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258" r:id="rId3"/>
    <p:sldId id="260" r:id="rId4"/>
    <p:sldId id="261" r:id="rId5"/>
    <p:sldId id="263" r:id="rId6"/>
    <p:sldId id="265" r:id="rId7"/>
    <p:sldId id="264" r:id="rId8"/>
    <p:sldId id="266" r:id="rId9"/>
    <p:sldId id="267" r:id="rId10"/>
    <p:sldId id="269" r:id="rId11"/>
    <p:sldId id="271" r:id="rId12"/>
    <p:sldId id="273" r:id="rId13"/>
    <p:sldId id="270" r:id="rId14"/>
    <p:sldId id="272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7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0408B4-12DC-4953-92CF-030BF8666A17}" type="datetimeFigureOut">
              <a:rPr lang="en-US" smtClean="0"/>
              <a:t>2/26/2013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BCDAA4-0F66-4275-9D0C-361A49E14D0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BCDAA4-0F66-4275-9D0C-361A49E14D02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D6083-D978-4F78-BC9C-E69D6D7BEFC1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EFB9-AE3A-45E7-ADA8-EF789131C3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D6083-D978-4F78-BC9C-E69D6D7BEFC1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EFB9-AE3A-45E7-ADA8-EF789131C3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D6083-D978-4F78-BC9C-E69D6D7BEFC1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EFB9-AE3A-45E7-ADA8-EF789131C3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D6083-D978-4F78-BC9C-E69D6D7BEFC1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EFB9-AE3A-45E7-ADA8-EF789131C3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D6083-D978-4F78-BC9C-E69D6D7BEFC1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EFB9-AE3A-45E7-ADA8-EF789131C3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D6083-D978-4F78-BC9C-E69D6D7BEFC1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EFB9-AE3A-45E7-ADA8-EF789131C3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D6083-D978-4F78-BC9C-E69D6D7BEFC1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EFB9-AE3A-45E7-ADA8-EF789131C3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D6083-D978-4F78-BC9C-E69D6D7BEFC1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EFB9-AE3A-45E7-ADA8-EF789131C3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D6083-D978-4F78-BC9C-E69D6D7BEFC1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EFB9-AE3A-45E7-ADA8-EF789131C3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D6083-D978-4F78-BC9C-E69D6D7BEFC1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EFB9-AE3A-45E7-ADA8-EF789131C3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D6083-D978-4F78-BC9C-E69D6D7BEFC1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EFB9-AE3A-45E7-ADA8-EF789131C3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1D6083-D978-4F78-BC9C-E69D6D7BEFC1}" type="datetimeFigureOut">
              <a:rPr lang="en-US" smtClean="0"/>
              <a:pPr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42EFB9-AE3A-45E7-ADA8-EF789131C34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"/>
            <a:ext cx="8915400" cy="1347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600200"/>
            <a:ext cx="27813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MARTInkAnnotation24"/>
          <p:cNvSpPr/>
          <p:nvPr/>
        </p:nvSpPr>
        <p:spPr>
          <a:xfrm>
            <a:off x="705445" y="2089546"/>
            <a:ext cx="2339579" cy="133947"/>
          </a:xfrm>
          <a:custGeom>
            <a:avLst/>
            <a:gdLst/>
            <a:ahLst/>
            <a:cxnLst/>
            <a:rect l="0" t="0" r="0" b="0"/>
            <a:pathLst>
              <a:path w="2339579" h="133947">
                <a:moveTo>
                  <a:pt x="0" y="62508"/>
                </a:moveTo>
                <a:lnTo>
                  <a:pt x="29811" y="62508"/>
                </a:lnTo>
                <a:lnTo>
                  <a:pt x="32773" y="61516"/>
                </a:lnTo>
                <a:lnTo>
                  <a:pt x="38709" y="57768"/>
                </a:lnTo>
                <a:lnTo>
                  <a:pt x="47300" y="55440"/>
                </a:lnTo>
                <a:lnTo>
                  <a:pt x="101479" y="52608"/>
                </a:lnTo>
                <a:lnTo>
                  <a:pt x="113232" y="48848"/>
                </a:lnTo>
                <a:lnTo>
                  <a:pt x="131005" y="45893"/>
                </a:lnTo>
                <a:lnTo>
                  <a:pt x="155780" y="43902"/>
                </a:lnTo>
                <a:lnTo>
                  <a:pt x="171431" y="40018"/>
                </a:lnTo>
                <a:lnTo>
                  <a:pt x="204831" y="36285"/>
                </a:lnTo>
                <a:lnTo>
                  <a:pt x="218036" y="34978"/>
                </a:lnTo>
                <a:lnTo>
                  <a:pt x="233827" y="31090"/>
                </a:lnTo>
                <a:lnTo>
                  <a:pt x="281155" y="27167"/>
                </a:lnTo>
                <a:lnTo>
                  <a:pt x="339582" y="25819"/>
                </a:lnTo>
                <a:lnTo>
                  <a:pt x="357300" y="22059"/>
                </a:lnTo>
                <a:lnTo>
                  <a:pt x="428629" y="18023"/>
                </a:lnTo>
                <a:lnTo>
                  <a:pt x="446486" y="16940"/>
                </a:lnTo>
                <a:lnTo>
                  <a:pt x="464344" y="13152"/>
                </a:lnTo>
                <a:lnTo>
                  <a:pt x="535781" y="9095"/>
                </a:lnTo>
                <a:lnTo>
                  <a:pt x="625078" y="8933"/>
                </a:lnTo>
                <a:lnTo>
                  <a:pt x="645583" y="6286"/>
                </a:lnTo>
                <a:lnTo>
                  <a:pt x="666934" y="2794"/>
                </a:lnTo>
                <a:lnTo>
                  <a:pt x="732071" y="164"/>
                </a:lnTo>
                <a:lnTo>
                  <a:pt x="959814" y="0"/>
                </a:lnTo>
                <a:lnTo>
                  <a:pt x="980224" y="2646"/>
                </a:lnTo>
                <a:lnTo>
                  <a:pt x="1000210" y="6137"/>
                </a:lnTo>
                <a:lnTo>
                  <a:pt x="1062718" y="8685"/>
                </a:lnTo>
                <a:lnTo>
                  <a:pt x="1217792" y="8929"/>
                </a:lnTo>
                <a:lnTo>
                  <a:pt x="1241395" y="11575"/>
                </a:lnTo>
                <a:lnTo>
                  <a:pt x="1264121" y="15067"/>
                </a:lnTo>
                <a:lnTo>
                  <a:pt x="1334517" y="17614"/>
                </a:lnTo>
                <a:lnTo>
                  <a:pt x="1431650" y="17850"/>
                </a:lnTo>
                <a:lnTo>
                  <a:pt x="1455505" y="20501"/>
                </a:lnTo>
                <a:lnTo>
                  <a:pt x="1480328" y="23995"/>
                </a:lnTo>
                <a:lnTo>
                  <a:pt x="1546569" y="26421"/>
                </a:lnTo>
                <a:lnTo>
                  <a:pt x="1573718" y="29271"/>
                </a:lnTo>
                <a:lnTo>
                  <a:pt x="1602321" y="32853"/>
                </a:lnTo>
                <a:lnTo>
                  <a:pt x="1671187" y="35342"/>
                </a:lnTo>
                <a:lnTo>
                  <a:pt x="1739211" y="38315"/>
                </a:lnTo>
                <a:lnTo>
                  <a:pt x="1765170" y="42826"/>
                </a:lnTo>
                <a:lnTo>
                  <a:pt x="1793244" y="48138"/>
                </a:lnTo>
                <a:lnTo>
                  <a:pt x="1832200" y="51967"/>
                </a:lnTo>
                <a:lnTo>
                  <a:pt x="1899982" y="56012"/>
                </a:lnTo>
                <a:lnTo>
                  <a:pt x="1924928" y="59621"/>
                </a:lnTo>
                <a:lnTo>
                  <a:pt x="1961286" y="62645"/>
                </a:lnTo>
                <a:lnTo>
                  <a:pt x="1973281" y="64584"/>
                </a:lnTo>
                <a:lnTo>
                  <a:pt x="1985248" y="66868"/>
                </a:lnTo>
                <a:lnTo>
                  <a:pt x="2009126" y="72053"/>
                </a:lnTo>
                <a:lnTo>
                  <a:pt x="2021050" y="74824"/>
                </a:lnTo>
                <a:lnTo>
                  <a:pt x="2056794" y="78725"/>
                </a:lnTo>
                <a:lnTo>
                  <a:pt x="2106620" y="82797"/>
                </a:lnTo>
                <a:lnTo>
                  <a:pt x="2124916" y="86408"/>
                </a:lnTo>
                <a:lnTo>
                  <a:pt x="2151951" y="89433"/>
                </a:lnTo>
                <a:lnTo>
                  <a:pt x="2160915" y="91372"/>
                </a:lnTo>
                <a:lnTo>
                  <a:pt x="2169868" y="93657"/>
                </a:lnTo>
                <a:lnTo>
                  <a:pt x="2177821" y="96173"/>
                </a:lnTo>
                <a:lnTo>
                  <a:pt x="2185107" y="98842"/>
                </a:lnTo>
                <a:lnTo>
                  <a:pt x="2191949" y="101613"/>
                </a:lnTo>
                <a:lnTo>
                  <a:pt x="2215799" y="105514"/>
                </a:lnTo>
                <a:lnTo>
                  <a:pt x="2243396" y="107824"/>
                </a:lnTo>
                <a:lnTo>
                  <a:pt x="2260919" y="113197"/>
                </a:lnTo>
                <a:lnTo>
                  <a:pt x="2273828" y="115230"/>
                </a:lnTo>
                <a:lnTo>
                  <a:pt x="2284228" y="115706"/>
                </a:lnTo>
                <a:lnTo>
                  <a:pt x="2288787" y="116825"/>
                </a:lnTo>
                <a:lnTo>
                  <a:pt x="2299945" y="122148"/>
                </a:lnTo>
                <a:lnTo>
                  <a:pt x="2306419" y="123741"/>
                </a:lnTo>
                <a:lnTo>
                  <a:pt x="2324658" y="124904"/>
                </a:lnTo>
                <a:lnTo>
                  <a:pt x="2326655" y="125933"/>
                </a:lnTo>
                <a:lnTo>
                  <a:pt x="2327986" y="127612"/>
                </a:lnTo>
                <a:lnTo>
                  <a:pt x="2328873" y="129723"/>
                </a:lnTo>
                <a:lnTo>
                  <a:pt x="2330457" y="131131"/>
                </a:lnTo>
                <a:lnTo>
                  <a:pt x="2332505" y="132069"/>
                </a:lnTo>
                <a:lnTo>
                  <a:pt x="2339578" y="133946"/>
                </a:lnTo>
                <a:lnTo>
                  <a:pt x="2339578" y="125016"/>
                </a:lnTo>
                <a:lnTo>
                  <a:pt x="2330680" y="125016"/>
                </a:lnTo>
                <a:lnTo>
                  <a:pt x="2335398" y="125016"/>
                </a:lnTo>
                <a:lnTo>
                  <a:pt x="2336791" y="124024"/>
                </a:lnTo>
                <a:lnTo>
                  <a:pt x="2337720" y="122370"/>
                </a:lnTo>
                <a:lnTo>
                  <a:pt x="2339578" y="1160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InkAnnotation25"/>
          <p:cNvSpPr/>
          <p:nvPr/>
        </p:nvSpPr>
        <p:spPr>
          <a:xfrm>
            <a:off x="1937742" y="3580804"/>
            <a:ext cx="8930" cy="8931"/>
          </a:xfrm>
          <a:custGeom>
            <a:avLst/>
            <a:gdLst/>
            <a:ahLst/>
            <a:cxnLst/>
            <a:rect l="0" t="0" r="0" b="0"/>
            <a:pathLst>
              <a:path w="8930" h="8931">
                <a:moveTo>
                  <a:pt x="0" y="8930"/>
                </a:moveTo>
                <a:lnTo>
                  <a:pt x="8926" y="8930"/>
                </a:lnTo>
                <a:lnTo>
                  <a:pt x="892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InkAnnotation26"/>
          <p:cNvSpPr/>
          <p:nvPr/>
        </p:nvSpPr>
        <p:spPr>
          <a:xfrm>
            <a:off x="2303859" y="991195"/>
            <a:ext cx="1143001" cy="17860"/>
          </a:xfrm>
          <a:custGeom>
            <a:avLst/>
            <a:gdLst/>
            <a:ahLst/>
            <a:cxnLst/>
            <a:rect l="0" t="0" r="0" b="0"/>
            <a:pathLst>
              <a:path w="1143001" h="17860">
                <a:moveTo>
                  <a:pt x="0" y="8930"/>
                </a:moveTo>
                <a:lnTo>
                  <a:pt x="4740" y="8930"/>
                </a:lnTo>
                <a:lnTo>
                  <a:pt x="6137" y="7937"/>
                </a:lnTo>
                <a:lnTo>
                  <a:pt x="7068" y="6284"/>
                </a:lnTo>
                <a:lnTo>
                  <a:pt x="7688" y="4189"/>
                </a:lnTo>
                <a:lnTo>
                  <a:pt x="9094" y="2793"/>
                </a:lnTo>
                <a:lnTo>
                  <a:pt x="11024" y="1862"/>
                </a:lnTo>
                <a:lnTo>
                  <a:pt x="13302" y="1241"/>
                </a:lnTo>
                <a:lnTo>
                  <a:pt x="15814" y="827"/>
                </a:lnTo>
                <a:lnTo>
                  <a:pt x="21249" y="368"/>
                </a:lnTo>
                <a:lnTo>
                  <a:pt x="56558" y="3"/>
                </a:lnTo>
                <a:lnTo>
                  <a:pt x="131459" y="0"/>
                </a:lnTo>
                <a:lnTo>
                  <a:pt x="138241" y="992"/>
                </a:lnTo>
                <a:lnTo>
                  <a:pt x="145738" y="2646"/>
                </a:lnTo>
                <a:lnTo>
                  <a:pt x="153714" y="4740"/>
                </a:lnTo>
                <a:lnTo>
                  <a:pt x="161015" y="6137"/>
                </a:lnTo>
                <a:lnTo>
                  <a:pt x="167867" y="7068"/>
                </a:lnTo>
                <a:lnTo>
                  <a:pt x="174419" y="7688"/>
                </a:lnTo>
                <a:lnTo>
                  <a:pt x="180771" y="8102"/>
                </a:lnTo>
                <a:lnTo>
                  <a:pt x="193121" y="8562"/>
                </a:lnTo>
                <a:lnTo>
                  <a:pt x="223195" y="8881"/>
                </a:lnTo>
                <a:lnTo>
                  <a:pt x="321882" y="8929"/>
                </a:lnTo>
                <a:lnTo>
                  <a:pt x="329682" y="9921"/>
                </a:lnTo>
                <a:lnTo>
                  <a:pt x="336866" y="11575"/>
                </a:lnTo>
                <a:lnTo>
                  <a:pt x="343640" y="13670"/>
                </a:lnTo>
                <a:lnTo>
                  <a:pt x="351132" y="15066"/>
                </a:lnTo>
                <a:lnTo>
                  <a:pt x="359104" y="15997"/>
                </a:lnTo>
                <a:lnTo>
                  <a:pt x="367395" y="16618"/>
                </a:lnTo>
                <a:lnTo>
                  <a:pt x="374906" y="17032"/>
                </a:lnTo>
                <a:lnTo>
                  <a:pt x="388544" y="17491"/>
                </a:lnTo>
                <a:lnTo>
                  <a:pt x="422158" y="17811"/>
                </a:lnTo>
                <a:lnTo>
                  <a:pt x="519284" y="17859"/>
                </a:lnTo>
                <a:lnTo>
                  <a:pt x="526768" y="16867"/>
                </a:lnTo>
                <a:lnTo>
                  <a:pt x="533741" y="15213"/>
                </a:lnTo>
                <a:lnTo>
                  <a:pt x="540374" y="13119"/>
                </a:lnTo>
                <a:lnTo>
                  <a:pt x="547773" y="11722"/>
                </a:lnTo>
                <a:lnTo>
                  <a:pt x="555682" y="10791"/>
                </a:lnTo>
                <a:lnTo>
                  <a:pt x="563931" y="10171"/>
                </a:lnTo>
                <a:lnTo>
                  <a:pt x="572407" y="9757"/>
                </a:lnTo>
                <a:lnTo>
                  <a:pt x="589763" y="9297"/>
                </a:lnTo>
                <a:lnTo>
                  <a:pt x="635284" y="8962"/>
                </a:lnTo>
                <a:lnTo>
                  <a:pt x="1001366" y="8930"/>
                </a:lnTo>
                <a:lnTo>
                  <a:pt x="1008890" y="9922"/>
                </a:lnTo>
                <a:lnTo>
                  <a:pt x="1015891" y="11575"/>
                </a:lnTo>
                <a:lnTo>
                  <a:pt x="1022541" y="13670"/>
                </a:lnTo>
                <a:lnTo>
                  <a:pt x="1028960" y="15066"/>
                </a:lnTo>
                <a:lnTo>
                  <a:pt x="1035223" y="15997"/>
                </a:lnTo>
                <a:lnTo>
                  <a:pt x="1041383" y="16618"/>
                </a:lnTo>
                <a:lnTo>
                  <a:pt x="1046482" y="17032"/>
                </a:lnTo>
                <a:lnTo>
                  <a:pt x="1054793" y="17491"/>
                </a:lnTo>
                <a:lnTo>
                  <a:pt x="1088797" y="17845"/>
                </a:lnTo>
                <a:lnTo>
                  <a:pt x="1142967" y="17859"/>
                </a:lnTo>
                <a:lnTo>
                  <a:pt x="1137848" y="17859"/>
                </a:lnTo>
                <a:lnTo>
                  <a:pt x="1143000" y="17859"/>
                </a:lnTo>
                <a:lnTo>
                  <a:pt x="1134070" y="17859"/>
                </a:lnTo>
                <a:lnTo>
                  <a:pt x="1143000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InkAnnotation27"/>
          <p:cNvSpPr/>
          <p:nvPr/>
        </p:nvSpPr>
        <p:spPr>
          <a:xfrm>
            <a:off x="2696765" y="1357312"/>
            <a:ext cx="1473400" cy="53579"/>
          </a:xfrm>
          <a:custGeom>
            <a:avLst/>
            <a:gdLst/>
            <a:ahLst/>
            <a:cxnLst/>
            <a:rect l="0" t="0" r="0" b="0"/>
            <a:pathLst>
              <a:path w="1473400" h="53579">
                <a:moveTo>
                  <a:pt x="0" y="26789"/>
                </a:moveTo>
                <a:lnTo>
                  <a:pt x="0" y="19101"/>
                </a:lnTo>
                <a:lnTo>
                  <a:pt x="992" y="18687"/>
                </a:lnTo>
                <a:lnTo>
                  <a:pt x="16250" y="17892"/>
                </a:lnTo>
                <a:lnTo>
                  <a:pt x="30147" y="17862"/>
                </a:lnTo>
                <a:lnTo>
                  <a:pt x="33989" y="16869"/>
                </a:lnTo>
                <a:lnTo>
                  <a:pt x="38534" y="15215"/>
                </a:lnTo>
                <a:lnTo>
                  <a:pt x="43549" y="13120"/>
                </a:lnTo>
                <a:lnTo>
                  <a:pt x="47884" y="11723"/>
                </a:lnTo>
                <a:lnTo>
                  <a:pt x="55347" y="10171"/>
                </a:lnTo>
                <a:lnTo>
                  <a:pt x="100307" y="8944"/>
                </a:lnTo>
                <a:lnTo>
                  <a:pt x="394292" y="8930"/>
                </a:lnTo>
                <a:lnTo>
                  <a:pt x="401767" y="7937"/>
                </a:lnTo>
                <a:lnTo>
                  <a:pt x="408736" y="6284"/>
                </a:lnTo>
                <a:lnTo>
                  <a:pt x="415365" y="4189"/>
                </a:lnTo>
                <a:lnTo>
                  <a:pt x="422762" y="2793"/>
                </a:lnTo>
                <a:lnTo>
                  <a:pt x="438918" y="1241"/>
                </a:lnTo>
                <a:lnTo>
                  <a:pt x="482383" y="163"/>
                </a:lnTo>
                <a:lnTo>
                  <a:pt x="616181" y="0"/>
                </a:lnTo>
                <a:lnTo>
                  <a:pt x="625100" y="992"/>
                </a:lnTo>
                <a:lnTo>
                  <a:pt x="634022" y="2646"/>
                </a:lnTo>
                <a:lnTo>
                  <a:pt x="642947" y="4740"/>
                </a:lnTo>
                <a:lnTo>
                  <a:pt x="651874" y="6137"/>
                </a:lnTo>
                <a:lnTo>
                  <a:pt x="669729" y="7688"/>
                </a:lnTo>
                <a:lnTo>
                  <a:pt x="714376" y="8766"/>
                </a:lnTo>
                <a:lnTo>
                  <a:pt x="954203" y="8930"/>
                </a:lnTo>
                <a:lnTo>
                  <a:pt x="963557" y="9922"/>
                </a:lnTo>
                <a:lnTo>
                  <a:pt x="972770" y="11575"/>
                </a:lnTo>
                <a:lnTo>
                  <a:pt x="981888" y="13670"/>
                </a:lnTo>
                <a:lnTo>
                  <a:pt x="990944" y="15067"/>
                </a:lnTo>
                <a:lnTo>
                  <a:pt x="1008943" y="16618"/>
                </a:lnTo>
                <a:lnTo>
                  <a:pt x="1045743" y="17614"/>
                </a:lnTo>
                <a:lnTo>
                  <a:pt x="1151821" y="17856"/>
                </a:lnTo>
                <a:lnTo>
                  <a:pt x="1160787" y="18850"/>
                </a:lnTo>
                <a:lnTo>
                  <a:pt x="1169740" y="20504"/>
                </a:lnTo>
                <a:lnTo>
                  <a:pt x="1178686" y="22599"/>
                </a:lnTo>
                <a:lnTo>
                  <a:pt x="1187627" y="23996"/>
                </a:lnTo>
                <a:lnTo>
                  <a:pt x="1205499" y="25547"/>
                </a:lnTo>
                <a:lnTo>
                  <a:pt x="1232294" y="26421"/>
                </a:lnTo>
                <a:lnTo>
                  <a:pt x="1241225" y="27536"/>
                </a:lnTo>
                <a:lnTo>
                  <a:pt x="1250156" y="29271"/>
                </a:lnTo>
                <a:lnTo>
                  <a:pt x="1259085" y="31420"/>
                </a:lnTo>
                <a:lnTo>
                  <a:pt x="1268015" y="32853"/>
                </a:lnTo>
                <a:lnTo>
                  <a:pt x="1285875" y="34445"/>
                </a:lnTo>
                <a:lnTo>
                  <a:pt x="1331765" y="35607"/>
                </a:lnTo>
                <a:lnTo>
                  <a:pt x="1371782" y="35709"/>
                </a:lnTo>
                <a:lnTo>
                  <a:pt x="1377873" y="36704"/>
                </a:lnTo>
                <a:lnTo>
                  <a:pt x="1383918" y="38360"/>
                </a:lnTo>
                <a:lnTo>
                  <a:pt x="1389932" y="40456"/>
                </a:lnTo>
                <a:lnTo>
                  <a:pt x="1394934" y="41854"/>
                </a:lnTo>
                <a:lnTo>
                  <a:pt x="1403137" y="43406"/>
                </a:lnTo>
                <a:lnTo>
                  <a:pt x="1446425" y="44634"/>
                </a:lnTo>
                <a:lnTo>
                  <a:pt x="1449463" y="44639"/>
                </a:lnTo>
                <a:lnTo>
                  <a:pt x="1452480" y="45634"/>
                </a:lnTo>
                <a:lnTo>
                  <a:pt x="1455484" y="47290"/>
                </a:lnTo>
                <a:lnTo>
                  <a:pt x="1463943" y="53210"/>
                </a:lnTo>
                <a:lnTo>
                  <a:pt x="1473399" y="53578"/>
                </a:lnTo>
                <a:lnTo>
                  <a:pt x="1468254" y="53578"/>
                </a:lnTo>
                <a:lnTo>
                  <a:pt x="1473399" y="53578"/>
                </a:lnTo>
                <a:lnTo>
                  <a:pt x="1464469" y="53578"/>
                </a:lnTo>
                <a:lnTo>
                  <a:pt x="1464469" y="44757"/>
                </a:lnTo>
                <a:lnTo>
                  <a:pt x="1464469" y="49421"/>
                </a:lnTo>
                <a:lnTo>
                  <a:pt x="1465461" y="50807"/>
                </a:lnTo>
                <a:lnTo>
                  <a:pt x="1467114" y="51731"/>
                </a:lnTo>
                <a:lnTo>
                  <a:pt x="1472157" y="53213"/>
                </a:lnTo>
                <a:lnTo>
                  <a:pt x="1471579" y="52343"/>
                </a:lnTo>
                <a:lnTo>
                  <a:pt x="1470201" y="50770"/>
                </a:lnTo>
                <a:lnTo>
                  <a:pt x="1464469" y="446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InkAnnotation28"/>
          <p:cNvSpPr/>
          <p:nvPr/>
        </p:nvSpPr>
        <p:spPr>
          <a:xfrm>
            <a:off x="5750718" y="714375"/>
            <a:ext cx="1982392" cy="35719"/>
          </a:xfrm>
          <a:custGeom>
            <a:avLst/>
            <a:gdLst/>
            <a:ahLst/>
            <a:cxnLst/>
            <a:rect l="0" t="0" r="0" b="0"/>
            <a:pathLst>
              <a:path w="1982392" h="35719">
                <a:moveTo>
                  <a:pt x="0" y="8929"/>
                </a:moveTo>
                <a:lnTo>
                  <a:pt x="47659" y="8929"/>
                </a:lnTo>
                <a:lnTo>
                  <a:pt x="51616" y="7937"/>
                </a:lnTo>
                <a:lnTo>
                  <a:pt x="56239" y="6283"/>
                </a:lnTo>
                <a:lnTo>
                  <a:pt x="61305" y="4189"/>
                </a:lnTo>
                <a:lnTo>
                  <a:pt x="65675" y="2792"/>
                </a:lnTo>
                <a:lnTo>
                  <a:pt x="69580" y="1861"/>
                </a:lnTo>
                <a:lnTo>
                  <a:pt x="77557" y="827"/>
                </a:lnTo>
                <a:lnTo>
                  <a:pt x="135987" y="4"/>
                </a:lnTo>
                <a:lnTo>
                  <a:pt x="141260" y="2"/>
                </a:lnTo>
                <a:lnTo>
                  <a:pt x="145767" y="993"/>
                </a:lnTo>
                <a:lnTo>
                  <a:pt x="149764" y="2647"/>
                </a:lnTo>
                <a:lnTo>
                  <a:pt x="153421" y="4741"/>
                </a:lnTo>
                <a:lnTo>
                  <a:pt x="157843" y="6137"/>
                </a:lnTo>
                <a:lnTo>
                  <a:pt x="162776" y="7068"/>
                </a:lnTo>
                <a:lnTo>
                  <a:pt x="173548" y="8102"/>
                </a:lnTo>
                <a:lnTo>
                  <a:pt x="184950" y="8561"/>
                </a:lnTo>
                <a:lnTo>
                  <a:pt x="190769" y="7692"/>
                </a:lnTo>
                <a:lnTo>
                  <a:pt x="196632" y="6120"/>
                </a:lnTo>
                <a:lnTo>
                  <a:pt x="202525" y="4080"/>
                </a:lnTo>
                <a:lnTo>
                  <a:pt x="207447" y="2720"/>
                </a:lnTo>
                <a:lnTo>
                  <a:pt x="211720" y="1813"/>
                </a:lnTo>
                <a:lnTo>
                  <a:pt x="220106" y="805"/>
                </a:lnTo>
                <a:lnTo>
                  <a:pt x="279654" y="6"/>
                </a:lnTo>
                <a:lnTo>
                  <a:pt x="853905" y="0"/>
                </a:lnTo>
                <a:lnTo>
                  <a:pt x="859981" y="992"/>
                </a:lnTo>
                <a:lnTo>
                  <a:pt x="866016" y="2645"/>
                </a:lnTo>
                <a:lnTo>
                  <a:pt x="872024" y="4740"/>
                </a:lnTo>
                <a:lnTo>
                  <a:pt x="878013" y="6136"/>
                </a:lnTo>
                <a:lnTo>
                  <a:pt x="883991" y="7067"/>
                </a:lnTo>
                <a:lnTo>
                  <a:pt x="896916" y="8102"/>
                </a:lnTo>
                <a:lnTo>
                  <a:pt x="958208" y="8908"/>
                </a:lnTo>
                <a:lnTo>
                  <a:pt x="1349743" y="8929"/>
                </a:lnTo>
                <a:lnTo>
                  <a:pt x="1357228" y="9921"/>
                </a:lnTo>
                <a:lnTo>
                  <a:pt x="1364201" y="11575"/>
                </a:lnTo>
                <a:lnTo>
                  <a:pt x="1370835" y="13670"/>
                </a:lnTo>
                <a:lnTo>
                  <a:pt x="1378233" y="15066"/>
                </a:lnTo>
                <a:lnTo>
                  <a:pt x="1386143" y="15997"/>
                </a:lnTo>
                <a:lnTo>
                  <a:pt x="1401877" y="17031"/>
                </a:lnTo>
                <a:lnTo>
                  <a:pt x="1460132" y="17827"/>
                </a:lnTo>
                <a:lnTo>
                  <a:pt x="1796512" y="17859"/>
                </a:lnTo>
                <a:lnTo>
                  <a:pt x="1803901" y="18851"/>
                </a:lnTo>
                <a:lnTo>
                  <a:pt x="1810811" y="20505"/>
                </a:lnTo>
                <a:lnTo>
                  <a:pt x="1817403" y="22599"/>
                </a:lnTo>
                <a:lnTo>
                  <a:pt x="1823782" y="23996"/>
                </a:lnTo>
                <a:lnTo>
                  <a:pt x="1830019" y="24927"/>
                </a:lnTo>
                <a:lnTo>
                  <a:pt x="1842241" y="25961"/>
                </a:lnTo>
                <a:lnTo>
                  <a:pt x="1890107" y="26756"/>
                </a:lnTo>
                <a:lnTo>
                  <a:pt x="1896064" y="27759"/>
                </a:lnTo>
                <a:lnTo>
                  <a:pt x="1902019" y="29420"/>
                </a:lnTo>
                <a:lnTo>
                  <a:pt x="1907973" y="31519"/>
                </a:lnTo>
                <a:lnTo>
                  <a:pt x="1912935" y="32919"/>
                </a:lnTo>
                <a:lnTo>
                  <a:pt x="1917236" y="33852"/>
                </a:lnTo>
                <a:lnTo>
                  <a:pt x="1925652" y="34889"/>
                </a:lnTo>
                <a:lnTo>
                  <a:pt x="1982391" y="357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InkAnnotation29"/>
          <p:cNvSpPr/>
          <p:nvPr/>
        </p:nvSpPr>
        <p:spPr>
          <a:xfrm>
            <a:off x="1384102" y="2437804"/>
            <a:ext cx="294676" cy="446486"/>
          </a:xfrm>
          <a:custGeom>
            <a:avLst/>
            <a:gdLst/>
            <a:ahLst/>
            <a:cxnLst/>
            <a:rect l="0" t="0" r="0" b="0"/>
            <a:pathLst>
              <a:path w="294676" h="446486">
                <a:moveTo>
                  <a:pt x="35718" y="446485"/>
                </a:moveTo>
                <a:lnTo>
                  <a:pt x="35718" y="438796"/>
                </a:lnTo>
                <a:lnTo>
                  <a:pt x="34726" y="438382"/>
                </a:lnTo>
                <a:lnTo>
                  <a:pt x="30977" y="437922"/>
                </a:lnTo>
                <a:lnTo>
                  <a:pt x="29581" y="436808"/>
                </a:lnTo>
                <a:lnTo>
                  <a:pt x="28650" y="435072"/>
                </a:lnTo>
                <a:lnTo>
                  <a:pt x="27615" y="430498"/>
                </a:lnTo>
                <a:lnTo>
                  <a:pt x="26897" y="416573"/>
                </a:lnTo>
                <a:lnTo>
                  <a:pt x="26788" y="298861"/>
                </a:lnTo>
                <a:lnTo>
                  <a:pt x="24142" y="286286"/>
                </a:lnTo>
                <a:lnTo>
                  <a:pt x="20651" y="273090"/>
                </a:lnTo>
                <a:lnTo>
                  <a:pt x="19720" y="265404"/>
                </a:lnTo>
                <a:lnTo>
                  <a:pt x="19100" y="257303"/>
                </a:lnTo>
                <a:lnTo>
                  <a:pt x="18686" y="248926"/>
                </a:lnTo>
                <a:lnTo>
                  <a:pt x="18226" y="231681"/>
                </a:lnTo>
                <a:lnTo>
                  <a:pt x="17891" y="190980"/>
                </a:lnTo>
                <a:lnTo>
                  <a:pt x="16888" y="183874"/>
                </a:lnTo>
                <a:lnTo>
                  <a:pt x="15227" y="176161"/>
                </a:lnTo>
                <a:lnTo>
                  <a:pt x="13127" y="168042"/>
                </a:lnTo>
                <a:lnTo>
                  <a:pt x="11728" y="160645"/>
                </a:lnTo>
                <a:lnTo>
                  <a:pt x="10173" y="147135"/>
                </a:lnTo>
                <a:lnTo>
                  <a:pt x="9482" y="134516"/>
                </a:lnTo>
                <a:lnTo>
                  <a:pt x="9174" y="122293"/>
                </a:lnTo>
                <a:lnTo>
                  <a:pt x="8961" y="92307"/>
                </a:lnTo>
                <a:lnTo>
                  <a:pt x="6297" y="80382"/>
                </a:lnTo>
                <a:lnTo>
                  <a:pt x="2798" y="69460"/>
                </a:lnTo>
                <a:lnTo>
                  <a:pt x="828" y="56741"/>
                </a:lnTo>
                <a:lnTo>
                  <a:pt x="368" y="46385"/>
                </a:lnTo>
                <a:lnTo>
                  <a:pt x="108" y="34139"/>
                </a:lnTo>
                <a:lnTo>
                  <a:pt x="0" y="1775"/>
                </a:lnTo>
                <a:lnTo>
                  <a:pt x="992" y="1183"/>
                </a:lnTo>
                <a:lnTo>
                  <a:pt x="8561" y="46"/>
                </a:lnTo>
                <a:lnTo>
                  <a:pt x="102962" y="0"/>
                </a:lnTo>
                <a:lnTo>
                  <a:pt x="110313" y="992"/>
                </a:lnTo>
                <a:lnTo>
                  <a:pt x="118190" y="2646"/>
                </a:lnTo>
                <a:lnTo>
                  <a:pt x="126418" y="4741"/>
                </a:lnTo>
                <a:lnTo>
                  <a:pt x="134880" y="6137"/>
                </a:lnTo>
                <a:lnTo>
                  <a:pt x="143498" y="7068"/>
                </a:lnTo>
                <a:lnTo>
                  <a:pt x="152220" y="7688"/>
                </a:lnTo>
                <a:lnTo>
                  <a:pt x="161011" y="8102"/>
                </a:lnTo>
                <a:lnTo>
                  <a:pt x="178716" y="8562"/>
                </a:lnTo>
                <a:lnTo>
                  <a:pt x="186613" y="9677"/>
                </a:lnTo>
                <a:lnTo>
                  <a:pt x="193861" y="11412"/>
                </a:lnTo>
                <a:lnTo>
                  <a:pt x="200678" y="13561"/>
                </a:lnTo>
                <a:lnTo>
                  <a:pt x="207207" y="14994"/>
                </a:lnTo>
                <a:lnTo>
                  <a:pt x="213544" y="15949"/>
                </a:lnTo>
                <a:lnTo>
                  <a:pt x="219753" y="16586"/>
                </a:lnTo>
                <a:lnTo>
                  <a:pt x="225877" y="17011"/>
                </a:lnTo>
                <a:lnTo>
                  <a:pt x="231944" y="17294"/>
                </a:lnTo>
                <a:lnTo>
                  <a:pt x="243976" y="17608"/>
                </a:lnTo>
                <a:lnTo>
                  <a:pt x="294675" y="17860"/>
                </a:lnTo>
                <a:lnTo>
                  <a:pt x="285749" y="178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InkAnnotation30"/>
          <p:cNvSpPr/>
          <p:nvPr/>
        </p:nvSpPr>
        <p:spPr>
          <a:xfrm>
            <a:off x="1437679" y="2634257"/>
            <a:ext cx="223243" cy="8931"/>
          </a:xfrm>
          <a:custGeom>
            <a:avLst/>
            <a:gdLst/>
            <a:ahLst/>
            <a:cxnLst/>
            <a:rect l="0" t="0" r="0" b="0"/>
            <a:pathLst>
              <a:path w="223243" h="8931">
                <a:moveTo>
                  <a:pt x="0" y="0"/>
                </a:moveTo>
                <a:lnTo>
                  <a:pt x="125543" y="0"/>
                </a:lnTo>
                <a:lnTo>
                  <a:pt x="133305" y="992"/>
                </a:lnTo>
                <a:lnTo>
                  <a:pt x="140463" y="2646"/>
                </a:lnTo>
                <a:lnTo>
                  <a:pt x="147221" y="4741"/>
                </a:lnTo>
                <a:lnTo>
                  <a:pt x="153710" y="6137"/>
                </a:lnTo>
                <a:lnTo>
                  <a:pt x="160020" y="7068"/>
                </a:lnTo>
                <a:lnTo>
                  <a:pt x="166211" y="7689"/>
                </a:lnTo>
                <a:lnTo>
                  <a:pt x="173315" y="8103"/>
                </a:lnTo>
                <a:lnTo>
                  <a:pt x="189146" y="8562"/>
                </a:lnTo>
                <a:lnTo>
                  <a:pt x="212958" y="8882"/>
                </a:lnTo>
                <a:lnTo>
                  <a:pt x="223242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InkAnnotation31"/>
          <p:cNvSpPr/>
          <p:nvPr/>
        </p:nvSpPr>
        <p:spPr>
          <a:xfrm>
            <a:off x="1964531" y="2286000"/>
            <a:ext cx="142876" cy="3964782"/>
          </a:xfrm>
          <a:custGeom>
            <a:avLst/>
            <a:gdLst/>
            <a:ahLst/>
            <a:cxnLst/>
            <a:rect l="0" t="0" r="0" b="0"/>
            <a:pathLst>
              <a:path w="142876" h="3964782">
                <a:moveTo>
                  <a:pt x="0" y="0"/>
                </a:moveTo>
                <a:lnTo>
                  <a:pt x="0" y="7688"/>
                </a:lnTo>
                <a:lnTo>
                  <a:pt x="2646" y="13669"/>
                </a:lnTo>
                <a:lnTo>
                  <a:pt x="6137" y="21950"/>
                </a:lnTo>
                <a:lnTo>
                  <a:pt x="7688" y="28938"/>
                </a:lnTo>
                <a:lnTo>
                  <a:pt x="8928" y="152221"/>
                </a:lnTo>
                <a:lnTo>
                  <a:pt x="8929" y="915619"/>
                </a:lnTo>
                <a:lnTo>
                  <a:pt x="11575" y="948676"/>
                </a:lnTo>
                <a:lnTo>
                  <a:pt x="15997" y="998110"/>
                </a:lnTo>
                <a:lnTo>
                  <a:pt x="20342" y="1096312"/>
                </a:lnTo>
                <a:lnTo>
                  <a:pt x="23923" y="1128202"/>
                </a:lnTo>
                <a:lnTo>
                  <a:pt x="26932" y="1178634"/>
                </a:lnTo>
                <a:lnTo>
                  <a:pt x="31152" y="1210100"/>
                </a:lnTo>
                <a:lnTo>
                  <a:pt x="35318" y="1308326"/>
                </a:lnTo>
                <a:lnTo>
                  <a:pt x="38186" y="1341494"/>
                </a:lnTo>
                <a:lnTo>
                  <a:pt x="41776" y="1376079"/>
                </a:lnTo>
                <a:lnTo>
                  <a:pt x="44789" y="1429018"/>
                </a:lnTo>
                <a:lnTo>
                  <a:pt x="49011" y="1464588"/>
                </a:lnTo>
                <a:lnTo>
                  <a:pt x="53668" y="1535929"/>
                </a:lnTo>
                <a:lnTo>
                  <a:pt x="57917" y="1571635"/>
                </a:lnTo>
                <a:lnTo>
                  <a:pt x="65888" y="1625205"/>
                </a:lnTo>
                <a:lnTo>
                  <a:pt x="70341" y="1696641"/>
                </a:lnTo>
                <a:lnTo>
                  <a:pt x="73866" y="1768078"/>
                </a:lnTo>
                <a:lnTo>
                  <a:pt x="77478" y="1803796"/>
                </a:lnTo>
                <a:lnTo>
                  <a:pt x="80503" y="1857375"/>
                </a:lnTo>
                <a:lnTo>
                  <a:pt x="84727" y="1893093"/>
                </a:lnTo>
                <a:lnTo>
                  <a:pt x="89386" y="1970667"/>
                </a:lnTo>
                <a:lnTo>
                  <a:pt x="93636" y="2007938"/>
                </a:lnTo>
                <a:lnTo>
                  <a:pt x="98312" y="2081363"/>
                </a:lnTo>
                <a:lnTo>
                  <a:pt x="102564" y="2120967"/>
                </a:lnTo>
                <a:lnTo>
                  <a:pt x="107241" y="2195853"/>
                </a:lnTo>
                <a:lnTo>
                  <a:pt x="111493" y="2232044"/>
                </a:lnTo>
                <a:lnTo>
                  <a:pt x="115682" y="2347233"/>
                </a:lnTo>
                <a:lnTo>
                  <a:pt x="118552" y="2386305"/>
                </a:lnTo>
                <a:lnTo>
                  <a:pt x="122143" y="2426822"/>
                </a:lnTo>
                <a:lnTo>
                  <a:pt x="124763" y="2543866"/>
                </a:lnTo>
                <a:lnTo>
                  <a:pt x="127611" y="2618827"/>
                </a:lnTo>
                <a:lnTo>
                  <a:pt x="132069" y="2679626"/>
                </a:lnTo>
                <a:lnTo>
                  <a:pt x="136426" y="2796917"/>
                </a:lnTo>
                <a:lnTo>
                  <a:pt x="140009" y="2836527"/>
                </a:lnTo>
                <a:lnTo>
                  <a:pt x="142623" y="2946523"/>
                </a:lnTo>
                <a:lnTo>
                  <a:pt x="142875" y="3389891"/>
                </a:lnTo>
                <a:lnTo>
                  <a:pt x="140229" y="3419885"/>
                </a:lnTo>
                <a:lnTo>
                  <a:pt x="135807" y="3464664"/>
                </a:lnTo>
                <a:lnTo>
                  <a:pt x="133994" y="3587638"/>
                </a:lnTo>
                <a:lnTo>
                  <a:pt x="133945" y="3830421"/>
                </a:lnTo>
                <a:lnTo>
                  <a:pt x="131299" y="3848510"/>
                </a:lnTo>
                <a:lnTo>
                  <a:pt x="126877" y="3872783"/>
                </a:lnTo>
                <a:lnTo>
                  <a:pt x="124096" y="3923003"/>
                </a:lnTo>
                <a:lnTo>
                  <a:pt x="118900" y="3939945"/>
                </a:lnTo>
                <a:lnTo>
                  <a:pt x="116642" y="3955061"/>
                </a:lnTo>
                <a:lnTo>
                  <a:pt x="116086" y="396478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InkAnnotation32"/>
          <p:cNvSpPr/>
          <p:nvPr/>
        </p:nvSpPr>
        <p:spPr>
          <a:xfrm>
            <a:off x="1161227" y="3000375"/>
            <a:ext cx="3678664" cy="169665"/>
          </a:xfrm>
          <a:custGeom>
            <a:avLst/>
            <a:gdLst/>
            <a:ahLst/>
            <a:cxnLst/>
            <a:rect l="0" t="0" r="0" b="0"/>
            <a:pathLst>
              <a:path w="3678664" h="169665">
                <a:moveTo>
                  <a:pt x="8562" y="62507"/>
                </a:moveTo>
                <a:lnTo>
                  <a:pt x="3821" y="62507"/>
                </a:lnTo>
                <a:lnTo>
                  <a:pt x="2425" y="61515"/>
                </a:lnTo>
                <a:lnTo>
                  <a:pt x="1494" y="59861"/>
                </a:lnTo>
                <a:lnTo>
                  <a:pt x="0" y="54819"/>
                </a:lnTo>
                <a:lnTo>
                  <a:pt x="869" y="54405"/>
                </a:lnTo>
                <a:lnTo>
                  <a:pt x="7353" y="53687"/>
                </a:lnTo>
                <a:lnTo>
                  <a:pt x="121424" y="53578"/>
                </a:lnTo>
                <a:lnTo>
                  <a:pt x="476370" y="53578"/>
                </a:lnTo>
                <a:lnTo>
                  <a:pt x="511745" y="48837"/>
                </a:lnTo>
                <a:lnTo>
                  <a:pt x="623501" y="44757"/>
                </a:lnTo>
                <a:lnTo>
                  <a:pt x="662165" y="39940"/>
                </a:lnTo>
                <a:lnTo>
                  <a:pt x="775270" y="35828"/>
                </a:lnTo>
                <a:lnTo>
                  <a:pt x="813959" y="31010"/>
                </a:lnTo>
                <a:lnTo>
                  <a:pt x="920125" y="26953"/>
                </a:lnTo>
                <a:lnTo>
                  <a:pt x="1015924" y="22058"/>
                </a:lnTo>
                <a:lnTo>
                  <a:pt x="1122729" y="18023"/>
                </a:lnTo>
                <a:lnTo>
                  <a:pt x="1176735" y="13151"/>
                </a:lnTo>
                <a:lnTo>
                  <a:pt x="1286112" y="9094"/>
                </a:lnTo>
                <a:lnTo>
                  <a:pt x="1345158" y="4221"/>
                </a:lnTo>
                <a:lnTo>
                  <a:pt x="1457327" y="247"/>
                </a:lnTo>
                <a:lnTo>
                  <a:pt x="1769441" y="0"/>
                </a:lnTo>
                <a:lnTo>
                  <a:pt x="1821801" y="4740"/>
                </a:lnTo>
                <a:lnTo>
                  <a:pt x="1887682" y="9094"/>
                </a:lnTo>
                <a:lnTo>
                  <a:pt x="1925541" y="13302"/>
                </a:lnTo>
                <a:lnTo>
                  <a:pt x="2027658" y="17459"/>
                </a:lnTo>
                <a:lnTo>
                  <a:pt x="2080541" y="22481"/>
                </a:lnTo>
                <a:lnTo>
                  <a:pt x="2145607" y="26930"/>
                </a:lnTo>
                <a:lnTo>
                  <a:pt x="2179742" y="31151"/>
                </a:lnTo>
                <a:lnTo>
                  <a:pt x="2250163" y="35808"/>
                </a:lnTo>
                <a:lnTo>
                  <a:pt x="2285743" y="40058"/>
                </a:lnTo>
                <a:lnTo>
                  <a:pt x="2339243" y="48028"/>
                </a:lnTo>
                <a:lnTo>
                  <a:pt x="2392798" y="56674"/>
                </a:lnTo>
                <a:lnTo>
                  <a:pt x="2451109" y="60779"/>
                </a:lnTo>
                <a:lnTo>
                  <a:pt x="2489154" y="64385"/>
                </a:lnTo>
                <a:lnTo>
                  <a:pt x="2525906" y="69295"/>
                </a:lnTo>
                <a:lnTo>
                  <a:pt x="2615922" y="83453"/>
                </a:lnTo>
                <a:lnTo>
                  <a:pt x="2669576" y="87565"/>
                </a:lnTo>
                <a:lnTo>
                  <a:pt x="2705313" y="91172"/>
                </a:lnTo>
                <a:lnTo>
                  <a:pt x="2758901" y="96136"/>
                </a:lnTo>
                <a:lnTo>
                  <a:pt x="2809836" y="100252"/>
                </a:lnTo>
                <a:lnTo>
                  <a:pt x="2858994" y="105110"/>
                </a:lnTo>
                <a:lnTo>
                  <a:pt x="2908616" y="109196"/>
                </a:lnTo>
                <a:lnTo>
                  <a:pt x="2957384" y="114044"/>
                </a:lnTo>
                <a:lnTo>
                  <a:pt x="3006891" y="118126"/>
                </a:lnTo>
                <a:lnTo>
                  <a:pt x="3052978" y="122974"/>
                </a:lnTo>
                <a:lnTo>
                  <a:pt x="3142828" y="127482"/>
                </a:lnTo>
                <a:lnTo>
                  <a:pt x="3202402" y="132668"/>
                </a:lnTo>
                <a:lnTo>
                  <a:pt x="3314407" y="136541"/>
                </a:lnTo>
                <a:lnTo>
                  <a:pt x="3367705" y="141623"/>
                </a:lnTo>
                <a:lnTo>
                  <a:pt x="3461650" y="145471"/>
                </a:lnTo>
                <a:lnTo>
                  <a:pt x="3492986" y="149928"/>
                </a:lnTo>
                <a:lnTo>
                  <a:pt x="3570238" y="152723"/>
                </a:lnTo>
                <a:lnTo>
                  <a:pt x="3592077" y="157919"/>
                </a:lnTo>
                <a:lnTo>
                  <a:pt x="3636053" y="161479"/>
                </a:lnTo>
                <a:lnTo>
                  <a:pt x="3653581" y="166797"/>
                </a:lnTo>
                <a:lnTo>
                  <a:pt x="3668894" y="169098"/>
                </a:lnTo>
                <a:lnTo>
                  <a:pt x="3678663" y="1696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InkAnnotation33"/>
          <p:cNvSpPr/>
          <p:nvPr/>
        </p:nvSpPr>
        <p:spPr>
          <a:xfrm>
            <a:off x="2268140" y="2411015"/>
            <a:ext cx="223243" cy="419696"/>
          </a:xfrm>
          <a:custGeom>
            <a:avLst/>
            <a:gdLst/>
            <a:ahLst/>
            <a:cxnLst/>
            <a:rect l="0" t="0" r="0" b="0"/>
            <a:pathLst>
              <a:path w="223243" h="419696">
                <a:moveTo>
                  <a:pt x="223242" y="0"/>
                </a:moveTo>
                <a:lnTo>
                  <a:pt x="215554" y="0"/>
                </a:lnTo>
                <a:lnTo>
                  <a:pt x="215140" y="992"/>
                </a:lnTo>
                <a:lnTo>
                  <a:pt x="214422" y="12429"/>
                </a:lnTo>
                <a:lnTo>
                  <a:pt x="214345" y="25731"/>
                </a:lnTo>
                <a:lnTo>
                  <a:pt x="211681" y="36571"/>
                </a:lnTo>
                <a:lnTo>
                  <a:pt x="207190" y="48004"/>
                </a:lnTo>
                <a:lnTo>
                  <a:pt x="201887" y="59700"/>
                </a:lnTo>
                <a:lnTo>
                  <a:pt x="199083" y="66589"/>
                </a:lnTo>
                <a:lnTo>
                  <a:pt x="196222" y="74158"/>
                </a:lnTo>
                <a:lnTo>
                  <a:pt x="190397" y="90506"/>
                </a:lnTo>
                <a:lnTo>
                  <a:pt x="184501" y="107694"/>
                </a:lnTo>
                <a:lnTo>
                  <a:pt x="181540" y="117437"/>
                </a:lnTo>
                <a:lnTo>
                  <a:pt x="175604" y="138845"/>
                </a:lnTo>
                <a:lnTo>
                  <a:pt x="171639" y="149118"/>
                </a:lnTo>
                <a:lnTo>
                  <a:pt x="167012" y="158944"/>
                </a:lnTo>
                <a:lnTo>
                  <a:pt x="156579" y="178790"/>
                </a:lnTo>
                <a:lnTo>
                  <a:pt x="127837" y="235566"/>
                </a:lnTo>
                <a:lnTo>
                  <a:pt x="120944" y="246341"/>
                </a:lnTo>
                <a:lnTo>
                  <a:pt x="113371" y="256501"/>
                </a:lnTo>
                <a:lnTo>
                  <a:pt x="105347" y="266251"/>
                </a:lnTo>
                <a:lnTo>
                  <a:pt x="99005" y="275727"/>
                </a:lnTo>
                <a:lnTo>
                  <a:pt x="93785" y="285021"/>
                </a:lnTo>
                <a:lnTo>
                  <a:pt x="89312" y="294194"/>
                </a:lnTo>
                <a:lnTo>
                  <a:pt x="84346" y="303285"/>
                </a:lnTo>
                <a:lnTo>
                  <a:pt x="79051" y="312323"/>
                </a:lnTo>
                <a:lnTo>
                  <a:pt x="67876" y="330302"/>
                </a:lnTo>
                <a:lnTo>
                  <a:pt x="56295" y="348215"/>
                </a:lnTo>
                <a:lnTo>
                  <a:pt x="51421" y="356167"/>
                </a:lnTo>
                <a:lnTo>
                  <a:pt x="47179" y="363452"/>
                </a:lnTo>
                <a:lnTo>
                  <a:pt x="43359" y="370294"/>
                </a:lnTo>
                <a:lnTo>
                  <a:pt x="36468" y="380541"/>
                </a:lnTo>
                <a:lnTo>
                  <a:pt x="30099" y="388403"/>
                </a:lnTo>
                <a:lnTo>
                  <a:pt x="23960" y="395204"/>
                </a:lnTo>
                <a:lnTo>
                  <a:pt x="17925" y="401534"/>
                </a:lnTo>
                <a:lnTo>
                  <a:pt x="0" y="4196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InkAnnotation34"/>
          <p:cNvSpPr/>
          <p:nvPr/>
        </p:nvSpPr>
        <p:spPr>
          <a:xfrm>
            <a:off x="2375296" y="2428875"/>
            <a:ext cx="294681" cy="375047"/>
          </a:xfrm>
          <a:custGeom>
            <a:avLst/>
            <a:gdLst/>
            <a:ahLst/>
            <a:cxnLst/>
            <a:rect l="0" t="0" r="0" b="0"/>
            <a:pathLst>
              <a:path w="294681" h="375047">
                <a:moveTo>
                  <a:pt x="0" y="0"/>
                </a:moveTo>
                <a:lnTo>
                  <a:pt x="25732" y="25731"/>
                </a:lnTo>
                <a:lnTo>
                  <a:pt x="31045" y="32036"/>
                </a:lnTo>
                <a:lnTo>
                  <a:pt x="36572" y="39217"/>
                </a:lnTo>
                <a:lnTo>
                  <a:pt x="42240" y="46980"/>
                </a:lnTo>
                <a:lnTo>
                  <a:pt x="53831" y="63544"/>
                </a:lnTo>
                <a:lnTo>
                  <a:pt x="84370" y="108284"/>
                </a:lnTo>
                <a:lnTo>
                  <a:pt x="107350" y="140122"/>
                </a:lnTo>
                <a:lnTo>
                  <a:pt x="120803" y="159511"/>
                </a:lnTo>
                <a:lnTo>
                  <a:pt x="127168" y="169840"/>
                </a:lnTo>
                <a:lnTo>
                  <a:pt x="133396" y="180695"/>
                </a:lnTo>
                <a:lnTo>
                  <a:pt x="139533" y="191901"/>
                </a:lnTo>
                <a:lnTo>
                  <a:pt x="146600" y="203340"/>
                </a:lnTo>
                <a:lnTo>
                  <a:pt x="154288" y="214935"/>
                </a:lnTo>
                <a:lnTo>
                  <a:pt x="162390" y="226633"/>
                </a:lnTo>
                <a:lnTo>
                  <a:pt x="169776" y="238401"/>
                </a:lnTo>
                <a:lnTo>
                  <a:pt x="176684" y="250215"/>
                </a:lnTo>
                <a:lnTo>
                  <a:pt x="183274" y="262060"/>
                </a:lnTo>
                <a:lnTo>
                  <a:pt x="190644" y="272933"/>
                </a:lnTo>
                <a:lnTo>
                  <a:pt x="198533" y="283159"/>
                </a:lnTo>
                <a:lnTo>
                  <a:pt x="206770" y="292952"/>
                </a:lnTo>
                <a:lnTo>
                  <a:pt x="214245" y="302457"/>
                </a:lnTo>
                <a:lnTo>
                  <a:pt x="221213" y="311771"/>
                </a:lnTo>
                <a:lnTo>
                  <a:pt x="227843" y="320956"/>
                </a:lnTo>
                <a:lnTo>
                  <a:pt x="235239" y="329064"/>
                </a:lnTo>
                <a:lnTo>
                  <a:pt x="243146" y="336454"/>
                </a:lnTo>
                <a:lnTo>
                  <a:pt x="251394" y="343365"/>
                </a:lnTo>
                <a:lnTo>
                  <a:pt x="258878" y="348965"/>
                </a:lnTo>
                <a:lnTo>
                  <a:pt x="265851" y="353690"/>
                </a:lnTo>
                <a:lnTo>
                  <a:pt x="272484" y="357832"/>
                </a:lnTo>
                <a:lnTo>
                  <a:pt x="277898" y="361586"/>
                </a:lnTo>
                <a:lnTo>
                  <a:pt x="282500" y="365080"/>
                </a:lnTo>
                <a:lnTo>
                  <a:pt x="294680" y="37504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InkAnnotation35"/>
          <p:cNvSpPr/>
          <p:nvPr/>
        </p:nvSpPr>
        <p:spPr>
          <a:xfrm>
            <a:off x="3196828" y="2411552"/>
            <a:ext cx="446035" cy="392370"/>
          </a:xfrm>
          <a:custGeom>
            <a:avLst/>
            <a:gdLst/>
            <a:ahLst/>
            <a:cxnLst/>
            <a:rect l="0" t="0" r="0" b="0"/>
            <a:pathLst>
              <a:path w="446035" h="392370">
                <a:moveTo>
                  <a:pt x="0" y="35182"/>
                </a:moveTo>
                <a:lnTo>
                  <a:pt x="0" y="44663"/>
                </a:lnTo>
                <a:lnTo>
                  <a:pt x="992" y="48448"/>
                </a:lnTo>
                <a:lnTo>
                  <a:pt x="4740" y="55299"/>
                </a:lnTo>
                <a:lnTo>
                  <a:pt x="7068" y="66943"/>
                </a:lnTo>
                <a:lnTo>
                  <a:pt x="7688" y="74215"/>
                </a:lnTo>
                <a:lnTo>
                  <a:pt x="9094" y="81048"/>
                </a:lnTo>
                <a:lnTo>
                  <a:pt x="11023" y="87587"/>
                </a:lnTo>
                <a:lnTo>
                  <a:pt x="13302" y="93931"/>
                </a:lnTo>
                <a:lnTo>
                  <a:pt x="14821" y="101137"/>
                </a:lnTo>
                <a:lnTo>
                  <a:pt x="15834" y="108918"/>
                </a:lnTo>
                <a:lnTo>
                  <a:pt x="16509" y="117081"/>
                </a:lnTo>
                <a:lnTo>
                  <a:pt x="16959" y="125500"/>
                </a:lnTo>
                <a:lnTo>
                  <a:pt x="17459" y="142792"/>
                </a:lnTo>
                <a:lnTo>
                  <a:pt x="18585" y="150578"/>
                </a:lnTo>
                <a:lnTo>
                  <a:pt x="20327" y="157753"/>
                </a:lnTo>
                <a:lnTo>
                  <a:pt x="22481" y="164521"/>
                </a:lnTo>
                <a:lnTo>
                  <a:pt x="23917" y="172009"/>
                </a:lnTo>
                <a:lnTo>
                  <a:pt x="24874" y="179978"/>
                </a:lnTo>
                <a:lnTo>
                  <a:pt x="25512" y="188268"/>
                </a:lnTo>
                <a:lnTo>
                  <a:pt x="28867" y="200124"/>
                </a:lnTo>
                <a:lnTo>
                  <a:pt x="31151" y="204674"/>
                </a:lnTo>
                <a:lnTo>
                  <a:pt x="33688" y="215022"/>
                </a:lnTo>
                <a:lnTo>
                  <a:pt x="34365" y="220560"/>
                </a:lnTo>
                <a:lnTo>
                  <a:pt x="36800" y="225244"/>
                </a:lnTo>
                <a:lnTo>
                  <a:pt x="44798" y="233094"/>
                </a:lnTo>
                <a:lnTo>
                  <a:pt x="52321" y="237244"/>
                </a:lnTo>
                <a:lnTo>
                  <a:pt x="58973" y="239089"/>
                </a:lnTo>
                <a:lnTo>
                  <a:pt x="65236" y="239909"/>
                </a:lnTo>
                <a:lnTo>
                  <a:pt x="73973" y="237627"/>
                </a:lnTo>
                <a:lnTo>
                  <a:pt x="85462" y="233306"/>
                </a:lnTo>
                <a:lnTo>
                  <a:pt x="100491" y="228078"/>
                </a:lnTo>
                <a:lnTo>
                  <a:pt x="107673" y="225295"/>
                </a:lnTo>
                <a:lnTo>
                  <a:pt x="120946" y="219557"/>
                </a:lnTo>
                <a:lnTo>
                  <a:pt x="133459" y="211054"/>
                </a:lnTo>
                <a:lnTo>
                  <a:pt x="146627" y="200659"/>
                </a:lnTo>
                <a:lnTo>
                  <a:pt x="162402" y="189425"/>
                </a:lnTo>
                <a:lnTo>
                  <a:pt x="169783" y="182659"/>
                </a:lnTo>
                <a:lnTo>
                  <a:pt x="176689" y="175172"/>
                </a:lnTo>
                <a:lnTo>
                  <a:pt x="183277" y="167204"/>
                </a:lnTo>
                <a:lnTo>
                  <a:pt x="189653" y="159907"/>
                </a:lnTo>
                <a:lnTo>
                  <a:pt x="195889" y="153059"/>
                </a:lnTo>
                <a:lnTo>
                  <a:pt x="202030" y="146509"/>
                </a:lnTo>
                <a:lnTo>
                  <a:pt x="208108" y="139165"/>
                </a:lnTo>
                <a:lnTo>
                  <a:pt x="214145" y="131293"/>
                </a:lnTo>
                <a:lnTo>
                  <a:pt x="220154" y="123068"/>
                </a:lnTo>
                <a:lnTo>
                  <a:pt x="232122" y="105992"/>
                </a:lnTo>
                <a:lnTo>
                  <a:pt x="238092" y="97272"/>
                </a:lnTo>
                <a:lnTo>
                  <a:pt x="244056" y="89474"/>
                </a:lnTo>
                <a:lnTo>
                  <a:pt x="250017" y="82291"/>
                </a:lnTo>
                <a:lnTo>
                  <a:pt x="255974" y="75517"/>
                </a:lnTo>
                <a:lnTo>
                  <a:pt x="267886" y="62700"/>
                </a:lnTo>
                <a:lnTo>
                  <a:pt x="273840" y="56504"/>
                </a:lnTo>
                <a:lnTo>
                  <a:pt x="283102" y="44328"/>
                </a:lnTo>
                <a:lnTo>
                  <a:pt x="286961" y="38302"/>
                </a:lnTo>
                <a:lnTo>
                  <a:pt x="296540" y="28962"/>
                </a:lnTo>
                <a:lnTo>
                  <a:pt x="307413" y="21503"/>
                </a:lnTo>
                <a:lnTo>
                  <a:pt x="318860" y="14881"/>
                </a:lnTo>
                <a:lnTo>
                  <a:pt x="331720" y="5575"/>
                </a:lnTo>
                <a:lnTo>
                  <a:pt x="336240" y="3538"/>
                </a:lnTo>
                <a:lnTo>
                  <a:pt x="346554" y="1274"/>
                </a:lnTo>
                <a:lnTo>
                  <a:pt x="358777" y="0"/>
                </a:lnTo>
                <a:lnTo>
                  <a:pt x="362216" y="813"/>
                </a:lnTo>
                <a:lnTo>
                  <a:pt x="368682" y="4363"/>
                </a:lnTo>
                <a:lnTo>
                  <a:pt x="377510" y="11893"/>
                </a:lnTo>
                <a:lnTo>
                  <a:pt x="388047" y="20863"/>
                </a:lnTo>
                <a:lnTo>
                  <a:pt x="399345" y="28156"/>
                </a:lnTo>
                <a:lnTo>
                  <a:pt x="404144" y="33475"/>
                </a:lnTo>
                <a:lnTo>
                  <a:pt x="408335" y="39997"/>
                </a:lnTo>
                <a:lnTo>
                  <a:pt x="412122" y="47322"/>
                </a:lnTo>
                <a:lnTo>
                  <a:pt x="416630" y="54189"/>
                </a:lnTo>
                <a:lnTo>
                  <a:pt x="421621" y="60752"/>
                </a:lnTo>
                <a:lnTo>
                  <a:pt x="426932" y="67111"/>
                </a:lnTo>
                <a:lnTo>
                  <a:pt x="430473" y="74327"/>
                </a:lnTo>
                <a:lnTo>
                  <a:pt x="432833" y="82115"/>
                </a:lnTo>
                <a:lnTo>
                  <a:pt x="434407" y="90283"/>
                </a:lnTo>
                <a:lnTo>
                  <a:pt x="438801" y="109942"/>
                </a:lnTo>
                <a:lnTo>
                  <a:pt x="441362" y="120741"/>
                </a:lnTo>
                <a:lnTo>
                  <a:pt x="443069" y="130917"/>
                </a:lnTo>
                <a:lnTo>
                  <a:pt x="444207" y="140677"/>
                </a:lnTo>
                <a:lnTo>
                  <a:pt x="444966" y="150160"/>
                </a:lnTo>
                <a:lnTo>
                  <a:pt x="445472" y="159459"/>
                </a:lnTo>
                <a:lnTo>
                  <a:pt x="446034" y="177729"/>
                </a:lnTo>
                <a:lnTo>
                  <a:pt x="445192" y="186768"/>
                </a:lnTo>
                <a:lnTo>
                  <a:pt x="443638" y="195770"/>
                </a:lnTo>
                <a:lnTo>
                  <a:pt x="439266" y="214703"/>
                </a:lnTo>
                <a:lnTo>
                  <a:pt x="434015" y="236346"/>
                </a:lnTo>
                <a:lnTo>
                  <a:pt x="430234" y="245690"/>
                </a:lnTo>
                <a:lnTo>
                  <a:pt x="425729" y="253904"/>
                </a:lnTo>
                <a:lnTo>
                  <a:pt x="404240" y="286084"/>
                </a:lnTo>
                <a:lnTo>
                  <a:pt x="398478" y="293731"/>
                </a:lnTo>
                <a:lnTo>
                  <a:pt x="392652" y="300814"/>
                </a:lnTo>
                <a:lnTo>
                  <a:pt x="386783" y="307520"/>
                </a:lnTo>
                <a:lnTo>
                  <a:pt x="380886" y="313975"/>
                </a:lnTo>
                <a:lnTo>
                  <a:pt x="369043" y="326439"/>
                </a:lnTo>
                <a:lnTo>
                  <a:pt x="362114" y="332541"/>
                </a:lnTo>
                <a:lnTo>
                  <a:pt x="354519" y="338593"/>
                </a:lnTo>
                <a:lnTo>
                  <a:pt x="346478" y="344612"/>
                </a:lnTo>
                <a:lnTo>
                  <a:pt x="329607" y="356592"/>
                </a:lnTo>
                <a:lnTo>
                  <a:pt x="320941" y="362564"/>
                </a:lnTo>
                <a:lnTo>
                  <a:pt x="312187" y="367539"/>
                </a:lnTo>
                <a:lnTo>
                  <a:pt x="303374" y="371847"/>
                </a:lnTo>
                <a:lnTo>
                  <a:pt x="294523" y="375711"/>
                </a:lnTo>
                <a:lnTo>
                  <a:pt x="284653" y="378287"/>
                </a:lnTo>
                <a:lnTo>
                  <a:pt x="274105" y="380005"/>
                </a:lnTo>
                <a:lnTo>
                  <a:pt x="263103" y="381150"/>
                </a:lnTo>
                <a:lnTo>
                  <a:pt x="252793" y="382905"/>
                </a:lnTo>
                <a:lnTo>
                  <a:pt x="242942" y="385068"/>
                </a:lnTo>
                <a:lnTo>
                  <a:pt x="233399" y="387501"/>
                </a:lnTo>
                <a:lnTo>
                  <a:pt x="225052" y="389124"/>
                </a:lnTo>
                <a:lnTo>
                  <a:pt x="217503" y="390206"/>
                </a:lnTo>
                <a:lnTo>
                  <a:pt x="204816" y="391408"/>
                </a:lnTo>
                <a:lnTo>
                  <a:pt x="200044" y="391728"/>
                </a:lnTo>
                <a:lnTo>
                  <a:pt x="187523" y="3923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InkAnnotation36"/>
          <p:cNvSpPr/>
          <p:nvPr/>
        </p:nvSpPr>
        <p:spPr>
          <a:xfrm>
            <a:off x="4018359" y="2375296"/>
            <a:ext cx="669727" cy="392908"/>
          </a:xfrm>
          <a:custGeom>
            <a:avLst/>
            <a:gdLst/>
            <a:ahLst/>
            <a:cxnLst/>
            <a:rect l="0" t="0" r="0" b="0"/>
            <a:pathLst>
              <a:path w="669727" h="392908">
                <a:moveTo>
                  <a:pt x="0" y="0"/>
                </a:moveTo>
                <a:lnTo>
                  <a:pt x="111421" y="0"/>
                </a:lnTo>
                <a:lnTo>
                  <a:pt x="126867" y="992"/>
                </a:lnTo>
                <a:lnTo>
                  <a:pt x="142124" y="2646"/>
                </a:lnTo>
                <a:lnTo>
                  <a:pt x="157257" y="4741"/>
                </a:lnTo>
                <a:lnTo>
                  <a:pt x="172307" y="6137"/>
                </a:lnTo>
                <a:lnTo>
                  <a:pt x="187301" y="7068"/>
                </a:lnTo>
                <a:lnTo>
                  <a:pt x="202258" y="7689"/>
                </a:lnTo>
                <a:lnTo>
                  <a:pt x="218182" y="9095"/>
                </a:lnTo>
                <a:lnTo>
                  <a:pt x="234751" y="11024"/>
                </a:lnTo>
                <a:lnTo>
                  <a:pt x="251751" y="13303"/>
                </a:lnTo>
                <a:lnTo>
                  <a:pt x="283868" y="18480"/>
                </a:lnTo>
                <a:lnTo>
                  <a:pt x="329841" y="26973"/>
                </a:lnTo>
                <a:lnTo>
                  <a:pt x="389819" y="38732"/>
                </a:lnTo>
                <a:lnTo>
                  <a:pt x="417000" y="44665"/>
                </a:lnTo>
                <a:lnTo>
                  <a:pt x="429805" y="47636"/>
                </a:lnTo>
                <a:lnTo>
                  <a:pt x="441318" y="49617"/>
                </a:lnTo>
                <a:lnTo>
                  <a:pt x="462048" y="51818"/>
                </a:lnTo>
                <a:lnTo>
                  <a:pt x="478536" y="55442"/>
                </a:lnTo>
                <a:lnTo>
                  <a:pt x="498976" y="63060"/>
                </a:lnTo>
                <a:lnTo>
                  <a:pt x="510494" y="68707"/>
                </a:lnTo>
                <a:lnTo>
                  <a:pt x="518919" y="74524"/>
                </a:lnTo>
                <a:lnTo>
                  <a:pt x="521564" y="77464"/>
                </a:lnTo>
                <a:lnTo>
                  <a:pt x="523326" y="80416"/>
                </a:lnTo>
                <a:lnTo>
                  <a:pt x="524501" y="83376"/>
                </a:lnTo>
                <a:lnTo>
                  <a:pt x="524293" y="86342"/>
                </a:lnTo>
                <a:lnTo>
                  <a:pt x="523161" y="89311"/>
                </a:lnTo>
                <a:lnTo>
                  <a:pt x="521415" y="92284"/>
                </a:lnTo>
                <a:lnTo>
                  <a:pt x="519474" y="98231"/>
                </a:lnTo>
                <a:lnTo>
                  <a:pt x="518956" y="101206"/>
                </a:lnTo>
                <a:lnTo>
                  <a:pt x="513090" y="109804"/>
                </a:lnTo>
                <a:lnTo>
                  <a:pt x="503868" y="120239"/>
                </a:lnTo>
                <a:lnTo>
                  <a:pt x="493154" y="131492"/>
                </a:lnTo>
                <a:lnTo>
                  <a:pt x="481778" y="140462"/>
                </a:lnTo>
                <a:lnTo>
                  <a:pt x="401673" y="193590"/>
                </a:lnTo>
                <a:lnTo>
                  <a:pt x="386550" y="205433"/>
                </a:lnTo>
                <a:lnTo>
                  <a:pt x="372222" y="217312"/>
                </a:lnTo>
                <a:lnTo>
                  <a:pt x="355932" y="229205"/>
                </a:lnTo>
                <a:lnTo>
                  <a:pt x="341416" y="241106"/>
                </a:lnTo>
                <a:lnTo>
                  <a:pt x="328350" y="253010"/>
                </a:lnTo>
                <a:lnTo>
                  <a:pt x="310829" y="269876"/>
                </a:lnTo>
                <a:lnTo>
                  <a:pt x="302519" y="278034"/>
                </a:lnTo>
                <a:lnTo>
                  <a:pt x="295518" y="287612"/>
                </a:lnTo>
                <a:lnTo>
                  <a:pt x="292262" y="292945"/>
                </a:lnTo>
                <a:lnTo>
                  <a:pt x="288644" y="304161"/>
                </a:lnTo>
                <a:lnTo>
                  <a:pt x="287679" y="309931"/>
                </a:lnTo>
                <a:lnTo>
                  <a:pt x="288028" y="314769"/>
                </a:lnTo>
                <a:lnTo>
                  <a:pt x="289253" y="318987"/>
                </a:lnTo>
                <a:lnTo>
                  <a:pt x="293260" y="326319"/>
                </a:lnTo>
                <a:lnTo>
                  <a:pt x="298348" y="332885"/>
                </a:lnTo>
                <a:lnTo>
                  <a:pt x="306563" y="339110"/>
                </a:lnTo>
                <a:lnTo>
                  <a:pt x="317820" y="345185"/>
                </a:lnTo>
                <a:lnTo>
                  <a:pt x="332745" y="351192"/>
                </a:lnTo>
                <a:lnTo>
                  <a:pt x="351947" y="357169"/>
                </a:lnTo>
                <a:lnTo>
                  <a:pt x="373710" y="363132"/>
                </a:lnTo>
                <a:lnTo>
                  <a:pt x="467384" y="386953"/>
                </a:lnTo>
                <a:lnTo>
                  <a:pt x="479269" y="388938"/>
                </a:lnTo>
                <a:lnTo>
                  <a:pt x="491161" y="390261"/>
                </a:lnTo>
                <a:lnTo>
                  <a:pt x="503058" y="391143"/>
                </a:lnTo>
                <a:lnTo>
                  <a:pt x="514958" y="391731"/>
                </a:lnTo>
                <a:lnTo>
                  <a:pt x="538763" y="392384"/>
                </a:lnTo>
                <a:lnTo>
                  <a:pt x="597766" y="392861"/>
                </a:lnTo>
                <a:lnTo>
                  <a:pt x="669726" y="39290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InkAnnotation37"/>
          <p:cNvSpPr/>
          <p:nvPr/>
        </p:nvSpPr>
        <p:spPr>
          <a:xfrm>
            <a:off x="4250531" y="2504097"/>
            <a:ext cx="491134" cy="94443"/>
          </a:xfrm>
          <a:custGeom>
            <a:avLst/>
            <a:gdLst/>
            <a:ahLst/>
            <a:cxnLst/>
            <a:rect l="0" t="0" r="0" b="0"/>
            <a:pathLst>
              <a:path w="491134" h="94443">
                <a:moveTo>
                  <a:pt x="0" y="5145"/>
                </a:moveTo>
                <a:lnTo>
                  <a:pt x="17168" y="5145"/>
                </a:lnTo>
                <a:lnTo>
                  <a:pt x="30451" y="2499"/>
                </a:lnTo>
                <a:lnTo>
                  <a:pt x="38160" y="404"/>
                </a:lnTo>
                <a:lnTo>
                  <a:pt x="47268" y="0"/>
                </a:lnTo>
                <a:lnTo>
                  <a:pt x="57309" y="723"/>
                </a:lnTo>
                <a:lnTo>
                  <a:pt x="67972" y="2197"/>
                </a:lnTo>
                <a:lnTo>
                  <a:pt x="80041" y="3179"/>
                </a:lnTo>
                <a:lnTo>
                  <a:pt x="93048" y="3834"/>
                </a:lnTo>
                <a:lnTo>
                  <a:pt x="106680" y="4271"/>
                </a:lnTo>
                <a:lnTo>
                  <a:pt x="119737" y="5555"/>
                </a:lnTo>
                <a:lnTo>
                  <a:pt x="132411" y="7402"/>
                </a:lnTo>
                <a:lnTo>
                  <a:pt x="171855" y="14743"/>
                </a:lnTo>
                <a:lnTo>
                  <a:pt x="289804" y="37913"/>
                </a:lnTo>
                <a:lnTo>
                  <a:pt x="323270" y="43852"/>
                </a:lnTo>
                <a:lnTo>
                  <a:pt x="338545" y="46824"/>
                </a:lnTo>
                <a:lnTo>
                  <a:pt x="366099" y="52773"/>
                </a:lnTo>
                <a:lnTo>
                  <a:pt x="403925" y="61700"/>
                </a:lnTo>
                <a:lnTo>
                  <a:pt x="415134" y="64677"/>
                </a:lnTo>
                <a:lnTo>
                  <a:pt x="435527" y="70629"/>
                </a:lnTo>
                <a:lnTo>
                  <a:pt x="444141" y="73606"/>
                </a:lnTo>
                <a:lnTo>
                  <a:pt x="451867" y="76582"/>
                </a:lnTo>
                <a:lnTo>
                  <a:pt x="459002" y="79559"/>
                </a:lnTo>
                <a:lnTo>
                  <a:pt x="465744" y="82536"/>
                </a:lnTo>
                <a:lnTo>
                  <a:pt x="491133" y="944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InkAnnotation38"/>
          <p:cNvSpPr/>
          <p:nvPr/>
        </p:nvSpPr>
        <p:spPr>
          <a:xfrm>
            <a:off x="2486515" y="3170039"/>
            <a:ext cx="227942" cy="203984"/>
          </a:xfrm>
          <a:custGeom>
            <a:avLst/>
            <a:gdLst/>
            <a:ahLst/>
            <a:cxnLst/>
            <a:rect l="0" t="0" r="0" b="0"/>
            <a:pathLst>
              <a:path w="227942" h="203984">
                <a:moveTo>
                  <a:pt x="76305" y="0"/>
                </a:moveTo>
                <a:lnTo>
                  <a:pt x="59795" y="0"/>
                </a:lnTo>
                <a:lnTo>
                  <a:pt x="50590" y="7129"/>
                </a:lnTo>
                <a:lnTo>
                  <a:pt x="46263" y="9713"/>
                </a:lnTo>
                <a:lnTo>
                  <a:pt x="41394" y="12428"/>
                </a:lnTo>
                <a:lnTo>
                  <a:pt x="37156" y="16223"/>
                </a:lnTo>
                <a:lnTo>
                  <a:pt x="33338" y="20737"/>
                </a:lnTo>
                <a:lnTo>
                  <a:pt x="29801" y="25731"/>
                </a:lnTo>
                <a:lnTo>
                  <a:pt x="26451" y="30052"/>
                </a:lnTo>
                <a:lnTo>
                  <a:pt x="23225" y="33925"/>
                </a:lnTo>
                <a:lnTo>
                  <a:pt x="20082" y="37499"/>
                </a:lnTo>
                <a:lnTo>
                  <a:pt x="17987" y="41867"/>
                </a:lnTo>
                <a:lnTo>
                  <a:pt x="16590" y="46762"/>
                </a:lnTo>
                <a:lnTo>
                  <a:pt x="15659" y="52011"/>
                </a:lnTo>
                <a:lnTo>
                  <a:pt x="14046" y="57494"/>
                </a:lnTo>
                <a:lnTo>
                  <a:pt x="11979" y="63134"/>
                </a:lnTo>
                <a:lnTo>
                  <a:pt x="9608" y="68878"/>
                </a:lnTo>
                <a:lnTo>
                  <a:pt x="8028" y="74692"/>
                </a:lnTo>
                <a:lnTo>
                  <a:pt x="6974" y="80552"/>
                </a:lnTo>
                <a:lnTo>
                  <a:pt x="6272" y="86444"/>
                </a:lnTo>
                <a:lnTo>
                  <a:pt x="4812" y="91363"/>
                </a:lnTo>
                <a:lnTo>
                  <a:pt x="2845" y="95635"/>
                </a:lnTo>
                <a:lnTo>
                  <a:pt x="543" y="99475"/>
                </a:lnTo>
                <a:lnTo>
                  <a:pt x="0" y="104020"/>
                </a:lnTo>
                <a:lnTo>
                  <a:pt x="630" y="109034"/>
                </a:lnTo>
                <a:lnTo>
                  <a:pt x="2042" y="114361"/>
                </a:lnTo>
                <a:lnTo>
                  <a:pt x="2984" y="119897"/>
                </a:lnTo>
                <a:lnTo>
                  <a:pt x="3612" y="125571"/>
                </a:lnTo>
                <a:lnTo>
                  <a:pt x="4030" y="131339"/>
                </a:lnTo>
                <a:lnTo>
                  <a:pt x="5301" y="136177"/>
                </a:lnTo>
                <a:lnTo>
                  <a:pt x="7141" y="140393"/>
                </a:lnTo>
                <a:lnTo>
                  <a:pt x="9359" y="144197"/>
                </a:lnTo>
                <a:lnTo>
                  <a:pt x="11831" y="148717"/>
                </a:lnTo>
                <a:lnTo>
                  <a:pt x="17223" y="159031"/>
                </a:lnTo>
                <a:lnTo>
                  <a:pt x="20049" y="163567"/>
                </a:lnTo>
                <a:lnTo>
                  <a:pt x="22926" y="167584"/>
                </a:lnTo>
                <a:lnTo>
                  <a:pt x="25836" y="171254"/>
                </a:lnTo>
                <a:lnTo>
                  <a:pt x="28768" y="174692"/>
                </a:lnTo>
                <a:lnTo>
                  <a:pt x="31715" y="177977"/>
                </a:lnTo>
                <a:lnTo>
                  <a:pt x="34672" y="181159"/>
                </a:lnTo>
                <a:lnTo>
                  <a:pt x="38628" y="184272"/>
                </a:lnTo>
                <a:lnTo>
                  <a:pt x="43249" y="187340"/>
                </a:lnTo>
                <a:lnTo>
                  <a:pt x="48314" y="190378"/>
                </a:lnTo>
                <a:lnTo>
                  <a:pt x="53676" y="192403"/>
                </a:lnTo>
                <a:lnTo>
                  <a:pt x="59234" y="193752"/>
                </a:lnTo>
                <a:lnTo>
                  <a:pt x="64924" y="194653"/>
                </a:lnTo>
                <a:lnTo>
                  <a:pt x="70702" y="196245"/>
                </a:lnTo>
                <a:lnTo>
                  <a:pt x="76539" y="198298"/>
                </a:lnTo>
                <a:lnTo>
                  <a:pt x="82414" y="200659"/>
                </a:lnTo>
                <a:lnTo>
                  <a:pt x="88315" y="202234"/>
                </a:lnTo>
                <a:lnTo>
                  <a:pt x="94233" y="203284"/>
                </a:lnTo>
                <a:lnTo>
                  <a:pt x="100163" y="203983"/>
                </a:lnTo>
                <a:lnTo>
                  <a:pt x="107093" y="203457"/>
                </a:lnTo>
                <a:lnTo>
                  <a:pt x="114690" y="202114"/>
                </a:lnTo>
                <a:lnTo>
                  <a:pt x="122731" y="200227"/>
                </a:lnTo>
                <a:lnTo>
                  <a:pt x="130076" y="198969"/>
                </a:lnTo>
                <a:lnTo>
                  <a:pt x="136957" y="198130"/>
                </a:lnTo>
                <a:lnTo>
                  <a:pt x="143528" y="197571"/>
                </a:lnTo>
                <a:lnTo>
                  <a:pt x="149894" y="196206"/>
                </a:lnTo>
                <a:lnTo>
                  <a:pt x="156122" y="194304"/>
                </a:lnTo>
                <a:lnTo>
                  <a:pt x="162258" y="192043"/>
                </a:lnTo>
                <a:lnTo>
                  <a:pt x="168334" y="189544"/>
                </a:lnTo>
                <a:lnTo>
                  <a:pt x="174368" y="186886"/>
                </a:lnTo>
                <a:lnTo>
                  <a:pt x="186365" y="181287"/>
                </a:lnTo>
                <a:lnTo>
                  <a:pt x="198312" y="175491"/>
                </a:lnTo>
                <a:lnTo>
                  <a:pt x="203283" y="172556"/>
                </a:lnTo>
                <a:lnTo>
                  <a:pt x="207590" y="169608"/>
                </a:lnTo>
                <a:lnTo>
                  <a:pt x="211453" y="166649"/>
                </a:lnTo>
                <a:lnTo>
                  <a:pt x="218392" y="160717"/>
                </a:lnTo>
                <a:lnTo>
                  <a:pt x="221631" y="157746"/>
                </a:lnTo>
                <a:lnTo>
                  <a:pt x="223790" y="153781"/>
                </a:lnTo>
                <a:lnTo>
                  <a:pt x="225230" y="149153"/>
                </a:lnTo>
                <a:lnTo>
                  <a:pt x="226190" y="144084"/>
                </a:lnTo>
                <a:lnTo>
                  <a:pt x="226830" y="139712"/>
                </a:lnTo>
                <a:lnTo>
                  <a:pt x="227256" y="135805"/>
                </a:lnTo>
                <a:lnTo>
                  <a:pt x="227541" y="132208"/>
                </a:lnTo>
                <a:lnTo>
                  <a:pt x="227730" y="127826"/>
                </a:lnTo>
                <a:lnTo>
                  <a:pt x="227941" y="117666"/>
                </a:lnTo>
                <a:lnTo>
                  <a:pt x="227005" y="112178"/>
                </a:lnTo>
                <a:lnTo>
                  <a:pt x="225389" y="106535"/>
                </a:lnTo>
                <a:lnTo>
                  <a:pt x="223319" y="100789"/>
                </a:lnTo>
                <a:lnTo>
                  <a:pt x="219955" y="94974"/>
                </a:lnTo>
                <a:lnTo>
                  <a:pt x="215728" y="89112"/>
                </a:lnTo>
                <a:lnTo>
                  <a:pt x="210925" y="83220"/>
                </a:lnTo>
                <a:lnTo>
                  <a:pt x="205739" y="77308"/>
                </a:lnTo>
                <a:lnTo>
                  <a:pt x="200297" y="71382"/>
                </a:lnTo>
                <a:lnTo>
                  <a:pt x="185803" y="56207"/>
                </a:lnTo>
                <a:lnTo>
                  <a:pt x="182046" y="52354"/>
                </a:lnTo>
                <a:lnTo>
                  <a:pt x="176565" y="47801"/>
                </a:lnTo>
                <a:lnTo>
                  <a:pt x="169934" y="42781"/>
                </a:lnTo>
                <a:lnTo>
                  <a:pt x="162537" y="37450"/>
                </a:lnTo>
                <a:lnTo>
                  <a:pt x="155621" y="32904"/>
                </a:lnTo>
                <a:lnTo>
                  <a:pt x="149026" y="28881"/>
                </a:lnTo>
                <a:lnTo>
                  <a:pt x="142645" y="25207"/>
                </a:lnTo>
                <a:lnTo>
                  <a:pt x="130263" y="18479"/>
                </a:lnTo>
                <a:lnTo>
                  <a:pt x="124183" y="15296"/>
                </a:lnTo>
                <a:lnTo>
                  <a:pt x="118146" y="13174"/>
                </a:lnTo>
                <a:lnTo>
                  <a:pt x="112136" y="11759"/>
                </a:lnTo>
                <a:lnTo>
                  <a:pt x="106145" y="10816"/>
                </a:lnTo>
                <a:lnTo>
                  <a:pt x="101159" y="10187"/>
                </a:lnTo>
                <a:lnTo>
                  <a:pt x="96843" y="9767"/>
                </a:lnTo>
                <a:lnTo>
                  <a:pt x="92974" y="9488"/>
                </a:lnTo>
                <a:lnTo>
                  <a:pt x="86028" y="9177"/>
                </a:lnTo>
                <a:lnTo>
                  <a:pt x="76305" y="89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1035843" y="1893093"/>
            <a:ext cx="8822" cy="8931"/>
          </a:xfrm>
          <a:custGeom>
            <a:avLst/>
            <a:gdLst/>
            <a:ahLst/>
            <a:cxnLst/>
            <a:rect l="0" t="0" r="0" b="0"/>
            <a:pathLst>
              <a:path w="8822" h="8931">
                <a:moveTo>
                  <a:pt x="0" y="0"/>
                </a:moveTo>
                <a:lnTo>
                  <a:pt x="0" y="8930"/>
                </a:lnTo>
                <a:lnTo>
                  <a:pt x="0" y="0"/>
                </a:lnTo>
                <a:lnTo>
                  <a:pt x="8821" y="0"/>
                </a:lnTo>
                <a:lnTo>
                  <a:pt x="6236" y="2646"/>
                </a:lnTo>
                <a:lnTo>
                  <a:pt x="4" y="8926"/>
                </a:lnTo>
                <a:lnTo>
                  <a:pt x="0" y="8930"/>
                </a:lnTo>
                <a:lnTo>
                  <a:pt x="0" y="4189"/>
                </a:lnTo>
                <a:lnTo>
                  <a:pt x="992" y="2793"/>
                </a:lnTo>
                <a:lnTo>
                  <a:pt x="2646" y="1862"/>
                </a:lnTo>
                <a:close/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1357680" y="1857375"/>
            <a:ext cx="11209" cy="1"/>
          </a:xfrm>
          <a:custGeom>
            <a:avLst/>
            <a:gdLst/>
            <a:ahLst/>
            <a:cxnLst/>
            <a:rect l="0" t="0" r="0" b="0"/>
            <a:pathLst>
              <a:path w="11209" h="1">
                <a:moveTo>
                  <a:pt x="8562" y="0"/>
                </a:moveTo>
                <a:lnTo>
                  <a:pt x="0" y="0"/>
                </a:lnTo>
                <a:lnTo>
                  <a:pt x="11208" y="0"/>
                </a:lnTo>
                <a:close/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InkAnnotation41"/>
          <p:cNvSpPr/>
          <p:nvPr/>
        </p:nvSpPr>
        <p:spPr>
          <a:xfrm>
            <a:off x="1794867" y="1910953"/>
            <a:ext cx="8930" cy="8930"/>
          </a:xfrm>
          <a:custGeom>
            <a:avLst/>
            <a:gdLst/>
            <a:ahLst/>
            <a:cxnLst/>
            <a:rect l="0" t="0" r="0" b="0"/>
            <a:pathLst>
              <a:path w="8930" h="8930">
                <a:moveTo>
                  <a:pt x="8929" y="8929"/>
                </a:moveTo>
                <a:lnTo>
                  <a:pt x="0" y="8929"/>
                </a:lnTo>
                <a:lnTo>
                  <a:pt x="0" y="32"/>
                </a:lnTo>
                <a:lnTo>
                  <a:pt x="892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InkAnnotation42"/>
          <p:cNvSpPr/>
          <p:nvPr/>
        </p:nvSpPr>
        <p:spPr>
          <a:xfrm>
            <a:off x="2478609" y="3518296"/>
            <a:ext cx="297797" cy="254726"/>
          </a:xfrm>
          <a:custGeom>
            <a:avLst/>
            <a:gdLst/>
            <a:ahLst/>
            <a:cxnLst/>
            <a:rect l="0" t="0" r="0" b="0"/>
            <a:pathLst>
              <a:path w="297797" h="254726">
                <a:moveTo>
                  <a:pt x="173508" y="26789"/>
                </a:moveTo>
                <a:lnTo>
                  <a:pt x="173508" y="19101"/>
                </a:lnTo>
                <a:lnTo>
                  <a:pt x="172516" y="18687"/>
                </a:lnTo>
                <a:lnTo>
                  <a:pt x="163795" y="18023"/>
                </a:lnTo>
                <a:lnTo>
                  <a:pt x="155416" y="17908"/>
                </a:lnTo>
                <a:lnTo>
                  <a:pt x="138956" y="17869"/>
                </a:lnTo>
                <a:lnTo>
                  <a:pt x="132614" y="18859"/>
                </a:lnTo>
                <a:lnTo>
                  <a:pt x="125409" y="20510"/>
                </a:lnTo>
                <a:lnTo>
                  <a:pt x="117630" y="22603"/>
                </a:lnTo>
                <a:lnTo>
                  <a:pt x="110459" y="24991"/>
                </a:lnTo>
                <a:lnTo>
                  <a:pt x="103694" y="27575"/>
                </a:lnTo>
                <a:lnTo>
                  <a:pt x="97200" y="30289"/>
                </a:lnTo>
                <a:lnTo>
                  <a:pt x="90886" y="34084"/>
                </a:lnTo>
                <a:lnTo>
                  <a:pt x="84692" y="38598"/>
                </a:lnTo>
                <a:lnTo>
                  <a:pt x="78579" y="43591"/>
                </a:lnTo>
                <a:lnTo>
                  <a:pt x="71526" y="48905"/>
                </a:lnTo>
                <a:lnTo>
                  <a:pt x="55753" y="60100"/>
                </a:lnTo>
                <a:lnTo>
                  <a:pt x="48372" y="65864"/>
                </a:lnTo>
                <a:lnTo>
                  <a:pt x="41467" y="71691"/>
                </a:lnTo>
                <a:lnTo>
                  <a:pt x="34879" y="77559"/>
                </a:lnTo>
                <a:lnTo>
                  <a:pt x="29495" y="83457"/>
                </a:lnTo>
                <a:lnTo>
                  <a:pt x="24913" y="89372"/>
                </a:lnTo>
                <a:lnTo>
                  <a:pt x="20867" y="95300"/>
                </a:lnTo>
                <a:lnTo>
                  <a:pt x="17177" y="101237"/>
                </a:lnTo>
                <a:lnTo>
                  <a:pt x="13725" y="107179"/>
                </a:lnTo>
                <a:lnTo>
                  <a:pt x="10431" y="113124"/>
                </a:lnTo>
                <a:lnTo>
                  <a:pt x="7243" y="120065"/>
                </a:lnTo>
                <a:lnTo>
                  <a:pt x="4126" y="127669"/>
                </a:lnTo>
                <a:lnTo>
                  <a:pt x="1055" y="135714"/>
                </a:lnTo>
                <a:lnTo>
                  <a:pt x="0" y="143062"/>
                </a:lnTo>
                <a:lnTo>
                  <a:pt x="289" y="149945"/>
                </a:lnTo>
                <a:lnTo>
                  <a:pt x="1474" y="156518"/>
                </a:lnTo>
                <a:lnTo>
                  <a:pt x="3256" y="162885"/>
                </a:lnTo>
                <a:lnTo>
                  <a:pt x="5436" y="169113"/>
                </a:lnTo>
                <a:lnTo>
                  <a:pt x="7882" y="175250"/>
                </a:lnTo>
                <a:lnTo>
                  <a:pt x="11497" y="181326"/>
                </a:lnTo>
                <a:lnTo>
                  <a:pt x="15892" y="187361"/>
                </a:lnTo>
                <a:lnTo>
                  <a:pt x="20805" y="193368"/>
                </a:lnTo>
                <a:lnTo>
                  <a:pt x="26066" y="199358"/>
                </a:lnTo>
                <a:lnTo>
                  <a:pt x="31556" y="205335"/>
                </a:lnTo>
                <a:lnTo>
                  <a:pt x="37202" y="211304"/>
                </a:lnTo>
                <a:lnTo>
                  <a:pt x="43942" y="217268"/>
                </a:lnTo>
                <a:lnTo>
                  <a:pt x="51412" y="223229"/>
                </a:lnTo>
                <a:lnTo>
                  <a:pt x="59368" y="229186"/>
                </a:lnTo>
                <a:lnTo>
                  <a:pt x="68641" y="234150"/>
                </a:lnTo>
                <a:lnTo>
                  <a:pt x="78793" y="238452"/>
                </a:lnTo>
                <a:lnTo>
                  <a:pt x="89528" y="242312"/>
                </a:lnTo>
                <a:lnTo>
                  <a:pt x="100654" y="244885"/>
                </a:lnTo>
                <a:lnTo>
                  <a:pt x="112040" y="246601"/>
                </a:lnTo>
                <a:lnTo>
                  <a:pt x="123600" y="247745"/>
                </a:lnTo>
                <a:lnTo>
                  <a:pt x="135275" y="249499"/>
                </a:lnTo>
                <a:lnTo>
                  <a:pt x="147027" y="251661"/>
                </a:lnTo>
                <a:lnTo>
                  <a:pt x="158831" y="254094"/>
                </a:lnTo>
                <a:lnTo>
                  <a:pt x="170668" y="254725"/>
                </a:lnTo>
                <a:lnTo>
                  <a:pt x="182529" y="254153"/>
                </a:lnTo>
                <a:lnTo>
                  <a:pt x="194404" y="252779"/>
                </a:lnTo>
                <a:lnTo>
                  <a:pt x="205298" y="250871"/>
                </a:lnTo>
                <a:lnTo>
                  <a:pt x="215537" y="248607"/>
                </a:lnTo>
                <a:lnTo>
                  <a:pt x="225340" y="246106"/>
                </a:lnTo>
                <a:lnTo>
                  <a:pt x="234852" y="242453"/>
                </a:lnTo>
                <a:lnTo>
                  <a:pt x="244169" y="238034"/>
                </a:lnTo>
                <a:lnTo>
                  <a:pt x="253358" y="233104"/>
                </a:lnTo>
                <a:lnTo>
                  <a:pt x="261468" y="227833"/>
                </a:lnTo>
                <a:lnTo>
                  <a:pt x="268859" y="222333"/>
                </a:lnTo>
                <a:lnTo>
                  <a:pt x="275770" y="216684"/>
                </a:lnTo>
                <a:lnTo>
                  <a:pt x="281370" y="210932"/>
                </a:lnTo>
                <a:lnTo>
                  <a:pt x="286096" y="205114"/>
                </a:lnTo>
                <a:lnTo>
                  <a:pt x="290238" y="199251"/>
                </a:lnTo>
                <a:lnTo>
                  <a:pt x="293000" y="192365"/>
                </a:lnTo>
                <a:lnTo>
                  <a:pt x="294841" y="184798"/>
                </a:lnTo>
                <a:lnTo>
                  <a:pt x="296068" y="176777"/>
                </a:lnTo>
                <a:lnTo>
                  <a:pt x="296887" y="168453"/>
                </a:lnTo>
                <a:lnTo>
                  <a:pt x="297432" y="159927"/>
                </a:lnTo>
                <a:lnTo>
                  <a:pt x="297796" y="151267"/>
                </a:lnTo>
                <a:lnTo>
                  <a:pt x="297046" y="141524"/>
                </a:lnTo>
                <a:lnTo>
                  <a:pt x="295554" y="131060"/>
                </a:lnTo>
                <a:lnTo>
                  <a:pt x="293568" y="120116"/>
                </a:lnTo>
                <a:lnTo>
                  <a:pt x="290259" y="109843"/>
                </a:lnTo>
                <a:lnTo>
                  <a:pt x="286068" y="100018"/>
                </a:lnTo>
                <a:lnTo>
                  <a:pt x="281290" y="90491"/>
                </a:lnTo>
                <a:lnTo>
                  <a:pt x="275128" y="81164"/>
                </a:lnTo>
                <a:lnTo>
                  <a:pt x="268044" y="71969"/>
                </a:lnTo>
                <a:lnTo>
                  <a:pt x="260344" y="62862"/>
                </a:lnTo>
                <a:lnTo>
                  <a:pt x="252235" y="54806"/>
                </a:lnTo>
                <a:lnTo>
                  <a:pt x="243852" y="47452"/>
                </a:lnTo>
                <a:lnTo>
                  <a:pt x="235286" y="40565"/>
                </a:lnTo>
                <a:lnTo>
                  <a:pt x="226600" y="34980"/>
                </a:lnTo>
                <a:lnTo>
                  <a:pt x="217833" y="30266"/>
                </a:lnTo>
                <a:lnTo>
                  <a:pt x="193917" y="18890"/>
                </a:lnTo>
                <a:lnTo>
                  <a:pt x="187114" y="15570"/>
                </a:lnTo>
                <a:lnTo>
                  <a:pt x="179602" y="12364"/>
                </a:lnTo>
                <a:lnTo>
                  <a:pt x="171617" y="9235"/>
                </a:lnTo>
                <a:lnTo>
                  <a:pt x="163318" y="6157"/>
                </a:lnTo>
                <a:lnTo>
                  <a:pt x="156793" y="4104"/>
                </a:lnTo>
                <a:lnTo>
                  <a:pt x="151450" y="2737"/>
                </a:lnTo>
                <a:lnTo>
                  <a:pt x="146897" y="1824"/>
                </a:lnTo>
                <a:lnTo>
                  <a:pt x="141877" y="1217"/>
                </a:lnTo>
                <a:lnTo>
                  <a:pt x="136545" y="811"/>
                </a:lnTo>
                <a:lnTo>
                  <a:pt x="11993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InkAnnotation43"/>
          <p:cNvSpPr/>
          <p:nvPr/>
        </p:nvSpPr>
        <p:spPr>
          <a:xfrm>
            <a:off x="2656258" y="3937992"/>
            <a:ext cx="209884" cy="303038"/>
          </a:xfrm>
          <a:custGeom>
            <a:avLst/>
            <a:gdLst/>
            <a:ahLst/>
            <a:cxnLst/>
            <a:rect l="0" t="0" r="0" b="0"/>
            <a:pathLst>
              <a:path w="209884" h="303038">
                <a:moveTo>
                  <a:pt x="120874" y="0"/>
                </a:moveTo>
                <a:lnTo>
                  <a:pt x="116134" y="0"/>
                </a:lnTo>
                <a:lnTo>
                  <a:pt x="113745" y="992"/>
                </a:lnTo>
                <a:lnTo>
                  <a:pt x="108445" y="4740"/>
                </a:lnTo>
                <a:lnTo>
                  <a:pt x="102783" y="12359"/>
                </a:lnTo>
                <a:lnTo>
                  <a:pt x="99884" y="17169"/>
                </a:lnTo>
                <a:lnTo>
                  <a:pt x="91370" y="30451"/>
                </a:lnTo>
                <a:lnTo>
                  <a:pt x="86322" y="38160"/>
                </a:lnTo>
                <a:lnTo>
                  <a:pt x="81965" y="45283"/>
                </a:lnTo>
                <a:lnTo>
                  <a:pt x="78067" y="52017"/>
                </a:lnTo>
                <a:lnTo>
                  <a:pt x="74477" y="58490"/>
                </a:lnTo>
                <a:lnTo>
                  <a:pt x="70099" y="65782"/>
                </a:lnTo>
                <a:lnTo>
                  <a:pt x="59943" y="81823"/>
                </a:lnTo>
                <a:lnTo>
                  <a:pt x="54456" y="89274"/>
                </a:lnTo>
                <a:lnTo>
                  <a:pt x="48814" y="96227"/>
                </a:lnTo>
                <a:lnTo>
                  <a:pt x="43068" y="102847"/>
                </a:lnTo>
                <a:lnTo>
                  <a:pt x="38246" y="110236"/>
                </a:lnTo>
                <a:lnTo>
                  <a:pt x="34039" y="118139"/>
                </a:lnTo>
                <a:lnTo>
                  <a:pt x="30242" y="126384"/>
                </a:lnTo>
                <a:lnTo>
                  <a:pt x="26718" y="134858"/>
                </a:lnTo>
                <a:lnTo>
                  <a:pt x="23377" y="143483"/>
                </a:lnTo>
                <a:lnTo>
                  <a:pt x="17018" y="161004"/>
                </a:lnTo>
                <a:lnTo>
                  <a:pt x="10886" y="178714"/>
                </a:lnTo>
                <a:lnTo>
                  <a:pt x="8853" y="187603"/>
                </a:lnTo>
                <a:lnTo>
                  <a:pt x="7498" y="196506"/>
                </a:lnTo>
                <a:lnTo>
                  <a:pt x="6594" y="205418"/>
                </a:lnTo>
                <a:lnTo>
                  <a:pt x="5001" y="214336"/>
                </a:lnTo>
                <a:lnTo>
                  <a:pt x="2945" y="223258"/>
                </a:lnTo>
                <a:lnTo>
                  <a:pt x="583" y="232182"/>
                </a:lnTo>
                <a:lnTo>
                  <a:pt x="0" y="240116"/>
                </a:lnTo>
                <a:lnTo>
                  <a:pt x="604" y="247390"/>
                </a:lnTo>
                <a:lnTo>
                  <a:pt x="1999" y="254223"/>
                </a:lnTo>
                <a:lnTo>
                  <a:pt x="3921" y="260763"/>
                </a:lnTo>
                <a:lnTo>
                  <a:pt x="6194" y="267108"/>
                </a:lnTo>
                <a:lnTo>
                  <a:pt x="8702" y="273322"/>
                </a:lnTo>
                <a:lnTo>
                  <a:pt x="12359" y="278457"/>
                </a:lnTo>
                <a:lnTo>
                  <a:pt x="16780" y="282872"/>
                </a:lnTo>
                <a:lnTo>
                  <a:pt x="21713" y="286808"/>
                </a:lnTo>
                <a:lnTo>
                  <a:pt x="26985" y="290424"/>
                </a:lnTo>
                <a:lnTo>
                  <a:pt x="32485" y="293826"/>
                </a:lnTo>
                <a:lnTo>
                  <a:pt x="38136" y="297088"/>
                </a:lnTo>
                <a:lnTo>
                  <a:pt x="43887" y="299261"/>
                </a:lnTo>
                <a:lnTo>
                  <a:pt x="49706" y="300711"/>
                </a:lnTo>
                <a:lnTo>
                  <a:pt x="55569" y="301677"/>
                </a:lnTo>
                <a:lnTo>
                  <a:pt x="61462" y="302321"/>
                </a:lnTo>
                <a:lnTo>
                  <a:pt x="67376" y="302750"/>
                </a:lnTo>
                <a:lnTo>
                  <a:pt x="73302" y="303037"/>
                </a:lnTo>
                <a:lnTo>
                  <a:pt x="80230" y="302235"/>
                </a:lnTo>
                <a:lnTo>
                  <a:pt x="87825" y="300708"/>
                </a:lnTo>
                <a:lnTo>
                  <a:pt x="95865" y="298699"/>
                </a:lnTo>
                <a:lnTo>
                  <a:pt x="104201" y="296367"/>
                </a:lnTo>
                <a:lnTo>
                  <a:pt x="121401" y="291130"/>
                </a:lnTo>
                <a:lnTo>
                  <a:pt x="129163" y="287352"/>
                </a:lnTo>
                <a:lnTo>
                  <a:pt x="136322" y="282849"/>
                </a:lnTo>
                <a:lnTo>
                  <a:pt x="143079" y="277863"/>
                </a:lnTo>
                <a:lnTo>
                  <a:pt x="158524" y="267031"/>
                </a:lnTo>
                <a:lnTo>
                  <a:pt x="166811" y="261364"/>
                </a:lnTo>
                <a:lnTo>
                  <a:pt x="173327" y="253618"/>
                </a:lnTo>
                <a:lnTo>
                  <a:pt x="178663" y="244485"/>
                </a:lnTo>
                <a:lnTo>
                  <a:pt x="183213" y="234427"/>
                </a:lnTo>
                <a:lnTo>
                  <a:pt x="188230" y="224746"/>
                </a:lnTo>
                <a:lnTo>
                  <a:pt x="193559" y="215314"/>
                </a:lnTo>
                <a:lnTo>
                  <a:pt x="199096" y="206050"/>
                </a:lnTo>
                <a:lnTo>
                  <a:pt x="202788" y="196899"/>
                </a:lnTo>
                <a:lnTo>
                  <a:pt x="205249" y="187820"/>
                </a:lnTo>
                <a:lnTo>
                  <a:pt x="206890" y="178791"/>
                </a:lnTo>
                <a:lnTo>
                  <a:pt x="207984" y="169796"/>
                </a:lnTo>
                <a:lnTo>
                  <a:pt x="208713" y="160822"/>
                </a:lnTo>
                <a:lnTo>
                  <a:pt x="209199" y="151863"/>
                </a:lnTo>
                <a:lnTo>
                  <a:pt x="209739" y="133971"/>
                </a:lnTo>
                <a:lnTo>
                  <a:pt x="209883" y="125033"/>
                </a:lnTo>
                <a:lnTo>
                  <a:pt x="208987" y="116097"/>
                </a:lnTo>
                <a:lnTo>
                  <a:pt x="207398" y="107163"/>
                </a:lnTo>
                <a:lnTo>
                  <a:pt x="205346" y="98231"/>
                </a:lnTo>
                <a:lnTo>
                  <a:pt x="202986" y="91284"/>
                </a:lnTo>
                <a:lnTo>
                  <a:pt x="200419" y="85661"/>
                </a:lnTo>
                <a:lnTo>
                  <a:pt x="194923" y="76767"/>
                </a:lnTo>
                <a:lnTo>
                  <a:pt x="189173" y="69507"/>
                </a:lnTo>
                <a:lnTo>
                  <a:pt x="183310" y="62973"/>
                </a:lnTo>
                <a:lnTo>
                  <a:pt x="180358" y="59841"/>
                </a:lnTo>
                <a:lnTo>
                  <a:pt x="177397" y="57754"/>
                </a:lnTo>
                <a:lnTo>
                  <a:pt x="171462" y="55434"/>
                </a:lnTo>
                <a:lnTo>
                  <a:pt x="165516" y="54403"/>
                </a:lnTo>
                <a:lnTo>
                  <a:pt x="162542" y="54128"/>
                </a:lnTo>
                <a:lnTo>
                  <a:pt x="158575" y="54937"/>
                </a:lnTo>
                <a:lnTo>
                  <a:pt x="153945" y="56468"/>
                </a:lnTo>
                <a:lnTo>
                  <a:pt x="148875" y="58481"/>
                </a:lnTo>
                <a:lnTo>
                  <a:pt x="143510" y="60815"/>
                </a:lnTo>
                <a:lnTo>
                  <a:pt x="132258" y="66055"/>
                </a:lnTo>
                <a:lnTo>
                  <a:pt x="127471" y="68841"/>
                </a:lnTo>
                <a:lnTo>
                  <a:pt x="123288" y="71691"/>
                </a:lnTo>
                <a:lnTo>
                  <a:pt x="119507" y="74583"/>
                </a:lnTo>
                <a:lnTo>
                  <a:pt x="115994" y="77503"/>
                </a:lnTo>
                <a:lnTo>
                  <a:pt x="109445" y="83393"/>
                </a:lnTo>
                <a:lnTo>
                  <a:pt x="103227" y="91965"/>
                </a:lnTo>
                <a:lnTo>
                  <a:pt x="97156" y="101396"/>
                </a:lnTo>
                <a:lnTo>
                  <a:pt x="94148" y="105301"/>
                </a:lnTo>
                <a:lnTo>
                  <a:pt x="85156" y="1160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InkAnnotation44"/>
          <p:cNvSpPr/>
          <p:nvPr/>
        </p:nvSpPr>
        <p:spPr>
          <a:xfrm>
            <a:off x="2777542" y="4348757"/>
            <a:ext cx="169097" cy="258761"/>
          </a:xfrm>
          <a:custGeom>
            <a:avLst/>
            <a:gdLst/>
            <a:ahLst/>
            <a:cxnLst/>
            <a:rect l="0" t="0" r="0" b="0"/>
            <a:pathLst>
              <a:path w="169097" h="258761">
                <a:moveTo>
                  <a:pt x="35309" y="35719"/>
                </a:moveTo>
                <a:lnTo>
                  <a:pt x="27621" y="35719"/>
                </a:lnTo>
                <a:lnTo>
                  <a:pt x="27207" y="36711"/>
                </a:lnTo>
                <a:lnTo>
                  <a:pt x="26747" y="40459"/>
                </a:lnTo>
                <a:lnTo>
                  <a:pt x="25633" y="41856"/>
                </a:lnTo>
                <a:lnTo>
                  <a:pt x="23897" y="42787"/>
                </a:lnTo>
                <a:lnTo>
                  <a:pt x="21748" y="43407"/>
                </a:lnTo>
                <a:lnTo>
                  <a:pt x="16714" y="46743"/>
                </a:lnTo>
                <a:lnTo>
                  <a:pt x="13983" y="49021"/>
                </a:lnTo>
                <a:lnTo>
                  <a:pt x="12162" y="51532"/>
                </a:lnTo>
                <a:lnTo>
                  <a:pt x="10139" y="56969"/>
                </a:lnTo>
                <a:lnTo>
                  <a:pt x="6594" y="62692"/>
                </a:lnTo>
                <a:lnTo>
                  <a:pt x="4259" y="65607"/>
                </a:lnTo>
                <a:lnTo>
                  <a:pt x="2703" y="69535"/>
                </a:lnTo>
                <a:lnTo>
                  <a:pt x="1665" y="74138"/>
                </a:lnTo>
                <a:lnTo>
                  <a:pt x="974" y="79191"/>
                </a:lnTo>
                <a:lnTo>
                  <a:pt x="513" y="84544"/>
                </a:lnTo>
                <a:lnTo>
                  <a:pt x="205" y="90098"/>
                </a:lnTo>
                <a:lnTo>
                  <a:pt x="0" y="95784"/>
                </a:lnTo>
                <a:lnTo>
                  <a:pt x="856" y="101559"/>
                </a:lnTo>
                <a:lnTo>
                  <a:pt x="2419" y="107393"/>
                </a:lnTo>
                <a:lnTo>
                  <a:pt x="4453" y="113267"/>
                </a:lnTo>
                <a:lnTo>
                  <a:pt x="5809" y="120160"/>
                </a:lnTo>
                <a:lnTo>
                  <a:pt x="6712" y="127732"/>
                </a:lnTo>
                <a:lnTo>
                  <a:pt x="7315" y="135756"/>
                </a:lnTo>
                <a:lnTo>
                  <a:pt x="9701" y="144082"/>
                </a:lnTo>
                <a:lnTo>
                  <a:pt x="13276" y="152610"/>
                </a:lnTo>
                <a:lnTo>
                  <a:pt x="28531" y="182942"/>
                </a:lnTo>
                <a:lnTo>
                  <a:pt x="32775" y="189431"/>
                </a:lnTo>
                <a:lnTo>
                  <a:pt x="37588" y="195740"/>
                </a:lnTo>
                <a:lnTo>
                  <a:pt x="42782" y="201931"/>
                </a:lnTo>
                <a:lnTo>
                  <a:pt x="47236" y="208043"/>
                </a:lnTo>
                <a:lnTo>
                  <a:pt x="51198" y="214101"/>
                </a:lnTo>
                <a:lnTo>
                  <a:pt x="54831" y="220125"/>
                </a:lnTo>
                <a:lnTo>
                  <a:pt x="59238" y="226125"/>
                </a:lnTo>
                <a:lnTo>
                  <a:pt x="64160" y="232109"/>
                </a:lnTo>
                <a:lnTo>
                  <a:pt x="69426" y="238083"/>
                </a:lnTo>
                <a:lnTo>
                  <a:pt x="74921" y="243058"/>
                </a:lnTo>
                <a:lnTo>
                  <a:pt x="80568" y="247367"/>
                </a:lnTo>
                <a:lnTo>
                  <a:pt x="86318" y="251231"/>
                </a:lnTo>
                <a:lnTo>
                  <a:pt x="92135" y="253808"/>
                </a:lnTo>
                <a:lnTo>
                  <a:pt x="97998" y="255526"/>
                </a:lnTo>
                <a:lnTo>
                  <a:pt x="103890" y="256671"/>
                </a:lnTo>
                <a:lnTo>
                  <a:pt x="108812" y="257434"/>
                </a:lnTo>
                <a:lnTo>
                  <a:pt x="113084" y="257943"/>
                </a:lnTo>
                <a:lnTo>
                  <a:pt x="116925" y="258283"/>
                </a:lnTo>
                <a:lnTo>
                  <a:pt x="121470" y="258509"/>
                </a:lnTo>
                <a:lnTo>
                  <a:pt x="131811" y="258760"/>
                </a:lnTo>
                <a:lnTo>
                  <a:pt x="136354" y="257834"/>
                </a:lnTo>
                <a:lnTo>
                  <a:pt x="140376" y="256226"/>
                </a:lnTo>
                <a:lnTo>
                  <a:pt x="144049" y="254161"/>
                </a:lnTo>
                <a:lnTo>
                  <a:pt x="147490" y="251792"/>
                </a:lnTo>
                <a:lnTo>
                  <a:pt x="150776" y="249221"/>
                </a:lnTo>
                <a:lnTo>
                  <a:pt x="153959" y="246514"/>
                </a:lnTo>
                <a:lnTo>
                  <a:pt x="157073" y="242726"/>
                </a:lnTo>
                <a:lnTo>
                  <a:pt x="160141" y="238216"/>
                </a:lnTo>
                <a:lnTo>
                  <a:pt x="163179" y="233224"/>
                </a:lnTo>
                <a:lnTo>
                  <a:pt x="165204" y="227913"/>
                </a:lnTo>
                <a:lnTo>
                  <a:pt x="166554" y="222387"/>
                </a:lnTo>
                <a:lnTo>
                  <a:pt x="167454" y="216719"/>
                </a:lnTo>
                <a:lnTo>
                  <a:pt x="168054" y="210956"/>
                </a:lnTo>
                <a:lnTo>
                  <a:pt x="168454" y="205129"/>
                </a:lnTo>
                <a:lnTo>
                  <a:pt x="168721" y="199261"/>
                </a:lnTo>
                <a:lnTo>
                  <a:pt x="169017" y="184803"/>
                </a:lnTo>
                <a:lnTo>
                  <a:pt x="169096" y="176780"/>
                </a:lnTo>
                <a:lnTo>
                  <a:pt x="168157" y="168455"/>
                </a:lnTo>
                <a:lnTo>
                  <a:pt x="166538" y="159928"/>
                </a:lnTo>
                <a:lnTo>
                  <a:pt x="164467" y="151267"/>
                </a:lnTo>
                <a:lnTo>
                  <a:pt x="162094" y="142517"/>
                </a:lnTo>
                <a:lnTo>
                  <a:pt x="156812" y="124856"/>
                </a:lnTo>
                <a:lnTo>
                  <a:pt x="148259" y="98180"/>
                </a:lnTo>
                <a:lnTo>
                  <a:pt x="145336" y="90258"/>
                </a:lnTo>
                <a:lnTo>
                  <a:pt x="142394" y="82992"/>
                </a:lnTo>
                <a:lnTo>
                  <a:pt x="139441" y="76164"/>
                </a:lnTo>
                <a:lnTo>
                  <a:pt x="133515" y="63286"/>
                </a:lnTo>
                <a:lnTo>
                  <a:pt x="130545" y="57073"/>
                </a:lnTo>
                <a:lnTo>
                  <a:pt x="126581" y="50947"/>
                </a:lnTo>
                <a:lnTo>
                  <a:pt x="121954" y="44879"/>
                </a:lnTo>
                <a:lnTo>
                  <a:pt x="116885" y="38849"/>
                </a:lnTo>
                <a:lnTo>
                  <a:pt x="112513" y="33837"/>
                </a:lnTo>
                <a:lnTo>
                  <a:pt x="105010" y="25622"/>
                </a:lnTo>
                <a:lnTo>
                  <a:pt x="95208" y="15419"/>
                </a:lnTo>
                <a:lnTo>
                  <a:pt x="79967" y="10"/>
                </a:lnTo>
                <a:lnTo>
                  <a:pt x="79958" y="0"/>
                </a:lnTo>
                <a:lnTo>
                  <a:pt x="79958" y="7689"/>
                </a:lnTo>
                <a:lnTo>
                  <a:pt x="80950" y="8103"/>
                </a:lnTo>
                <a:lnTo>
                  <a:pt x="86095" y="8685"/>
                </a:lnTo>
                <a:lnTo>
                  <a:pt x="88887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InkAnnotation45"/>
          <p:cNvSpPr/>
          <p:nvPr/>
        </p:nvSpPr>
        <p:spPr>
          <a:xfrm>
            <a:off x="2937867" y="4777382"/>
            <a:ext cx="17860" cy="482204"/>
          </a:xfrm>
          <a:custGeom>
            <a:avLst/>
            <a:gdLst/>
            <a:ahLst/>
            <a:cxnLst/>
            <a:rect l="0" t="0" r="0" b="0"/>
            <a:pathLst>
              <a:path w="17860" h="482204">
                <a:moveTo>
                  <a:pt x="17859" y="0"/>
                </a:moveTo>
                <a:lnTo>
                  <a:pt x="17859" y="7689"/>
                </a:lnTo>
                <a:lnTo>
                  <a:pt x="16867" y="9094"/>
                </a:lnTo>
                <a:lnTo>
                  <a:pt x="15213" y="11024"/>
                </a:lnTo>
                <a:lnTo>
                  <a:pt x="13118" y="13303"/>
                </a:lnTo>
                <a:lnTo>
                  <a:pt x="11722" y="16806"/>
                </a:lnTo>
                <a:lnTo>
                  <a:pt x="10791" y="21126"/>
                </a:lnTo>
                <a:lnTo>
                  <a:pt x="10171" y="25990"/>
                </a:lnTo>
                <a:lnTo>
                  <a:pt x="9757" y="31218"/>
                </a:lnTo>
                <a:lnTo>
                  <a:pt x="9297" y="42318"/>
                </a:lnTo>
                <a:lnTo>
                  <a:pt x="8182" y="48056"/>
                </a:lnTo>
                <a:lnTo>
                  <a:pt x="6447" y="53865"/>
                </a:lnTo>
                <a:lnTo>
                  <a:pt x="4298" y="59723"/>
                </a:lnTo>
                <a:lnTo>
                  <a:pt x="2865" y="66605"/>
                </a:lnTo>
                <a:lnTo>
                  <a:pt x="1910" y="74169"/>
                </a:lnTo>
                <a:lnTo>
                  <a:pt x="1273" y="82188"/>
                </a:lnTo>
                <a:lnTo>
                  <a:pt x="849" y="91503"/>
                </a:lnTo>
                <a:lnTo>
                  <a:pt x="377" y="112436"/>
                </a:lnTo>
                <a:lnTo>
                  <a:pt x="0" y="48220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InkAnnotation46"/>
          <p:cNvSpPr/>
          <p:nvPr/>
        </p:nvSpPr>
        <p:spPr>
          <a:xfrm>
            <a:off x="3027164" y="5429250"/>
            <a:ext cx="8930" cy="410766"/>
          </a:xfrm>
          <a:custGeom>
            <a:avLst/>
            <a:gdLst/>
            <a:ahLst/>
            <a:cxnLst/>
            <a:rect l="0" t="0" r="0" b="0"/>
            <a:pathLst>
              <a:path w="8930" h="410766">
                <a:moveTo>
                  <a:pt x="8929" y="0"/>
                </a:moveTo>
                <a:lnTo>
                  <a:pt x="4189" y="4740"/>
                </a:lnTo>
                <a:lnTo>
                  <a:pt x="2792" y="7129"/>
                </a:lnTo>
                <a:lnTo>
                  <a:pt x="1861" y="9713"/>
                </a:lnTo>
                <a:lnTo>
                  <a:pt x="1241" y="12428"/>
                </a:lnTo>
                <a:lnTo>
                  <a:pt x="827" y="16223"/>
                </a:lnTo>
                <a:lnTo>
                  <a:pt x="551" y="20737"/>
                </a:lnTo>
                <a:lnTo>
                  <a:pt x="367" y="25730"/>
                </a:lnTo>
                <a:lnTo>
                  <a:pt x="109" y="46980"/>
                </a:lnTo>
                <a:lnTo>
                  <a:pt x="0" y="176893"/>
                </a:lnTo>
                <a:lnTo>
                  <a:pt x="992" y="187381"/>
                </a:lnTo>
                <a:lnTo>
                  <a:pt x="2645" y="198342"/>
                </a:lnTo>
                <a:lnTo>
                  <a:pt x="4740" y="209619"/>
                </a:lnTo>
                <a:lnTo>
                  <a:pt x="6137" y="221105"/>
                </a:lnTo>
                <a:lnTo>
                  <a:pt x="7068" y="232731"/>
                </a:lnTo>
                <a:lnTo>
                  <a:pt x="7688" y="244451"/>
                </a:lnTo>
                <a:lnTo>
                  <a:pt x="8378" y="265410"/>
                </a:lnTo>
                <a:lnTo>
                  <a:pt x="8820" y="303119"/>
                </a:lnTo>
                <a:lnTo>
                  <a:pt x="8929" y="4107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InkAnnotation47"/>
          <p:cNvSpPr/>
          <p:nvPr/>
        </p:nvSpPr>
        <p:spPr>
          <a:xfrm>
            <a:off x="3045023" y="5965031"/>
            <a:ext cx="35720" cy="267891"/>
          </a:xfrm>
          <a:custGeom>
            <a:avLst/>
            <a:gdLst/>
            <a:ahLst/>
            <a:cxnLst/>
            <a:rect l="0" t="0" r="0" b="0"/>
            <a:pathLst>
              <a:path w="35720" h="267891">
                <a:moveTo>
                  <a:pt x="0" y="0"/>
                </a:moveTo>
                <a:lnTo>
                  <a:pt x="0" y="50802"/>
                </a:lnTo>
                <a:lnTo>
                  <a:pt x="992" y="56688"/>
                </a:lnTo>
                <a:lnTo>
                  <a:pt x="2646" y="62597"/>
                </a:lnTo>
                <a:lnTo>
                  <a:pt x="4740" y="68520"/>
                </a:lnTo>
                <a:lnTo>
                  <a:pt x="6137" y="75445"/>
                </a:lnTo>
                <a:lnTo>
                  <a:pt x="7068" y="83039"/>
                </a:lnTo>
                <a:lnTo>
                  <a:pt x="7688" y="91078"/>
                </a:lnTo>
                <a:lnTo>
                  <a:pt x="8102" y="99414"/>
                </a:lnTo>
                <a:lnTo>
                  <a:pt x="8562" y="116613"/>
                </a:lnTo>
                <a:lnTo>
                  <a:pt x="9677" y="125367"/>
                </a:lnTo>
                <a:lnTo>
                  <a:pt x="11412" y="134179"/>
                </a:lnTo>
                <a:lnTo>
                  <a:pt x="13561" y="143031"/>
                </a:lnTo>
                <a:lnTo>
                  <a:pt x="14994" y="150917"/>
                </a:lnTo>
                <a:lnTo>
                  <a:pt x="15949" y="158158"/>
                </a:lnTo>
                <a:lnTo>
                  <a:pt x="16586" y="164969"/>
                </a:lnTo>
                <a:lnTo>
                  <a:pt x="17010" y="171495"/>
                </a:lnTo>
                <a:lnTo>
                  <a:pt x="17293" y="177830"/>
                </a:lnTo>
                <a:lnTo>
                  <a:pt x="17482" y="184037"/>
                </a:lnTo>
                <a:lnTo>
                  <a:pt x="18600" y="191152"/>
                </a:lnTo>
                <a:lnTo>
                  <a:pt x="20337" y="198872"/>
                </a:lnTo>
                <a:lnTo>
                  <a:pt x="22488" y="206995"/>
                </a:lnTo>
                <a:lnTo>
                  <a:pt x="23922" y="213403"/>
                </a:lnTo>
                <a:lnTo>
                  <a:pt x="24877" y="218667"/>
                </a:lnTo>
                <a:lnTo>
                  <a:pt x="25515" y="223168"/>
                </a:lnTo>
                <a:lnTo>
                  <a:pt x="25939" y="228154"/>
                </a:lnTo>
                <a:lnTo>
                  <a:pt x="26223" y="233461"/>
                </a:lnTo>
                <a:lnTo>
                  <a:pt x="26621" y="247767"/>
                </a:lnTo>
                <a:lnTo>
                  <a:pt x="26677" y="251498"/>
                </a:lnTo>
                <a:lnTo>
                  <a:pt x="27706" y="254978"/>
                </a:lnTo>
                <a:lnTo>
                  <a:pt x="29385" y="258290"/>
                </a:lnTo>
                <a:lnTo>
                  <a:pt x="35719" y="2678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InkAnnotation48"/>
          <p:cNvSpPr/>
          <p:nvPr/>
        </p:nvSpPr>
        <p:spPr>
          <a:xfrm>
            <a:off x="3107531" y="6429375"/>
            <a:ext cx="8930" cy="187524"/>
          </a:xfrm>
          <a:custGeom>
            <a:avLst/>
            <a:gdLst/>
            <a:ahLst/>
            <a:cxnLst/>
            <a:rect l="0" t="0" r="0" b="0"/>
            <a:pathLst>
              <a:path w="8930" h="187524">
                <a:moveTo>
                  <a:pt x="8929" y="0"/>
                </a:moveTo>
                <a:lnTo>
                  <a:pt x="8929" y="50802"/>
                </a:lnTo>
                <a:lnTo>
                  <a:pt x="7937" y="57680"/>
                </a:lnTo>
                <a:lnTo>
                  <a:pt x="6283" y="65242"/>
                </a:lnTo>
                <a:lnTo>
                  <a:pt x="4189" y="73260"/>
                </a:lnTo>
                <a:lnTo>
                  <a:pt x="2792" y="81582"/>
                </a:lnTo>
                <a:lnTo>
                  <a:pt x="1861" y="90106"/>
                </a:lnTo>
                <a:lnTo>
                  <a:pt x="1241" y="98766"/>
                </a:lnTo>
                <a:lnTo>
                  <a:pt x="827" y="107516"/>
                </a:lnTo>
                <a:lnTo>
                  <a:pt x="367" y="125176"/>
                </a:lnTo>
                <a:lnTo>
                  <a:pt x="0" y="1875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InkAnnotation49"/>
          <p:cNvSpPr/>
          <p:nvPr/>
        </p:nvSpPr>
        <p:spPr>
          <a:xfrm>
            <a:off x="3287665" y="3205757"/>
            <a:ext cx="292081" cy="214148"/>
          </a:xfrm>
          <a:custGeom>
            <a:avLst/>
            <a:gdLst/>
            <a:ahLst/>
            <a:cxnLst/>
            <a:rect l="0" t="0" r="0" b="0"/>
            <a:pathLst>
              <a:path w="292081" h="214148">
                <a:moveTo>
                  <a:pt x="87756" y="17860"/>
                </a:moveTo>
                <a:lnTo>
                  <a:pt x="83016" y="17860"/>
                </a:lnTo>
                <a:lnTo>
                  <a:pt x="80627" y="18852"/>
                </a:lnTo>
                <a:lnTo>
                  <a:pt x="71533" y="24989"/>
                </a:lnTo>
                <a:lnTo>
                  <a:pt x="67019" y="27573"/>
                </a:lnTo>
                <a:lnTo>
                  <a:pt x="62025" y="30288"/>
                </a:lnTo>
                <a:lnTo>
                  <a:pt x="57704" y="34083"/>
                </a:lnTo>
                <a:lnTo>
                  <a:pt x="53831" y="38597"/>
                </a:lnTo>
                <a:lnTo>
                  <a:pt x="50256" y="43591"/>
                </a:lnTo>
                <a:lnTo>
                  <a:pt x="45889" y="47913"/>
                </a:lnTo>
                <a:lnTo>
                  <a:pt x="40993" y="51785"/>
                </a:lnTo>
                <a:lnTo>
                  <a:pt x="35745" y="55359"/>
                </a:lnTo>
                <a:lnTo>
                  <a:pt x="30262" y="59727"/>
                </a:lnTo>
                <a:lnTo>
                  <a:pt x="24622" y="64622"/>
                </a:lnTo>
                <a:lnTo>
                  <a:pt x="18878" y="69871"/>
                </a:lnTo>
                <a:lnTo>
                  <a:pt x="15048" y="75354"/>
                </a:lnTo>
                <a:lnTo>
                  <a:pt x="12495" y="80994"/>
                </a:lnTo>
                <a:lnTo>
                  <a:pt x="10793" y="86738"/>
                </a:lnTo>
                <a:lnTo>
                  <a:pt x="8666" y="92552"/>
                </a:lnTo>
                <a:lnTo>
                  <a:pt x="6256" y="98413"/>
                </a:lnTo>
                <a:lnTo>
                  <a:pt x="3657" y="104304"/>
                </a:lnTo>
                <a:lnTo>
                  <a:pt x="1925" y="110216"/>
                </a:lnTo>
                <a:lnTo>
                  <a:pt x="770" y="116141"/>
                </a:lnTo>
                <a:lnTo>
                  <a:pt x="0" y="122076"/>
                </a:lnTo>
                <a:lnTo>
                  <a:pt x="478" y="128017"/>
                </a:lnTo>
                <a:lnTo>
                  <a:pt x="1790" y="133962"/>
                </a:lnTo>
                <a:lnTo>
                  <a:pt x="3656" y="139910"/>
                </a:lnTo>
                <a:lnTo>
                  <a:pt x="5893" y="145859"/>
                </a:lnTo>
                <a:lnTo>
                  <a:pt x="8376" y="151810"/>
                </a:lnTo>
                <a:lnTo>
                  <a:pt x="11023" y="157762"/>
                </a:lnTo>
                <a:lnTo>
                  <a:pt x="14773" y="162721"/>
                </a:lnTo>
                <a:lnTo>
                  <a:pt x="19257" y="167020"/>
                </a:lnTo>
                <a:lnTo>
                  <a:pt x="24231" y="170878"/>
                </a:lnTo>
                <a:lnTo>
                  <a:pt x="30523" y="175434"/>
                </a:lnTo>
                <a:lnTo>
                  <a:pt x="45452" y="185789"/>
                </a:lnTo>
                <a:lnTo>
                  <a:pt x="53601" y="190336"/>
                </a:lnTo>
                <a:lnTo>
                  <a:pt x="62009" y="194360"/>
                </a:lnTo>
                <a:lnTo>
                  <a:pt x="70592" y="198034"/>
                </a:lnTo>
                <a:lnTo>
                  <a:pt x="80282" y="201476"/>
                </a:lnTo>
                <a:lnTo>
                  <a:pt x="90711" y="204763"/>
                </a:lnTo>
                <a:lnTo>
                  <a:pt x="101632" y="207946"/>
                </a:lnTo>
                <a:lnTo>
                  <a:pt x="112882" y="210068"/>
                </a:lnTo>
                <a:lnTo>
                  <a:pt x="124350" y="211483"/>
                </a:lnTo>
                <a:lnTo>
                  <a:pt x="135965" y="212426"/>
                </a:lnTo>
                <a:lnTo>
                  <a:pt x="146685" y="213055"/>
                </a:lnTo>
                <a:lnTo>
                  <a:pt x="166533" y="213754"/>
                </a:lnTo>
                <a:lnTo>
                  <a:pt x="194441" y="214147"/>
                </a:lnTo>
                <a:lnTo>
                  <a:pt x="203528" y="213210"/>
                </a:lnTo>
                <a:lnTo>
                  <a:pt x="212563" y="211593"/>
                </a:lnTo>
                <a:lnTo>
                  <a:pt x="221562" y="209524"/>
                </a:lnTo>
                <a:lnTo>
                  <a:pt x="229546" y="207151"/>
                </a:lnTo>
                <a:lnTo>
                  <a:pt x="236853" y="204578"/>
                </a:lnTo>
                <a:lnTo>
                  <a:pt x="243709" y="201869"/>
                </a:lnTo>
                <a:lnTo>
                  <a:pt x="250264" y="199072"/>
                </a:lnTo>
                <a:lnTo>
                  <a:pt x="262839" y="193318"/>
                </a:lnTo>
                <a:lnTo>
                  <a:pt x="268970" y="189402"/>
                </a:lnTo>
                <a:lnTo>
                  <a:pt x="275042" y="184807"/>
                </a:lnTo>
                <a:lnTo>
                  <a:pt x="281075" y="179759"/>
                </a:lnTo>
                <a:lnTo>
                  <a:pt x="285096" y="174410"/>
                </a:lnTo>
                <a:lnTo>
                  <a:pt x="287777" y="168859"/>
                </a:lnTo>
                <a:lnTo>
                  <a:pt x="289564" y="163174"/>
                </a:lnTo>
                <a:lnTo>
                  <a:pt x="290756" y="157400"/>
                </a:lnTo>
                <a:lnTo>
                  <a:pt x="291551" y="151567"/>
                </a:lnTo>
                <a:lnTo>
                  <a:pt x="292080" y="145693"/>
                </a:lnTo>
                <a:lnTo>
                  <a:pt x="291441" y="139793"/>
                </a:lnTo>
                <a:lnTo>
                  <a:pt x="290023" y="133875"/>
                </a:lnTo>
                <a:lnTo>
                  <a:pt x="288085" y="127946"/>
                </a:lnTo>
                <a:lnTo>
                  <a:pt x="284809" y="121016"/>
                </a:lnTo>
                <a:lnTo>
                  <a:pt x="280640" y="113419"/>
                </a:lnTo>
                <a:lnTo>
                  <a:pt x="275877" y="105379"/>
                </a:lnTo>
                <a:lnTo>
                  <a:pt x="265292" y="88507"/>
                </a:lnTo>
                <a:lnTo>
                  <a:pt x="259692" y="79841"/>
                </a:lnTo>
                <a:lnTo>
                  <a:pt x="252982" y="72079"/>
                </a:lnTo>
                <a:lnTo>
                  <a:pt x="245532" y="64920"/>
                </a:lnTo>
                <a:lnTo>
                  <a:pt x="237588" y="58163"/>
                </a:lnTo>
                <a:lnTo>
                  <a:pt x="229316" y="51674"/>
                </a:lnTo>
                <a:lnTo>
                  <a:pt x="220825" y="45363"/>
                </a:lnTo>
                <a:lnTo>
                  <a:pt x="212188" y="39172"/>
                </a:lnTo>
                <a:lnTo>
                  <a:pt x="203453" y="34052"/>
                </a:lnTo>
                <a:lnTo>
                  <a:pt x="194653" y="29647"/>
                </a:lnTo>
                <a:lnTo>
                  <a:pt x="177930" y="22106"/>
                </a:lnTo>
                <a:lnTo>
                  <a:pt x="157359" y="12283"/>
                </a:lnTo>
                <a:lnTo>
                  <a:pt x="13240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InkAnnotation50"/>
          <p:cNvSpPr/>
          <p:nvPr/>
        </p:nvSpPr>
        <p:spPr>
          <a:xfrm>
            <a:off x="3376772" y="3572043"/>
            <a:ext cx="230262" cy="222800"/>
          </a:xfrm>
          <a:custGeom>
            <a:avLst/>
            <a:gdLst/>
            <a:ahLst/>
            <a:cxnLst/>
            <a:rect l="0" t="0" r="0" b="0"/>
            <a:pathLst>
              <a:path w="230262" h="222800">
                <a:moveTo>
                  <a:pt x="16509" y="71269"/>
                </a:moveTo>
                <a:lnTo>
                  <a:pt x="16509" y="76009"/>
                </a:lnTo>
                <a:lnTo>
                  <a:pt x="15517" y="78398"/>
                </a:lnTo>
                <a:lnTo>
                  <a:pt x="11768" y="83698"/>
                </a:lnTo>
                <a:lnTo>
                  <a:pt x="10372" y="86500"/>
                </a:lnTo>
                <a:lnTo>
                  <a:pt x="8820" y="92260"/>
                </a:lnTo>
                <a:lnTo>
                  <a:pt x="7414" y="96177"/>
                </a:lnTo>
                <a:lnTo>
                  <a:pt x="5485" y="100773"/>
                </a:lnTo>
                <a:lnTo>
                  <a:pt x="3206" y="105821"/>
                </a:lnTo>
                <a:lnTo>
                  <a:pt x="1688" y="111171"/>
                </a:lnTo>
                <a:lnTo>
                  <a:pt x="675" y="116722"/>
                </a:lnTo>
                <a:lnTo>
                  <a:pt x="0" y="122407"/>
                </a:lnTo>
                <a:lnTo>
                  <a:pt x="542" y="128181"/>
                </a:lnTo>
                <a:lnTo>
                  <a:pt x="1895" y="134015"/>
                </a:lnTo>
                <a:lnTo>
                  <a:pt x="3790" y="139889"/>
                </a:lnTo>
                <a:lnTo>
                  <a:pt x="6045" y="145789"/>
                </a:lnTo>
                <a:lnTo>
                  <a:pt x="8541" y="151707"/>
                </a:lnTo>
                <a:lnTo>
                  <a:pt x="11197" y="157636"/>
                </a:lnTo>
                <a:lnTo>
                  <a:pt x="14952" y="162582"/>
                </a:lnTo>
                <a:lnTo>
                  <a:pt x="19440" y="166871"/>
                </a:lnTo>
                <a:lnTo>
                  <a:pt x="24416" y="170722"/>
                </a:lnTo>
                <a:lnTo>
                  <a:pt x="29718" y="175274"/>
                </a:lnTo>
                <a:lnTo>
                  <a:pt x="35237" y="180293"/>
                </a:lnTo>
                <a:lnTo>
                  <a:pt x="40900" y="185624"/>
                </a:lnTo>
                <a:lnTo>
                  <a:pt x="46660" y="190169"/>
                </a:lnTo>
                <a:lnTo>
                  <a:pt x="52485" y="194192"/>
                </a:lnTo>
                <a:lnTo>
                  <a:pt x="65240" y="202300"/>
                </a:lnTo>
                <a:lnTo>
                  <a:pt x="80831" y="212518"/>
                </a:lnTo>
                <a:lnTo>
                  <a:pt x="89156" y="216037"/>
                </a:lnTo>
                <a:lnTo>
                  <a:pt x="97682" y="218382"/>
                </a:lnTo>
                <a:lnTo>
                  <a:pt x="106343" y="219946"/>
                </a:lnTo>
                <a:lnTo>
                  <a:pt x="114102" y="220989"/>
                </a:lnTo>
                <a:lnTo>
                  <a:pt x="121258" y="221684"/>
                </a:lnTo>
                <a:lnTo>
                  <a:pt x="128014" y="222147"/>
                </a:lnTo>
                <a:lnTo>
                  <a:pt x="135494" y="222456"/>
                </a:lnTo>
                <a:lnTo>
                  <a:pt x="151743" y="222799"/>
                </a:lnTo>
                <a:lnTo>
                  <a:pt x="159250" y="221899"/>
                </a:lnTo>
                <a:lnTo>
                  <a:pt x="166240" y="220306"/>
                </a:lnTo>
                <a:lnTo>
                  <a:pt x="172884" y="218252"/>
                </a:lnTo>
                <a:lnTo>
                  <a:pt x="178306" y="215890"/>
                </a:lnTo>
                <a:lnTo>
                  <a:pt x="182913" y="213324"/>
                </a:lnTo>
                <a:lnTo>
                  <a:pt x="186976" y="210621"/>
                </a:lnTo>
                <a:lnTo>
                  <a:pt x="191669" y="207826"/>
                </a:lnTo>
                <a:lnTo>
                  <a:pt x="196782" y="204971"/>
                </a:lnTo>
                <a:lnTo>
                  <a:pt x="202176" y="202076"/>
                </a:lnTo>
                <a:lnTo>
                  <a:pt x="206763" y="198161"/>
                </a:lnTo>
                <a:lnTo>
                  <a:pt x="210814" y="193567"/>
                </a:lnTo>
                <a:lnTo>
                  <a:pt x="214507" y="188520"/>
                </a:lnTo>
                <a:lnTo>
                  <a:pt x="217960" y="183170"/>
                </a:lnTo>
                <a:lnTo>
                  <a:pt x="221255" y="177620"/>
                </a:lnTo>
                <a:lnTo>
                  <a:pt x="224444" y="171935"/>
                </a:lnTo>
                <a:lnTo>
                  <a:pt x="226570" y="166161"/>
                </a:lnTo>
                <a:lnTo>
                  <a:pt x="227987" y="160327"/>
                </a:lnTo>
                <a:lnTo>
                  <a:pt x="228932" y="154454"/>
                </a:lnTo>
                <a:lnTo>
                  <a:pt x="229562" y="148553"/>
                </a:lnTo>
                <a:lnTo>
                  <a:pt x="229981" y="142636"/>
                </a:lnTo>
                <a:lnTo>
                  <a:pt x="230261" y="136706"/>
                </a:lnTo>
                <a:lnTo>
                  <a:pt x="229456" y="129777"/>
                </a:lnTo>
                <a:lnTo>
                  <a:pt x="227926" y="122180"/>
                </a:lnTo>
                <a:lnTo>
                  <a:pt x="225915" y="114140"/>
                </a:lnTo>
                <a:lnTo>
                  <a:pt x="223582" y="105803"/>
                </a:lnTo>
                <a:lnTo>
                  <a:pt x="218343" y="88602"/>
                </a:lnTo>
                <a:lnTo>
                  <a:pt x="214565" y="80840"/>
                </a:lnTo>
                <a:lnTo>
                  <a:pt x="210062" y="73680"/>
                </a:lnTo>
                <a:lnTo>
                  <a:pt x="205076" y="66924"/>
                </a:lnTo>
                <a:lnTo>
                  <a:pt x="199767" y="60434"/>
                </a:lnTo>
                <a:lnTo>
                  <a:pt x="194243" y="54124"/>
                </a:lnTo>
                <a:lnTo>
                  <a:pt x="188577" y="47933"/>
                </a:lnTo>
                <a:lnTo>
                  <a:pt x="176988" y="35762"/>
                </a:lnTo>
                <a:lnTo>
                  <a:pt x="171120" y="29738"/>
                </a:lnTo>
                <a:lnTo>
                  <a:pt x="164232" y="24730"/>
                </a:lnTo>
                <a:lnTo>
                  <a:pt x="156663" y="20400"/>
                </a:lnTo>
                <a:lnTo>
                  <a:pt x="127868" y="6320"/>
                </a:lnTo>
                <a:lnTo>
                  <a:pt x="121506" y="4157"/>
                </a:lnTo>
                <a:lnTo>
                  <a:pt x="115281" y="2715"/>
                </a:lnTo>
                <a:lnTo>
                  <a:pt x="109146" y="1754"/>
                </a:lnTo>
                <a:lnTo>
                  <a:pt x="103071" y="1113"/>
                </a:lnTo>
                <a:lnTo>
                  <a:pt x="97038" y="686"/>
                </a:lnTo>
                <a:lnTo>
                  <a:pt x="91031" y="401"/>
                </a:lnTo>
                <a:lnTo>
                  <a:pt x="79065" y="85"/>
                </a:lnTo>
                <a:lnTo>
                  <a:pt x="73096" y="0"/>
                </a:lnTo>
                <a:lnTo>
                  <a:pt x="68124" y="936"/>
                </a:lnTo>
                <a:lnTo>
                  <a:pt x="63817" y="2552"/>
                </a:lnTo>
                <a:lnTo>
                  <a:pt x="59954" y="4622"/>
                </a:lnTo>
                <a:lnTo>
                  <a:pt x="53015" y="6921"/>
                </a:lnTo>
                <a:lnTo>
                  <a:pt x="43298" y="87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InkAnnotation51"/>
          <p:cNvSpPr/>
          <p:nvPr/>
        </p:nvSpPr>
        <p:spPr>
          <a:xfrm>
            <a:off x="3491507" y="3937992"/>
            <a:ext cx="8931" cy="223243"/>
          </a:xfrm>
          <a:custGeom>
            <a:avLst/>
            <a:gdLst/>
            <a:ahLst/>
            <a:cxnLst/>
            <a:rect l="0" t="0" r="0" b="0"/>
            <a:pathLst>
              <a:path w="8931" h="223243">
                <a:moveTo>
                  <a:pt x="0" y="0"/>
                </a:moveTo>
                <a:lnTo>
                  <a:pt x="0" y="117854"/>
                </a:lnTo>
                <a:lnTo>
                  <a:pt x="993" y="125202"/>
                </a:lnTo>
                <a:lnTo>
                  <a:pt x="2646" y="132085"/>
                </a:lnTo>
                <a:lnTo>
                  <a:pt x="4741" y="138658"/>
                </a:lnTo>
                <a:lnTo>
                  <a:pt x="6137" y="146016"/>
                </a:lnTo>
                <a:lnTo>
                  <a:pt x="7068" y="153899"/>
                </a:lnTo>
                <a:lnTo>
                  <a:pt x="7689" y="162130"/>
                </a:lnTo>
                <a:lnTo>
                  <a:pt x="8103" y="169603"/>
                </a:lnTo>
                <a:lnTo>
                  <a:pt x="8563" y="183196"/>
                </a:lnTo>
                <a:lnTo>
                  <a:pt x="8881" y="211489"/>
                </a:lnTo>
                <a:lnTo>
                  <a:pt x="8930" y="2232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InkAnnotation52"/>
          <p:cNvSpPr/>
          <p:nvPr/>
        </p:nvSpPr>
        <p:spPr>
          <a:xfrm>
            <a:off x="3491877" y="4348757"/>
            <a:ext cx="17491" cy="267892"/>
          </a:xfrm>
          <a:custGeom>
            <a:avLst/>
            <a:gdLst/>
            <a:ahLst/>
            <a:cxnLst/>
            <a:rect l="0" t="0" r="0" b="0"/>
            <a:pathLst>
              <a:path w="17491" h="267892">
                <a:moveTo>
                  <a:pt x="17490" y="0"/>
                </a:moveTo>
                <a:lnTo>
                  <a:pt x="12749" y="4741"/>
                </a:lnTo>
                <a:lnTo>
                  <a:pt x="11352" y="7129"/>
                </a:lnTo>
                <a:lnTo>
                  <a:pt x="10422" y="9714"/>
                </a:lnTo>
                <a:lnTo>
                  <a:pt x="9801" y="12429"/>
                </a:lnTo>
                <a:lnTo>
                  <a:pt x="9387" y="15232"/>
                </a:lnTo>
                <a:lnTo>
                  <a:pt x="8927" y="20991"/>
                </a:lnTo>
                <a:lnTo>
                  <a:pt x="8723" y="26858"/>
                </a:lnTo>
                <a:lnTo>
                  <a:pt x="8669" y="29812"/>
                </a:lnTo>
                <a:lnTo>
                  <a:pt x="7640" y="33765"/>
                </a:lnTo>
                <a:lnTo>
                  <a:pt x="5962" y="38385"/>
                </a:lnTo>
                <a:lnTo>
                  <a:pt x="3851" y="43449"/>
                </a:lnTo>
                <a:lnTo>
                  <a:pt x="2444" y="48811"/>
                </a:lnTo>
                <a:lnTo>
                  <a:pt x="1506" y="54369"/>
                </a:lnTo>
                <a:lnTo>
                  <a:pt x="881" y="60058"/>
                </a:lnTo>
                <a:lnTo>
                  <a:pt x="464" y="66828"/>
                </a:lnTo>
                <a:lnTo>
                  <a:pt x="0" y="82288"/>
                </a:lnTo>
                <a:lnTo>
                  <a:pt x="869" y="90577"/>
                </a:lnTo>
                <a:lnTo>
                  <a:pt x="2441" y="99080"/>
                </a:lnTo>
                <a:lnTo>
                  <a:pt x="4481" y="107725"/>
                </a:lnTo>
                <a:lnTo>
                  <a:pt x="5840" y="117457"/>
                </a:lnTo>
                <a:lnTo>
                  <a:pt x="6747" y="127914"/>
                </a:lnTo>
                <a:lnTo>
                  <a:pt x="7351" y="138855"/>
                </a:lnTo>
                <a:lnTo>
                  <a:pt x="8022" y="161594"/>
                </a:lnTo>
                <a:lnTo>
                  <a:pt x="8202" y="173213"/>
                </a:lnTo>
                <a:lnTo>
                  <a:pt x="9313" y="184929"/>
                </a:lnTo>
                <a:lnTo>
                  <a:pt x="11046" y="196707"/>
                </a:lnTo>
                <a:lnTo>
                  <a:pt x="13194" y="208529"/>
                </a:lnTo>
                <a:lnTo>
                  <a:pt x="14626" y="218394"/>
                </a:lnTo>
                <a:lnTo>
                  <a:pt x="15581" y="226955"/>
                </a:lnTo>
                <a:lnTo>
                  <a:pt x="16217" y="234648"/>
                </a:lnTo>
                <a:lnTo>
                  <a:pt x="16641" y="241760"/>
                </a:lnTo>
                <a:lnTo>
                  <a:pt x="17490" y="2678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InkAnnotation53"/>
          <p:cNvSpPr/>
          <p:nvPr/>
        </p:nvSpPr>
        <p:spPr>
          <a:xfrm>
            <a:off x="3457475" y="4884539"/>
            <a:ext cx="194232" cy="231971"/>
          </a:xfrm>
          <a:custGeom>
            <a:avLst/>
            <a:gdLst/>
            <a:ahLst/>
            <a:cxnLst/>
            <a:rect l="0" t="0" r="0" b="0"/>
            <a:pathLst>
              <a:path w="194232" h="231971">
                <a:moveTo>
                  <a:pt x="51892" y="0"/>
                </a:moveTo>
                <a:lnTo>
                  <a:pt x="51892" y="4740"/>
                </a:lnTo>
                <a:lnTo>
                  <a:pt x="50900" y="6136"/>
                </a:lnTo>
                <a:lnTo>
                  <a:pt x="49246" y="7067"/>
                </a:lnTo>
                <a:lnTo>
                  <a:pt x="47151" y="7688"/>
                </a:lnTo>
                <a:lnTo>
                  <a:pt x="42178" y="11024"/>
                </a:lnTo>
                <a:lnTo>
                  <a:pt x="39463" y="13302"/>
                </a:lnTo>
                <a:lnTo>
                  <a:pt x="35668" y="16805"/>
                </a:lnTo>
                <a:lnTo>
                  <a:pt x="26160" y="25989"/>
                </a:lnTo>
                <a:lnTo>
                  <a:pt x="22831" y="30224"/>
                </a:lnTo>
                <a:lnTo>
                  <a:pt x="20612" y="34040"/>
                </a:lnTo>
                <a:lnTo>
                  <a:pt x="19132" y="37576"/>
                </a:lnTo>
                <a:lnTo>
                  <a:pt x="17154" y="41918"/>
                </a:lnTo>
                <a:lnTo>
                  <a:pt x="9629" y="57509"/>
                </a:lnTo>
                <a:lnTo>
                  <a:pt x="4004" y="68885"/>
                </a:lnTo>
                <a:lnTo>
                  <a:pt x="2107" y="74696"/>
                </a:lnTo>
                <a:lnTo>
                  <a:pt x="843" y="80555"/>
                </a:lnTo>
                <a:lnTo>
                  <a:pt x="0" y="86445"/>
                </a:lnTo>
                <a:lnTo>
                  <a:pt x="430" y="93349"/>
                </a:lnTo>
                <a:lnTo>
                  <a:pt x="1709" y="100928"/>
                </a:lnTo>
                <a:lnTo>
                  <a:pt x="3553" y="108957"/>
                </a:lnTo>
                <a:lnTo>
                  <a:pt x="4784" y="117286"/>
                </a:lnTo>
                <a:lnTo>
                  <a:pt x="5603" y="125815"/>
                </a:lnTo>
                <a:lnTo>
                  <a:pt x="6150" y="134478"/>
                </a:lnTo>
                <a:lnTo>
                  <a:pt x="7506" y="142238"/>
                </a:lnTo>
                <a:lnTo>
                  <a:pt x="9403" y="149395"/>
                </a:lnTo>
                <a:lnTo>
                  <a:pt x="11660" y="156151"/>
                </a:lnTo>
                <a:lnTo>
                  <a:pt x="15149" y="162640"/>
                </a:lnTo>
                <a:lnTo>
                  <a:pt x="19459" y="168950"/>
                </a:lnTo>
                <a:lnTo>
                  <a:pt x="24317" y="175141"/>
                </a:lnTo>
                <a:lnTo>
                  <a:pt x="28548" y="181252"/>
                </a:lnTo>
                <a:lnTo>
                  <a:pt x="32360" y="187311"/>
                </a:lnTo>
                <a:lnTo>
                  <a:pt x="35894" y="193335"/>
                </a:lnTo>
                <a:lnTo>
                  <a:pt x="40234" y="199335"/>
                </a:lnTo>
                <a:lnTo>
                  <a:pt x="45112" y="205319"/>
                </a:lnTo>
                <a:lnTo>
                  <a:pt x="50349" y="211294"/>
                </a:lnTo>
                <a:lnTo>
                  <a:pt x="55824" y="216268"/>
                </a:lnTo>
                <a:lnTo>
                  <a:pt x="61459" y="220577"/>
                </a:lnTo>
                <a:lnTo>
                  <a:pt x="67199" y="224442"/>
                </a:lnTo>
                <a:lnTo>
                  <a:pt x="73011" y="227018"/>
                </a:lnTo>
                <a:lnTo>
                  <a:pt x="78869" y="228736"/>
                </a:lnTo>
                <a:lnTo>
                  <a:pt x="84760" y="229881"/>
                </a:lnTo>
                <a:lnTo>
                  <a:pt x="90671" y="230644"/>
                </a:lnTo>
                <a:lnTo>
                  <a:pt x="96596" y="231153"/>
                </a:lnTo>
                <a:lnTo>
                  <a:pt x="102530" y="231493"/>
                </a:lnTo>
                <a:lnTo>
                  <a:pt x="114416" y="231870"/>
                </a:lnTo>
                <a:lnTo>
                  <a:pt x="120364" y="231970"/>
                </a:lnTo>
                <a:lnTo>
                  <a:pt x="126313" y="231044"/>
                </a:lnTo>
                <a:lnTo>
                  <a:pt x="132264" y="229436"/>
                </a:lnTo>
                <a:lnTo>
                  <a:pt x="138215" y="227371"/>
                </a:lnTo>
                <a:lnTo>
                  <a:pt x="144167" y="225002"/>
                </a:lnTo>
                <a:lnTo>
                  <a:pt x="150120" y="222431"/>
                </a:lnTo>
                <a:lnTo>
                  <a:pt x="156073" y="219724"/>
                </a:lnTo>
                <a:lnTo>
                  <a:pt x="161033" y="215936"/>
                </a:lnTo>
                <a:lnTo>
                  <a:pt x="165332" y="211426"/>
                </a:lnTo>
                <a:lnTo>
                  <a:pt x="169191" y="206435"/>
                </a:lnTo>
                <a:lnTo>
                  <a:pt x="172755" y="201123"/>
                </a:lnTo>
                <a:lnTo>
                  <a:pt x="176124" y="195597"/>
                </a:lnTo>
                <a:lnTo>
                  <a:pt x="179361" y="189929"/>
                </a:lnTo>
                <a:lnTo>
                  <a:pt x="185605" y="178339"/>
                </a:lnTo>
                <a:lnTo>
                  <a:pt x="188659" y="172471"/>
                </a:lnTo>
                <a:lnTo>
                  <a:pt x="190695" y="165582"/>
                </a:lnTo>
                <a:lnTo>
                  <a:pt x="192052" y="158013"/>
                </a:lnTo>
                <a:lnTo>
                  <a:pt x="192957" y="149990"/>
                </a:lnTo>
                <a:lnTo>
                  <a:pt x="193560" y="142658"/>
                </a:lnTo>
                <a:lnTo>
                  <a:pt x="193962" y="135784"/>
                </a:lnTo>
                <a:lnTo>
                  <a:pt x="194231" y="129218"/>
                </a:lnTo>
                <a:lnTo>
                  <a:pt x="193417" y="121863"/>
                </a:lnTo>
                <a:lnTo>
                  <a:pt x="191883" y="113985"/>
                </a:lnTo>
                <a:lnTo>
                  <a:pt x="189867" y="105756"/>
                </a:lnTo>
                <a:lnTo>
                  <a:pt x="187532" y="98284"/>
                </a:lnTo>
                <a:lnTo>
                  <a:pt x="184982" y="91320"/>
                </a:lnTo>
                <a:lnTo>
                  <a:pt x="182291" y="84692"/>
                </a:lnTo>
                <a:lnTo>
                  <a:pt x="178512" y="78289"/>
                </a:lnTo>
                <a:lnTo>
                  <a:pt x="174009" y="72037"/>
                </a:lnTo>
                <a:lnTo>
                  <a:pt x="169022" y="65884"/>
                </a:lnTo>
                <a:lnTo>
                  <a:pt x="164705" y="60789"/>
                </a:lnTo>
                <a:lnTo>
                  <a:pt x="160835" y="56401"/>
                </a:lnTo>
                <a:lnTo>
                  <a:pt x="157263" y="52483"/>
                </a:lnTo>
                <a:lnTo>
                  <a:pt x="152897" y="48880"/>
                </a:lnTo>
                <a:lnTo>
                  <a:pt x="148002" y="45485"/>
                </a:lnTo>
                <a:lnTo>
                  <a:pt x="142754" y="42229"/>
                </a:lnTo>
                <a:lnTo>
                  <a:pt x="137272" y="39067"/>
                </a:lnTo>
                <a:lnTo>
                  <a:pt x="125888" y="32907"/>
                </a:lnTo>
                <a:lnTo>
                  <a:pt x="121066" y="30867"/>
                </a:lnTo>
                <a:lnTo>
                  <a:pt x="116860" y="29507"/>
                </a:lnTo>
                <a:lnTo>
                  <a:pt x="113064" y="28601"/>
                </a:lnTo>
                <a:lnTo>
                  <a:pt x="108548" y="27997"/>
                </a:lnTo>
                <a:lnTo>
                  <a:pt x="103553" y="27594"/>
                </a:lnTo>
                <a:lnTo>
                  <a:pt x="98239" y="27325"/>
                </a:lnTo>
                <a:lnTo>
                  <a:pt x="93704" y="28139"/>
                </a:lnTo>
                <a:lnTo>
                  <a:pt x="89689" y="29673"/>
                </a:lnTo>
                <a:lnTo>
                  <a:pt x="78681" y="357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InkAnnotation54"/>
          <p:cNvSpPr/>
          <p:nvPr/>
        </p:nvSpPr>
        <p:spPr>
          <a:xfrm>
            <a:off x="3536189" y="5473898"/>
            <a:ext cx="151616" cy="205336"/>
          </a:xfrm>
          <a:custGeom>
            <a:avLst/>
            <a:gdLst/>
            <a:ahLst/>
            <a:cxnLst/>
            <a:rect l="0" t="0" r="0" b="0"/>
            <a:pathLst>
              <a:path w="151616" h="205336">
                <a:moveTo>
                  <a:pt x="17826" y="53578"/>
                </a:moveTo>
                <a:lnTo>
                  <a:pt x="10138" y="61267"/>
                </a:lnTo>
                <a:lnTo>
                  <a:pt x="9448" y="64602"/>
                </a:lnTo>
                <a:lnTo>
                  <a:pt x="9264" y="66880"/>
                </a:lnTo>
                <a:lnTo>
                  <a:pt x="8149" y="70384"/>
                </a:lnTo>
                <a:lnTo>
                  <a:pt x="6414" y="74704"/>
                </a:lnTo>
                <a:lnTo>
                  <a:pt x="4265" y="79568"/>
                </a:lnTo>
                <a:lnTo>
                  <a:pt x="2832" y="83803"/>
                </a:lnTo>
                <a:lnTo>
                  <a:pt x="1877" y="87619"/>
                </a:lnTo>
                <a:lnTo>
                  <a:pt x="1240" y="91154"/>
                </a:lnTo>
                <a:lnTo>
                  <a:pt x="816" y="95496"/>
                </a:lnTo>
                <a:lnTo>
                  <a:pt x="533" y="100375"/>
                </a:lnTo>
                <a:lnTo>
                  <a:pt x="218" y="110096"/>
                </a:lnTo>
                <a:lnTo>
                  <a:pt x="41" y="122138"/>
                </a:lnTo>
                <a:lnTo>
                  <a:pt x="0" y="132336"/>
                </a:lnTo>
                <a:lnTo>
                  <a:pt x="981" y="137833"/>
                </a:lnTo>
                <a:lnTo>
                  <a:pt x="2627" y="143482"/>
                </a:lnTo>
                <a:lnTo>
                  <a:pt x="4717" y="149233"/>
                </a:lnTo>
                <a:lnTo>
                  <a:pt x="6110" y="155051"/>
                </a:lnTo>
                <a:lnTo>
                  <a:pt x="7039" y="160915"/>
                </a:lnTo>
                <a:lnTo>
                  <a:pt x="7658" y="166808"/>
                </a:lnTo>
                <a:lnTo>
                  <a:pt x="9063" y="171729"/>
                </a:lnTo>
                <a:lnTo>
                  <a:pt x="10992" y="176001"/>
                </a:lnTo>
                <a:lnTo>
                  <a:pt x="13270" y="179842"/>
                </a:lnTo>
                <a:lnTo>
                  <a:pt x="15781" y="183395"/>
                </a:lnTo>
                <a:lnTo>
                  <a:pt x="18447" y="186756"/>
                </a:lnTo>
                <a:lnTo>
                  <a:pt x="21217" y="189988"/>
                </a:lnTo>
                <a:lnTo>
                  <a:pt x="24055" y="193135"/>
                </a:lnTo>
                <a:lnTo>
                  <a:pt x="29855" y="199278"/>
                </a:lnTo>
                <a:lnTo>
                  <a:pt x="32790" y="201313"/>
                </a:lnTo>
                <a:lnTo>
                  <a:pt x="35740" y="202669"/>
                </a:lnTo>
                <a:lnTo>
                  <a:pt x="38698" y="203574"/>
                </a:lnTo>
                <a:lnTo>
                  <a:pt x="42655" y="204176"/>
                </a:lnTo>
                <a:lnTo>
                  <a:pt x="47277" y="204579"/>
                </a:lnTo>
                <a:lnTo>
                  <a:pt x="56712" y="205025"/>
                </a:lnTo>
                <a:lnTo>
                  <a:pt x="64213" y="205224"/>
                </a:lnTo>
                <a:lnTo>
                  <a:pt x="78754" y="205335"/>
                </a:lnTo>
                <a:lnTo>
                  <a:pt x="83250" y="204359"/>
                </a:lnTo>
                <a:lnTo>
                  <a:pt x="87239" y="202716"/>
                </a:lnTo>
                <a:lnTo>
                  <a:pt x="90890" y="200628"/>
                </a:lnTo>
                <a:lnTo>
                  <a:pt x="100239" y="195663"/>
                </a:lnTo>
                <a:lnTo>
                  <a:pt x="105510" y="192949"/>
                </a:lnTo>
                <a:lnTo>
                  <a:pt x="110016" y="190149"/>
                </a:lnTo>
                <a:lnTo>
                  <a:pt x="114013" y="187289"/>
                </a:lnTo>
                <a:lnTo>
                  <a:pt x="117669" y="184391"/>
                </a:lnTo>
                <a:lnTo>
                  <a:pt x="121099" y="180474"/>
                </a:lnTo>
                <a:lnTo>
                  <a:pt x="124378" y="175879"/>
                </a:lnTo>
                <a:lnTo>
                  <a:pt x="127556" y="170831"/>
                </a:lnTo>
                <a:lnTo>
                  <a:pt x="130667" y="165481"/>
                </a:lnTo>
                <a:lnTo>
                  <a:pt x="136769" y="154246"/>
                </a:lnTo>
                <a:lnTo>
                  <a:pt x="139785" y="147479"/>
                </a:lnTo>
                <a:lnTo>
                  <a:pt x="142788" y="139991"/>
                </a:lnTo>
                <a:lnTo>
                  <a:pt x="145783" y="132022"/>
                </a:lnTo>
                <a:lnTo>
                  <a:pt x="147779" y="124726"/>
                </a:lnTo>
                <a:lnTo>
                  <a:pt x="149110" y="117877"/>
                </a:lnTo>
                <a:lnTo>
                  <a:pt x="149997" y="111326"/>
                </a:lnTo>
                <a:lnTo>
                  <a:pt x="150588" y="104976"/>
                </a:lnTo>
                <a:lnTo>
                  <a:pt x="150982" y="98757"/>
                </a:lnTo>
                <a:lnTo>
                  <a:pt x="151421" y="86556"/>
                </a:lnTo>
                <a:lnTo>
                  <a:pt x="151615" y="74518"/>
                </a:lnTo>
                <a:lnTo>
                  <a:pt x="150675" y="68531"/>
                </a:lnTo>
                <a:lnTo>
                  <a:pt x="149056" y="62554"/>
                </a:lnTo>
                <a:lnTo>
                  <a:pt x="146985" y="56585"/>
                </a:lnTo>
                <a:lnTo>
                  <a:pt x="145604" y="50622"/>
                </a:lnTo>
                <a:lnTo>
                  <a:pt x="144683" y="44662"/>
                </a:lnTo>
                <a:lnTo>
                  <a:pt x="144069" y="38705"/>
                </a:lnTo>
                <a:lnTo>
                  <a:pt x="142667" y="33740"/>
                </a:lnTo>
                <a:lnTo>
                  <a:pt x="140741" y="29438"/>
                </a:lnTo>
                <a:lnTo>
                  <a:pt x="138465" y="25579"/>
                </a:lnTo>
                <a:lnTo>
                  <a:pt x="135955" y="22013"/>
                </a:lnTo>
                <a:lnTo>
                  <a:pt x="133290" y="18645"/>
                </a:lnTo>
                <a:lnTo>
                  <a:pt x="130521" y="15406"/>
                </a:lnTo>
                <a:lnTo>
                  <a:pt x="127682" y="12255"/>
                </a:lnTo>
                <a:lnTo>
                  <a:pt x="121883" y="6108"/>
                </a:lnTo>
                <a:lnTo>
                  <a:pt x="118947" y="4072"/>
                </a:lnTo>
                <a:lnTo>
                  <a:pt x="115998" y="2715"/>
                </a:lnTo>
                <a:lnTo>
                  <a:pt x="113040" y="1810"/>
                </a:lnTo>
                <a:lnTo>
                  <a:pt x="109083" y="1206"/>
                </a:lnTo>
                <a:lnTo>
                  <a:pt x="104461" y="805"/>
                </a:lnTo>
                <a:lnTo>
                  <a:pt x="95026" y="358"/>
                </a:lnTo>
                <a:lnTo>
                  <a:pt x="87525" y="159"/>
                </a:lnTo>
                <a:lnTo>
                  <a:pt x="7140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InkAnnotation55"/>
          <p:cNvSpPr/>
          <p:nvPr/>
        </p:nvSpPr>
        <p:spPr>
          <a:xfrm>
            <a:off x="3545085" y="5956101"/>
            <a:ext cx="17860" cy="276821"/>
          </a:xfrm>
          <a:custGeom>
            <a:avLst/>
            <a:gdLst/>
            <a:ahLst/>
            <a:cxnLst/>
            <a:rect l="0" t="0" r="0" b="0"/>
            <a:pathLst>
              <a:path w="17860" h="276821">
                <a:moveTo>
                  <a:pt x="0" y="0"/>
                </a:moveTo>
                <a:lnTo>
                  <a:pt x="0" y="12429"/>
                </a:lnTo>
                <a:lnTo>
                  <a:pt x="993" y="15231"/>
                </a:lnTo>
                <a:lnTo>
                  <a:pt x="2646" y="18092"/>
                </a:lnTo>
                <a:lnTo>
                  <a:pt x="4741" y="20991"/>
                </a:lnTo>
                <a:lnTo>
                  <a:pt x="6137" y="24907"/>
                </a:lnTo>
                <a:lnTo>
                  <a:pt x="7069" y="29503"/>
                </a:lnTo>
                <a:lnTo>
                  <a:pt x="7689" y="34552"/>
                </a:lnTo>
                <a:lnTo>
                  <a:pt x="9095" y="39902"/>
                </a:lnTo>
                <a:lnTo>
                  <a:pt x="11024" y="45453"/>
                </a:lnTo>
                <a:lnTo>
                  <a:pt x="13303" y="51138"/>
                </a:lnTo>
                <a:lnTo>
                  <a:pt x="14822" y="57905"/>
                </a:lnTo>
                <a:lnTo>
                  <a:pt x="15834" y="65392"/>
                </a:lnTo>
                <a:lnTo>
                  <a:pt x="16510" y="73360"/>
                </a:lnTo>
                <a:lnTo>
                  <a:pt x="16960" y="81649"/>
                </a:lnTo>
                <a:lnTo>
                  <a:pt x="17460" y="98796"/>
                </a:lnTo>
                <a:lnTo>
                  <a:pt x="17837" y="160768"/>
                </a:lnTo>
                <a:lnTo>
                  <a:pt x="17859" y="227433"/>
                </a:lnTo>
                <a:lnTo>
                  <a:pt x="16867" y="233973"/>
                </a:lnTo>
                <a:lnTo>
                  <a:pt x="15214" y="240318"/>
                </a:lnTo>
                <a:lnTo>
                  <a:pt x="13119" y="246532"/>
                </a:lnTo>
                <a:lnTo>
                  <a:pt x="11723" y="252660"/>
                </a:lnTo>
                <a:lnTo>
                  <a:pt x="10792" y="258729"/>
                </a:lnTo>
                <a:lnTo>
                  <a:pt x="8930" y="2768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InkAnnotation56"/>
          <p:cNvSpPr/>
          <p:nvPr/>
        </p:nvSpPr>
        <p:spPr>
          <a:xfrm>
            <a:off x="3571875" y="6411515"/>
            <a:ext cx="8930" cy="178595"/>
          </a:xfrm>
          <a:custGeom>
            <a:avLst/>
            <a:gdLst/>
            <a:ahLst/>
            <a:cxnLst/>
            <a:rect l="0" t="0" r="0" b="0"/>
            <a:pathLst>
              <a:path w="8930" h="178595">
                <a:moveTo>
                  <a:pt x="8929" y="0"/>
                </a:moveTo>
                <a:lnTo>
                  <a:pt x="8929" y="76308"/>
                </a:lnTo>
                <a:lnTo>
                  <a:pt x="7937" y="83614"/>
                </a:lnTo>
                <a:lnTo>
                  <a:pt x="6283" y="91462"/>
                </a:lnTo>
                <a:lnTo>
                  <a:pt x="4189" y="99669"/>
                </a:lnTo>
                <a:lnTo>
                  <a:pt x="2792" y="107126"/>
                </a:lnTo>
                <a:lnTo>
                  <a:pt x="1861" y="114082"/>
                </a:lnTo>
                <a:lnTo>
                  <a:pt x="1241" y="120703"/>
                </a:lnTo>
                <a:lnTo>
                  <a:pt x="827" y="127102"/>
                </a:lnTo>
                <a:lnTo>
                  <a:pt x="551" y="133351"/>
                </a:lnTo>
                <a:lnTo>
                  <a:pt x="245" y="145587"/>
                </a:lnTo>
                <a:lnTo>
                  <a:pt x="0" y="1785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InkAnnotation57"/>
          <p:cNvSpPr/>
          <p:nvPr/>
        </p:nvSpPr>
        <p:spPr>
          <a:xfrm>
            <a:off x="4134855" y="3286125"/>
            <a:ext cx="222786" cy="178468"/>
          </a:xfrm>
          <a:custGeom>
            <a:avLst/>
            <a:gdLst/>
            <a:ahLst/>
            <a:cxnLst/>
            <a:rect l="0" t="0" r="0" b="0"/>
            <a:pathLst>
              <a:path w="222786" h="178468">
                <a:moveTo>
                  <a:pt x="35309" y="0"/>
                </a:moveTo>
                <a:lnTo>
                  <a:pt x="27620" y="0"/>
                </a:lnTo>
                <a:lnTo>
                  <a:pt x="22006" y="4740"/>
                </a:lnTo>
                <a:lnTo>
                  <a:pt x="16829" y="9713"/>
                </a:lnTo>
                <a:lnTo>
                  <a:pt x="14059" y="12428"/>
                </a:lnTo>
                <a:lnTo>
                  <a:pt x="12212" y="15231"/>
                </a:lnTo>
                <a:lnTo>
                  <a:pt x="10982" y="18091"/>
                </a:lnTo>
                <a:lnTo>
                  <a:pt x="10161" y="20990"/>
                </a:lnTo>
                <a:lnTo>
                  <a:pt x="8622" y="24907"/>
                </a:lnTo>
                <a:lnTo>
                  <a:pt x="6603" y="29504"/>
                </a:lnTo>
                <a:lnTo>
                  <a:pt x="4265" y="34552"/>
                </a:lnTo>
                <a:lnTo>
                  <a:pt x="2707" y="38909"/>
                </a:lnTo>
                <a:lnTo>
                  <a:pt x="1668" y="42807"/>
                </a:lnTo>
                <a:lnTo>
                  <a:pt x="975" y="46397"/>
                </a:lnTo>
                <a:lnTo>
                  <a:pt x="513" y="50775"/>
                </a:lnTo>
                <a:lnTo>
                  <a:pt x="206" y="55677"/>
                </a:lnTo>
                <a:lnTo>
                  <a:pt x="0" y="60931"/>
                </a:lnTo>
                <a:lnTo>
                  <a:pt x="856" y="66418"/>
                </a:lnTo>
                <a:lnTo>
                  <a:pt x="2418" y="72059"/>
                </a:lnTo>
                <a:lnTo>
                  <a:pt x="4452" y="77805"/>
                </a:lnTo>
                <a:lnTo>
                  <a:pt x="6800" y="82628"/>
                </a:lnTo>
                <a:lnTo>
                  <a:pt x="9358" y="86835"/>
                </a:lnTo>
                <a:lnTo>
                  <a:pt x="12055" y="90632"/>
                </a:lnTo>
                <a:lnTo>
                  <a:pt x="14845" y="95148"/>
                </a:lnTo>
                <a:lnTo>
                  <a:pt x="17698" y="100143"/>
                </a:lnTo>
                <a:lnTo>
                  <a:pt x="23513" y="110984"/>
                </a:lnTo>
                <a:lnTo>
                  <a:pt x="29404" y="122417"/>
                </a:lnTo>
                <a:lnTo>
                  <a:pt x="33357" y="127252"/>
                </a:lnTo>
                <a:lnTo>
                  <a:pt x="37976" y="131467"/>
                </a:lnTo>
                <a:lnTo>
                  <a:pt x="43040" y="135270"/>
                </a:lnTo>
                <a:lnTo>
                  <a:pt x="48400" y="139789"/>
                </a:lnTo>
                <a:lnTo>
                  <a:pt x="53958" y="144786"/>
                </a:lnTo>
                <a:lnTo>
                  <a:pt x="59648" y="150102"/>
                </a:lnTo>
                <a:lnTo>
                  <a:pt x="65425" y="154638"/>
                </a:lnTo>
                <a:lnTo>
                  <a:pt x="71261" y="158655"/>
                </a:lnTo>
                <a:lnTo>
                  <a:pt x="77136" y="162324"/>
                </a:lnTo>
                <a:lnTo>
                  <a:pt x="83037" y="164770"/>
                </a:lnTo>
                <a:lnTo>
                  <a:pt x="88956" y="166401"/>
                </a:lnTo>
                <a:lnTo>
                  <a:pt x="94886" y="167489"/>
                </a:lnTo>
                <a:lnTo>
                  <a:pt x="100824" y="169206"/>
                </a:lnTo>
                <a:lnTo>
                  <a:pt x="106766" y="171343"/>
                </a:lnTo>
                <a:lnTo>
                  <a:pt x="112713" y="173760"/>
                </a:lnTo>
                <a:lnTo>
                  <a:pt x="119653" y="175371"/>
                </a:lnTo>
                <a:lnTo>
                  <a:pt x="127258" y="176445"/>
                </a:lnTo>
                <a:lnTo>
                  <a:pt x="141659" y="177639"/>
                </a:lnTo>
                <a:lnTo>
                  <a:pt x="151367" y="178169"/>
                </a:lnTo>
                <a:lnTo>
                  <a:pt x="161635" y="178405"/>
                </a:lnTo>
                <a:lnTo>
                  <a:pt x="167151" y="178467"/>
                </a:lnTo>
                <a:lnTo>
                  <a:pt x="172813" y="177517"/>
                </a:lnTo>
                <a:lnTo>
                  <a:pt x="178572" y="175891"/>
                </a:lnTo>
                <a:lnTo>
                  <a:pt x="184395" y="173816"/>
                </a:lnTo>
                <a:lnTo>
                  <a:pt x="189270" y="172431"/>
                </a:lnTo>
                <a:lnTo>
                  <a:pt x="193512" y="171509"/>
                </a:lnTo>
                <a:lnTo>
                  <a:pt x="197332" y="170893"/>
                </a:lnTo>
                <a:lnTo>
                  <a:pt x="204222" y="167565"/>
                </a:lnTo>
                <a:lnTo>
                  <a:pt x="210592" y="162777"/>
                </a:lnTo>
                <a:lnTo>
                  <a:pt x="216730" y="157343"/>
                </a:lnTo>
                <a:lnTo>
                  <a:pt x="218764" y="153512"/>
                </a:lnTo>
                <a:lnTo>
                  <a:pt x="220121" y="148974"/>
                </a:lnTo>
                <a:lnTo>
                  <a:pt x="221024" y="143964"/>
                </a:lnTo>
                <a:lnTo>
                  <a:pt x="221627" y="139632"/>
                </a:lnTo>
                <a:lnTo>
                  <a:pt x="222029" y="135752"/>
                </a:lnTo>
                <a:lnTo>
                  <a:pt x="222296" y="132173"/>
                </a:lnTo>
                <a:lnTo>
                  <a:pt x="222475" y="127803"/>
                </a:lnTo>
                <a:lnTo>
                  <a:pt x="222673" y="117655"/>
                </a:lnTo>
                <a:lnTo>
                  <a:pt x="222785" y="100786"/>
                </a:lnTo>
                <a:lnTo>
                  <a:pt x="221809" y="95964"/>
                </a:lnTo>
                <a:lnTo>
                  <a:pt x="220165" y="91757"/>
                </a:lnTo>
                <a:lnTo>
                  <a:pt x="218077" y="87960"/>
                </a:lnTo>
                <a:lnTo>
                  <a:pt x="215694" y="84437"/>
                </a:lnTo>
                <a:lnTo>
                  <a:pt x="213112" y="81096"/>
                </a:lnTo>
                <a:lnTo>
                  <a:pt x="210399" y="77876"/>
                </a:lnTo>
                <a:lnTo>
                  <a:pt x="206606" y="73745"/>
                </a:lnTo>
                <a:lnTo>
                  <a:pt x="192778" y="59443"/>
                </a:lnTo>
                <a:lnTo>
                  <a:pt x="185332" y="51885"/>
                </a:lnTo>
                <a:lnTo>
                  <a:pt x="180964" y="48481"/>
                </a:lnTo>
                <a:lnTo>
                  <a:pt x="176069" y="45219"/>
                </a:lnTo>
                <a:lnTo>
                  <a:pt x="170820" y="42052"/>
                </a:lnTo>
                <a:lnTo>
                  <a:pt x="165337" y="39940"/>
                </a:lnTo>
                <a:lnTo>
                  <a:pt x="159697" y="38533"/>
                </a:lnTo>
                <a:lnTo>
                  <a:pt x="153953" y="37595"/>
                </a:lnTo>
                <a:lnTo>
                  <a:pt x="148140" y="36969"/>
                </a:lnTo>
                <a:lnTo>
                  <a:pt x="142279" y="36552"/>
                </a:lnTo>
                <a:lnTo>
                  <a:pt x="136388" y="36274"/>
                </a:lnTo>
                <a:lnTo>
                  <a:pt x="130476" y="35097"/>
                </a:lnTo>
                <a:lnTo>
                  <a:pt x="124551" y="33319"/>
                </a:lnTo>
                <a:lnTo>
                  <a:pt x="118616" y="31143"/>
                </a:lnTo>
                <a:lnTo>
                  <a:pt x="113667" y="29691"/>
                </a:lnTo>
                <a:lnTo>
                  <a:pt x="109376" y="28723"/>
                </a:lnTo>
                <a:lnTo>
                  <a:pt x="97816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InkAnnotation58"/>
          <p:cNvSpPr/>
          <p:nvPr/>
        </p:nvSpPr>
        <p:spPr>
          <a:xfrm>
            <a:off x="4232672" y="3607593"/>
            <a:ext cx="8930" cy="187525"/>
          </a:xfrm>
          <a:custGeom>
            <a:avLst/>
            <a:gdLst/>
            <a:ahLst/>
            <a:cxnLst/>
            <a:rect l="0" t="0" r="0" b="0"/>
            <a:pathLst>
              <a:path w="8930" h="187525">
                <a:moveTo>
                  <a:pt x="8929" y="0"/>
                </a:moveTo>
                <a:lnTo>
                  <a:pt x="8929" y="4741"/>
                </a:lnTo>
                <a:lnTo>
                  <a:pt x="7936" y="6137"/>
                </a:lnTo>
                <a:lnTo>
                  <a:pt x="6283" y="7068"/>
                </a:lnTo>
                <a:lnTo>
                  <a:pt x="4189" y="7689"/>
                </a:lnTo>
                <a:lnTo>
                  <a:pt x="2792" y="9094"/>
                </a:lnTo>
                <a:lnTo>
                  <a:pt x="1861" y="11024"/>
                </a:lnTo>
                <a:lnTo>
                  <a:pt x="1241" y="13303"/>
                </a:lnTo>
                <a:lnTo>
                  <a:pt x="827" y="16806"/>
                </a:lnTo>
                <a:lnTo>
                  <a:pt x="551" y="21126"/>
                </a:lnTo>
                <a:lnTo>
                  <a:pt x="244" y="30226"/>
                </a:lnTo>
                <a:lnTo>
                  <a:pt x="72" y="41919"/>
                </a:lnTo>
                <a:lnTo>
                  <a:pt x="0" y="122050"/>
                </a:lnTo>
                <a:lnTo>
                  <a:pt x="992" y="128992"/>
                </a:lnTo>
                <a:lnTo>
                  <a:pt x="2646" y="136596"/>
                </a:lnTo>
                <a:lnTo>
                  <a:pt x="4740" y="144643"/>
                </a:lnTo>
                <a:lnTo>
                  <a:pt x="6136" y="150998"/>
                </a:lnTo>
                <a:lnTo>
                  <a:pt x="7067" y="156228"/>
                </a:lnTo>
                <a:lnTo>
                  <a:pt x="7688" y="160707"/>
                </a:lnTo>
                <a:lnTo>
                  <a:pt x="8102" y="165677"/>
                </a:lnTo>
                <a:lnTo>
                  <a:pt x="8377" y="170975"/>
                </a:lnTo>
                <a:lnTo>
                  <a:pt x="8929" y="18752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InkAnnotation59"/>
          <p:cNvSpPr/>
          <p:nvPr/>
        </p:nvSpPr>
        <p:spPr>
          <a:xfrm>
            <a:off x="4143893" y="4000500"/>
            <a:ext cx="160058" cy="165507"/>
          </a:xfrm>
          <a:custGeom>
            <a:avLst/>
            <a:gdLst/>
            <a:ahLst/>
            <a:cxnLst/>
            <a:rect l="0" t="0" r="0" b="0"/>
            <a:pathLst>
              <a:path w="160058" h="165507">
                <a:moveTo>
                  <a:pt x="44130" y="17859"/>
                </a:moveTo>
                <a:lnTo>
                  <a:pt x="30827" y="17859"/>
                </a:lnTo>
                <a:lnTo>
                  <a:pt x="28316" y="18851"/>
                </a:lnTo>
                <a:lnTo>
                  <a:pt x="25650" y="20505"/>
                </a:lnTo>
                <a:lnTo>
                  <a:pt x="22880" y="22599"/>
                </a:lnTo>
                <a:lnTo>
                  <a:pt x="20041" y="25980"/>
                </a:lnTo>
                <a:lnTo>
                  <a:pt x="17156" y="30218"/>
                </a:lnTo>
                <a:lnTo>
                  <a:pt x="14241" y="35028"/>
                </a:lnTo>
                <a:lnTo>
                  <a:pt x="11306" y="39227"/>
                </a:lnTo>
                <a:lnTo>
                  <a:pt x="8356" y="43018"/>
                </a:lnTo>
                <a:lnTo>
                  <a:pt x="5398" y="46538"/>
                </a:lnTo>
                <a:lnTo>
                  <a:pt x="3425" y="50869"/>
                </a:lnTo>
                <a:lnTo>
                  <a:pt x="2111" y="55741"/>
                </a:lnTo>
                <a:lnTo>
                  <a:pt x="1234" y="60973"/>
                </a:lnTo>
                <a:lnTo>
                  <a:pt x="650" y="65453"/>
                </a:lnTo>
                <a:lnTo>
                  <a:pt x="260" y="69432"/>
                </a:lnTo>
                <a:lnTo>
                  <a:pt x="0" y="73076"/>
                </a:lnTo>
                <a:lnTo>
                  <a:pt x="819" y="77491"/>
                </a:lnTo>
                <a:lnTo>
                  <a:pt x="2358" y="82419"/>
                </a:lnTo>
                <a:lnTo>
                  <a:pt x="4375" y="87688"/>
                </a:lnTo>
                <a:lnTo>
                  <a:pt x="5721" y="93185"/>
                </a:lnTo>
                <a:lnTo>
                  <a:pt x="6617" y="98834"/>
                </a:lnTo>
                <a:lnTo>
                  <a:pt x="7215" y="104585"/>
                </a:lnTo>
                <a:lnTo>
                  <a:pt x="9598" y="109410"/>
                </a:lnTo>
                <a:lnTo>
                  <a:pt x="13171" y="113620"/>
                </a:lnTo>
                <a:lnTo>
                  <a:pt x="17538" y="117418"/>
                </a:lnTo>
                <a:lnTo>
                  <a:pt x="21441" y="121935"/>
                </a:lnTo>
                <a:lnTo>
                  <a:pt x="25035" y="126931"/>
                </a:lnTo>
                <a:lnTo>
                  <a:pt x="28423" y="132245"/>
                </a:lnTo>
                <a:lnTo>
                  <a:pt x="32666" y="136780"/>
                </a:lnTo>
                <a:lnTo>
                  <a:pt x="37480" y="140796"/>
                </a:lnTo>
                <a:lnTo>
                  <a:pt x="42673" y="144465"/>
                </a:lnTo>
                <a:lnTo>
                  <a:pt x="48120" y="147904"/>
                </a:lnTo>
                <a:lnTo>
                  <a:pt x="53735" y="151188"/>
                </a:lnTo>
                <a:lnTo>
                  <a:pt x="59462" y="154370"/>
                </a:lnTo>
                <a:lnTo>
                  <a:pt x="65266" y="156491"/>
                </a:lnTo>
                <a:lnTo>
                  <a:pt x="71119" y="157905"/>
                </a:lnTo>
                <a:lnTo>
                  <a:pt x="77005" y="158848"/>
                </a:lnTo>
                <a:lnTo>
                  <a:pt x="81921" y="160469"/>
                </a:lnTo>
                <a:lnTo>
                  <a:pt x="86192" y="162542"/>
                </a:lnTo>
                <a:lnTo>
                  <a:pt x="90030" y="164916"/>
                </a:lnTo>
                <a:lnTo>
                  <a:pt x="94574" y="165506"/>
                </a:lnTo>
                <a:lnTo>
                  <a:pt x="99587" y="164908"/>
                </a:lnTo>
                <a:lnTo>
                  <a:pt x="104914" y="163516"/>
                </a:lnTo>
                <a:lnTo>
                  <a:pt x="110450" y="162589"/>
                </a:lnTo>
                <a:lnTo>
                  <a:pt x="116124" y="161971"/>
                </a:lnTo>
                <a:lnTo>
                  <a:pt x="121892" y="161558"/>
                </a:lnTo>
                <a:lnTo>
                  <a:pt x="126729" y="160291"/>
                </a:lnTo>
                <a:lnTo>
                  <a:pt x="130946" y="158455"/>
                </a:lnTo>
                <a:lnTo>
                  <a:pt x="134749" y="156238"/>
                </a:lnTo>
                <a:lnTo>
                  <a:pt x="138277" y="153768"/>
                </a:lnTo>
                <a:lnTo>
                  <a:pt x="141622" y="151129"/>
                </a:lnTo>
                <a:lnTo>
                  <a:pt x="144843" y="148377"/>
                </a:lnTo>
                <a:lnTo>
                  <a:pt x="147983" y="144559"/>
                </a:lnTo>
                <a:lnTo>
                  <a:pt x="151069" y="140029"/>
                </a:lnTo>
                <a:lnTo>
                  <a:pt x="154118" y="135024"/>
                </a:lnTo>
                <a:lnTo>
                  <a:pt x="156151" y="130695"/>
                </a:lnTo>
                <a:lnTo>
                  <a:pt x="157506" y="126818"/>
                </a:lnTo>
                <a:lnTo>
                  <a:pt x="158409" y="123240"/>
                </a:lnTo>
                <a:lnTo>
                  <a:pt x="159011" y="118871"/>
                </a:lnTo>
                <a:lnTo>
                  <a:pt x="159413" y="113974"/>
                </a:lnTo>
                <a:lnTo>
                  <a:pt x="159681" y="108724"/>
                </a:lnTo>
                <a:lnTo>
                  <a:pt x="159978" y="97600"/>
                </a:lnTo>
                <a:lnTo>
                  <a:pt x="160057" y="91856"/>
                </a:lnTo>
                <a:lnTo>
                  <a:pt x="159118" y="86042"/>
                </a:lnTo>
                <a:lnTo>
                  <a:pt x="157499" y="80181"/>
                </a:lnTo>
                <a:lnTo>
                  <a:pt x="155428" y="74290"/>
                </a:lnTo>
                <a:lnTo>
                  <a:pt x="154047" y="68378"/>
                </a:lnTo>
                <a:lnTo>
                  <a:pt x="153128" y="62452"/>
                </a:lnTo>
                <a:lnTo>
                  <a:pt x="152514" y="56517"/>
                </a:lnTo>
                <a:lnTo>
                  <a:pt x="151112" y="51569"/>
                </a:lnTo>
                <a:lnTo>
                  <a:pt x="149186" y="47277"/>
                </a:lnTo>
                <a:lnTo>
                  <a:pt x="146910" y="43424"/>
                </a:lnTo>
                <a:lnTo>
                  <a:pt x="143408" y="38871"/>
                </a:lnTo>
                <a:lnTo>
                  <a:pt x="139088" y="33851"/>
                </a:lnTo>
                <a:lnTo>
                  <a:pt x="129990" y="23975"/>
                </a:lnTo>
                <a:lnTo>
                  <a:pt x="122639" y="16278"/>
                </a:lnTo>
                <a:lnTo>
                  <a:pt x="119290" y="13828"/>
                </a:lnTo>
                <a:lnTo>
                  <a:pt x="116065" y="12195"/>
                </a:lnTo>
                <a:lnTo>
                  <a:pt x="112922" y="11106"/>
                </a:lnTo>
                <a:lnTo>
                  <a:pt x="109835" y="9388"/>
                </a:lnTo>
                <a:lnTo>
                  <a:pt x="106785" y="7251"/>
                </a:lnTo>
                <a:lnTo>
                  <a:pt x="103759" y="4834"/>
                </a:lnTo>
                <a:lnTo>
                  <a:pt x="99758" y="3223"/>
                </a:lnTo>
                <a:lnTo>
                  <a:pt x="95106" y="2148"/>
                </a:lnTo>
                <a:lnTo>
                  <a:pt x="82862" y="424"/>
                </a:lnTo>
                <a:lnTo>
                  <a:pt x="78542" y="188"/>
                </a:lnTo>
                <a:lnTo>
                  <a:pt x="7091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InkAnnotation60"/>
          <p:cNvSpPr/>
          <p:nvPr/>
        </p:nvSpPr>
        <p:spPr>
          <a:xfrm>
            <a:off x="4223742" y="4366617"/>
            <a:ext cx="8930" cy="250032"/>
          </a:xfrm>
          <a:custGeom>
            <a:avLst/>
            <a:gdLst/>
            <a:ahLst/>
            <a:cxnLst/>
            <a:rect l="0" t="0" r="0" b="0"/>
            <a:pathLst>
              <a:path w="8930" h="250032">
                <a:moveTo>
                  <a:pt x="0" y="0"/>
                </a:moveTo>
                <a:lnTo>
                  <a:pt x="0" y="107617"/>
                </a:lnTo>
                <a:lnTo>
                  <a:pt x="992" y="116393"/>
                </a:lnTo>
                <a:lnTo>
                  <a:pt x="2645" y="125220"/>
                </a:lnTo>
                <a:lnTo>
                  <a:pt x="4740" y="134081"/>
                </a:lnTo>
                <a:lnTo>
                  <a:pt x="6136" y="143958"/>
                </a:lnTo>
                <a:lnTo>
                  <a:pt x="7067" y="154511"/>
                </a:lnTo>
                <a:lnTo>
                  <a:pt x="7688" y="165515"/>
                </a:lnTo>
                <a:lnTo>
                  <a:pt x="8377" y="185679"/>
                </a:lnTo>
                <a:lnTo>
                  <a:pt x="8857" y="224800"/>
                </a:lnTo>
                <a:lnTo>
                  <a:pt x="8929" y="2500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InkAnnotation61"/>
          <p:cNvSpPr/>
          <p:nvPr/>
        </p:nvSpPr>
        <p:spPr>
          <a:xfrm>
            <a:off x="4170287" y="4902398"/>
            <a:ext cx="156723" cy="177188"/>
          </a:xfrm>
          <a:custGeom>
            <a:avLst/>
            <a:gdLst/>
            <a:ahLst/>
            <a:cxnLst/>
            <a:rect l="0" t="0" r="0" b="0"/>
            <a:pathLst>
              <a:path w="156723" h="177188">
                <a:moveTo>
                  <a:pt x="62384" y="0"/>
                </a:moveTo>
                <a:lnTo>
                  <a:pt x="54696" y="0"/>
                </a:lnTo>
                <a:lnTo>
                  <a:pt x="51360" y="2646"/>
                </a:lnTo>
                <a:lnTo>
                  <a:pt x="49082" y="4740"/>
                </a:lnTo>
                <a:lnTo>
                  <a:pt x="45578" y="6137"/>
                </a:lnTo>
                <a:lnTo>
                  <a:pt x="41259" y="7068"/>
                </a:lnTo>
                <a:lnTo>
                  <a:pt x="36394" y="7689"/>
                </a:lnTo>
                <a:lnTo>
                  <a:pt x="32159" y="9094"/>
                </a:lnTo>
                <a:lnTo>
                  <a:pt x="28344" y="11024"/>
                </a:lnTo>
                <a:lnTo>
                  <a:pt x="24808" y="13302"/>
                </a:lnTo>
                <a:lnTo>
                  <a:pt x="21458" y="15814"/>
                </a:lnTo>
                <a:lnTo>
                  <a:pt x="18233" y="18480"/>
                </a:lnTo>
                <a:lnTo>
                  <a:pt x="15091" y="21249"/>
                </a:lnTo>
                <a:lnTo>
                  <a:pt x="12996" y="25080"/>
                </a:lnTo>
                <a:lnTo>
                  <a:pt x="11599" y="29619"/>
                </a:lnTo>
                <a:lnTo>
                  <a:pt x="10668" y="34628"/>
                </a:lnTo>
                <a:lnTo>
                  <a:pt x="9055" y="38960"/>
                </a:lnTo>
                <a:lnTo>
                  <a:pt x="6988" y="42841"/>
                </a:lnTo>
                <a:lnTo>
                  <a:pt x="4617" y="46420"/>
                </a:lnTo>
                <a:lnTo>
                  <a:pt x="3037" y="50790"/>
                </a:lnTo>
                <a:lnTo>
                  <a:pt x="1984" y="55688"/>
                </a:lnTo>
                <a:lnTo>
                  <a:pt x="1281" y="60938"/>
                </a:lnTo>
                <a:lnTo>
                  <a:pt x="813" y="66422"/>
                </a:lnTo>
                <a:lnTo>
                  <a:pt x="501" y="72063"/>
                </a:lnTo>
                <a:lnTo>
                  <a:pt x="154" y="83621"/>
                </a:lnTo>
                <a:lnTo>
                  <a:pt x="0" y="95374"/>
                </a:lnTo>
                <a:lnTo>
                  <a:pt x="951" y="101286"/>
                </a:lnTo>
                <a:lnTo>
                  <a:pt x="2577" y="107210"/>
                </a:lnTo>
                <a:lnTo>
                  <a:pt x="4654" y="113146"/>
                </a:lnTo>
                <a:lnTo>
                  <a:pt x="7030" y="118095"/>
                </a:lnTo>
                <a:lnTo>
                  <a:pt x="9607" y="122385"/>
                </a:lnTo>
                <a:lnTo>
                  <a:pt x="12316" y="126239"/>
                </a:lnTo>
                <a:lnTo>
                  <a:pt x="15115" y="130792"/>
                </a:lnTo>
                <a:lnTo>
                  <a:pt x="17973" y="135812"/>
                </a:lnTo>
                <a:lnTo>
                  <a:pt x="20870" y="141142"/>
                </a:lnTo>
                <a:lnTo>
                  <a:pt x="23794" y="145689"/>
                </a:lnTo>
                <a:lnTo>
                  <a:pt x="26736" y="149712"/>
                </a:lnTo>
                <a:lnTo>
                  <a:pt x="29689" y="153386"/>
                </a:lnTo>
                <a:lnTo>
                  <a:pt x="32650" y="156828"/>
                </a:lnTo>
                <a:lnTo>
                  <a:pt x="35616" y="160114"/>
                </a:lnTo>
                <a:lnTo>
                  <a:pt x="38586" y="163298"/>
                </a:lnTo>
                <a:lnTo>
                  <a:pt x="42550" y="165420"/>
                </a:lnTo>
                <a:lnTo>
                  <a:pt x="47177" y="166834"/>
                </a:lnTo>
                <a:lnTo>
                  <a:pt x="52246" y="167778"/>
                </a:lnTo>
                <a:lnTo>
                  <a:pt x="56618" y="169399"/>
                </a:lnTo>
                <a:lnTo>
                  <a:pt x="60524" y="171471"/>
                </a:lnTo>
                <a:lnTo>
                  <a:pt x="64121" y="173846"/>
                </a:lnTo>
                <a:lnTo>
                  <a:pt x="68503" y="175428"/>
                </a:lnTo>
                <a:lnTo>
                  <a:pt x="73409" y="176483"/>
                </a:lnTo>
                <a:lnTo>
                  <a:pt x="78664" y="177187"/>
                </a:lnTo>
                <a:lnTo>
                  <a:pt x="83159" y="176664"/>
                </a:lnTo>
                <a:lnTo>
                  <a:pt x="87148" y="175322"/>
                </a:lnTo>
                <a:lnTo>
                  <a:pt x="90800" y="173436"/>
                </a:lnTo>
                <a:lnTo>
                  <a:pt x="95219" y="172179"/>
                </a:lnTo>
                <a:lnTo>
                  <a:pt x="100149" y="171340"/>
                </a:lnTo>
                <a:lnTo>
                  <a:pt x="105420" y="170782"/>
                </a:lnTo>
                <a:lnTo>
                  <a:pt x="109926" y="169417"/>
                </a:lnTo>
                <a:lnTo>
                  <a:pt x="113923" y="167515"/>
                </a:lnTo>
                <a:lnTo>
                  <a:pt x="117579" y="165255"/>
                </a:lnTo>
                <a:lnTo>
                  <a:pt x="121009" y="162756"/>
                </a:lnTo>
                <a:lnTo>
                  <a:pt x="124288" y="160098"/>
                </a:lnTo>
                <a:lnTo>
                  <a:pt x="127466" y="157333"/>
                </a:lnTo>
                <a:lnTo>
                  <a:pt x="130577" y="154498"/>
                </a:lnTo>
                <a:lnTo>
                  <a:pt x="136679" y="148702"/>
                </a:lnTo>
                <a:lnTo>
                  <a:pt x="139696" y="144775"/>
                </a:lnTo>
                <a:lnTo>
                  <a:pt x="142698" y="140173"/>
                </a:lnTo>
                <a:lnTo>
                  <a:pt x="145693" y="135120"/>
                </a:lnTo>
                <a:lnTo>
                  <a:pt x="147689" y="130760"/>
                </a:lnTo>
                <a:lnTo>
                  <a:pt x="149019" y="126861"/>
                </a:lnTo>
                <a:lnTo>
                  <a:pt x="149907" y="123269"/>
                </a:lnTo>
                <a:lnTo>
                  <a:pt x="150498" y="118891"/>
                </a:lnTo>
                <a:lnTo>
                  <a:pt x="150893" y="113986"/>
                </a:lnTo>
                <a:lnTo>
                  <a:pt x="151156" y="108734"/>
                </a:lnTo>
                <a:lnTo>
                  <a:pt x="152323" y="103247"/>
                </a:lnTo>
                <a:lnTo>
                  <a:pt x="154094" y="97604"/>
                </a:lnTo>
                <a:lnTo>
                  <a:pt x="156266" y="91859"/>
                </a:lnTo>
                <a:lnTo>
                  <a:pt x="156722" y="87036"/>
                </a:lnTo>
                <a:lnTo>
                  <a:pt x="156034" y="82828"/>
                </a:lnTo>
                <a:lnTo>
                  <a:pt x="154583" y="79032"/>
                </a:lnTo>
                <a:lnTo>
                  <a:pt x="153616" y="74516"/>
                </a:lnTo>
                <a:lnTo>
                  <a:pt x="152971" y="69521"/>
                </a:lnTo>
                <a:lnTo>
                  <a:pt x="152541" y="64206"/>
                </a:lnTo>
                <a:lnTo>
                  <a:pt x="151262" y="59671"/>
                </a:lnTo>
                <a:lnTo>
                  <a:pt x="149417" y="55655"/>
                </a:lnTo>
                <a:lnTo>
                  <a:pt x="147195" y="51987"/>
                </a:lnTo>
                <a:lnTo>
                  <a:pt x="144722" y="48549"/>
                </a:lnTo>
                <a:lnTo>
                  <a:pt x="142081" y="45264"/>
                </a:lnTo>
                <a:lnTo>
                  <a:pt x="139328" y="42082"/>
                </a:lnTo>
                <a:lnTo>
                  <a:pt x="136500" y="38969"/>
                </a:lnTo>
                <a:lnTo>
                  <a:pt x="130713" y="32864"/>
                </a:lnTo>
                <a:lnTo>
                  <a:pt x="121876" y="23849"/>
                </a:lnTo>
                <a:lnTo>
                  <a:pt x="118913" y="21852"/>
                </a:lnTo>
                <a:lnTo>
                  <a:pt x="115945" y="20521"/>
                </a:lnTo>
                <a:lnTo>
                  <a:pt x="107033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InkAnnotation62"/>
          <p:cNvSpPr/>
          <p:nvPr/>
        </p:nvSpPr>
        <p:spPr>
          <a:xfrm>
            <a:off x="4241710" y="5491757"/>
            <a:ext cx="8822" cy="214314"/>
          </a:xfrm>
          <a:custGeom>
            <a:avLst/>
            <a:gdLst/>
            <a:ahLst/>
            <a:cxnLst/>
            <a:rect l="0" t="0" r="0" b="0"/>
            <a:pathLst>
              <a:path w="8822" h="214314">
                <a:moveTo>
                  <a:pt x="8821" y="0"/>
                </a:moveTo>
                <a:lnTo>
                  <a:pt x="4080" y="9482"/>
                </a:lnTo>
                <a:lnTo>
                  <a:pt x="2684" y="13266"/>
                </a:lnTo>
                <a:lnTo>
                  <a:pt x="1753" y="16781"/>
                </a:lnTo>
                <a:lnTo>
                  <a:pt x="1132" y="20118"/>
                </a:lnTo>
                <a:lnTo>
                  <a:pt x="719" y="24326"/>
                </a:lnTo>
                <a:lnTo>
                  <a:pt x="443" y="29116"/>
                </a:lnTo>
                <a:lnTo>
                  <a:pt x="136" y="39729"/>
                </a:lnTo>
                <a:lnTo>
                  <a:pt x="0" y="51062"/>
                </a:lnTo>
                <a:lnTo>
                  <a:pt x="956" y="56862"/>
                </a:lnTo>
                <a:lnTo>
                  <a:pt x="2585" y="62712"/>
                </a:lnTo>
                <a:lnTo>
                  <a:pt x="4664" y="68598"/>
                </a:lnTo>
                <a:lnTo>
                  <a:pt x="6049" y="75497"/>
                </a:lnTo>
                <a:lnTo>
                  <a:pt x="6973" y="83074"/>
                </a:lnTo>
                <a:lnTo>
                  <a:pt x="7589" y="91101"/>
                </a:lnTo>
                <a:lnTo>
                  <a:pt x="7999" y="99430"/>
                </a:lnTo>
                <a:lnTo>
                  <a:pt x="8456" y="116621"/>
                </a:lnTo>
                <a:lnTo>
                  <a:pt x="8789" y="162023"/>
                </a:lnTo>
                <a:lnTo>
                  <a:pt x="8821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InkAnnotation63"/>
          <p:cNvSpPr/>
          <p:nvPr/>
        </p:nvSpPr>
        <p:spPr>
          <a:xfrm>
            <a:off x="4205886" y="6027539"/>
            <a:ext cx="124999" cy="194646"/>
          </a:xfrm>
          <a:custGeom>
            <a:avLst/>
            <a:gdLst/>
            <a:ahLst/>
            <a:cxnLst/>
            <a:rect l="0" t="0" r="0" b="0"/>
            <a:pathLst>
              <a:path w="124999" h="194646">
                <a:moveTo>
                  <a:pt x="44645" y="0"/>
                </a:moveTo>
                <a:lnTo>
                  <a:pt x="23395" y="21249"/>
                </a:lnTo>
                <a:lnTo>
                  <a:pt x="21548" y="24088"/>
                </a:lnTo>
                <a:lnTo>
                  <a:pt x="19497" y="29888"/>
                </a:lnTo>
                <a:lnTo>
                  <a:pt x="15939" y="35773"/>
                </a:lnTo>
                <a:lnTo>
                  <a:pt x="13601" y="38731"/>
                </a:lnTo>
                <a:lnTo>
                  <a:pt x="11051" y="41695"/>
                </a:lnTo>
                <a:lnTo>
                  <a:pt x="8358" y="44664"/>
                </a:lnTo>
                <a:lnTo>
                  <a:pt x="5571" y="47635"/>
                </a:lnTo>
                <a:lnTo>
                  <a:pt x="3713" y="51600"/>
                </a:lnTo>
                <a:lnTo>
                  <a:pt x="2474" y="56228"/>
                </a:lnTo>
                <a:lnTo>
                  <a:pt x="1648" y="61298"/>
                </a:lnTo>
                <a:lnTo>
                  <a:pt x="1098" y="66662"/>
                </a:lnTo>
                <a:lnTo>
                  <a:pt x="730" y="72223"/>
                </a:lnTo>
                <a:lnTo>
                  <a:pt x="486" y="77913"/>
                </a:lnTo>
                <a:lnTo>
                  <a:pt x="213" y="89529"/>
                </a:lnTo>
                <a:lnTo>
                  <a:pt x="0" y="141143"/>
                </a:lnTo>
                <a:lnTo>
                  <a:pt x="991" y="146681"/>
                </a:lnTo>
                <a:lnTo>
                  <a:pt x="2644" y="152358"/>
                </a:lnTo>
                <a:lnTo>
                  <a:pt x="4738" y="158127"/>
                </a:lnTo>
                <a:lnTo>
                  <a:pt x="7126" y="162964"/>
                </a:lnTo>
                <a:lnTo>
                  <a:pt x="9710" y="167182"/>
                </a:lnTo>
                <a:lnTo>
                  <a:pt x="12425" y="170985"/>
                </a:lnTo>
                <a:lnTo>
                  <a:pt x="15228" y="174514"/>
                </a:lnTo>
                <a:lnTo>
                  <a:pt x="18088" y="177858"/>
                </a:lnTo>
                <a:lnTo>
                  <a:pt x="20987" y="181080"/>
                </a:lnTo>
                <a:lnTo>
                  <a:pt x="26854" y="187305"/>
                </a:lnTo>
                <a:lnTo>
                  <a:pt x="29808" y="190354"/>
                </a:lnTo>
                <a:lnTo>
                  <a:pt x="32769" y="192387"/>
                </a:lnTo>
                <a:lnTo>
                  <a:pt x="35735" y="193742"/>
                </a:lnTo>
                <a:lnTo>
                  <a:pt x="38705" y="194645"/>
                </a:lnTo>
                <a:lnTo>
                  <a:pt x="41677" y="194256"/>
                </a:lnTo>
                <a:lnTo>
                  <a:pt x="44651" y="193004"/>
                </a:lnTo>
                <a:lnTo>
                  <a:pt x="47625" y="191177"/>
                </a:lnTo>
                <a:lnTo>
                  <a:pt x="51593" y="189959"/>
                </a:lnTo>
                <a:lnTo>
                  <a:pt x="56222" y="189147"/>
                </a:lnTo>
                <a:lnTo>
                  <a:pt x="61293" y="188605"/>
                </a:lnTo>
                <a:lnTo>
                  <a:pt x="65665" y="187253"/>
                </a:lnTo>
                <a:lnTo>
                  <a:pt x="69573" y="185358"/>
                </a:lnTo>
                <a:lnTo>
                  <a:pt x="73169" y="183104"/>
                </a:lnTo>
                <a:lnTo>
                  <a:pt x="76560" y="180608"/>
                </a:lnTo>
                <a:lnTo>
                  <a:pt x="79812" y="177952"/>
                </a:lnTo>
                <a:lnTo>
                  <a:pt x="82973" y="175189"/>
                </a:lnTo>
                <a:lnTo>
                  <a:pt x="86071" y="171363"/>
                </a:lnTo>
                <a:lnTo>
                  <a:pt x="89130" y="166827"/>
                </a:lnTo>
                <a:lnTo>
                  <a:pt x="92161" y="161820"/>
                </a:lnTo>
                <a:lnTo>
                  <a:pt x="95173" y="157489"/>
                </a:lnTo>
                <a:lnTo>
                  <a:pt x="98174" y="153610"/>
                </a:lnTo>
                <a:lnTo>
                  <a:pt x="101167" y="150031"/>
                </a:lnTo>
                <a:lnTo>
                  <a:pt x="104154" y="145661"/>
                </a:lnTo>
                <a:lnTo>
                  <a:pt x="107138" y="140764"/>
                </a:lnTo>
                <a:lnTo>
                  <a:pt x="110119" y="135514"/>
                </a:lnTo>
                <a:lnTo>
                  <a:pt x="116078" y="124389"/>
                </a:lnTo>
                <a:lnTo>
                  <a:pt x="119056" y="118645"/>
                </a:lnTo>
                <a:lnTo>
                  <a:pt x="121041" y="112831"/>
                </a:lnTo>
                <a:lnTo>
                  <a:pt x="122365" y="106971"/>
                </a:lnTo>
                <a:lnTo>
                  <a:pt x="123247" y="101079"/>
                </a:lnTo>
                <a:lnTo>
                  <a:pt x="123836" y="95167"/>
                </a:lnTo>
                <a:lnTo>
                  <a:pt x="124227" y="89242"/>
                </a:lnTo>
                <a:lnTo>
                  <a:pt x="124489" y="83306"/>
                </a:lnTo>
                <a:lnTo>
                  <a:pt x="124779" y="71421"/>
                </a:lnTo>
                <a:lnTo>
                  <a:pt x="124998" y="34504"/>
                </a:lnTo>
                <a:lnTo>
                  <a:pt x="124010" y="29948"/>
                </a:lnTo>
                <a:lnTo>
                  <a:pt x="122360" y="24926"/>
                </a:lnTo>
                <a:lnTo>
                  <a:pt x="117322" y="12089"/>
                </a:lnTo>
                <a:lnTo>
                  <a:pt x="113987" y="7688"/>
                </a:lnTo>
                <a:lnTo>
                  <a:pt x="111709" y="5125"/>
                </a:lnTo>
                <a:lnTo>
                  <a:pt x="109198" y="3416"/>
                </a:lnTo>
                <a:lnTo>
                  <a:pt x="106532" y="2277"/>
                </a:lnTo>
                <a:lnTo>
                  <a:pt x="9822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InkAnnotation64"/>
          <p:cNvSpPr/>
          <p:nvPr/>
        </p:nvSpPr>
        <p:spPr>
          <a:xfrm>
            <a:off x="4241601" y="6349007"/>
            <a:ext cx="26790" cy="258962"/>
          </a:xfrm>
          <a:custGeom>
            <a:avLst/>
            <a:gdLst/>
            <a:ahLst/>
            <a:cxnLst/>
            <a:rect l="0" t="0" r="0" b="0"/>
            <a:pathLst>
              <a:path w="26790" h="258962">
                <a:moveTo>
                  <a:pt x="26789" y="0"/>
                </a:moveTo>
                <a:lnTo>
                  <a:pt x="26789" y="102848"/>
                </a:lnTo>
                <a:lnTo>
                  <a:pt x="25797" y="110237"/>
                </a:lnTo>
                <a:lnTo>
                  <a:pt x="24144" y="118140"/>
                </a:lnTo>
                <a:lnTo>
                  <a:pt x="22048" y="126385"/>
                </a:lnTo>
                <a:lnTo>
                  <a:pt x="20652" y="133866"/>
                </a:lnTo>
                <a:lnTo>
                  <a:pt x="19721" y="140838"/>
                </a:lnTo>
                <a:lnTo>
                  <a:pt x="19101" y="147470"/>
                </a:lnTo>
                <a:lnTo>
                  <a:pt x="18687" y="154868"/>
                </a:lnTo>
                <a:lnTo>
                  <a:pt x="18227" y="171026"/>
                </a:lnTo>
                <a:lnTo>
                  <a:pt x="17112" y="179501"/>
                </a:lnTo>
                <a:lnTo>
                  <a:pt x="15377" y="188128"/>
                </a:lnTo>
                <a:lnTo>
                  <a:pt x="13228" y="196857"/>
                </a:lnTo>
                <a:lnTo>
                  <a:pt x="10803" y="204660"/>
                </a:lnTo>
                <a:lnTo>
                  <a:pt x="8194" y="211846"/>
                </a:lnTo>
                <a:lnTo>
                  <a:pt x="5463" y="218622"/>
                </a:lnTo>
                <a:lnTo>
                  <a:pt x="3642" y="224131"/>
                </a:lnTo>
                <a:lnTo>
                  <a:pt x="2428" y="228795"/>
                </a:lnTo>
                <a:lnTo>
                  <a:pt x="1619" y="232898"/>
                </a:lnTo>
                <a:lnTo>
                  <a:pt x="1079" y="237617"/>
                </a:lnTo>
                <a:lnTo>
                  <a:pt x="719" y="242748"/>
                </a:lnTo>
                <a:lnTo>
                  <a:pt x="0" y="2589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InkAnnotation65"/>
          <p:cNvSpPr/>
          <p:nvPr/>
        </p:nvSpPr>
        <p:spPr>
          <a:xfrm>
            <a:off x="1393524" y="3178968"/>
            <a:ext cx="347355" cy="303574"/>
          </a:xfrm>
          <a:custGeom>
            <a:avLst/>
            <a:gdLst/>
            <a:ahLst/>
            <a:cxnLst/>
            <a:rect l="0" t="0" r="0" b="0"/>
            <a:pathLst>
              <a:path w="347355" h="303574">
                <a:moveTo>
                  <a:pt x="204890" y="8930"/>
                </a:moveTo>
                <a:lnTo>
                  <a:pt x="143951" y="8930"/>
                </a:lnTo>
                <a:lnTo>
                  <a:pt x="139459" y="9922"/>
                </a:lnTo>
                <a:lnTo>
                  <a:pt x="131823" y="13671"/>
                </a:lnTo>
                <a:lnTo>
                  <a:pt x="122475" y="18643"/>
                </a:lnTo>
                <a:lnTo>
                  <a:pt x="100305" y="29921"/>
                </a:lnTo>
                <a:lnTo>
                  <a:pt x="91270" y="33142"/>
                </a:lnTo>
                <a:lnTo>
                  <a:pt x="82954" y="35566"/>
                </a:lnTo>
                <a:lnTo>
                  <a:pt x="72644" y="39950"/>
                </a:lnTo>
                <a:lnTo>
                  <a:pt x="68109" y="43501"/>
                </a:lnTo>
                <a:lnTo>
                  <a:pt x="60423" y="52737"/>
                </a:lnTo>
                <a:lnTo>
                  <a:pt x="53701" y="60811"/>
                </a:lnTo>
                <a:lnTo>
                  <a:pt x="46413" y="68699"/>
                </a:lnTo>
                <a:lnTo>
                  <a:pt x="24596" y="90933"/>
                </a:lnTo>
                <a:lnTo>
                  <a:pt x="22186" y="95349"/>
                </a:lnTo>
                <a:lnTo>
                  <a:pt x="20579" y="100277"/>
                </a:lnTo>
                <a:lnTo>
                  <a:pt x="19508" y="105547"/>
                </a:lnTo>
                <a:lnTo>
                  <a:pt x="17802" y="111044"/>
                </a:lnTo>
                <a:lnTo>
                  <a:pt x="15672" y="116694"/>
                </a:lnTo>
                <a:lnTo>
                  <a:pt x="13260" y="122444"/>
                </a:lnTo>
                <a:lnTo>
                  <a:pt x="10660" y="128262"/>
                </a:lnTo>
                <a:lnTo>
                  <a:pt x="5125" y="140019"/>
                </a:lnTo>
                <a:lnTo>
                  <a:pt x="2004" y="149212"/>
                </a:lnTo>
                <a:lnTo>
                  <a:pt x="617" y="157598"/>
                </a:lnTo>
                <a:lnTo>
                  <a:pt x="247" y="162612"/>
                </a:lnTo>
                <a:lnTo>
                  <a:pt x="0" y="167940"/>
                </a:lnTo>
                <a:lnTo>
                  <a:pt x="828" y="173475"/>
                </a:lnTo>
                <a:lnTo>
                  <a:pt x="2372" y="179150"/>
                </a:lnTo>
                <a:lnTo>
                  <a:pt x="4393" y="184918"/>
                </a:lnTo>
                <a:lnTo>
                  <a:pt x="5741" y="190748"/>
                </a:lnTo>
                <a:lnTo>
                  <a:pt x="6639" y="196618"/>
                </a:lnTo>
                <a:lnTo>
                  <a:pt x="7238" y="202516"/>
                </a:lnTo>
                <a:lnTo>
                  <a:pt x="9622" y="207441"/>
                </a:lnTo>
                <a:lnTo>
                  <a:pt x="13196" y="211715"/>
                </a:lnTo>
                <a:lnTo>
                  <a:pt x="21466" y="220104"/>
                </a:lnTo>
                <a:lnTo>
                  <a:pt x="25060" y="225118"/>
                </a:lnTo>
                <a:lnTo>
                  <a:pt x="28448" y="230447"/>
                </a:lnTo>
                <a:lnTo>
                  <a:pt x="37505" y="239012"/>
                </a:lnTo>
                <a:lnTo>
                  <a:pt x="48145" y="247118"/>
                </a:lnTo>
                <a:lnTo>
                  <a:pt x="53760" y="252057"/>
                </a:lnTo>
                <a:lnTo>
                  <a:pt x="59488" y="257335"/>
                </a:lnTo>
                <a:lnTo>
                  <a:pt x="65291" y="261846"/>
                </a:lnTo>
                <a:lnTo>
                  <a:pt x="71144" y="265845"/>
                </a:lnTo>
                <a:lnTo>
                  <a:pt x="77031" y="269504"/>
                </a:lnTo>
                <a:lnTo>
                  <a:pt x="82939" y="272934"/>
                </a:lnTo>
                <a:lnTo>
                  <a:pt x="94796" y="279393"/>
                </a:lnTo>
                <a:lnTo>
                  <a:pt x="112628" y="288607"/>
                </a:lnTo>
                <a:lnTo>
                  <a:pt x="119569" y="290631"/>
                </a:lnTo>
                <a:lnTo>
                  <a:pt x="127173" y="291980"/>
                </a:lnTo>
                <a:lnTo>
                  <a:pt x="135219" y="292880"/>
                </a:lnTo>
                <a:lnTo>
                  <a:pt x="142568" y="294472"/>
                </a:lnTo>
                <a:lnTo>
                  <a:pt x="149451" y="296526"/>
                </a:lnTo>
                <a:lnTo>
                  <a:pt x="156024" y="298887"/>
                </a:lnTo>
                <a:lnTo>
                  <a:pt x="162391" y="300461"/>
                </a:lnTo>
                <a:lnTo>
                  <a:pt x="168620" y="301511"/>
                </a:lnTo>
                <a:lnTo>
                  <a:pt x="174757" y="302210"/>
                </a:lnTo>
                <a:lnTo>
                  <a:pt x="181824" y="302677"/>
                </a:lnTo>
                <a:lnTo>
                  <a:pt x="189513" y="302988"/>
                </a:lnTo>
                <a:lnTo>
                  <a:pt x="211909" y="303425"/>
                </a:lnTo>
                <a:lnTo>
                  <a:pt x="237254" y="303573"/>
                </a:lnTo>
                <a:lnTo>
                  <a:pt x="243333" y="302593"/>
                </a:lnTo>
                <a:lnTo>
                  <a:pt x="249370" y="300947"/>
                </a:lnTo>
                <a:lnTo>
                  <a:pt x="255379" y="298858"/>
                </a:lnTo>
                <a:lnTo>
                  <a:pt x="264702" y="293891"/>
                </a:lnTo>
                <a:lnTo>
                  <a:pt x="273145" y="288376"/>
                </a:lnTo>
                <a:lnTo>
                  <a:pt x="283512" y="282617"/>
                </a:lnTo>
                <a:lnTo>
                  <a:pt x="300505" y="273798"/>
                </a:lnTo>
                <a:lnTo>
                  <a:pt x="309562" y="267870"/>
                </a:lnTo>
                <a:lnTo>
                  <a:pt x="313367" y="264900"/>
                </a:lnTo>
                <a:lnTo>
                  <a:pt x="315903" y="260936"/>
                </a:lnTo>
                <a:lnTo>
                  <a:pt x="317594" y="256309"/>
                </a:lnTo>
                <a:lnTo>
                  <a:pt x="318721" y="251240"/>
                </a:lnTo>
                <a:lnTo>
                  <a:pt x="322619" y="242962"/>
                </a:lnTo>
                <a:lnTo>
                  <a:pt x="327659" y="234983"/>
                </a:lnTo>
                <a:lnTo>
                  <a:pt x="330392" y="230077"/>
                </a:lnTo>
                <a:lnTo>
                  <a:pt x="333206" y="224823"/>
                </a:lnTo>
                <a:lnTo>
                  <a:pt x="335083" y="219335"/>
                </a:lnTo>
                <a:lnTo>
                  <a:pt x="336333" y="213692"/>
                </a:lnTo>
                <a:lnTo>
                  <a:pt x="337167" y="207946"/>
                </a:lnTo>
                <a:lnTo>
                  <a:pt x="338715" y="202130"/>
                </a:lnTo>
                <a:lnTo>
                  <a:pt x="340740" y="196269"/>
                </a:lnTo>
                <a:lnTo>
                  <a:pt x="343081" y="190377"/>
                </a:lnTo>
                <a:lnTo>
                  <a:pt x="345683" y="181185"/>
                </a:lnTo>
                <a:lnTo>
                  <a:pt x="346839" y="172800"/>
                </a:lnTo>
                <a:lnTo>
                  <a:pt x="347148" y="167786"/>
                </a:lnTo>
                <a:lnTo>
                  <a:pt x="347354" y="162459"/>
                </a:lnTo>
                <a:lnTo>
                  <a:pt x="346498" y="156923"/>
                </a:lnTo>
                <a:lnTo>
                  <a:pt x="344936" y="151248"/>
                </a:lnTo>
                <a:lnTo>
                  <a:pt x="342902" y="145481"/>
                </a:lnTo>
                <a:lnTo>
                  <a:pt x="340554" y="139651"/>
                </a:lnTo>
                <a:lnTo>
                  <a:pt x="337997" y="133780"/>
                </a:lnTo>
                <a:lnTo>
                  <a:pt x="335300" y="127882"/>
                </a:lnTo>
                <a:lnTo>
                  <a:pt x="333501" y="121966"/>
                </a:lnTo>
                <a:lnTo>
                  <a:pt x="332303" y="116037"/>
                </a:lnTo>
                <a:lnTo>
                  <a:pt x="331504" y="110101"/>
                </a:lnTo>
                <a:lnTo>
                  <a:pt x="329978" y="104158"/>
                </a:lnTo>
                <a:lnTo>
                  <a:pt x="327970" y="98212"/>
                </a:lnTo>
                <a:lnTo>
                  <a:pt x="325638" y="92264"/>
                </a:lnTo>
                <a:lnTo>
                  <a:pt x="320402" y="83009"/>
                </a:lnTo>
                <a:lnTo>
                  <a:pt x="314768" y="75588"/>
                </a:lnTo>
                <a:lnTo>
                  <a:pt x="308956" y="68983"/>
                </a:lnTo>
                <a:lnTo>
                  <a:pt x="303066" y="60094"/>
                </a:lnTo>
                <a:lnTo>
                  <a:pt x="300106" y="54946"/>
                </a:lnTo>
                <a:lnTo>
                  <a:pt x="296817" y="46579"/>
                </a:lnTo>
                <a:lnTo>
                  <a:pt x="295940" y="42959"/>
                </a:lnTo>
                <a:lnTo>
                  <a:pt x="294364" y="40546"/>
                </a:lnTo>
                <a:lnTo>
                  <a:pt x="292320" y="38937"/>
                </a:lnTo>
                <a:lnTo>
                  <a:pt x="289966" y="37864"/>
                </a:lnTo>
                <a:lnTo>
                  <a:pt x="281911" y="31614"/>
                </a:lnTo>
                <a:lnTo>
                  <a:pt x="279058" y="30006"/>
                </a:lnTo>
                <a:lnTo>
                  <a:pt x="270301" y="26750"/>
                </a:lnTo>
                <a:lnTo>
                  <a:pt x="260222" y="19226"/>
                </a:lnTo>
                <a:lnTo>
                  <a:pt x="256602" y="18467"/>
                </a:lnTo>
                <a:lnTo>
                  <a:pt x="254247" y="18265"/>
                </a:lnTo>
                <a:lnTo>
                  <a:pt x="252677" y="17137"/>
                </a:lnTo>
                <a:lnTo>
                  <a:pt x="251631" y="15393"/>
                </a:lnTo>
                <a:lnTo>
                  <a:pt x="250933" y="13239"/>
                </a:lnTo>
                <a:lnTo>
                  <a:pt x="249476" y="11803"/>
                </a:lnTo>
                <a:lnTo>
                  <a:pt x="247512" y="10845"/>
                </a:lnTo>
                <a:lnTo>
                  <a:pt x="240728" y="8963"/>
                </a:lnTo>
                <a:lnTo>
                  <a:pt x="231682" y="8930"/>
                </a:lnTo>
                <a:lnTo>
                  <a:pt x="240608" y="8930"/>
                </a:lnTo>
                <a:lnTo>
                  <a:pt x="24060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InkAnnotation66"/>
          <p:cNvSpPr/>
          <p:nvPr/>
        </p:nvSpPr>
        <p:spPr>
          <a:xfrm>
            <a:off x="2920007" y="1750218"/>
            <a:ext cx="312540" cy="8931"/>
          </a:xfrm>
          <a:custGeom>
            <a:avLst/>
            <a:gdLst/>
            <a:ahLst/>
            <a:cxnLst/>
            <a:rect l="0" t="0" r="0" b="0"/>
            <a:pathLst>
              <a:path w="312540" h="8931">
                <a:moveTo>
                  <a:pt x="0" y="0"/>
                </a:moveTo>
                <a:lnTo>
                  <a:pt x="142935" y="0"/>
                </a:lnTo>
                <a:lnTo>
                  <a:pt x="151845" y="992"/>
                </a:lnTo>
                <a:lnTo>
                  <a:pt x="160761" y="2646"/>
                </a:lnTo>
                <a:lnTo>
                  <a:pt x="169682" y="4741"/>
                </a:lnTo>
                <a:lnTo>
                  <a:pt x="177614" y="6137"/>
                </a:lnTo>
                <a:lnTo>
                  <a:pt x="184886" y="7068"/>
                </a:lnTo>
                <a:lnTo>
                  <a:pt x="191718" y="7689"/>
                </a:lnTo>
                <a:lnTo>
                  <a:pt x="199250" y="8102"/>
                </a:lnTo>
                <a:lnTo>
                  <a:pt x="215556" y="8562"/>
                </a:lnTo>
                <a:lnTo>
                  <a:pt x="255571" y="8898"/>
                </a:lnTo>
                <a:lnTo>
                  <a:pt x="312539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InkAnnotation67"/>
          <p:cNvSpPr/>
          <p:nvPr/>
        </p:nvSpPr>
        <p:spPr>
          <a:xfrm>
            <a:off x="3053953" y="1946671"/>
            <a:ext cx="267891" cy="35720"/>
          </a:xfrm>
          <a:custGeom>
            <a:avLst/>
            <a:gdLst/>
            <a:ahLst/>
            <a:cxnLst/>
            <a:rect l="0" t="0" r="0" b="0"/>
            <a:pathLst>
              <a:path w="267891" h="35720">
                <a:moveTo>
                  <a:pt x="0" y="0"/>
                </a:moveTo>
                <a:lnTo>
                  <a:pt x="4740" y="0"/>
                </a:lnTo>
                <a:lnTo>
                  <a:pt x="7129" y="992"/>
                </a:lnTo>
                <a:lnTo>
                  <a:pt x="9713" y="2646"/>
                </a:lnTo>
                <a:lnTo>
                  <a:pt x="12428" y="4741"/>
                </a:lnTo>
                <a:lnTo>
                  <a:pt x="16223" y="6137"/>
                </a:lnTo>
                <a:lnTo>
                  <a:pt x="20737" y="7068"/>
                </a:lnTo>
                <a:lnTo>
                  <a:pt x="25731" y="7689"/>
                </a:lnTo>
                <a:lnTo>
                  <a:pt x="31044" y="8103"/>
                </a:lnTo>
                <a:lnTo>
                  <a:pt x="36571" y="8378"/>
                </a:lnTo>
                <a:lnTo>
                  <a:pt x="42240" y="8562"/>
                </a:lnTo>
                <a:lnTo>
                  <a:pt x="48003" y="9677"/>
                </a:lnTo>
                <a:lnTo>
                  <a:pt x="53830" y="11412"/>
                </a:lnTo>
                <a:lnTo>
                  <a:pt x="59699" y="13561"/>
                </a:lnTo>
                <a:lnTo>
                  <a:pt x="66588" y="14994"/>
                </a:lnTo>
                <a:lnTo>
                  <a:pt x="74158" y="15949"/>
                </a:lnTo>
                <a:lnTo>
                  <a:pt x="82181" y="16586"/>
                </a:lnTo>
                <a:lnTo>
                  <a:pt x="89513" y="17011"/>
                </a:lnTo>
                <a:lnTo>
                  <a:pt x="102953" y="17482"/>
                </a:lnTo>
                <a:lnTo>
                  <a:pt x="121675" y="17748"/>
                </a:lnTo>
                <a:lnTo>
                  <a:pt x="127749" y="18777"/>
                </a:lnTo>
                <a:lnTo>
                  <a:pt x="133783" y="20456"/>
                </a:lnTo>
                <a:lnTo>
                  <a:pt x="139790" y="22567"/>
                </a:lnTo>
                <a:lnTo>
                  <a:pt x="145779" y="23974"/>
                </a:lnTo>
                <a:lnTo>
                  <a:pt x="151756" y="24913"/>
                </a:lnTo>
                <a:lnTo>
                  <a:pt x="157725" y="25538"/>
                </a:lnTo>
                <a:lnTo>
                  <a:pt x="163689" y="25955"/>
                </a:lnTo>
                <a:lnTo>
                  <a:pt x="169649" y="26233"/>
                </a:lnTo>
                <a:lnTo>
                  <a:pt x="181564" y="26542"/>
                </a:lnTo>
                <a:lnTo>
                  <a:pt x="206594" y="26757"/>
                </a:lnTo>
                <a:lnTo>
                  <a:pt x="211151" y="27760"/>
                </a:lnTo>
                <a:lnTo>
                  <a:pt x="216174" y="29421"/>
                </a:lnTo>
                <a:lnTo>
                  <a:pt x="221506" y="31520"/>
                </a:lnTo>
                <a:lnTo>
                  <a:pt x="226053" y="32920"/>
                </a:lnTo>
                <a:lnTo>
                  <a:pt x="230077" y="33853"/>
                </a:lnTo>
                <a:lnTo>
                  <a:pt x="237194" y="34890"/>
                </a:lnTo>
                <a:lnTo>
                  <a:pt x="243664" y="35351"/>
                </a:lnTo>
                <a:lnTo>
                  <a:pt x="251838" y="35671"/>
                </a:lnTo>
                <a:lnTo>
                  <a:pt x="267890" y="357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InkAnnotation68"/>
          <p:cNvSpPr/>
          <p:nvPr/>
        </p:nvSpPr>
        <p:spPr>
          <a:xfrm>
            <a:off x="3571875" y="1714500"/>
            <a:ext cx="267891" cy="294680"/>
          </a:xfrm>
          <a:custGeom>
            <a:avLst/>
            <a:gdLst/>
            <a:ahLst/>
            <a:cxnLst/>
            <a:rect l="0" t="0" r="0" b="0"/>
            <a:pathLst>
              <a:path w="267891" h="294680">
                <a:moveTo>
                  <a:pt x="267890" y="0"/>
                </a:moveTo>
                <a:lnTo>
                  <a:pt x="267890" y="7688"/>
                </a:lnTo>
                <a:lnTo>
                  <a:pt x="265244" y="13669"/>
                </a:lnTo>
                <a:lnTo>
                  <a:pt x="260761" y="21950"/>
                </a:lnTo>
                <a:lnTo>
                  <a:pt x="255461" y="28938"/>
                </a:lnTo>
                <a:lnTo>
                  <a:pt x="249799" y="37996"/>
                </a:lnTo>
                <a:lnTo>
                  <a:pt x="246900" y="43190"/>
                </a:lnTo>
                <a:lnTo>
                  <a:pt x="242982" y="48637"/>
                </a:lnTo>
                <a:lnTo>
                  <a:pt x="238386" y="54253"/>
                </a:lnTo>
                <a:lnTo>
                  <a:pt x="233338" y="59981"/>
                </a:lnTo>
                <a:lnTo>
                  <a:pt x="227988" y="65784"/>
                </a:lnTo>
                <a:lnTo>
                  <a:pt x="216753" y="77523"/>
                </a:lnTo>
                <a:lnTo>
                  <a:pt x="209986" y="83432"/>
                </a:lnTo>
                <a:lnTo>
                  <a:pt x="202498" y="89355"/>
                </a:lnTo>
                <a:lnTo>
                  <a:pt x="194529" y="95289"/>
                </a:lnTo>
                <a:lnTo>
                  <a:pt x="187233" y="101229"/>
                </a:lnTo>
                <a:lnTo>
                  <a:pt x="180384" y="107173"/>
                </a:lnTo>
                <a:lnTo>
                  <a:pt x="173835" y="113121"/>
                </a:lnTo>
                <a:lnTo>
                  <a:pt x="158619" y="127666"/>
                </a:lnTo>
                <a:lnTo>
                  <a:pt x="129338" y="156517"/>
                </a:lnTo>
                <a:lnTo>
                  <a:pt x="122936" y="163876"/>
                </a:lnTo>
                <a:lnTo>
                  <a:pt x="116683" y="171758"/>
                </a:lnTo>
                <a:lnTo>
                  <a:pt x="110531" y="179989"/>
                </a:lnTo>
                <a:lnTo>
                  <a:pt x="104445" y="187462"/>
                </a:lnTo>
                <a:lnTo>
                  <a:pt x="98404" y="194427"/>
                </a:lnTo>
                <a:lnTo>
                  <a:pt x="92391" y="201056"/>
                </a:lnTo>
                <a:lnTo>
                  <a:pt x="80419" y="213712"/>
                </a:lnTo>
                <a:lnTo>
                  <a:pt x="38881" y="255777"/>
                </a:lnTo>
                <a:lnTo>
                  <a:pt x="16278" y="278397"/>
                </a:lnTo>
                <a:lnTo>
                  <a:pt x="12837" y="280848"/>
                </a:lnTo>
                <a:lnTo>
                  <a:pt x="6367" y="283571"/>
                </a:lnTo>
                <a:lnTo>
                  <a:pt x="4244" y="285289"/>
                </a:lnTo>
                <a:lnTo>
                  <a:pt x="2829" y="287427"/>
                </a:lnTo>
                <a:lnTo>
                  <a:pt x="0" y="29467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InkAnnotation69"/>
          <p:cNvSpPr/>
          <p:nvPr/>
        </p:nvSpPr>
        <p:spPr>
          <a:xfrm>
            <a:off x="3705820" y="1705570"/>
            <a:ext cx="187524" cy="232173"/>
          </a:xfrm>
          <a:custGeom>
            <a:avLst/>
            <a:gdLst/>
            <a:ahLst/>
            <a:cxnLst/>
            <a:rect l="0" t="0" r="0" b="0"/>
            <a:pathLst>
              <a:path w="187524" h="232173">
                <a:moveTo>
                  <a:pt x="0" y="0"/>
                </a:moveTo>
                <a:lnTo>
                  <a:pt x="0" y="4740"/>
                </a:lnTo>
                <a:lnTo>
                  <a:pt x="992" y="7129"/>
                </a:lnTo>
                <a:lnTo>
                  <a:pt x="4740" y="12429"/>
                </a:lnTo>
                <a:lnTo>
                  <a:pt x="6137" y="16223"/>
                </a:lnTo>
                <a:lnTo>
                  <a:pt x="7068" y="20737"/>
                </a:lnTo>
                <a:lnTo>
                  <a:pt x="7688" y="25731"/>
                </a:lnTo>
                <a:lnTo>
                  <a:pt x="9094" y="31045"/>
                </a:lnTo>
                <a:lnTo>
                  <a:pt x="11024" y="36571"/>
                </a:lnTo>
                <a:lnTo>
                  <a:pt x="13302" y="42240"/>
                </a:lnTo>
                <a:lnTo>
                  <a:pt x="15814" y="48004"/>
                </a:lnTo>
                <a:lnTo>
                  <a:pt x="21249" y="59699"/>
                </a:lnTo>
                <a:lnTo>
                  <a:pt x="41696" y="101213"/>
                </a:lnTo>
                <a:lnTo>
                  <a:pt x="47635" y="113114"/>
                </a:lnTo>
                <a:lnTo>
                  <a:pt x="51601" y="119065"/>
                </a:lnTo>
                <a:lnTo>
                  <a:pt x="56229" y="125017"/>
                </a:lnTo>
                <a:lnTo>
                  <a:pt x="61298" y="130970"/>
                </a:lnTo>
                <a:lnTo>
                  <a:pt x="65670" y="136922"/>
                </a:lnTo>
                <a:lnTo>
                  <a:pt x="69577" y="142875"/>
                </a:lnTo>
                <a:lnTo>
                  <a:pt x="73174" y="148828"/>
                </a:lnTo>
                <a:lnTo>
                  <a:pt x="77556" y="154781"/>
                </a:lnTo>
                <a:lnTo>
                  <a:pt x="82461" y="160734"/>
                </a:lnTo>
                <a:lnTo>
                  <a:pt x="87716" y="166687"/>
                </a:lnTo>
                <a:lnTo>
                  <a:pt x="93204" y="171648"/>
                </a:lnTo>
                <a:lnTo>
                  <a:pt x="98847" y="175948"/>
                </a:lnTo>
                <a:lnTo>
                  <a:pt x="104593" y="179806"/>
                </a:lnTo>
                <a:lnTo>
                  <a:pt x="110408" y="184363"/>
                </a:lnTo>
                <a:lnTo>
                  <a:pt x="116269" y="189385"/>
                </a:lnTo>
                <a:lnTo>
                  <a:pt x="122161" y="194718"/>
                </a:lnTo>
                <a:lnTo>
                  <a:pt x="128074" y="199265"/>
                </a:lnTo>
                <a:lnTo>
                  <a:pt x="134000" y="203288"/>
                </a:lnTo>
                <a:lnTo>
                  <a:pt x="139935" y="206963"/>
                </a:lnTo>
                <a:lnTo>
                  <a:pt x="145876" y="210405"/>
                </a:lnTo>
                <a:lnTo>
                  <a:pt x="157768" y="216875"/>
                </a:lnTo>
                <a:lnTo>
                  <a:pt x="162726" y="219990"/>
                </a:lnTo>
                <a:lnTo>
                  <a:pt x="167023" y="223058"/>
                </a:lnTo>
                <a:lnTo>
                  <a:pt x="170880" y="226096"/>
                </a:lnTo>
                <a:lnTo>
                  <a:pt x="174443" y="228121"/>
                </a:lnTo>
                <a:lnTo>
                  <a:pt x="177811" y="229471"/>
                </a:lnTo>
                <a:lnTo>
                  <a:pt x="187523" y="2321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InkAnnotation70"/>
          <p:cNvSpPr/>
          <p:nvPr/>
        </p:nvSpPr>
        <p:spPr>
          <a:xfrm>
            <a:off x="4125559" y="1678781"/>
            <a:ext cx="285294" cy="312126"/>
          </a:xfrm>
          <a:custGeom>
            <a:avLst/>
            <a:gdLst/>
            <a:ahLst/>
            <a:cxnLst/>
            <a:rect l="0" t="0" r="0" b="0"/>
            <a:pathLst>
              <a:path w="285294" h="312126">
                <a:moveTo>
                  <a:pt x="44605" y="0"/>
                </a:moveTo>
                <a:lnTo>
                  <a:pt x="52293" y="0"/>
                </a:lnTo>
                <a:lnTo>
                  <a:pt x="52707" y="992"/>
                </a:lnTo>
                <a:lnTo>
                  <a:pt x="53425" y="7688"/>
                </a:lnTo>
                <a:lnTo>
                  <a:pt x="48762" y="13302"/>
                </a:lnTo>
                <a:lnTo>
                  <a:pt x="41095" y="21249"/>
                </a:lnTo>
                <a:lnTo>
                  <a:pt x="39289" y="24088"/>
                </a:lnTo>
                <a:lnTo>
                  <a:pt x="37281" y="29888"/>
                </a:lnTo>
                <a:lnTo>
                  <a:pt x="31097" y="38419"/>
                </a:lnTo>
                <a:lnTo>
                  <a:pt x="23718" y="47832"/>
                </a:lnTo>
                <a:lnTo>
                  <a:pt x="20439" y="55324"/>
                </a:lnTo>
                <a:lnTo>
                  <a:pt x="16335" y="64606"/>
                </a:lnTo>
                <a:lnTo>
                  <a:pt x="11204" y="74354"/>
                </a:lnTo>
                <a:lnTo>
                  <a:pt x="5617" y="81994"/>
                </a:lnTo>
                <a:lnTo>
                  <a:pt x="2472" y="88697"/>
                </a:lnTo>
                <a:lnTo>
                  <a:pt x="1074" y="95975"/>
                </a:lnTo>
                <a:lnTo>
                  <a:pt x="701" y="100694"/>
                </a:lnTo>
                <a:lnTo>
                  <a:pt x="288" y="110237"/>
                </a:lnTo>
                <a:lnTo>
                  <a:pt x="54" y="121188"/>
                </a:lnTo>
                <a:lnTo>
                  <a:pt x="0" y="127614"/>
                </a:lnTo>
                <a:lnTo>
                  <a:pt x="977" y="129724"/>
                </a:lnTo>
                <a:lnTo>
                  <a:pt x="2621" y="131131"/>
                </a:lnTo>
                <a:lnTo>
                  <a:pt x="4709" y="132069"/>
                </a:lnTo>
                <a:lnTo>
                  <a:pt x="6101" y="133687"/>
                </a:lnTo>
                <a:lnTo>
                  <a:pt x="7030" y="135757"/>
                </a:lnTo>
                <a:lnTo>
                  <a:pt x="7649" y="138129"/>
                </a:lnTo>
                <a:lnTo>
                  <a:pt x="9053" y="139711"/>
                </a:lnTo>
                <a:lnTo>
                  <a:pt x="10981" y="140766"/>
                </a:lnTo>
                <a:lnTo>
                  <a:pt x="15770" y="141937"/>
                </a:lnTo>
                <a:lnTo>
                  <a:pt x="24045" y="142597"/>
                </a:lnTo>
                <a:lnTo>
                  <a:pt x="29844" y="142751"/>
                </a:lnTo>
                <a:lnTo>
                  <a:pt x="60021" y="142864"/>
                </a:lnTo>
                <a:lnTo>
                  <a:pt x="65796" y="141875"/>
                </a:lnTo>
                <a:lnTo>
                  <a:pt x="71630" y="140224"/>
                </a:lnTo>
                <a:lnTo>
                  <a:pt x="77505" y="138131"/>
                </a:lnTo>
                <a:lnTo>
                  <a:pt x="82413" y="135743"/>
                </a:lnTo>
                <a:lnTo>
                  <a:pt x="95054" y="127643"/>
                </a:lnTo>
                <a:lnTo>
                  <a:pt x="100065" y="124783"/>
                </a:lnTo>
                <a:lnTo>
                  <a:pt x="110926" y="118959"/>
                </a:lnTo>
                <a:lnTo>
                  <a:pt x="157746" y="95246"/>
                </a:lnTo>
                <a:lnTo>
                  <a:pt x="162697" y="92271"/>
                </a:lnTo>
                <a:lnTo>
                  <a:pt x="170843" y="86319"/>
                </a:lnTo>
                <a:lnTo>
                  <a:pt x="175396" y="83343"/>
                </a:lnTo>
                <a:lnTo>
                  <a:pt x="180416" y="80366"/>
                </a:lnTo>
                <a:lnTo>
                  <a:pt x="185747" y="77390"/>
                </a:lnTo>
                <a:lnTo>
                  <a:pt x="196962" y="71437"/>
                </a:lnTo>
                <a:lnTo>
                  <a:pt x="202731" y="68461"/>
                </a:lnTo>
                <a:lnTo>
                  <a:pt x="208561" y="66476"/>
                </a:lnTo>
                <a:lnTo>
                  <a:pt x="214433" y="65154"/>
                </a:lnTo>
                <a:lnTo>
                  <a:pt x="220331" y="64271"/>
                </a:lnTo>
                <a:lnTo>
                  <a:pt x="225256" y="62691"/>
                </a:lnTo>
                <a:lnTo>
                  <a:pt x="233373" y="58290"/>
                </a:lnTo>
                <a:lnTo>
                  <a:pt x="240288" y="55672"/>
                </a:lnTo>
                <a:lnTo>
                  <a:pt x="243522" y="54974"/>
                </a:lnTo>
                <a:lnTo>
                  <a:pt x="249759" y="51553"/>
                </a:lnTo>
                <a:lnTo>
                  <a:pt x="252812" y="49251"/>
                </a:lnTo>
                <a:lnTo>
                  <a:pt x="258849" y="46694"/>
                </a:lnTo>
                <a:lnTo>
                  <a:pt x="264840" y="45557"/>
                </a:lnTo>
                <a:lnTo>
                  <a:pt x="270810" y="45052"/>
                </a:lnTo>
                <a:lnTo>
                  <a:pt x="272799" y="45910"/>
                </a:lnTo>
                <a:lnTo>
                  <a:pt x="274125" y="47474"/>
                </a:lnTo>
                <a:lnTo>
                  <a:pt x="275009" y="49508"/>
                </a:lnTo>
                <a:lnTo>
                  <a:pt x="276590" y="50865"/>
                </a:lnTo>
                <a:lnTo>
                  <a:pt x="278637" y="51769"/>
                </a:lnTo>
                <a:lnTo>
                  <a:pt x="280993" y="52372"/>
                </a:lnTo>
                <a:lnTo>
                  <a:pt x="282564" y="53766"/>
                </a:lnTo>
                <a:lnTo>
                  <a:pt x="283611" y="55688"/>
                </a:lnTo>
                <a:lnTo>
                  <a:pt x="285293" y="61161"/>
                </a:lnTo>
                <a:lnTo>
                  <a:pt x="282876" y="67200"/>
                </a:lnTo>
                <a:lnTo>
                  <a:pt x="279488" y="75507"/>
                </a:lnTo>
                <a:lnTo>
                  <a:pt x="277981" y="82507"/>
                </a:lnTo>
                <a:lnTo>
                  <a:pt x="277312" y="91571"/>
                </a:lnTo>
                <a:lnTo>
                  <a:pt x="277134" y="96766"/>
                </a:lnTo>
                <a:lnTo>
                  <a:pt x="276022" y="101221"/>
                </a:lnTo>
                <a:lnTo>
                  <a:pt x="272142" y="108818"/>
                </a:lnTo>
                <a:lnTo>
                  <a:pt x="269756" y="118147"/>
                </a:lnTo>
                <a:lnTo>
                  <a:pt x="269119" y="123413"/>
                </a:lnTo>
                <a:lnTo>
                  <a:pt x="267703" y="128908"/>
                </a:lnTo>
                <a:lnTo>
                  <a:pt x="265766" y="134556"/>
                </a:lnTo>
                <a:lnTo>
                  <a:pt x="263483" y="140305"/>
                </a:lnTo>
                <a:lnTo>
                  <a:pt x="260969" y="146123"/>
                </a:lnTo>
                <a:lnTo>
                  <a:pt x="255530" y="157878"/>
                </a:lnTo>
                <a:lnTo>
                  <a:pt x="246890" y="175653"/>
                </a:lnTo>
                <a:lnTo>
                  <a:pt x="241003" y="184893"/>
                </a:lnTo>
                <a:lnTo>
                  <a:pt x="235081" y="193300"/>
                </a:lnTo>
                <a:lnTo>
                  <a:pt x="232112" y="198320"/>
                </a:lnTo>
                <a:lnTo>
                  <a:pt x="229141" y="203650"/>
                </a:lnTo>
                <a:lnTo>
                  <a:pt x="225176" y="209189"/>
                </a:lnTo>
                <a:lnTo>
                  <a:pt x="220548" y="214866"/>
                </a:lnTo>
                <a:lnTo>
                  <a:pt x="215478" y="220634"/>
                </a:lnTo>
                <a:lnTo>
                  <a:pt x="211106" y="226464"/>
                </a:lnTo>
                <a:lnTo>
                  <a:pt x="207199" y="232335"/>
                </a:lnTo>
                <a:lnTo>
                  <a:pt x="203602" y="238234"/>
                </a:lnTo>
                <a:lnTo>
                  <a:pt x="199220" y="244151"/>
                </a:lnTo>
                <a:lnTo>
                  <a:pt x="194314" y="250080"/>
                </a:lnTo>
                <a:lnTo>
                  <a:pt x="189059" y="256016"/>
                </a:lnTo>
                <a:lnTo>
                  <a:pt x="183572" y="260967"/>
                </a:lnTo>
                <a:lnTo>
                  <a:pt x="177929" y="265259"/>
                </a:lnTo>
                <a:lnTo>
                  <a:pt x="172183" y="269113"/>
                </a:lnTo>
                <a:lnTo>
                  <a:pt x="166368" y="272674"/>
                </a:lnTo>
                <a:lnTo>
                  <a:pt x="160506" y="276040"/>
                </a:lnTo>
                <a:lnTo>
                  <a:pt x="148702" y="282427"/>
                </a:lnTo>
                <a:lnTo>
                  <a:pt x="119008" y="297610"/>
                </a:lnTo>
                <a:lnTo>
                  <a:pt x="113058" y="299610"/>
                </a:lnTo>
                <a:lnTo>
                  <a:pt x="107107" y="300943"/>
                </a:lnTo>
                <a:lnTo>
                  <a:pt x="101156" y="301832"/>
                </a:lnTo>
                <a:lnTo>
                  <a:pt x="95204" y="303416"/>
                </a:lnTo>
                <a:lnTo>
                  <a:pt x="89251" y="305465"/>
                </a:lnTo>
                <a:lnTo>
                  <a:pt x="83299" y="307823"/>
                </a:lnTo>
                <a:lnTo>
                  <a:pt x="78338" y="309395"/>
                </a:lnTo>
                <a:lnTo>
                  <a:pt x="70181" y="311141"/>
                </a:lnTo>
                <a:lnTo>
                  <a:pt x="63248" y="311918"/>
                </a:lnTo>
                <a:lnTo>
                  <a:pt x="60010" y="312125"/>
                </a:lnTo>
                <a:lnTo>
                  <a:pt x="56859" y="311270"/>
                </a:lnTo>
                <a:lnTo>
                  <a:pt x="48676" y="306320"/>
                </a:lnTo>
                <a:lnTo>
                  <a:pt x="44819" y="303420"/>
                </a:lnTo>
                <a:lnTo>
                  <a:pt x="40400" y="299226"/>
                </a:lnTo>
                <a:lnTo>
                  <a:pt x="38825" y="296718"/>
                </a:lnTo>
                <a:lnTo>
                  <a:pt x="37075" y="291286"/>
                </a:lnTo>
                <a:lnTo>
                  <a:pt x="36090" y="282650"/>
                </a:lnTo>
                <a:lnTo>
                  <a:pt x="35797" y="273807"/>
                </a:lnTo>
                <a:lnTo>
                  <a:pt x="38375" y="265228"/>
                </a:lnTo>
                <a:lnTo>
                  <a:pt x="41836" y="255793"/>
                </a:lnTo>
                <a:lnTo>
                  <a:pt x="43374" y="248292"/>
                </a:lnTo>
                <a:lnTo>
                  <a:pt x="46703" y="241651"/>
                </a:lnTo>
                <a:lnTo>
                  <a:pt x="48980" y="238492"/>
                </a:lnTo>
                <a:lnTo>
                  <a:pt x="51510" y="232335"/>
                </a:lnTo>
                <a:lnTo>
                  <a:pt x="53627" y="225299"/>
                </a:lnTo>
                <a:lnTo>
                  <a:pt x="57875" y="215557"/>
                </a:lnTo>
                <a:lnTo>
                  <a:pt x="60397" y="212165"/>
                </a:lnTo>
                <a:lnTo>
                  <a:pt x="63070" y="209905"/>
                </a:lnTo>
                <a:lnTo>
                  <a:pt x="65844" y="208397"/>
                </a:lnTo>
                <a:lnTo>
                  <a:pt x="67694" y="206400"/>
                </a:lnTo>
                <a:lnTo>
                  <a:pt x="68927" y="204076"/>
                </a:lnTo>
                <a:lnTo>
                  <a:pt x="71394" y="1964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InkAnnotation71"/>
          <p:cNvSpPr/>
          <p:nvPr/>
        </p:nvSpPr>
        <p:spPr>
          <a:xfrm>
            <a:off x="4616648" y="1723429"/>
            <a:ext cx="62509" cy="258962"/>
          </a:xfrm>
          <a:custGeom>
            <a:avLst/>
            <a:gdLst/>
            <a:ahLst/>
            <a:cxnLst/>
            <a:rect l="0" t="0" r="0" b="0"/>
            <a:pathLst>
              <a:path w="62509" h="258962">
                <a:moveTo>
                  <a:pt x="62508" y="0"/>
                </a:moveTo>
                <a:lnTo>
                  <a:pt x="62508" y="51138"/>
                </a:lnTo>
                <a:lnTo>
                  <a:pt x="61516" y="57904"/>
                </a:lnTo>
                <a:lnTo>
                  <a:pt x="59862" y="65392"/>
                </a:lnTo>
                <a:lnTo>
                  <a:pt x="57768" y="73360"/>
                </a:lnTo>
                <a:lnTo>
                  <a:pt x="56371" y="80657"/>
                </a:lnTo>
                <a:lnTo>
                  <a:pt x="55440" y="87506"/>
                </a:lnTo>
                <a:lnTo>
                  <a:pt x="54819" y="94056"/>
                </a:lnTo>
                <a:lnTo>
                  <a:pt x="53413" y="100407"/>
                </a:lnTo>
                <a:lnTo>
                  <a:pt x="51483" y="106626"/>
                </a:lnTo>
                <a:lnTo>
                  <a:pt x="49205" y="112756"/>
                </a:lnTo>
                <a:lnTo>
                  <a:pt x="41258" y="135605"/>
                </a:lnTo>
                <a:lnTo>
                  <a:pt x="39412" y="142989"/>
                </a:lnTo>
                <a:lnTo>
                  <a:pt x="38181" y="149896"/>
                </a:lnTo>
                <a:lnTo>
                  <a:pt x="37360" y="156486"/>
                </a:lnTo>
                <a:lnTo>
                  <a:pt x="35821" y="162863"/>
                </a:lnTo>
                <a:lnTo>
                  <a:pt x="33803" y="169099"/>
                </a:lnTo>
                <a:lnTo>
                  <a:pt x="31464" y="175240"/>
                </a:lnTo>
                <a:lnTo>
                  <a:pt x="28914" y="181319"/>
                </a:lnTo>
                <a:lnTo>
                  <a:pt x="26221" y="187356"/>
                </a:lnTo>
                <a:lnTo>
                  <a:pt x="23434" y="193365"/>
                </a:lnTo>
                <a:lnTo>
                  <a:pt x="21576" y="198363"/>
                </a:lnTo>
                <a:lnTo>
                  <a:pt x="20337" y="202688"/>
                </a:lnTo>
                <a:lnTo>
                  <a:pt x="19511" y="206563"/>
                </a:lnTo>
                <a:lnTo>
                  <a:pt x="17968" y="211130"/>
                </a:lnTo>
                <a:lnTo>
                  <a:pt x="15947" y="216160"/>
                </a:lnTo>
                <a:lnTo>
                  <a:pt x="13608" y="221497"/>
                </a:lnTo>
                <a:lnTo>
                  <a:pt x="12048" y="226048"/>
                </a:lnTo>
                <a:lnTo>
                  <a:pt x="10316" y="233749"/>
                </a:lnTo>
                <a:lnTo>
                  <a:pt x="8861" y="237192"/>
                </a:lnTo>
                <a:lnTo>
                  <a:pt x="6900" y="240480"/>
                </a:lnTo>
                <a:lnTo>
                  <a:pt x="4600" y="243664"/>
                </a:lnTo>
                <a:lnTo>
                  <a:pt x="3066" y="246778"/>
                </a:lnTo>
                <a:lnTo>
                  <a:pt x="1363" y="252885"/>
                </a:lnTo>
                <a:lnTo>
                  <a:pt x="0" y="2589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InkAnnotation72"/>
          <p:cNvSpPr/>
          <p:nvPr/>
        </p:nvSpPr>
        <p:spPr>
          <a:xfrm>
            <a:off x="4580929" y="1785940"/>
            <a:ext cx="357189" cy="17824"/>
          </a:xfrm>
          <a:custGeom>
            <a:avLst/>
            <a:gdLst/>
            <a:ahLst/>
            <a:cxnLst/>
            <a:rect l="0" t="0" r="0" b="0"/>
            <a:pathLst>
              <a:path w="357189" h="17824">
                <a:moveTo>
                  <a:pt x="0" y="8927"/>
                </a:moveTo>
                <a:lnTo>
                  <a:pt x="0" y="4186"/>
                </a:lnTo>
                <a:lnTo>
                  <a:pt x="992" y="2790"/>
                </a:lnTo>
                <a:lnTo>
                  <a:pt x="2646" y="1859"/>
                </a:lnTo>
                <a:lnTo>
                  <a:pt x="4740" y="1238"/>
                </a:lnTo>
                <a:lnTo>
                  <a:pt x="7129" y="825"/>
                </a:lnTo>
                <a:lnTo>
                  <a:pt x="12429" y="365"/>
                </a:lnTo>
                <a:lnTo>
                  <a:pt x="20738" y="161"/>
                </a:lnTo>
                <a:lnTo>
                  <a:pt x="82181" y="0"/>
                </a:lnTo>
                <a:lnTo>
                  <a:pt x="91498" y="991"/>
                </a:lnTo>
                <a:lnTo>
                  <a:pt x="101678" y="2644"/>
                </a:lnTo>
                <a:lnTo>
                  <a:pt x="112434" y="4738"/>
                </a:lnTo>
                <a:lnTo>
                  <a:pt x="123573" y="6134"/>
                </a:lnTo>
                <a:lnTo>
                  <a:pt x="134968" y="7065"/>
                </a:lnTo>
                <a:lnTo>
                  <a:pt x="146533" y="7686"/>
                </a:lnTo>
                <a:lnTo>
                  <a:pt x="169967" y="8375"/>
                </a:lnTo>
                <a:lnTo>
                  <a:pt x="181772" y="8559"/>
                </a:lnTo>
                <a:lnTo>
                  <a:pt x="192619" y="9674"/>
                </a:lnTo>
                <a:lnTo>
                  <a:pt x="202827" y="11409"/>
                </a:lnTo>
                <a:lnTo>
                  <a:pt x="212608" y="13558"/>
                </a:lnTo>
                <a:lnTo>
                  <a:pt x="223099" y="14991"/>
                </a:lnTo>
                <a:lnTo>
                  <a:pt x="234061" y="15946"/>
                </a:lnTo>
                <a:lnTo>
                  <a:pt x="245337" y="16583"/>
                </a:lnTo>
                <a:lnTo>
                  <a:pt x="265805" y="17290"/>
                </a:lnTo>
                <a:lnTo>
                  <a:pt x="303198" y="17745"/>
                </a:lnTo>
                <a:lnTo>
                  <a:pt x="325536" y="17823"/>
                </a:lnTo>
                <a:lnTo>
                  <a:pt x="331126" y="16842"/>
                </a:lnTo>
                <a:lnTo>
                  <a:pt x="335844" y="15196"/>
                </a:lnTo>
                <a:lnTo>
                  <a:pt x="339982" y="13106"/>
                </a:lnTo>
                <a:lnTo>
                  <a:pt x="343733" y="11713"/>
                </a:lnTo>
                <a:lnTo>
                  <a:pt x="347226" y="10784"/>
                </a:lnTo>
                <a:lnTo>
                  <a:pt x="357188" y="89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InkAnnotation73"/>
          <p:cNvSpPr/>
          <p:nvPr/>
        </p:nvSpPr>
        <p:spPr>
          <a:xfrm>
            <a:off x="5152552" y="1732359"/>
            <a:ext cx="223111" cy="276821"/>
          </a:xfrm>
          <a:custGeom>
            <a:avLst/>
            <a:gdLst/>
            <a:ahLst/>
            <a:cxnLst/>
            <a:rect l="0" t="0" r="0" b="0"/>
            <a:pathLst>
              <a:path w="223111" h="276821">
                <a:moveTo>
                  <a:pt x="214190" y="0"/>
                </a:moveTo>
                <a:lnTo>
                  <a:pt x="221878" y="0"/>
                </a:lnTo>
                <a:lnTo>
                  <a:pt x="222292" y="992"/>
                </a:lnTo>
                <a:lnTo>
                  <a:pt x="223047" y="9094"/>
                </a:lnTo>
                <a:lnTo>
                  <a:pt x="223110" y="21250"/>
                </a:lnTo>
                <a:lnTo>
                  <a:pt x="222121" y="24088"/>
                </a:lnTo>
                <a:lnTo>
                  <a:pt x="218376" y="29888"/>
                </a:lnTo>
                <a:lnTo>
                  <a:pt x="216050" y="35773"/>
                </a:lnTo>
                <a:lnTo>
                  <a:pt x="215430" y="38731"/>
                </a:lnTo>
                <a:lnTo>
                  <a:pt x="212095" y="44664"/>
                </a:lnTo>
                <a:lnTo>
                  <a:pt x="207306" y="50609"/>
                </a:lnTo>
                <a:lnTo>
                  <a:pt x="201870" y="56558"/>
                </a:lnTo>
                <a:lnTo>
                  <a:pt x="193231" y="65485"/>
                </a:lnTo>
                <a:lnTo>
                  <a:pt x="184388" y="74414"/>
                </a:lnTo>
                <a:lnTo>
                  <a:pt x="178455" y="83013"/>
                </a:lnTo>
                <a:lnTo>
                  <a:pt x="175484" y="88084"/>
                </a:lnTo>
                <a:lnTo>
                  <a:pt x="169536" y="96365"/>
                </a:lnTo>
                <a:lnTo>
                  <a:pt x="166562" y="99962"/>
                </a:lnTo>
                <a:lnTo>
                  <a:pt x="162594" y="103352"/>
                </a:lnTo>
                <a:lnTo>
                  <a:pt x="157964" y="106604"/>
                </a:lnTo>
                <a:lnTo>
                  <a:pt x="152893" y="109765"/>
                </a:lnTo>
                <a:lnTo>
                  <a:pt x="148520" y="113856"/>
                </a:lnTo>
                <a:lnTo>
                  <a:pt x="144613" y="118568"/>
                </a:lnTo>
                <a:lnTo>
                  <a:pt x="141016" y="123694"/>
                </a:lnTo>
                <a:lnTo>
                  <a:pt x="137626" y="129095"/>
                </a:lnTo>
                <a:lnTo>
                  <a:pt x="134374" y="134681"/>
                </a:lnTo>
                <a:lnTo>
                  <a:pt x="131213" y="140389"/>
                </a:lnTo>
                <a:lnTo>
                  <a:pt x="127122" y="145186"/>
                </a:lnTo>
                <a:lnTo>
                  <a:pt x="122410" y="149377"/>
                </a:lnTo>
                <a:lnTo>
                  <a:pt x="117285" y="153162"/>
                </a:lnTo>
                <a:lnTo>
                  <a:pt x="112875" y="157671"/>
                </a:lnTo>
                <a:lnTo>
                  <a:pt x="108943" y="162661"/>
                </a:lnTo>
                <a:lnTo>
                  <a:pt x="105330" y="167972"/>
                </a:lnTo>
                <a:lnTo>
                  <a:pt x="101929" y="173497"/>
                </a:lnTo>
                <a:lnTo>
                  <a:pt x="98669" y="179164"/>
                </a:lnTo>
                <a:lnTo>
                  <a:pt x="95504" y="184927"/>
                </a:lnTo>
                <a:lnTo>
                  <a:pt x="91410" y="189761"/>
                </a:lnTo>
                <a:lnTo>
                  <a:pt x="86696" y="193976"/>
                </a:lnTo>
                <a:lnTo>
                  <a:pt x="81568" y="197778"/>
                </a:lnTo>
                <a:lnTo>
                  <a:pt x="77158" y="202297"/>
                </a:lnTo>
                <a:lnTo>
                  <a:pt x="73227" y="207295"/>
                </a:lnTo>
                <a:lnTo>
                  <a:pt x="69612" y="212610"/>
                </a:lnTo>
                <a:lnTo>
                  <a:pt x="62951" y="221163"/>
                </a:lnTo>
                <a:lnTo>
                  <a:pt x="56683" y="228271"/>
                </a:lnTo>
                <a:lnTo>
                  <a:pt x="50591" y="234737"/>
                </a:lnTo>
                <a:lnTo>
                  <a:pt x="32629" y="252971"/>
                </a:lnTo>
                <a:lnTo>
                  <a:pt x="23692" y="261927"/>
                </a:lnTo>
                <a:lnTo>
                  <a:pt x="20715" y="263915"/>
                </a:lnTo>
                <a:lnTo>
                  <a:pt x="14761" y="266124"/>
                </a:lnTo>
                <a:lnTo>
                  <a:pt x="12776" y="267705"/>
                </a:lnTo>
                <a:lnTo>
                  <a:pt x="11453" y="269751"/>
                </a:lnTo>
                <a:lnTo>
                  <a:pt x="10571" y="272107"/>
                </a:lnTo>
                <a:lnTo>
                  <a:pt x="8990" y="273678"/>
                </a:lnTo>
                <a:lnTo>
                  <a:pt x="6945" y="274726"/>
                </a:lnTo>
                <a:lnTo>
                  <a:pt x="0" y="276784"/>
                </a:lnTo>
                <a:lnTo>
                  <a:pt x="8807" y="2768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InkAnnotation74"/>
          <p:cNvSpPr/>
          <p:nvPr/>
        </p:nvSpPr>
        <p:spPr>
          <a:xfrm>
            <a:off x="5206007" y="1723429"/>
            <a:ext cx="187525" cy="223243"/>
          </a:xfrm>
          <a:custGeom>
            <a:avLst/>
            <a:gdLst/>
            <a:ahLst/>
            <a:cxnLst/>
            <a:rect l="0" t="0" r="0" b="0"/>
            <a:pathLst>
              <a:path w="187525" h="223243">
                <a:moveTo>
                  <a:pt x="0" y="0"/>
                </a:moveTo>
                <a:lnTo>
                  <a:pt x="4740" y="0"/>
                </a:lnTo>
                <a:lnTo>
                  <a:pt x="7129" y="992"/>
                </a:lnTo>
                <a:lnTo>
                  <a:pt x="12429" y="4741"/>
                </a:lnTo>
                <a:lnTo>
                  <a:pt x="18092" y="9714"/>
                </a:lnTo>
                <a:lnTo>
                  <a:pt x="20991" y="12429"/>
                </a:lnTo>
                <a:lnTo>
                  <a:pt x="23916" y="16224"/>
                </a:lnTo>
                <a:lnTo>
                  <a:pt x="26858" y="20737"/>
                </a:lnTo>
                <a:lnTo>
                  <a:pt x="29812" y="25731"/>
                </a:lnTo>
                <a:lnTo>
                  <a:pt x="33765" y="31045"/>
                </a:lnTo>
                <a:lnTo>
                  <a:pt x="38385" y="36572"/>
                </a:lnTo>
                <a:lnTo>
                  <a:pt x="43450" y="42240"/>
                </a:lnTo>
                <a:lnTo>
                  <a:pt x="47818" y="48004"/>
                </a:lnTo>
                <a:lnTo>
                  <a:pt x="51723" y="53831"/>
                </a:lnTo>
                <a:lnTo>
                  <a:pt x="55317" y="59700"/>
                </a:lnTo>
                <a:lnTo>
                  <a:pt x="69858" y="82181"/>
                </a:lnTo>
                <a:lnTo>
                  <a:pt x="75346" y="89514"/>
                </a:lnTo>
                <a:lnTo>
                  <a:pt x="80989" y="96387"/>
                </a:lnTo>
                <a:lnTo>
                  <a:pt x="86735" y="102953"/>
                </a:lnTo>
                <a:lnTo>
                  <a:pt x="91558" y="109315"/>
                </a:lnTo>
                <a:lnTo>
                  <a:pt x="95766" y="115541"/>
                </a:lnTo>
                <a:lnTo>
                  <a:pt x="99562" y="121676"/>
                </a:lnTo>
                <a:lnTo>
                  <a:pt x="114387" y="144531"/>
                </a:lnTo>
                <a:lnTo>
                  <a:pt x="119914" y="151917"/>
                </a:lnTo>
                <a:lnTo>
                  <a:pt x="125584" y="158825"/>
                </a:lnTo>
                <a:lnTo>
                  <a:pt x="136182" y="170800"/>
                </a:lnTo>
                <a:lnTo>
                  <a:pt x="144200" y="179429"/>
                </a:lnTo>
                <a:lnTo>
                  <a:pt x="167585" y="203239"/>
                </a:lnTo>
                <a:lnTo>
                  <a:pt x="171255" y="206930"/>
                </a:lnTo>
                <a:lnTo>
                  <a:pt x="174693" y="209391"/>
                </a:lnTo>
                <a:lnTo>
                  <a:pt x="177977" y="211032"/>
                </a:lnTo>
                <a:lnTo>
                  <a:pt x="181160" y="212125"/>
                </a:lnTo>
                <a:lnTo>
                  <a:pt x="183281" y="213847"/>
                </a:lnTo>
                <a:lnTo>
                  <a:pt x="184696" y="215986"/>
                </a:lnTo>
                <a:lnTo>
                  <a:pt x="187524" y="2232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InkAnnotation75"/>
          <p:cNvSpPr/>
          <p:nvPr/>
        </p:nvSpPr>
        <p:spPr>
          <a:xfrm>
            <a:off x="5572160" y="1732359"/>
            <a:ext cx="294522" cy="339171"/>
          </a:xfrm>
          <a:custGeom>
            <a:avLst/>
            <a:gdLst/>
            <a:ahLst/>
            <a:cxnLst/>
            <a:rect l="0" t="0" r="0" b="0"/>
            <a:pathLst>
              <a:path w="294522" h="339171">
                <a:moveTo>
                  <a:pt x="35683" y="0"/>
                </a:moveTo>
                <a:lnTo>
                  <a:pt x="35683" y="7688"/>
                </a:lnTo>
                <a:lnTo>
                  <a:pt x="29546" y="15813"/>
                </a:lnTo>
                <a:lnTo>
                  <a:pt x="26589" y="25080"/>
                </a:lnTo>
                <a:lnTo>
                  <a:pt x="22381" y="34628"/>
                </a:lnTo>
                <a:lnTo>
                  <a:pt x="17203" y="42841"/>
                </a:lnTo>
                <a:lnTo>
                  <a:pt x="14434" y="46420"/>
                </a:lnTo>
                <a:lnTo>
                  <a:pt x="12587" y="50790"/>
                </a:lnTo>
                <a:lnTo>
                  <a:pt x="10536" y="60938"/>
                </a:lnTo>
                <a:lnTo>
                  <a:pt x="6978" y="69417"/>
                </a:lnTo>
                <a:lnTo>
                  <a:pt x="4640" y="73067"/>
                </a:lnTo>
                <a:lnTo>
                  <a:pt x="2042" y="82414"/>
                </a:lnTo>
                <a:lnTo>
                  <a:pt x="888" y="92191"/>
                </a:lnTo>
                <a:lnTo>
                  <a:pt x="375" y="99843"/>
                </a:lnTo>
                <a:lnTo>
                  <a:pt x="86" y="109730"/>
                </a:lnTo>
                <a:lnTo>
                  <a:pt x="0" y="118943"/>
                </a:lnTo>
                <a:lnTo>
                  <a:pt x="981" y="121959"/>
                </a:lnTo>
                <a:lnTo>
                  <a:pt x="4716" y="127957"/>
                </a:lnTo>
                <a:lnTo>
                  <a:pt x="7101" y="129953"/>
                </a:lnTo>
                <a:lnTo>
                  <a:pt x="9683" y="131284"/>
                </a:lnTo>
                <a:lnTo>
                  <a:pt x="15198" y="132762"/>
                </a:lnTo>
                <a:lnTo>
                  <a:pt x="23880" y="133595"/>
                </a:lnTo>
                <a:lnTo>
                  <a:pt x="29776" y="133789"/>
                </a:lnTo>
                <a:lnTo>
                  <a:pt x="43414" y="133899"/>
                </a:lnTo>
                <a:lnTo>
                  <a:pt x="49766" y="132922"/>
                </a:lnTo>
                <a:lnTo>
                  <a:pt x="56978" y="131279"/>
                </a:lnTo>
                <a:lnTo>
                  <a:pt x="64763" y="129191"/>
                </a:lnTo>
                <a:lnTo>
                  <a:pt x="71937" y="126807"/>
                </a:lnTo>
                <a:lnTo>
                  <a:pt x="78704" y="124225"/>
                </a:lnTo>
                <a:lnTo>
                  <a:pt x="85200" y="121512"/>
                </a:lnTo>
                <a:lnTo>
                  <a:pt x="92506" y="118711"/>
                </a:lnTo>
                <a:lnTo>
                  <a:pt x="108563" y="112953"/>
                </a:lnTo>
                <a:lnTo>
                  <a:pt x="116020" y="110029"/>
                </a:lnTo>
                <a:lnTo>
                  <a:pt x="122976" y="107087"/>
                </a:lnTo>
                <a:lnTo>
                  <a:pt x="135996" y="101172"/>
                </a:lnTo>
                <a:lnTo>
                  <a:pt x="148397" y="95236"/>
                </a:lnTo>
                <a:lnTo>
                  <a:pt x="155474" y="92264"/>
                </a:lnTo>
                <a:lnTo>
                  <a:pt x="163169" y="89291"/>
                </a:lnTo>
                <a:lnTo>
                  <a:pt x="171275" y="86316"/>
                </a:lnTo>
                <a:lnTo>
                  <a:pt x="178664" y="83341"/>
                </a:lnTo>
                <a:lnTo>
                  <a:pt x="185574" y="80365"/>
                </a:lnTo>
                <a:lnTo>
                  <a:pt x="198543" y="74413"/>
                </a:lnTo>
                <a:lnTo>
                  <a:pt x="223039" y="62507"/>
                </a:lnTo>
                <a:lnTo>
                  <a:pt x="229048" y="59531"/>
                </a:lnTo>
                <a:lnTo>
                  <a:pt x="234046" y="56555"/>
                </a:lnTo>
                <a:lnTo>
                  <a:pt x="242245" y="50601"/>
                </a:lnTo>
                <a:lnTo>
                  <a:pt x="246813" y="47625"/>
                </a:lnTo>
                <a:lnTo>
                  <a:pt x="251843" y="44648"/>
                </a:lnTo>
                <a:lnTo>
                  <a:pt x="257180" y="41672"/>
                </a:lnTo>
                <a:lnTo>
                  <a:pt x="265756" y="38364"/>
                </a:lnTo>
                <a:lnTo>
                  <a:pt x="272875" y="36894"/>
                </a:lnTo>
                <a:lnTo>
                  <a:pt x="281469" y="36067"/>
                </a:lnTo>
                <a:lnTo>
                  <a:pt x="289896" y="35765"/>
                </a:lnTo>
                <a:lnTo>
                  <a:pt x="291479" y="36741"/>
                </a:lnTo>
                <a:lnTo>
                  <a:pt x="292534" y="38385"/>
                </a:lnTo>
                <a:lnTo>
                  <a:pt x="293706" y="42857"/>
                </a:lnTo>
                <a:lnTo>
                  <a:pt x="294367" y="50953"/>
                </a:lnTo>
                <a:lnTo>
                  <a:pt x="294521" y="56711"/>
                </a:lnTo>
                <a:lnTo>
                  <a:pt x="291943" y="65223"/>
                </a:lnTo>
                <a:lnTo>
                  <a:pt x="288483" y="75621"/>
                </a:lnTo>
                <a:lnTo>
                  <a:pt x="287561" y="81171"/>
                </a:lnTo>
                <a:lnTo>
                  <a:pt x="286945" y="86856"/>
                </a:lnTo>
                <a:lnTo>
                  <a:pt x="285543" y="92631"/>
                </a:lnTo>
                <a:lnTo>
                  <a:pt x="283615" y="98465"/>
                </a:lnTo>
                <a:lnTo>
                  <a:pt x="281338" y="104338"/>
                </a:lnTo>
                <a:lnTo>
                  <a:pt x="278828" y="110238"/>
                </a:lnTo>
                <a:lnTo>
                  <a:pt x="273394" y="122086"/>
                </a:lnTo>
                <a:lnTo>
                  <a:pt x="264756" y="139912"/>
                </a:lnTo>
                <a:lnTo>
                  <a:pt x="261820" y="146853"/>
                </a:lnTo>
                <a:lnTo>
                  <a:pt x="258871" y="154457"/>
                </a:lnTo>
                <a:lnTo>
                  <a:pt x="255913" y="162502"/>
                </a:lnTo>
                <a:lnTo>
                  <a:pt x="251956" y="169850"/>
                </a:lnTo>
                <a:lnTo>
                  <a:pt x="247334" y="176733"/>
                </a:lnTo>
                <a:lnTo>
                  <a:pt x="242268" y="183307"/>
                </a:lnTo>
                <a:lnTo>
                  <a:pt x="237898" y="190665"/>
                </a:lnTo>
                <a:lnTo>
                  <a:pt x="233993" y="198548"/>
                </a:lnTo>
                <a:lnTo>
                  <a:pt x="230398" y="206779"/>
                </a:lnTo>
                <a:lnTo>
                  <a:pt x="226017" y="214251"/>
                </a:lnTo>
                <a:lnTo>
                  <a:pt x="221111" y="221217"/>
                </a:lnTo>
                <a:lnTo>
                  <a:pt x="215856" y="227845"/>
                </a:lnTo>
                <a:lnTo>
                  <a:pt x="210369" y="235240"/>
                </a:lnTo>
                <a:lnTo>
                  <a:pt x="198981" y="251395"/>
                </a:lnTo>
                <a:lnTo>
                  <a:pt x="192173" y="258878"/>
                </a:lnTo>
                <a:lnTo>
                  <a:pt x="184658" y="265851"/>
                </a:lnTo>
                <a:lnTo>
                  <a:pt x="176672" y="272484"/>
                </a:lnTo>
                <a:lnTo>
                  <a:pt x="169363" y="277898"/>
                </a:lnTo>
                <a:lnTo>
                  <a:pt x="162506" y="282500"/>
                </a:lnTo>
                <a:lnTo>
                  <a:pt x="155951" y="286560"/>
                </a:lnTo>
                <a:lnTo>
                  <a:pt x="149596" y="291251"/>
                </a:lnTo>
                <a:lnTo>
                  <a:pt x="143375" y="296362"/>
                </a:lnTo>
                <a:lnTo>
                  <a:pt x="137243" y="301754"/>
                </a:lnTo>
                <a:lnTo>
                  <a:pt x="131171" y="306341"/>
                </a:lnTo>
                <a:lnTo>
                  <a:pt x="125139" y="310392"/>
                </a:lnTo>
                <a:lnTo>
                  <a:pt x="119132" y="314084"/>
                </a:lnTo>
                <a:lnTo>
                  <a:pt x="112152" y="317538"/>
                </a:lnTo>
                <a:lnTo>
                  <a:pt x="104522" y="320832"/>
                </a:lnTo>
                <a:lnTo>
                  <a:pt x="96458" y="324021"/>
                </a:lnTo>
                <a:lnTo>
                  <a:pt x="89099" y="327139"/>
                </a:lnTo>
                <a:lnTo>
                  <a:pt x="75629" y="333249"/>
                </a:lnTo>
                <a:lnTo>
                  <a:pt x="69259" y="335275"/>
                </a:lnTo>
                <a:lnTo>
                  <a:pt x="63028" y="336626"/>
                </a:lnTo>
                <a:lnTo>
                  <a:pt x="56889" y="337527"/>
                </a:lnTo>
                <a:lnTo>
                  <a:pt x="51805" y="338127"/>
                </a:lnTo>
                <a:lnTo>
                  <a:pt x="43510" y="338794"/>
                </a:lnTo>
                <a:lnTo>
                  <a:pt x="36516" y="339091"/>
                </a:lnTo>
                <a:lnTo>
                  <a:pt x="33262" y="339170"/>
                </a:lnTo>
                <a:lnTo>
                  <a:pt x="30100" y="338230"/>
                </a:lnTo>
                <a:lnTo>
                  <a:pt x="21902" y="333160"/>
                </a:lnTo>
                <a:lnTo>
                  <a:pt x="18040" y="330224"/>
                </a:lnTo>
                <a:lnTo>
                  <a:pt x="13620" y="326021"/>
                </a:lnTo>
                <a:lnTo>
                  <a:pt x="12045" y="323512"/>
                </a:lnTo>
                <a:lnTo>
                  <a:pt x="10994" y="320846"/>
                </a:lnTo>
                <a:lnTo>
                  <a:pt x="8894" y="3125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InkAnnotation76"/>
          <p:cNvSpPr/>
          <p:nvPr/>
        </p:nvSpPr>
        <p:spPr>
          <a:xfrm>
            <a:off x="6027539" y="1696640"/>
            <a:ext cx="339325" cy="285750"/>
          </a:xfrm>
          <a:custGeom>
            <a:avLst/>
            <a:gdLst/>
            <a:ahLst/>
            <a:cxnLst/>
            <a:rect l="0" t="0" r="0" b="0"/>
            <a:pathLst>
              <a:path w="339325" h="285750">
                <a:moveTo>
                  <a:pt x="0" y="0"/>
                </a:moveTo>
                <a:lnTo>
                  <a:pt x="125206" y="0"/>
                </a:lnTo>
                <a:lnTo>
                  <a:pt x="134072" y="992"/>
                </a:lnTo>
                <a:lnTo>
                  <a:pt x="142960" y="2646"/>
                </a:lnTo>
                <a:lnTo>
                  <a:pt x="151861" y="4741"/>
                </a:lnTo>
                <a:lnTo>
                  <a:pt x="161764" y="6137"/>
                </a:lnTo>
                <a:lnTo>
                  <a:pt x="172334" y="7068"/>
                </a:lnTo>
                <a:lnTo>
                  <a:pt x="183351" y="7688"/>
                </a:lnTo>
                <a:lnTo>
                  <a:pt x="193671" y="9095"/>
                </a:lnTo>
                <a:lnTo>
                  <a:pt x="203528" y="11024"/>
                </a:lnTo>
                <a:lnTo>
                  <a:pt x="213076" y="13302"/>
                </a:lnTo>
                <a:lnTo>
                  <a:pt x="221425" y="15814"/>
                </a:lnTo>
                <a:lnTo>
                  <a:pt x="228976" y="18480"/>
                </a:lnTo>
                <a:lnTo>
                  <a:pt x="235994" y="21250"/>
                </a:lnTo>
                <a:lnTo>
                  <a:pt x="243650" y="23096"/>
                </a:lnTo>
                <a:lnTo>
                  <a:pt x="251730" y="24327"/>
                </a:lnTo>
                <a:lnTo>
                  <a:pt x="260093" y="25148"/>
                </a:lnTo>
                <a:lnTo>
                  <a:pt x="267653" y="26687"/>
                </a:lnTo>
                <a:lnTo>
                  <a:pt x="274678" y="28706"/>
                </a:lnTo>
                <a:lnTo>
                  <a:pt x="281345" y="31043"/>
                </a:lnTo>
                <a:lnTo>
                  <a:pt x="291398" y="36287"/>
                </a:lnTo>
                <a:lnTo>
                  <a:pt x="299174" y="40932"/>
                </a:lnTo>
                <a:lnTo>
                  <a:pt x="305937" y="42997"/>
                </a:lnTo>
                <a:lnTo>
                  <a:pt x="308138" y="44539"/>
                </a:lnTo>
                <a:lnTo>
                  <a:pt x="309605" y="46560"/>
                </a:lnTo>
                <a:lnTo>
                  <a:pt x="311235" y="51451"/>
                </a:lnTo>
                <a:lnTo>
                  <a:pt x="312281" y="60030"/>
                </a:lnTo>
                <a:lnTo>
                  <a:pt x="312367" y="60856"/>
                </a:lnTo>
                <a:lnTo>
                  <a:pt x="309816" y="64419"/>
                </a:lnTo>
                <a:lnTo>
                  <a:pt x="302803" y="72004"/>
                </a:lnTo>
                <a:lnTo>
                  <a:pt x="297298" y="78635"/>
                </a:lnTo>
                <a:lnTo>
                  <a:pt x="294441" y="83181"/>
                </a:lnTo>
                <a:lnTo>
                  <a:pt x="291543" y="88196"/>
                </a:lnTo>
                <a:lnTo>
                  <a:pt x="283033" y="96415"/>
                </a:lnTo>
                <a:lnTo>
                  <a:pt x="277986" y="99995"/>
                </a:lnTo>
                <a:lnTo>
                  <a:pt x="271644" y="103375"/>
                </a:lnTo>
                <a:lnTo>
                  <a:pt x="264439" y="106620"/>
                </a:lnTo>
                <a:lnTo>
                  <a:pt x="256660" y="109775"/>
                </a:lnTo>
                <a:lnTo>
                  <a:pt x="249489" y="113863"/>
                </a:lnTo>
                <a:lnTo>
                  <a:pt x="242725" y="118573"/>
                </a:lnTo>
                <a:lnTo>
                  <a:pt x="236230" y="123697"/>
                </a:lnTo>
                <a:lnTo>
                  <a:pt x="228924" y="128105"/>
                </a:lnTo>
                <a:lnTo>
                  <a:pt x="221077" y="132036"/>
                </a:lnTo>
                <a:lnTo>
                  <a:pt x="212869" y="135649"/>
                </a:lnTo>
                <a:lnTo>
                  <a:pt x="204421" y="139050"/>
                </a:lnTo>
                <a:lnTo>
                  <a:pt x="187095" y="145475"/>
                </a:lnTo>
                <a:lnTo>
                  <a:pt x="178308" y="149569"/>
                </a:lnTo>
                <a:lnTo>
                  <a:pt x="169474" y="154283"/>
                </a:lnTo>
                <a:lnTo>
                  <a:pt x="160608" y="159410"/>
                </a:lnTo>
                <a:lnTo>
                  <a:pt x="145464" y="167753"/>
                </a:lnTo>
                <a:lnTo>
                  <a:pt x="138648" y="171366"/>
                </a:lnTo>
                <a:lnTo>
                  <a:pt x="131127" y="175760"/>
                </a:lnTo>
                <a:lnTo>
                  <a:pt x="107313" y="190432"/>
                </a:lnTo>
                <a:lnTo>
                  <a:pt x="100316" y="194424"/>
                </a:lnTo>
                <a:lnTo>
                  <a:pt x="93666" y="198077"/>
                </a:lnTo>
                <a:lnTo>
                  <a:pt x="88241" y="202497"/>
                </a:lnTo>
                <a:lnTo>
                  <a:pt x="83632" y="207427"/>
                </a:lnTo>
                <a:lnTo>
                  <a:pt x="79567" y="212699"/>
                </a:lnTo>
                <a:lnTo>
                  <a:pt x="72404" y="221202"/>
                </a:lnTo>
                <a:lnTo>
                  <a:pt x="65913" y="228289"/>
                </a:lnTo>
                <a:lnTo>
                  <a:pt x="59722" y="234746"/>
                </a:lnTo>
                <a:lnTo>
                  <a:pt x="57674" y="237857"/>
                </a:lnTo>
                <a:lnTo>
                  <a:pt x="55398" y="243959"/>
                </a:lnTo>
                <a:lnTo>
                  <a:pt x="54387" y="249978"/>
                </a:lnTo>
                <a:lnTo>
                  <a:pt x="53737" y="257187"/>
                </a:lnTo>
                <a:lnTo>
                  <a:pt x="56295" y="260818"/>
                </a:lnTo>
                <a:lnTo>
                  <a:pt x="58365" y="263176"/>
                </a:lnTo>
                <a:lnTo>
                  <a:pt x="61731" y="264748"/>
                </a:lnTo>
                <a:lnTo>
                  <a:pt x="70761" y="266494"/>
                </a:lnTo>
                <a:lnTo>
                  <a:pt x="75947" y="267952"/>
                </a:lnTo>
                <a:lnTo>
                  <a:pt x="81389" y="269916"/>
                </a:lnTo>
                <a:lnTo>
                  <a:pt x="87002" y="272217"/>
                </a:lnTo>
                <a:lnTo>
                  <a:pt x="93720" y="273752"/>
                </a:lnTo>
                <a:lnTo>
                  <a:pt x="101176" y="274775"/>
                </a:lnTo>
                <a:lnTo>
                  <a:pt x="109122" y="275457"/>
                </a:lnTo>
                <a:lnTo>
                  <a:pt x="117396" y="276903"/>
                </a:lnTo>
                <a:lnTo>
                  <a:pt x="125890" y="278860"/>
                </a:lnTo>
                <a:lnTo>
                  <a:pt x="134527" y="281157"/>
                </a:lnTo>
                <a:lnTo>
                  <a:pt x="143263" y="282688"/>
                </a:lnTo>
                <a:lnTo>
                  <a:pt x="152064" y="283709"/>
                </a:lnTo>
                <a:lnTo>
                  <a:pt x="160907" y="284389"/>
                </a:lnTo>
                <a:lnTo>
                  <a:pt x="169778" y="284843"/>
                </a:lnTo>
                <a:lnTo>
                  <a:pt x="187575" y="285347"/>
                </a:lnTo>
                <a:lnTo>
                  <a:pt x="249248" y="285734"/>
                </a:lnTo>
                <a:lnTo>
                  <a:pt x="291657" y="285749"/>
                </a:lnTo>
                <a:lnTo>
                  <a:pt x="296633" y="284757"/>
                </a:lnTo>
                <a:lnTo>
                  <a:pt x="308377" y="279613"/>
                </a:lnTo>
                <a:lnTo>
                  <a:pt x="314989" y="278062"/>
                </a:lnTo>
                <a:lnTo>
                  <a:pt x="317149" y="276656"/>
                </a:lnTo>
                <a:lnTo>
                  <a:pt x="318589" y="274726"/>
                </a:lnTo>
                <a:lnTo>
                  <a:pt x="319549" y="272448"/>
                </a:lnTo>
                <a:lnTo>
                  <a:pt x="321181" y="270929"/>
                </a:lnTo>
                <a:lnTo>
                  <a:pt x="323261" y="269916"/>
                </a:lnTo>
                <a:lnTo>
                  <a:pt x="328218" y="268791"/>
                </a:lnTo>
                <a:lnTo>
                  <a:pt x="338590" y="267944"/>
                </a:lnTo>
                <a:lnTo>
                  <a:pt x="339285" y="267894"/>
                </a:lnTo>
                <a:lnTo>
                  <a:pt x="339324" y="260203"/>
                </a:lnTo>
                <a:lnTo>
                  <a:pt x="338333" y="259789"/>
                </a:lnTo>
                <a:lnTo>
                  <a:pt x="330398" y="2589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InkAnnotation77"/>
          <p:cNvSpPr/>
          <p:nvPr/>
        </p:nvSpPr>
        <p:spPr>
          <a:xfrm>
            <a:off x="6134695" y="1787178"/>
            <a:ext cx="285751" cy="79127"/>
          </a:xfrm>
          <a:custGeom>
            <a:avLst/>
            <a:gdLst/>
            <a:ahLst/>
            <a:cxnLst/>
            <a:rect l="0" t="0" r="0" b="0"/>
            <a:pathLst>
              <a:path w="285751" h="79127">
                <a:moveTo>
                  <a:pt x="0" y="7689"/>
                </a:moveTo>
                <a:lnTo>
                  <a:pt x="4739" y="7689"/>
                </a:lnTo>
                <a:lnTo>
                  <a:pt x="8121" y="6697"/>
                </a:lnTo>
                <a:lnTo>
                  <a:pt x="12358" y="5043"/>
                </a:lnTo>
                <a:lnTo>
                  <a:pt x="17169" y="2948"/>
                </a:lnTo>
                <a:lnTo>
                  <a:pt x="22360" y="1552"/>
                </a:lnTo>
                <a:lnTo>
                  <a:pt x="27804" y="621"/>
                </a:lnTo>
                <a:lnTo>
                  <a:pt x="33419" y="0"/>
                </a:lnTo>
                <a:lnTo>
                  <a:pt x="40138" y="579"/>
                </a:lnTo>
                <a:lnTo>
                  <a:pt x="47595" y="1957"/>
                </a:lnTo>
                <a:lnTo>
                  <a:pt x="55543" y="3867"/>
                </a:lnTo>
                <a:lnTo>
                  <a:pt x="63817" y="5141"/>
                </a:lnTo>
                <a:lnTo>
                  <a:pt x="72311" y="5990"/>
                </a:lnTo>
                <a:lnTo>
                  <a:pt x="80949" y="6556"/>
                </a:lnTo>
                <a:lnTo>
                  <a:pt x="90676" y="7926"/>
                </a:lnTo>
                <a:lnTo>
                  <a:pt x="101131" y="9831"/>
                </a:lnTo>
                <a:lnTo>
                  <a:pt x="112069" y="12094"/>
                </a:lnTo>
                <a:lnTo>
                  <a:pt x="122337" y="14594"/>
                </a:lnTo>
                <a:lnTo>
                  <a:pt x="132160" y="17253"/>
                </a:lnTo>
                <a:lnTo>
                  <a:pt x="141684" y="20018"/>
                </a:lnTo>
                <a:lnTo>
                  <a:pt x="174051" y="28650"/>
                </a:lnTo>
                <a:lnTo>
                  <a:pt x="184495" y="32577"/>
                </a:lnTo>
                <a:lnTo>
                  <a:pt x="194434" y="37179"/>
                </a:lnTo>
                <a:lnTo>
                  <a:pt x="204037" y="42232"/>
                </a:lnTo>
                <a:lnTo>
                  <a:pt x="213415" y="46592"/>
                </a:lnTo>
                <a:lnTo>
                  <a:pt x="222643" y="50492"/>
                </a:lnTo>
                <a:lnTo>
                  <a:pt x="231772" y="54084"/>
                </a:lnTo>
                <a:lnTo>
                  <a:pt x="239843" y="57470"/>
                </a:lnTo>
                <a:lnTo>
                  <a:pt x="254103" y="63879"/>
                </a:lnTo>
                <a:lnTo>
                  <a:pt x="285750" y="7912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Freeform 57"/>
          <p:cNvSpPr/>
          <p:nvPr/>
        </p:nvSpPr>
        <p:spPr>
          <a:xfrm>
            <a:off x="1562695" y="1902023"/>
            <a:ext cx="11025" cy="1"/>
          </a:xfrm>
          <a:custGeom>
            <a:avLst/>
            <a:gdLst/>
            <a:ahLst/>
            <a:cxnLst/>
            <a:rect l="0" t="0" r="0" b="0"/>
            <a:pathLst>
              <a:path w="11025" h="1">
                <a:moveTo>
                  <a:pt x="8930" y="0"/>
                </a:moveTo>
                <a:lnTo>
                  <a:pt x="109" y="0"/>
                </a:lnTo>
                <a:lnTo>
                  <a:pt x="8930" y="0"/>
                </a:lnTo>
                <a:lnTo>
                  <a:pt x="109" y="0"/>
                </a:lnTo>
                <a:lnTo>
                  <a:pt x="8930" y="0"/>
                </a:lnTo>
                <a:lnTo>
                  <a:pt x="0" y="0"/>
                </a:lnTo>
                <a:lnTo>
                  <a:pt x="11024" y="0"/>
                </a:lnTo>
                <a:close/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InkAnnotation79"/>
          <p:cNvSpPr/>
          <p:nvPr/>
        </p:nvSpPr>
        <p:spPr>
          <a:xfrm>
            <a:off x="1910953" y="1928812"/>
            <a:ext cx="8930" cy="1"/>
          </a:xfrm>
          <a:custGeom>
            <a:avLst/>
            <a:gdLst/>
            <a:ahLst/>
            <a:cxnLst/>
            <a:rect l="0" t="0" r="0" b="0"/>
            <a:pathLst>
              <a:path w="8930" h="1">
                <a:moveTo>
                  <a:pt x="0" y="0"/>
                </a:moveTo>
                <a:lnTo>
                  <a:pt x="8929" y="0"/>
                </a:lnTo>
                <a:lnTo>
                  <a:pt x="0" y="0"/>
                </a:lnTo>
                <a:lnTo>
                  <a:pt x="5144" y="0"/>
                </a:lnTo>
                <a:lnTo>
                  <a:pt x="2948" y="0"/>
                </a:lnTo>
                <a:lnTo>
                  <a:pt x="892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InkAnnotation80"/>
          <p:cNvSpPr/>
          <p:nvPr/>
        </p:nvSpPr>
        <p:spPr>
          <a:xfrm>
            <a:off x="1598414" y="1839515"/>
            <a:ext cx="1" cy="8931"/>
          </a:xfrm>
          <a:custGeom>
            <a:avLst/>
            <a:gdLst/>
            <a:ahLst/>
            <a:cxnLst/>
            <a:rect l="0" t="0" r="0" b="0"/>
            <a:pathLst>
              <a:path w="1" h="8931">
                <a:moveTo>
                  <a:pt x="0" y="893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Freeform 60"/>
          <p:cNvSpPr/>
          <p:nvPr/>
        </p:nvSpPr>
        <p:spPr>
          <a:xfrm>
            <a:off x="2562820" y="1848445"/>
            <a:ext cx="11025" cy="1"/>
          </a:xfrm>
          <a:custGeom>
            <a:avLst/>
            <a:gdLst/>
            <a:ahLst/>
            <a:cxnLst/>
            <a:rect l="0" t="0" r="0" b="0"/>
            <a:pathLst>
              <a:path w="11025" h="1">
                <a:moveTo>
                  <a:pt x="8930" y="0"/>
                </a:moveTo>
                <a:lnTo>
                  <a:pt x="3785" y="0"/>
                </a:lnTo>
                <a:lnTo>
                  <a:pt x="8930" y="0"/>
                </a:lnTo>
                <a:lnTo>
                  <a:pt x="109" y="0"/>
                </a:lnTo>
                <a:lnTo>
                  <a:pt x="8929" y="0"/>
                </a:lnTo>
                <a:lnTo>
                  <a:pt x="0" y="0"/>
                </a:lnTo>
                <a:lnTo>
                  <a:pt x="11024" y="0"/>
                </a:lnTo>
                <a:close/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InkAnnotation82"/>
          <p:cNvSpPr/>
          <p:nvPr/>
        </p:nvSpPr>
        <p:spPr>
          <a:xfrm>
            <a:off x="6661546" y="1705570"/>
            <a:ext cx="62509" cy="294681"/>
          </a:xfrm>
          <a:custGeom>
            <a:avLst/>
            <a:gdLst/>
            <a:ahLst/>
            <a:cxnLst/>
            <a:rect l="0" t="0" r="0" b="0"/>
            <a:pathLst>
              <a:path w="62509" h="294681">
                <a:moveTo>
                  <a:pt x="62508" y="0"/>
                </a:moveTo>
                <a:lnTo>
                  <a:pt x="62508" y="33678"/>
                </a:lnTo>
                <a:lnTo>
                  <a:pt x="61516" y="39319"/>
                </a:lnTo>
                <a:lnTo>
                  <a:pt x="59862" y="45064"/>
                </a:lnTo>
                <a:lnTo>
                  <a:pt x="57768" y="50879"/>
                </a:lnTo>
                <a:lnTo>
                  <a:pt x="56371" y="57732"/>
                </a:lnTo>
                <a:lnTo>
                  <a:pt x="55440" y="65277"/>
                </a:lnTo>
                <a:lnTo>
                  <a:pt x="54820" y="73283"/>
                </a:lnTo>
                <a:lnTo>
                  <a:pt x="53413" y="81598"/>
                </a:lnTo>
                <a:lnTo>
                  <a:pt x="51484" y="90117"/>
                </a:lnTo>
                <a:lnTo>
                  <a:pt x="49206" y="98773"/>
                </a:lnTo>
                <a:lnTo>
                  <a:pt x="46694" y="107521"/>
                </a:lnTo>
                <a:lnTo>
                  <a:pt x="41258" y="125177"/>
                </a:lnTo>
                <a:lnTo>
                  <a:pt x="39412" y="134053"/>
                </a:lnTo>
                <a:lnTo>
                  <a:pt x="38180" y="142947"/>
                </a:lnTo>
                <a:lnTo>
                  <a:pt x="37360" y="151853"/>
                </a:lnTo>
                <a:lnTo>
                  <a:pt x="35821" y="159774"/>
                </a:lnTo>
                <a:lnTo>
                  <a:pt x="33803" y="167039"/>
                </a:lnTo>
                <a:lnTo>
                  <a:pt x="23434" y="197698"/>
                </a:lnTo>
                <a:lnTo>
                  <a:pt x="21576" y="206213"/>
                </a:lnTo>
                <a:lnTo>
                  <a:pt x="20337" y="214866"/>
                </a:lnTo>
                <a:lnTo>
                  <a:pt x="19512" y="223611"/>
                </a:lnTo>
                <a:lnTo>
                  <a:pt x="17969" y="231425"/>
                </a:lnTo>
                <a:lnTo>
                  <a:pt x="15947" y="238620"/>
                </a:lnTo>
                <a:lnTo>
                  <a:pt x="13609" y="245400"/>
                </a:lnTo>
                <a:lnTo>
                  <a:pt x="12049" y="251904"/>
                </a:lnTo>
                <a:lnTo>
                  <a:pt x="11009" y="258226"/>
                </a:lnTo>
                <a:lnTo>
                  <a:pt x="10316" y="264424"/>
                </a:lnTo>
                <a:lnTo>
                  <a:pt x="8861" y="269548"/>
                </a:lnTo>
                <a:lnTo>
                  <a:pt x="6901" y="273956"/>
                </a:lnTo>
                <a:lnTo>
                  <a:pt x="4600" y="277888"/>
                </a:lnTo>
                <a:lnTo>
                  <a:pt x="3066" y="281501"/>
                </a:lnTo>
                <a:lnTo>
                  <a:pt x="2045" y="284901"/>
                </a:lnTo>
                <a:lnTo>
                  <a:pt x="0" y="2946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InkAnnotation83"/>
          <p:cNvSpPr/>
          <p:nvPr/>
        </p:nvSpPr>
        <p:spPr>
          <a:xfrm>
            <a:off x="6607968" y="1745073"/>
            <a:ext cx="348259" cy="67654"/>
          </a:xfrm>
          <a:custGeom>
            <a:avLst/>
            <a:gdLst/>
            <a:ahLst/>
            <a:cxnLst/>
            <a:rect l="0" t="0" r="0" b="0"/>
            <a:pathLst>
              <a:path w="348259" h="67654">
                <a:moveTo>
                  <a:pt x="0" y="5145"/>
                </a:moveTo>
                <a:lnTo>
                  <a:pt x="0" y="405"/>
                </a:lnTo>
                <a:lnTo>
                  <a:pt x="992" y="0"/>
                </a:lnTo>
                <a:lnTo>
                  <a:pt x="2646" y="723"/>
                </a:lnTo>
                <a:lnTo>
                  <a:pt x="7688" y="4272"/>
                </a:lnTo>
                <a:lnTo>
                  <a:pt x="11024" y="4757"/>
                </a:lnTo>
                <a:lnTo>
                  <a:pt x="21249" y="5069"/>
                </a:lnTo>
                <a:lnTo>
                  <a:pt x="25080" y="6086"/>
                </a:lnTo>
                <a:lnTo>
                  <a:pt x="29619" y="7757"/>
                </a:lnTo>
                <a:lnTo>
                  <a:pt x="34629" y="9863"/>
                </a:lnTo>
                <a:lnTo>
                  <a:pt x="40945" y="12259"/>
                </a:lnTo>
                <a:lnTo>
                  <a:pt x="55901" y="17567"/>
                </a:lnTo>
                <a:lnTo>
                  <a:pt x="64056" y="19380"/>
                </a:lnTo>
                <a:lnTo>
                  <a:pt x="72470" y="20588"/>
                </a:lnTo>
                <a:lnTo>
                  <a:pt x="81056" y="21393"/>
                </a:lnTo>
                <a:lnTo>
                  <a:pt x="90748" y="22923"/>
                </a:lnTo>
                <a:lnTo>
                  <a:pt x="101179" y="24935"/>
                </a:lnTo>
                <a:lnTo>
                  <a:pt x="123352" y="29815"/>
                </a:lnTo>
                <a:lnTo>
                  <a:pt x="181743" y="43953"/>
                </a:lnTo>
                <a:lnTo>
                  <a:pt x="194584" y="45900"/>
                </a:lnTo>
                <a:lnTo>
                  <a:pt x="208106" y="47198"/>
                </a:lnTo>
                <a:lnTo>
                  <a:pt x="222080" y="48063"/>
                </a:lnTo>
                <a:lnTo>
                  <a:pt x="234375" y="49632"/>
                </a:lnTo>
                <a:lnTo>
                  <a:pt x="245547" y="51670"/>
                </a:lnTo>
                <a:lnTo>
                  <a:pt x="255971" y="54021"/>
                </a:lnTo>
                <a:lnTo>
                  <a:pt x="266889" y="55589"/>
                </a:lnTo>
                <a:lnTo>
                  <a:pt x="278138" y="56634"/>
                </a:lnTo>
                <a:lnTo>
                  <a:pt x="289605" y="57330"/>
                </a:lnTo>
                <a:lnTo>
                  <a:pt x="300226" y="58787"/>
                </a:lnTo>
                <a:lnTo>
                  <a:pt x="310283" y="60750"/>
                </a:lnTo>
                <a:lnTo>
                  <a:pt x="319965" y="63051"/>
                </a:lnTo>
                <a:lnTo>
                  <a:pt x="327412" y="64585"/>
                </a:lnTo>
                <a:lnTo>
                  <a:pt x="333368" y="65608"/>
                </a:lnTo>
                <a:lnTo>
                  <a:pt x="348258" y="676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InkAnnotation84"/>
          <p:cNvSpPr/>
          <p:nvPr/>
        </p:nvSpPr>
        <p:spPr>
          <a:xfrm>
            <a:off x="7081242" y="1509686"/>
            <a:ext cx="401710" cy="472705"/>
          </a:xfrm>
          <a:custGeom>
            <a:avLst/>
            <a:gdLst/>
            <a:ahLst/>
            <a:cxnLst/>
            <a:rect l="0" t="0" r="0" b="0"/>
            <a:pathLst>
              <a:path w="401710" h="472705">
                <a:moveTo>
                  <a:pt x="142875" y="17290"/>
                </a:moveTo>
                <a:lnTo>
                  <a:pt x="133977" y="17290"/>
                </a:lnTo>
                <a:lnTo>
                  <a:pt x="142875" y="17290"/>
                </a:lnTo>
                <a:lnTo>
                  <a:pt x="135185" y="24978"/>
                </a:lnTo>
                <a:lnTo>
                  <a:pt x="134496" y="28314"/>
                </a:lnTo>
                <a:lnTo>
                  <a:pt x="134312" y="30592"/>
                </a:lnTo>
                <a:lnTo>
                  <a:pt x="133199" y="33103"/>
                </a:lnTo>
                <a:lnTo>
                  <a:pt x="129313" y="38539"/>
                </a:lnTo>
                <a:lnTo>
                  <a:pt x="127880" y="42370"/>
                </a:lnTo>
                <a:lnTo>
                  <a:pt x="126289" y="51919"/>
                </a:lnTo>
                <a:lnTo>
                  <a:pt x="122935" y="62777"/>
                </a:lnTo>
                <a:lnTo>
                  <a:pt x="118137" y="74217"/>
                </a:lnTo>
                <a:lnTo>
                  <a:pt x="112698" y="85916"/>
                </a:lnTo>
                <a:lnTo>
                  <a:pt x="109619" y="97731"/>
                </a:lnTo>
                <a:lnTo>
                  <a:pt x="107258" y="109596"/>
                </a:lnTo>
                <a:lnTo>
                  <a:pt x="102901" y="121484"/>
                </a:lnTo>
                <a:lnTo>
                  <a:pt x="97658" y="133382"/>
                </a:lnTo>
                <a:lnTo>
                  <a:pt x="92020" y="145285"/>
                </a:lnTo>
                <a:lnTo>
                  <a:pt x="86208" y="157190"/>
                </a:lnTo>
                <a:lnTo>
                  <a:pt x="82963" y="169095"/>
                </a:lnTo>
                <a:lnTo>
                  <a:pt x="82098" y="175048"/>
                </a:lnTo>
                <a:lnTo>
                  <a:pt x="78490" y="184308"/>
                </a:lnTo>
                <a:lnTo>
                  <a:pt x="74572" y="191731"/>
                </a:lnTo>
                <a:lnTo>
                  <a:pt x="72830" y="198338"/>
                </a:lnTo>
                <a:lnTo>
                  <a:pt x="73358" y="201489"/>
                </a:lnTo>
                <a:lnTo>
                  <a:pt x="76590" y="207635"/>
                </a:lnTo>
                <a:lnTo>
                  <a:pt x="78841" y="209671"/>
                </a:lnTo>
                <a:lnTo>
                  <a:pt x="81334" y="211028"/>
                </a:lnTo>
                <a:lnTo>
                  <a:pt x="86750" y="212536"/>
                </a:lnTo>
                <a:lnTo>
                  <a:pt x="92464" y="213207"/>
                </a:lnTo>
                <a:lnTo>
                  <a:pt x="100957" y="210859"/>
                </a:lnTo>
                <a:lnTo>
                  <a:pt x="112339" y="206508"/>
                </a:lnTo>
                <a:lnTo>
                  <a:pt x="127318" y="201267"/>
                </a:lnTo>
                <a:lnTo>
                  <a:pt x="134488" y="197488"/>
                </a:lnTo>
                <a:lnTo>
                  <a:pt x="141252" y="192985"/>
                </a:lnTo>
                <a:lnTo>
                  <a:pt x="147746" y="187998"/>
                </a:lnTo>
                <a:lnTo>
                  <a:pt x="156044" y="182689"/>
                </a:lnTo>
                <a:lnTo>
                  <a:pt x="165545" y="177165"/>
                </a:lnTo>
                <a:lnTo>
                  <a:pt x="175848" y="171499"/>
                </a:lnTo>
                <a:lnTo>
                  <a:pt x="185692" y="165736"/>
                </a:lnTo>
                <a:lnTo>
                  <a:pt x="204568" y="154042"/>
                </a:lnTo>
                <a:lnTo>
                  <a:pt x="213769" y="147153"/>
                </a:lnTo>
                <a:lnTo>
                  <a:pt x="222880" y="139584"/>
                </a:lnTo>
                <a:lnTo>
                  <a:pt x="231930" y="131562"/>
                </a:lnTo>
                <a:lnTo>
                  <a:pt x="240941" y="124229"/>
                </a:lnTo>
                <a:lnTo>
                  <a:pt x="249923" y="117356"/>
                </a:lnTo>
                <a:lnTo>
                  <a:pt x="258889" y="110790"/>
                </a:lnTo>
                <a:lnTo>
                  <a:pt x="267843" y="103436"/>
                </a:lnTo>
                <a:lnTo>
                  <a:pt x="276787" y="95556"/>
                </a:lnTo>
                <a:lnTo>
                  <a:pt x="285729" y="87327"/>
                </a:lnTo>
                <a:lnTo>
                  <a:pt x="294665" y="79856"/>
                </a:lnTo>
                <a:lnTo>
                  <a:pt x="303600" y="72892"/>
                </a:lnTo>
                <a:lnTo>
                  <a:pt x="312533" y="66264"/>
                </a:lnTo>
                <a:lnTo>
                  <a:pt x="320472" y="59861"/>
                </a:lnTo>
                <a:lnTo>
                  <a:pt x="327749" y="53608"/>
                </a:lnTo>
                <a:lnTo>
                  <a:pt x="334585" y="47455"/>
                </a:lnTo>
                <a:lnTo>
                  <a:pt x="347472" y="35327"/>
                </a:lnTo>
                <a:lnTo>
                  <a:pt x="359814" y="24314"/>
                </a:lnTo>
                <a:lnTo>
                  <a:pt x="376927" y="12536"/>
                </a:lnTo>
                <a:lnTo>
                  <a:pt x="389455" y="2313"/>
                </a:lnTo>
                <a:lnTo>
                  <a:pt x="390606" y="1352"/>
                </a:lnTo>
                <a:lnTo>
                  <a:pt x="392365" y="712"/>
                </a:lnTo>
                <a:lnTo>
                  <a:pt x="396964" y="0"/>
                </a:lnTo>
                <a:lnTo>
                  <a:pt x="398588" y="802"/>
                </a:lnTo>
                <a:lnTo>
                  <a:pt x="399670" y="2330"/>
                </a:lnTo>
                <a:lnTo>
                  <a:pt x="400873" y="6672"/>
                </a:lnTo>
                <a:lnTo>
                  <a:pt x="401709" y="20436"/>
                </a:lnTo>
                <a:lnTo>
                  <a:pt x="399133" y="31587"/>
                </a:lnTo>
                <a:lnTo>
                  <a:pt x="397058" y="38727"/>
                </a:lnTo>
                <a:lnTo>
                  <a:pt x="395673" y="46464"/>
                </a:lnTo>
                <a:lnTo>
                  <a:pt x="394751" y="54599"/>
                </a:lnTo>
                <a:lnTo>
                  <a:pt x="394135" y="62999"/>
                </a:lnTo>
                <a:lnTo>
                  <a:pt x="392733" y="71575"/>
                </a:lnTo>
                <a:lnTo>
                  <a:pt x="390806" y="80269"/>
                </a:lnTo>
                <a:lnTo>
                  <a:pt x="380584" y="120350"/>
                </a:lnTo>
                <a:lnTo>
                  <a:pt x="376754" y="130645"/>
                </a:lnTo>
                <a:lnTo>
                  <a:pt x="372215" y="140485"/>
                </a:lnTo>
                <a:lnTo>
                  <a:pt x="356348" y="171201"/>
                </a:lnTo>
                <a:lnTo>
                  <a:pt x="350675" y="182405"/>
                </a:lnTo>
                <a:lnTo>
                  <a:pt x="344908" y="194835"/>
                </a:lnTo>
                <a:lnTo>
                  <a:pt x="333208" y="221876"/>
                </a:lnTo>
                <a:lnTo>
                  <a:pt x="326319" y="235040"/>
                </a:lnTo>
                <a:lnTo>
                  <a:pt x="318748" y="247785"/>
                </a:lnTo>
                <a:lnTo>
                  <a:pt x="310726" y="260250"/>
                </a:lnTo>
                <a:lnTo>
                  <a:pt x="302401" y="272529"/>
                </a:lnTo>
                <a:lnTo>
                  <a:pt x="285213" y="296756"/>
                </a:lnTo>
                <a:lnTo>
                  <a:pt x="275470" y="308772"/>
                </a:lnTo>
                <a:lnTo>
                  <a:pt x="265006" y="320752"/>
                </a:lnTo>
                <a:lnTo>
                  <a:pt x="254060" y="332708"/>
                </a:lnTo>
                <a:lnTo>
                  <a:pt x="242796" y="343654"/>
                </a:lnTo>
                <a:lnTo>
                  <a:pt x="231317" y="353929"/>
                </a:lnTo>
                <a:lnTo>
                  <a:pt x="219696" y="363755"/>
                </a:lnTo>
                <a:lnTo>
                  <a:pt x="196199" y="382610"/>
                </a:lnTo>
                <a:lnTo>
                  <a:pt x="148777" y="418968"/>
                </a:lnTo>
                <a:lnTo>
                  <a:pt x="136887" y="426958"/>
                </a:lnTo>
                <a:lnTo>
                  <a:pt x="124992" y="434269"/>
                </a:lnTo>
                <a:lnTo>
                  <a:pt x="113094" y="441128"/>
                </a:lnTo>
                <a:lnTo>
                  <a:pt x="102185" y="446692"/>
                </a:lnTo>
                <a:lnTo>
                  <a:pt x="91936" y="451394"/>
                </a:lnTo>
                <a:lnTo>
                  <a:pt x="82126" y="455521"/>
                </a:lnTo>
                <a:lnTo>
                  <a:pt x="71618" y="459264"/>
                </a:lnTo>
                <a:lnTo>
                  <a:pt x="60643" y="462752"/>
                </a:lnTo>
                <a:lnTo>
                  <a:pt x="49359" y="466069"/>
                </a:lnTo>
                <a:lnTo>
                  <a:pt x="39851" y="468281"/>
                </a:lnTo>
                <a:lnTo>
                  <a:pt x="31528" y="469755"/>
                </a:lnTo>
                <a:lnTo>
                  <a:pt x="23996" y="470738"/>
                </a:lnTo>
                <a:lnTo>
                  <a:pt x="12979" y="471830"/>
                </a:lnTo>
                <a:lnTo>
                  <a:pt x="0" y="47270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InkAnnotation85"/>
          <p:cNvSpPr/>
          <p:nvPr/>
        </p:nvSpPr>
        <p:spPr>
          <a:xfrm>
            <a:off x="7608093" y="1437679"/>
            <a:ext cx="339329" cy="392871"/>
          </a:xfrm>
          <a:custGeom>
            <a:avLst/>
            <a:gdLst/>
            <a:ahLst/>
            <a:cxnLst/>
            <a:rect l="0" t="0" r="0" b="0"/>
            <a:pathLst>
              <a:path w="339329" h="392871">
                <a:moveTo>
                  <a:pt x="0" y="0"/>
                </a:moveTo>
                <a:lnTo>
                  <a:pt x="13303" y="0"/>
                </a:lnTo>
                <a:lnTo>
                  <a:pt x="15814" y="992"/>
                </a:lnTo>
                <a:lnTo>
                  <a:pt x="24088" y="6137"/>
                </a:lnTo>
                <a:lnTo>
                  <a:pt x="29888" y="7689"/>
                </a:lnTo>
                <a:lnTo>
                  <a:pt x="34809" y="8102"/>
                </a:lnTo>
                <a:lnTo>
                  <a:pt x="41065" y="8378"/>
                </a:lnTo>
                <a:lnTo>
                  <a:pt x="48213" y="8562"/>
                </a:lnTo>
                <a:lnTo>
                  <a:pt x="55954" y="9677"/>
                </a:lnTo>
                <a:lnTo>
                  <a:pt x="64092" y="11412"/>
                </a:lnTo>
                <a:lnTo>
                  <a:pt x="72493" y="13561"/>
                </a:lnTo>
                <a:lnTo>
                  <a:pt x="81072" y="14994"/>
                </a:lnTo>
                <a:lnTo>
                  <a:pt x="89766" y="15949"/>
                </a:lnTo>
                <a:lnTo>
                  <a:pt x="98539" y="16586"/>
                </a:lnTo>
                <a:lnTo>
                  <a:pt x="108357" y="18003"/>
                </a:lnTo>
                <a:lnTo>
                  <a:pt x="118871" y="19939"/>
                </a:lnTo>
                <a:lnTo>
                  <a:pt x="129849" y="22223"/>
                </a:lnTo>
                <a:lnTo>
                  <a:pt x="152630" y="27405"/>
                </a:lnTo>
                <a:lnTo>
                  <a:pt x="164262" y="30177"/>
                </a:lnTo>
                <a:lnTo>
                  <a:pt x="175983" y="32024"/>
                </a:lnTo>
                <a:lnTo>
                  <a:pt x="187768" y="33256"/>
                </a:lnTo>
                <a:lnTo>
                  <a:pt x="199593" y="34077"/>
                </a:lnTo>
                <a:lnTo>
                  <a:pt x="210453" y="35616"/>
                </a:lnTo>
                <a:lnTo>
                  <a:pt x="220669" y="37635"/>
                </a:lnTo>
                <a:lnTo>
                  <a:pt x="230456" y="39973"/>
                </a:lnTo>
                <a:lnTo>
                  <a:pt x="239958" y="42524"/>
                </a:lnTo>
                <a:lnTo>
                  <a:pt x="258453" y="48004"/>
                </a:lnTo>
                <a:lnTo>
                  <a:pt x="265567" y="50854"/>
                </a:lnTo>
                <a:lnTo>
                  <a:pt x="276118" y="56667"/>
                </a:lnTo>
                <a:lnTo>
                  <a:pt x="284115" y="65204"/>
                </a:lnTo>
                <a:lnTo>
                  <a:pt x="287637" y="70258"/>
                </a:lnTo>
                <a:lnTo>
                  <a:pt x="291549" y="81166"/>
                </a:lnTo>
                <a:lnTo>
                  <a:pt x="292592" y="86853"/>
                </a:lnTo>
                <a:lnTo>
                  <a:pt x="292296" y="92629"/>
                </a:lnTo>
                <a:lnTo>
                  <a:pt x="289321" y="104338"/>
                </a:lnTo>
                <a:lnTo>
                  <a:pt x="282046" y="116156"/>
                </a:lnTo>
                <a:lnTo>
                  <a:pt x="277327" y="122086"/>
                </a:lnTo>
                <a:lnTo>
                  <a:pt x="272198" y="129016"/>
                </a:lnTo>
                <a:lnTo>
                  <a:pt x="261206" y="144653"/>
                </a:lnTo>
                <a:lnTo>
                  <a:pt x="254505" y="151998"/>
                </a:lnTo>
                <a:lnTo>
                  <a:pt x="247060" y="158879"/>
                </a:lnTo>
                <a:lnTo>
                  <a:pt x="239121" y="165451"/>
                </a:lnTo>
                <a:lnTo>
                  <a:pt x="219716" y="180690"/>
                </a:lnTo>
                <a:lnTo>
                  <a:pt x="208985" y="188921"/>
                </a:lnTo>
                <a:lnTo>
                  <a:pt x="198855" y="197385"/>
                </a:lnTo>
                <a:lnTo>
                  <a:pt x="189125" y="206004"/>
                </a:lnTo>
                <a:lnTo>
                  <a:pt x="179662" y="214727"/>
                </a:lnTo>
                <a:lnTo>
                  <a:pt x="169384" y="222526"/>
                </a:lnTo>
                <a:lnTo>
                  <a:pt x="158563" y="229710"/>
                </a:lnTo>
                <a:lnTo>
                  <a:pt x="147380" y="236484"/>
                </a:lnTo>
                <a:lnTo>
                  <a:pt x="136949" y="243976"/>
                </a:lnTo>
                <a:lnTo>
                  <a:pt x="127018" y="251948"/>
                </a:lnTo>
                <a:lnTo>
                  <a:pt x="117420" y="260239"/>
                </a:lnTo>
                <a:lnTo>
                  <a:pt x="108047" y="268743"/>
                </a:lnTo>
                <a:lnTo>
                  <a:pt x="89692" y="286129"/>
                </a:lnTo>
                <a:lnTo>
                  <a:pt x="67366" y="307911"/>
                </a:lnTo>
                <a:lnTo>
                  <a:pt x="61777" y="314415"/>
                </a:lnTo>
                <a:lnTo>
                  <a:pt x="57060" y="320735"/>
                </a:lnTo>
                <a:lnTo>
                  <a:pt x="52923" y="326933"/>
                </a:lnTo>
                <a:lnTo>
                  <a:pt x="45680" y="339111"/>
                </a:lnTo>
                <a:lnTo>
                  <a:pt x="40147" y="350146"/>
                </a:lnTo>
                <a:lnTo>
                  <a:pt x="37686" y="358357"/>
                </a:lnTo>
                <a:lnTo>
                  <a:pt x="38022" y="361936"/>
                </a:lnTo>
                <a:lnTo>
                  <a:pt x="39239" y="365315"/>
                </a:lnTo>
                <a:lnTo>
                  <a:pt x="43236" y="371714"/>
                </a:lnTo>
                <a:lnTo>
                  <a:pt x="48321" y="377865"/>
                </a:lnTo>
                <a:lnTo>
                  <a:pt x="52058" y="379902"/>
                </a:lnTo>
                <a:lnTo>
                  <a:pt x="61502" y="382166"/>
                </a:lnTo>
                <a:lnTo>
                  <a:pt x="67790" y="383762"/>
                </a:lnTo>
                <a:lnTo>
                  <a:pt x="74958" y="385818"/>
                </a:lnTo>
                <a:lnTo>
                  <a:pt x="82715" y="388181"/>
                </a:lnTo>
                <a:lnTo>
                  <a:pt x="90861" y="389756"/>
                </a:lnTo>
                <a:lnTo>
                  <a:pt x="99270" y="390806"/>
                </a:lnTo>
                <a:lnTo>
                  <a:pt x="107852" y="391506"/>
                </a:lnTo>
                <a:lnTo>
                  <a:pt x="117542" y="391973"/>
                </a:lnTo>
                <a:lnTo>
                  <a:pt x="138893" y="392492"/>
                </a:lnTo>
                <a:lnTo>
                  <a:pt x="208532" y="392870"/>
                </a:lnTo>
                <a:lnTo>
                  <a:pt x="219389" y="391890"/>
                </a:lnTo>
                <a:lnTo>
                  <a:pt x="229603" y="390244"/>
                </a:lnTo>
                <a:lnTo>
                  <a:pt x="239389" y="388155"/>
                </a:lnTo>
                <a:lnTo>
                  <a:pt x="248890" y="386762"/>
                </a:lnTo>
                <a:lnTo>
                  <a:pt x="258200" y="385834"/>
                </a:lnTo>
                <a:lnTo>
                  <a:pt x="267383" y="385215"/>
                </a:lnTo>
                <a:lnTo>
                  <a:pt x="276482" y="384802"/>
                </a:lnTo>
                <a:lnTo>
                  <a:pt x="294530" y="384344"/>
                </a:lnTo>
                <a:lnTo>
                  <a:pt x="302517" y="383229"/>
                </a:lnTo>
                <a:lnTo>
                  <a:pt x="309826" y="381494"/>
                </a:lnTo>
                <a:lnTo>
                  <a:pt x="316684" y="379345"/>
                </a:lnTo>
                <a:lnTo>
                  <a:pt x="326949" y="376957"/>
                </a:lnTo>
                <a:lnTo>
                  <a:pt x="339328" y="3750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InkAnnotation86"/>
          <p:cNvSpPr/>
          <p:nvPr/>
        </p:nvSpPr>
        <p:spPr>
          <a:xfrm>
            <a:off x="7625953" y="1607354"/>
            <a:ext cx="428626" cy="17850"/>
          </a:xfrm>
          <a:custGeom>
            <a:avLst/>
            <a:gdLst/>
            <a:ahLst/>
            <a:cxnLst/>
            <a:rect l="0" t="0" r="0" b="0"/>
            <a:pathLst>
              <a:path w="428626" h="17850">
                <a:moveTo>
                  <a:pt x="0" y="17849"/>
                </a:moveTo>
                <a:lnTo>
                  <a:pt x="4739" y="17849"/>
                </a:lnTo>
                <a:lnTo>
                  <a:pt x="7128" y="16856"/>
                </a:lnTo>
                <a:lnTo>
                  <a:pt x="9713" y="15203"/>
                </a:lnTo>
                <a:lnTo>
                  <a:pt x="12428" y="13108"/>
                </a:lnTo>
                <a:lnTo>
                  <a:pt x="16223" y="11712"/>
                </a:lnTo>
                <a:lnTo>
                  <a:pt x="20737" y="10781"/>
                </a:lnTo>
                <a:lnTo>
                  <a:pt x="25731" y="10160"/>
                </a:lnTo>
                <a:lnTo>
                  <a:pt x="33029" y="8754"/>
                </a:lnTo>
                <a:lnTo>
                  <a:pt x="51720" y="4546"/>
                </a:lnTo>
                <a:lnTo>
                  <a:pt x="62261" y="3027"/>
                </a:lnTo>
                <a:lnTo>
                  <a:pt x="73258" y="2014"/>
                </a:lnTo>
                <a:lnTo>
                  <a:pt x="84556" y="1339"/>
                </a:lnTo>
                <a:lnTo>
                  <a:pt x="110341" y="589"/>
                </a:lnTo>
                <a:lnTo>
                  <a:pt x="256039" y="0"/>
                </a:lnTo>
                <a:lnTo>
                  <a:pt x="271895" y="988"/>
                </a:lnTo>
                <a:lnTo>
                  <a:pt x="288420" y="2640"/>
                </a:lnTo>
                <a:lnTo>
                  <a:pt x="305389" y="4733"/>
                </a:lnTo>
                <a:lnTo>
                  <a:pt x="320671" y="6128"/>
                </a:lnTo>
                <a:lnTo>
                  <a:pt x="334827" y="7059"/>
                </a:lnTo>
                <a:lnTo>
                  <a:pt x="348233" y="7679"/>
                </a:lnTo>
                <a:lnTo>
                  <a:pt x="373712" y="8368"/>
                </a:lnTo>
                <a:lnTo>
                  <a:pt x="386064" y="8552"/>
                </a:lnTo>
                <a:lnTo>
                  <a:pt x="396282" y="9666"/>
                </a:lnTo>
                <a:lnTo>
                  <a:pt x="405078" y="11401"/>
                </a:lnTo>
                <a:lnTo>
                  <a:pt x="428625" y="1784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InkAnnotation87"/>
          <p:cNvSpPr/>
          <p:nvPr/>
        </p:nvSpPr>
        <p:spPr>
          <a:xfrm>
            <a:off x="8152804" y="1509117"/>
            <a:ext cx="80333" cy="339329"/>
          </a:xfrm>
          <a:custGeom>
            <a:avLst/>
            <a:gdLst/>
            <a:ahLst/>
            <a:cxnLst/>
            <a:rect l="0" t="0" r="0" b="0"/>
            <a:pathLst>
              <a:path w="80333" h="339329">
                <a:moveTo>
                  <a:pt x="62508" y="0"/>
                </a:moveTo>
                <a:lnTo>
                  <a:pt x="67248" y="4740"/>
                </a:lnTo>
                <a:lnTo>
                  <a:pt x="68646" y="7129"/>
                </a:lnTo>
                <a:lnTo>
                  <a:pt x="71604" y="16223"/>
                </a:lnTo>
                <a:lnTo>
                  <a:pt x="73532" y="20737"/>
                </a:lnTo>
                <a:lnTo>
                  <a:pt x="75810" y="25731"/>
                </a:lnTo>
                <a:lnTo>
                  <a:pt x="77330" y="30052"/>
                </a:lnTo>
                <a:lnTo>
                  <a:pt x="79018" y="37500"/>
                </a:lnTo>
                <a:lnTo>
                  <a:pt x="79467" y="42859"/>
                </a:lnTo>
                <a:lnTo>
                  <a:pt x="79767" y="49408"/>
                </a:lnTo>
                <a:lnTo>
                  <a:pt x="80101" y="64623"/>
                </a:lnTo>
                <a:lnTo>
                  <a:pt x="80332" y="107435"/>
                </a:lnTo>
                <a:lnTo>
                  <a:pt x="79352" y="116271"/>
                </a:lnTo>
                <a:lnTo>
                  <a:pt x="77706" y="125139"/>
                </a:lnTo>
                <a:lnTo>
                  <a:pt x="75617" y="134028"/>
                </a:lnTo>
                <a:lnTo>
                  <a:pt x="74223" y="142930"/>
                </a:lnTo>
                <a:lnTo>
                  <a:pt x="73295" y="151841"/>
                </a:lnTo>
                <a:lnTo>
                  <a:pt x="72676" y="160758"/>
                </a:lnTo>
                <a:lnTo>
                  <a:pt x="71271" y="169680"/>
                </a:lnTo>
                <a:lnTo>
                  <a:pt x="69342" y="178604"/>
                </a:lnTo>
                <a:lnTo>
                  <a:pt x="67064" y="187530"/>
                </a:lnTo>
                <a:lnTo>
                  <a:pt x="64553" y="196458"/>
                </a:lnTo>
                <a:lnTo>
                  <a:pt x="59118" y="214314"/>
                </a:lnTo>
                <a:lnTo>
                  <a:pt x="50479" y="241102"/>
                </a:lnTo>
                <a:lnTo>
                  <a:pt x="47543" y="249039"/>
                </a:lnTo>
                <a:lnTo>
                  <a:pt x="44594" y="256315"/>
                </a:lnTo>
                <a:lnTo>
                  <a:pt x="41636" y="263150"/>
                </a:lnTo>
                <a:lnTo>
                  <a:pt x="35703" y="276036"/>
                </a:lnTo>
                <a:lnTo>
                  <a:pt x="23809" y="300477"/>
                </a:lnTo>
                <a:lnTo>
                  <a:pt x="21826" y="305490"/>
                </a:lnTo>
                <a:lnTo>
                  <a:pt x="19621" y="313706"/>
                </a:lnTo>
                <a:lnTo>
                  <a:pt x="18042" y="317285"/>
                </a:lnTo>
                <a:lnTo>
                  <a:pt x="15998" y="320664"/>
                </a:lnTo>
                <a:lnTo>
                  <a:pt x="13641" y="323909"/>
                </a:lnTo>
                <a:lnTo>
                  <a:pt x="11079" y="327064"/>
                </a:lnTo>
                <a:lnTo>
                  <a:pt x="8378" y="330160"/>
                </a:lnTo>
                <a:lnTo>
                  <a:pt x="0" y="3393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InkAnnotation88"/>
          <p:cNvSpPr/>
          <p:nvPr/>
        </p:nvSpPr>
        <p:spPr>
          <a:xfrm>
            <a:off x="8117085" y="1571625"/>
            <a:ext cx="339330" cy="26790"/>
          </a:xfrm>
          <a:custGeom>
            <a:avLst/>
            <a:gdLst/>
            <a:ahLst/>
            <a:cxnLst/>
            <a:rect l="0" t="0" r="0" b="0"/>
            <a:pathLst>
              <a:path w="339330" h="26790">
                <a:moveTo>
                  <a:pt x="0" y="26789"/>
                </a:moveTo>
                <a:lnTo>
                  <a:pt x="4740" y="22048"/>
                </a:lnTo>
                <a:lnTo>
                  <a:pt x="7129" y="20652"/>
                </a:lnTo>
                <a:lnTo>
                  <a:pt x="9714" y="19721"/>
                </a:lnTo>
                <a:lnTo>
                  <a:pt x="12429" y="19100"/>
                </a:lnTo>
                <a:lnTo>
                  <a:pt x="17216" y="17694"/>
                </a:lnTo>
                <a:lnTo>
                  <a:pt x="30472" y="13486"/>
                </a:lnTo>
                <a:lnTo>
                  <a:pt x="37182" y="11967"/>
                </a:lnTo>
                <a:lnTo>
                  <a:pt x="43640" y="10954"/>
                </a:lnTo>
                <a:lnTo>
                  <a:pt x="49929" y="10279"/>
                </a:lnTo>
                <a:lnTo>
                  <a:pt x="58091" y="9829"/>
                </a:lnTo>
                <a:lnTo>
                  <a:pt x="77744" y="9329"/>
                </a:lnTo>
                <a:lnTo>
                  <a:pt x="297291" y="8929"/>
                </a:lnTo>
                <a:lnTo>
                  <a:pt x="307334" y="7937"/>
                </a:lnTo>
                <a:lnTo>
                  <a:pt x="316014" y="6283"/>
                </a:lnTo>
                <a:lnTo>
                  <a:pt x="33932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InkAnnotation89"/>
          <p:cNvSpPr/>
          <p:nvPr/>
        </p:nvSpPr>
        <p:spPr>
          <a:xfrm>
            <a:off x="8465343" y="1419820"/>
            <a:ext cx="214314" cy="312540"/>
          </a:xfrm>
          <a:custGeom>
            <a:avLst/>
            <a:gdLst/>
            <a:ahLst/>
            <a:cxnLst/>
            <a:rect l="0" t="0" r="0" b="0"/>
            <a:pathLst>
              <a:path w="214314" h="312540">
                <a:moveTo>
                  <a:pt x="214313" y="0"/>
                </a:moveTo>
                <a:lnTo>
                  <a:pt x="214313" y="4740"/>
                </a:lnTo>
                <a:lnTo>
                  <a:pt x="213321" y="7129"/>
                </a:lnTo>
                <a:lnTo>
                  <a:pt x="208176" y="15231"/>
                </a:lnTo>
                <a:lnTo>
                  <a:pt x="205218" y="24908"/>
                </a:lnTo>
                <a:lnTo>
                  <a:pt x="201010" y="34552"/>
                </a:lnTo>
                <a:lnTo>
                  <a:pt x="199491" y="39902"/>
                </a:lnTo>
                <a:lnTo>
                  <a:pt x="198478" y="45452"/>
                </a:lnTo>
                <a:lnTo>
                  <a:pt x="197803" y="51138"/>
                </a:lnTo>
                <a:lnTo>
                  <a:pt x="196361" y="56912"/>
                </a:lnTo>
                <a:lnTo>
                  <a:pt x="194408" y="62746"/>
                </a:lnTo>
                <a:lnTo>
                  <a:pt x="192113" y="68620"/>
                </a:lnTo>
                <a:lnTo>
                  <a:pt x="186918" y="83083"/>
                </a:lnTo>
                <a:lnTo>
                  <a:pt x="184143" y="91108"/>
                </a:lnTo>
                <a:lnTo>
                  <a:pt x="180309" y="99434"/>
                </a:lnTo>
                <a:lnTo>
                  <a:pt x="175769" y="107961"/>
                </a:lnTo>
                <a:lnTo>
                  <a:pt x="170756" y="116622"/>
                </a:lnTo>
                <a:lnTo>
                  <a:pt x="165432" y="124381"/>
                </a:lnTo>
                <a:lnTo>
                  <a:pt x="159897" y="131538"/>
                </a:lnTo>
                <a:lnTo>
                  <a:pt x="154223" y="138293"/>
                </a:lnTo>
                <a:lnTo>
                  <a:pt x="148456" y="145774"/>
                </a:lnTo>
                <a:lnTo>
                  <a:pt x="142627" y="153737"/>
                </a:lnTo>
                <a:lnTo>
                  <a:pt x="130858" y="170523"/>
                </a:lnTo>
                <a:lnTo>
                  <a:pt x="119013" y="187905"/>
                </a:lnTo>
                <a:lnTo>
                  <a:pt x="113077" y="195715"/>
                </a:lnTo>
                <a:lnTo>
                  <a:pt x="107134" y="202907"/>
                </a:lnTo>
                <a:lnTo>
                  <a:pt x="101188" y="209685"/>
                </a:lnTo>
                <a:lnTo>
                  <a:pt x="95240" y="217180"/>
                </a:lnTo>
                <a:lnTo>
                  <a:pt x="89290" y="225154"/>
                </a:lnTo>
                <a:lnTo>
                  <a:pt x="83339" y="233446"/>
                </a:lnTo>
                <a:lnTo>
                  <a:pt x="77387" y="240959"/>
                </a:lnTo>
                <a:lnTo>
                  <a:pt x="71435" y="247952"/>
                </a:lnTo>
                <a:lnTo>
                  <a:pt x="65483" y="254598"/>
                </a:lnTo>
                <a:lnTo>
                  <a:pt x="60523" y="261013"/>
                </a:lnTo>
                <a:lnTo>
                  <a:pt x="56223" y="267274"/>
                </a:lnTo>
                <a:lnTo>
                  <a:pt x="52364" y="273433"/>
                </a:lnTo>
                <a:lnTo>
                  <a:pt x="47808" y="278531"/>
                </a:lnTo>
                <a:lnTo>
                  <a:pt x="42787" y="282921"/>
                </a:lnTo>
                <a:lnTo>
                  <a:pt x="37454" y="286841"/>
                </a:lnTo>
                <a:lnTo>
                  <a:pt x="32906" y="290446"/>
                </a:lnTo>
                <a:lnTo>
                  <a:pt x="28883" y="293841"/>
                </a:lnTo>
                <a:lnTo>
                  <a:pt x="25209" y="297097"/>
                </a:lnTo>
                <a:lnTo>
                  <a:pt x="18479" y="303361"/>
                </a:lnTo>
                <a:lnTo>
                  <a:pt x="15296" y="306420"/>
                </a:lnTo>
                <a:lnTo>
                  <a:pt x="12182" y="308460"/>
                </a:lnTo>
                <a:lnTo>
                  <a:pt x="6076" y="310726"/>
                </a:lnTo>
                <a:lnTo>
                  <a:pt x="0" y="3125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InkAnnotation90"/>
          <p:cNvSpPr/>
          <p:nvPr/>
        </p:nvSpPr>
        <p:spPr>
          <a:xfrm>
            <a:off x="8554640" y="1393399"/>
            <a:ext cx="125017" cy="294312"/>
          </a:xfrm>
          <a:custGeom>
            <a:avLst/>
            <a:gdLst/>
            <a:ahLst/>
            <a:cxnLst/>
            <a:rect l="0" t="0" r="0" b="0"/>
            <a:pathLst>
              <a:path w="125017" h="294312">
                <a:moveTo>
                  <a:pt x="0" y="8562"/>
                </a:moveTo>
                <a:lnTo>
                  <a:pt x="4740" y="8562"/>
                </a:lnTo>
                <a:lnTo>
                  <a:pt x="7128" y="7569"/>
                </a:lnTo>
                <a:lnTo>
                  <a:pt x="9713" y="5916"/>
                </a:lnTo>
                <a:lnTo>
                  <a:pt x="12429" y="3821"/>
                </a:lnTo>
                <a:lnTo>
                  <a:pt x="15231" y="2425"/>
                </a:lnTo>
                <a:lnTo>
                  <a:pt x="18092" y="1494"/>
                </a:lnTo>
                <a:lnTo>
                  <a:pt x="20990" y="873"/>
                </a:lnTo>
                <a:lnTo>
                  <a:pt x="24909" y="459"/>
                </a:lnTo>
                <a:lnTo>
                  <a:pt x="29504" y="183"/>
                </a:lnTo>
                <a:lnTo>
                  <a:pt x="34552" y="0"/>
                </a:lnTo>
                <a:lnTo>
                  <a:pt x="38910" y="869"/>
                </a:lnTo>
                <a:lnTo>
                  <a:pt x="42808" y="2441"/>
                </a:lnTo>
                <a:lnTo>
                  <a:pt x="46397" y="4481"/>
                </a:lnTo>
                <a:lnTo>
                  <a:pt x="49783" y="6834"/>
                </a:lnTo>
                <a:lnTo>
                  <a:pt x="53033" y="9394"/>
                </a:lnTo>
                <a:lnTo>
                  <a:pt x="56191" y="12093"/>
                </a:lnTo>
                <a:lnTo>
                  <a:pt x="59289" y="15877"/>
                </a:lnTo>
                <a:lnTo>
                  <a:pt x="62346" y="20384"/>
                </a:lnTo>
                <a:lnTo>
                  <a:pt x="65376" y="25373"/>
                </a:lnTo>
                <a:lnTo>
                  <a:pt x="68389" y="30683"/>
                </a:lnTo>
                <a:lnTo>
                  <a:pt x="74382" y="41875"/>
                </a:lnTo>
                <a:lnTo>
                  <a:pt x="77369" y="48630"/>
                </a:lnTo>
                <a:lnTo>
                  <a:pt x="80353" y="56110"/>
                </a:lnTo>
                <a:lnTo>
                  <a:pt x="83335" y="64073"/>
                </a:lnTo>
                <a:lnTo>
                  <a:pt x="85321" y="71366"/>
                </a:lnTo>
                <a:lnTo>
                  <a:pt x="86647" y="78212"/>
                </a:lnTo>
                <a:lnTo>
                  <a:pt x="87530" y="84761"/>
                </a:lnTo>
                <a:lnTo>
                  <a:pt x="89111" y="92103"/>
                </a:lnTo>
                <a:lnTo>
                  <a:pt x="91157" y="99975"/>
                </a:lnTo>
                <a:lnTo>
                  <a:pt x="93514" y="108199"/>
                </a:lnTo>
                <a:lnTo>
                  <a:pt x="95084" y="116658"/>
                </a:lnTo>
                <a:lnTo>
                  <a:pt x="96131" y="125275"/>
                </a:lnTo>
                <a:lnTo>
                  <a:pt x="96831" y="133995"/>
                </a:lnTo>
                <a:lnTo>
                  <a:pt x="97296" y="142786"/>
                </a:lnTo>
                <a:lnTo>
                  <a:pt x="97812" y="160490"/>
                </a:lnTo>
                <a:lnTo>
                  <a:pt x="98943" y="169378"/>
                </a:lnTo>
                <a:lnTo>
                  <a:pt x="100688" y="178281"/>
                </a:lnTo>
                <a:lnTo>
                  <a:pt x="102844" y="187192"/>
                </a:lnTo>
                <a:lnTo>
                  <a:pt x="104282" y="195117"/>
                </a:lnTo>
                <a:lnTo>
                  <a:pt x="105240" y="202385"/>
                </a:lnTo>
                <a:lnTo>
                  <a:pt x="105878" y="209215"/>
                </a:lnTo>
                <a:lnTo>
                  <a:pt x="107297" y="216744"/>
                </a:lnTo>
                <a:lnTo>
                  <a:pt x="109235" y="224741"/>
                </a:lnTo>
                <a:lnTo>
                  <a:pt x="111519" y="233048"/>
                </a:lnTo>
                <a:lnTo>
                  <a:pt x="113041" y="240571"/>
                </a:lnTo>
                <a:lnTo>
                  <a:pt x="114057" y="247570"/>
                </a:lnTo>
                <a:lnTo>
                  <a:pt x="114733" y="254221"/>
                </a:lnTo>
                <a:lnTo>
                  <a:pt x="115184" y="259647"/>
                </a:lnTo>
                <a:lnTo>
                  <a:pt x="115685" y="268322"/>
                </a:lnTo>
                <a:lnTo>
                  <a:pt x="115908" y="275484"/>
                </a:lnTo>
                <a:lnTo>
                  <a:pt x="115967" y="278784"/>
                </a:lnTo>
                <a:lnTo>
                  <a:pt x="116999" y="281975"/>
                </a:lnTo>
                <a:lnTo>
                  <a:pt x="120791" y="288167"/>
                </a:lnTo>
                <a:lnTo>
                  <a:pt x="125016" y="29431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InkAnnotation91"/>
          <p:cNvSpPr/>
          <p:nvPr/>
        </p:nvSpPr>
        <p:spPr>
          <a:xfrm>
            <a:off x="8795742" y="1384111"/>
            <a:ext cx="267863" cy="356764"/>
          </a:xfrm>
          <a:custGeom>
            <a:avLst/>
            <a:gdLst/>
            <a:ahLst/>
            <a:cxnLst/>
            <a:rect l="0" t="0" r="0" b="0"/>
            <a:pathLst>
              <a:path w="267863" h="356764">
                <a:moveTo>
                  <a:pt x="0" y="8920"/>
                </a:moveTo>
                <a:lnTo>
                  <a:pt x="12428" y="8920"/>
                </a:lnTo>
                <a:lnTo>
                  <a:pt x="15231" y="7928"/>
                </a:lnTo>
                <a:lnTo>
                  <a:pt x="20990" y="4179"/>
                </a:lnTo>
                <a:lnTo>
                  <a:pt x="24908" y="2783"/>
                </a:lnTo>
                <a:lnTo>
                  <a:pt x="29503" y="1852"/>
                </a:lnTo>
                <a:lnTo>
                  <a:pt x="34552" y="1231"/>
                </a:lnTo>
                <a:lnTo>
                  <a:pt x="40893" y="818"/>
                </a:lnTo>
                <a:lnTo>
                  <a:pt x="48098" y="542"/>
                </a:lnTo>
                <a:lnTo>
                  <a:pt x="69812" y="154"/>
                </a:lnTo>
                <a:lnTo>
                  <a:pt x="130183" y="0"/>
                </a:lnTo>
                <a:lnTo>
                  <a:pt x="140366" y="989"/>
                </a:lnTo>
                <a:lnTo>
                  <a:pt x="150132" y="2640"/>
                </a:lnTo>
                <a:lnTo>
                  <a:pt x="159619" y="4733"/>
                </a:lnTo>
                <a:lnTo>
                  <a:pt x="168920" y="6129"/>
                </a:lnTo>
                <a:lnTo>
                  <a:pt x="178097" y="7059"/>
                </a:lnTo>
                <a:lnTo>
                  <a:pt x="187192" y="7679"/>
                </a:lnTo>
                <a:lnTo>
                  <a:pt x="196232" y="8093"/>
                </a:lnTo>
                <a:lnTo>
                  <a:pt x="214214" y="8552"/>
                </a:lnTo>
                <a:lnTo>
                  <a:pt x="267794" y="8920"/>
                </a:lnTo>
                <a:lnTo>
                  <a:pt x="267862" y="13660"/>
                </a:lnTo>
                <a:lnTo>
                  <a:pt x="266879" y="15057"/>
                </a:lnTo>
                <a:lnTo>
                  <a:pt x="265232" y="15987"/>
                </a:lnTo>
                <a:lnTo>
                  <a:pt x="263141" y="16608"/>
                </a:lnTo>
                <a:lnTo>
                  <a:pt x="258172" y="19944"/>
                </a:lnTo>
                <a:lnTo>
                  <a:pt x="252657" y="24733"/>
                </a:lnTo>
                <a:lnTo>
                  <a:pt x="246898" y="30169"/>
                </a:lnTo>
                <a:lnTo>
                  <a:pt x="241031" y="38538"/>
                </a:lnTo>
                <a:lnTo>
                  <a:pt x="238079" y="43548"/>
                </a:lnTo>
                <a:lnTo>
                  <a:pt x="234125" y="47880"/>
                </a:lnTo>
                <a:lnTo>
                  <a:pt x="229505" y="51761"/>
                </a:lnTo>
                <a:lnTo>
                  <a:pt x="224441" y="55340"/>
                </a:lnTo>
                <a:lnTo>
                  <a:pt x="219079" y="59710"/>
                </a:lnTo>
                <a:lnTo>
                  <a:pt x="213522" y="64608"/>
                </a:lnTo>
                <a:lnTo>
                  <a:pt x="207832" y="69858"/>
                </a:lnTo>
                <a:lnTo>
                  <a:pt x="196219" y="80983"/>
                </a:lnTo>
                <a:lnTo>
                  <a:pt x="129229" y="147588"/>
                </a:lnTo>
                <a:lnTo>
                  <a:pt x="122863" y="154943"/>
                </a:lnTo>
                <a:lnTo>
                  <a:pt x="116634" y="162823"/>
                </a:lnTo>
                <a:lnTo>
                  <a:pt x="110498" y="171054"/>
                </a:lnTo>
                <a:lnTo>
                  <a:pt x="104424" y="178525"/>
                </a:lnTo>
                <a:lnTo>
                  <a:pt x="98389" y="185490"/>
                </a:lnTo>
                <a:lnTo>
                  <a:pt x="92381" y="192117"/>
                </a:lnTo>
                <a:lnTo>
                  <a:pt x="87384" y="199512"/>
                </a:lnTo>
                <a:lnTo>
                  <a:pt x="83060" y="207419"/>
                </a:lnTo>
                <a:lnTo>
                  <a:pt x="72236" y="230122"/>
                </a:lnTo>
                <a:lnTo>
                  <a:pt x="50648" y="273715"/>
                </a:lnTo>
                <a:lnTo>
                  <a:pt x="48648" y="279707"/>
                </a:lnTo>
                <a:lnTo>
                  <a:pt x="47314" y="285687"/>
                </a:lnTo>
                <a:lnTo>
                  <a:pt x="46426" y="291658"/>
                </a:lnTo>
                <a:lnTo>
                  <a:pt x="46826" y="297623"/>
                </a:lnTo>
                <a:lnTo>
                  <a:pt x="48084" y="303584"/>
                </a:lnTo>
                <a:lnTo>
                  <a:pt x="52128" y="314507"/>
                </a:lnTo>
                <a:lnTo>
                  <a:pt x="57233" y="322668"/>
                </a:lnTo>
                <a:lnTo>
                  <a:pt x="60163" y="329603"/>
                </a:lnTo>
                <a:lnTo>
                  <a:pt x="60945" y="332842"/>
                </a:lnTo>
                <a:lnTo>
                  <a:pt x="63450" y="335993"/>
                </a:lnTo>
                <a:lnTo>
                  <a:pt x="71525" y="342140"/>
                </a:lnTo>
                <a:lnTo>
                  <a:pt x="79082" y="345533"/>
                </a:lnTo>
                <a:lnTo>
                  <a:pt x="82488" y="346438"/>
                </a:lnTo>
                <a:lnTo>
                  <a:pt x="88915" y="350089"/>
                </a:lnTo>
                <a:lnTo>
                  <a:pt x="92019" y="352452"/>
                </a:lnTo>
                <a:lnTo>
                  <a:pt x="96072" y="354027"/>
                </a:lnTo>
                <a:lnTo>
                  <a:pt x="100759" y="355077"/>
                </a:lnTo>
                <a:lnTo>
                  <a:pt x="105868" y="355777"/>
                </a:lnTo>
                <a:lnTo>
                  <a:pt x="114190" y="356555"/>
                </a:lnTo>
                <a:lnTo>
                  <a:pt x="117799" y="356763"/>
                </a:lnTo>
                <a:lnTo>
                  <a:pt x="122188" y="355909"/>
                </a:lnTo>
                <a:lnTo>
                  <a:pt x="127099" y="354347"/>
                </a:lnTo>
                <a:lnTo>
                  <a:pt x="132358" y="352314"/>
                </a:lnTo>
                <a:lnTo>
                  <a:pt x="136856" y="350959"/>
                </a:lnTo>
                <a:lnTo>
                  <a:pt x="144499" y="349453"/>
                </a:lnTo>
                <a:lnTo>
                  <a:pt x="148918" y="348059"/>
                </a:lnTo>
                <a:lnTo>
                  <a:pt x="153850" y="346138"/>
                </a:lnTo>
                <a:lnTo>
                  <a:pt x="159121" y="343864"/>
                </a:lnTo>
                <a:lnTo>
                  <a:pt x="163628" y="342349"/>
                </a:lnTo>
                <a:lnTo>
                  <a:pt x="171281" y="340665"/>
                </a:lnTo>
                <a:lnTo>
                  <a:pt x="175702" y="339224"/>
                </a:lnTo>
                <a:lnTo>
                  <a:pt x="180634" y="337271"/>
                </a:lnTo>
                <a:lnTo>
                  <a:pt x="185907" y="334977"/>
                </a:lnTo>
                <a:lnTo>
                  <a:pt x="190415" y="333447"/>
                </a:lnTo>
                <a:lnTo>
                  <a:pt x="198068" y="331748"/>
                </a:lnTo>
                <a:lnTo>
                  <a:pt x="204778" y="328347"/>
                </a:lnTo>
                <a:lnTo>
                  <a:pt x="207955" y="326051"/>
                </a:lnTo>
                <a:lnTo>
                  <a:pt x="214132" y="323500"/>
                </a:lnTo>
                <a:lnTo>
                  <a:pt x="223242" y="3214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InkAnnotation92"/>
          <p:cNvSpPr/>
          <p:nvPr/>
        </p:nvSpPr>
        <p:spPr>
          <a:xfrm>
            <a:off x="8893968" y="1473517"/>
            <a:ext cx="196454" cy="17741"/>
          </a:xfrm>
          <a:custGeom>
            <a:avLst/>
            <a:gdLst/>
            <a:ahLst/>
            <a:cxnLst/>
            <a:rect l="0" t="0" r="0" b="0"/>
            <a:pathLst>
              <a:path w="196454" h="17741">
                <a:moveTo>
                  <a:pt x="0" y="17740"/>
                </a:moveTo>
                <a:lnTo>
                  <a:pt x="4740" y="17740"/>
                </a:lnTo>
                <a:lnTo>
                  <a:pt x="8121" y="16748"/>
                </a:lnTo>
                <a:lnTo>
                  <a:pt x="12359" y="15094"/>
                </a:lnTo>
                <a:lnTo>
                  <a:pt x="17170" y="13000"/>
                </a:lnTo>
                <a:lnTo>
                  <a:pt x="22361" y="11603"/>
                </a:lnTo>
                <a:lnTo>
                  <a:pt x="27806" y="10673"/>
                </a:lnTo>
                <a:lnTo>
                  <a:pt x="33420" y="10052"/>
                </a:lnTo>
                <a:lnTo>
                  <a:pt x="39147" y="8646"/>
                </a:lnTo>
                <a:lnTo>
                  <a:pt x="44949" y="6717"/>
                </a:lnTo>
                <a:lnTo>
                  <a:pt x="50802" y="4438"/>
                </a:lnTo>
                <a:lnTo>
                  <a:pt x="56688" y="2919"/>
                </a:lnTo>
                <a:lnTo>
                  <a:pt x="62597" y="1906"/>
                </a:lnTo>
                <a:lnTo>
                  <a:pt x="68520" y="1231"/>
                </a:lnTo>
                <a:lnTo>
                  <a:pt x="75446" y="781"/>
                </a:lnTo>
                <a:lnTo>
                  <a:pt x="83039" y="481"/>
                </a:lnTo>
                <a:lnTo>
                  <a:pt x="105302" y="59"/>
                </a:lnTo>
                <a:lnTo>
                  <a:pt x="111873" y="0"/>
                </a:lnTo>
                <a:lnTo>
                  <a:pt x="119231" y="952"/>
                </a:lnTo>
                <a:lnTo>
                  <a:pt x="127113" y="2579"/>
                </a:lnTo>
                <a:lnTo>
                  <a:pt x="135343" y="4656"/>
                </a:lnTo>
                <a:lnTo>
                  <a:pt x="142814" y="6041"/>
                </a:lnTo>
                <a:lnTo>
                  <a:pt x="149780" y="6964"/>
                </a:lnTo>
                <a:lnTo>
                  <a:pt x="156409" y="7580"/>
                </a:lnTo>
                <a:lnTo>
                  <a:pt x="162811" y="7990"/>
                </a:lnTo>
                <a:lnTo>
                  <a:pt x="175217" y="8446"/>
                </a:lnTo>
                <a:lnTo>
                  <a:pt x="196453" y="881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InkAnnotation93"/>
          <p:cNvSpPr/>
          <p:nvPr/>
        </p:nvSpPr>
        <p:spPr>
          <a:xfrm>
            <a:off x="910828" y="4313039"/>
            <a:ext cx="34478" cy="53579"/>
          </a:xfrm>
          <a:custGeom>
            <a:avLst/>
            <a:gdLst/>
            <a:ahLst/>
            <a:cxnLst/>
            <a:rect l="0" t="0" r="0" b="0"/>
            <a:pathLst>
              <a:path w="34478" h="53579">
                <a:moveTo>
                  <a:pt x="8929" y="0"/>
                </a:moveTo>
                <a:lnTo>
                  <a:pt x="108" y="8820"/>
                </a:lnTo>
                <a:lnTo>
                  <a:pt x="72" y="9849"/>
                </a:lnTo>
                <a:lnTo>
                  <a:pt x="9" y="16608"/>
                </a:lnTo>
                <a:lnTo>
                  <a:pt x="0" y="8930"/>
                </a:lnTo>
                <a:lnTo>
                  <a:pt x="8561" y="8929"/>
                </a:lnTo>
                <a:lnTo>
                  <a:pt x="8684" y="7937"/>
                </a:lnTo>
                <a:lnTo>
                  <a:pt x="8766" y="6284"/>
                </a:lnTo>
                <a:lnTo>
                  <a:pt x="8820" y="4188"/>
                </a:lnTo>
                <a:lnTo>
                  <a:pt x="9849" y="2792"/>
                </a:lnTo>
                <a:lnTo>
                  <a:pt x="11527" y="1861"/>
                </a:lnTo>
                <a:lnTo>
                  <a:pt x="16608" y="367"/>
                </a:lnTo>
                <a:lnTo>
                  <a:pt x="17025" y="1237"/>
                </a:lnTo>
                <a:lnTo>
                  <a:pt x="17303" y="2809"/>
                </a:lnTo>
                <a:lnTo>
                  <a:pt x="17858" y="8923"/>
                </a:lnTo>
                <a:lnTo>
                  <a:pt x="17859" y="9921"/>
                </a:lnTo>
                <a:lnTo>
                  <a:pt x="17859" y="26789"/>
                </a:lnTo>
                <a:lnTo>
                  <a:pt x="26680" y="26789"/>
                </a:lnTo>
                <a:lnTo>
                  <a:pt x="26716" y="27781"/>
                </a:lnTo>
                <a:lnTo>
                  <a:pt x="26788" y="35697"/>
                </a:lnTo>
                <a:lnTo>
                  <a:pt x="26788" y="35715"/>
                </a:lnTo>
                <a:lnTo>
                  <a:pt x="31529" y="35717"/>
                </a:lnTo>
                <a:lnTo>
                  <a:pt x="32925" y="36710"/>
                </a:lnTo>
                <a:lnTo>
                  <a:pt x="33856" y="38363"/>
                </a:lnTo>
                <a:lnTo>
                  <a:pt x="34477" y="40458"/>
                </a:lnTo>
                <a:lnTo>
                  <a:pt x="33899" y="41855"/>
                </a:lnTo>
                <a:lnTo>
                  <a:pt x="32521" y="42785"/>
                </a:lnTo>
                <a:lnTo>
                  <a:pt x="26797" y="44645"/>
                </a:lnTo>
                <a:lnTo>
                  <a:pt x="26792" y="44646"/>
                </a:lnTo>
                <a:lnTo>
                  <a:pt x="26789" y="44648"/>
                </a:lnTo>
                <a:lnTo>
                  <a:pt x="26789" y="535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InkAnnotation94"/>
          <p:cNvSpPr/>
          <p:nvPr/>
        </p:nvSpPr>
        <p:spPr>
          <a:xfrm>
            <a:off x="3768328" y="2000250"/>
            <a:ext cx="17860" cy="223120"/>
          </a:xfrm>
          <a:custGeom>
            <a:avLst/>
            <a:gdLst/>
            <a:ahLst/>
            <a:cxnLst/>
            <a:rect l="0" t="0" r="0" b="0"/>
            <a:pathLst>
              <a:path w="17860" h="223120">
                <a:moveTo>
                  <a:pt x="17859" y="0"/>
                </a:moveTo>
                <a:lnTo>
                  <a:pt x="17859" y="7688"/>
                </a:lnTo>
                <a:lnTo>
                  <a:pt x="16866" y="8102"/>
                </a:lnTo>
                <a:lnTo>
                  <a:pt x="15213" y="8377"/>
                </a:lnTo>
                <a:lnTo>
                  <a:pt x="13119" y="8561"/>
                </a:lnTo>
                <a:lnTo>
                  <a:pt x="11722" y="9676"/>
                </a:lnTo>
                <a:lnTo>
                  <a:pt x="10791" y="11412"/>
                </a:lnTo>
                <a:lnTo>
                  <a:pt x="10171" y="13560"/>
                </a:lnTo>
                <a:lnTo>
                  <a:pt x="9757" y="15986"/>
                </a:lnTo>
                <a:lnTo>
                  <a:pt x="9297" y="21326"/>
                </a:lnTo>
                <a:lnTo>
                  <a:pt x="9093" y="27007"/>
                </a:lnTo>
                <a:lnTo>
                  <a:pt x="8962" y="38738"/>
                </a:lnTo>
                <a:lnTo>
                  <a:pt x="8939" y="52378"/>
                </a:lnTo>
                <a:lnTo>
                  <a:pt x="7943" y="56746"/>
                </a:lnTo>
                <a:lnTo>
                  <a:pt x="6288" y="60651"/>
                </a:lnTo>
                <a:lnTo>
                  <a:pt x="4192" y="64246"/>
                </a:lnTo>
                <a:lnTo>
                  <a:pt x="2794" y="67635"/>
                </a:lnTo>
                <a:lnTo>
                  <a:pt x="1863" y="70887"/>
                </a:lnTo>
                <a:lnTo>
                  <a:pt x="1242" y="74047"/>
                </a:lnTo>
                <a:lnTo>
                  <a:pt x="828" y="78138"/>
                </a:lnTo>
                <a:lnTo>
                  <a:pt x="552" y="82849"/>
                </a:lnTo>
                <a:lnTo>
                  <a:pt x="245" y="93376"/>
                </a:lnTo>
                <a:lnTo>
                  <a:pt x="6" y="131641"/>
                </a:lnTo>
                <a:lnTo>
                  <a:pt x="0" y="153497"/>
                </a:lnTo>
                <a:lnTo>
                  <a:pt x="992" y="157894"/>
                </a:lnTo>
                <a:lnTo>
                  <a:pt x="2646" y="162809"/>
                </a:lnTo>
                <a:lnTo>
                  <a:pt x="4740" y="168071"/>
                </a:lnTo>
                <a:lnTo>
                  <a:pt x="6136" y="172570"/>
                </a:lnTo>
                <a:lnTo>
                  <a:pt x="7068" y="176562"/>
                </a:lnTo>
                <a:lnTo>
                  <a:pt x="7688" y="180216"/>
                </a:lnTo>
                <a:lnTo>
                  <a:pt x="8102" y="183644"/>
                </a:lnTo>
                <a:lnTo>
                  <a:pt x="8562" y="190098"/>
                </a:lnTo>
                <a:lnTo>
                  <a:pt x="8766" y="196274"/>
                </a:lnTo>
                <a:lnTo>
                  <a:pt x="8897" y="208324"/>
                </a:lnTo>
                <a:lnTo>
                  <a:pt x="9900" y="210320"/>
                </a:lnTo>
                <a:lnTo>
                  <a:pt x="11561" y="211651"/>
                </a:lnTo>
                <a:lnTo>
                  <a:pt x="13660" y="212538"/>
                </a:lnTo>
                <a:lnTo>
                  <a:pt x="15060" y="214121"/>
                </a:lnTo>
                <a:lnTo>
                  <a:pt x="15993" y="216169"/>
                </a:lnTo>
                <a:lnTo>
                  <a:pt x="17826" y="223119"/>
                </a:lnTo>
                <a:lnTo>
                  <a:pt x="17859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InkAnnotation95"/>
          <p:cNvSpPr/>
          <p:nvPr/>
        </p:nvSpPr>
        <p:spPr>
          <a:xfrm>
            <a:off x="4214822" y="1973460"/>
            <a:ext cx="44639" cy="223244"/>
          </a:xfrm>
          <a:custGeom>
            <a:avLst/>
            <a:gdLst/>
            <a:ahLst/>
            <a:cxnLst/>
            <a:rect l="0" t="0" r="0" b="0"/>
            <a:pathLst>
              <a:path w="44639" h="223244">
                <a:moveTo>
                  <a:pt x="44638" y="0"/>
                </a:moveTo>
                <a:lnTo>
                  <a:pt x="44638" y="7689"/>
                </a:lnTo>
                <a:lnTo>
                  <a:pt x="43646" y="9095"/>
                </a:lnTo>
                <a:lnTo>
                  <a:pt x="41993" y="11024"/>
                </a:lnTo>
                <a:lnTo>
                  <a:pt x="39898" y="13303"/>
                </a:lnTo>
                <a:lnTo>
                  <a:pt x="38502" y="15814"/>
                </a:lnTo>
                <a:lnTo>
                  <a:pt x="37570" y="18480"/>
                </a:lnTo>
                <a:lnTo>
                  <a:pt x="36536" y="24089"/>
                </a:lnTo>
                <a:lnTo>
                  <a:pt x="36077" y="29889"/>
                </a:lnTo>
                <a:lnTo>
                  <a:pt x="35872" y="35774"/>
                </a:lnTo>
                <a:lnTo>
                  <a:pt x="35741" y="47636"/>
                </a:lnTo>
                <a:lnTo>
                  <a:pt x="34738" y="50609"/>
                </a:lnTo>
                <a:lnTo>
                  <a:pt x="33077" y="53583"/>
                </a:lnTo>
                <a:lnTo>
                  <a:pt x="30977" y="56558"/>
                </a:lnTo>
                <a:lnTo>
                  <a:pt x="29579" y="60526"/>
                </a:lnTo>
                <a:lnTo>
                  <a:pt x="28645" y="65155"/>
                </a:lnTo>
                <a:lnTo>
                  <a:pt x="28023" y="70226"/>
                </a:lnTo>
                <a:lnTo>
                  <a:pt x="27608" y="74599"/>
                </a:lnTo>
                <a:lnTo>
                  <a:pt x="27332" y="78506"/>
                </a:lnTo>
                <a:lnTo>
                  <a:pt x="27147" y="82103"/>
                </a:lnTo>
                <a:lnTo>
                  <a:pt x="26943" y="88746"/>
                </a:lnTo>
                <a:lnTo>
                  <a:pt x="26812" y="105835"/>
                </a:lnTo>
                <a:lnTo>
                  <a:pt x="25808" y="111236"/>
                </a:lnTo>
                <a:lnTo>
                  <a:pt x="24147" y="116822"/>
                </a:lnTo>
                <a:lnTo>
                  <a:pt x="22048" y="122530"/>
                </a:lnTo>
                <a:lnTo>
                  <a:pt x="20648" y="127327"/>
                </a:lnTo>
                <a:lnTo>
                  <a:pt x="19716" y="131518"/>
                </a:lnTo>
                <a:lnTo>
                  <a:pt x="19093" y="135304"/>
                </a:lnTo>
                <a:lnTo>
                  <a:pt x="18402" y="142156"/>
                </a:lnTo>
                <a:lnTo>
                  <a:pt x="18218" y="145372"/>
                </a:lnTo>
                <a:lnTo>
                  <a:pt x="18013" y="154238"/>
                </a:lnTo>
                <a:lnTo>
                  <a:pt x="17859" y="181190"/>
                </a:lnTo>
                <a:lnTo>
                  <a:pt x="16864" y="184294"/>
                </a:lnTo>
                <a:lnTo>
                  <a:pt x="15208" y="187355"/>
                </a:lnTo>
                <a:lnTo>
                  <a:pt x="13112" y="190388"/>
                </a:lnTo>
                <a:lnTo>
                  <a:pt x="11714" y="193402"/>
                </a:lnTo>
                <a:lnTo>
                  <a:pt x="10782" y="196403"/>
                </a:lnTo>
                <a:lnTo>
                  <a:pt x="9288" y="203610"/>
                </a:lnTo>
                <a:lnTo>
                  <a:pt x="9029" y="209598"/>
                </a:lnTo>
                <a:lnTo>
                  <a:pt x="8934" y="216338"/>
                </a:lnTo>
                <a:lnTo>
                  <a:pt x="8920" y="223243"/>
                </a:lnTo>
                <a:lnTo>
                  <a:pt x="4179" y="223243"/>
                </a:lnTo>
                <a:lnTo>
                  <a:pt x="2783" y="222250"/>
                </a:lnTo>
                <a:lnTo>
                  <a:pt x="1852" y="220597"/>
                </a:lnTo>
                <a:lnTo>
                  <a:pt x="0" y="214345"/>
                </a:lnTo>
                <a:lnTo>
                  <a:pt x="8920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InkAnnotation96"/>
          <p:cNvSpPr/>
          <p:nvPr/>
        </p:nvSpPr>
        <p:spPr>
          <a:xfrm>
            <a:off x="1732359" y="5750718"/>
            <a:ext cx="35718" cy="366118"/>
          </a:xfrm>
          <a:custGeom>
            <a:avLst/>
            <a:gdLst/>
            <a:ahLst/>
            <a:cxnLst/>
            <a:rect l="0" t="0" r="0" b="0"/>
            <a:pathLst>
              <a:path w="35718" h="366118">
                <a:moveTo>
                  <a:pt x="0" y="0"/>
                </a:moveTo>
                <a:lnTo>
                  <a:pt x="0" y="25731"/>
                </a:lnTo>
                <a:lnTo>
                  <a:pt x="992" y="31045"/>
                </a:lnTo>
                <a:lnTo>
                  <a:pt x="2646" y="36571"/>
                </a:lnTo>
                <a:lnTo>
                  <a:pt x="4740" y="42241"/>
                </a:lnTo>
                <a:lnTo>
                  <a:pt x="6137" y="48996"/>
                </a:lnTo>
                <a:lnTo>
                  <a:pt x="7067" y="56477"/>
                </a:lnTo>
                <a:lnTo>
                  <a:pt x="7688" y="64440"/>
                </a:lnTo>
                <a:lnTo>
                  <a:pt x="9094" y="72726"/>
                </a:lnTo>
                <a:lnTo>
                  <a:pt x="11024" y="81226"/>
                </a:lnTo>
                <a:lnTo>
                  <a:pt x="13302" y="89870"/>
                </a:lnTo>
                <a:lnTo>
                  <a:pt x="15813" y="98608"/>
                </a:lnTo>
                <a:lnTo>
                  <a:pt x="21249" y="116256"/>
                </a:lnTo>
                <a:lnTo>
                  <a:pt x="23096" y="125129"/>
                </a:lnTo>
                <a:lnTo>
                  <a:pt x="24327" y="134021"/>
                </a:lnTo>
                <a:lnTo>
                  <a:pt x="25148" y="142925"/>
                </a:lnTo>
                <a:lnTo>
                  <a:pt x="26687" y="152830"/>
                </a:lnTo>
                <a:lnTo>
                  <a:pt x="28705" y="163403"/>
                </a:lnTo>
                <a:lnTo>
                  <a:pt x="31043" y="174419"/>
                </a:lnTo>
                <a:lnTo>
                  <a:pt x="32601" y="184741"/>
                </a:lnTo>
                <a:lnTo>
                  <a:pt x="33640" y="194598"/>
                </a:lnTo>
                <a:lnTo>
                  <a:pt x="34333" y="204146"/>
                </a:lnTo>
                <a:lnTo>
                  <a:pt x="34795" y="213488"/>
                </a:lnTo>
                <a:lnTo>
                  <a:pt x="35308" y="231805"/>
                </a:lnTo>
                <a:lnTo>
                  <a:pt x="35665" y="269704"/>
                </a:lnTo>
                <a:lnTo>
                  <a:pt x="35717" y="336228"/>
                </a:lnTo>
                <a:lnTo>
                  <a:pt x="34726" y="341231"/>
                </a:lnTo>
                <a:lnTo>
                  <a:pt x="33072" y="345557"/>
                </a:lnTo>
                <a:lnTo>
                  <a:pt x="30978" y="349434"/>
                </a:lnTo>
                <a:lnTo>
                  <a:pt x="29581" y="353011"/>
                </a:lnTo>
                <a:lnTo>
                  <a:pt x="28650" y="356388"/>
                </a:lnTo>
                <a:lnTo>
                  <a:pt x="26789" y="3661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InkAnnotation97"/>
          <p:cNvSpPr/>
          <p:nvPr/>
        </p:nvSpPr>
        <p:spPr>
          <a:xfrm>
            <a:off x="1803796" y="6349007"/>
            <a:ext cx="35720" cy="303611"/>
          </a:xfrm>
          <a:custGeom>
            <a:avLst/>
            <a:gdLst/>
            <a:ahLst/>
            <a:cxnLst/>
            <a:rect l="0" t="0" r="0" b="0"/>
            <a:pathLst>
              <a:path w="35720" h="303611">
                <a:moveTo>
                  <a:pt x="0" y="0"/>
                </a:moveTo>
                <a:lnTo>
                  <a:pt x="0" y="4740"/>
                </a:lnTo>
                <a:lnTo>
                  <a:pt x="992" y="6137"/>
                </a:lnTo>
                <a:lnTo>
                  <a:pt x="2646" y="7068"/>
                </a:lnTo>
                <a:lnTo>
                  <a:pt x="4741" y="7689"/>
                </a:lnTo>
                <a:lnTo>
                  <a:pt x="6137" y="9094"/>
                </a:lnTo>
                <a:lnTo>
                  <a:pt x="7068" y="11024"/>
                </a:lnTo>
                <a:lnTo>
                  <a:pt x="7689" y="13303"/>
                </a:lnTo>
                <a:lnTo>
                  <a:pt x="8378" y="21126"/>
                </a:lnTo>
                <a:lnTo>
                  <a:pt x="8562" y="25990"/>
                </a:lnTo>
                <a:lnTo>
                  <a:pt x="9677" y="30225"/>
                </a:lnTo>
                <a:lnTo>
                  <a:pt x="11412" y="34041"/>
                </a:lnTo>
                <a:lnTo>
                  <a:pt x="13561" y="37577"/>
                </a:lnTo>
                <a:lnTo>
                  <a:pt x="14994" y="42910"/>
                </a:lnTo>
                <a:lnTo>
                  <a:pt x="15949" y="49443"/>
                </a:lnTo>
                <a:lnTo>
                  <a:pt x="16586" y="56774"/>
                </a:lnTo>
                <a:lnTo>
                  <a:pt x="17011" y="63646"/>
                </a:lnTo>
                <a:lnTo>
                  <a:pt x="17482" y="76574"/>
                </a:lnTo>
                <a:lnTo>
                  <a:pt x="18600" y="83792"/>
                </a:lnTo>
                <a:lnTo>
                  <a:pt x="20338" y="91580"/>
                </a:lnTo>
                <a:lnTo>
                  <a:pt x="22488" y="99748"/>
                </a:lnTo>
                <a:lnTo>
                  <a:pt x="23922" y="108171"/>
                </a:lnTo>
                <a:lnTo>
                  <a:pt x="24878" y="116763"/>
                </a:lnTo>
                <a:lnTo>
                  <a:pt x="25515" y="125467"/>
                </a:lnTo>
                <a:lnTo>
                  <a:pt x="25940" y="134246"/>
                </a:lnTo>
                <a:lnTo>
                  <a:pt x="26412" y="151938"/>
                </a:lnTo>
                <a:lnTo>
                  <a:pt x="26756" y="197707"/>
                </a:lnTo>
                <a:lnTo>
                  <a:pt x="26789" y="297466"/>
                </a:lnTo>
                <a:lnTo>
                  <a:pt x="27781" y="299515"/>
                </a:lnTo>
                <a:lnTo>
                  <a:pt x="29435" y="300879"/>
                </a:lnTo>
                <a:lnTo>
                  <a:pt x="35719" y="3036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InkAnnotation98"/>
          <p:cNvSpPr/>
          <p:nvPr/>
        </p:nvSpPr>
        <p:spPr>
          <a:xfrm>
            <a:off x="2134195" y="6116835"/>
            <a:ext cx="26790" cy="544712"/>
          </a:xfrm>
          <a:custGeom>
            <a:avLst/>
            <a:gdLst/>
            <a:ahLst/>
            <a:cxnLst/>
            <a:rect l="0" t="0" r="0" b="0"/>
            <a:pathLst>
              <a:path w="26790" h="544712">
                <a:moveTo>
                  <a:pt x="26789" y="0"/>
                </a:moveTo>
                <a:lnTo>
                  <a:pt x="26789" y="302288"/>
                </a:lnTo>
                <a:lnTo>
                  <a:pt x="25797" y="307689"/>
                </a:lnTo>
                <a:lnTo>
                  <a:pt x="24143" y="313275"/>
                </a:lnTo>
                <a:lnTo>
                  <a:pt x="22048" y="318983"/>
                </a:lnTo>
                <a:lnTo>
                  <a:pt x="20652" y="323781"/>
                </a:lnTo>
                <a:lnTo>
                  <a:pt x="19721" y="327971"/>
                </a:lnTo>
                <a:lnTo>
                  <a:pt x="19100" y="331757"/>
                </a:lnTo>
                <a:lnTo>
                  <a:pt x="18411" y="341255"/>
                </a:lnTo>
                <a:lnTo>
                  <a:pt x="18023" y="355113"/>
                </a:lnTo>
                <a:lnTo>
                  <a:pt x="17865" y="389022"/>
                </a:lnTo>
                <a:lnTo>
                  <a:pt x="17860" y="409434"/>
                </a:lnTo>
                <a:lnTo>
                  <a:pt x="16867" y="413846"/>
                </a:lnTo>
                <a:lnTo>
                  <a:pt x="15214" y="417780"/>
                </a:lnTo>
                <a:lnTo>
                  <a:pt x="13119" y="421396"/>
                </a:lnTo>
                <a:lnTo>
                  <a:pt x="11723" y="424798"/>
                </a:lnTo>
                <a:lnTo>
                  <a:pt x="10791" y="428058"/>
                </a:lnTo>
                <a:lnTo>
                  <a:pt x="10171" y="431224"/>
                </a:lnTo>
                <a:lnTo>
                  <a:pt x="9481" y="440032"/>
                </a:lnTo>
                <a:lnTo>
                  <a:pt x="9093" y="453502"/>
                </a:lnTo>
                <a:lnTo>
                  <a:pt x="9039" y="457117"/>
                </a:lnTo>
                <a:lnTo>
                  <a:pt x="8010" y="460518"/>
                </a:lnTo>
                <a:lnTo>
                  <a:pt x="6332" y="463778"/>
                </a:lnTo>
                <a:lnTo>
                  <a:pt x="4221" y="466943"/>
                </a:lnTo>
                <a:lnTo>
                  <a:pt x="2814" y="470045"/>
                </a:lnTo>
                <a:lnTo>
                  <a:pt x="1876" y="473106"/>
                </a:lnTo>
                <a:lnTo>
                  <a:pt x="1251" y="476138"/>
                </a:lnTo>
                <a:lnTo>
                  <a:pt x="556" y="482153"/>
                </a:lnTo>
                <a:lnTo>
                  <a:pt x="109" y="498841"/>
                </a:lnTo>
                <a:lnTo>
                  <a:pt x="0" y="54471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InkAnnotation99"/>
          <p:cNvSpPr/>
          <p:nvPr/>
        </p:nvSpPr>
        <p:spPr>
          <a:xfrm>
            <a:off x="5349001" y="2152054"/>
            <a:ext cx="35601" cy="250032"/>
          </a:xfrm>
          <a:custGeom>
            <a:avLst/>
            <a:gdLst/>
            <a:ahLst/>
            <a:cxnLst/>
            <a:rect l="0" t="0" r="0" b="0"/>
            <a:pathLst>
              <a:path w="35601" h="250032">
                <a:moveTo>
                  <a:pt x="35600" y="0"/>
                </a:moveTo>
                <a:lnTo>
                  <a:pt x="35600" y="4741"/>
                </a:lnTo>
                <a:lnTo>
                  <a:pt x="34608" y="7129"/>
                </a:lnTo>
                <a:lnTo>
                  <a:pt x="32954" y="9714"/>
                </a:lnTo>
                <a:lnTo>
                  <a:pt x="30860" y="12429"/>
                </a:lnTo>
                <a:lnTo>
                  <a:pt x="29463" y="15231"/>
                </a:lnTo>
                <a:lnTo>
                  <a:pt x="28532" y="18092"/>
                </a:lnTo>
                <a:lnTo>
                  <a:pt x="27911" y="20991"/>
                </a:lnTo>
                <a:lnTo>
                  <a:pt x="26506" y="24908"/>
                </a:lnTo>
                <a:lnTo>
                  <a:pt x="24576" y="29504"/>
                </a:lnTo>
                <a:lnTo>
                  <a:pt x="22298" y="34552"/>
                </a:lnTo>
                <a:lnTo>
                  <a:pt x="20778" y="39902"/>
                </a:lnTo>
                <a:lnTo>
                  <a:pt x="19766" y="45453"/>
                </a:lnTo>
                <a:lnTo>
                  <a:pt x="19091" y="51138"/>
                </a:lnTo>
                <a:lnTo>
                  <a:pt x="17648" y="57904"/>
                </a:lnTo>
                <a:lnTo>
                  <a:pt x="15695" y="65392"/>
                </a:lnTo>
                <a:lnTo>
                  <a:pt x="13400" y="73361"/>
                </a:lnTo>
                <a:lnTo>
                  <a:pt x="11870" y="80657"/>
                </a:lnTo>
                <a:lnTo>
                  <a:pt x="10850" y="87506"/>
                </a:lnTo>
                <a:lnTo>
                  <a:pt x="10171" y="94056"/>
                </a:lnTo>
                <a:lnTo>
                  <a:pt x="8725" y="101399"/>
                </a:lnTo>
                <a:lnTo>
                  <a:pt x="6769" y="109272"/>
                </a:lnTo>
                <a:lnTo>
                  <a:pt x="4473" y="117496"/>
                </a:lnTo>
                <a:lnTo>
                  <a:pt x="2942" y="124964"/>
                </a:lnTo>
                <a:lnTo>
                  <a:pt x="1922" y="131926"/>
                </a:lnTo>
                <a:lnTo>
                  <a:pt x="1242" y="138553"/>
                </a:lnTo>
                <a:lnTo>
                  <a:pt x="788" y="144955"/>
                </a:lnTo>
                <a:lnTo>
                  <a:pt x="486" y="151206"/>
                </a:lnTo>
                <a:lnTo>
                  <a:pt x="150" y="163445"/>
                </a:lnTo>
                <a:lnTo>
                  <a:pt x="0" y="175499"/>
                </a:lnTo>
                <a:lnTo>
                  <a:pt x="953" y="181492"/>
                </a:lnTo>
                <a:lnTo>
                  <a:pt x="2580" y="187471"/>
                </a:lnTo>
                <a:lnTo>
                  <a:pt x="4657" y="193442"/>
                </a:lnTo>
                <a:lnTo>
                  <a:pt x="6041" y="199407"/>
                </a:lnTo>
                <a:lnTo>
                  <a:pt x="6964" y="205367"/>
                </a:lnTo>
                <a:lnTo>
                  <a:pt x="7580" y="211326"/>
                </a:lnTo>
                <a:lnTo>
                  <a:pt x="7990" y="217282"/>
                </a:lnTo>
                <a:lnTo>
                  <a:pt x="8264" y="223238"/>
                </a:lnTo>
                <a:lnTo>
                  <a:pt x="8649" y="238454"/>
                </a:lnTo>
                <a:lnTo>
                  <a:pt x="8702" y="242313"/>
                </a:lnTo>
                <a:lnTo>
                  <a:pt x="9731" y="244886"/>
                </a:lnTo>
                <a:lnTo>
                  <a:pt x="11408" y="246601"/>
                </a:lnTo>
                <a:lnTo>
                  <a:pt x="17741" y="2500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InkAnnotation100"/>
          <p:cNvSpPr/>
          <p:nvPr/>
        </p:nvSpPr>
        <p:spPr>
          <a:xfrm>
            <a:off x="5679294" y="2116335"/>
            <a:ext cx="35704" cy="250033"/>
          </a:xfrm>
          <a:custGeom>
            <a:avLst/>
            <a:gdLst/>
            <a:ahLst/>
            <a:cxnLst/>
            <a:rect l="0" t="0" r="0" b="0"/>
            <a:pathLst>
              <a:path w="35704" h="250033">
                <a:moveTo>
                  <a:pt x="26776" y="0"/>
                </a:moveTo>
                <a:lnTo>
                  <a:pt x="35338" y="0"/>
                </a:lnTo>
                <a:lnTo>
                  <a:pt x="35596" y="4741"/>
                </a:lnTo>
                <a:lnTo>
                  <a:pt x="35703" y="43114"/>
                </a:lnTo>
                <a:lnTo>
                  <a:pt x="34711" y="48587"/>
                </a:lnTo>
                <a:lnTo>
                  <a:pt x="33058" y="54219"/>
                </a:lnTo>
                <a:lnTo>
                  <a:pt x="30964" y="59959"/>
                </a:lnTo>
                <a:lnTo>
                  <a:pt x="29568" y="66762"/>
                </a:lnTo>
                <a:lnTo>
                  <a:pt x="28637" y="74274"/>
                </a:lnTo>
                <a:lnTo>
                  <a:pt x="28016" y="82258"/>
                </a:lnTo>
                <a:lnTo>
                  <a:pt x="26610" y="89565"/>
                </a:lnTo>
                <a:lnTo>
                  <a:pt x="24681" y="96421"/>
                </a:lnTo>
                <a:lnTo>
                  <a:pt x="22403" y="102976"/>
                </a:lnTo>
                <a:lnTo>
                  <a:pt x="19891" y="109331"/>
                </a:lnTo>
                <a:lnTo>
                  <a:pt x="17225" y="115551"/>
                </a:lnTo>
                <a:lnTo>
                  <a:pt x="11617" y="127755"/>
                </a:lnTo>
                <a:lnTo>
                  <a:pt x="5817" y="139793"/>
                </a:lnTo>
                <a:lnTo>
                  <a:pt x="3874" y="145781"/>
                </a:lnTo>
                <a:lnTo>
                  <a:pt x="2578" y="151758"/>
                </a:lnTo>
                <a:lnTo>
                  <a:pt x="1714" y="157727"/>
                </a:lnTo>
                <a:lnTo>
                  <a:pt x="1138" y="163690"/>
                </a:lnTo>
                <a:lnTo>
                  <a:pt x="755" y="169651"/>
                </a:lnTo>
                <a:lnTo>
                  <a:pt x="498" y="175609"/>
                </a:lnTo>
                <a:lnTo>
                  <a:pt x="215" y="187520"/>
                </a:lnTo>
                <a:lnTo>
                  <a:pt x="0" y="221507"/>
                </a:lnTo>
                <a:lnTo>
                  <a:pt x="988" y="226054"/>
                </a:lnTo>
                <a:lnTo>
                  <a:pt x="2638" y="230078"/>
                </a:lnTo>
                <a:lnTo>
                  <a:pt x="4731" y="233752"/>
                </a:lnTo>
                <a:lnTo>
                  <a:pt x="7118" y="237194"/>
                </a:lnTo>
                <a:lnTo>
                  <a:pt x="9702" y="240481"/>
                </a:lnTo>
                <a:lnTo>
                  <a:pt x="17846" y="2500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InkAnnotation101"/>
          <p:cNvSpPr/>
          <p:nvPr/>
        </p:nvSpPr>
        <p:spPr>
          <a:xfrm>
            <a:off x="6143625" y="2116335"/>
            <a:ext cx="98227" cy="258962"/>
          </a:xfrm>
          <a:custGeom>
            <a:avLst/>
            <a:gdLst/>
            <a:ahLst/>
            <a:cxnLst/>
            <a:rect l="0" t="0" r="0" b="0"/>
            <a:pathLst>
              <a:path w="98227" h="258962">
                <a:moveTo>
                  <a:pt x="98226" y="0"/>
                </a:moveTo>
                <a:lnTo>
                  <a:pt x="98226" y="21250"/>
                </a:lnTo>
                <a:lnTo>
                  <a:pt x="97234" y="25081"/>
                </a:lnTo>
                <a:lnTo>
                  <a:pt x="95580" y="29619"/>
                </a:lnTo>
                <a:lnTo>
                  <a:pt x="93486" y="34629"/>
                </a:lnTo>
                <a:lnTo>
                  <a:pt x="92089" y="38961"/>
                </a:lnTo>
                <a:lnTo>
                  <a:pt x="90538" y="46420"/>
                </a:lnTo>
                <a:lnTo>
                  <a:pt x="89131" y="51783"/>
                </a:lnTo>
                <a:lnTo>
                  <a:pt x="87202" y="58334"/>
                </a:lnTo>
                <a:lnTo>
                  <a:pt x="84923" y="65679"/>
                </a:lnTo>
                <a:lnTo>
                  <a:pt x="82412" y="71567"/>
                </a:lnTo>
                <a:lnTo>
                  <a:pt x="79746" y="76485"/>
                </a:lnTo>
                <a:lnTo>
                  <a:pt x="76977" y="80756"/>
                </a:lnTo>
                <a:lnTo>
                  <a:pt x="74138" y="85587"/>
                </a:lnTo>
                <a:lnTo>
                  <a:pt x="71253" y="90793"/>
                </a:lnTo>
                <a:lnTo>
                  <a:pt x="68338" y="96247"/>
                </a:lnTo>
                <a:lnTo>
                  <a:pt x="64410" y="101868"/>
                </a:lnTo>
                <a:lnTo>
                  <a:pt x="59806" y="107600"/>
                </a:lnTo>
                <a:lnTo>
                  <a:pt x="54754" y="113405"/>
                </a:lnTo>
                <a:lnTo>
                  <a:pt x="50393" y="119260"/>
                </a:lnTo>
                <a:lnTo>
                  <a:pt x="46494" y="125147"/>
                </a:lnTo>
                <a:lnTo>
                  <a:pt x="42902" y="131057"/>
                </a:lnTo>
                <a:lnTo>
                  <a:pt x="39515" y="136981"/>
                </a:lnTo>
                <a:lnTo>
                  <a:pt x="33106" y="148855"/>
                </a:lnTo>
                <a:lnTo>
                  <a:pt x="31000" y="154799"/>
                </a:lnTo>
                <a:lnTo>
                  <a:pt x="29597" y="160746"/>
                </a:lnTo>
                <a:lnTo>
                  <a:pt x="28661" y="166696"/>
                </a:lnTo>
                <a:lnTo>
                  <a:pt x="27044" y="171654"/>
                </a:lnTo>
                <a:lnTo>
                  <a:pt x="24975" y="175952"/>
                </a:lnTo>
                <a:lnTo>
                  <a:pt x="22603" y="179809"/>
                </a:lnTo>
                <a:lnTo>
                  <a:pt x="21021" y="184365"/>
                </a:lnTo>
                <a:lnTo>
                  <a:pt x="19967" y="189387"/>
                </a:lnTo>
                <a:lnTo>
                  <a:pt x="19264" y="194719"/>
                </a:lnTo>
                <a:lnTo>
                  <a:pt x="17804" y="199266"/>
                </a:lnTo>
                <a:lnTo>
                  <a:pt x="15838" y="203289"/>
                </a:lnTo>
                <a:lnTo>
                  <a:pt x="13534" y="206964"/>
                </a:lnTo>
                <a:lnTo>
                  <a:pt x="12000" y="211398"/>
                </a:lnTo>
                <a:lnTo>
                  <a:pt x="10976" y="216338"/>
                </a:lnTo>
                <a:lnTo>
                  <a:pt x="10294" y="221616"/>
                </a:lnTo>
                <a:lnTo>
                  <a:pt x="9839" y="226127"/>
                </a:lnTo>
                <a:lnTo>
                  <a:pt x="9333" y="233785"/>
                </a:lnTo>
                <a:lnTo>
                  <a:pt x="9009" y="240649"/>
                </a:lnTo>
                <a:lnTo>
                  <a:pt x="8964" y="245200"/>
                </a:lnTo>
                <a:lnTo>
                  <a:pt x="7961" y="247803"/>
                </a:lnTo>
                <a:lnTo>
                  <a:pt x="6298" y="250530"/>
                </a:lnTo>
                <a:lnTo>
                  <a:pt x="32" y="258918"/>
                </a:lnTo>
                <a:lnTo>
                  <a:pt x="4" y="258956"/>
                </a:lnTo>
                <a:lnTo>
                  <a:pt x="2" y="258957"/>
                </a:lnTo>
                <a:lnTo>
                  <a:pt x="0" y="258961"/>
                </a:lnTo>
                <a:lnTo>
                  <a:pt x="0" y="2500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InkAnnotation102"/>
          <p:cNvSpPr/>
          <p:nvPr/>
        </p:nvSpPr>
        <p:spPr>
          <a:xfrm>
            <a:off x="7268765" y="2071687"/>
            <a:ext cx="35720" cy="383978"/>
          </a:xfrm>
          <a:custGeom>
            <a:avLst/>
            <a:gdLst/>
            <a:ahLst/>
            <a:cxnLst/>
            <a:rect l="0" t="0" r="0" b="0"/>
            <a:pathLst>
              <a:path w="35720" h="383978">
                <a:moveTo>
                  <a:pt x="0" y="0"/>
                </a:moveTo>
                <a:lnTo>
                  <a:pt x="8930" y="0"/>
                </a:lnTo>
                <a:lnTo>
                  <a:pt x="8930" y="13638"/>
                </a:lnTo>
                <a:lnTo>
                  <a:pt x="9921" y="16037"/>
                </a:lnTo>
                <a:lnTo>
                  <a:pt x="11575" y="18629"/>
                </a:lnTo>
                <a:lnTo>
                  <a:pt x="13669" y="21349"/>
                </a:lnTo>
                <a:lnTo>
                  <a:pt x="15067" y="25147"/>
                </a:lnTo>
                <a:lnTo>
                  <a:pt x="15998" y="29663"/>
                </a:lnTo>
                <a:lnTo>
                  <a:pt x="16618" y="34658"/>
                </a:lnTo>
                <a:lnTo>
                  <a:pt x="18025" y="39973"/>
                </a:lnTo>
                <a:lnTo>
                  <a:pt x="19954" y="45500"/>
                </a:lnTo>
                <a:lnTo>
                  <a:pt x="22232" y="51169"/>
                </a:lnTo>
                <a:lnTo>
                  <a:pt x="23751" y="56933"/>
                </a:lnTo>
                <a:lnTo>
                  <a:pt x="24764" y="62760"/>
                </a:lnTo>
                <a:lnTo>
                  <a:pt x="25439" y="68629"/>
                </a:lnTo>
                <a:lnTo>
                  <a:pt x="26188" y="80442"/>
                </a:lnTo>
                <a:lnTo>
                  <a:pt x="26523" y="92307"/>
                </a:lnTo>
                <a:lnTo>
                  <a:pt x="26774" y="136593"/>
                </a:lnTo>
                <a:lnTo>
                  <a:pt x="26789" y="252993"/>
                </a:lnTo>
                <a:lnTo>
                  <a:pt x="25797" y="260935"/>
                </a:lnTo>
                <a:lnTo>
                  <a:pt x="24143" y="269207"/>
                </a:lnTo>
                <a:lnTo>
                  <a:pt x="22049" y="277698"/>
                </a:lnTo>
                <a:lnTo>
                  <a:pt x="20652" y="285343"/>
                </a:lnTo>
                <a:lnTo>
                  <a:pt x="19721" y="292424"/>
                </a:lnTo>
                <a:lnTo>
                  <a:pt x="19101" y="299129"/>
                </a:lnTo>
                <a:lnTo>
                  <a:pt x="18687" y="306575"/>
                </a:lnTo>
                <a:lnTo>
                  <a:pt x="18227" y="322787"/>
                </a:lnTo>
                <a:lnTo>
                  <a:pt x="17932" y="344182"/>
                </a:lnTo>
                <a:lnTo>
                  <a:pt x="17862" y="377574"/>
                </a:lnTo>
                <a:lnTo>
                  <a:pt x="18854" y="379708"/>
                </a:lnTo>
                <a:lnTo>
                  <a:pt x="20506" y="381131"/>
                </a:lnTo>
                <a:lnTo>
                  <a:pt x="25547" y="383414"/>
                </a:lnTo>
                <a:lnTo>
                  <a:pt x="26954" y="383602"/>
                </a:lnTo>
                <a:lnTo>
                  <a:pt x="28884" y="383727"/>
                </a:lnTo>
                <a:lnTo>
                  <a:pt x="35719" y="38397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InkAnnotation103"/>
          <p:cNvSpPr/>
          <p:nvPr/>
        </p:nvSpPr>
        <p:spPr>
          <a:xfrm>
            <a:off x="7795617" y="2010529"/>
            <a:ext cx="53576" cy="311181"/>
          </a:xfrm>
          <a:custGeom>
            <a:avLst/>
            <a:gdLst/>
            <a:ahLst/>
            <a:cxnLst/>
            <a:rect l="0" t="0" r="0" b="0"/>
            <a:pathLst>
              <a:path w="53576" h="311181">
                <a:moveTo>
                  <a:pt x="44648" y="16509"/>
                </a:moveTo>
                <a:lnTo>
                  <a:pt x="44648" y="11769"/>
                </a:lnTo>
                <a:lnTo>
                  <a:pt x="45640" y="10373"/>
                </a:lnTo>
                <a:lnTo>
                  <a:pt x="47294" y="9442"/>
                </a:lnTo>
                <a:lnTo>
                  <a:pt x="49387" y="8821"/>
                </a:lnTo>
                <a:lnTo>
                  <a:pt x="50785" y="7415"/>
                </a:lnTo>
                <a:lnTo>
                  <a:pt x="51716" y="5486"/>
                </a:lnTo>
                <a:lnTo>
                  <a:pt x="53210" y="0"/>
                </a:lnTo>
                <a:lnTo>
                  <a:pt x="53332" y="543"/>
                </a:lnTo>
                <a:lnTo>
                  <a:pt x="53530" y="8541"/>
                </a:lnTo>
                <a:lnTo>
                  <a:pt x="53575" y="28472"/>
                </a:lnTo>
                <a:lnTo>
                  <a:pt x="52583" y="32422"/>
                </a:lnTo>
                <a:lnTo>
                  <a:pt x="50931" y="37040"/>
                </a:lnTo>
                <a:lnTo>
                  <a:pt x="48836" y="42102"/>
                </a:lnTo>
                <a:lnTo>
                  <a:pt x="47440" y="47462"/>
                </a:lnTo>
                <a:lnTo>
                  <a:pt x="46509" y="53020"/>
                </a:lnTo>
                <a:lnTo>
                  <a:pt x="45889" y="58709"/>
                </a:lnTo>
                <a:lnTo>
                  <a:pt x="44483" y="64486"/>
                </a:lnTo>
                <a:lnTo>
                  <a:pt x="42554" y="70322"/>
                </a:lnTo>
                <a:lnTo>
                  <a:pt x="40276" y="76197"/>
                </a:lnTo>
                <a:lnTo>
                  <a:pt x="37764" y="82098"/>
                </a:lnTo>
                <a:lnTo>
                  <a:pt x="32328" y="93947"/>
                </a:lnTo>
                <a:lnTo>
                  <a:pt x="30482" y="99884"/>
                </a:lnTo>
                <a:lnTo>
                  <a:pt x="29250" y="105827"/>
                </a:lnTo>
                <a:lnTo>
                  <a:pt x="28430" y="111773"/>
                </a:lnTo>
                <a:lnTo>
                  <a:pt x="26891" y="117722"/>
                </a:lnTo>
                <a:lnTo>
                  <a:pt x="24873" y="123672"/>
                </a:lnTo>
                <a:lnTo>
                  <a:pt x="22534" y="129623"/>
                </a:lnTo>
                <a:lnTo>
                  <a:pt x="19983" y="135575"/>
                </a:lnTo>
                <a:lnTo>
                  <a:pt x="14503" y="147479"/>
                </a:lnTo>
                <a:lnTo>
                  <a:pt x="12645" y="154424"/>
                </a:lnTo>
                <a:lnTo>
                  <a:pt x="11407" y="162031"/>
                </a:lnTo>
                <a:lnTo>
                  <a:pt x="10581" y="170078"/>
                </a:lnTo>
                <a:lnTo>
                  <a:pt x="9039" y="177428"/>
                </a:lnTo>
                <a:lnTo>
                  <a:pt x="7017" y="184312"/>
                </a:lnTo>
                <a:lnTo>
                  <a:pt x="4678" y="190885"/>
                </a:lnTo>
                <a:lnTo>
                  <a:pt x="3119" y="196260"/>
                </a:lnTo>
                <a:lnTo>
                  <a:pt x="2079" y="200836"/>
                </a:lnTo>
                <a:lnTo>
                  <a:pt x="924" y="209557"/>
                </a:lnTo>
                <a:lnTo>
                  <a:pt x="616" y="214661"/>
                </a:lnTo>
                <a:lnTo>
                  <a:pt x="273" y="225624"/>
                </a:lnTo>
                <a:lnTo>
                  <a:pt x="16" y="256871"/>
                </a:lnTo>
                <a:lnTo>
                  <a:pt x="0" y="311180"/>
                </a:lnTo>
                <a:lnTo>
                  <a:pt x="0" y="3022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InkAnnotation104"/>
          <p:cNvSpPr/>
          <p:nvPr/>
        </p:nvSpPr>
        <p:spPr>
          <a:xfrm>
            <a:off x="6911578" y="2330648"/>
            <a:ext cx="241092" cy="17860"/>
          </a:xfrm>
          <a:custGeom>
            <a:avLst/>
            <a:gdLst/>
            <a:ahLst/>
            <a:cxnLst/>
            <a:rect l="0" t="0" r="0" b="0"/>
            <a:pathLst>
              <a:path w="241092" h="17860">
                <a:moveTo>
                  <a:pt x="232172" y="17859"/>
                </a:moveTo>
                <a:lnTo>
                  <a:pt x="232172" y="10171"/>
                </a:lnTo>
                <a:lnTo>
                  <a:pt x="233163" y="9757"/>
                </a:lnTo>
                <a:lnTo>
                  <a:pt x="236912" y="9297"/>
                </a:lnTo>
                <a:lnTo>
                  <a:pt x="241091" y="8930"/>
                </a:lnTo>
                <a:lnTo>
                  <a:pt x="0" y="8930"/>
                </a:lnTo>
                <a:lnTo>
                  <a:pt x="0" y="1"/>
                </a:lnTo>
                <a:lnTo>
                  <a:pt x="892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InkAnnotation105"/>
          <p:cNvSpPr/>
          <p:nvPr/>
        </p:nvSpPr>
        <p:spPr>
          <a:xfrm>
            <a:off x="1687710" y="4250531"/>
            <a:ext cx="35720" cy="285751"/>
          </a:xfrm>
          <a:custGeom>
            <a:avLst/>
            <a:gdLst/>
            <a:ahLst/>
            <a:cxnLst/>
            <a:rect l="0" t="0" r="0" b="0"/>
            <a:pathLst>
              <a:path w="35720" h="285751">
                <a:moveTo>
                  <a:pt x="0" y="8929"/>
                </a:moveTo>
                <a:lnTo>
                  <a:pt x="0" y="1241"/>
                </a:lnTo>
                <a:lnTo>
                  <a:pt x="992" y="827"/>
                </a:lnTo>
                <a:lnTo>
                  <a:pt x="2646" y="551"/>
                </a:lnTo>
                <a:lnTo>
                  <a:pt x="8916" y="1"/>
                </a:lnTo>
                <a:lnTo>
                  <a:pt x="8930" y="0"/>
                </a:lnTo>
                <a:lnTo>
                  <a:pt x="8930" y="79046"/>
                </a:lnTo>
                <a:lnTo>
                  <a:pt x="9922" y="84447"/>
                </a:lnTo>
                <a:lnTo>
                  <a:pt x="11576" y="90032"/>
                </a:lnTo>
                <a:lnTo>
                  <a:pt x="13671" y="95740"/>
                </a:lnTo>
                <a:lnTo>
                  <a:pt x="15067" y="101530"/>
                </a:lnTo>
                <a:lnTo>
                  <a:pt x="15998" y="107374"/>
                </a:lnTo>
                <a:lnTo>
                  <a:pt x="16618" y="113254"/>
                </a:lnTo>
                <a:lnTo>
                  <a:pt x="17032" y="119159"/>
                </a:lnTo>
                <a:lnTo>
                  <a:pt x="17308" y="125080"/>
                </a:lnTo>
                <a:lnTo>
                  <a:pt x="17614" y="136950"/>
                </a:lnTo>
                <a:lnTo>
                  <a:pt x="17751" y="148840"/>
                </a:lnTo>
                <a:lnTo>
                  <a:pt x="18779" y="153797"/>
                </a:lnTo>
                <a:lnTo>
                  <a:pt x="20457" y="158094"/>
                </a:lnTo>
                <a:lnTo>
                  <a:pt x="22568" y="161950"/>
                </a:lnTo>
                <a:lnTo>
                  <a:pt x="23975" y="166506"/>
                </a:lnTo>
                <a:lnTo>
                  <a:pt x="24913" y="171527"/>
                </a:lnTo>
                <a:lnTo>
                  <a:pt x="25539" y="176859"/>
                </a:lnTo>
                <a:lnTo>
                  <a:pt x="25955" y="182398"/>
                </a:lnTo>
                <a:lnTo>
                  <a:pt x="26234" y="188075"/>
                </a:lnTo>
                <a:lnTo>
                  <a:pt x="26625" y="202900"/>
                </a:lnTo>
                <a:lnTo>
                  <a:pt x="26780" y="233762"/>
                </a:lnTo>
                <a:lnTo>
                  <a:pt x="27775" y="237200"/>
                </a:lnTo>
                <a:lnTo>
                  <a:pt x="29431" y="240485"/>
                </a:lnTo>
                <a:lnTo>
                  <a:pt x="31527" y="243667"/>
                </a:lnTo>
                <a:lnTo>
                  <a:pt x="32924" y="246780"/>
                </a:lnTo>
                <a:lnTo>
                  <a:pt x="33856" y="249848"/>
                </a:lnTo>
                <a:lnTo>
                  <a:pt x="34891" y="255903"/>
                </a:lnTo>
                <a:lnTo>
                  <a:pt x="35351" y="261901"/>
                </a:lnTo>
                <a:lnTo>
                  <a:pt x="35555" y="267874"/>
                </a:lnTo>
                <a:lnTo>
                  <a:pt x="35709" y="276296"/>
                </a:lnTo>
                <a:lnTo>
                  <a:pt x="35719" y="285750"/>
                </a:lnTo>
                <a:lnTo>
                  <a:pt x="35719" y="2768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InkAnnotation106"/>
          <p:cNvSpPr/>
          <p:nvPr/>
        </p:nvSpPr>
        <p:spPr>
          <a:xfrm>
            <a:off x="8393906" y="1928812"/>
            <a:ext cx="35720" cy="258951"/>
          </a:xfrm>
          <a:custGeom>
            <a:avLst/>
            <a:gdLst/>
            <a:ahLst/>
            <a:cxnLst/>
            <a:rect l="0" t="0" r="0" b="0"/>
            <a:pathLst>
              <a:path w="35720" h="258951">
                <a:moveTo>
                  <a:pt x="35719" y="0"/>
                </a:moveTo>
                <a:lnTo>
                  <a:pt x="35719" y="20991"/>
                </a:lnTo>
                <a:lnTo>
                  <a:pt x="34726" y="24908"/>
                </a:lnTo>
                <a:lnTo>
                  <a:pt x="33072" y="29504"/>
                </a:lnTo>
                <a:lnTo>
                  <a:pt x="30978" y="34552"/>
                </a:lnTo>
                <a:lnTo>
                  <a:pt x="29582" y="38910"/>
                </a:lnTo>
                <a:lnTo>
                  <a:pt x="28650" y="42807"/>
                </a:lnTo>
                <a:lnTo>
                  <a:pt x="27616" y="50775"/>
                </a:lnTo>
                <a:lnTo>
                  <a:pt x="27340" y="55678"/>
                </a:lnTo>
                <a:lnTo>
                  <a:pt x="27034" y="66418"/>
                </a:lnTo>
                <a:lnTo>
                  <a:pt x="26897" y="77805"/>
                </a:lnTo>
                <a:lnTo>
                  <a:pt x="25869" y="83620"/>
                </a:lnTo>
                <a:lnTo>
                  <a:pt x="24191" y="89481"/>
                </a:lnTo>
                <a:lnTo>
                  <a:pt x="22081" y="95373"/>
                </a:lnTo>
                <a:lnTo>
                  <a:pt x="20673" y="101285"/>
                </a:lnTo>
                <a:lnTo>
                  <a:pt x="19734" y="107211"/>
                </a:lnTo>
                <a:lnTo>
                  <a:pt x="19109" y="113146"/>
                </a:lnTo>
                <a:lnTo>
                  <a:pt x="18692" y="119087"/>
                </a:lnTo>
                <a:lnTo>
                  <a:pt x="18414" y="125032"/>
                </a:lnTo>
                <a:lnTo>
                  <a:pt x="18230" y="130979"/>
                </a:lnTo>
                <a:lnTo>
                  <a:pt x="17114" y="136929"/>
                </a:lnTo>
                <a:lnTo>
                  <a:pt x="15377" y="142880"/>
                </a:lnTo>
                <a:lnTo>
                  <a:pt x="13228" y="148831"/>
                </a:lnTo>
                <a:lnTo>
                  <a:pt x="11795" y="154783"/>
                </a:lnTo>
                <a:lnTo>
                  <a:pt x="10840" y="160736"/>
                </a:lnTo>
                <a:lnTo>
                  <a:pt x="10203" y="166688"/>
                </a:lnTo>
                <a:lnTo>
                  <a:pt x="9778" y="172641"/>
                </a:lnTo>
                <a:lnTo>
                  <a:pt x="9495" y="178594"/>
                </a:lnTo>
                <a:lnTo>
                  <a:pt x="9098" y="193807"/>
                </a:lnTo>
                <a:lnTo>
                  <a:pt x="9041" y="197666"/>
                </a:lnTo>
                <a:lnTo>
                  <a:pt x="8012" y="201230"/>
                </a:lnTo>
                <a:lnTo>
                  <a:pt x="6333" y="204599"/>
                </a:lnTo>
                <a:lnTo>
                  <a:pt x="4223" y="207837"/>
                </a:lnTo>
                <a:lnTo>
                  <a:pt x="2814" y="211980"/>
                </a:lnTo>
                <a:lnTo>
                  <a:pt x="1877" y="216726"/>
                </a:lnTo>
                <a:lnTo>
                  <a:pt x="1251" y="221875"/>
                </a:lnTo>
                <a:lnTo>
                  <a:pt x="833" y="226299"/>
                </a:lnTo>
                <a:lnTo>
                  <a:pt x="370" y="233861"/>
                </a:lnTo>
                <a:lnTo>
                  <a:pt x="73" y="240663"/>
                </a:lnTo>
                <a:lnTo>
                  <a:pt x="0" y="258925"/>
                </a:lnTo>
                <a:lnTo>
                  <a:pt x="4740" y="258950"/>
                </a:lnTo>
                <a:lnTo>
                  <a:pt x="6136" y="257962"/>
                </a:lnTo>
                <a:lnTo>
                  <a:pt x="7068" y="256310"/>
                </a:lnTo>
                <a:lnTo>
                  <a:pt x="8922" y="250053"/>
                </a:lnTo>
                <a:lnTo>
                  <a:pt x="8929" y="2500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InkAnnotation107"/>
          <p:cNvSpPr/>
          <p:nvPr/>
        </p:nvSpPr>
        <p:spPr>
          <a:xfrm>
            <a:off x="8554640" y="2152054"/>
            <a:ext cx="258962" cy="71439"/>
          </a:xfrm>
          <a:custGeom>
            <a:avLst/>
            <a:gdLst/>
            <a:ahLst/>
            <a:cxnLst/>
            <a:rect l="0" t="0" r="0" b="0"/>
            <a:pathLst>
              <a:path w="258962" h="71439">
                <a:moveTo>
                  <a:pt x="0" y="71438"/>
                </a:moveTo>
                <a:lnTo>
                  <a:pt x="0" y="63749"/>
                </a:lnTo>
                <a:lnTo>
                  <a:pt x="992" y="63335"/>
                </a:lnTo>
                <a:lnTo>
                  <a:pt x="4740" y="62876"/>
                </a:lnTo>
                <a:lnTo>
                  <a:pt x="6136" y="61761"/>
                </a:lnTo>
                <a:lnTo>
                  <a:pt x="7069" y="60025"/>
                </a:lnTo>
                <a:lnTo>
                  <a:pt x="8562" y="54852"/>
                </a:lnTo>
                <a:lnTo>
                  <a:pt x="9677" y="54427"/>
                </a:lnTo>
                <a:lnTo>
                  <a:pt x="15986" y="53830"/>
                </a:lnTo>
                <a:lnTo>
                  <a:pt x="21326" y="53690"/>
                </a:lnTo>
                <a:lnTo>
                  <a:pt x="29911" y="53611"/>
                </a:lnTo>
                <a:lnTo>
                  <a:pt x="33831" y="52608"/>
                </a:lnTo>
                <a:lnTo>
                  <a:pt x="38429" y="50947"/>
                </a:lnTo>
                <a:lnTo>
                  <a:pt x="43479" y="48848"/>
                </a:lnTo>
                <a:lnTo>
                  <a:pt x="47838" y="47448"/>
                </a:lnTo>
                <a:lnTo>
                  <a:pt x="55326" y="45893"/>
                </a:lnTo>
                <a:lnTo>
                  <a:pt x="60696" y="45478"/>
                </a:lnTo>
                <a:lnTo>
                  <a:pt x="67254" y="45202"/>
                </a:lnTo>
                <a:lnTo>
                  <a:pt x="88057" y="44812"/>
                </a:lnTo>
                <a:lnTo>
                  <a:pt x="117605" y="44681"/>
                </a:lnTo>
                <a:lnTo>
                  <a:pt x="125036" y="43678"/>
                </a:lnTo>
                <a:lnTo>
                  <a:pt x="131974" y="42017"/>
                </a:lnTo>
                <a:lnTo>
                  <a:pt x="138584" y="39918"/>
                </a:lnTo>
                <a:lnTo>
                  <a:pt x="144976" y="38518"/>
                </a:lnTo>
                <a:lnTo>
                  <a:pt x="151220" y="37585"/>
                </a:lnTo>
                <a:lnTo>
                  <a:pt x="157368" y="36963"/>
                </a:lnTo>
                <a:lnTo>
                  <a:pt x="163451" y="36548"/>
                </a:lnTo>
                <a:lnTo>
                  <a:pt x="169491" y="36272"/>
                </a:lnTo>
                <a:lnTo>
                  <a:pt x="175502" y="36088"/>
                </a:lnTo>
                <a:lnTo>
                  <a:pt x="181493" y="34972"/>
                </a:lnTo>
                <a:lnTo>
                  <a:pt x="187472" y="33237"/>
                </a:lnTo>
                <a:lnTo>
                  <a:pt x="193443" y="31088"/>
                </a:lnTo>
                <a:lnTo>
                  <a:pt x="199407" y="29655"/>
                </a:lnTo>
                <a:lnTo>
                  <a:pt x="205367" y="28700"/>
                </a:lnTo>
                <a:lnTo>
                  <a:pt x="211326" y="28063"/>
                </a:lnTo>
                <a:lnTo>
                  <a:pt x="216289" y="26646"/>
                </a:lnTo>
                <a:lnTo>
                  <a:pt x="220592" y="24709"/>
                </a:lnTo>
                <a:lnTo>
                  <a:pt x="224452" y="22426"/>
                </a:lnTo>
                <a:lnTo>
                  <a:pt x="228017" y="20904"/>
                </a:lnTo>
                <a:lnTo>
                  <a:pt x="234625" y="19213"/>
                </a:lnTo>
                <a:lnTo>
                  <a:pt x="240869" y="18461"/>
                </a:lnTo>
                <a:lnTo>
                  <a:pt x="248221" y="17978"/>
                </a:lnTo>
                <a:lnTo>
                  <a:pt x="249817" y="16947"/>
                </a:lnTo>
                <a:lnTo>
                  <a:pt x="251872" y="15267"/>
                </a:lnTo>
                <a:lnTo>
                  <a:pt x="258937" y="8952"/>
                </a:lnTo>
                <a:lnTo>
                  <a:pt x="258958" y="8932"/>
                </a:lnTo>
                <a:lnTo>
                  <a:pt x="258961" y="8930"/>
                </a:lnTo>
                <a:lnTo>
                  <a:pt x="25896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InkAnnotation108"/>
          <p:cNvSpPr/>
          <p:nvPr/>
        </p:nvSpPr>
        <p:spPr>
          <a:xfrm>
            <a:off x="8984510" y="1857375"/>
            <a:ext cx="25436" cy="294679"/>
          </a:xfrm>
          <a:custGeom>
            <a:avLst/>
            <a:gdLst/>
            <a:ahLst/>
            <a:cxnLst/>
            <a:rect l="0" t="0" r="0" b="0"/>
            <a:pathLst>
              <a:path w="25436" h="294679">
                <a:moveTo>
                  <a:pt x="16615" y="0"/>
                </a:moveTo>
                <a:lnTo>
                  <a:pt x="21355" y="0"/>
                </a:lnTo>
                <a:lnTo>
                  <a:pt x="22751" y="991"/>
                </a:lnTo>
                <a:lnTo>
                  <a:pt x="23683" y="2645"/>
                </a:lnTo>
                <a:lnTo>
                  <a:pt x="25177" y="7688"/>
                </a:lnTo>
                <a:lnTo>
                  <a:pt x="25435" y="13302"/>
                </a:lnTo>
                <a:lnTo>
                  <a:pt x="24479" y="15813"/>
                </a:lnTo>
                <a:lnTo>
                  <a:pt x="22849" y="18479"/>
                </a:lnTo>
                <a:lnTo>
                  <a:pt x="20772" y="21249"/>
                </a:lnTo>
                <a:lnTo>
                  <a:pt x="19386" y="25080"/>
                </a:lnTo>
                <a:lnTo>
                  <a:pt x="18462" y="29618"/>
                </a:lnTo>
                <a:lnTo>
                  <a:pt x="17846" y="34628"/>
                </a:lnTo>
                <a:lnTo>
                  <a:pt x="17435" y="39952"/>
                </a:lnTo>
                <a:lnTo>
                  <a:pt x="17162" y="45486"/>
                </a:lnTo>
                <a:lnTo>
                  <a:pt x="16858" y="56927"/>
                </a:lnTo>
                <a:lnTo>
                  <a:pt x="16625" y="108934"/>
                </a:lnTo>
                <a:lnTo>
                  <a:pt x="15629" y="116279"/>
                </a:lnTo>
                <a:lnTo>
                  <a:pt x="13974" y="123160"/>
                </a:lnTo>
                <a:lnTo>
                  <a:pt x="11877" y="129731"/>
                </a:lnTo>
                <a:lnTo>
                  <a:pt x="10479" y="136097"/>
                </a:lnTo>
                <a:lnTo>
                  <a:pt x="9548" y="142325"/>
                </a:lnTo>
                <a:lnTo>
                  <a:pt x="8927" y="148461"/>
                </a:lnTo>
                <a:lnTo>
                  <a:pt x="8513" y="154536"/>
                </a:lnTo>
                <a:lnTo>
                  <a:pt x="8237" y="160571"/>
                </a:lnTo>
                <a:lnTo>
                  <a:pt x="7930" y="173560"/>
                </a:lnTo>
                <a:lnTo>
                  <a:pt x="7717" y="205344"/>
                </a:lnTo>
                <a:lnTo>
                  <a:pt x="6714" y="210318"/>
                </a:lnTo>
                <a:lnTo>
                  <a:pt x="5054" y="215618"/>
                </a:lnTo>
                <a:lnTo>
                  <a:pt x="2954" y="221136"/>
                </a:lnTo>
                <a:lnTo>
                  <a:pt x="1555" y="226799"/>
                </a:lnTo>
                <a:lnTo>
                  <a:pt x="621" y="232558"/>
                </a:lnTo>
                <a:lnTo>
                  <a:pt x="0" y="238382"/>
                </a:lnTo>
                <a:lnTo>
                  <a:pt x="577" y="243257"/>
                </a:lnTo>
                <a:lnTo>
                  <a:pt x="1954" y="247500"/>
                </a:lnTo>
                <a:lnTo>
                  <a:pt x="3864" y="251320"/>
                </a:lnTo>
                <a:lnTo>
                  <a:pt x="5138" y="254859"/>
                </a:lnTo>
                <a:lnTo>
                  <a:pt x="5986" y="258210"/>
                </a:lnTo>
                <a:lnTo>
                  <a:pt x="6552" y="261437"/>
                </a:lnTo>
                <a:lnTo>
                  <a:pt x="7182" y="267668"/>
                </a:lnTo>
                <a:lnTo>
                  <a:pt x="7536" y="276754"/>
                </a:lnTo>
                <a:lnTo>
                  <a:pt x="7685" y="294524"/>
                </a:lnTo>
                <a:lnTo>
                  <a:pt x="7685" y="294678"/>
                </a:lnTo>
                <a:lnTo>
                  <a:pt x="7685" y="2857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InkAnnotation109"/>
          <p:cNvSpPr/>
          <p:nvPr/>
        </p:nvSpPr>
        <p:spPr>
          <a:xfrm>
            <a:off x="1705570" y="5170289"/>
            <a:ext cx="35717" cy="330399"/>
          </a:xfrm>
          <a:custGeom>
            <a:avLst/>
            <a:gdLst/>
            <a:ahLst/>
            <a:cxnLst/>
            <a:rect l="0" t="0" r="0" b="0"/>
            <a:pathLst>
              <a:path w="35717" h="330399">
                <a:moveTo>
                  <a:pt x="0" y="0"/>
                </a:moveTo>
                <a:lnTo>
                  <a:pt x="0" y="16250"/>
                </a:lnTo>
                <a:lnTo>
                  <a:pt x="992" y="18771"/>
                </a:lnTo>
                <a:lnTo>
                  <a:pt x="2646" y="22435"/>
                </a:lnTo>
                <a:lnTo>
                  <a:pt x="4740" y="26863"/>
                </a:lnTo>
                <a:lnTo>
                  <a:pt x="6137" y="30807"/>
                </a:lnTo>
                <a:lnTo>
                  <a:pt x="7068" y="34428"/>
                </a:lnTo>
                <a:lnTo>
                  <a:pt x="8102" y="42090"/>
                </a:lnTo>
                <a:lnTo>
                  <a:pt x="8562" y="52110"/>
                </a:lnTo>
                <a:lnTo>
                  <a:pt x="9676" y="57560"/>
                </a:lnTo>
                <a:lnTo>
                  <a:pt x="11412" y="63178"/>
                </a:lnTo>
                <a:lnTo>
                  <a:pt x="13561" y="68907"/>
                </a:lnTo>
                <a:lnTo>
                  <a:pt x="14994" y="74712"/>
                </a:lnTo>
                <a:lnTo>
                  <a:pt x="15949" y="80565"/>
                </a:lnTo>
                <a:lnTo>
                  <a:pt x="16586" y="86452"/>
                </a:lnTo>
                <a:lnTo>
                  <a:pt x="18002" y="93354"/>
                </a:lnTo>
                <a:lnTo>
                  <a:pt x="19939" y="100931"/>
                </a:lnTo>
                <a:lnTo>
                  <a:pt x="22222" y="108958"/>
                </a:lnTo>
                <a:lnTo>
                  <a:pt x="23745" y="116295"/>
                </a:lnTo>
                <a:lnTo>
                  <a:pt x="24759" y="123171"/>
                </a:lnTo>
                <a:lnTo>
                  <a:pt x="25436" y="129739"/>
                </a:lnTo>
                <a:lnTo>
                  <a:pt x="25887" y="136101"/>
                </a:lnTo>
                <a:lnTo>
                  <a:pt x="26188" y="142328"/>
                </a:lnTo>
                <a:lnTo>
                  <a:pt x="26522" y="154538"/>
                </a:lnTo>
                <a:lnTo>
                  <a:pt x="26670" y="166579"/>
                </a:lnTo>
                <a:lnTo>
                  <a:pt x="27702" y="173561"/>
                </a:lnTo>
                <a:lnTo>
                  <a:pt x="29382" y="181191"/>
                </a:lnTo>
                <a:lnTo>
                  <a:pt x="31494" y="189254"/>
                </a:lnTo>
                <a:lnTo>
                  <a:pt x="32902" y="196615"/>
                </a:lnTo>
                <a:lnTo>
                  <a:pt x="33841" y="203506"/>
                </a:lnTo>
                <a:lnTo>
                  <a:pt x="34467" y="210085"/>
                </a:lnTo>
                <a:lnTo>
                  <a:pt x="34884" y="216454"/>
                </a:lnTo>
                <a:lnTo>
                  <a:pt x="35162" y="222686"/>
                </a:lnTo>
                <a:lnTo>
                  <a:pt x="35471" y="234901"/>
                </a:lnTo>
                <a:lnTo>
                  <a:pt x="35716" y="288201"/>
                </a:lnTo>
                <a:lnTo>
                  <a:pt x="34724" y="291352"/>
                </a:lnTo>
                <a:lnTo>
                  <a:pt x="33072" y="294446"/>
                </a:lnTo>
                <a:lnTo>
                  <a:pt x="30977" y="297500"/>
                </a:lnTo>
                <a:lnTo>
                  <a:pt x="29581" y="300528"/>
                </a:lnTo>
                <a:lnTo>
                  <a:pt x="28650" y="303540"/>
                </a:lnTo>
                <a:lnTo>
                  <a:pt x="27616" y="309531"/>
                </a:lnTo>
                <a:lnTo>
                  <a:pt x="26898" y="319700"/>
                </a:lnTo>
                <a:lnTo>
                  <a:pt x="26790" y="330017"/>
                </a:lnTo>
                <a:lnTo>
                  <a:pt x="26789" y="330398"/>
                </a:lnTo>
                <a:lnTo>
                  <a:pt x="26789" y="3214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InkAnnotation110"/>
          <p:cNvSpPr/>
          <p:nvPr/>
        </p:nvSpPr>
        <p:spPr>
          <a:xfrm>
            <a:off x="1714546" y="4697015"/>
            <a:ext cx="141141" cy="285192"/>
          </a:xfrm>
          <a:custGeom>
            <a:avLst/>
            <a:gdLst/>
            <a:ahLst/>
            <a:cxnLst/>
            <a:rect l="0" t="0" r="0" b="0"/>
            <a:pathLst>
              <a:path w="141141" h="285192">
                <a:moveTo>
                  <a:pt x="107110" y="0"/>
                </a:moveTo>
                <a:lnTo>
                  <a:pt x="102369" y="4740"/>
                </a:lnTo>
                <a:lnTo>
                  <a:pt x="99981" y="6137"/>
                </a:lnTo>
                <a:lnTo>
                  <a:pt x="97396" y="7068"/>
                </a:lnTo>
                <a:lnTo>
                  <a:pt x="94681" y="7689"/>
                </a:lnTo>
                <a:lnTo>
                  <a:pt x="91878" y="9094"/>
                </a:lnTo>
                <a:lnTo>
                  <a:pt x="89018" y="11024"/>
                </a:lnTo>
                <a:lnTo>
                  <a:pt x="86119" y="13302"/>
                </a:lnTo>
                <a:lnTo>
                  <a:pt x="83194" y="15814"/>
                </a:lnTo>
                <a:lnTo>
                  <a:pt x="80252" y="18480"/>
                </a:lnTo>
                <a:lnTo>
                  <a:pt x="77298" y="21250"/>
                </a:lnTo>
                <a:lnTo>
                  <a:pt x="63660" y="34629"/>
                </a:lnTo>
                <a:lnTo>
                  <a:pt x="59292" y="39953"/>
                </a:lnTo>
                <a:lnTo>
                  <a:pt x="55387" y="45487"/>
                </a:lnTo>
                <a:lnTo>
                  <a:pt x="51792" y="51161"/>
                </a:lnTo>
                <a:lnTo>
                  <a:pt x="47411" y="56927"/>
                </a:lnTo>
                <a:lnTo>
                  <a:pt x="42506" y="62756"/>
                </a:lnTo>
                <a:lnTo>
                  <a:pt x="37252" y="68627"/>
                </a:lnTo>
                <a:lnTo>
                  <a:pt x="32756" y="74524"/>
                </a:lnTo>
                <a:lnTo>
                  <a:pt x="28767" y="80441"/>
                </a:lnTo>
                <a:lnTo>
                  <a:pt x="25116" y="86370"/>
                </a:lnTo>
                <a:lnTo>
                  <a:pt x="21689" y="93298"/>
                </a:lnTo>
                <a:lnTo>
                  <a:pt x="18413" y="100894"/>
                </a:lnTo>
                <a:lnTo>
                  <a:pt x="15236" y="108935"/>
                </a:lnTo>
                <a:lnTo>
                  <a:pt x="12126" y="116279"/>
                </a:lnTo>
                <a:lnTo>
                  <a:pt x="6025" y="129732"/>
                </a:lnTo>
                <a:lnTo>
                  <a:pt x="4001" y="136097"/>
                </a:lnTo>
                <a:lnTo>
                  <a:pt x="2652" y="142326"/>
                </a:lnTo>
                <a:lnTo>
                  <a:pt x="1752" y="148462"/>
                </a:lnTo>
                <a:lnTo>
                  <a:pt x="1153" y="155529"/>
                </a:lnTo>
                <a:lnTo>
                  <a:pt x="753" y="163218"/>
                </a:lnTo>
                <a:lnTo>
                  <a:pt x="309" y="178705"/>
                </a:lnTo>
                <a:lnTo>
                  <a:pt x="0" y="210959"/>
                </a:lnTo>
                <a:lnTo>
                  <a:pt x="977" y="217038"/>
                </a:lnTo>
                <a:lnTo>
                  <a:pt x="2620" y="223074"/>
                </a:lnTo>
                <a:lnTo>
                  <a:pt x="4708" y="229084"/>
                </a:lnTo>
                <a:lnTo>
                  <a:pt x="7092" y="234082"/>
                </a:lnTo>
                <a:lnTo>
                  <a:pt x="9673" y="238406"/>
                </a:lnTo>
                <a:lnTo>
                  <a:pt x="12386" y="242281"/>
                </a:lnTo>
                <a:lnTo>
                  <a:pt x="15187" y="246849"/>
                </a:lnTo>
                <a:lnTo>
                  <a:pt x="18047" y="251879"/>
                </a:lnTo>
                <a:lnTo>
                  <a:pt x="20946" y="257216"/>
                </a:lnTo>
                <a:lnTo>
                  <a:pt x="23870" y="261766"/>
                </a:lnTo>
                <a:lnTo>
                  <a:pt x="26812" y="265792"/>
                </a:lnTo>
                <a:lnTo>
                  <a:pt x="29765" y="269468"/>
                </a:lnTo>
                <a:lnTo>
                  <a:pt x="33719" y="272911"/>
                </a:lnTo>
                <a:lnTo>
                  <a:pt x="38339" y="276199"/>
                </a:lnTo>
                <a:lnTo>
                  <a:pt x="43403" y="279382"/>
                </a:lnTo>
                <a:lnTo>
                  <a:pt x="48764" y="281505"/>
                </a:lnTo>
                <a:lnTo>
                  <a:pt x="54322" y="282920"/>
                </a:lnTo>
                <a:lnTo>
                  <a:pt x="60011" y="283863"/>
                </a:lnTo>
                <a:lnTo>
                  <a:pt x="65789" y="284492"/>
                </a:lnTo>
                <a:lnTo>
                  <a:pt x="71625" y="284911"/>
                </a:lnTo>
                <a:lnTo>
                  <a:pt x="77500" y="285191"/>
                </a:lnTo>
                <a:lnTo>
                  <a:pt x="82409" y="284385"/>
                </a:lnTo>
                <a:lnTo>
                  <a:pt x="86674" y="282857"/>
                </a:lnTo>
                <a:lnTo>
                  <a:pt x="90509" y="280845"/>
                </a:lnTo>
                <a:lnTo>
                  <a:pt x="94058" y="278511"/>
                </a:lnTo>
                <a:lnTo>
                  <a:pt x="97416" y="275963"/>
                </a:lnTo>
                <a:lnTo>
                  <a:pt x="100648" y="273273"/>
                </a:lnTo>
                <a:lnTo>
                  <a:pt x="104786" y="270486"/>
                </a:lnTo>
                <a:lnTo>
                  <a:pt x="109529" y="267637"/>
                </a:lnTo>
                <a:lnTo>
                  <a:pt x="114676" y="264745"/>
                </a:lnTo>
                <a:lnTo>
                  <a:pt x="118107" y="260833"/>
                </a:lnTo>
                <a:lnTo>
                  <a:pt x="120394" y="256240"/>
                </a:lnTo>
                <a:lnTo>
                  <a:pt x="121919" y="251194"/>
                </a:lnTo>
                <a:lnTo>
                  <a:pt x="123928" y="245846"/>
                </a:lnTo>
                <a:lnTo>
                  <a:pt x="126259" y="240296"/>
                </a:lnTo>
                <a:lnTo>
                  <a:pt x="128806" y="234611"/>
                </a:lnTo>
                <a:lnTo>
                  <a:pt x="131495" y="227845"/>
                </a:lnTo>
                <a:lnTo>
                  <a:pt x="137130" y="212390"/>
                </a:lnTo>
                <a:lnTo>
                  <a:pt x="139030" y="205093"/>
                </a:lnTo>
                <a:lnTo>
                  <a:pt x="140296" y="198244"/>
                </a:lnTo>
                <a:lnTo>
                  <a:pt x="141140" y="191694"/>
                </a:lnTo>
                <a:lnTo>
                  <a:pt x="140710" y="184351"/>
                </a:lnTo>
                <a:lnTo>
                  <a:pt x="139432" y="176479"/>
                </a:lnTo>
                <a:lnTo>
                  <a:pt x="137588" y="168255"/>
                </a:lnTo>
                <a:lnTo>
                  <a:pt x="136358" y="160787"/>
                </a:lnTo>
                <a:lnTo>
                  <a:pt x="135538" y="153824"/>
                </a:lnTo>
                <a:lnTo>
                  <a:pt x="134992" y="147198"/>
                </a:lnTo>
                <a:lnTo>
                  <a:pt x="133635" y="139804"/>
                </a:lnTo>
                <a:lnTo>
                  <a:pt x="131739" y="131899"/>
                </a:lnTo>
                <a:lnTo>
                  <a:pt x="129482" y="123651"/>
                </a:lnTo>
                <a:lnTo>
                  <a:pt x="126986" y="116168"/>
                </a:lnTo>
                <a:lnTo>
                  <a:pt x="124329" y="109195"/>
                </a:lnTo>
                <a:lnTo>
                  <a:pt x="121566" y="102563"/>
                </a:lnTo>
                <a:lnTo>
                  <a:pt x="117739" y="95164"/>
                </a:lnTo>
                <a:lnTo>
                  <a:pt x="113204" y="87255"/>
                </a:lnTo>
                <a:lnTo>
                  <a:pt x="108196" y="79006"/>
                </a:lnTo>
                <a:lnTo>
                  <a:pt x="102873" y="71523"/>
                </a:lnTo>
                <a:lnTo>
                  <a:pt x="97340" y="64549"/>
                </a:lnTo>
                <a:lnTo>
                  <a:pt x="91667" y="57915"/>
                </a:lnTo>
                <a:lnTo>
                  <a:pt x="86893" y="51509"/>
                </a:lnTo>
                <a:lnTo>
                  <a:pt x="82718" y="45253"/>
                </a:lnTo>
                <a:lnTo>
                  <a:pt x="78942" y="39099"/>
                </a:lnTo>
                <a:lnTo>
                  <a:pt x="75433" y="34003"/>
                </a:lnTo>
                <a:lnTo>
                  <a:pt x="72101" y="29614"/>
                </a:lnTo>
                <a:lnTo>
                  <a:pt x="62461" y="178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InkAnnotation111"/>
          <p:cNvSpPr/>
          <p:nvPr/>
        </p:nvSpPr>
        <p:spPr>
          <a:xfrm>
            <a:off x="1598414" y="3830835"/>
            <a:ext cx="201493" cy="222829"/>
          </a:xfrm>
          <a:custGeom>
            <a:avLst/>
            <a:gdLst/>
            <a:ahLst/>
            <a:cxnLst/>
            <a:rect l="0" t="0" r="0" b="0"/>
            <a:pathLst>
              <a:path w="201493" h="222829">
                <a:moveTo>
                  <a:pt x="71437" y="17860"/>
                </a:moveTo>
                <a:lnTo>
                  <a:pt x="71437" y="25548"/>
                </a:lnTo>
                <a:lnTo>
                  <a:pt x="66696" y="31162"/>
                </a:lnTo>
                <a:lnTo>
                  <a:pt x="65300" y="33674"/>
                </a:lnTo>
                <a:lnTo>
                  <a:pt x="63749" y="39109"/>
                </a:lnTo>
                <a:lnTo>
                  <a:pt x="60413" y="44833"/>
                </a:lnTo>
                <a:lnTo>
                  <a:pt x="55624" y="50683"/>
                </a:lnTo>
                <a:lnTo>
                  <a:pt x="50187" y="56592"/>
                </a:lnTo>
                <a:lnTo>
                  <a:pt x="41549" y="65495"/>
                </a:lnTo>
                <a:lnTo>
                  <a:pt x="39605" y="69461"/>
                </a:lnTo>
                <a:lnTo>
                  <a:pt x="38310" y="74089"/>
                </a:lnTo>
                <a:lnTo>
                  <a:pt x="37446" y="79158"/>
                </a:lnTo>
                <a:lnTo>
                  <a:pt x="35878" y="84522"/>
                </a:lnTo>
                <a:lnTo>
                  <a:pt x="33840" y="90083"/>
                </a:lnTo>
                <a:lnTo>
                  <a:pt x="31490" y="95774"/>
                </a:lnTo>
                <a:lnTo>
                  <a:pt x="29923" y="100561"/>
                </a:lnTo>
                <a:lnTo>
                  <a:pt x="28878" y="104744"/>
                </a:lnTo>
                <a:lnTo>
                  <a:pt x="28182" y="108524"/>
                </a:lnTo>
                <a:lnTo>
                  <a:pt x="26725" y="113030"/>
                </a:lnTo>
                <a:lnTo>
                  <a:pt x="24762" y="118017"/>
                </a:lnTo>
                <a:lnTo>
                  <a:pt x="22461" y="123327"/>
                </a:lnTo>
                <a:lnTo>
                  <a:pt x="20927" y="128851"/>
                </a:lnTo>
                <a:lnTo>
                  <a:pt x="19904" y="134518"/>
                </a:lnTo>
                <a:lnTo>
                  <a:pt x="19222" y="140280"/>
                </a:lnTo>
                <a:lnTo>
                  <a:pt x="18768" y="145114"/>
                </a:lnTo>
                <a:lnTo>
                  <a:pt x="18465" y="149329"/>
                </a:lnTo>
                <a:lnTo>
                  <a:pt x="18263" y="153131"/>
                </a:lnTo>
                <a:lnTo>
                  <a:pt x="18038" y="160001"/>
                </a:lnTo>
                <a:lnTo>
                  <a:pt x="17912" y="172093"/>
                </a:lnTo>
                <a:lnTo>
                  <a:pt x="17894" y="177237"/>
                </a:lnTo>
                <a:lnTo>
                  <a:pt x="18875" y="181658"/>
                </a:lnTo>
                <a:lnTo>
                  <a:pt x="20520" y="185598"/>
                </a:lnTo>
                <a:lnTo>
                  <a:pt x="22610" y="189216"/>
                </a:lnTo>
                <a:lnTo>
                  <a:pt x="27577" y="195883"/>
                </a:lnTo>
                <a:lnTo>
                  <a:pt x="33092" y="202153"/>
                </a:lnTo>
                <a:lnTo>
                  <a:pt x="38850" y="208247"/>
                </a:lnTo>
                <a:lnTo>
                  <a:pt x="41775" y="210269"/>
                </a:lnTo>
                <a:lnTo>
                  <a:pt x="47671" y="212516"/>
                </a:lnTo>
                <a:lnTo>
                  <a:pt x="51624" y="214107"/>
                </a:lnTo>
                <a:lnTo>
                  <a:pt x="56244" y="216160"/>
                </a:lnTo>
                <a:lnTo>
                  <a:pt x="61308" y="218521"/>
                </a:lnTo>
                <a:lnTo>
                  <a:pt x="66669" y="220095"/>
                </a:lnTo>
                <a:lnTo>
                  <a:pt x="72227" y="221144"/>
                </a:lnTo>
                <a:lnTo>
                  <a:pt x="77917" y="221843"/>
                </a:lnTo>
                <a:lnTo>
                  <a:pt x="83694" y="222310"/>
                </a:lnTo>
                <a:lnTo>
                  <a:pt x="89530" y="222621"/>
                </a:lnTo>
                <a:lnTo>
                  <a:pt x="95406" y="222828"/>
                </a:lnTo>
                <a:lnTo>
                  <a:pt x="101307" y="221974"/>
                </a:lnTo>
                <a:lnTo>
                  <a:pt x="107225" y="220413"/>
                </a:lnTo>
                <a:lnTo>
                  <a:pt x="113155" y="218379"/>
                </a:lnTo>
                <a:lnTo>
                  <a:pt x="118100" y="217024"/>
                </a:lnTo>
                <a:lnTo>
                  <a:pt x="122390" y="216120"/>
                </a:lnTo>
                <a:lnTo>
                  <a:pt x="126241" y="215518"/>
                </a:lnTo>
                <a:lnTo>
                  <a:pt x="130794" y="214124"/>
                </a:lnTo>
                <a:lnTo>
                  <a:pt x="135813" y="212203"/>
                </a:lnTo>
                <a:lnTo>
                  <a:pt x="141143" y="209929"/>
                </a:lnTo>
                <a:lnTo>
                  <a:pt x="152358" y="204758"/>
                </a:lnTo>
                <a:lnTo>
                  <a:pt x="158126" y="201990"/>
                </a:lnTo>
                <a:lnTo>
                  <a:pt x="162964" y="199152"/>
                </a:lnTo>
                <a:lnTo>
                  <a:pt x="167182" y="196268"/>
                </a:lnTo>
                <a:lnTo>
                  <a:pt x="170986" y="193353"/>
                </a:lnTo>
                <a:lnTo>
                  <a:pt x="174514" y="190418"/>
                </a:lnTo>
                <a:lnTo>
                  <a:pt x="177858" y="187469"/>
                </a:lnTo>
                <a:lnTo>
                  <a:pt x="181080" y="184511"/>
                </a:lnTo>
                <a:lnTo>
                  <a:pt x="184220" y="180554"/>
                </a:lnTo>
                <a:lnTo>
                  <a:pt x="187305" y="175932"/>
                </a:lnTo>
                <a:lnTo>
                  <a:pt x="190354" y="170866"/>
                </a:lnTo>
                <a:lnTo>
                  <a:pt x="192387" y="166497"/>
                </a:lnTo>
                <a:lnTo>
                  <a:pt x="193742" y="162592"/>
                </a:lnTo>
                <a:lnTo>
                  <a:pt x="194646" y="158996"/>
                </a:lnTo>
                <a:lnTo>
                  <a:pt x="195248" y="154615"/>
                </a:lnTo>
                <a:lnTo>
                  <a:pt x="195649" y="149710"/>
                </a:lnTo>
                <a:lnTo>
                  <a:pt x="195917" y="144455"/>
                </a:lnTo>
                <a:lnTo>
                  <a:pt x="197088" y="139960"/>
                </a:lnTo>
                <a:lnTo>
                  <a:pt x="198860" y="135970"/>
                </a:lnTo>
                <a:lnTo>
                  <a:pt x="201034" y="132319"/>
                </a:lnTo>
                <a:lnTo>
                  <a:pt x="201492" y="127900"/>
                </a:lnTo>
                <a:lnTo>
                  <a:pt x="200804" y="122970"/>
                </a:lnTo>
                <a:lnTo>
                  <a:pt x="199353" y="117699"/>
                </a:lnTo>
                <a:lnTo>
                  <a:pt x="197394" y="113193"/>
                </a:lnTo>
                <a:lnTo>
                  <a:pt x="195096" y="109196"/>
                </a:lnTo>
                <a:lnTo>
                  <a:pt x="192572" y="105540"/>
                </a:lnTo>
                <a:lnTo>
                  <a:pt x="189897" y="101118"/>
                </a:lnTo>
                <a:lnTo>
                  <a:pt x="187121" y="96185"/>
                </a:lnTo>
                <a:lnTo>
                  <a:pt x="184278" y="90913"/>
                </a:lnTo>
                <a:lnTo>
                  <a:pt x="180399" y="85413"/>
                </a:lnTo>
                <a:lnTo>
                  <a:pt x="175828" y="79763"/>
                </a:lnTo>
                <a:lnTo>
                  <a:pt x="170797" y="74011"/>
                </a:lnTo>
                <a:lnTo>
                  <a:pt x="166450" y="68192"/>
                </a:lnTo>
                <a:lnTo>
                  <a:pt x="162560" y="62329"/>
                </a:lnTo>
                <a:lnTo>
                  <a:pt x="158975" y="56435"/>
                </a:lnTo>
                <a:lnTo>
                  <a:pt x="154600" y="51514"/>
                </a:lnTo>
                <a:lnTo>
                  <a:pt x="149700" y="47241"/>
                </a:lnTo>
                <a:lnTo>
                  <a:pt x="144448" y="43401"/>
                </a:lnTo>
                <a:lnTo>
                  <a:pt x="138963" y="39848"/>
                </a:lnTo>
                <a:lnTo>
                  <a:pt x="133321" y="36487"/>
                </a:lnTo>
                <a:lnTo>
                  <a:pt x="127576" y="33255"/>
                </a:lnTo>
                <a:lnTo>
                  <a:pt x="115901" y="27017"/>
                </a:lnTo>
                <a:lnTo>
                  <a:pt x="92236" y="14929"/>
                </a:lnTo>
                <a:lnTo>
                  <a:pt x="86295" y="12929"/>
                </a:lnTo>
                <a:lnTo>
                  <a:pt x="80350" y="11596"/>
                </a:lnTo>
                <a:lnTo>
                  <a:pt x="74403" y="10707"/>
                </a:lnTo>
                <a:lnTo>
                  <a:pt x="68453" y="9123"/>
                </a:lnTo>
                <a:lnTo>
                  <a:pt x="62503" y="7074"/>
                </a:lnTo>
                <a:lnTo>
                  <a:pt x="56551" y="4716"/>
                </a:lnTo>
                <a:lnTo>
                  <a:pt x="51591" y="3144"/>
                </a:lnTo>
                <a:lnTo>
                  <a:pt x="47292" y="2096"/>
                </a:lnTo>
                <a:lnTo>
                  <a:pt x="43434" y="1398"/>
                </a:lnTo>
                <a:lnTo>
                  <a:pt x="38878" y="932"/>
                </a:lnTo>
                <a:lnTo>
                  <a:pt x="33856" y="621"/>
                </a:lnTo>
                <a:lnTo>
                  <a:pt x="23976" y="276"/>
                </a:lnTo>
                <a:lnTo>
                  <a:pt x="12837" y="82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InkAnnotation112"/>
          <p:cNvSpPr/>
          <p:nvPr/>
        </p:nvSpPr>
        <p:spPr>
          <a:xfrm>
            <a:off x="1589604" y="3527226"/>
            <a:ext cx="203864" cy="142872"/>
          </a:xfrm>
          <a:custGeom>
            <a:avLst/>
            <a:gdLst/>
            <a:ahLst/>
            <a:cxnLst/>
            <a:rect l="0" t="0" r="0" b="0"/>
            <a:pathLst>
              <a:path w="203864" h="142872">
                <a:moveTo>
                  <a:pt x="98106" y="0"/>
                </a:moveTo>
                <a:lnTo>
                  <a:pt x="81597" y="0"/>
                </a:lnTo>
                <a:lnTo>
                  <a:pt x="78201" y="2646"/>
                </a:lnTo>
                <a:lnTo>
                  <a:pt x="75907" y="4740"/>
                </a:lnTo>
                <a:lnTo>
                  <a:pt x="73385" y="6137"/>
                </a:lnTo>
                <a:lnTo>
                  <a:pt x="67937" y="7688"/>
                </a:lnTo>
                <a:lnTo>
                  <a:pt x="62208" y="8378"/>
                </a:lnTo>
                <a:lnTo>
                  <a:pt x="59291" y="8562"/>
                </a:lnTo>
                <a:lnTo>
                  <a:pt x="56355" y="9677"/>
                </a:lnTo>
                <a:lnTo>
                  <a:pt x="50446" y="13561"/>
                </a:lnTo>
                <a:lnTo>
                  <a:pt x="44513" y="15949"/>
                </a:lnTo>
                <a:lnTo>
                  <a:pt x="41541" y="16586"/>
                </a:lnTo>
                <a:lnTo>
                  <a:pt x="35594" y="19939"/>
                </a:lnTo>
                <a:lnTo>
                  <a:pt x="32619" y="22223"/>
                </a:lnTo>
                <a:lnTo>
                  <a:pt x="29644" y="24737"/>
                </a:lnTo>
                <a:lnTo>
                  <a:pt x="26667" y="27405"/>
                </a:lnTo>
                <a:lnTo>
                  <a:pt x="19503" y="34077"/>
                </a:lnTo>
                <a:lnTo>
                  <a:pt x="17923" y="36608"/>
                </a:lnTo>
                <a:lnTo>
                  <a:pt x="15877" y="40281"/>
                </a:lnTo>
                <a:lnTo>
                  <a:pt x="13521" y="44713"/>
                </a:lnTo>
                <a:lnTo>
                  <a:pt x="11951" y="48660"/>
                </a:lnTo>
                <a:lnTo>
                  <a:pt x="10904" y="52284"/>
                </a:lnTo>
                <a:lnTo>
                  <a:pt x="10206" y="55692"/>
                </a:lnTo>
                <a:lnTo>
                  <a:pt x="8748" y="58956"/>
                </a:lnTo>
                <a:lnTo>
                  <a:pt x="6784" y="62124"/>
                </a:lnTo>
                <a:lnTo>
                  <a:pt x="4483" y="65229"/>
                </a:lnTo>
                <a:lnTo>
                  <a:pt x="2949" y="68290"/>
                </a:lnTo>
                <a:lnTo>
                  <a:pt x="1926" y="71324"/>
                </a:lnTo>
                <a:lnTo>
                  <a:pt x="1244" y="74339"/>
                </a:lnTo>
                <a:lnTo>
                  <a:pt x="789" y="77340"/>
                </a:lnTo>
                <a:lnTo>
                  <a:pt x="486" y="80334"/>
                </a:lnTo>
                <a:lnTo>
                  <a:pt x="284" y="83321"/>
                </a:lnTo>
                <a:lnTo>
                  <a:pt x="149" y="86305"/>
                </a:lnTo>
                <a:lnTo>
                  <a:pt x="0" y="92267"/>
                </a:lnTo>
                <a:lnTo>
                  <a:pt x="952" y="95245"/>
                </a:lnTo>
                <a:lnTo>
                  <a:pt x="2579" y="98224"/>
                </a:lnTo>
                <a:lnTo>
                  <a:pt x="4656" y="101201"/>
                </a:lnTo>
                <a:lnTo>
                  <a:pt x="6041" y="104179"/>
                </a:lnTo>
                <a:lnTo>
                  <a:pt x="6964" y="107155"/>
                </a:lnTo>
                <a:lnTo>
                  <a:pt x="7579" y="110132"/>
                </a:lnTo>
                <a:lnTo>
                  <a:pt x="8981" y="112116"/>
                </a:lnTo>
                <a:lnTo>
                  <a:pt x="10909" y="113440"/>
                </a:lnTo>
                <a:lnTo>
                  <a:pt x="13185" y="114322"/>
                </a:lnTo>
                <a:lnTo>
                  <a:pt x="18361" y="117948"/>
                </a:lnTo>
                <a:lnTo>
                  <a:pt x="21131" y="120304"/>
                </a:lnTo>
                <a:lnTo>
                  <a:pt x="24961" y="122867"/>
                </a:lnTo>
                <a:lnTo>
                  <a:pt x="29499" y="125567"/>
                </a:lnTo>
                <a:lnTo>
                  <a:pt x="34509" y="128360"/>
                </a:lnTo>
                <a:lnTo>
                  <a:pt x="45367" y="134109"/>
                </a:lnTo>
                <a:lnTo>
                  <a:pt x="51041" y="137031"/>
                </a:lnTo>
                <a:lnTo>
                  <a:pt x="55815" y="138979"/>
                </a:lnTo>
                <a:lnTo>
                  <a:pt x="59990" y="140277"/>
                </a:lnTo>
                <a:lnTo>
                  <a:pt x="63766" y="141143"/>
                </a:lnTo>
                <a:lnTo>
                  <a:pt x="68268" y="141720"/>
                </a:lnTo>
                <a:lnTo>
                  <a:pt x="73253" y="142105"/>
                </a:lnTo>
                <a:lnTo>
                  <a:pt x="78561" y="142362"/>
                </a:lnTo>
                <a:lnTo>
                  <a:pt x="89750" y="142647"/>
                </a:lnTo>
                <a:lnTo>
                  <a:pt x="143978" y="142871"/>
                </a:lnTo>
                <a:lnTo>
                  <a:pt x="148531" y="141880"/>
                </a:lnTo>
                <a:lnTo>
                  <a:pt x="153551" y="140227"/>
                </a:lnTo>
                <a:lnTo>
                  <a:pt x="158882" y="138133"/>
                </a:lnTo>
                <a:lnTo>
                  <a:pt x="163428" y="135745"/>
                </a:lnTo>
                <a:lnTo>
                  <a:pt x="167451" y="133161"/>
                </a:lnTo>
                <a:lnTo>
                  <a:pt x="171125" y="130446"/>
                </a:lnTo>
                <a:lnTo>
                  <a:pt x="174567" y="127643"/>
                </a:lnTo>
                <a:lnTo>
                  <a:pt x="177854" y="124783"/>
                </a:lnTo>
                <a:lnTo>
                  <a:pt x="181037" y="121884"/>
                </a:lnTo>
                <a:lnTo>
                  <a:pt x="187220" y="116017"/>
                </a:lnTo>
                <a:lnTo>
                  <a:pt x="190257" y="113063"/>
                </a:lnTo>
                <a:lnTo>
                  <a:pt x="192283" y="110102"/>
                </a:lnTo>
                <a:lnTo>
                  <a:pt x="193633" y="107135"/>
                </a:lnTo>
                <a:lnTo>
                  <a:pt x="194533" y="104166"/>
                </a:lnTo>
                <a:lnTo>
                  <a:pt x="196125" y="101194"/>
                </a:lnTo>
                <a:lnTo>
                  <a:pt x="198179" y="98221"/>
                </a:lnTo>
                <a:lnTo>
                  <a:pt x="200540" y="95246"/>
                </a:lnTo>
                <a:lnTo>
                  <a:pt x="202114" y="92271"/>
                </a:lnTo>
                <a:lnTo>
                  <a:pt x="203164" y="89295"/>
                </a:lnTo>
                <a:lnTo>
                  <a:pt x="203863" y="86319"/>
                </a:lnTo>
                <a:lnTo>
                  <a:pt x="203338" y="83343"/>
                </a:lnTo>
                <a:lnTo>
                  <a:pt x="201995" y="80367"/>
                </a:lnTo>
                <a:lnTo>
                  <a:pt x="200108" y="77390"/>
                </a:lnTo>
                <a:lnTo>
                  <a:pt x="198850" y="74414"/>
                </a:lnTo>
                <a:lnTo>
                  <a:pt x="198011" y="71437"/>
                </a:lnTo>
                <a:lnTo>
                  <a:pt x="197452" y="68461"/>
                </a:lnTo>
                <a:lnTo>
                  <a:pt x="196087" y="64492"/>
                </a:lnTo>
                <a:lnTo>
                  <a:pt x="194184" y="59862"/>
                </a:lnTo>
                <a:lnTo>
                  <a:pt x="191924" y="54791"/>
                </a:lnTo>
                <a:lnTo>
                  <a:pt x="189425" y="50418"/>
                </a:lnTo>
                <a:lnTo>
                  <a:pt x="186767" y="46510"/>
                </a:lnTo>
                <a:lnTo>
                  <a:pt x="184002" y="42913"/>
                </a:lnTo>
                <a:lnTo>
                  <a:pt x="180175" y="39523"/>
                </a:lnTo>
                <a:lnTo>
                  <a:pt x="175639" y="36270"/>
                </a:lnTo>
                <a:lnTo>
                  <a:pt x="170631" y="33110"/>
                </a:lnTo>
                <a:lnTo>
                  <a:pt x="165308" y="30011"/>
                </a:lnTo>
                <a:lnTo>
                  <a:pt x="159775" y="26953"/>
                </a:lnTo>
                <a:lnTo>
                  <a:pt x="148335" y="20908"/>
                </a:lnTo>
                <a:lnTo>
                  <a:pt x="136636" y="14915"/>
                </a:lnTo>
                <a:lnTo>
                  <a:pt x="130738" y="12920"/>
                </a:lnTo>
                <a:lnTo>
                  <a:pt x="124822" y="11590"/>
                </a:lnTo>
                <a:lnTo>
                  <a:pt x="118893" y="10703"/>
                </a:lnTo>
                <a:lnTo>
                  <a:pt x="112957" y="9120"/>
                </a:lnTo>
                <a:lnTo>
                  <a:pt x="107014" y="7072"/>
                </a:lnTo>
                <a:lnTo>
                  <a:pt x="101069" y="4715"/>
                </a:lnTo>
                <a:lnTo>
                  <a:pt x="94128" y="4135"/>
                </a:lnTo>
                <a:lnTo>
                  <a:pt x="86524" y="4741"/>
                </a:lnTo>
                <a:lnTo>
                  <a:pt x="78479" y="6137"/>
                </a:lnTo>
                <a:lnTo>
                  <a:pt x="71131" y="7068"/>
                </a:lnTo>
                <a:lnTo>
                  <a:pt x="64248" y="7689"/>
                </a:lnTo>
                <a:lnTo>
                  <a:pt x="57675" y="8102"/>
                </a:lnTo>
                <a:lnTo>
                  <a:pt x="45079" y="8562"/>
                </a:lnTo>
                <a:lnTo>
                  <a:pt x="26669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InkAnnotation113"/>
          <p:cNvSpPr/>
          <p:nvPr/>
        </p:nvSpPr>
        <p:spPr>
          <a:xfrm>
            <a:off x="902055" y="3170039"/>
            <a:ext cx="124701" cy="169506"/>
          </a:xfrm>
          <a:custGeom>
            <a:avLst/>
            <a:gdLst/>
            <a:ahLst/>
            <a:cxnLst/>
            <a:rect l="0" t="0" r="0" b="0"/>
            <a:pathLst>
              <a:path w="124701" h="169506">
                <a:moveTo>
                  <a:pt x="53421" y="62507"/>
                </a:moveTo>
                <a:lnTo>
                  <a:pt x="48681" y="62507"/>
                </a:lnTo>
                <a:lnTo>
                  <a:pt x="47284" y="63499"/>
                </a:lnTo>
                <a:lnTo>
                  <a:pt x="46353" y="65153"/>
                </a:lnTo>
                <a:lnTo>
                  <a:pt x="45733" y="67248"/>
                </a:lnTo>
                <a:lnTo>
                  <a:pt x="43335" y="69636"/>
                </a:lnTo>
                <a:lnTo>
                  <a:pt x="39751" y="72221"/>
                </a:lnTo>
                <a:lnTo>
                  <a:pt x="35378" y="74936"/>
                </a:lnTo>
                <a:lnTo>
                  <a:pt x="31471" y="77738"/>
                </a:lnTo>
                <a:lnTo>
                  <a:pt x="27874" y="80599"/>
                </a:lnTo>
                <a:lnTo>
                  <a:pt x="24483" y="83498"/>
                </a:lnTo>
                <a:lnTo>
                  <a:pt x="21231" y="86423"/>
                </a:lnTo>
                <a:lnTo>
                  <a:pt x="14971" y="92319"/>
                </a:lnTo>
                <a:lnTo>
                  <a:pt x="11913" y="96272"/>
                </a:lnTo>
                <a:lnTo>
                  <a:pt x="8882" y="100892"/>
                </a:lnTo>
                <a:lnTo>
                  <a:pt x="5869" y="105957"/>
                </a:lnTo>
                <a:lnTo>
                  <a:pt x="3860" y="110325"/>
                </a:lnTo>
                <a:lnTo>
                  <a:pt x="2521" y="114229"/>
                </a:lnTo>
                <a:lnTo>
                  <a:pt x="1628" y="117825"/>
                </a:lnTo>
                <a:lnTo>
                  <a:pt x="1033" y="122206"/>
                </a:lnTo>
                <a:lnTo>
                  <a:pt x="636" y="127111"/>
                </a:lnTo>
                <a:lnTo>
                  <a:pt x="196" y="136861"/>
                </a:lnTo>
                <a:lnTo>
                  <a:pt x="0" y="144501"/>
                </a:lnTo>
                <a:lnTo>
                  <a:pt x="940" y="147927"/>
                </a:lnTo>
                <a:lnTo>
                  <a:pt x="2559" y="151204"/>
                </a:lnTo>
                <a:lnTo>
                  <a:pt x="4630" y="154381"/>
                </a:lnTo>
                <a:lnTo>
                  <a:pt x="7003" y="157490"/>
                </a:lnTo>
                <a:lnTo>
                  <a:pt x="9577" y="160556"/>
                </a:lnTo>
                <a:lnTo>
                  <a:pt x="12286" y="163592"/>
                </a:lnTo>
                <a:lnTo>
                  <a:pt x="16076" y="165615"/>
                </a:lnTo>
                <a:lnTo>
                  <a:pt x="20587" y="166965"/>
                </a:lnTo>
                <a:lnTo>
                  <a:pt x="25578" y="167865"/>
                </a:lnTo>
                <a:lnTo>
                  <a:pt x="30890" y="168464"/>
                </a:lnTo>
                <a:lnTo>
                  <a:pt x="36416" y="168864"/>
                </a:lnTo>
                <a:lnTo>
                  <a:pt x="46856" y="169308"/>
                </a:lnTo>
                <a:lnTo>
                  <a:pt x="54803" y="169505"/>
                </a:lnTo>
                <a:lnTo>
                  <a:pt x="59303" y="168566"/>
                </a:lnTo>
                <a:lnTo>
                  <a:pt x="64288" y="166948"/>
                </a:lnTo>
                <a:lnTo>
                  <a:pt x="69595" y="164876"/>
                </a:lnTo>
                <a:lnTo>
                  <a:pt x="75118" y="162503"/>
                </a:lnTo>
                <a:lnTo>
                  <a:pt x="86546" y="157221"/>
                </a:lnTo>
                <a:lnTo>
                  <a:pt x="91379" y="153431"/>
                </a:lnTo>
                <a:lnTo>
                  <a:pt x="95594" y="148920"/>
                </a:lnTo>
                <a:lnTo>
                  <a:pt x="99396" y="143928"/>
                </a:lnTo>
                <a:lnTo>
                  <a:pt x="102922" y="139608"/>
                </a:lnTo>
                <a:lnTo>
                  <a:pt x="106266" y="135736"/>
                </a:lnTo>
                <a:lnTo>
                  <a:pt x="109487" y="132163"/>
                </a:lnTo>
                <a:lnTo>
                  <a:pt x="112626" y="127796"/>
                </a:lnTo>
                <a:lnTo>
                  <a:pt x="115712" y="122900"/>
                </a:lnTo>
                <a:lnTo>
                  <a:pt x="118761" y="117652"/>
                </a:lnTo>
                <a:lnTo>
                  <a:pt x="120793" y="112169"/>
                </a:lnTo>
                <a:lnTo>
                  <a:pt x="122148" y="106529"/>
                </a:lnTo>
                <a:lnTo>
                  <a:pt x="123052" y="100785"/>
                </a:lnTo>
                <a:lnTo>
                  <a:pt x="123654" y="94971"/>
                </a:lnTo>
                <a:lnTo>
                  <a:pt x="124056" y="89110"/>
                </a:lnTo>
                <a:lnTo>
                  <a:pt x="124323" y="83219"/>
                </a:lnTo>
                <a:lnTo>
                  <a:pt x="124621" y="71382"/>
                </a:lnTo>
                <a:lnTo>
                  <a:pt x="124700" y="65447"/>
                </a:lnTo>
                <a:lnTo>
                  <a:pt x="123761" y="59506"/>
                </a:lnTo>
                <a:lnTo>
                  <a:pt x="122142" y="53561"/>
                </a:lnTo>
                <a:lnTo>
                  <a:pt x="120071" y="47614"/>
                </a:lnTo>
                <a:lnTo>
                  <a:pt x="117698" y="41664"/>
                </a:lnTo>
                <a:lnTo>
                  <a:pt x="115124" y="35713"/>
                </a:lnTo>
                <a:lnTo>
                  <a:pt x="112416" y="29762"/>
                </a:lnTo>
                <a:lnTo>
                  <a:pt x="109618" y="24802"/>
                </a:lnTo>
                <a:lnTo>
                  <a:pt x="106761" y="20503"/>
                </a:lnTo>
                <a:lnTo>
                  <a:pt x="103864" y="16645"/>
                </a:lnTo>
                <a:lnTo>
                  <a:pt x="100940" y="14073"/>
                </a:lnTo>
                <a:lnTo>
                  <a:pt x="97999" y="12358"/>
                </a:lnTo>
                <a:lnTo>
                  <a:pt x="95046" y="11215"/>
                </a:lnTo>
                <a:lnTo>
                  <a:pt x="92085" y="9461"/>
                </a:lnTo>
                <a:lnTo>
                  <a:pt x="89119" y="7300"/>
                </a:lnTo>
                <a:lnTo>
                  <a:pt x="86149" y="4866"/>
                </a:lnTo>
                <a:lnTo>
                  <a:pt x="83177" y="3244"/>
                </a:lnTo>
                <a:lnTo>
                  <a:pt x="80204" y="2162"/>
                </a:lnTo>
                <a:lnTo>
                  <a:pt x="7128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InkAnnotation114"/>
          <p:cNvSpPr/>
          <p:nvPr/>
        </p:nvSpPr>
        <p:spPr>
          <a:xfrm>
            <a:off x="1026923" y="3509367"/>
            <a:ext cx="17851" cy="196454"/>
          </a:xfrm>
          <a:custGeom>
            <a:avLst/>
            <a:gdLst/>
            <a:ahLst/>
            <a:cxnLst/>
            <a:rect l="0" t="0" r="0" b="0"/>
            <a:pathLst>
              <a:path w="17851" h="196454">
                <a:moveTo>
                  <a:pt x="8920" y="0"/>
                </a:moveTo>
                <a:lnTo>
                  <a:pt x="8920" y="4740"/>
                </a:lnTo>
                <a:lnTo>
                  <a:pt x="7928" y="7129"/>
                </a:lnTo>
                <a:lnTo>
                  <a:pt x="6274" y="9713"/>
                </a:lnTo>
                <a:lnTo>
                  <a:pt x="4180" y="12428"/>
                </a:lnTo>
                <a:lnTo>
                  <a:pt x="2783" y="16223"/>
                </a:lnTo>
                <a:lnTo>
                  <a:pt x="1852" y="20737"/>
                </a:lnTo>
                <a:lnTo>
                  <a:pt x="1232" y="25731"/>
                </a:lnTo>
                <a:lnTo>
                  <a:pt x="818" y="31044"/>
                </a:lnTo>
                <a:lnTo>
                  <a:pt x="542" y="36571"/>
                </a:lnTo>
                <a:lnTo>
                  <a:pt x="236" y="48003"/>
                </a:lnTo>
                <a:lnTo>
                  <a:pt x="0" y="100005"/>
                </a:lnTo>
                <a:lnTo>
                  <a:pt x="989" y="108342"/>
                </a:lnTo>
                <a:lnTo>
                  <a:pt x="2641" y="116876"/>
                </a:lnTo>
                <a:lnTo>
                  <a:pt x="4734" y="125542"/>
                </a:lnTo>
                <a:lnTo>
                  <a:pt x="6129" y="133304"/>
                </a:lnTo>
                <a:lnTo>
                  <a:pt x="7060" y="140463"/>
                </a:lnTo>
                <a:lnTo>
                  <a:pt x="7680" y="147220"/>
                </a:lnTo>
                <a:lnTo>
                  <a:pt x="9086" y="154701"/>
                </a:lnTo>
                <a:lnTo>
                  <a:pt x="11015" y="162665"/>
                </a:lnTo>
                <a:lnTo>
                  <a:pt x="13293" y="170951"/>
                </a:lnTo>
                <a:lnTo>
                  <a:pt x="14812" y="177468"/>
                </a:lnTo>
                <a:lnTo>
                  <a:pt x="15825" y="182804"/>
                </a:lnTo>
                <a:lnTo>
                  <a:pt x="17850" y="1964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InkAnnotation115"/>
          <p:cNvSpPr/>
          <p:nvPr/>
        </p:nvSpPr>
        <p:spPr>
          <a:xfrm>
            <a:off x="973335" y="3786309"/>
            <a:ext cx="294681" cy="258840"/>
          </a:xfrm>
          <a:custGeom>
            <a:avLst/>
            <a:gdLst/>
            <a:ahLst/>
            <a:cxnLst/>
            <a:rect l="0" t="0" r="0" b="0"/>
            <a:pathLst>
              <a:path w="294681" h="258840">
                <a:moveTo>
                  <a:pt x="0" y="80245"/>
                </a:moveTo>
                <a:lnTo>
                  <a:pt x="0" y="75505"/>
                </a:lnTo>
                <a:lnTo>
                  <a:pt x="993" y="74108"/>
                </a:lnTo>
                <a:lnTo>
                  <a:pt x="2646" y="73177"/>
                </a:lnTo>
                <a:lnTo>
                  <a:pt x="4741" y="72557"/>
                </a:lnTo>
                <a:lnTo>
                  <a:pt x="9714" y="69221"/>
                </a:lnTo>
                <a:lnTo>
                  <a:pt x="16224" y="63439"/>
                </a:lnTo>
                <a:lnTo>
                  <a:pt x="25732" y="54255"/>
                </a:lnTo>
                <a:lnTo>
                  <a:pt x="31045" y="50020"/>
                </a:lnTo>
                <a:lnTo>
                  <a:pt x="36572" y="46204"/>
                </a:lnTo>
                <a:lnTo>
                  <a:pt x="42241" y="42668"/>
                </a:lnTo>
                <a:lnTo>
                  <a:pt x="48004" y="39319"/>
                </a:lnTo>
                <a:lnTo>
                  <a:pt x="59700" y="32952"/>
                </a:lnTo>
                <a:lnTo>
                  <a:pt x="66589" y="29864"/>
                </a:lnTo>
                <a:lnTo>
                  <a:pt x="74159" y="26814"/>
                </a:lnTo>
                <a:lnTo>
                  <a:pt x="90507" y="20779"/>
                </a:lnTo>
                <a:lnTo>
                  <a:pt x="107694" y="14790"/>
                </a:lnTo>
                <a:lnTo>
                  <a:pt x="115453" y="12796"/>
                </a:lnTo>
                <a:lnTo>
                  <a:pt x="122609" y="11466"/>
                </a:lnTo>
                <a:lnTo>
                  <a:pt x="129365" y="10580"/>
                </a:lnTo>
                <a:lnTo>
                  <a:pt x="136845" y="8997"/>
                </a:lnTo>
                <a:lnTo>
                  <a:pt x="144808" y="6949"/>
                </a:lnTo>
                <a:lnTo>
                  <a:pt x="153094" y="4592"/>
                </a:lnTo>
                <a:lnTo>
                  <a:pt x="160602" y="3021"/>
                </a:lnTo>
                <a:lnTo>
                  <a:pt x="167591" y="1973"/>
                </a:lnTo>
                <a:lnTo>
                  <a:pt x="174235" y="1275"/>
                </a:lnTo>
                <a:lnTo>
                  <a:pt x="180649" y="809"/>
                </a:lnTo>
                <a:lnTo>
                  <a:pt x="186909" y="499"/>
                </a:lnTo>
                <a:lnTo>
                  <a:pt x="202555" y="62"/>
                </a:lnTo>
                <a:lnTo>
                  <a:pt x="206474" y="0"/>
                </a:lnTo>
                <a:lnTo>
                  <a:pt x="209087" y="952"/>
                </a:lnTo>
                <a:lnTo>
                  <a:pt x="210829" y="2578"/>
                </a:lnTo>
                <a:lnTo>
                  <a:pt x="211990" y="4655"/>
                </a:lnTo>
                <a:lnTo>
                  <a:pt x="213757" y="6039"/>
                </a:lnTo>
                <a:lnTo>
                  <a:pt x="215927" y="6962"/>
                </a:lnTo>
                <a:lnTo>
                  <a:pt x="218365" y="7577"/>
                </a:lnTo>
                <a:lnTo>
                  <a:pt x="218999" y="8980"/>
                </a:lnTo>
                <a:lnTo>
                  <a:pt x="218429" y="10906"/>
                </a:lnTo>
                <a:lnTo>
                  <a:pt x="217057" y="13183"/>
                </a:lnTo>
                <a:lnTo>
                  <a:pt x="215533" y="21005"/>
                </a:lnTo>
                <a:lnTo>
                  <a:pt x="215126" y="25869"/>
                </a:lnTo>
                <a:lnTo>
                  <a:pt x="213863" y="30104"/>
                </a:lnTo>
                <a:lnTo>
                  <a:pt x="209813" y="37454"/>
                </a:lnTo>
                <a:lnTo>
                  <a:pt x="207344" y="41796"/>
                </a:lnTo>
                <a:lnTo>
                  <a:pt x="201956" y="51912"/>
                </a:lnTo>
                <a:lnTo>
                  <a:pt x="184508" y="86324"/>
                </a:lnTo>
                <a:lnTo>
                  <a:pt x="180552" y="92235"/>
                </a:lnTo>
                <a:lnTo>
                  <a:pt x="175931" y="98160"/>
                </a:lnTo>
                <a:lnTo>
                  <a:pt x="170865" y="104095"/>
                </a:lnTo>
                <a:lnTo>
                  <a:pt x="166496" y="110036"/>
                </a:lnTo>
                <a:lnTo>
                  <a:pt x="162591" y="115980"/>
                </a:lnTo>
                <a:lnTo>
                  <a:pt x="158996" y="121928"/>
                </a:lnTo>
                <a:lnTo>
                  <a:pt x="156599" y="127878"/>
                </a:lnTo>
                <a:lnTo>
                  <a:pt x="155001" y="133828"/>
                </a:lnTo>
                <a:lnTo>
                  <a:pt x="153936" y="139780"/>
                </a:lnTo>
                <a:lnTo>
                  <a:pt x="153225" y="145732"/>
                </a:lnTo>
                <a:lnTo>
                  <a:pt x="152752" y="151684"/>
                </a:lnTo>
                <a:lnTo>
                  <a:pt x="152226" y="162598"/>
                </a:lnTo>
                <a:lnTo>
                  <a:pt x="151992" y="170755"/>
                </a:lnTo>
                <a:lnTo>
                  <a:pt x="152922" y="175311"/>
                </a:lnTo>
                <a:lnTo>
                  <a:pt x="154534" y="180334"/>
                </a:lnTo>
                <a:lnTo>
                  <a:pt x="156601" y="185666"/>
                </a:lnTo>
                <a:lnTo>
                  <a:pt x="159963" y="191206"/>
                </a:lnTo>
                <a:lnTo>
                  <a:pt x="164189" y="196883"/>
                </a:lnTo>
                <a:lnTo>
                  <a:pt x="168991" y="202652"/>
                </a:lnTo>
                <a:lnTo>
                  <a:pt x="174176" y="207491"/>
                </a:lnTo>
                <a:lnTo>
                  <a:pt x="179618" y="211708"/>
                </a:lnTo>
                <a:lnTo>
                  <a:pt x="207349" y="230347"/>
                </a:lnTo>
                <a:lnTo>
                  <a:pt x="215624" y="234883"/>
                </a:lnTo>
                <a:lnTo>
                  <a:pt x="224116" y="238900"/>
                </a:lnTo>
                <a:lnTo>
                  <a:pt x="232755" y="242570"/>
                </a:lnTo>
                <a:lnTo>
                  <a:pt x="241490" y="246008"/>
                </a:lnTo>
                <a:lnTo>
                  <a:pt x="259134" y="252475"/>
                </a:lnTo>
                <a:lnTo>
                  <a:pt x="267014" y="254596"/>
                </a:lnTo>
                <a:lnTo>
                  <a:pt x="274252" y="256010"/>
                </a:lnTo>
                <a:lnTo>
                  <a:pt x="294680" y="2588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InkAnnotation116"/>
          <p:cNvSpPr/>
          <p:nvPr/>
        </p:nvSpPr>
        <p:spPr>
          <a:xfrm>
            <a:off x="1089421" y="4179093"/>
            <a:ext cx="239141" cy="250033"/>
          </a:xfrm>
          <a:custGeom>
            <a:avLst/>
            <a:gdLst/>
            <a:ahLst/>
            <a:cxnLst/>
            <a:rect l="0" t="0" r="0" b="0"/>
            <a:pathLst>
              <a:path w="239141" h="250033">
                <a:moveTo>
                  <a:pt x="53579" y="0"/>
                </a:moveTo>
                <a:lnTo>
                  <a:pt x="58319" y="0"/>
                </a:lnTo>
                <a:lnTo>
                  <a:pt x="60708" y="992"/>
                </a:lnTo>
                <a:lnTo>
                  <a:pt x="66007" y="4741"/>
                </a:lnTo>
                <a:lnTo>
                  <a:pt x="68810" y="6137"/>
                </a:lnTo>
                <a:lnTo>
                  <a:pt x="74569" y="7689"/>
                </a:lnTo>
                <a:lnTo>
                  <a:pt x="78486" y="9094"/>
                </a:lnTo>
                <a:lnTo>
                  <a:pt x="83082" y="11024"/>
                </a:lnTo>
                <a:lnTo>
                  <a:pt x="88130" y="13303"/>
                </a:lnTo>
                <a:lnTo>
                  <a:pt x="95465" y="15814"/>
                </a:lnTo>
                <a:lnTo>
                  <a:pt x="104323" y="18480"/>
                </a:lnTo>
                <a:lnTo>
                  <a:pt x="114197" y="21250"/>
                </a:lnTo>
                <a:lnTo>
                  <a:pt x="122764" y="24088"/>
                </a:lnTo>
                <a:lnTo>
                  <a:pt x="130460" y="26973"/>
                </a:lnTo>
                <a:lnTo>
                  <a:pt x="137576" y="29888"/>
                </a:lnTo>
                <a:lnTo>
                  <a:pt x="145295" y="31832"/>
                </a:lnTo>
                <a:lnTo>
                  <a:pt x="153418" y="33128"/>
                </a:lnTo>
                <a:lnTo>
                  <a:pt x="161810" y="33991"/>
                </a:lnTo>
                <a:lnTo>
                  <a:pt x="170381" y="35559"/>
                </a:lnTo>
                <a:lnTo>
                  <a:pt x="179072" y="37596"/>
                </a:lnTo>
                <a:lnTo>
                  <a:pt x="187843" y="39947"/>
                </a:lnTo>
                <a:lnTo>
                  <a:pt x="195674" y="42507"/>
                </a:lnTo>
                <a:lnTo>
                  <a:pt x="202879" y="45204"/>
                </a:lnTo>
                <a:lnTo>
                  <a:pt x="209667" y="47996"/>
                </a:lnTo>
                <a:lnTo>
                  <a:pt x="215184" y="49857"/>
                </a:lnTo>
                <a:lnTo>
                  <a:pt x="219855" y="51097"/>
                </a:lnTo>
                <a:lnTo>
                  <a:pt x="223961" y="51924"/>
                </a:lnTo>
                <a:lnTo>
                  <a:pt x="231169" y="52844"/>
                </a:lnTo>
                <a:lnTo>
                  <a:pt x="239140" y="53433"/>
                </a:lnTo>
                <a:lnTo>
                  <a:pt x="233585" y="53550"/>
                </a:lnTo>
                <a:lnTo>
                  <a:pt x="138225" y="53578"/>
                </a:lnTo>
                <a:lnTo>
                  <a:pt x="131838" y="54571"/>
                </a:lnTo>
                <a:lnTo>
                  <a:pt x="125595" y="56224"/>
                </a:lnTo>
                <a:lnTo>
                  <a:pt x="119449" y="58319"/>
                </a:lnTo>
                <a:lnTo>
                  <a:pt x="115351" y="60707"/>
                </a:lnTo>
                <a:lnTo>
                  <a:pt x="112620" y="63292"/>
                </a:lnTo>
                <a:lnTo>
                  <a:pt x="108592" y="68810"/>
                </a:lnTo>
                <a:lnTo>
                  <a:pt x="103495" y="74569"/>
                </a:lnTo>
                <a:lnTo>
                  <a:pt x="101739" y="77494"/>
                </a:lnTo>
                <a:lnTo>
                  <a:pt x="99788" y="83390"/>
                </a:lnTo>
                <a:lnTo>
                  <a:pt x="100260" y="87343"/>
                </a:lnTo>
                <a:lnTo>
                  <a:pt x="101567" y="91963"/>
                </a:lnTo>
                <a:lnTo>
                  <a:pt x="103430" y="97027"/>
                </a:lnTo>
                <a:lnTo>
                  <a:pt x="106657" y="102389"/>
                </a:lnTo>
                <a:lnTo>
                  <a:pt x="110792" y="107947"/>
                </a:lnTo>
                <a:lnTo>
                  <a:pt x="115533" y="113636"/>
                </a:lnTo>
                <a:lnTo>
                  <a:pt x="119686" y="120406"/>
                </a:lnTo>
                <a:lnTo>
                  <a:pt x="123447" y="127896"/>
                </a:lnTo>
                <a:lnTo>
                  <a:pt x="126947" y="135866"/>
                </a:lnTo>
                <a:lnTo>
                  <a:pt x="131264" y="143163"/>
                </a:lnTo>
                <a:lnTo>
                  <a:pt x="136127" y="150012"/>
                </a:lnTo>
                <a:lnTo>
                  <a:pt x="141353" y="156563"/>
                </a:lnTo>
                <a:lnTo>
                  <a:pt x="146821" y="162914"/>
                </a:lnTo>
                <a:lnTo>
                  <a:pt x="152452" y="169133"/>
                </a:lnTo>
                <a:lnTo>
                  <a:pt x="167210" y="184720"/>
                </a:lnTo>
                <a:lnTo>
                  <a:pt x="181086" y="198876"/>
                </a:lnTo>
                <a:lnTo>
                  <a:pt x="182240" y="202037"/>
                </a:lnTo>
                <a:lnTo>
                  <a:pt x="182017" y="205137"/>
                </a:lnTo>
                <a:lnTo>
                  <a:pt x="180115" y="211227"/>
                </a:lnTo>
                <a:lnTo>
                  <a:pt x="179270" y="217240"/>
                </a:lnTo>
                <a:lnTo>
                  <a:pt x="178053" y="219241"/>
                </a:lnTo>
                <a:lnTo>
                  <a:pt x="176249" y="220575"/>
                </a:lnTo>
                <a:lnTo>
                  <a:pt x="170607" y="223049"/>
                </a:lnTo>
                <a:lnTo>
                  <a:pt x="161484" y="227456"/>
                </a:lnTo>
                <a:lnTo>
                  <a:pt x="156273" y="229028"/>
                </a:lnTo>
                <a:lnTo>
                  <a:pt x="150815" y="230076"/>
                </a:lnTo>
                <a:lnTo>
                  <a:pt x="145192" y="230775"/>
                </a:lnTo>
                <a:lnTo>
                  <a:pt x="138467" y="231240"/>
                </a:lnTo>
                <a:lnTo>
                  <a:pt x="131007" y="231551"/>
                </a:lnTo>
                <a:lnTo>
                  <a:pt x="108932" y="231988"/>
                </a:lnTo>
                <a:lnTo>
                  <a:pt x="102387" y="232049"/>
                </a:lnTo>
                <a:lnTo>
                  <a:pt x="95047" y="233082"/>
                </a:lnTo>
                <a:lnTo>
                  <a:pt x="87178" y="234763"/>
                </a:lnTo>
                <a:lnTo>
                  <a:pt x="78954" y="236876"/>
                </a:lnTo>
                <a:lnTo>
                  <a:pt x="70496" y="238285"/>
                </a:lnTo>
                <a:lnTo>
                  <a:pt x="61880" y="239224"/>
                </a:lnTo>
                <a:lnTo>
                  <a:pt x="53160" y="239850"/>
                </a:lnTo>
                <a:lnTo>
                  <a:pt x="45362" y="240267"/>
                </a:lnTo>
                <a:lnTo>
                  <a:pt x="31406" y="240731"/>
                </a:lnTo>
                <a:lnTo>
                  <a:pt x="25898" y="241847"/>
                </a:lnTo>
                <a:lnTo>
                  <a:pt x="21234" y="243583"/>
                </a:lnTo>
                <a:lnTo>
                  <a:pt x="17133" y="245732"/>
                </a:lnTo>
                <a:lnTo>
                  <a:pt x="9930" y="248121"/>
                </a:lnTo>
                <a:lnTo>
                  <a:pt x="0" y="2500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InkAnnotation117"/>
          <p:cNvSpPr/>
          <p:nvPr/>
        </p:nvSpPr>
        <p:spPr>
          <a:xfrm>
            <a:off x="1259085" y="4643437"/>
            <a:ext cx="53580" cy="250032"/>
          </a:xfrm>
          <a:custGeom>
            <a:avLst/>
            <a:gdLst/>
            <a:ahLst/>
            <a:cxnLst/>
            <a:rect l="0" t="0" r="0" b="0"/>
            <a:pathLst>
              <a:path w="53580" h="250032">
                <a:moveTo>
                  <a:pt x="53579" y="0"/>
                </a:moveTo>
                <a:lnTo>
                  <a:pt x="48838" y="0"/>
                </a:lnTo>
                <a:lnTo>
                  <a:pt x="47442" y="992"/>
                </a:lnTo>
                <a:lnTo>
                  <a:pt x="46511" y="2646"/>
                </a:lnTo>
                <a:lnTo>
                  <a:pt x="45476" y="7129"/>
                </a:lnTo>
                <a:lnTo>
                  <a:pt x="45017" y="12429"/>
                </a:lnTo>
                <a:lnTo>
                  <a:pt x="43902" y="16223"/>
                </a:lnTo>
                <a:lnTo>
                  <a:pt x="42166" y="20738"/>
                </a:lnTo>
                <a:lnTo>
                  <a:pt x="40017" y="25731"/>
                </a:lnTo>
                <a:lnTo>
                  <a:pt x="38585" y="31045"/>
                </a:lnTo>
                <a:lnTo>
                  <a:pt x="37629" y="36571"/>
                </a:lnTo>
                <a:lnTo>
                  <a:pt x="36993" y="42240"/>
                </a:lnTo>
                <a:lnTo>
                  <a:pt x="35576" y="48004"/>
                </a:lnTo>
                <a:lnTo>
                  <a:pt x="33639" y="53830"/>
                </a:lnTo>
                <a:lnTo>
                  <a:pt x="31356" y="59699"/>
                </a:lnTo>
                <a:lnTo>
                  <a:pt x="29834" y="65596"/>
                </a:lnTo>
                <a:lnTo>
                  <a:pt x="28819" y="71512"/>
                </a:lnTo>
                <a:lnTo>
                  <a:pt x="28142" y="77440"/>
                </a:lnTo>
                <a:lnTo>
                  <a:pt x="27692" y="84369"/>
                </a:lnTo>
                <a:lnTo>
                  <a:pt x="27391" y="91965"/>
                </a:lnTo>
                <a:lnTo>
                  <a:pt x="27190" y="100005"/>
                </a:lnTo>
                <a:lnTo>
                  <a:pt x="26065" y="107350"/>
                </a:lnTo>
                <a:lnTo>
                  <a:pt x="24322" y="114231"/>
                </a:lnTo>
                <a:lnTo>
                  <a:pt x="22168" y="120802"/>
                </a:lnTo>
                <a:lnTo>
                  <a:pt x="20732" y="127167"/>
                </a:lnTo>
                <a:lnTo>
                  <a:pt x="19774" y="133395"/>
                </a:lnTo>
                <a:lnTo>
                  <a:pt x="19136" y="139532"/>
                </a:lnTo>
                <a:lnTo>
                  <a:pt x="18711" y="146599"/>
                </a:lnTo>
                <a:lnTo>
                  <a:pt x="18238" y="162390"/>
                </a:lnTo>
                <a:lnTo>
                  <a:pt x="17972" y="183273"/>
                </a:lnTo>
                <a:lnTo>
                  <a:pt x="16942" y="190643"/>
                </a:lnTo>
                <a:lnTo>
                  <a:pt x="15264" y="198533"/>
                </a:lnTo>
                <a:lnTo>
                  <a:pt x="13152" y="206769"/>
                </a:lnTo>
                <a:lnTo>
                  <a:pt x="11745" y="213252"/>
                </a:lnTo>
                <a:lnTo>
                  <a:pt x="10807" y="218566"/>
                </a:lnTo>
                <a:lnTo>
                  <a:pt x="10181" y="223101"/>
                </a:lnTo>
                <a:lnTo>
                  <a:pt x="8772" y="228109"/>
                </a:lnTo>
                <a:lnTo>
                  <a:pt x="6840" y="233433"/>
                </a:lnTo>
                <a:lnTo>
                  <a:pt x="0" y="2500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InkAnnotation118"/>
          <p:cNvSpPr/>
          <p:nvPr/>
        </p:nvSpPr>
        <p:spPr>
          <a:xfrm>
            <a:off x="1160891" y="4679156"/>
            <a:ext cx="366086" cy="116087"/>
          </a:xfrm>
          <a:custGeom>
            <a:avLst/>
            <a:gdLst/>
            <a:ahLst/>
            <a:cxnLst/>
            <a:rect l="0" t="0" r="0" b="0"/>
            <a:pathLst>
              <a:path w="366086" h="116087">
                <a:moveTo>
                  <a:pt x="8897" y="0"/>
                </a:moveTo>
                <a:lnTo>
                  <a:pt x="4157" y="0"/>
                </a:lnTo>
                <a:lnTo>
                  <a:pt x="2761" y="992"/>
                </a:lnTo>
                <a:lnTo>
                  <a:pt x="1830" y="2645"/>
                </a:lnTo>
                <a:lnTo>
                  <a:pt x="1209" y="4740"/>
                </a:lnTo>
                <a:lnTo>
                  <a:pt x="795" y="7129"/>
                </a:lnTo>
                <a:lnTo>
                  <a:pt x="519" y="9713"/>
                </a:lnTo>
                <a:lnTo>
                  <a:pt x="335" y="12428"/>
                </a:lnTo>
                <a:lnTo>
                  <a:pt x="213" y="15231"/>
                </a:lnTo>
                <a:lnTo>
                  <a:pt x="77" y="20990"/>
                </a:lnTo>
                <a:lnTo>
                  <a:pt x="0" y="29811"/>
                </a:lnTo>
                <a:lnTo>
                  <a:pt x="982" y="32773"/>
                </a:lnTo>
                <a:lnTo>
                  <a:pt x="2628" y="35739"/>
                </a:lnTo>
                <a:lnTo>
                  <a:pt x="4718" y="38709"/>
                </a:lnTo>
                <a:lnTo>
                  <a:pt x="6111" y="41681"/>
                </a:lnTo>
                <a:lnTo>
                  <a:pt x="7040" y="44654"/>
                </a:lnTo>
                <a:lnTo>
                  <a:pt x="7659" y="47629"/>
                </a:lnTo>
                <a:lnTo>
                  <a:pt x="9064" y="50604"/>
                </a:lnTo>
                <a:lnTo>
                  <a:pt x="10993" y="53580"/>
                </a:lnTo>
                <a:lnTo>
                  <a:pt x="13271" y="56556"/>
                </a:lnTo>
                <a:lnTo>
                  <a:pt x="15782" y="59532"/>
                </a:lnTo>
                <a:lnTo>
                  <a:pt x="18448" y="62508"/>
                </a:lnTo>
                <a:lnTo>
                  <a:pt x="21218" y="65485"/>
                </a:lnTo>
                <a:lnTo>
                  <a:pt x="25048" y="68461"/>
                </a:lnTo>
                <a:lnTo>
                  <a:pt x="29587" y="71437"/>
                </a:lnTo>
                <a:lnTo>
                  <a:pt x="34596" y="74414"/>
                </a:lnTo>
                <a:lnTo>
                  <a:pt x="45455" y="77721"/>
                </a:lnTo>
                <a:lnTo>
                  <a:pt x="51128" y="78603"/>
                </a:lnTo>
                <a:lnTo>
                  <a:pt x="56895" y="80183"/>
                </a:lnTo>
                <a:lnTo>
                  <a:pt x="62724" y="82228"/>
                </a:lnTo>
                <a:lnTo>
                  <a:pt x="68594" y="84585"/>
                </a:lnTo>
                <a:lnTo>
                  <a:pt x="74492" y="86155"/>
                </a:lnTo>
                <a:lnTo>
                  <a:pt x="80408" y="87202"/>
                </a:lnTo>
                <a:lnTo>
                  <a:pt x="86337" y="87900"/>
                </a:lnTo>
                <a:lnTo>
                  <a:pt x="93266" y="89358"/>
                </a:lnTo>
                <a:lnTo>
                  <a:pt x="100862" y="91322"/>
                </a:lnTo>
                <a:lnTo>
                  <a:pt x="108902" y="93623"/>
                </a:lnTo>
                <a:lnTo>
                  <a:pt x="125774" y="98826"/>
                </a:lnTo>
                <a:lnTo>
                  <a:pt x="134440" y="101603"/>
                </a:lnTo>
                <a:lnTo>
                  <a:pt x="143194" y="103454"/>
                </a:lnTo>
                <a:lnTo>
                  <a:pt x="152007" y="104688"/>
                </a:lnTo>
                <a:lnTo>
                  <a:pt x="160858" y="105510"/>
                </a:lnTo>
                <a:lnTo>
                  <a:pt x="169736" y="107051"/>
                </a:lnTo>
                <a:lnTo>
                  <a:pt x="178631" y="109070"/>
                </a:lnTo>
                <a:lnTo>
                  <a:pt x="187538" y="111409"/>
                </a:lnTo>
                <a:lnTo>
                  <a:pt x="196452" y="112968"/>
                </a:lnTo>
                <a:lnTo>
                  <a:pt x="205371" y="114008"/>
                </a:lnTo>
                <a:lnTo>
                  <a:pt x="214294" y="114700"/>
                </a:lnTo>
                <a:lnTo>
                  <a:pt x="223219" y="115162"/>
                </a:lnTo>
                <a:lnTo>
                  <a:pt x="241073" y="115675"/>
                </a:lnTo>
                <a:lnTo>
                  <a:pt x="302793" y="116070"/>
                </a:lnTo>
                <a:lnTo>
                  <a:pt x="366085" y="1160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InkAnnotation119"/>
          <p:cNvSpPr/>
          <p:nvPr/>
        </p:nvSpPr>
        <p:spPr>
          <a:xfrm>
            <a:off x="5295304" y="2920018"/>
            <a:ext cx="482204" cy="607209"/>
          </a:xfrm>
          <a:custGeom>
            <a:avLst/>
            <a:gdLst/>
            <a:ahLst/>
            <a:cxnLst/>
            <a:rect l="0" t="0" r="0" b="0"/>
            <a:pathLst>
              <a:path w="482204" h="607209">
                <a:moveTo>
                  <a:pt x="0" y="607208"/>
                </a:moveTo>
                <a:lnTo>
                  <a:pt x="4740" y="602468"/>
                </a:lnTo>
                <a:lnTo>
                  <a:pt x="6137" y="600079"/>
                </a:lnTo>
                <a:lnTo>
                  <a:pt x="13302" y="581477"/>
                </a:lnTo>
                <a:lnTo>
                  <a:pt x="21126" y="567991"/>
                </a:lnTo>
                <a:lnTo>
                  <a:pt x="30225" y="552075"/>
                </a:lnTo>
                <a:lnTo>
                  <a:pt x="46797" y="514958"/>
                </a:lnTo>
                <a:lnTo>
                  <a:pt x="52034" y="504036"/>
                </a:lnTo>
                <a:lnTo>
                  <a:pt x="56518" y="492786"/>
                </a:lnTo>
                <a:lnTo>
                  <a:pt x="60499" y="481317"/>
                </a:lnTo>
                <a:lnTo>
                  <a:pt x="64145" y="469703"/>
                </a:lnTo>
                <a:lnTo>
                  <a:pt x="66576" y="457991"/>
                </a:lnTo>
                <a:lnTo>
                  <a:pt x="68196" y="446214"/>
                </a:lnTo>
                <a:lnTo>
                  <a:pt x="69277" y="434395"/>
                </a:lnTo>
                <a:lnTo>
                  <a:pt x="70989" y="422546"/>
                </a:lnTo>
                <a:lnTo>
                  <a:pt x="73123" y="410678"/>
                </a:lnTo>
                <a:lnTo>
                  <a:pt x="75538" y="398798"/>
                </a:lnTo>
                <a:lnTo>
                  <a:pt x="77148" y="386908"/>
                </a:lnTo>
                <a:lnTo>
                  <a:pt x="78220" y="375013"/>
                </a:lnTo>
                <a:lnTo>
                  <a:pt x="78936" y="363115"/>
                </a:lnTo>
                <a:lnTo>
                  <a:pt x="80405" y="350221"/>
                </a:lnTo>
                <a:lnTo>
                  <a:pt x="82377" y="336664"/>
                </a:lnTo>
                <a:lnTo>
                  <a:pt x="84683" y="322666"/>
                </a:lnTo>
                <a:lnTo>
                  <a:pt x="86221" y="309365"/>
                </a:lnTo>
                <a:lnTo>
                  <a:pt x="87247" y="296529"/>
                </a:lnTo>
                <a:lnTo>
                  <a:pt x="87930" y="284003"/>
                </a:lnTo>
                <a:lnTo>
                  <a:pt x="88689" y="259501"/>
                </a:lnTo>
                <a:lnTo>
                  <a:pt x="89177" y="211434"/>
                </a:lnTo>
                <a:lnTo>
                  <a:pt x="90209" y="200484"/>
                </a:lnTo>
                <a:lnTo>
                  <a:pt x="91889" y="190207"/>
                </a:lnTo>
                <a:lnTo>
                  <a:pt x="94001" y="180379"/>
                </a:lnTo>
                <a:lnTo>
                  <a:pt x="96349" y="161522"/>
                </a:lnTo>
                <a:lnTo>
                  <a:pt x="98384" y="143219"/>
                </a:lnTo>
                <a:lnTo>
                  <a:pt x="102596" y="125162"/>
                </a:lnTo>
                <a:lnTo>
                  <a:pt x="105130" y="109861"/>
                </a:lnTo>
                <a:lnTo>
                  <a:pt x="106255" y="96446"/>
                </a:lnTo>
                <a:lnTo>
                  <a:pt x="106890" y="77737"/>
                </a:lnTo>
                <a:lnTo>
                  <a:pt x="107121" y="52402"/>
                </a:lnTo>
                <a:lnTo>
                  <a:pt x="108125" y="48822"/>
                </a:lnTo>
                <a:lnTo>
                  <a:pt x="111887" y="42198"/>
                </a:lnTo>
                <a:lnTo>
                  <a:pt x="125247" y="26849"/>
                </a:lnTo>
                <a:lnTo>
                  <a:pt x="128146" y="23849"/>
                </a:lnTo>
                <a:lnTo>
                  <a:pt x="141708" y="14886"/>
                </a:lnTo>
                <a:lnTo>
                  <a:pt x="152609" y="11571"/>
                </a:lnTo>
                <a:lnTo>
                  <a:pt x="166053" y="9105"/>
                </a:lnTo>
                <a:lnTo>
                  <a:pt x="185257" y="4702"/>
                </a:lnTo>
                <a:lnTo>
                  <a:pt x="195934" y="3131"/>
                </a:lnTo>
                <a:lnTo>
                  <a:pt x="207021" y="2084"/>
                </a:lnTo>
                <a:lnTo>
                  <a:pt x="218381" y="1386"/>
                </a:lnTo>
                <a:lnTo>
                  <a:pt x="244233" y="610"/>
                </a:lnTo>
                <a:lnTo>
                  <a:pt x="359294" y="14"/>
                </a:lnTo>
                <a:lnTo>
                  <a:pt x="385244" y="0"/>
                </a:lnTo>
                <a:lnTo>
                  <a:pt x="397720" y="988"/>
                </a:lnTo>
                <a:lnTo>
                  <a:pt x="410006" y="2640"/>
                </a:lnTo>
                <a:lnTo>
                  <a:pt x="422166" y="4733"/>
                </a:lnTo>
                <a:lnTo>
                  <a:pt x="432256" y="6128"/>
                </a:lnTo>
                <a:lnTo>
                  <a:pt x="440967" y="7059"/>
                </a:lnTo>
                <a:lnTo>
                  <a:pt x="455939" y="8092"/>
                </a:lnTo>
                <a:lnTo>
                  <a:pt x="482203" y="89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InkAnnotation120"/>
          <p:cNvSpPr/>
          <p:nvPr/>
        </p:nvSpPr>
        <p:spPr>
          <a:xfrm>
            <a:off x="5456039" y="3187898"/>
            <a:ext cx="348258" cy="26758"/>
          </a:xfrm>
          <a:custGeom>
            <a:avLst/>
            <a:gdLst/>
            <a:ahLst/>
            <a:cxnLst/>
            <a:rect l="0" t="0" r="0" b="0"/>
            <a:pathLst>
              <a:path w="348258" h="26758">
                <a:moveTo>
                  <a:pt x="0" y="17859"/>
                </a:moveTo>
                <a:lnTo>
                  <a:pt x="0" y="25548"/>
                </a:lnTo>
                <a:lnTo>
                  <a:pt x="991" y="25962"/>
                </a:lnTo>
                <a:lnTo>
                  <a:pt x="8121" y="26544"/>
                </a:lnTo>
                <a:lnTo>
                  <a:pt x="23352" y="26716"/>
                </a:lnTo>
                <a:lnTo>
                  <a:pt x="38160" y="26757"/>
                </a:lnTo>
                <a:lnTo>
                  <a:pt x="48260" y="25775"/>
                </a:lnTo>
                <a:lnTo>
                  <a:pt x="59954" y="24129"/>
                </a:lnTo>
                <a:lnTo>
                  <a:pt x="86177" y="19653"/>
                </a:lnTo>
                <a:lnTo>
                  <a:pt x="114369" y="14357"/>
                </a:lnTo>
                <a:lnTo>
                  <a:pt x="148726" y="8696"/>
                </a:lnTo>
                <a:lnTo>
                  <a:pt x="167612" y="5797"/>
                </a:lnTo>
                <a:lnTo>
                  <a:pt x="187147" y="3865"/>
                </a:lnTo>
                <a:lnTo>
                  <a:pt x="207116" y="2577"/>
                </a:lnTo>
                <a:lnTo>
                  <a:pt x="245841" y="1145"/>
                </a:lnTo>
                <a:lnTo>
                  <a:pt x="308477" y="226"/>
                </a:lnTo>
                <a:lnTo>
                  <a:pt x="34825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InkAnnotation121"/>
          <p:cNvSpPr/>
          <p:nvPr/>
        </p:nvSpPr>
        <p:spPr>
          <a:xfrm>
            <a:off x="5848945" y="3196828"/>
            <a:ext cx="321470" cy="17860"/>
          </a:xfrm>
          <a:custGeom>
            <a:avLst/>
            <a:gdLst/>
            <a:ahLst/>
            <a:cxnLst/>
            <a:rect l="0" t="0" r="0" b="0"/>
            <a:pathLst>
              <a:path w="321470" h="17860">
                <a:moveTo>
                  <a:pt x="0" y="0"/>
                </a:moveTo>
                <a:lnTo>
                  <a:pt x="171798" y="0"/>
                </a:lnTo>
                <a:lnTo>
                  <a:pt x="188946" y="992"/>
                </a:lnTo>
                <a:lnTo>
                  <a:pt x="206330" y="2645"/>
                </a:lnTo>
                <a:lnTo>
                  <a:pt x="223875" y="4740"/>
                </a:lnTo>
                <a:lnTo>
                  <a:pt x="239539" y="6137"/>
                </a:lnTo>
                <a:lnTo>
                  <a:pt x="253949" y="7067"/>
                </a:lnTo>
                <a:lnTo>
                  <a:pt x="267526" y="7688"/>
                </a:lnTo>
                <a:lnTo>
                  <a:pt x="279554" y="9094"/>
                </a:lnTo>
                <a:lnTo>
                  <a:pt x="290548" y="11023"/>
                </a:lnTo>
                <a:lnTo>
                  <a:pt x="321469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InkAnnotation122"/>
          <p:cNvSpPr/>
          <p:nvPr/>
        </p:nvSpPr>
        <p:spPr>
          <a:xfrm>
            <a:off x="5911453" y="3348632"/>
            <a:ext cx="294680" cy="1"/>
          </a:xfrm>
          <a:custGeom>
            <a:avLst/>
            <a:gdLst/>
            <a:ahLst/>
            <a:cxnLst/>
            <a:rect l="0" t="0" r="0" b="0"/>
            <a:pathLst>
              <a:path w="294680" h="1">
                <a:moveTo>
                  <a:pt x="0" y="0"/>
                </a:moveTo>
                <a:lnTo>
                  <a:pt x="29467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InkAnnotation123"/>
          <p:cNvSpPr/>
          <p:nvPr/>
        </p:nvSpPr>
        <p:spPr>
          <a:xfrm>
            <a:off x="6340925" y="2912319"/>
            <a:ext cx="552794" cy="552400"/>
          </a:xfrm>
          <a:custGeom>
            <a:avLst/>
            <a:gdLst/>
            <a:ahLst/>
            <a:cxnLst/>
            <a:rect l="0" t="0" r="0" b="0"/>
            <a:pathLst>
              <a:path w="552794" h="552400">
                <a:moveTo>
                  <a:pt x="400989" y="7688"/>
                </a:moveTo>
                <a:lnTo>
                  <a:pt x="382687" y="7688"/>
                </a:lnTo>
                <a:lnTo>
                  <a:pt x="372679" y="5043"/>
                </a:lnTo>
                <a:lnTo>
                  <a:pt x="361618" y="1551"/>
                </a:lnTo>
                <a:lnTo>
                  <a:pt x="350087" y="0"/>
                </a:lnTo>
                <a:lnTo>
                  <a:pt x="333055" y="1956"/>
                </a:lnTo>
                <a:lnTo>
                  <a:pt x="322958" y="3867"/>
                </a:lnTo>
                <a:lnTo>
                  <a:pt x="312258" y="5141"/>
                </a:lnTo>
                <a:lnTo>
                  <a:pt x="301154" y="5990"/>
                </a:lnTo>
                <a:lnTo>
                  <a:pt x="289784" y="6556"/>
                </a:lnTo>
                <a:lnTo>
                  <a:pt x="277243" y="7926"/>
                </a:lnTo>
                <a:lnTo>
                  <a:pt x="263921" y="9831"/>
                </a:lnTo>
                <a:lnTo>
                  <a:pt x="235890" y="14594"/>
                </a:lnTo>
                <a:lnTo>
                  <a:pt x="162681" y="28650"/>
                </a:lnTo>
                <a:lnTo>
                  <a:pt x="135663" y="34533"/>
                </a:lnTo>
                <a:lnTo>
                  <a:pt x="85979" y="46394"/>
                </a:lnTo>
                <a:lnTo>
                  <a:pt x="74897" y="49368"/>
                </a:lnTo>
                <a:lnTo>
                  <a:pt x="54645" y="55317"/>
                </a:lnTo>
                <a:lnTo>
                  <a:pt x="26509" y="64244"/>
                </a:lnTo>
                <a:lnTo>
                  <a:pt x="13627" y="67551"/>
                </a:lnTo>
                <a:lnTo>
                  <a:pt x="8802" y="68432"/>
                </a:lnTo>
                <a:lnTo>
                  <a:pt x="5585" y="70012"/>
                </a:lnTo>
                <a:lnTo>
                  <a:pt x="3442" y="72058"/>
                </a:lnTo>
                <a:lnTo>
                  <a:pt x="2013" y="74414"/>
                </a:lnTo>
                <a:lnTo>
                  <a:pt x="423" y="79678"/>
                </a:lnTo>
                <a:lnTo>
                  <a:pt x="0" y="82470"/>
                </a:lnTo>
                <a:lnTo>
                  <a:pt x="1702" y="85324"/>
                </a:lnTo>
                <a:lnTo>
                  <a:pt x="8885" y="91141"/>
                </a:lnTo>
                <a:lnTo>
                  <a:pt x="21337" y="97034"/>
                </a:lnTo>
                <a:lnTo>
                  <a:pt x="37786" y="102960"/>
                </a:lnTo>
                <a:lnTo>
                  <a:pt x="47729" y="105929"/>
                </a:lnTo>
                <a:lnTo>
                  <a:pt x="58325" y="108901"/>
                </a:lnTo>
                <a:lnTo>
                  <a:pt x="70351" y="111874"/>
                </a:lnTo>
                <a:lnTo>
                  <a:pt x="96942" y="117824"/>
                </a:lnTo>
                <a:lnTo>
                  <a:pt x="139803" y="126752"/>
                </a:lnTo>
                <a:lnTo>
                  <a:pt x="154436" y="130720"/>
                </a:lnTo>
                <a:lnTo>
                  <a:pt x="169151" y="135350"/>
                </a:lnTo>
                <a:lnTo>
                  <a:pt x="183923" y="140421"/>
                </a:lnTo>
                <a:lnTo>
                  <a:pt x="198731" y="144794"/>
                </a:lnTo>
                <a:lnTo>
                  <a:pt x="213564" y="148701"/>
                </a:lnTo>
                <a:lnTo>
                  <a:pt x="268276" y="162102"/>
                </a:lnTo>
                <a:lnTo>
                  <a:pt x="279770" y="166193"/>
                </a:lnTo>
                <a:lnTo>
                  <a:pt x="290411" y="170905"/>
                </a:lnTo>
                <a:lnTo>
                  <a:pt x="343711" y="197811"/>
                </a:lnTo>
                <a:lnTo>
                  <a:pt x="347920" y="201905"/>
                </a:lnTo>
                <a:lnTo>
                  <a:pt x="350727" y="206619"/>
                </a:lnTo>
                <a:lnTo>
                  <a:pt x="354677" y="220089"/>
                </a:lnTo>
                <a:lnTo>
                  <a:pt x="355848" y="233010"/>
                </a:lnTo>
                <a:lnTo>
                  <a:pt x="356012" y="238270"/>
                </a:lnTo>
                <a:lnTo>
                  <a:pt x="354136" y="242769"/>
                </a:lnTo>
                <a:lnTo>
                  <a:pt x="350902" y="246760"/>
                </a:lnTo>
                <a:lnTo>
                  <a:pt x="336870" y="259764"/>
                </a:lnTo>
                <a:lnTo>
                  <a:pt x="314350" y="281936"/>
                </a:lnTo>
                <a:lnTo>
                  <a:pt x="299975" y="293618"/>
                </a:lnTo>
                <a:lnTo>
                  <a:pt x="291974" y="299511"/>
                </a:lnTo>
                <a:lnTo>
                  <a:pt x="282672" y="305424"/>
                </a:lnTo>
                <a:lnTo>
                  <a:pt x="272502" y="311351"/>
                </a:lnTo>
                <a:lnTo>
                  <a:pt x="261752" y="317286"/>
                </a:lnTo>
                <a:lnTo>
                  <a:pt x="251610" y="323228"/>
                </a:lnTo>
                <a:lnTo>
                  <a:pt x="232403" y="335121"/>
                </a:lnTo>
                <a:lnTo>
                  <a:pt x="223113" y="340078"/>
                </a:lnTo>
                <a:lnTo>
                  <a:pt x="213944" y="344375"/>
                </a:lnTo>
                <a:lnTo>
                  <a:pt x="196810" y="352788"/>
                </a:lnTo>
                <a:lnTo>
                  <a:pt x="182582" y="363141"/>
                </a:lnTo>
                <a:lnTo>
                  <a:pt x="169643" y="374358"/>
                </a:lnTo>
                <a:lnTo>
                  <a:pt x="157277" y="385957"/>
                </a:lnTo>
                <a:lnTo>
                  <a:pt x="131934" y="410769"/>
                </a:lnTo>
                <a:lnTo>
                  <a:pt x="129345" y="415315"/>
                </a:lnTo>
                <a:lnTo>
                  <a:pt x="126470" y="425658"/>
                </a:lnTo>
                <a:lnTo>
                  <a:pt x="126695" y="430202"/>
                </a:lnTo>
                <a:lnTo>
                  <a:pt x="127837" y="434223"/>
                </a:lnTo>
                <a:lnTo>
                  <a:pt x="129590" y="437897"/>
                </a:lnTo>
                <a:lnTo>
                  <a:pt x="132744" y="441337"/>
                </a:lnTo>
                <a:lnTo>
                  <a:pt x="146663" y="451913"/>
                </a:lnTo>
                <a:lnTo>
                  <a:pt x="157648" y="461767"/>
                </a:lnTo>
                <a:lnTo>
                  <a:pt x="174436" y="470116"/>
                </a:lnTo>
                <a:lnTo>
                  <a:pt x="184470" y="473731"/>
                </a:lnTo>
                <a:lnTo>
                  <a:pt x="195127" y="477134"/>
                </a:lnTo>
                <a:lnTo>
                  <a:pt x="206200" y="480394"/>
                </a:lnTo>
                <a:lnTo>
                  <a:pt x="217552" y="483560"/>
                </a:lnTo>
                <a:lnTo>
                  <a:pt x="230080" y="487655"/>
                </a:lnTo>
                <a:lnTo>
                  <a:pt x="243394" y="492369"/>
                </a:lnTo>
                <a:lnTo>
                  <a:pt x="257230" y="497496"/>
                </a:lnTo>
                <a:lnTo>
                  <a:pt x="270423" y="501906"/>
                </a:lnTo>
                <a:lnTo>
                  <a:pt x="283186" y="505839"/>
                </a:lnTo>
                <a:lnTo>
                  <a:pt x="295666" y="509453"/>
                </a:lnTo>
                <a:lnTo>
                  <a:pt x="308945" y="512854"/>
                </a:lnTo>
                <a:lnTo>
                  <a:pt x="336929" y="519280"/>
                </a:lnTo>
                <a:lnTo>
                  <a:pt x="407460" y="534490"/>
                </a:lnTo>
                <a:lnTo>
                  <a:pt x="420186" y="537483"/>
                </a:lnTo>
                <a:lnTo>
                  <a:pt x="431646" y="539479"/>
                </a:lnTo>
                <a:lnTo>
                  <a:pt x="442263" y="540809"/>
                </a:lnTo>
                <a:lnTo>
                  <a:pt x="452317" y="541696"/>
                </a:lnTo>
                <a:lnTo>
                  <a:pt x="462989" y="543279"/>
                </a:lnTo>
                <a:lnTo>
                  <a:pt x="474072" y="545327"/>
                </a:lnTo>
                <a:lnTo>
                  <a:pt x="485430" y="547684"/>
                </a:lnTo>
                <a:lnTo>
                  <a:pt x="494985" y="549256"/>
                </a:lnTo>
                <a:lnTo>
                  <a:pt x="510896" y="551002"/>
                </a:lnTo>
                <a:lnTo>
                  <a:pt x="526268" y="551985"/>
                </a:lnTo>
                <a:lnTo>
                  <a:pt x="543506" y="552345"/>
                </a:lnTo>
                <a:lnTo>
                  <a:pt x="552249" y="552396"/>
                </a:lnTo>
                <a:lnTo>
                  <a:pt x="543864" y="552399"/>
                </a:lnTo>
                <a:lnTo>
                  <a:pt x="543864" y="543578"/>
                </a:lnTo>
                <a:lnTo>
                  <a:pt x="552793" y="5345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InkAnnotation124"/>
          <p:cNvSpPr/>
          <p:nvPr/>
        </p:nvSpPr>
        <p:spPr>
          <a:xfrm>
            <a:off x="7072468" y="2902148"/>
            <a:ext cx="196298" cy="446485"/>
          </a:xfrm>
          <a:custGeom>
            <a:avLst/>
            <a:gdLst/>
            <a:ahLst/>
            <a:cxnLst/>
            <a:rect l="0" t="0" r="0" b="0"/>
            <a:pathLst>
              <a:path w="196298" h="446485">
                <a:moveTo>
                  <a:pt x="98071" y="0"/>
                </a:moveTo>
                <a:lnTo>
                  <a:pt x="98071" y="4741"/>
                </a:lnTo>
                <a:lnTo>
                  <a:pt x="97078" y="7129"/>
                </a:lnTo>
                <a:lnTo>
                  <a:pt x="91933" y="15231"/>
                </a:lnTo>
                <a:lnTo>
                  <a:pt x="88976" y="24908"/>
                </a:lnTo>
                <a:lnTo>
                  <a:pt x="84768" y="34552"/>
                </a:lnTo>
                <a:lnTo>
                  <a:pt x="81265" y="39902"/>
                </a:lnTo>
                <a:lnTo>
                  <a:pt x="76945" y="45453"/>
                </a:lnTo>
                <a:lnTo>
                  <a:pt x="72081" y="51138"/>
                </a:lnTo>
                <a:lnTo>
                  <a:pt x="67845" y="56912"/>
                </a:lnTo>
                <a:lnTo>
                  <a:pt x="64029" y="62746"/>
                </a:lnTo>
                <a:lnTo>
                  <a:pt x="60494" y="68620"/>
                </a:lnTo>
                <a:lnTo>
                  <a:pt x="56151" y="74520"/>
                </a:lnTo>
                <a:lnTo>
                  <a:pt x="51273" y="80438"/>
                </a:lnTo>
                <a:lnTo>
                  <a:pt x="46037" y="86367"/>
                </a:lnTo>
                <a:lnTo>
                  <a:pt x="41553" y="93297"/>
                </a:lnTo>
                <a:lnTo>
                  <a:pt x="37571" y="100893"/>
                </a:lnTo>
                <a:lnTo>
                  <a:pt x="33926" y="108934"/>
                </a:lnTo>
                <a:lnTo>
                  <a:pt x="30503" y="117271"/>
                </a:lnTo>
                <a:lnTo>
                  <a:pt x="27228" y="125806"/>
                </a:lnTo>
                <a:lnTo>
                  <a:pt x="24053" y="134472"/>
                </a:lnTo>
                <a:lnTo>
                  <a:pt x="20944" y="142234"/>
                </a:lnTo>
                <a:lnTo>
                  <a:pt x="14843" y="156150"/>
                </a:lnTo>
                <a:lnTo>
                  <a:pt x="11828" y="163631"/>
                </a:lnTo>
                <a:lnTo>
                  <a:pt x="5832" y="179881"/>
                </a:lnTo>
                <a:lnTo>
                  <a:pt x="3835" y="188382"/>
                </a:lnTo>
                <a:lnTo>
                  <a:pt x="2505" y="197025"/>
                </a:lnTo>
                <a:lnTo>
                  <a:pt x="1618" y="205764"/>
                </a:lnTo>
                <a:lnTo>
                  <a:pt x="1026" y="213574"/>
                </a:lnTo>
                <a:lnTo>
                  <a:pt x="632" y="220766"/>
                </a:lnTo>
                <a:lnTo>
                  <a:pt x="370" y="227544"/>
                </a:lnTo>
                <a:lnTo>
                  <a:pt x="0" y="251306"/>
                </a:lnTo>
                <a:lnTo>
                  <a:pt x="940" y="258818"/>
                </a:lnTo>
                <a:lnTo>
                  <a:pt x="4630" y="272458"/>
                </a:lnTo>
                <a:lnTo>
                  <a:pt x="12286" y="296032"/>
                </a:lnTo>
                <a:lnTo>
                  <a:pt x="15083" y="303519"/>
                </a:lnTo>
                <a:lnTo>
                  <a:pt x="20839" y="317129"/>
                </a:lnTo>
                <a:lnTo>
                  <a:pt x="24754" y="323536"/>
                </a:lnTo>
                <a:lnTo>
                  <a:pt x="29349" y="329792"/>
                </a:lnTo>
                <a:lnTo>
                  <a:pt x="34396" y="335947"/>
                </a:lnTo>
                <a:lnTo>
                  <a:pt x="39746" y="342035"/>
                </a:lnTo>
                <a:lnTo>
                  <a:pt x="45296" y="348078"/>
                </a:lnTo>
                <a:lnTo>
                  <a:pt x="56756" y="360084"/>
                </a:lnTo>
                <a:lnTo>
                  <a:pt x="86211" y="389919"/>
                </a:lnTo>
                <a:lnTo>
                  <a:pt x="92148" y="394884"/>
                </a:lnTo>
                <a:lnTo>
                  <a:pt x="98091" y="399185"/>
                </a:lnTo>
                <a:lnTo>
                  <a:pt x="104037" y="403045"/>
                </a:lnTo>
                <a:lnTo>
                  <a:pt x="109986" y="406611"/>
                </a:lnTo>
                <a:lnTo>
                  <a:pt x="115937" y="409980"/>
                </a:lnTo>
                <a:lnTo>
                  <a:pt x="127839" y="416370"/>
                </a:lnTo>
                <a:lnTo>
                  <a:pt x="139743" y="422516"/>
                </a:lnTo>
                <a:lnTo>
                  <a:pt x="144703" y="425545"/>
                </a:lnTo>
                <a:lnTo>
                  <a:pt x="149003" y="428556"/>
                </a:lnTo>
                <a:lnTo>
                  <a:pt x="152862" y="431555"/>
                </a:lnTo>
                <a:lnTo>
                  <a:pt x="156426" y="433555"/>
                </a:lnTo>
                <a:lnTo>
                  <a:pt x="159795" y="434889"/>
                </a:lnTo>
                <a:lnTo>
                  <a:pt x="163032" y="435777"/>
                </a:lnTo>
                <a:lnTo>
                  <a:pt x="166183" y="436370"/>
                </a:lnTo>
                <a:lnTo>
                  <a:pt x="169276" y="436765"/>
                </a:lnTo>
                <a:lnTo>
                  <a:pt x="172330" y="437028"/>
                </a:lnTo>
                <a:lnTo>
                  <a:pt x="175358" y="438196"/>
                </a:lnTo>
                <a:lnTo>
                  <a:pt x="181369" y="442139"/>
                </a:lnTo>
                <a:lnTo>
                  <a:pt x="185590" y="445197"/>
                </a:lnTo>
                <a:lnTo>
                  <a:pt x="186182" y="444634"/>
                </a:lnTo>
                <a:lnTo>
                  <a:pt x="187347" y="437703"/>
                </a:lnTo>
                <a:lnTo>
                  <a:pt x="187367" y="437555"/>
                </a:lnTo>
                <a:lnTo>
                  <a:pt x="187367" y="445243"/>
                </a:lnTo>
                <a:lnTo>
                  <a:pt x="187367" y="441376"/>
                </a:lnTo>
                <a:lnTo>
                  <a:pt x="188359" y="440103"/>
                </a:lnTo>
                <a:lnTo>
                  <a:pt x="190013" y="439253"/>
                </a:lnTo>
                <a:lnTo>
                  <a:pt x="195929" y="437654"/>
                </a:lnTo>
                <a:lnTo>
                  <a:pt x="196297" y="44648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InkAnnotation125"/>
          <p:cNvSpPr/>
          <p:nvPr/>
        </p:nvSpPr>
        <p:spPr>
          <a:xfrm>
            <a:off x="7366992" y="2893253"/>
            <a:ext cx="249863" cy="357154"/>
          </a:xfrm>
          <a:custGeom>
            <a:avLst/>
            <a:gdLst/>
            <a:ahLst/>
            <a:cxnLst/>
            <a:rect l="0" t="0" r="0" b="0"/>
            <a:pathLst>
              <a:path w="249863" h="357154">
                <a:moveTo>
                  <a:pt x="71437" y="17825"/>
                </a:moveTo>
                <a:lnTo>
                  <a:pt x="80918" y="13084"/>
                </a:lnTo>
                <a:lnTo>
                  <a:pt x="85696" y="11688"/>
                </a:lnTo>
                <a:lnTo>
                  <a:pt x="90864" y="10757"/>
                </a:lnTo>
                <a:lnTo>
                  <a:pt x="96295" y="10136"/>
                </a:lnTo>
                <a:lnTo>
                  <a:pt x="103884" y="8730"/>
                </a:lnTo>
                <a:lnTo>
                  <a:pt x="122899" y="4522"/>
                </a:lnTo>
                <a:lnTo>
                  <a:pt x="132534" y="3003"/>
                </a:lnTo>
                <a:lnTo>
                  <a:pt x="141934" y="1991"/>
                </a:lnTo>
                <a:lnTo>
                  <a:pt x="151177" y="1315"/>
                </a:lnTo>
                <a:lnTo>
                  <a:pt x="160316" y="865"/>
                </a:lnTo>
                <a:lnTo>
                  <a:pt x="178408" y="365"/>
                </a:lnTo>
                <a:lnTo>
                  <a:pt x="219727" y="0"/>
                </a:lnTo>
                <a:lnTo>
                  <a:pt x="224867" y="981"/>
                </a:lnTo>
                <a:lnTo>
                  <a:pt x="229286" y="2627"/>
                </a:lnTo>
                <a:lnTo>
                  <a:pt x="236843" y="6109"/>
                </a:lnTo>
                <a:lnTo>
                  <a:pt x="243508" y="7657"/>
                </a:lnTo>
                <a:lnTo>
                  <a:pt x="245682" y="9062"/>
                </a:lnTo>
                <a:lnTo>
                  <a:pt x="247132" y="10991"/>
                </a:lnTo>
                <a:lnTo>
                  <a:pt x="249458" y="16475"/>
                </a:lnTo>
                <a:lnTo>
                  <a:pt x="249862" y="22165"/>
                </a:lnTo>
                <a:lnTo>
                  <a:pt x="248926" y="24687"/>
                </a:lnTo>
                <a:lnTo>
                  <a:pt x="245241" y="30135"/>
                </a:lnTo>
                <a:lnTo>
                  <a:pt x="237650" y="35864"/>
                </a:lnTo>
                <a:lnTo>
                  <a:pt x="232847" y="38780"/>
                </a:lnTo>
                <a:lnTo>
                  <a:pt x="228653" y="41717"/>
                </a:lnTo>
                <a:lnTo>
                  <a:pt x="221347" y="47626"/>
                </a:lnTo>
                <a:lnTo>
                  <a:pt x="217018" y="50590"/>
                </a:lnTo>
                <a:lnTo>
                  <a:pt x="212147" y="53559"/>
                </a:lnTo>
                <a:lnTo>
                  <a:pt x="206916" y="56530"/>
                </a:lnTo>
                <a:lnTo>
                  <a:pt x="195812" y="62478"/>
                </a:lnTo>
                <a:lnTo>
                  <a:pt x="190073" y="65453"/>
                </a:lnTo>
                <a:lnTo>
                  <a:pt x="185253" y="68428"/>
                </a:lnTo>
                <a:lnTo>
                  <a:pt x="181050" y="71404"/>
                </a:lnTo>
                <a:lnTo>
                  <a:pt x="177255" y="74380"/>
                </a:lnTo>
                <a:lnTo>
                  <a:pt x="170392" y="82979"/>
                </a:lnTo>
                <a:lnTo>
                  <a:pt x="165026" y="92422"/>
                </a:lnTo>
                <a:lnTo>
                  <a:pt x="162642" y="99927"/>
                </a:lnTo>
                <a:lnTo>
                  <a:pt x="161582" y="109215"/>
                </a:lnTo>
                <a:lnTo>
                  <a:pt x="161300" y="114470"/>
                </a:lnTo>
                <a:lnTo>
                  <a:pt x="162103" y="118966"/>
                </a:lnTo>
                <a:lnTo>
                  <a:pt x="165642" y="126607"/>
                </a:lnTo>
                <a:lnTo>
                  <a:pt x="173212" y="141227"/>
                </a:lnTo>
                <a:lnTo>
                  <a:pt x="176991" y="146726"/>
                </a:lnTo>
                <a:lnTo>
                  <a:pt x="181494" y="152376"/>
                </a:lnTo>
                <a:lnTo>
                  <a:pt x="186481" y="158127"/>
                </a:lnTo>
                <a:lnTo>
                  <a:pt x="191788" y="163945"/>
                </a:lnTo>
                <a:lnTo>
                  <a:pt x="202979" y="175702"/>
                </a:lnTo>
                <a:lnTo>
                  <a:pt x="208741" y="180623"/>
                </a:lnTo>
                <a:lnTo>
                  <a:pt x="214567" y="184896"/>
                </a:lnTo>
                <a:lnTo>
                  <a:pt x="220435" y="188737"/>
                </a:lnTo>
                <a:lnTo>
                  <a:pt x="225339" y="193282"/>
                </a:lnTo>
                <a:lnTo>
                  <a:pt x="229602" y="198296"/>
                </a:lnTo>
                <a:lnTo>
                  <a:pt x="236983" y="208167"/>
                </a:lnTo>
                <a:lnTo>
                  <a:pt x="243570" y="215861"/>
                </a:lnTo>
                <a:lnTo>
                  <a:pt x="247160" y="222588"/>
                </a:lnTo>
                <a:lnTo>
                  <a:pt x="248117" y="225771"/>
                </a:lnTo>
                <a:lnTo>
                  <a:pt x="247763" y="229877"/>
                </a:lnTo>
                <a:lnTo>
                  <a:pt x="244724" y="239732"/>
                </a:lnTo>
                <a:lnTo>
                  <a:pt x="240066" y="248080"/>
                </a:lnTo>
                <a:lnTo>
                  <a:pt x="237435" y="251695"/>
                </a:lnTo>
                <a:lnTo>
                  <a:pt x="232703" y="256090"/>
                </a:lnTo>
                <a:lnTo>
                  <a:pt x="226573" y="261004"/>
                </a:lnTo>
                <a:lnTo>
                  <a:pt x="219510" y="266264"/>
                </a:lnTo>
                <a:lnTo>
                  <a:pt x="212816" y="270764"/>
                </a:lnTo>
                <a:lnTo>
                  <a:pt x="206370" y="274755"/>
                </a:lnTo>
                <a:lnTo>
                  <a:pt x="200087" y="278409"/>
                </a:lnTo>
                <a:lnTo>
                  <a:pt x="192923" y="281836"/>
                </a:lnTo>
                <a:lnTo>
                  <a:pt x="185170" y="285114"/>
                </a:lnTo>
                <a:lnTo>
                  <a:pt x="177025" y="288291"/>
                </a:lnTo>
                <a:lnTo>
                  <a:pt x="167626" y="292393"/>
                </a:lnTo>
                <a:lnTo>
                  <a:pt x="146598" y="302243"/>
                </a:lnTo>
                <a:lnTo>
                  <a:pt x="136428" y="306656"/>
                </a:lnTo>
                <a:lnTo>
                  <a:pt x="126671" y="310590"/>
                </a:lnTo>
                <a:lnTo>
                  <a:pt x="117189" y="314204"/>
                </a:lnTo>
                <a:lnTo>
                  <a:pt x="106899" y="318599"/>
                </a:lnTo>
                <a:lnTo>
                  <a:pt x="84883" y="328773"/>
                </a:lnTo>
                <a:lnTo>
                  <a:pt x="74449" y="333272"/>
                </a:lnTo>
                <a:lnTo>
                  <a:pt x="64515" y="337263"/>
                </a:lnTo>
                <a:lnTo>
                  <a:pt x="54916" y="340917"/>
                </a:lnTo>
                <a:lnTo>
                  <a:pt x="46532" y="343352"/>
                </a:lnTo>
                <a:lnTo>
                  <a:pt x="38959" y="344976"/>
                </a:lnTo>
                <a:lnTo>
                  <a:pt x="31926" y="346058"/>
                </a:lnTo>
                <a:lnTo>
                  <a:pt x="25252" y="347772"/>
                </a:lnTo>
                <a:lnTo>
                  <a:pt x="18819" y="349907"/>
                </a:lnTo>
                <a:lnTo>
                  <a:pt x="0" y="3571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InkAnnotation126"/>
          <p:cNvSpPr/>
          <p:nvPr/>
        </p:nvSpPr>
        <p:spPr>
          <a:xfrm>
            <a:off x="7581304" y="3178968"/>
            <a:ext cx="258962" cy="303611"/>
          </a:xfrm>
          <a:custGeom>
            <a:avLst/>
            <a:gdLst/>
            <a:ahLst/>
            <a:cxnLst/>
            <a:rect l="0" t="0" r="0" b="0"/>
            <a:pathLst>
              <a:path w="258962" h="303611">
                <a:moveTo>
                  <a:pt x="258961" y="0"/>
                </a:moveTo>
                <a:lnTo>
                  <a:pt x="258961" y="12429"/>
                </a:lnTo>
                <a:lnTo>
                  <a:pt x="256315" y="20738"/>
                </a:lnTo>
                <a:lnTo>
                  <a:pt x="254220" y="25731"/>
                </a:lnTo>
                <a:lnTo>
                  <a:pt x="251832" y="32037"/>
                </a:lnTo>
                <a:lnTo>
                  <a:pt x="246532" y="46981"/>
                </a:lnTo>
                <a:lnTo>
                  <a:pt x="242738" y="55133"/>
                </a:lnTo>
                <a:lnTo>
                  <a:pt x="238223" y="63545"/>
                </a:lnTo>
                <a:lnTo>
                  <a:pt x="233230" y="72129"/>
                </a:lnTo>
                <a:lnTo>
                  <a:pt x="222390" y="89604"/>
                </a:lnTo>
                <a:lnTo>
                  <a:pt x="216721" y="98431"/>
                </a:lnTo>
                <a:lnTo>
                  <a:pt x="208973" y="107293"/>
                </a:lnTo>
                <a:lnTo>
                  <a:pt x="199839" y="116177"/>
                </a:lnTo>
                <a:lnTo>
                  <a:pt x="189780" y="125077"/>
                </a:lnTo>
                <a:lnTo>
                  <a:pt x="180099" y="134978"/>
                </a:lnTo>
                <a:lnTo>
                  <a:pt x="170668" y="145548"/>
                </a:lnTo>
                <a:lnTo>
                  <a:pt x="161404" y="156563"/>
                </a:lnTo>
                <a:lnTo>
                  <a:pt x="152251" y="166883"/>
                </a:lnTo>
                <a:lnTo>
                  <a:pt x="134144" y="186288"/>
                </a:lnTo>
                <a:lnTo>
                  <a:pt x="107215" y="213946"/>
                </a:lnTo>
                <a:lnTo>
                  <a:pt x="97273" y="222998"/>
                </a:lnTo>
                <a:lnTo>
                  <a:pt x="86677" y="232009"/>
                </a:lnTo>
                <a:lnTo>
                  <a:pt x="75644" y="240994"/>
                </a:lnTo>
                <a:lnTo>
                  <a:pt x="66305" y="248967"/>
                </a:lnTo>
                <a:lnTo>
                  <a:pt x="58094" y="256267"/>
                </a:lnTo>
                <a:lnTo>
                  <a:pt x="43679" y="269670"/>
                </a:lnTo>
                <a:lnTo>
                  <a:pt x="30658" y="282242"/>
                </a:lnTo>
                <a:lnTo>
                  <a:pt x="24407" y="287380"/>
                </a:lnTo>
                <a:lnTo>
                  <a:pt x="18256" y="291798"/>
                </a:lnTo>
                <a:lnTo>
                  <a:pt x="0" y="3036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InkAnnotation127"/>
          <p:cNvSpPr/>
          <p:nvPr/>
        </p:nvSpPr>
        <p:spPr>
          <a:xfrm>
            <a:off x="7911703" y="2875368"/>
            <a:ext cx="321469" cy="410758"/>
          </a:xfrm>
          <a:custGeom>
            <a:avLst/>
            <a:gdLst/>
            <a:ahLst/>
            <a:cxnLst/>
            <a:rect l="0" t="0" r="0" b="0"/>
            <a:pathLst>
              <a:path w="321469" h="410758">
                <a:moveTo>
                  <a:pt x="321468" y="8921"/>
                </a:moveTo>
                <a:lnTo>
                  <a:pt x="303425" y="8921"/>
                </a:lnTo>
                <a:lnTo>
                  <a:pt x="298525" y="7928"/>
                </a:lnTo>
                <a:lnTo>
                  <a:pt x="293276" y="6275"/>
                </a:lnTo>
                <a:lnTo>
                  <a:pt x="287790" y="4180"/>
                </a:lnTo>
                <a:lnTo>
                  <a:pt x="281157" y="2784"/>
                </a:lnTo>
                <a:lnTo>
                  <a:pt x="273758" y="1853"/>
                </a:lnTo>
                <a:lnTo>
                  <a:pt x="265849" y="1232"/>
                </a:lnTo>
                <a:lnTo>
                  <a:pt x="257599" y="818"/>
                </a:lnTo>
                <a:lnTo>
                  <a:pt x="240497" y="358"/>
                </a:lnTo>
                <a:lnTo>
                  <a:pt x="152156" y="0"/>
                </a:lnTo>
                <a:lnTo>
                  <a:pt x="144102" y="989"/>
                </a:lnTo>
                <a:lnTo>
                  <a:pt x="136747" y="2641"/>
                </a:lnTo>
                <a:lnTo>
                  <a:pt x="129860" y="4734"/>
                </a:lnTo>
                <a:lnTo>
                  <a:pt x="123284" y="7122"/>
                </a:lnTo>
                <a:lnTo>
                  <a:pt x="116916" y="9706"/>
                </a:lnTo>
                <a:lnTo>
                  <a:pt x="110686" y="12420"/>
                </a:lnTo>
                <a:lnTo>
                  <a:pt x="104549" y="14230"/>
                </a:lnTo>
                <a:lnTo>
                  <a:pt x="98472" y="15437"/>
                </a:lnTo>
                <a:lnTo>
                  <a:pt x="92437" y="16242"/>
                </a:lnTo>
                <a:lnTo>
                  <a:pt x="83085" y="17135"/>
                </a:lnTo>
                <a:lnTo>
                  <a:pt x="73738" y="17709"/>
                </a:lnTo>
                <a:lnTo>
                  <a:pt x="72971" y="18748"/>
                </a:lnTo>
                <a:lnTo>
                  <a:pt x="71638" y="25526"/>
                </a:lnTo>
                <a:lnTo>
                  <a:pt x="74173" y="28869"/>
                </a:lnTo>
                <a:lnTo>
                  <a:pt x="82469" y="37755"/>
                </a:lnTo>
                <a:lnTo>
                  <a:pt x="92688" y="48020"/>
                </a:lnTo>
                <a:lnTo>
                  <a:pt x="98411" y="56394"/>
                </a:lnTo>
                <a:lnTo>
                  <a:pt x="103269" y="65739"/>
                </a:lnTo>
                <a:lnTo>
                  <a:pt x="105428" y="73199"/>
                </a:lnTo>
                <a:lnTo>
                  <a:pt x="106388" y="82468"/>
                </a:lnTo>
                <a:lnTo>
                  <a:pt x="106815" y="92210"/>
                </a:lnTo>
                <a:lnTo>
                  <a:pt x="107054" y="104265"/>
                </a:lnTo>
                <a:lnTo>
                  <a:pt x="107111" y="114465"/>
                </a:lnTo>
                <a:lnTo>
                  <a:pt x="104489" y="125613"/>
                </a:lnTo>
                <a:lnTo>
                  <a:pt x="100018" y="137182"/>
                </a:lnTo>
                <a:lnTo>
                  <a:pt x="94723" y="148939"/>
                </a:lnTo>
                <a:lnTo>
                  <a:pt x="89063" y="158133"/>
                </a:lnTo>
                <a:lnTo>
                  <a:pt x="83240" y="166518"/>
                </a:lnTo>
                <a:lnTo>
                  <a:pt x="77344" y="176860"/>
                </a:lnTo>
                <a:lnTo>
                  <a:pt x="68447" y="189098"/>
                </a:lnTo>
                <a:lnTo>
                  <a:pt x="65148" y="195825"/>
                </a:lnTo>
                <a:lnTo>
                  <a:pt x="63290" y="205190"/>
                </a:lnTo>
                <a:lnTo>
                  <a:pt x="63029" y="208228"/>
                </a:lnTo>
                <a:lnTo>
                  <a:pt x="63847" y="211245"/>
                </a:lnTo>
                <a:lnTo>
                  <a:pt x="67402" y="217244"/>
                </a:lnTo>
                <a:lnTo>
                  <a:pt x="74982" y="226199"/>
                </a:lnTo>
                <a:lnTo>
                  <a:pt x="78761" y="228187"/>
                </a:lnTo>
                <a:lnTo>
                  <a:pt x="93561" y="231977"/>
                </a:lnTo>
                <a:lnTo>
                  <a:pt x="99085" y="234023"/>
                </a:lnTo>
                <a:lnTo>
                  <a:pt x="104751" y="236380"/>
                </a:lnTo>
                <a:lnTo>
                  <a:pt x="112498" y="238943"/>
                </a:lnTo>
                <a:lnTo>
                  <a:pt x="121632" y="241644"/>
                </a:lnTo>
                <a:lnTo>
                  <a:pt x="131688" y="244436"/>
                </a:lnTo>
                <a:lnTo>
                  <a:pt x="141371" y="246298"/>
                </a:lnTo>
                <a:lnTo>
                  <a:pt x="150802" y="247540"/>
                </a:lnTo>
                <a:lnTo>
                  <a:pt x="160066" y="248367"/>
                </a:lnTo>
                <a:lnTo>
                  <a:pt x="170210" y="249911"/>
                </a:lnTo>
                <a:lnTo>
                  <a:pt x="180941" y="251932"/>
                </a:lnTo>
                <a:lnTo>
                  <a:pt x="192065" y="254272"/>
                </a:lnTo>
                <a:lnTo>
                  <a:pt x="202457" y="256824"/>
                </a:lnTo>
                <a:lnTo>
                  <a:pt x="212362" y="259518"/>
                </a:lnTo>
                <a:lnTo>
                  <a:pt x="221942" y="262306"/>
                </a:lnTo>
                <a:lnTo>
                  <a:pt x="230313" y="265157"/>
                </a:lnTo>
                <a:lnTo>
                  <a:pt x="237877" y="268049"/>
                </a:lnTo>
                <a:lnTo>
                  <a:pt x="244906" y="270970"/>
                </a:lnTo>
                <a:lnTo>
                  <a:pt x="252566" y="272917"/>
                </a:lnTo>
                <a:lnTo>
                  <a:pt x="260650" y="274215"/>
                </a:lnTo>
                <a:lnTo>
                  <a:pt x="269017" y="275080"/>
                </a:lnTo>
                <a:lnTo>
                  <a:pt x="275587" y="276650"/>
                </a:lnTo>
                <a:lnTo>
                  <a:pt x="285532" y="281039"/>
                </a:lnTo>
                <a:lnTo>
                  <a:pt x="288581" y="284591"/>
                </a:lnTo>
                <a:lnTo>
                  <a:pt x="290614" y="288942"/>
                </a:lnTo>
                <a:lnTo>
                  <a:pt x="292872" y="298078"/>
                </a:lnTo>
                <a:lnTo>
                  <a:pt x="293876" y="305445"/>
                </a:lnTo>
                <a:lnTo>
                  <a:pt x="291676" y="314673"/>
                </a:lnTo>
                <a:lnTo>
                  <a:pt x="289701" y="319912"/>
                </a:lnTo>
                <a:lnTo>
                  <a:pt x="286399" y="324396"/>
                </a:lnTo>
                <a:lnTo>
                  <a:pt x="277439" y="332025"/>
                </a:lnTo>
                <a:lnTo>
                  <a:pt x="264197" y="341369"/>
                </a:lnTo>
                <a:lnTo>
                  <a:pt x="256498" y="346639"/>
                </a:lnTo>
                <a:lnTo>
                  <a:pt x="248389" y="351144"/>
                </a:lnTo>
                <a:lnTo>
                  <a:pt x="240007" y="355140"/>
                </a:lnTo>
                <a:lnTo>
                  <a:pt x="231442" y="358796"/>
                </a:lnTo>
                <a:lnTo>
                  <a:pt x="221764" y="362226"/>
                </a:lnTo>
                <a:lnTo>
                  <a:pt x="211343" y="365504"/>
                </a:lnTo>
                <a:lnTo>
                  <a:pt x="189180" y="371793"/>
                </a:lnTo>
                <a:lnTo>
                  <a:pt x="119938" y="389897"/>
                </a:lnTo>
                <a:lnTo>
                  <a:pt x="99938" y="395863"/>
                </a:lnTo>
                <a:lnTo>
                  <a:pt x="89446" y="397851"/>
                </a:lnTo>
                <a:lnTo>
                  <a:pt x="78482" y="399176"/>
                </a:lnTo>
                <a:lnTo>
                  <a:pt x="67204" y="400060"/>
                </a:lnTo>
                <a:lnTo>
                  <a:pt x="56709" y="401641"/>
                </a:lnTo>
                <a:lnTo>
                  <a:pt x="46736" y="403688"/>
                </a:lnTo>
                <a:lnTo>
                  <a:pt x="37109" y="406044"/>
                </a:lnTo>
                <a:lnTo>
                  <a:pt x="29701" y="407614"/>
                </a:lnTo>
                <a:lnTo>
                  <a:pt x="23769" y="408662"/>
                </a:lnTo>
                <a:lnTo>
                  <a:pt x="14532" y="409826"/>
                </a:lnTo>
                <a:lnTo>
                  <a:pt x="10680" y="410136"/>
                </a:lnTo>
                <a:lnTo>
                  <a:pt x="0" y="4107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InkAnnotation128"/>
          <p:cNvSpPr/>
          <p:nvPr/>
        </p:nvSpPr>
        <p:spPr>
          <a:xfrm>
            <a:off x="8179593" y="3187898"/>
            <a:ext cx="267892" cy="205384"/>
          </a:xfrm>
          <a:custGeom>
            <a:avLst/>
            <a:gdLst/>
            <a:ahLst/>
            <a:cxnLst/>
            <a:rect l="0" t="0" r="0" b="0"/>
            <a:pathLst>
              <a:path w="267892" h="205384">
                <a:moveTo>
                  <a:pt x="267891" y="0"/>
                </a:moveTo>
                <a:lnTo>
                  <a:pt x="263150" y="4741"/>
                </a:lnTo>
                <a:lnTo>
                  <a:pt x="261754" y="7129"/>
                </a:lnTo>
                <a:lnTo>
                  <a:pt x="260202" y="12429"/>
                </a:lnTo>
                <a:lnTo>
                  <a:pt x="257804" y="15231"/>
                </a:lnTo>
                <a:lnTo>
                  <a:pt x="244947" y="24908"/>
                </a:lnTo>
                <a:lnTo>
                  <a:pt x="239698" y="29504"/>
                </a:lnTo>
                <a:lnTo>
                  <a:pt x="234212" y="34552"/>
                </a:lnTo>
                <a:lnTo>
                  <a:pt x="222826" y="45453"/>
                </a:lnTo>
                <a:lnTo>
                  <a:pt x="217012" y="51138"/>
                </a:lnTo>
                <a:lnTo>
                  <a:pt x="210159" y="56912"/>
                </a:lnTo>
                <a:lnTo>
                  <a:pt x="202613" y="62746"/>
                </a:lnTo>
                <a:lnTo>
                  <a:pt x="194607" y="68619"/>
                </a:lnTo>
                <a:lnTo>
                  <a:pt x="186293" y="75512"/>
                </a:lnTo>
                <a:lnTo>
                  <a:pt x="177772" y="83083"/>
                </a:lnTo>
                <a:lnTo>
                  <a:pt x="169117" y="91108"/>
                </a:lnTo>
                <a:lnTo>
                  <a:pt x="159377" y="98442"/>
                </a:lnTo>
                <a:lnTo>
                  <a:pt x="148915" y="105315"/>
                </a:lnTo>
                <a:lnTo>
                  <a:pt x="127700" y="118244"/>
                </a:lnTo>
                <a:lnTo>
                  <a:pt x="99021" y="136680"/>
                </a:lnTo>
                <a:lnTo>
                  <a:pt x="80721" y="148720"/>
                </a:lnTo>
                <a:lnTo>
                  <a:pt x="72666" y="154709"/>
                </a:lnTo>
                <a:lnTo>
                  <a:pt x="65311" y="160687"/>
                </a:lnTo>
                <a:lnTo>
                  <a:pt x="58424" y="166655"/>
                </a:lnTo>
                <a:lnTo>
                  <a:pt x="50855" y="171627"/>
                </a:lnTo>
                <a:lnTo>
                  <a:pt x="42834" y="175934"/>
                </a:lnTo>
                <a:lnTo>
                  <a:pt x="34509" y="179797"/>
                </a:lnTo>
                <a:lnTo>
                  <a:pt x="27967" y="183365"/>
                </a:lnTo>
                <a:lnTo>
                  <a:pt x="22614" y="186735"/>
                </a:lnTo>
                <a:lnTo>
                  <a:pt x="18052" y="189974"/>
                </a:lnTo>
                <a:lnTo>
                  <a:pt x="10338" y="196220"/>
                </a:lnTo>
                <a:lnTo>
                  <a:pt x="0" y="2053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InkAnnotation129"/>
          <p:cNvSpPr/>
          <p:nvPr/>
        </p:nvSpPr>
        <p:spPr>
          <a:xfrm>
            <a:off x="8510269" y="2821781"/>
            <a:ext cx="196017" cy="428053"/>
          </a:xfrm>
          <a:custGeom>
            <a:avLst/>
            <a:gdLst/>
            <a:ahLst/>
            <a:cxnLst/>
            <a:rect l="0" t="0" r="0" b="0"/>
            <a:pathLst>
              <a:path w="196017" h="428053">
                <a:moveTo>
                  <a:pt x="169387" y="0"/>
                </a:moveTo>
                <a:lnTo>
                  <a:pt x="169387" y="7688"/>
                </a:lnTo>
                <a:lnTo>
                  <a:pt x="164646" y="18043"/>
                </a:lnTo>
                <a:lnTo>
                  <a:pt x="156958" y="33678"/>
                </a:lnTo>
                <a:lnTo>
                  <a:pt x="153164" y="39319"/>
                </a:lnTo>
                <a:lnTo>
                  <a:pt x="148649" y="45064"/>
                </a:lnTo>
                <a:lnTo>
                  <a:pt x="143655" y="50879"/>
                </a:lnTo>
                <a:lnTo>
                  <a:pt x="139334" y="57731"/>
                </a:lnTo>
                <a:lnTo>
                  <a:pt x="135462" y="65277"/>
                </a:lnTo>
                <a:lnTo>
                  <a:pt x="131886" y="73283"/>
                </a:lnTo>
                <a:lnTo>
                  <a:pt x="127520" y="81597"/>
                </a:lnTo>
                <a:lnTo>
                  <a:pt x="122624" y="90117"/>
                </a:lnTo>
                <a:lnTo>
                  <a:pt x="117375" y="98773"/>
                </a:lnTo>
                <a:lnTo>
                  <a:pt x="110900" y="108513"/>
                </a:lnTo>
                <a:lnTo>
                  <a:pt x="75254" y="159541"/>
                </a:lnTo>
                <a:lnTo>
                  <a:pt x="68929" y="169861"/>
                </a:lnTo>
                <a:lnTo>
                  <a:pt x="62727" y="180709"/>
                </a:lnTo>
                <a:lnTo>
                  <a:pt x="50544" y="203346"/>
                </a:lnTo>
                <a:lnTo>
                  <a:pt x="38515" y="226636"/>
                </a:lnTo>
                <a:lnTo>
                  <a:pt x="33521" y="238403"/>
                </a:lnTo>
                <a:lnTo>
                  <a:pt x="29201" y="250217"/>
                </a:lnTo>
                <a:lnTo>
                  <a:pt x="25327" y="262061"/>
                </a:lnTo>
                <a:lnTo>
                  <a:pt x="20762" y="273926"/>
                </a:lnTo>
                <a:lnTo>
                  <a:pt x="15733" y="285805"/>
                </a:lnTo>
                <a:lnTo>
                  <a:pt x="10396" y="297692"/>
                </a:lnTo>
                <a:lnTo>
                  <a:pt x="6838" y="308594"/>
                </a:lnTo>
                <a:lnTo>
                  <a:pt x="4466" y="318839"/>
                </a:lnTo>
                <a:lnTo>
                  <a:pt x="2885" y="328645"/>
                </a:lnTo>
                <a:lnTo>
                  <a:pt x="1830" y="338159"/>
                </a:lnTo>
                <a:lnTo>
                  <a:pt x="1128" y="347478"/>
                </a:lnTo>
                <a:lnTo>
                  <a:pt x="347" y="364778"/>
                </a:lnTo>
                <a:lnTo>
                  <a:pt x="0" y="379082"/>
                </a:lnTo>
                <a:lnTo>
                  <a:pt x="2491" y="392054"/>
                </a:lnTo>
                <a:lnTo>
                  <a:pt x="4545" y="398291"/>
                </a:lnTo>
                <a:lnTo>
                  <a:pt x="7898" y="403441"/>
                </a:lnTo>
                <a:lnTo>
                  <a:pt x="12117" y="407867"/>
                </a:lnTo>
                <a:lnTo>
                  <a:pt x="16915" y="411810"/>
                </a:lnTo>
                <a:lnTo>
                  <a:pt x="22098" y="415430"/>
                </a:lnTo>
                <a:lnTo>
                  <a:pt x="27538" y="418836"/>
                </a:lnTo>
                <a:lnTo>
                  <a:pt x="33149" y="422099"/>
                </a:lnTo>
                <a:lnTo>
                  <a:pt x="38874" y="424274"/>
                </a:lnTo>
                <a:lnTo>
                  <a:pt x="44674" y="425724"/>
                </a:lnTo>
                <a:lnTo>
                  <a:pt x="50526" y="426691"/>
                </a:lnTo>
                <a:lnTo>
                  <a:pt x="56411" y="427336"/>
                </a:lnTo>
                <a:lnTo>
                  <a:pt x="62320" y="427765"/>
                </a:lnTo>
                <a:lnTo>
                  <a:pt x="68243" y="428052"/>
                </a:lnTo>
                <a:lnTo>
                  <a:pt x="75168" y="427250"/>
                </a:lnTo>
                <a:lnTo>
                  <a:pt x="82762" y="425724"/>
                </a:lnTo>
                <a:lnTo>
                  <a:pt x="90801" y="423715"/>
                </a:lnTo>
                <a:lnTo>
                  <a:pt x="98145" y="421382"/>
                </a:lnTo>
                <a:lnTo>
                  <a:pt x="105025" y="418835"/>
                </a:lnTo>
                <a:lnTo>
                  <a:pt x="111596" y="416145"/>
                </a:lnTo>
                <a:lnTo>
                  <a:pt x="118953" y="413360"/>
                </a:lnTo>
                <a:lnTo>
                  <a:pt x="135066" y="407619"/>
                </a:lnTo>
                <a:lnTo>
                  <a:pt x="142536" y="403707"/>
                </a:lnTo>
                <a:lnTo>
                  <a:pt x="149503" y="399114"/>
                </a:lnTo>
                <a:lnTo>
                  <a:pt x="156131" y="394068"/>
                </a:lnTo>
                <a:lnTo>
                  <a:pt x="161541" y="388720"/>
                </a:lnTo>
                <a:lnTo>
                  <a:pt x="166140" y="383170"/>
                </a:lnTo>
                <a:lnTo>
                  <a:pt x="170199" y="377485"/>
                </a:lnTo>
                <a:lnTo>
                  <a:pt x="173897" y="371711"/>
                </a:lnTo>
                <a:lnTo>
                  <a:pt x="177354" y="365878"/>
                </a:lnTo>
                <a:lnTo>
                  <a:pt x="180651" y="360004"/>
                </a:lnTo>
                <a:lnTo>
                  <a:pt x="186961" y="348187"/>
                </a:lnTo>
                <a:lnTo>
                  <a:pt x="192080" y="336320"/>
                </a:lnTo>
                <a:lnTo>
                  <a:pt x="194355" y="324431"/>
                </a:lnTo>
                <a:lnTo>
                  <a:pt x="195367" y="312532"/>
                </a:lnTo>
                <a:lnTo>
                  <a:pt x="195815" y="301622"/>
                </a:lnTo>
                <a:lnTo>
                  <a:pt x="196016" y="293465"/>
                </a:lnTo>
                <a:lnTo>
                  <a:pt x="193459" y="283887"/>
                </a:lnTo>
                <a:lnTo>
                  <a:pt x="189015" y="274008"/>
                </a:lnTo>
                <a:lnTo>
                  <a:pt x="183732" y="266310"/>
                </a:lnTo>
                <a:lnTo>
                  <a:pt x="179943" y="262868"/>
                </a:lnTo>
                <a:lnTo>
                  <a:pt x="175432" y="259581"/>
                </a:lnTo>
                <a:lnTo>
                  <a:pt x="170440" y="256397"/>
                </a:lnTo>
                <a:lnTo>
                  <a:pt x="165127" y="254275"/>
                </a:lnTo>
                <a:lnTo>
                  <a:pt x="159602" y="252860"/>
                </a:lnTo>
                <a:lnTo>
                  <a:pt x="153933" y="251917"/>
                </a:lnTo>
                <a:lnTo>
                  <a:pt x="148171" y="250296"/>
                </a:lnTo>
                <a:lnTo>
                  <a:pt x="142345" y="248223"/>
                </a:lnTo>
                <a:lnTo>
                  <a:pt x="136476" y="245849"/>
                </a:lnTo>
                <a:lnTo>
                  <a:pt x="130578" y="244267"/>
                </a:lnTo>
                <a:lnTo>
                  <a:pt x="124663" y="243211"/>
                </a:lnTo>
                <a:lnTo>
                  <a:pt x="118735" y="242508"/>
                </a:lnTo>
                <a:lnTo>
                  <a:pt x="112799" y="242039"/>
                </a:lnTo>
                <a:lnTo>
                  <a:pt x="106856" y="241726"/>
                </a:lnTo>
                <a:lnTo>
                  <a:pt x="94963" y="241379"/>
                </a:lnTo>
                <a:lnTo>
                  <a:pt x="83061" y="241225"/>
                </a:lnTo>
                <a:lnTo>
                  <a:pt x="77109" y="242176"/>
                </a:lnTo>
                <a:lnTo>
                  <a:pt x="71157" y="243802"/>
                </a:lnTo>
                <a:lnTo>
                  <a:pt x="65206" y="245878"/>
                </a:lnTo>
                <a:lnTo>
                  <a:pt x="60245" y="247262"/>
                </a:lnTo>
                <a:lnTo>
                  <a:pt x="55945" y="248185"/>
                </a:lnTo>
                <a:lnTo>
                  <a:pt x="52087" y="248801"/>
                </a:lnTo>
                <a:lnTo>
                  <a:pt x="48522" y="249211"/>
                </a:lnTo>
                <a:lnTo>
                  <a:pt x="45154" y="249484"/>
                </a:lnTo>
                <a:lnTo>
                  <a:pt x="35441" y="2500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InkAnnotation130"/>
          <p:cNvSpPr/>
          <p:nvPr/>
        </p:nvSpPr>
        <p:spPr>
          <a:xfrm>
            <a:off x="8724304" y="3161109"/>
            <a:ext cx="151806" cy="250032"/>
          </a:xfrm>
          <a:custGeom>
            <a:avLst/>
            <a:gdLst/>
            <a:ahLst/>
            <a:cxnLst/>
            <a:rect l="0" t="0" r="0" b="0"/>
            <a:pathLst>
              <a:path w="151806" h="250032">
                <a:moveTo>
                  <a:pt x="151805" y="0"/>
                </a:moveTo>
                <a:lnTo>
                  <a:pt x="151805" y="12429"/>
                </a:lnTo>
                <a:lnTo>
                  <a:pt x="150813" y="16223"/>
                </a:lnTo>
                <a:lnTo>
                  <a:pt x="149159" y="20737"/>
                </a:lnTo>
                <a:lnTo>
                  <a:pt x="147064" y="25731"/>
                </a:lnTo>
                <a:lnTo>
                  <a:pt x="144676" y="31044"/>
                </a:lnTo>
                <a:lnTo>
                  <a:pt x="139376" y="42240"/>
                </a:lnTo>
                <a:lnTo>
                  <a:pt x="130814" y="59699"/>
                </a:lnTo>
                <a:lnTo>
                  <a:pt x="126896" y="66589"/>
                </a:lnTo>
                <a:lnTo>
                  <a:pt x="122301" y="74158"/>
                </a:lnTo>
                <a:lnTo>
                  <a:pt x="117252" y="82181"/>
                </a:lnTo>
                <a:lnTo>
                  <a:pt x="112895" y="90506"/>
                </a:lnTo>
                <a:lnTo>
                  <a:pt x="108997" y="99033"/>
                </a:lnTo>
                <a:lnTo>
                  <a:pt x="105408" y="107693"/>
                </a:lnTo>
                <a:lnTo>
                  <a:pt x="101029" y="115452"/>
                </a:lnTo>
                <a:lnTo>
                  <a:pt x="96126" y="122608"/>
                </a:lnTo>
                <a:lnTo>
                  <a:pt x="90873" y="129364"/>
                </a:lnTo>
                <a:lnTo>
                  <a:pt x="85386" y="136844"/>
                </a:lnTo>
                <a:lnTo>
                  <a:pt x="73999" y="153093"/>
                </a:lnTo>
                <a:lnTo>
                  <a:pt x="69177" y="160601"/>
                </a:lnTo>
                <a:lnTo>
                  <a:pt x="64969" y="167590"/>
                </a:lnTo>
                <a:lnTo>
                  <a:pt x="61172" y="174235"/>
                </a:lnTo>
                <a:lnTo>
                  <a:pt x="56656" y="180649"/>
                </a:lnTo>
                <a:lnTo>
                  <a:pt x="51662" y="186909"/>
                </a:lnTo>
                <a:lnTo>
                  <a:pt x="46347" y="193067"/>
                </a:lnTo>
                <a:lnTo>
                  <a:pt x="40820" y="199156"/>
                </a:lnTo>
                <a:lnTo>
                  <a:pt x="29387" y="211215"/>
                </a:lnTo>
                <a:lnTo>
                  <a:pt x="6442" y="234615"/>
                </a:lnTo>
                <a:lnTo>
                  <a:pt x="4296" y="237769"/>
                </a:lnTo>
                <a:lnTo>
                  <a:pt x="2864" y="240865"/>
                </a:lnTo>
                <a:lnTo>
                  <a:pt x="0" y="2500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InkAnnotation131"/>
          <p:cNvSpPr/>
          <p:nvPr/>
        </p:nvSpPr>
        <p:spPr>
          <a:xfrm>
            <a:off x="8840390" y="2807807"/>
            <a:ext cx="241041" cy="353303"/>
          </a:xfrm>
          <a:custGeom>
            <a:avLst/>
            <a:gdLst/>
            <a:ahLst/>
            <a:cxnLst/>
            <a:rect l="0" t="0" r="0" b="0"/>
            <a:pathLst>
              <a:path w="241041" h="353303">
                <a:moveTo>
                  <a:pt x="0" y="31833"/>
                </a:moveTo>
                <a:lnTo>
                  <a:pt x="20990" y="10842"/>
                </a:lnTo>
                <a:lnTo>
                  <a:pt x="24909" y="8910"/>
                </a:lnTo>
                <a:lnTo>
                  <a:pt x="29504" y="7621"/>
                </a:lnTo>
                <a:lnTo>
                  <a:pt x="34552" y="6762"/>
                </a:lnTo>
                <a:lnTo>
                  <a:pt x="39902" y="6189"/>
                </a:lnTo>
                <a:lnTo>
                  <a:pt x="45452" y="5808"/>
                </a:lnTo>
                <a:lnTo>
                  <a:pt x="51137" y="5553"/>
                </a:lnTo>
                <a:lnTo>
                  <a:pt x="57904" y="4391"/>
                </a:lnTo>
                <a:lnTo>
                  <a:pt x="65392" y="2624"/>
                </a:lnTo>
                <a:lnTo>
                  <a:pt x="73360" y="454"/>
                </a:lnTo>
                <a:lnTo>
                  <a:pt x="81649" y="0"/>
                </a:lnTo>
                <a:lnTo>
                  <a:pt x="90151" y="689"/>
                </a:lnTo>
                <a:lnTo>
                  <a:pt x="98796" y="2141"/>
                </a:lnTo>
                <a:lnTo>
                  <a:pt x="107536" y="3109"/>
                </a:lnTo>
                <a:lnTo>
                  <a:pt x="116339" y="3754"/>
                </a:lnTo>
                <a:lnTo>
                  <a:pt x="125184" y="4184"/>
                </a:lnTo>
                <a:lnTo>
                  <a:pt x="134058" y="5463"/>
                </a:lnTo>
                <a:lnTo>
                  <a:pt x="142950" y="7307"/>
                </a:lnTo>
                <a:lnTo>
                  <a:pt x="151854" y="9530"/>
                </a:lnTo>
                <a:lnTo>
                  <a:pt x="160767" y="12003"/>
                </a:lnTo>
                <a:lnTo>
                  <a:pt x="178608" y="17398"/>
                </a:lnTo>
                <a:lnTo>
                  <a:pt x="186541" y="19233"/>
                </a:lnTo>
                <a:lnTo>
                  <a:pt x="193813" y="20456"/>
                </a:lnTo>
                <a:lnTo>
                  <a:pt x="200647" y="21272"/>
                </a:lnTo>
                <a:lnTo>
                  <a:pt x="207186" y="22808"/>
                </a:lnTo>
                <a:lnTo>
                  <a:pt x="213531" y="24824"/>
                </a:lnTo>
                <a:lnTo>
                  <a:pt x="219744" y="27160"/>
                </a:lnTo>
                <a:lnTo>
                  <a:pt x="224879" y="29710"/>
                </a:lnTo>
                <a:lnTo>
                  <a:pt x="229293" y="32402"/>
                </a:lnTo>
                <a:lnTo>
                  <a:pt x="233229" y="35189"/>
                </a:lnTo>
                <a:lnTo>
                  <a:pt x="235854" y="38039"/>
                </a:lnTo>
                <a:lnTo>
                  <a:pt x="237603" y="40931"/>
                </a:lnTo>
                <a:lnTo>
                  <a:pt x="239547" y="46791"/>
                </a:lnTo>
                <a:lnTo>
                  <a:pt x="240640" y="55668"/>
                </a:lnTo>
                <a:lnTo>
                  <a:pt x="240964" y="64582"/>
                </a:lnTo>
                <a:lnTo>
                  <a:pt x="241040" y="70531"/>
                </a:lnTo>
                <a:lnTo>
                  <a:pt x="238427" y="79129"/>
                </a:lnTo>
                <a:lnTo>
                  <a:pt x="233959" y="89564"/>
                </a:lnTo>
                <a:lnTo>
                  <a:pt x="228667" y="100817"/>
                </a:lnTo>
                <a:lnTo>
                  <a:pt x="224874" y="106596"/>
                </a:lnTo>
                <a:lnTo>
                  <a:pt x="220361" y="112433"/>
                </a:lnTo>
                <a:lnTo>
                  <a:pt x="215368" y="118308"/>
                </a:lnTo>
                <a:lnTo>
                  <a:pt x="211048" y="124210"/>
                </a:lnTo>
                <a:lnTo>
                  <a:pt x="207174" y="130128"/>
                </a:lnTo>
                <a:lnTo>
                  <a:pt x="203601" y="136059"/>
                </a:lnTo>
                <a:lnTo>
                  <a:pt x="194337" y="150585"/>
                </a:lnTo>
                <a:lnTo>
                  <a:pt x="189089" y="158626"/>
                </a:lnTo>
                <a:lnTo>
                  <a:pt x="184598" y="165971"/>
                </a:lnTo>
                <a:lnTo>
                  <a:pt x="180613" y="172852"/>
                </a:lnTo>
                <a:lnTo>
                  <a:pt x="176963" y="179424"/>
                </a:lnTo>
                <a:lnTo>
                  <a:pt x="172546" y="185790"/>
                </a:lnTo>
                <a:lnTo>
                  <a:pt x="167617" y="192018"/>
                </a:lnTo>
                <a:lnTo>
                  <a:pt x="162346" y="198154"/>
                </a:lnTo>
                <a:lnTo>
                  <a:pt x="157840" y="205222"/>
                </a:lnTo>
                <a:lnTo>
                  <a:pt x="153844" y="212910"/>
                </a:lnTo>
                <a:lnTo>
                  <a:pt x="150187" y="221012"/>
                </a:lnTo>
                <a:lnTo>
                  <a:pt x="145765" y="228397"/>
                </a:lnTo>
                <a:lnTo>
                  <a:pt x="140833" y="235306"/>
                </a:lnTo>
                <a:lnTo>
                  <a:pt x="135560" y="241895"/>
                </a:lnTo>
                <a:lnTo>
                  <a:pt x="131053" y="248273"/>
                </a:lnTo>
                <a:lnTo>
                  <a:pt x="127056" y="254509"/>
                </a:lnTo>
                <a:lnTo>
                  <a:pt x="123400" y="260651"/>
                </a:lnTo>
                <a:lnTo>
                  <a:pt x="119969" y="267722"/>
                </a:lnTo>
                <a:lnTo>
                  <a:pt x="116691" y="275413"/>
                </a:lnTo>
                <a:lnTo>
                  <a:pt x="113512" y="283516"/>
                </a:lnTo>
                <a:lnTo>
                  <a:pt x="110401" y="290903"/>
                </a:lnTo>
                <a:lnTo>
                  <a:pt x="104299" y="304403"/>
                </a:lnTo>
                <a:lnTo>
                  <a:pt x="98279" y="314371"/>
                </a:lnTo>
                <a:lnTo>
                  <a:pt x="92297" y="323101"/>
                </a:lnTo>
                <a:lnTo>
                  <a:pt x="86331" y="333595"/>
                </a:lnTo>
                <a:lnTo>
                  <a:pt x="83018" y="342228"/>
                </a:lnTo>
                <a:lnTo>
                  <a:pt x="82134" y="345919"/>
                </a:lnTo>
                <a:lnTo>
                  <a:pt x="80553" y="348380"/>
                </a:lnTo>
                <a:lnTo>
                  <a:pt x="78507" y="350021"/>
                </a:lnTo>
                <a:lnTo>
                  <a:pt x="71438" y="3533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InkAnnotation132"/>
          <p:cNvSpPr/>
          <p:nvPr/>
        </p:nvSpPr>
        <p:spPr>
          <a:xfrm>
            <a:off x="8867179" y="2911455"/>
            <a:ext cx="214314" cy="17483"/>
          </a:xfrm>
          <a:custGeom>
            <a:avLst/>
            <a:gdLst/>
            <a:ahLst/>
            <a:cxnLst/>
            <a:rect l="0" t="0" r="0" b="0"/>
            <a:pathLst>
              <a:path w="214314" h="17483">
                <a:moveTo>
                  <a:pt x="0" y="17482"/>
                </a:moveTo>
                <a:lnTo>
                  <a:pt x="4740" y="12741"/>
                </a:lnTo>
                <a:lnTo>
                  <a:pt x="8121" y="11345"/>
                </a:lnTo>
                <a:lnTo>
                  <a:pt x="12359" y="10414"/>
                </a:lnTo>
                <a:lnTo>
                  <a:pt x="17170" y="9793"/>
                </a:lnTo>
                <a:lnTo>
                  <a:pt x="23352" y="9379"/>
                </a:lnTo>
                <a:lnTo>
                  <a:pt x="30451" y="9104"/>
                </a:lnTo>
                <a:lnTo>
                  <a:pt x="38161" y="8920"/>
                </a:lnTo>
                <a:lnTo>
                  <a:pt x="46276" y="7805"/>
                </a:lnTo>
                <a:lnTo>
                  <a:pt x="54663" y="6070"/>
                </a:lnTo>
                <a:lnTo>
                  <a:pt x="63230" y="3921"/>
                </a:lnTo>
                <a:lnTo>
                  <a:pt x="72911" y="2488"/>
                </a:lnTo>
                <a:lnTo>
                  <a:pt x="83335" y="1533"/>
                </a:lnTo>
                <a:lnTo>
                  <a:pt x="94252" y="896"/>
                </a:lnTo>
                <a:lnTo>
                  <a:pt x="114320" y="188"/>
                </a:lnTo>
                <a:lnTo>
                  <a:pt x="123838" y="0"/>
                </a:lnTo>
                <a:lnTo>
                  <a:pt x="134152" y="866"/>
                </a:lnTo>
                <a:lnTo>
                  <a:pt x="144998" y="2436"/>
                </a:lnTo>
                <a:lnTo>
                  <a:pt x="156197" y="4475"/>
                </a:lnTo>
                <a:lnTo>
                  <a:pt x="165647" y="5834"/>
                </a:lnTo>
                <a:lnTo>
                  <a:pt x="173931" y="6740"/>
                </a:lnTo>
                <a:lnTo>
                  <a:pt x="181439" y="7344"/>
                </a:lnTo>
                <a:lnTo>
                  <a:pt x="188427" y="7747"/>
                </a:lnTo>
                <a:lnTo>
                  <a:pt x="214313" y="855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InkAnnotation133"/>
          <p:cNvSpPr/>
          <p:nvPr/>
        </p:nvSpPr>
        <p:spPr>
          <a:xfrm>
            <a:off x="8840390" y="2598539"/>
            <a:ext cx="294681" cy="839391"/>
          </a:xfrm>
          <a:custGeom>
            <a:avLst/>
            <a:gdLst/>
            <a:ahLst/>
            <a:cxnLst/>
            <a:rect l="0" t="0" r="0" b="0"/>
            <a:pathLst>
              <a:path w="294681" h="839391">
                <a:moveTo>
                  <a:pt x="178594" y="0"/>
                </a:moveTo>
                <a:lnTo>
                  <a:pt x="199585" y="20990"/>
                </a:lnTo>
                <a:lnTo>
                  <a:pt x="212359" y="39901"/>
                </a:lnTo>
                <a:lnTo>
                  <a:pt x="216979" y="45452"/>
                </a:lnTo>
                <a:lnTo>
                  <a:pt x="222044" y="51137"/>
                </a:lnTo>
                <a:lnTo>
                  <a:pt x="232962" y="62746"/>
                </a:lnTo>
                <a:lnTo>
                  <a:pt x="238651" y="68619"/>
                </a:lnTo>
                <a:lnTo>
                  <a:pt x="247619" y="83083"/>
                </a:lnTo>
                <a:lnTo>
                  <a:pt x="255905" y="99433"/>
                </a:lnTo>
                <a:lnTo>
                  <a:pt x="260892" y="107961"/>
                </a:lnTo>
                <a:lnTo>
                  <a:pt x="271726" y="125373"/>
                </a:lnTo>
                <a:lnTo>
                  <a:pt x="283156" y="143034"/>
                </a:lnTo>
                <a:lnTo>
                  <a:pt x="289558" y="163451"/>
                </a:lnTo>
                <a:lnTo>
                  <a:pt x="292403" y="184762"/>
                </a:lnTo>
                <a:lnTo>
                  <a:pt x="293668" y="204155"/>
                </a:lnTo>
                <a:lnTo>
                  <a:pt x="294230" y="225342"/>
                </a:lnTo>
                <a:lnTo>
                  <a:pt x="294680" y="404924"/>
                </a:lnTo>
                <a:lnTo>
                  <a:pt x="292033" y="426028"/>
                </a:lnTo>
                <a:lnTo>
                  <a:pt x="286559" y="446322"/>
                </a:lnTo>
                <a:lnTo>
                  <a:pt x="277511" y="468571"/>
                </a:lnTo>
                <a:lnTo>
                  <a:pt x="269521" y="491688"/>
                </a:lnTo>
                <a:lnTo>
                  <a:pt x="261670" y="515192"/>
                </a:lnTo>
                <a:lnTo>
                  <a:pt x="256798" y="527015"/>
                </a:lnTo>
                <a:lnTo>
                  <a:pt x="251567" y="538867"/>
                </a:lnTo>
                <a:lnTo>
                  <a:pt x="247087" y="551729"/>
                </a:lnTo>
                <a:lnTo>
                  <a:pt x="243106" y="565264"/>
                </a:lnTo>
                <a:lnTo>
                  <a:pt x="239461" y="579249"/>
                </a:lnTo>
                <a:lnTo>
                  <a:pt x="235048" y="592541"/>
                </a:lnTo>
                <a:lnTo>
                  <a:pt x="230120" y="605371"/>
                </a:lnTo>
                <a:lnTo>
                  <a:pt x="224851" y="617893"/>
                </a:lnTo>
                <a:lnTo>
                  <a:pt x="219354" y="629217"/>
                </a:lnTo>
                <a:lnTo>
                  <a:pt x="213704" y="639744"/>
                </a:lnTo>
                <a:lnTo>
                  <a:pt x="207954" y="649738"/>
                </a:lnTo>
                <a:lnTo>
                  <a:pt x="201144" y="660369"/>
                </a:lnTo>
                <a:lnTo>
                  <a:pt x="193627" y="671426"/>
                </a:lnTo>
                <a:lnTo>
                  <a:pt x="185639" y="682765"/>
                </a:lnTo>
                <a:lnTo>
                  <a:pt x="177338" y="693302"/>
                </a:lnTo>
                <a:lnTo>
                  <a:pt x="168827" y="703302"/>
                </a:lnTo>
                <a:lnTo>
                  <a:pt x="160176" y="712946"/>
                </a:lnTo>
                <a:lnTo>
                  <a:pt x="142627" y="731599"/>
                </a:lnTo>
                <a:lnTo>
                  <a:pt x="107107" y="767828"/>
                </a:lnTo>
                <a:lnTo>
                  <a:pt x="97202" y="776799"/>
                </a:lnTo>
                <a:lnTo>
                  <a:pt x="86630" y="785756"/>
                </a:lnTo>
                <a:lnTo>
                  <a:pt x="75613" y="794705"/>
                </a:lnTo>
                <a:lnTo>
                  <a:pt x="65291" y="802654"/>
                </a:lnTo>
                <a:lnTo>
                  <a:pt x="55433" y="809938"/>
                </a:lnTo>
                <a:lnTo>
                  <a:pt x="45886" y="816779"/>
                </a:lnTo>
                <a:lnTo>
                  <a:pt x="36543" y="822332"/>
                </a:lnTo>
                <a:lnTo>
                  <a:pt x="27339" y="827025"/>
                </a:lnTo>
                <a:lnTo>
                  <a:pt x="0" y="8393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InkAnnotation134"/>
          <p:cNvSpPr/>
          <p:nvPr/>
        </p:nvSpPr>
        <p:spPr>
          <a:xfrm>
            <a:off x="6009789" y="3643312"/>
            <a:ext cx="294571" cy="491134"/>
          </a:xfrm>
          <a:custGeom>
            <a:avLst/>
            <a:gdLst/>
            <a:ahLst/>
            <a:cxnLst/>
            <a:rect l="0" t="0" r="0" b="0"/>
            <a:pathLst>
              <a:path w="294571" h="491134">
                <a:moveTo>
                  <a:pt x="44539" y="491133"/>
                </a:moveTo>
                <a:lnTo>
                  <a:pt x="44539" y="457713"/>
                </a:lnTo>
                <a:lnTo>
                  <a:pt x="41893" y="446183"/>
                </a:lnTo>
                <a:lnTo>
                  <a:pt x="38402" y="433452"/>
                </a:lnTo>
                <a:lnTo>
                  <a:pt x="37471" y="425890"/>
                </a:lnTo>
                <a:lnTo>
                  <a:pt x="36850" y="417872"/>
                </a:lnTo>
                <a:lnTo>
                  <a:pt x="35445" y="409550"/>
                </a:lnTo>
                <a:lnTo>
                  <a:pt x="33514" y="401026"/>
                </a:lnTo>
                <a:lnTo>
                  <a:pt x="31236" y="392366"/>
                </a:lnTo>
                <a:lnTo>
                  <a:pt x="29717" y="383617"/>
                </a:lnTo>
                <a:lnTo>
                  <a:pt x="28704" y="374807"/>
                </a:lnTo>
                <a:lnTo>
                  <a:pt x="28030" y="365957"/>
                </a:lnTo>
                <a:lnTo>
                  <a:pt x="27580" y="357081"/>
                </a:lnTo>
                <a:lnTo>
                  <a:pt x="27079" y="339281"/>
                </a:lnTo>
                <a:lnTo>
                  <a:pt x="25954" y="330367"/>
                </a:lnTo>
                <a:lnTo>
                  <a:pt x="24212" y="321447"/>
                </a:lnTo>
                <a:lnTo>
                  <a:pt x="22058" y="312525"/>
                </a:lnTo>
                <a:lnTo>
                  <a:pt x="20621" y="303600"/>
                </a:lnTo>
                <a:lnTo>
                  <a:pt x="19665" y="294673"/>
                </a:lnTo>
                <a:lnTo>
                  <a:pt x="19026" y="285746"/>
                </a:lnTo>
                <a:lnTo>
                  <a:pt x="17608" y="276818"/>
                </a:lnTo>
                <a:lnTo>
                  <a:pt x="15672" y="267889"/>
                </a:lnTo>
                <a:lnTo>
                  <a:pt x="13388" y="258960"/>
                </a:lnTo>
                <a:lnTo>
                  <a:pt x="11865" y="250030"/>
                </a:lnTo>
                <a:lnTo>
                  <a:pt x="10850" y="241101"/>
                </a:lnTo>
                <a:lnTo>
                  <a:pt x="10174" y="232171"/>
                </a:lnTo>
                <a:lnTo>
                  <a:pt x="9722" y="223242"/>
                </a:lnTo>
                <a:lnTo>
                  <a:pt x="9221" y="205382"/>
                </a:lnTo>
                <a:lnTo>
                  <a:pt x="8939" y="178594"/>
                </a:lnTo>
                <a:lnTo>
                  <a:pt x="6227" y="163380"/>
                </a:lnTo>
                <a:lnTo>
                  <a:pt x="2707" y="150004"/>
                </a:lnTo>
                <a:lnTo>
                  <a:pt x="1142" y="137444"/>
                </a:lnTo>
                <a:lnTo>
                  <a:pt x="446" y="125248"/>
                </a:lnTo>
                <a:lnTo>
                  <a:pt x="138" y="113212"/>
                </a:lnTo>
                <a:lnTo>
                  <a:pt x="0" y="101249"/>
                </a:lnTo>
                <a:lnTo>
                  <a:pt x="2585" y="89317"/>
                </a:lnTo>
                <a:lnTo>
                  <a:pt x="6973" y="74090"/>
                </a:lnTo>
                <a:lnTo>
                  <a:pt x="8992" y="65671"/>
                </a:lnTo>
                <a:lnTo>
                  <a:pt x="13196" y="55314"/>
                </a:lnTo>
                <a:lnTo>
                  <a:pt x="16698" y="50767"/>
                </a:lnTo>
                <a:lnTo>
                  <a:pt x="25882" y="43068"/>
                </a:lnTo>
                <a:lnTo>
                  <a:pt x="31108" y="39626"/>
                </a:lnTo>
                <a:lnTo>
                  <a:pt x="36578" y="36339"/>
                </a:lnTo>
                <a:lnTo>
                  <a:pt x="42208" y="33156"/>
                </a:lnTo>
                <a:lnTo>
                  <a:pt x="53755" y="26973"/>
                </a:lnTo>
                <a:lnTo>
                  <a:pt x="59613" y="23935"/>
                </a:lnTo>
                <a:lnTo>
                  <a:pt x="66495" y="20918"/>
                </a:lnTo>
                <a:lnTo>
                  <a:pt x="74059" y="17914"/>
                </a:lnTo>
                <a:lnTo>
                  <a:pt x="82078" y="14919"/>
                </a:lnTo>
                <a:lnTo>
                  <a:pt x="90401" y="12922"/>
                </a:lnTo>
                <a:lnTo>
                  <a:pt x="98926" y="11592"/>
                </a:lnTo>
                <a:lnTo>
                  <a:pt x="107586" y="10704"/>
                </a:lnTo>
                <a:lnTo>
                  <a:pt x="117328" y="9120"/>
                </a:lnTo>
                <a:lnTo>
                  <a:pt x="127791" y="7073"/>
                </a:lnTo>
                <a:lnTo>
                  <a:pt x="138736" y="4715"/>
                </a:lnTo>
                <a:lnTo>
                  <a:pt x="149008" y="3144"/>
                </a:lnTo>
                <a:lnTo>
                  <a:pt x="158834" y="2095"/>
                </a:lnTo>
                <a:lnTo>
                  <a:pt x="168360" y="1397"/>
                </a:lnTo>
                <a:lnTo>
                  <a:pt x="178680" y="931"/>
                </a:lnTo>
                <a:lnTo>
                  <a:pt x="200730" y="414"/>
                </a:lnTo>
                <a:lnTo>
                  <a:pt x="29457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InkAnnotation135"/>
          <p:cNvSpPr/>
          <p:nvPr/>
        </p:nvSpPr>
        <p:spPr>
          <a:xfrm>
            <a:off x="6036468" y="3848695"/>
            <a:ext cx="250033" cy="1"/>
          </a:xfrm>
          <a:custGeom>
            <a:avLst/>
            <a:gdLst/>
            <a:ahLst/>
            <a:cxnLst/>
            <a:rect l="0" t="0" r="0" b="0"/>
            <a:pathLst>
              <a:path w="250033" h="1">
                <a:moveTo>
                  <a:pt x="0" y="0"/>
                </a:moveTo>
                <a:lnTo>
                  <a:pt x="25003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InkAnnotation136"/>
          <p:cNvSpPr/>
          <p:nvPr/>
        </p:nvSpPr>
        <p:spPr>
          <a:xfrm>
            <a:off x="6456164" y="3777257"/>
            <a:ext cx="178594" cy="8931"/>
          </a:xfrm>
          <a:custGeom>
            <a:avLst/>
            <a:gdLst/>
            <a:ahLst/>
            <a:cxnLst/>
            <a:rect l="0" t="0" r="0" b="0"/>
            <a:pathLst>
              <a:path w="178594" h="8931">
                <a:moveTo>
                  <a:pt x="0" y="0"/>
                </a:moveTo>
                <a:lnTo>
                  <a:pt x="85430" y="0"/>
                </a:lnTo>
                <a:lnTo>
                  <a:pt x="96641" y="993"/>
                </a:lnTo>
                <a:lnTo>
                  <a:pt x="108084" y="2646"/>
                </a:lnTo>
                <a:lnTo>
                  <a:pt x="119680" y="4741"/>
                </a:lnTo>
                <a:lnTo>
                  <a:pt x="129396" y="6137"/>
                </a:lnTo>
                <a:lnTo>
                  <a:pt x="137859" y="7068"/>
                </a:lnTo>
                <a:lnTo>
                  <a:pt x="145483" y="7689"/>
                </a:lnTo>
                <a:lnTo>
                  <a:pt x="152551" y="8103"/>
                </a:lnTo>
                <a:lnTo>
                  <a:pt x="178593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InkAnnotation137"/>
          <p:cNvSpPr/>
          <p:nvPr/>
        </p:nvSpPr>
        <p:spPr>
          <a:xfrm>
            <a:off x="6411515" y="3946921"/>
            <a:ext cx="151806" cy="8822"/>
          </a:xfrm>
          <a:custGeom>
            <a:avLst/>
            <a:gdLst/>
            <a:ahLst/>
            <a:cxnLst/>
            <a:rect l="0" t="0" r="0" b="0"/>
            <a:pathLst>
              <a:path w="151806" h="8822">
                <a:moveTo>
                  <a:pt x="0" y="0"/>
                </a:moveTo>
                <a:lnTo>
                  <a:pt x="0" y="7689"/>
                </a:lnTo>
                <a:lnTo>
                  <a:pt x="992" y="8103"/>
                </a:lnTo>
                <a:lnTo>
                  <a:pt x="2646" y="8378"/>
                </a:lnTo>
                <a:lnTo>
                  <a:pt x="4740" y="8563"/>
                </a:lnTo>
                <a:lnTo>
                  <a:pt x="8121" y="8685"/>
                </a:lnTo>
                <a:lnTo>
                  <a:pt x="17169" y="8821"/>
                </a:lnTo>
                <a:lnTo>
                  <a:pt x="23353" y="7865"/>
                </a:lnTo>
                <a:lnTo>
                  <a:pt x="30451" y="6236"/>
                </a:lnTo>
                <a:lnTo>
                  <a:pt x="38160" y="4157"/>
                </a:lnTo>
                <a:lnTo>
                  <a:pt x="48260" y="2772"/>
                </a:lnTo>
                <a:lnTo>
                  <a:pt x="59955" y="1848"/>
                </a:lnTo>
                <a:lnTo>
                  <a:pt x="84193" y="821"/>
                </a:lnTo>
                <a:lnTo>
                  <a:pt x="114573" y="244"/>
                </a:lnTo>
                <a:lnTo>
                  <a:pt x="15180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InkAnnotation138"/>
          <p:cNvSpPr/>
          <p:nvPr/>
        </p:nvSpPr>
        <p:spPr>
          <a:xfrm>
            <a:off x="6804421" y="3634392"/>
            <a:ext cx="375048" cy="17851"/>
          </a:xfrm>
          <a:custGeom>
            <a:avLst/>
            <a:gdLst/>
            <a:ahLst/>
            <a:cxnLst/>
            <a:rect l="0" t="0" r="0" b="0"/>
            <a:pathLst>
              <a:path w="375048" h="17851">
                <a:moveTo>
                  <a:pt x="0" y="8920"/>
                </a:moveTo>
                <a:lnTo>
                  <a:pt x="17170" y="8920"/>
                </a:lnTo>
                <a:lnTo>
                  <a:pt x="23352" y="7928"/>
                </a:lnTo>
                <a:lnTo>
                  <a:pt x="30452" y="6274"/>
                </a:lnTo>
                <a:lnTo>
                  <a:pt x="38160" y="4180"/>
                </a:lnTo>
                <a:lnTo>
                  <a:pt x="47268" y="2783"/>
                </a:lnTo>
                <a:lnTo>
                  <a:pt x="57309" y="1852"/>
                </a:lnTo>
                <a:lnTo>
                  <a:pt x="67971" y="1232"/>
                </a:lnTo>
                <a:lnTo>
                  <a:pt x="93048" y="542"/>
                </a:lnTo>
                <a:lnTo>
                  <a:pt x="234368" y="0"/>
                </a:lnTo>
                <a:lnTo>
                  <a:pt x="250504" y="989"/>
                </a:lnTo>
                <a:lnTo>
                  <a:pt x="266221" y="2641"/>
                </a:lnTo>
                <a:lnTo>
                  <a:pt x="281661" y="4734"/>
                </a:lnTo>
                <a:lnTo>
                  <a:pt x="295923" y="6129"/>
                </a:lnTo>
                <a:lnTo>
                  <a:pt x="309399" y="7059"/>
                </a:lnTo>
                <a:lnTo>
                  <a:pt x="322352" y="7679"/>
                </a:lnTo>
                <a:lnTo>
                  <a:pt x="333964" y="9085"/>
                </a:lnTo>
                <a:lnTo>
                  <a:pt x="344682" y="11014"/>
                </a:lnTo>
                <a:lnTo>
                  <a:pt x="375047" y="178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InkAnnotation139"/>
          <p:cNvSpPr/>
          <p:nvPr/>
        </p:nvSpPr>
        <p:spPr>
          <a:xfrm>
            <a:off x="6938367" y="3616523"/>
            <a:ext cx="35719" cy="339329"/>
          </a:xfrm>
          <a:custGeom>
            <a:avLst/>
            <a:gdLst/>
            <a:ahLst/>
            <a:cxnLst/>
            <a:rect l="0" t="0" r="0" b="0"/>
            <a:pathLst>
              <a:path w="35719" h="339329">
                <a:moveTo>
                  <a:pt x="35718" y="0"/>
                </a:moveTo>
                <a:lnTo>
                  <a:pt x="35718" y="4740"/>
                </a:lnTo>
                <a:lnTo>
                  <a:pt x="34726" y="7129"/>
                </a:lnTo>
                <a:lnTo>
                  <a:pt x="33072" y="9713"/>
                </a:lnTo>
                <a:lnTo>
                  <a:pt x="30978" y="12429"/>
                </a:lnTo>
                <a:lnTo>
                  <a:pt x="29582" y="16223"/>
                </a:lnTo>
                <a:lnTo>
                  <a:pt x="28651" y="20737"/>
                </a:lnTo>
                <a:lnTo>
                  <a:pt x="28030" y="25731"/>
                </a:lnTo>
                <a:lnTo>
                  <a:pt x="27616" y="32037"/>
                </a:lnTo>
                <a:lnTo>
                  <a:pt x="27340" y="39217"/>
                </a:lnTo>
                <a:lnTo>
                  <a:pt x="26952" y="60899"/>
                </a:lnTo>
                <a:lnTo>
                  <a:pt x="26898" y="67388"/>
                </a:lnTo>
                <a:lnTo>
                  <a:pt x="25869" y="74691"/>
                </a:lnTo>
                <a:lnTo>
                  <a:pt x="24192" y="82536"/>
                </a:lnTo>
                <a:lnTo>
                  <a:pt x="22081" y="90743"/>
                </a:lnTo>
                <a:lnTo>
                  <a:pt x="20673" y="99190"/>
                </a:lnTo>
                <a:lnTo>
                  <a:pt x="19736" y="107799"/>
                </a:lnTo>
                <a:lnTo>
                  <a:pt x="19109" y="116514"/>
                </a:lnTo>
                <a:lnTo>
                  <a:pt x="18692" y="125301"/>
                </a:lnTo>
                <a:lnTo>
                  <a:pt x="18230" y="143002"/>
                </a:lnTo>
                <a:lnTo>
                  <a:pt x="17969" y="169702"/>
                </a:lnTo>
                <a:lnTo>
                  <a:pt x="16940" y="179611"/>
                </a:lnTo>
                <a:lnTo>
                  <a:pt x="15262" y="190186"/>
                </a:lnTo>
                <a:lnTo>
                  <a:pt x="13152" y="201204"/>
                </a:lnTo>
                <a:lnTo>
                  <a:pt x="11743" y="211527"/>
                </a:lnTo>
                <a:lnTo>
                  <a:pt x="10806" y="221385"/>
                </a:lnTo>
                <a:lnTo>
                  <a:pt x="10180" y="230934"/>
                </a:lnTo>
                <a:lnTo>
                  <a:pt x="9485" y="246835"/>
                </a:lnTo>
                <a:lnTo>
                  <a:pt x="9300" y="253854"/>
                </a:lnTo>
                <a:lnTo>
                  <a:pt x="8184" y="261509"/>
                </a:lnTo>
                <a:lnTo>
                  <a:pt x="6448" y="269589"/>
                </a:lnTo>
                <a:lnTo>
                  <a:pt x="4299" y="277953"/>
                </a:lnTo>
                <a:lnTo>
                  <a:pt x="2866" y="285513"/>
                </a:lnTo>
                <a:lnTo>
                  <a:pt x="1910" y="292537"/>
                </a:lnTo>
                <a:lnTo>
                  <a:pt x="1273" y="299205"/>
                </a:lnTo>
                <a:lnTo>
                  <a:pt x="566" y="309258"/>
                </a:lnTo>
                <a:lnTo>
                  <a:pt x="252" y="317034"/>
                </a:lnTo>
                <a:lnTo>
                  <a:pt x="74" y="326990"/>
                </a:lnTo>
                <a:lnTo>
                  <a:pt x="0" y="3393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InkAnnotation140"/>
          <p:cNvSpPr/>
          <p:nvPr/>
        </p:nvSpPr>
        <p:spPr>
          <a:xfrm>
            <a:off x="7116960" y="3571875"/>
            <a:ext cx="35318" cy="491133"/>
          </a:xfrm>
          <a:custGeom>
            <a:avLst/>
            <a:gdLst/>
            <a:ahLst/>
            <a:cxnLst/>
            <a:rect l="0" t="0" r="0" b="0"/>
            <a:pathLst>
              <a:path w="35318" h="491133">
                <a:moveTo>
                  <a:pt x="8930" y="0"/>
                </a:moveTo>
                <a:lnTo>
                  <a:pt x="8930" y="13302"/>
                </a:lnTo>
                <a:lnTo>
                  <a:pt x="9922" y="16805"/>
                </a:lnTo>
                <a:lnTo>
                  <a:pt x="11576" y="21125"/>
                </a:lnTo>
                <a:lnTo>
                  <a:pt x="13670" y="25989"/>
                </a:lnTo>
                <a:lnTo>
                  <a:pt x="15068" y="32209"/>
                </a:lnTo>
                <a:lnTo>
                  <a:pt x="15998" y="39332"/>
                </a:lnTo>
                <a:lnTo>
                  <a:pt x="16619" y="47057"/>
                </a:lnTo>
                <a:lnTo>
                  <a:pt x="18025" y="55184"/>
                </a:lnTo>
                <a:lnTo>
                  <a:pt x="19954" y="63578"/>
                </a:lnTo>
                <a:lnTo>
                  <a:pt x="22232" y="72151"/>
                </a:lnTo>
                <a:lnTo>
                  <a:pt x="23752" y="81834"/>
                </a:lnTo>
                <a:lnTo>
                  <a:pt x="24764" y="92259"/>
                </a:lnTo>
                <a:lnTo>
                  <a:pt x="25440" y="103178"/>
                </a:lnTo>
                <a:lnTo>
                  <a:pt x="26882" y="113434"/>
                </a:lnTo>
                <a:lnTo>
                  <a:pt x="28836" y="123247"/>
                </a:lnTo>
                <a:lnTo>
                  <a:pt x="31130" y="132766"/>
                </a:lnTo>
                <a:lnTo>
                  <a:pt x="32660" y="143081"/>
                </a:lnTo>
                <a:lnTo>
                  <a:pt x="33680" y="153926"/>
                </a:lnTo>
                <a:lnTo>
                  <a:pt x="34360" y="165125"/>
                </a:lnTo>
                <a:lnTo>
                  <a:pt x="35115" y="188152"/>
                </a:lnTo>
                <a:lnTo>
                  <a:pt x="35317" y="199849"/>
                </a:lnTo>
                <a:lnTo>
                  <a:pt x="34459" y="211615"/>
                </a:lnTo>
                <a:lnTo>
                  <a:pt x="32895" y="223428"/>
                </a:lnTo>
                <a:lnTo>
                  <a:pt x="28511" y="248129"/>
                </a:lnTo>
                <a:lnTo>
                  <a:pt x="23255" y="275644"/>
                </a:lnTo>
                <a:lnTo>
                  <a:pt x="21456" y="288935"/>
                </a:lnTo>
                <a:lnTo>
                  <a:pt x="20257" y="301763"/>
                </a:lnTo>
                <a:lnTo>
                  <a:pt x="19459" y="314285"/>
                </a:lnTo>
                <a:lnTo>
                  <a:pt x="17933" y="325609"/>
                </a:lnTo>
                <a:lnTo>
                  <a:pt x="15924" y="336135"/>
                </a:lnTo>
                <a:lnTo>
                  <a:pt x="5571" y="379156"/>
                </a:lnTo>
                <a:lnTo>
                  <a:pt x="3714" y="389692"/>
                </a:lnTo>
                <a:lnTo>
                  <a:pt x="2476" y="399693"/>
                </a:lnTo>
                <a:lnTo>
                  <a:pt x="1651" y="409337"/>
                </a:lnTo>
                <a:lnTo>
                  <a:pt x="1100" y="418743"/>
                </a:lnTo>
                <a:lnTo>
                  <a:pt x="489" y="437131"/>
                </a:lnTo>
                <a:lnTo>
                  <a:pt x="65" y="469787"/>
                </a:lnTo>
                <a:lnTo>
                  <a:pt x="0" y="4911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InkAnnotation141"/>
          <p:cNvSpPr/>
          <p:nvPr/>
        </p:nvSpPr>
        <p:spPr>
          <a:xfrm>
            <a:off x="7367151" y="3554015"/>
            <a:ext cx="133787" cy="517923"/>
          </a:xfrm>
          <a:custGeom>
            <a:avLst/>
            <a:gdLst/>
            <a:ahLst/>
            <a:cxnLst/>
            <a:rect l="0" t="0" r="0" b="0"/>
            <a:pathLst>
              <a:path w="133787" h="517923">
                <a:moveTo>
                  <a:pt x="133786" y="0"/>
                </a:moveTo>
                <a:lnTo>
                  <a:pt x="129046" y="4741"/>
                </a:lnTo>
                <a:lnTo>
                  <a:pt x="127649" y="7130"/>
                </a:lnTo>
                <a:lnTo>
                  <a:pt x="124691" y="15231"/>
                </a:lnTo>
                <a:lnTo>
                  <a:pt x="122762" y="18092"/>
                </a:lnTo>
                <a:lnTo>
                  <a:pt x="120484" y="20991"/>
                </a:lnTo>
                <a:lnTo>
                  <a:pt x="117972" y="24908"/>
                </a:lnTo>
                <a:lnTo>
                  <a:pt x="115306" y="29504"/>
                </a:lnTo>
                <a:lnTo>
                  <a:pt x="112536" y="34552"/>
                </a:lnTo>
                <a:lnTo>
                  <a:pt x="108706" y="40894"/>
                </a:lnTo>
                <a:lnTo>
                  <a:pt x="99157" y="55878"/>
                </a:lnTo>
                <a:lnTo>
                  <a:pt x="82626" y="81049"/>
                </a:lnTo>
                <a:lnTo>
                  <a:pt x="77851" y="89751"/>
                </a:lnTo>
                <a:lnTo>
                  <a:pt x="73676" y="98529"/>
                </a:lnTo>
                <a:lnTo>
                  <a:pt x="69900" y="107358"/>
                </a:lnTo>
                <a:lnTo>
                  <a:pt x="65399" y="116221"/>
                </a:lnTo>
                <a:lnTo>
                  <a:pt x="60414" y="125105"/>
                </a:lnTo>
                <a:lnTo>
                  <a:pt x="55105" y="134005"/>
                </a:lnTo>
                <a:lnTo>
                  <a:pt x="49582" y="143907"/>
                </a:lnTo>
                <a:lnTo>
                  <a:pt x="38154" y="165493"/>
                </a:lnTo>
                <a:lnTo>
                  <a:pt x="33320" y="176805"/>
                </a:lnTo>
                <a:lnTo>
                  <a:pt x="29106" y="188315"/>
                </a:lnTo>
                <a:lnTo>
                  <a:pt x="25303" y="199958"/>
                </a:lnTo>
                <a:lnTo>
                  <a:pt x="21777" y="211688"/>
                </a:lnTo>
                <a:lnTo>
                  <a:pt x="15213" y="235305"/>
                </a:lnTo>
                <a:lnTo>
                  <a:pt x="5939" y="270914"/>
                </a:lnTo>
                <a:lnTo>
                  <a:pt x="3906" y="282804"/>
                </a:lnTo>
                <a:lnTo>
                  <a:pt x="2551" y="294700"/>
                </a:lnTo>
                <a:lnTo>
                  <a:pt x="1648" y="306600"/>
                </a:lnTo>
                <a:lnTo>
                  <a:pt x="1045" y="318502"/>
                </a:lnTo>
                <a:lnTo>
                  <a:pt x="376" y="342309"/>
                </a:lnTo>
                <a:lnTo>
                  <a:pt x="0" y="378025"/>
                </a:lnTo>
                <a:lnTo>
                  <a:pt x="939" y="388938"/>
                </a:lnTo>
                <a:lnTo>
                  <a:pt x="2558" y="399190"/>
                </a:lnTo>
                <a:lnTo>
                  <a:pt x="4629" y="409002"/>
                </a:lnTo>
                <a:lnTo>
                  <a:pt x="7001" y="418520"/>
                </a:lnTo>
                <a:lnTo>
                  <a:pt x="9575" y="427841"/>
                </a:lnTo>
                <a:lnTo>
                  <a:pt x="12284" y="437032"/>
                </a:lnTo>
                <a:lnTo>
                  <a:pt x="16073" y="445144"/>
                </a:lnTo>
                <a:lnTo>
                  <a:pt x="20584" y="452536"/>
                </a:lnTo>
                <a:lnTo>
                  <a:pt x="25576" y="459448"/>
                </a:lnTo>
                <a:lnTo>
                  <a:pt x="30888" y="466041"/>
                </a:lnTo>
                <a:lnTo>
                  <a:pt x="36414" y="472421"/>
                </a:lnTo>
                <a:lnTo>
                  <a:pt x="42082" y="478658"/>
                </a:lnTo>
                <a:lnTo>
                  <a:pt x="53672" y="490880"/>
                </a:lnTo>
                <a:lnTo>
                  <a:pt x="80208" y="51792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InkAnnotation142"/>
          <p:cNvSpPr/>
          <p:nvPr/>
        </p:nvSpPr>
        <p:spPr>
          <a:xfrm>
            <a:off x="7617214" y="3607593"/>
            <a:ext cx="222473" cy="231982"/>
          </a:xfrm>
          <a:custGeom>
            <a:avLst/>
            <a:gdLst/>
            <a:ahLst/>
            <a:cxnLst/>
            <a:rect l="0" t="0" r="0" b="0"/>
            <a:pathLst>
              <a:path w="222473" h="231982">
                <a:moveTo>
                  <a:pt x="115895" y="8930"/>
                </a:moveTo>
                <a:lnTo>
                  <a:pt x="111155" y="13670"/>
                </a:lnTo>
                <a:lnTo>
                  <a:pt x="108766" y="15067"/>
                </a:lnTo>
                <a:lnTo>
                  <a:pt x="103466" y="16618"/>
                </a:lnTo>
                <a:lnTo>
                  <a:pt x="97804" y="19954"/>
                </a:lnTo>
                <a:lnTo>
                  <a:pt x="90987" y="24744"/>
                </a:lnTo>
                <a:lnTo>
                  <a:pt x="86392" y="27409"/>
                </a:lnTo>
                <a:lnTo>
                  <a:pt x="81343" y="30179"/>
                </a:lnTo>
                <a:lnTo>
                  <a:pt x="75993" y="34010"/>
                </a:lnTo>
                <a:lnTo>
                  <a:pt x="70442" y="38548"/>
                </a:lnTo>
                <a:lnTo>
                  <a:pt x="64758" y="43558"/>
                </a:lnTo>
                <a:lnTo>
                  <a:pt x="58983" y="47890"/>
                </a:lnTo>
                <a:lnTo>
                  <a:pt x="53149" y="51771"/>
                </a:lnTo>
                <a:lnTo>
                  <a:pt x="47276" y="55350"/>
                </a:lnTo>
                <a:lnTo>
                  <a:pt x="42368" y="60712"/>
                </a:lnTo>
                <a:lnTo>
                  <a:pt x="38103" y="67264"/>
                </a:lnTo>
                <a:lnTo>
                  <a:pt x="34268" y="74608"/>
                </a:lnTo>
                <a:lnTo>
                  <a:pt x="29727" y="81489"/>
                </a:lnTo>
                <a:lnTo>
                  <a:pt x="24715" y="88060"/>
                </a:lnTo>
                <a:lnTo>
                  <a:pt x="19390" y="94426"/>
                </a:lnTo>
                <a:lnTo>
                  <a:pt x="14848" y="100654"/>
                </a:lnTo>
                <a:lnTo>
                  <a:pt x="10827" y="106790"/>
                </a:lnTo>
                <a:lnTo>
                  <a:pt x="7155" y="112865"/>
                </a:lnTo>
                <a:lnTo>
                  <a:pt x="4706" y="118900"/>
                </a:lnTo>
                <a:lnTo>
                  <a:pt x="3074" y="124908"/>
                </a:lnTo>
                <a:lnTo>
                  <a:pt x="1986" y="130897"/>
                </a:lnTo>
                <a:lnTo>
                  <a:pt x="1260" y="136874"/>
                </a:lnTo>
                <a:lnTo>
                  <a:pt x="776" y="142843"/>
                </a:lnTo>
                <a:lnTo>
                  <a:pt x="454" y="148807"/>
                </a:lnTo>
                <a:lnTo>
                  <a:pt x="96" y="160725"/>
                </a:lnTo>
                <a:lnTo>
                  <a:pt x="0" y="166681"/>
                </a:lnTo>
                <a:lnTo>
                  <a:pt x="928" y="172637"/>
                </a:lnTo>
                <a:lnTo>
                  <a:pt x="2540" y="178591"/>
                </a:lnTo>
                <a:lnTo>
                  <a:pt x="4606" y="184545"/>
                </a:lnTo>
                <a:lnTo>
                  <a:pt x="6975" y="189507"/>
                </a:lnTo>
                <a:lnTo>
                  <a:pt x="9548" y="193807"/>
                </a:lnTo>
                <a:lnTo>
                  <a:pt x="12255" y="197665"/>
                </a:lnTo>
                <a:lnTo>
                  <a:pt x="16044" y="202222"/>
                </a:lnTo>
                <a:lnTo>
                  <a:pt x="20554" y="207245"/>
                </a:lnTo>
                <a:lnTo>
                  <a:pt x="25545" y="212577"/>
                </a:lnTo>
                <a:lnTo>
                  <a:pt x="31849" y="217125"/>
                </a:lnTo>
                <a:lnTo>
                  <a:pt x="39028" y="221148"/>
                </a:lnTo>
                <a:lnTo>
                  <a:pt x="46791" y="224823"/>
                </a:lnTo>
                <a:lnTo>
                  <a:pt x="54943" y="227272"/>
                </a:lnTo>
                <a:lnTo>
                  <a:pt x="63354" y="228906"/>
                </a:lnTo>
                <a:lnTo>
                  <a:pt x="71938" y="229995"/>
                </a:lnTo>
                <a:lnTo>
                  <a:pt x="80637" y="230721"/>
                </a:lnTo>
                <a:lnTo>
                  <a:pt x="89414" y="231205"/>
                </a:lnTo>
                <a:lnTo>
                  <a:pt x="107101" y="231742"/>
                </a:lnTo>
                <a:lnTo>
                  <a:pt x="124885" y="231981"/>
                </a:lnTo>
                <a:lnTo>
                  <a:pt x="132803" y="231052"/>
                </a:lnTo>
                <a:lnTo>
                  <a:pt x="140065" y="229442"/>
                </a:lnTo>
                <a:lnTo>
                  <a:pt x="154418" y="225006"/>
                </a:lnTo>
                <a:lnTo>
                  <a:pt x="170719" y="219727"/>
                </a:lnTo>
                <a:lnTo>
                  <a:pt x="178241" y="215937"/>
                </a:lnTo>
                <a:lnTo>
                  <a:pt x="185240" y="211427"/>
                </a:lnTo>
                <a:lnTo>
                  <a:pt x="191891" y="206436"/>
                </a:lnTo>
                <a:lnTo>
                  <a:pt x="197316" y="201124"/>
                </a:lnTo>
                <a:lnTo>
                  <a:pt x="201926" y="195598"/>
                </a:lnTo>
                <a:lnTo>
                  <a:pt x="205992" y="189930"/>
                </a:lnTo>
                <a:lnTo>
                  <a:pt x="209694" y="184167"/>
                </a:lnTo>
                <a:lnTo>
                  <a:pt x="213154" y="178341"/>
                </a:lnTo>
                <a:lnTo>
                  <a:pt x="216452" y="172472"/>
                </a:lnTo>
                <a:lnTo>
                  <a:pt x="218652" y="166575"/>
                </a:lnTo>
                <a:lnTo>
                  <a:pt x="220120" y="160659"/>
                </a:lnTo>
                <a:lnTo>
                  <a:pt x="221096" y="154732"/>
                </a:lnTo>
                <a:lnTo>
                  <a:pt x="221748" y="147803"/>
                </a:lnTo>
                <a:lnTo>
                  <a:pt x="222182" y="140207"/>
                </a:lnTo>
                <a:lnTo>
                  <a:pt x="222472" y="132167"/>
                </a:lnTo>
                <a:lnTo>
                  <a:pt x="221673" y="123830"/>
                </a:lnTo>
                <a:lnTo>
                  <a:pt x="220148" y="115296"/>
                </a:lnTo>
                <a:lnTo>
                  <a:pt x="218139" y="106630"/>
                </a:lnTo>
                <a:lnTo>
                  <a:pt x="215807" y="98867"/>
                </a:lnTo>
                <a:lnTo>
                  <a:pt x="213260" y="91709"/>
                </a:lnTo>
                <a:lnTo>
                  <a:pt x="210571" y="84952"/>
                </a:lnTo>
                <a:lnTo>
                  <a:pt x="207786" y="78463"/>
                </a:lnTo>
                <a:lnTo>
                  <a:pt x="202045" y="65961"/>
                </a:lnTo>
                <a:lnTo>
                  <a:pt x="198133" y="59849"/>
                </a:lnTo>
                <a:lnTo>
                  <a:pt x="193541" y="53790"/>
                </a:lnTo>
                <a:lnTo>
                  <a:pt x="188495" y="47766"/>
                </a:lnTo>
                <a:lnTo>
                  <a:pt x="183147" y="42758"/>
                </a:lnTo>
                <a:lnTo>
                  <a:pt x="177597" y="38428"/>
                </a:lnTo>
                <a:lnTo>
                  <a:pt x="171912" y="34548"/>
                </a:lnTo>
                <a:lnTo>
                  <a:pt x="167131" y="30970"/>
                </a:lnTo>
                <a:lnTo>
                  <a:pt x="162950" y="27592"/>
                </a:lnTo>
                <a:lnTo>
                  <a:pt x="159171" y="24348"/>
                </a:lnTo>
                <a:lnTo>
                  <a:pt x="154668" y="21193"/>
                </a:lnTo>
                <a:lnTo>
                  <a:pt x="149681" y="18098"/>
                </a:lnTo>
                <a:lnTo>
                  <a:pt x="144371" y="15042"/>
                </a:lnTo>
                <a:lnTo>
                  <a:pt x="140833" y="12012"/>
                </a:lnTo>
                <a:lnTo>
                  <a:pt x="138473" y="9000"/>
                </a:lnTo>
                <a:lnTo>
                  <a:pt x="136900" y="6000"/>
                </a:lnTo>
                <a:lnTo>
                  <a:pt x="134860" y="4000"/>
                </a:lnTo>
                <a:lnTo>
                  <a:pt x="132507" y="2667"/>
                </a:lnTo>
                <a:lnTo>
                  <a:pt x="12482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InkAnnotation143"/>
          <p:cNvSpPr/>
          <p:nvPr/>
        </p:nvSpPr>
        <p:spPr>
          <a:xfrm>
            <a:off x="7920632" y="3839765"/>
            <a:ext cx="107158" cy="232173"/>
          </a:xfrm>
          <a:custGeom>
            <a:avLst/>
            <a:gdLst/>
            <a:ahLst/>
            <a:cxnLst/>
            <a:rect l="0" t="0" r="0" b="0"/>
            <a:pathLst>
              <a:path w="107158" h="232173">
                <a:moveTo>
                  <a:pt x="107157" y="0"/>
                </a:moveTo>
                <a:lnTo>
                  <a:pt x="107157" y="4741"/>
                </a:lnTo>
                <a:lnTo>
                  <a:pt x="106164" y="7130"/>
                </a:lnTo>
                <a:lnTo>
                  <a:pt x="104510" y="9713"/>
                </a:lnTo>
                <a:lnTo>
                  <a:pt x="102417" y="12429"/>
                </a:lnTo>
                <a:lnTo>
                  <a:pt x="100028" y="16224"/>
                </a:lnTo>
                <a:lnTo>
                  <a:pt x="97443" y="20738"/>
                </a:lnTo>
                <a:lnTo>
                  <a:pt x="91925" y="31045"/>
                </a:lnTo>
                <a:lnTo>
                  <a:pt x="59528" y="95265"/>
                </a:lnTo>
                <a:lnTo>
                  <a:pt x="55560" y="102205"/>
                </a:lnTo>
                <a:lnTo>
                  <a:pt x="50931" y="109809"/>
                </a:lnTo>
                <a:lnTo>
                  <a:pt x="45860" y="117854"/>
                </a:lnTo>
                <a:lnTo>
                  <a:pt x="41488" y="125203"/>
                </a:lnTo>
                <a:lnTo>
                  <a:pt x="37580" y="132085"/>
                </a:lnTo>
                <a:lnTo>
                  <a:pt x="33983" y="138658"/>
                </a:lnTo>
                <a:lnTo>
                  <a:pt x="31585" y="145025"/>
                </a:lnTo>
                <a:lnTo>
                  <a:pt x="29987" y="151254"/>
                </a:lnTo>
                <a:lnTo>
                  <a:pt x="28921" y="157391"/>
                </a:lnTo>
                <a:lnTo>
                  <a:pt x="27218" y="163466"/>
                </a:lnTo>
                <a:lnTo>
                  <a:pt x="25091" y="169501"/>
                </a:lnTo>
                <a:lnTo>
                  <a:pt x="22680" y="175508"/>
                </a:lnTo>
                <a:lnTo>
                  <a:pt x="20081" y="181498"/>
                </a:lnTo>
                <a:lnTo>
                  <a:pt x="14547" y="193445"/>
                </a:lnTo>
                <a:lnTo>
                  <a:pt x="12675" y="199408"/>
                </a:lnTo>
                <a:lnTo>
                  <a:pt x="11426" y="205369"/>
                </a:lnTo>
                <a:lnTo>
                  <a:pt x="10594" y="211326"/>
                </a:lnTo>
                <a:lnTo>
                  <a:pt x="9047" y="216290"/>
                </a:lnTo>
                <a:lnTo>
                  <a:pt x="7023" y="220592"/>
                </a:lnTo>
                <a:lnTo>
                  <a:pt x="0" y="2321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InkAnnotation144"/>
          <p:cNvSpPr/>
          <p:nvPr/>
        </p:nvSpPr>
        <p:spPr>
          <a:xfrm>
            <a:off x="8197453" y="3607593"/>
            <a:ext cx="67559" cy="348259"/>
          </a:xfrm>
          <a:custGeom>
            <a:avLst/>
            <a:gdLst/>
            <a:ahLst/>
            <a:cxnLst/>
            <a:rect l="0" t="0" r="0" b="0"/>
            <a:pathLst>
              <a:path w="67559" h="348259">
                <a:moveTo>
                  <a:pt x="35718" y="0"/>
                </a:moveTo>
                <a:lnTo>
                  <a:pt x="40458" y="0"/>
                </a:lnTo>
                <a:lnTo>
                  <a:pt x="41854" y="992"/>
                </a:lnTo>
                <a:lnTo>
                  <a:pt x="42787" y="2646"/>
                </a:lnTo>
                <a:lnTo>
                  <a:pt x="43820" y="7130"/>
                </a:lnTo>
                <a:lnTo>
                  <a:pt x="44280" y="12429"/>
                </a:lnTo>
                <a:lnTo>
                  <a:pt x="45395" y="15231"/>
                </a:lnTo>
                <a:lnTo>
                  <a:pt x="47131" y="18092"/>
                </a:lnTo>
                <a:lnTo>
                  <a:pt x="49280" y="20991"/>
                </a:lnTo>
                <a:lnTo>
                  <a:pt x="51704" y="25901"/>
                </a:lnTo>
                <a:lnTo>
                  <a:pt x="54313" y="32149"/>
                </a:lnTo>
                <a:lnTo>
                  <a:pt x="57044" y="39292"/>
                </a:lnTo>
                <a:lnTo>
                  <a:pt x="58865" y="46039"/>
                </a:lnTo>
                <a:lnTo>
                  <a:pt x="60079" y="52521"/>
                </a:lnTo>
                <a:lnTo>
                  <a:pt x="60889" y="58826"/>
                </a:lnTo>
                <a:lnTo>
                  <a:pt x="61428" y="66999"/>
                </a:lnTo>
                <a:lnTo>
                  <a:pt x="61787" y="76416"/>
                </a:lnTo>
                <a:lnTo>
                  <a:pt x="62027" y="86663"/>
                </a:lnTo>
                <a:lnTo>
                  <a:pt x="63179" y="96471"/>
                </a:lnTo>
                <a:lnTo>
                  <a:pt x="64940" y="105986"/>
                </a:lnTo>
                <a:lnTo>
                  <a:pt x="67106" y="115306"/>
                </a:lnTo>
                <a:lnTo>
                  <a:pt x="67558" y="124496"/>
                </a:lnTo>
                <a:lnTo>
                  <a:pt x="66866" y="133599"/>
                </a:lnTo>
                <a:lnTo>
                  <a:pt x="65413" y="142644"/>
                </a:lnTo>
                <a:lnTo>
                  <a:pt x="63452" y="151651"/>
                </a:lnTo>
                <a:lnTo>
                  <a:pt x="61152" y="160632"/>
                </a:lnTo>
                <a:lnTo>
                  <a:pt x="58628" y="169596"/>
                </a:lnTo>
                <a:lnTo>
                  <a:pt x="53176" y="187493"/>
                </a:lnTo>
                <a:lnTo>
                  <a:pt x="14881" y="303609"/>
                </a:lnTo>
                <a:lnTo>
                  <a:pt x="11904" y="311547"/>
                </a:lnTo>
                <a:lnTo>
                  <a:pt x="8929" y="318823"/>
                </a:lnTo>
                <a:lnTo>
                  <a:pt x="5952" y="325658"/>
                </a:lnTo>
                <a:lnTo>
                  <a:pt x="3968" y="331207"/>
                </a:lnTo>
                <a:lnTo>
                  <a:pt x="2644" y="335898"/>
                </a:lnTo>
                <a:lnTo>
                  <a:pt x="0" y="3482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InkAnnotation145"/>
          <p:cNvSpPr/>
          <p:nvPr/>
        </p:nvSpPr>
        <p:spPr>
          <a:xfrm>
            <a:off x="8358187" y="3955851"/>
            <a:ext cx="116087" cy="26790"/>
          </a:xfrm>
          <a:custGeom>
            <a:avLst/>
            <a:gdLst/>
            <a:ahLst/>
            <a:cxnLst/>
            <a:rect l="0" t="0" r="0" b="0"/>
            <a:pathLst>
              <a:path w="116087" h="26790">
                <a:moveTo>
                  <a:pt x="0" y="26789"/>
                </a:moveTo>
                <a:lnTo>
                  <a:pt x="4740" y="26789"/>
                </a:lnTo>
                <a:lnTo>
                  <a:pt x="8121" y="25797"/>
                </a:lnTo>
                <a:lnTo>
                  <a:pt x="12359" y="24143"/>
                </a:lnTo>
                <a:lnTo>
                  <a:pt x="17169" y="22049"/>
                </a:lnTo>
                <a:lnTo>
                  <a:pt x="22361" y="20652"/>
                </a:lnTo>
                <a:lnTo>
                  <a:pt x="27805" y="19721"/>
                </a:lnTo>
                <a:lnTo>
                  <a:pt x="33420" y="19101"/>
                </a:lnTo>
                <a:lnTo>
                  <a:pt x="39146" y="17695"/>
                </a:lnTo>
                <a:lnTo>
                  <a:pt x="44949" y="15765"/>
                </a:lnTo>
                <a:lnTo>
                  <a:pt x="50802" y="13487"/>
                </a:lnTo>
                <a:lnTo>
                  <a:pt x="57681" y="11968"/>
                </a:lnTo>
                <a:lnTo>
                  <a:pt x="65243" y="10955"/>
                </a:lnTo>
                <a:lnTo>
                  <a:pt x="73261" y="10280"/>
                </a:lnTo>
                <a:lnTo>
                  <a:pt x="80590" y="8838"/>
                </a:lnTo>
                <a:lnTo>
                  <a:pt x="87461" y="6884"/>
                </a:lnTo>
                <a:lnTo>
                  <a:pt x="94026" y="4590"/>
                </a:lnTo>
                <a:lnTo>
                  <a:pt x="99395" y="3060"/>
                </a:lnTo>
                <a:lnTo>
                  <a:pt x="103967" y="2039"/>
                </a:lnTo>
                <a:lnTo>
                  <a:pt x="11608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InkAnnotation146"/>
          <p:cNvSpPr/>
          <p:nvPr/>
        </p:nvSpPr>
        <p:spPr>
          <a:xfrm>
            <a:off x="8643937" y="3857625"/>
            <a:ext cx="196454" cy="8930"/>
          </a:xfrm>
          <a:custGeom>
            <a:avLst/>
            <a:gdLst/>
            <a:ahLst/>
            <a:cxnLst/>
            <a:rect l="0" t="0" r="0" b="0"/>
            <a:pathLst>
              <a:path w="196454" h="8930">
                <a:moveTo>
                  <a:pt x="0" y="8929"/>
                </a:moveTo>
                <a:lnTo>
                  <a:pt x="156377" y="8929"/>
                </a:lnTo>
                <a:lnTo>
                  <a:pt x="162790" y="7937"/>
                </a:lnTo>
                <a:lnTo>
                  <a:pt x="169051" y="6283"/>
                </a:lnTo>
                <a:lnTo>
                  <a:pt x="175208" y="4189"/>
                </a:lnTo>
                <a:lnTo>
                  <a:pt x="180305" y="2792"/>
                </a:lnTo>
                <a:lnTo>
                  <a:pt x="184696" y="1861"/>
                </a:lnTo>
                <a:lnTo>
                  <a:pt x="19645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InkAnnotation147"/>
          <p:cNvSpPr/>
          <p:nvPr/>
        </p:nvSpPr>
        <p:spPr>
          <a:xfrm>
            <a:off x="8840390" y="3518296"/>
            <a:ext cx="210158" cy="678658"/>
          </a:xfrm>
          <a:custGeom>
            <a:avLst/>
            <a:gdLst/>
            <a:ahLst/>
            <a:cxnLst/>
            <a:rect l="0" t="0" r="0" b="0"/>
            <a:pathLst>
              <a:path w="210158" h="678658">
                <a:moveTo>
                  <a:pt x="116086" y="0"/>
                </a:moveTo>
                <a:lnTo>
                  <a:pt x="120826" y="4741"/>
                </a:lnTo>
                <a:lnTo>
                  <a:pt x="123214" y="6137"/>
                </a:lnTo>
                <a:lnTo>
                  <a:pt x="128514" y="7689"/>
                </a:lnTo>
                <a:lnTo>
                  <a:pt x="134178" y="11024"/>
                </a:lnTo>
                <a:lnTo>
                  <a:pt x="137076" y="13303"/>
                </a:lnTo>
                <a:lnTo>
                  <a:pt x="142943" y="21126"/>
                </a:lnTo>
                <a:lnTo>
                  <a:pt x="148858" y="31218"/>
                </a:lnTo>
                <a:lnTo>
                  <a:pt x="154794" y="42318"/>
                </a:lnTo>
                <a:lnTo>
                  <a:pt x="160740" y="59157"/>
                </a:lnTo>
                <a:lnTo>
                  <a:pt x="163714" y="69203"/>
                </a:lnTo>
                <a:lnTo>
                  <a:pt x="167682" y="79870"/>
                </a:lnTo>
                <a:lnTo>
                  <a:pt x="172311" y="90950"/>
                </a:lnTo>
                <a:lnTo>
                  <a:pt x="177382" y="102305"/>
                </a:lnTo>
                <a:lnTo>
                  <a:pt x="181755" y="114836"/>
                </a:lnTo>
                <a:lnTo>
                  <a:pt x="185662" y="128151"/>
                </a:lnTo>
                <a:lnTo>
                  <a:pt x="199062" y="180426"/>
                </a:lnTo>
                <a:lnTo>
                  <a:pt x="201168" y="193706"/>
                </a:lnTo>
                <a:lnTo>
                  <a:pt x="202573" y="207520"/>
                </a:lnTo>
                <a:lnTo>
                  <a:pt x="203509" y="221691"/>
                </a:lnTo>
                <a:lnTo>
                  <a:pt x="205126" y="235107"/>
                </a:lnTo>
                <a:lnTo>
                  <a:pt x="207196" y="248019"/>
                </a:lnTo>
                <a:lnTo>
                  <a:pt x="209568" y="260596"/>
                </a:lnTo>
                <a:lnTo>
                  <a:pt x="210157" y="273942"/>
                </a:lnTo>
                <a:lnTo>
                  <a:pt x="209556" y="287800"/>
                </a:lnTo>
                <a:lnTo>
                  <a:pt x="208166" y="301999"/>
                </a:lnTo>
                <a:lnTo>
                  <a:pt x="206245" y="315435"/>
                </a:lnTo>
                <a:lnTo>
                  <a:pt x="203973" y="328360"/>
                </a:lnTo>
                <a:lnTo>
                  <a:pt x="193198" y="382361"/>
                </a:lnTo>
                <a:lnTo>
                  <a:pt x="189321" y="395799"/>
                </a:lnTo>
                <a:lnTo>
                  <a:pt x="184753" y="408725"/>
                </a:lnTo>
                <a:lnTo>
                  <a:pt x="179723" y="421311"/>
                </a:lnTo>
                <a:lnTo>
                  <a:pt x="173394" y="434664"/>
                </a:lnTo>
                <a:lnTo>
                  <a:pt x="166198" y="448526"/>
                </a:lnTo>
                <a:lnTo>
                  <a:pt x="158423" y="462728"/>
                </a:lnTo>
                <a:lnTo>
                  <a:pt x="150264" y="476165"/>
                </a:lnTo>
                <a:lnTo>
                  <a:pt x="141847" y="489092"/>
                </a:lnTo>
                <a:lnTo>
                  <a:pt x="133260" y="501678"/>
                </a:lnTo>
                <a:lnTo>
                  <a:pt x="115781" y="528893"/>
                </a:lnTo>
                <a:lnTo>
                  <a:pt x="106953" y="543096"/>
                </a:lnTo>
                <a:lnTo>
                  <a:pt x="97098" y="557524"/>
                </a:lnTo>
                <a:lnTo>
                  <a:pt x="86561" y="572105"/>
                </a:lnTo>
                <a:lnTo>
                  <a:pt x="45872" y="626410"/>
                </a:lnTo>
                <a:lnTo>
                  <a:pt x="36534" y="637873"/>
                </a:lnTo>
                <a:lnTo>
                  <a:pt x="27333" y="648491"/>
                </a:lnTo>
                <a:lnTo>
                  <a:pt x="0" y="6786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InkAnnotation148"/>
          <p:cNvSpPr/>
          <p:nvPr/>
        </p:nvSpPr>
        <p:spPr>
          <a:xfrm>
            <a:off x="1276945" y="991195"/>
            <a:ext cx="1178720" cy="53579"/>
          </a:xfrm>
          <a:custGeom>
            <a:avLst/>
            <a:gdLst/>
            <a:ahLst/>
            <a:cxnLst/>
            <a:rect l="0" t="0" r="0" b="0"/>
            <a:pathLst>
              <a:path w="1178720" h="53579">
                <a:moveTo>
                  <a:pt x="0" y="53578"/>
                </a:moveTo>
                <a:lnTo>
                  <a:pt x="21249" y="53578"/>
                </a:lnTo>
                <a:lnTo>
                  <a:pt x="24088" y="52586"/>
                </a:lnTo>
                <a:lnTo>
                  <a:pt x="26973" y="50932"/>
                </a:lnTo>
                <a:lnTo>
                  <a:pt x="29888" y="48838"/>
                </a:lnTo>
                <a:lnTo>
                  <a:pt x="32824" y="47441"/>
                </a:lnTo>
                <a:lnTo>
                  <a:pt x="38731" y="45889"/>
                </a:lnTo>
                <a:lnTo>
                  <a:pt x="72223" y="44697"/>
                </a:lnTo>
                <a:lnTo>
                  <a:pt x="214435" y="44648"/>
                </a:lnTo>
                <a:lnTo>
                  <a:pt x="223324" y="43656"/>
                </a:lnTo>
                <a:lnTo>
                  <a:pt x="232226" y="42002"/>
                </a:lnTo>
                <a:lnTo>
                  <a:pt x="241138" y="39908"/>
                </a:lnTo>
                <a:lnTo>
                  <a:pt x="251047" y="38511"/>
                </a:lnTo>
                <a:lnTo>
                  <a:pt x="272642" y="36960"/>
                </a:lnTo>
                <a:lnTo>
                  <a:pt x="302371" y="36086"/>
                </a:lnTo>
                <a:lnTo>
                  <a:pt x="391632" y="35728"/>
                </a:lnTo>
                <a:lnTo>
                  <a:pt x="401979" y="34733"/>
                </a:lnTo>
                <a:lnTo>
                  <a:pt x="412845" y="33077"/>
                </a:lnTo>
                <a:lnTo>
                  <a:pt x="424058" y="30981"/>
                </a:lnTo>
                <a:lnTo>
                  <a:pt x="434510" y="29584"/>
                </a:lnTo>
                <a:lnTo>
                  <a:pt x="454061" y="28031"/>
                </a:lnTo>
                <a:lnTo>
                  <a:pt x="486542" y="27157"/>
                </a:lnTo>
                <a:lnTo>
                  <a:pt x="516561" y="26898"/>
                </a:lnTo>
                <a:lnTo>
                  <a:pt x="526937" y="25869"/>
                </a:lnTo>
                <a:lnTo>
                  <a:pt x="537822" y="24192"/>
                </a:lnTo>
                <a:lnTo>
                  <a:pt x="549048" y="22081"/>
                </a:lnTo>
                <a:lnTo>
                  <a:pt x="559509" y="20674"/>
                </a:lnTo>
                <a:lnTo>
                  <a:pt x="579069" y="19110"/>
                </a:lnTo>
                <a:lnTo>
                  <a:pt x="611556" y="18230"/>
                </a:lnTo>
                <a:lnTo>
                  <a:pt x="681752" y="17892"/>
                </a:lnTo>
                <a:lnTo>
                  <a:pt x="692626" y="16889"/>
                </a:lnTo>
                <a:lnTo>
                  <a:pt x="702852" y="15228"/>
                </a:lnTo>
                <a:lnTo>
                  <a:pt x="712646" y="13128"/>
                </a:lnTo>
                <a:lnTo>
                  <a:pt x="723144" y="11729"/>
                </a:lnTo>
                <a:lnTo>
                  <a:pt x="745392" y="10174"/>
                </a:lnTo>
                <a:lnTo>
                  <a:pt x="775490" y="9298"/>
                </a:lnTo>
                <a:lnTo>
                  <a:pt x="838027" y="8962"/>
                </a:lnTo>
                <a:lnTo>
                  <a:pt x="847411" y="7959"/>
                </a:lnTo>
                <a:lnTo>
                  <a:pt x="856644" y="6298"/>
                </a:lnTo>
                <a:lnTo>
                  <a:pt x="865775" y="4199"/>
                </a:lnTo>
                <a:lnTo>
                  <a:pt x="874840" y="2799"/>
                </a:lnTo>
                <a:lnTo>
                  <a:pt x="892849" y="1244"/>
                </a:lnTo>
                <a:lnTo>
                  <a:pt x="924463" y="368"/>
                </a:lnTo>
                <a:lnTo>
                  <a:pt x="1027249" y="3"/>
                </a:lnTo>
                <a:lnTo>
                  <a:pt x="1036067" y="994"/>
                </a:lnTo>
                <a:lnTo>
                  <a:pt x="1044922" y="2647"/>
                </a:lnTo>
                <a:lnTo>
                  <a:pt x="1053802" y="4741"/>
                </a:lnTo>
                <a:lnTo>
                  <a:pt x="1061707" y="6137"/>
                </a:lnTo>
                <a:lnTo>
                  <a:pt x="1075781" y="7688"/>
                </a:lnTo>
                <a:lnTo>
                  <a:pt x="1107122" y="8684"/>
                </a:lnTo>
                <a:lnTo>
                  <a:pt x="1134870" y="8897"/>
                </a:lnTo>
                <a:lnTo>
                  <a:pt x="1139564" y="7916"/>
                </a:lnTo>
                <a:lnTo>
                  <a:pt x="1144678" y="6269"/>
                </a:lnTo>
                <a:lnTo>
                  <a:pt x="1150072" y="4179"/>
                </a:lnTo>
                <a:lnTo>
                  <a:pt x="1154660" y="2786"/>
                </a:lnTo>
                <a:lnTo>
                  <a:pt x="1162403" y="1238"/>
                </a:lnTo>
                <a:lnTo>
                  <a:pt x="117871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InkAnnotation149"/>
          <p:cNvSpPr/>
          <p:nvPr/>
        </p:nvSpPr>
        <p:spPr>
          <a:xfrm>
            <a:off x="1446656" y="4089806"/>
            <a:ext cx="481778" cy="508567"/>
          </a:xfrm>
          <a:custGeom>
            <a:avLst/>
            <a:gdLst/>
            <a:ahLst/>
            <a:cxnLst/>
            <a:rect l="0" t="0" r="0" b="0"/>
            <a:pathLst>
              <a:path w="481778" h="508567">
                <a:moveTo>
                  <a:pt x="348211" y="8920"/>
                </a:moveTo>
                <a:lnTo>
                  <a:pt x="348211" y="4179"/>
                </a:lnTo>
                <a:lnTo>
                  <a:pt x="347218" y="2783"/>
                </a:lnTo>
                <a:lnTo>
                  <a:pt x="345565" y="1852"/>
                </a:lnTo>
                <a:lnTo>
                  <a:pt x="343470" y="1232"/>
                </a:lnTo>
                <a:lnTo>
                  <a:pt x="331041" y="358"/>
                </a:lnTo>
                <a:lnTo>
                  <a:pt x="314791" y="99"/>
                </a:lnTo>
                <a:lnTo>
                  <a:pt x="274950" y="0"/>
                </a:lnTo>
                <a:lnTo>
                  <a:pt x="260749" y="2640"/>
                </a:lnTo>
                <a:lnTo>
                  <a:pt x="247823" y="7121"/>
                </a:lnTo>
                <a:lnTo>
                  <a:pt x="235464" y="12420"/>
                </a:lnTo>
                <a:lnTo>
                  <a:pt x="223356" y="15436"/>
                </a:lnTo>
                <a:lnTo>
                  <a:pt x="210368" y="17769"/>
                </a:lnTo>
                <a:lnTo>
                  <a:pt x="202738" y="19780"/>
                </a:lnTo>
                <a:lnTo>
                  <a:pt x="194674" y="22113"/>
                </a:lnTo>
                <a:lnTo>
                  <a:pt x="180423" y="27351"/>
                </a:lnTo>
                <a:lnTo>
                  <a:pt x="167474" y="32986"/>
                </a:lnTo>
                <a:lnTo>
                  <a:pt x="155104" y="38798"/>
                </a:lnTo>
                <a:lnTo>
                  <a:pt x="140347" y="47334"/>
                </a:lnTo>
                <a:lnTo>
                  <a:pt x="132244" y="52389"/>
                </a:lnTo>
                <a:lnTo>
                  <a:pt x="117949" y="60651"/>
                </a:lnTo>
                <a:lnTo>
                  <a:pt x="104982" y="68623"/>
                </a:lnTo>
                <a:lnTo>
                  <a:pt x="92604" y="78780"/>
                </a:lnTo>
                <a:lnTo>
                  <a:pt x="80488" y="87263"/>
                </a:lnTo>
                <a:lnTo>
                  <a:pt x="68488" y="95333"/>
                </a:lnTo>
                <a:lnTo>
                  <a:pt x="56541" y="105534"/>
                </a:lnTo>
                <a:lnTo>
                  <a:pt x="44616" y="114037"/>
                </a:lnTo>
                <a:lnTo>
                  <a:pt x="38658" y="117693"/>
                </a:lnTo>
                <a:lnTo>
                  <a:pt x="29392" y="127048"/>
                </a:lnTo>
                <a:lnTo>
                  <a:pt x="21967" y="137820"/>
                </a:lnTo>
                <a:lnTo>
                  <a:pt x="15359" y="149222"/>
                </a:lnTo>
                <a:lnTo>
                  <a:pt x="9115" y="160904"/>
                </a:lnTo>
                <a:lnTo>
                  <a:pt x="6061" y="166797"/>
                </a:lnTo>
                <a:lnTo>
                  <a:pt x="2667" y="181283"/>
                </a:lnTo>
                <a:lnTo>
                  <a:pt x="1159" y="196650"/>
                </a:lnTo>
                <a:lnTo>
                  <a:pt x="489" y="210095"/>
                </a:lnTo>
                <a:lnTo>
                  <a:pt x="191" y="222685"/>
                </a:lnTo>
                <a:lnTo>
                  <a:pt x="0" y="251677"/>
                </a:lnTo>
                <a:lnTo>
                  <a:pt x="2619" y="265971"/>
                </a:lnTo>
                <a:lnTo>
                  <a:pt x="7091" y="278938"/>
                </a:lnTo>
                <a:lnTo>
                  <a:pt x="12386" y="291316"/>
                </a:lnTo>
                <a:lnTo>
                  <a:pt x="18046" y="303432"/>
                </a:lnTo>
                <a:lnTo>
                  <a:pt x="29765" y="327379"/>
                </a:lnTo>
                <a:lnTo>
                  <a:pt x="38338" y="339303"/>
                </a:lnTo>
                <a:lnTo>
                  <a:pt x="47771" y="351218"/>
                </a:lnTo>
                <a:lnTo>
                  <a:pt x="55270" y="363128"/>
                </a:lnTo>
                <a:lnTo>
                  <a:pt x="64556" y="375036"/>
                </a:lnTo>
                <a:lnTo>
                  <a:pt x="75298" y="386943"/>
                </a:lnTo>
                <a:lnTo>
                  <a:pt x="86687" y="398849"/>
                </a:lnTo>
                <a:lnTo>
                  <a:pt x="104255" y="416709"/>
                </a:lnTo>
                <a:lnTo>
                  <a:pt x="118739" y="425970"/>
                </a:lnTo>
                <a:lnTo>
                  <a:pt x="126769" y="429828"/>
                </a:lnTo>
                <a:lnTo>
                  <a:pt x="140982" y="439407"/>
                </a:lnTo>
                <a:lnTo>
                  <a:pt x="153914" y="449286"/>
                </a:lnTo>
                <a:lnTo>
                  <a:pt x="189132" y="471637"/>
                </a:lnTo>
                <a:lnTo>
                  <a:pt x="197510" y="476148"/>
                </a:lnTo>
                <a:lnTo>
                  <a:pt x="206071" y="480148"/>
                </a:lnTo>
                <a:lnTo>
                  <a:pt x="214756" y="483806"/>
                </a:lnTo>
                <a:lnTo>
                  <a:pt x="229697" y="490517"/>
                </a:lnTo>
                <a:lnTo>
                  <a:pt x="236459" y="493696"/>
                </a:lnTo>
                <a:lnTo>
                  <a:pt x="243944" y="495814"/>
                </a:lnTo>
                <a:lnTo>
                  <a:pt x="251911" y="497227"/>
                </a:lnTo>
                <a:lnTo>
                  <a:pt x="260198" y="498169"/>
                </a:lnTo>
                <a:lnTo>
                  <a:pt x="274698" y="501861"/>
                </a:lnTo>
                <a:lnTo>
                  <a:pt x="287757" y="505817"/>
                </a:lnTo>
                <a:lnTo>
                  <a:pt x="300176" y="507576"/>
                </a:lnTo>
                <a:lnTo>
                  <a:pt x="312310" y="508357"/>
                </a:lnTo>
                <a:lnTo>
                  <a:pt x="318324" y="508566"/>
                </a:lnTo>
                <a:lnTo>
                  <a:pt x="330297" y="506151"/>
                </a:lnTo>
                <a:lnTo>
                  <a:pt x="342233" y="502763"/>
                </a:lnTo>
                <a:lnTo>
                  <a:pt x="354153" y="501257"/>
                </a:lnTo>
                <a:lnTo>
                  <a:pt x="366065" y="497943"/>
                </a:lnTo>
                <a:lnTo>
                  <a:pt x="377974" y="493161"/>
                </a:lnTo>
                <a:lnTo>
                  <a:pt x="389881" y="487730"/>
                </a:lnTo>
                <a:lnTo>
                  <a:pt x="403001" y="479093"/>
                </a:lnTo>
                <a:lnTo>
                  <a:pt x="409934" y="470563"/>
                </a:lnTo>
                <a:lnTo>
                  <a:pt x="417315" y="460157"/>
                </a:lnTo>
                <a:lnTo>
                  <a:pt x="427210" y="448918"/>
                </a:lnTo>
                <a:lnTo>
                  <a:pt x="435576" y="437308"/>
                </a:lnTo>
                <a:lnTo>
                  <a:pt x="442602" y="425533"/>
                </a:lnTo>
                <a:lnTo>
                  <a:pt x="449032" y="413686"/>
                </a:lnTo>
                <a:lnTo>
                  <a:pt x="458230" y="395859"/>
                </a:lnTo>
                <a:lnTo>
                  <a:pt x="461600" y="381314"/>
                </a:lnTo>
                <a:lnTo>
                  <a:pt x="462499" y="373269"/>
                </a:lnTo>
                <a:lnTo>
                  <a:pt x="464090" y="364929"/>
                </a:lnTo>
                <a:lnTo>
                  <a:pt x="466144" y="356392"/>
                </a:lnTo>
                <a:lnTo>
                  <a:pt x="468504" y="347724"/>
                </a:lnTo>
                <a:lnTo>
                  <a:pt x="470078" y="338969"/>
                </a:lnTo>
                <a:lnTo>
                  <a:pt x="471127" y="330156"/>
                </a:lnTo>
                <a:lnTo>
                  <a:pt x="471827" y="321303"/>
                </a:lnTo>
                <a:lnTo>
                  <a:pt x="472604" y="306176"/>
                </a:lnTo>
                <a:lnTo>
                  <a:pt x="473942" y="291847"/>
                </a:lnTo>
                <a:lnTo>
                  <a:pt x="475688" y="283858"/>
                </a:lnTo>
                <a:lnTo>
                  <a:pt x="477844" y="275556"/>
                </a:lnTo>
                <a:lnTo>
                  <a:pt x="479281" y="267044"/>
                </a:lnTo>
                <a:lnTo>
                  <a:pt x="480239" y="258394"/>
                </a:lnTo>
                <a:lnTo>
                  <a:pt x="480878" y="249650"/>
                </a:lnTo>
                <a:lnTo>
                  <a:pt x="481304" y="240844"/>
                </a:lnTo>
                <a:lnTo>
                  <a:pt x="481777" y="223122"/>
                </a:lnTo>
                <a:lnTo>
                  <a:pt x="479342" y="207970"/>
                </a:lnTo>
                <a:lnTo>
                  <a:pt x="474952" y="194621"/>
                </a:lnTo>
                <a:lnTo>
                  <a:pt x="466902" y="174957"/>
                </a:lnTo>
                <a:lnTo>
                  <a:pt x="461155" y="159112"/>
                </a:lnTo>
                <a:lnTo>
                  <a:pt x="455294" y="144795"/>
                </a:lnTo>
                <a:lnTo>
                  <a:pt x="449381" y="131816"/>
                </a:lnTo>
                <a:lnTo>
                  <a:pt x="437501" y="107316"/>
                </a:lnTo>
                <a:lnTo>
                  <a:pt x="434527" y="101306"/>
                </a:lnTo>
                <a:lnTo>
                  <a:pt x="430559" y="96308"/>
                </a:lnTo>
                <a:lnTo>
                  <a:pt x="416487" y="84532"/>
                </a:lnTo>
                <a:lnTo>
                  <a:pt x="404600" y="74759"/>
                </a:lnTo>
                <a:lnTo>
                  <a:pt x="394439" y="68609"/>
                </a:lnTo>
                <a:lnTo>
                  <a:pt x="383309" y="62568"/>
                </a:lnTo>
                <a:lnTo>
                  <a:pt x="372739" y="57568"/>
                </a:lnTo>
                <a:lnTo>
                  <a:pt x="368532" y="56235"/>
                </a:lnTo>
                <a:lnTo>
                  <a:pt x="357140" y="535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InkAnnotation150"/>
          <p:cNvSpPr/>
          <p:nvPr/>
        </p:nvSpPr>
        <p:spPr>
          <a:xfrm>
            <a:off x="1482606" y="5036343"/>
            <a:ext cx="562246" cy="669475"/>
          </a:xfrm>
          <a:custGeom>
            <a:avLst/>
            <a:gdLst/>
            <a:ahLst/>
            <a:cxnLst/>
            <a:rect l="0" t="0" r="0" b="0"/>
            <a:pathLst>
              <a:path w="562246" h="669475">
                <a:moveTo>
                  <a:pt x="472995" y="44649"/>
                </a:moveTo>
                <a:lnTo>
                  <a:pt x="464433" y="44649"/>
                </a:lnTo>
                <a:lnTo>
                  <a:pt x="459434" y="39909"/>
                </a:lnTo>
                <a:lnTo>
                  <a:pt x="456017" y="38511"/>
                </a:lnTo>
                <a:lnTo>
                  <a:pt x="442719" y="35554"/>
                </a:lnTo>
                <a:lnTo>
                  <a:pt x="431062" y="29827"/>
                </a:lnTo>
                <a:lnTo>
                  <a:pt x="414489" y="27689"/>
                </a:lnTo>
                <a:lnTo>
                  <a:pt x="399367" y="27189"/>
                </a:lnTo>
                <a:lnTo>
                  <a:pt x="385371" y="24321"/>
                </a:lnTo>
                <a:lnTo>
                  <a:pt x="371543" y="20731"/>
                </a:lnTo>
                <a:lnTo>
                  <a:pt x="355475" y="19136"/>
                </a:lnTo>
                <a:lnTo>
                  <a:pt x="346031" y="18710"/>
                </a:lnTo>
                <a:lnTo>
                  <a:pt x="324955" y="18238"/>
                </a:lnTo>
                <a:lnTo>
                  <a:pt x="295517" y="17972"/>
                </a:lnTo>
                <a:lnTo>
                  <a:pt x="285223" y="18927"/>
                </a:lnTo>
                <a:lnTo>
                  <a:pt x="274392" y="20555"/>
                </a:lnTo>
                <a:lnTo>
                  <a:pt x="263202" y="22633"/>
                </a:lnTo>
                <a:lnTo>
                  <a:pt x="252766" y="25011"/>
                </a:lnTo>
                <a:lnTo>
                  <a:pt x="242832" y="27588"/>
                </a:lnTo>
                <a:lnTo>
                  <a:pt x="233233" y="30298"/>
                </a:lnTo>
                <a:lnTo>
                  <a:pt x="214629" y="35956"/>
                </a:lnTo>
                <a:lnTo>
                  <a:pt x="205502" y="38853"/>
                </a:lnTo>
                <a:lnTo>
                  <a:pt x="196439" y="42769"/>
                </a:lnTo>
                <a:lnTo>
                  <a:pt x="187422" y="47364"/>
                </a:lnTo>
                <a:lnTo>
                  <a:pt x="178433" y="52413"/>
                </a:lnTo>
                <a:lnTo>
                  <a:pt x="169464" y="57762"/>
                </a:lnTo>
                <a:lnTo>
                  <a:pt x="151561" y="68998"/>
                </a:lnTo>
                <a:lnTo>
                  <a:pt x="142620" y="73779"/>
                </a:lnTo>
                <a:lnTo>
                  <a:pt x="133683" y="77960"/>
                </a:lnTo>
                <a:lnTo>
                  <a:pt x="124748" y="81739"/>
                </a:lnTo>
                <a:lnTo>
                  <a:pt x="115815" y="86243"/>
                </a:lnTo>
                <a:lnTo>
                  <a:pt x="106883" y="91230"/>
                </a:lnTo>
                <a:lnTo>
                  <a:pt x="97952" y="96539"/>
                </a:lnTo>
                <a:lnTo>
                  <a:pt x="82736" y="110375"/>
                </a:lnTo>
                <a:lnTo>
                  <a:pt x="69359" y="125454"/>
                </a:lnTo>
                <a:lnTo>
                  <a:pt x="56799" y="138770"/>
                </a:lnTo>
                <a:lnTo>
                  <a:pt x="44603" y="153949"/>
                </a:lnTo>
                <a:lnTo>
                  <a:pt x="33559" y="170618"/>
                </a:lnTo>
                <a:lnTo>
                  <a:pt x="20772" y="196736"/>
                </a:lnTo>
                <a:lnTo>
                  <a:pt x="10400" y="214438"/>
                </a:lnTo>
                <a:lnTo>
                  <a:pt x="4468" y="232228"/>
                </a:lnTo>
                <a:lnTo>
                  <a:pt x="1831" y="250056"/>
                </a:lnTo>
                <a:lnTo>
                  <a:pt x="659" y="267902"/>
                </a:lnTo>
                <a:lnTo>
                  <a:pt x="138" y="288401"/>
                </a:lnTo>
                <a:lnTo>
                  <a:pt x="0" y="299423"/>
                </a:lnTo>
                <a:lnTo>
                  <a:pt x="5137" y="319609"/>
                </a:lnTo>
                <a:lnTo>
                  <a:pt x="13043" y="339493"/>
                </a:lnTo>
                <a:lnTo>
                  <a:pt x="16540" y="350353"/>
                </a:lnTo>
                <a:lnTo>
                  <a:pt x="19864" y="361561"/>
                </a:lnTo>
                <a:lnTo>
                  <a:pt x="24064" y="373002"/>
                </a:lnTo>
                <a:lnTo>
                  <a:pt x="28848" y="384597"/>
                </a:lnTo>
                <a:lnTo>
                  <a:pt x="34022" y="396297"/>
                </a:lnTo>
                <a:lnTo>
                  <a:pt x="45063" y="419880"/>
                </a:lnTo>
                <a:lnTo>
                  <a:pt x="68319" y="467357"/>
                </a:lnTo>
                <a:lnTo>
                  <a:pt x="75219" y="478259"/>
                </a:lnTo>
                <a:lnTo>
                  <a:pt x="90823" y="498309"/>
                </a:lnTo>
                <a:lnTo>
                  <a:pt x="107680" y="519789"/>
                </a:lnTo>
                <a:lnTo>
                  <a:pt x="116342" y="531073"/>
                </a:lnTo>
                <a:lnTo>
                  <a:pt x="131259" y="551548"/>
                </a:lnTo>
                <a:lnTo>
                  <a:pt x="145495" y="569578"/>
                </a:lnTo>
                <a:lnTo>
                  <a:pt x="161744" y="584206"/>
                </a:lnTo>
                <a:lnTo>
                  <a:pt x="178888" y="597322"/>
                </a:lnTo>
                <a:lnTo>
                  <a:pt x="196429" y="609765"/>
                </a:lnTo>
                <a:lnTo>
                  <a:pt x="240857" y="639905"/>
                </a:lnTo>
                <a:lnTo>
                  <a:pt x="249775" y="644885"/>
                </a:lnTo>
                <a:lnTo>
                  <a:pt x="258697" y="649197"/>
                </a:lnTo>
                <a:lnTo>
                  <a:pt x="267622" y="653063"/>
                </a:lnTo>
                <a:lnTo>
                  <a:pt x="276549" y="656633"/>
                </a:lnTo>
                <a:lnTo>
                  <a:pt x="294404" y="663246"/>
                </a:lnTo>
                <a:lnTo>
                  <a:pt x="303333" y="665407"/>
                </a:lnTo>
                <a:lnTo>
                  <a:pt x="312262" y="666847"/>
                </a:lnTo>
                <a:lnTo>
                  <a:pt x="329128" y="668446"/>
                </a:lnTo>
                <a:lnTo>
                  <a:pt x="343239" y="669157"/>
                </a:lnTo>
                <a:lnTo>
                  <a:pt x="358771" y="669474"/>
                </a:lnTo>
                <a:lnTo>
                  <a:pt x="375596" y="668622"/>
                </a:lnTo>
                <a:lnTo>
                  <a:pt x="392996" y="664937"/>
                </a:lnTo>
                <a:lnTo>
                  <a:pt x="408005" y="657346"/>
                </a:lnTo>
                <a:lnTo>
                  <a:pt x="421290" y="648349"/>
                </a:lnTo>
                <a:lnTo>
                  <a:pt x="440918" y="636713"/>
                </a:lnTo>
                <a:lnTo>
                  <a:pt x="456754" y="626611"/>
                </a:lnTo>
                <a:lnTo>
                  <a:pt x="463160" y="620148"/>
                </a:lnTo>
                <a:lnTo>
                  <a:pt x="472924" y="605028"/>
                </a:lnTo>
                <a:lnTo>
                  <a:pt x="483216" y="588386"/>
                </a:lnTo>
                <a:lnTo>
                  <a:pt x="494405" y="570075"/>
                </a:lnTo>
                <a:lnTo>
                  <a:pt x="500167" y="559636"/>
                </a:lnTo>
                <a:lnTo>
                  <a:pt x="505992" y="548708"/>
                </a:lnTo>
                <a:lnTo>
                  <a:pt x="517757" y="528629"/>
                </a:lnTo>
                <a:lnTo>
                  <a:pt x="528608" y="507798"/>
                </a:lnTo>
                <a:lnTo>
                  <a:pt x="532891" y="495298"/>
                </a:lnTo>
                <a:lnTo>
                  <a:pt x="540295" y="469172"/>
                </a:lnTo>
                <a:lnTo>
                  <a:pt x="556186" y="408033"/>
                </a:lnTo>
                <a:lnTo>
                  <a:pt x="558221" y="395053"/>
                </a:lnTo>
                <a:lnTo>
                  <a:pt x="559578" y="381439"/>
                </a:lnTo>
                <a:lnTo>
                  <a:pt x="560483" y="367402"/>
                </a:lnTo>
                <a:lnTo>
                  <a:pt x="561488" y="341222"/>
                </a:lnTo>
                <a:lnTo>
                  <a:pt x="562054" y="304170"/>
                </a:lnTo>
                <a:lnTo>
                  <a:pt x="562245" y="251355"/>
                </a:lnTo>
                <a:lnTo>
                  <a:pt x="561269" y="238015"/>
                </a:lnTo>
                <a:lnTo>
                  <a:pt x="559625" y="225154"/>
                </a:lnTo>
                <a:lnTo>
                  <a:pt x="557538" y="212610"/>
                </a:lnTo>
                <a:lnTo>
                  <a:pt x="556146" y="200279"/>
                </a:lnTo>
                <a:lnTo>
                  <a:pt x="555218" y="188090"/>
                </a:lnTo>
                <a:lnTo>
                  <a:pt x="554600" y="175995"/>
                </a:lnTo>
                <a:lnTo>
                  <a:pt x="553195" y="164955"/>
                </a:lnTo>
                <a:lnTo>
                  <a:pt x="548988" y="144751"/>
                </a:lnTo>
                <a:lnTo>
                  <a:pt x="541166" y="125850"/>
                </a:lnTo>
                <a:lnTo>
                  <a:pt x="532066" y="107527"/>
                </a:lnTo>
                <a:lnTo>
                  <a:pt x="524715" y="89461"/>
                </a:lnTo>
                <a:lnTo>
                  <a:pt x="512849" y="74156"/>
                </a:lnTo>
                <a:lnTo>
                  <a:pt x="498645" y="60740"/>
                </a:lnTo>
                <a:lnTo>
                  <a:pt x="485718" y="48162"/>
                </a:lnTo>
                <a:lnTo>
                  <a:pt x="470712" y="38603"/>
                </a:lnTo>
                <a:lnTo>
                  <a:pt x="454121" y="30055"/>
                </a:lnTo>
                <a:lnTo>
                  <a:pt x="436825" y="19642"/>
                </a:lnTo>
                <a:lnTo>
                  <a:pt x="421862" y="13690"/>
                </a:lnTo>
                <a:lnTo>
                  <a:pt x="408598" y="10054"/>
                </a:lnTo>
                <a:lnTo>
                  <a:pt x="402282" y="7694"/>
                </a:lnTo>
                <a:lnTo>
                  <a:pt x="38369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InkAnnotation151"/>
          <p:cNvSpPr/>
          <p:nvPr/>
        </p:nvSpPr>
        <p:spPr>
          <a:xfrm>
            <a:off x="1438217" y="5661824"/>
            <a:ext cx="677702" cy="562154"/>
          </a:xfrm>
          <a:custGeom>
            <a:avLst/>
            <a:gdLst/>
            <a:ahLst/>
            <a:cxnLst/>
            <a:rect l="0" t="0" r="0" b="0"/>
            <a:pathLst>
              <a:path w="677702" h="562154">
                <a:moveTo>
                  <a:pt x="579892" y="35316"/>
                </a:moveTo>
                <a:lnTo>
                  <a:pt x="571330" y="35316"/>
                </a:lnTo>
                <a:lnTo>
                  <a:pt x="566331" y="30576"/>
                </a:lnTo>
                <a:lnTo>
                  <a:pt x="563906" y="29179"/>
                </a:lnTo>
                <a:lnTo>
                  <a:pt x="545240" y="22014"/>
                </a:lnTo>
                <a:lnTo>
                  <a:pt x="534395" y="19482"/>
                </a:lnTo>
                <a:lnTo>
                  <a:pt x="522960" y="17365"/>
                </a:lnTo>
                <a:lnTo>
                  <a:pt x="505366" y="11587"/>
                </a:lnTo>
                <a:lnTo>
                  <a:pt x="486593" y="8441"/>
                </a:lnTo>
                <a:lnTo>
                  <a:pt x="470957" y="4189"/>
                </a:lnTo>
                <a:lnTo>
                  <a:pt x="454086" y="1639"/>
                </a:lnTo>
                <a:lnTo>
                  <a:pt x="435673" y="504"/>
                </a:lnTo>
                <a:lnTo>
                  <a:pt x="414261" y="0"/>
                </a:lnTo>
                <a:lnTo>
                  <a:pt x="402995" y="858"/>
                </a:lnTo>
                <a:lnTo>
                  <a:pt x="391515" y="2422"/>
                </a:lnTo>
                <a:lnTo>
                  <a:pt x="379893" y="4458"/>
                </a:lnTo>
                <a:lnTo>
                  <a:pt x="359043" y="6718"/>
                </a:lnTo>
                <a:lnTo>
                  <a:pt x="338862" y="8715"/>
                </a:lnTo>
                <a:lnTo>
                  <a:pt x="327924" y="10637"/>
                </a:lnTo>
                <a:lnTo>
                  <a:pt x="316663" y="12910"/>
                </a:lnTo>
                <a:lnTo>
                  <a:pt x="296214" y="15436"/>
                </a:lnTo>
                <a:lnTo>
                  <a:pt x="276211" y="17551"/>
                </a:lnTo>
                <a:lnTo>
                  <a:pt x="265321" y="19504"/>
                </a:lnTo>
                <a:lnTo>
                  <a:pt x="254092" y="21798"/>
                </a:lnTo>
                <a:lnTo>
                  <a:pt x="233678" y="26993"/>
                </a:lnTo>
                <a:lnTo>
                  <a:pt x="213691" y="32609"/>
                </a:lnTo>
                <a:lnTo>
                  <a:pt x="191579" y="38412"/>
                </a:lnTo>
                <a:lnTo>
                  <a:pt x="171168" y="46945"/>
                </a:lnTo>
                <a:lnTo>
                  <a:pt x="152174" y="56359"/>
                </a:lnTo>
                <a:lnTo>
                  <a:pt x="133811" y="63851"/>
                </a:lnTo>
                <a:lnTo>
                  <a:pt x="115727" y="73134"/>
                </a:lnTo>
                <a:lnTo>
                  <a:pt x="97768" y="83874"/>
                </a:lnTo>
                <a:lnTo>
                  <a:pt x="79865" y="95262"/>
                </a:lnTo>
                <a:lnTo>
                  <a:pt x="64632" y="106938"/>
                </a:lnTo>
                <a:lnTo>
                  <a:pt x="51247" y="118741"/>
                </a:lnTo>
                <a:lnTo>
                  <a:pt x="38683" y="130603"/>
                </a:lnTo>
                <a:lnTo>
                  <a:pt x="29131" y="145134"/>
                </a:lnTo>
                <a:lnTo>
                  <a:pt x="14914" y="173976"/>
                </a:lnTo>
                <a:lnTo>
                  <a:pt x="8645" y="189216"/>
                </a:lnTo>
                <a:lnTo>
                  <a:pt x="3543" y="205912"/>
                </a:lnTo>
                <a:lnTo>
                  <a:pt x="1276" y="223254"/>
                </a:lnTo>
                <a:lnTo>
                  <a:pt x="671" y="232045"/>
                </a:lnTo>
                <a:lnTo>
                  <a:pt x="268" y="240883"/>
                </a:lnTo>
                <a:lnTo>
                  <a:pt x="0" y="249751"/>
                </a:lnTo>
                <a:lnTo>
                  <a:pt x="813" y="259633"/>
                </a:lnTo>
                <a:lnTo>
                  <a:pt x="2347" y="270188"/>
                </a:lnTo>
                <a:lnTo>
                  <a:pt x="4362" y="281194"/>
                </a:lnTo>
                <a:lnTo>
                  <a:pt x="6697" y="291508"/>
                </a:lnTo>
                <a:lnTo>
                  <a:pt x="9247" y="301361"/>
                </a:lnTo>
                <a:lnTo>
                  <a:pt x="11938" y="310906"/>
                </a:lnTo>
                <a:lnTo>
                  <a:pt x="17575" y="329449"/>
                </a:lnTo>
                <a:lnTo>
                  <a:pt x="20467" y="338561"/>
                </a:lnTo>
                <a:lnTo>
                  <a:pt x="24379" y="348604"/>
                </a:lnTo>
                <a:lnTo>
                  <a:pt x="28972" y="359268"/>
                </a:lnTo>
                <a:lnTo>
                  <a:pt x="34018" y="370347"/>
                </a:lnTo>
                <a:lnTo>
                  <a:pt x="39367" y="380709"/>
                </a:lnTo>
                <a:lnTo>
                  <a:pt x="44917" y="390594"/>
                </a:lnTo>
                <a:lnTo>
                  <a:pt x="50601" y="400160"/>
                </a:lnTo>
                <a:lnTo>
                  <a:pt x="62209" y="418727"/>
                </a:lnTo>
                <a:lnTo>
                  <a:pt x="85830" y="454900"/>
                </a:lnTo>
                <a:lnTo>
                  <a:pt x="97710" y="470175"/>
                </a:lnTo>
                <a:lnTo>
                  <a:pt x="110596" y="483579"/>
                </a:lnTo>
                <a:lnTo>
                  <a:pt x="133594" y="502281"/>
                </a:lnTo>
                <a:lnTo>
                  <a:pt x="147050" y="514385"/>
                </a:lnTo>
                <a:lnTo>
                  <a:pt x="162291" y="526379"/>
                </a:lnTo>
                <a:lnTo>
                  <a:pt x="177995" y="537332"/>
                </a:lnTo>
                <a:lnTo>
                  <a:pt x="198984" y="549076"/>
                </a:lnTo>
                <a:lnTo>
                  <a:pt x="215138" y="555687"/>
                </a:lnTo>
                <a:lnTo>
                  <a:pt x="232240" y="559287"/>
                </a:lnTo>
                <a:lnTo>
                  <a:pt x="249763" y="560887"/>
                </a:lnTo>
                <a:lnTo>
                  <a:pt x="267472" y="561598"/>
                </a:lnTo>
                <a:lnTo>
                  <a:pt x="289437" y="561999"/>
                </a:lnTo>
                <a:lnTo>
                  <a:pt x="339161" y="562153"/>
                </a:lnTo>
                <a:lnTo>
                  <a:pt x="356815" y="559515"/>
                </a:lnTo>
                <a:lnTo>
                  <a:pt x="373590" y="555035"/>
                </a:lnTo>
                <a:lnTo>
                  <a:pt x="387660" y="549737"/>
                </a:lnTo>
                <a:lnTo>
                  <a:pt x="403175" y="541429"/>
                </a:lnTo>
                <a:lnTo>
                  <a:pt x="419991" y="532115"/>
                </a:lnTo>
                <a:lnTo>
                  <a:pt x="452395" y="518051"/>
                </a:lnTo>
                <a:lnTo>
                  <a:pt x="466672" y="510810"/>
                </a:lnTo>
                <a:lnTo>
                  <a:pt x="482939" y="500978"/>
                </a:lnTo>
                <a:lnTo>
                  <a:pt x="508832" y="484285"/>
                </a:lnTo>
                <a:lnTo>
                  <a:pt x="523836" y="470007"/>
                </a:lnTo>
                <a:lnTo>
                  <a:pt x="538111" y="454730"/>
                </a:lnTo>
                <a:lnTo>
                  <a:pt x="554377" y="441327"/>
                </a:lnTo>
                <a:lnTo>
                  <a:pt x="568883" y="426109"/>
                </a:lnTo>
                <a:lnTo>
                  <a:pt x="581944" y="410416"/>
                </a:lnTo>
                <a:lnTo>
                  <a:pt x="594364" y="396827"/>
                </a:lnTo>
                <a:lnTo>
                  <a:pt x="606498" y="381526"/>
                </a:lnTo>
                <a:lnTo>
                  <a:pt x="617514" y="364804"/>
                </a:lnTo>
                <a:lnTo>
                  <a:pt x="625717" y="347451"/>
                </a:lnTo>
                <a:lnTo>
                  <a:pt x="635316" y="327170"/>
                </a:lnTo>
                <a:lnTo>
                  <a:pt x="640653" y="316206"/>
                </a:lnTo>
                <a:lnTo>
                  <a:pt x="645204" y="305920"/>
                </a:lnTo>
                <a:lnTo>
                  <a:pt x="649230" y="296085"/>
                </a:lnTo>
                <a:lnTo>
                  <a:pt x="652907" y="286553"/>
                </a:lnTo>
                <a:lnTo>
                  <a:pt x="659637" y="268024"/>
                </a:lnTo>
                <a:lnTo>
                  <a:pt x="662821" y="258915"/>
                </a:lnTo>
                <a:lnTo>
                  <a:pt x="664943" y="249867"/>
                </a:lnTo>
                <a:lnTo>
                  <a:pt x="666359" y="240858"/>
                </a:lnTo>
                <a:lnTo>
                  <a:pt x="667302" y="231875"/>
                </a:lnTo>
                <a:lnTo>
                  <a:pt x="668923" y="222910"/>
                </a:lnTo>
                <a:lnTo>
                  <a:pt x="670996" y="213957"/>
                </a:lnTo>
                <a:lnTo>
                  <a:pt x="673370" y="205011"/>
                </a:lnTo>
                <a:lnTo>
                  <a:pt x="674953" y="196071"/>
                </a:lnTo>
                <a:lnTo>
                  <a:pt x="676008" y="187135"/>
                </a:lnTo>
                <a:lnTo>
                  <a:pt x="677180" y="170260"/>
                </a:lnTo>
                <a:lnTo>
                  <a:pt x="677701" y="156146"/>
                </a:lnTo>
                <a:lnTo>
                  <a:pt x="675287" y="140612"/>
                </a:lnTo>
                <a:lnTo>
                  <a:pt x="670907" y="124778"/>
                </a:lnTo>
                <a:lnTo>
                  <a:pt x="665653" y="111126"/>
                </a:lnTo>
                <a:lnTo>
                  <a:pt x="660010" y="98444"/>
                </a:lnTo>
                <a:lnTo>
                  <a:pt x="653203" y="86194"/>
                </a:lnTo>
                <a:lnTo>
                  <a:pt x="643563" y="74134"/>
                </a:lnTo>
                <a:lnTo>
                  <a:pt x="632664" y="62159"/>
                </a:lnTo>
                <a:lnTo>
                  <a:pt x="621206" y="51216"/>
                </a:lnTo>
                <a:lnTo>
                  <a:pt x="609498" y="43044"/>
                </a:lnTo>
                <a:lnTo>
                  <a:pt x="595034" y="38750"/>
                </a:lnTo>
                <a:lnTo>
                  <a:pt x="579677" y="35850"/>
                </a:lnTo>
                <a:lnTo>
                  <a:pt x="558882" y="29631"/>
                </a:lnTo>
                <a:lnTo>
                  <a:pt x="542773" y="27829"/>
                </a:lnTo>
                <a:lnTo>
                  <a:pt x="530983" y="27027"/>
                </a:lnTo>
                <a:lnTo>
                  <a:pt x="517384" y="263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InkAnnotation152"/>
          <p:cNvSpPr/>
          <p:nvPr/>
        </p:nvSpPr>
        <p:spPr>
          <a:xfrm>
            <a:off x="1651992" y="6224150"/>
            <a:ext cx="401837" cy="321311"/>
          </a:xfrm>
          <a:custGeom>
            <a:avLst/>
            <a:gdLst/>
            <a:ahLst/>
            <a:cxnLst/>
            <a:rect l="0" t="0" r="0" b="0"/>
            <a:pathLst>
              <a:path w="401837" h="321311">
                <a:moveTo>
                  <a:pt x="401836" y="115928"/>
                </a:moveTo>
                <a:lnTo>
                  <a:pt x="401836" y="94937"/>
                </a:lnTo>
                <a:lnTo>
                  <a:pt x="399190" y="86424"/>
                </a:lnTo>
                <a:lnTo>
                  <a:pt x="394707" y="77018"/>
                </a:lnTo>
                <a:lnTo>
                  <a:pt x="389407" y="69530"/>
                </a:lnTo>
                <a:lnTo>
                  <a:pt x="383744" y="60249"/>
                </a:lnTo>
                <a:lnTo>
                  <a:pt x="380845" y="54996"/>
                </a:lnTo>
                <a:lnTo>
                  <a:pt x="376928" y="49510"/>
                </a:lnTo>
                <a:lnTo>
                  <a:pt x="372332" y="43868"/>
                </a:lnTo>
                <a:lnTo>
                  <a:pt x="362926" y="33300"/>
                </a:lnTo>
                <a:lnTo>
                  <a:pt x="355438" y="25296"/>
                </a:lnTo>
                <a:lnTo>
                  <a:pt x="343511" y="18430"/>
                </a:lnTo>
                <a:lnTo>
                  <a:pt x="336164" y="15211"/>
                </a:lnTo>
                <a:lnTo>
                  <a:pt x="322708" y="8987"/>
                </a:lnTo>
                <a:lnTo>
                  <a:pt x="316342" y="5939"/>
                </a:lnTo>
                <a:lnTo>
                  <a:pt x="309121" y="3907"/>
                </a:lnTo>
                <a:lnTo>
                  <a:pt x="301331" y="2551"/>
                </a:lnTo>
                <a:lnTo>
                  <a:pt x="293160" y="1648"/>
                </a:lnTo>
                <a:lnTo>
                  <a:pt x="285729" y="1046"/>
                </a:lnTo>
                <a:lnTo>
                  <a:pt x="278791" y="644"/>
                </a:lnTo>
                <a:lnTo>
                  <a:pt x="265789" y="198"/>
                </a:lnTo>
                <a:lnTo>
                  <a:pt x="253397" y="0"/>
                </a:lnTo>
                <a:lnTo>
                  <a:pt x="241274" y="2558"/>
                </a:lnTo>
                <a:lnTo>
                  <a:pt x="235263" y="4629"/>
                </a:lnTo>
                <a:lnTo>
                  <a:pt x="228280" y="6010"/>
                </a:lnTo>
                <a:lnTo>
                  <a:pt x="220647" y="6930"/>
                </a:lnTo>
                <a:lnTo>
                  <a:pt x="212582" y="7544"/>
                </a:lnTo>
                <a:lnTo>
                  <a:pt x="205222" y="8945"/>
                </a:lnTo>
                <a:lnTo>
                  <a:pt x="198330" y="10871"/>
                </a:lnTo>
                <a:lnTo>
                  <a:pt x="168271" y="21092"/>
                </a:lnTo>
                <a:lnTo>
                  <a:pt x="160797" y="24922"/>
                </a:lnTo>
                <a:lnTo>
                  <a:pt x="153831" y="29461"/>
                </a:lnTo>
                <a:lnTo>
                  <a:pt x="147202" y="34471"/>
                </a:lnTo>
                <a:lnTo>
                  <a:pt x="140799" y="38803"/>
                </a:lnTo>
                <a:lnTo>
                  <a:pt x="128392" y="46262"/>
                </a:lnTo>
                <a:lnTo>
                  <a:pt x="116264" y="55530"/>
                </a:lnTo>
                <a:lnTo>
                  <a:pt x="110251" y="60779"/>
                </a:lnTo>
                <a:lnTo>
                  <a:pt x="103266" y="66264"/>
                </a:lnTo>
                <a:lnTo>
                  <a:pt x="95633" y="71905"/>
                </a:lnTo>
                <a:lnTo>
                  <a:pt x="87568" y="77649"/>
                </a:lnTo>
                <a:lnTo>
                  <a:pt x="81199" y="83463"/>
                </a:lnTo>
                <a:lnTo>
                  <a:pt x="75960" y="89323"/>
                </a:lnTo>
                <a:lnTo>
                  <a:pt x="71476" y="95215"/>
                </a:lnTo>
                <a:lnTo>
                  <a:pt x="66502" y="101127"/>
                </a:lnTo>
                <a:lnTo>
                  <a:pt x="61202" y="107052"/>
                </a:lnTo>
                <a:lnTo>
                  <a:pt x="55684" y="112988"/>
                </a:lnTo>
                <a:lnTo>
                  <a:pt x="51013" y="118929"/>
                </a:lnTo>
                <a:lnTo>
                  <a:pt x="46907" y="124873"/>
                </a:lnTo>
                <a:lnTo>
                  <a:pt x="43177" y="130821"/>
                </a:lnTo>
                <a:lnTo>
                  <a:pt x="39699" y="137763"/>
                </a:lnTo>
                <a:lnTo>
                  <a:pt x="36388" y="145367"/>
                </a:lnTo>
                <a:lnTo>
                  <a:pt x="33188" y="153413"/>
                </a:lnTo>
                <a:lnTo>
                  <a:pt x="30063" y="160762"/>
                </a:lnTo>
                <a:lnTo>
                  <a:pt x="23944" y="174218"/>
                </a:lnTo>
                <a:lnTo>
                  <a:pt x="20924" y="181577"/>
                </a:lnTo>
                <a:lnTo>
                  <a:pt x="17918" y="189460"/>
                </a:lnTo>
                <a:lnTo>
                  <a:pt x="14922" y="197691"/>
                </a:lnTo>
                <a:lnTo>
                  <a:pt x="11932" y="205164"/>
                </a:lnTo>
                <a:lnTo>
                  <a:pt x="8947" y="212129"/>
                </a:lnTo>
                <a:lnTo>
                  <a:pt x="5964" y="218757"/>
                </a:lnTo>
                <a:lnTo>
                  <a:pt x="3976" y="226152"/>
                </a:lnTo>
                <a:lnTo>
                  <a:pt x="2651" y="234060"/>
                </a:lnTo>
                <a:lnTo>
                  <a:pt x="1767" y="242307"/>
                </a:lnTo>
                <a:lnTo>
                  <a:pt x="1178" y="250782"/>
                </a:lnTo>
                <a:lnTo>
                  <a:pt x="785" y="259408"/>
                </a:lnTo>
                <a:lnTo>
                  <a:pt x="349" y="276931"/>
                </a:lnTo>
                <a:lnTo>
                  <a:pt x="0" y="3213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InkAnnotation153"/>
          <p:cNvSpPr/>
          <p:nvPr/>
        </p:nvSpPr>
        <p:spPr>
          <a:xfrm>
            <a:off x="1982390" y="6268640"/>
            <a:ext cx="160580" cy="375048"/>
          </a:xfrm>
          <a:custGeom>
            <a:avLst/>
            <a:gdLst/>
            <a:ahLst/>
            <a:cxnLst/>
            <a:rect l="0" t="0" r="0" b="0"/>
            <a:pathLst>
              <a:path w="160580" h="375048">
                <a:moveTo>
                  <a:pt x="44649" y="375047"/>
                </a:moveTo>
                <a:lnTo>
                  <a:pt x="49389" y="375047"/>
                </a:lnTo>
                <a:lnTo>
                  <a:pt x="51778" y="374055"/>
                </a:lnTo>
                <a:lnTo>
                  <a:pt x="54362" y="372401"/>
                </a:lnTo>
                <a:lnTo>
                  <a:pt x="57078" y="370307"/>
                </a:lnTo>
                <a:lnTo>
                  <a:pt x="59880" y="367918"/>
                </a:lnTo>
                <a:lnTo>
                  <a:pt x="62740" y="365334"/>
                </a:lnTo>
                <a:lnTo>
                  <a:pt x="65639" y="362618"/>
                </a:lnTo>
                <a:lnTo>
                  <a:pt x="69557" y="359815"/>
                </a:lnTo>
                <a:lnTo>
                  <a:pt x="74152" y="356955"/>
                </a:lnTo>
                <a:lnTo>
                  <a:pt x="79201" y="354056"/>
                </a:lnTo>
                <a:lnTo>
                  <a:pt x="84551" y="350139"/>
                </a:lnTo>
                <a:lnTo>
                  <a:pt x="90102" y="345543"/>
                </a:lnTo>
                <a:lnTo>
                  <a:pt x="95787" y="340495"/>
                </a:lnTo>
                <a:lnTo>
                  <a:pt x="101561" y="336138"/>
                </a:lnTo>
                <a:lnTo>
                  <a:pt x="107395" y="332240"/>
                </a:lnTo>
                <a:lnTo>
                  <a:pt x="113268" y="328649"/>
                </a:lnTo>
                <a:lnTo>
                  <a:pt x="118176" y="324272"/>
                </a:lnTo>
                <a:lnTo>
                  <a:pt x="122441" y="319369"/>
                </a:lnTo>
                <a:lnTo>
                  <a:pt x="126276" y="314115"/>
                </a:lnTo>
                <a:lnTo>
                  <a:pt x="129825" y="308629"/>
                </a:lnTo>
                <a:lnTo>
                  <a:pt x="133182" y="302987"/>
                </a:lnTo>
                <a:lnTo>
                  <a:pt x="136414" y="297242"/>
                </a:lnTo>
                <a:lnTo>
                  <a:pt x="142649" y="285566"/>
                </a:lnTo>
                <a:lnTo>
                  <a:pt x="145701" y="279675"/>
                </a:lnTo>
                <a:lnTo>
                  <a:pt x="148728" y="272770"/>
                </a:lnTo>
                <a:lnTo>
                  <a:pt x="151738" y="265190"/>
                </a:lnTo>
                <a:lnTo>
                  <a:pt x="154737" y="257160"/>
                </a:lnTo>
                <a:lnTo>
                  <a:pt x="156736" y="249823"/>
                </a:lnTo>
                <a:lnTo>
                  <a:pt x="158069" y="242947"/>
                </a:lnTo>
                <a:lnTo>
                  <a:pt x="158958" y="236379"/>
                </a:lnTo>
                <a:lnTo>
                  <a:pt x="159550" y="230016"/>
                </a:lnTo>
                <a:lnTo>
                  <a:pt x="159945" y="223789"/>
                </a:lnTo>
                <a:lnTo>
                  <a:pt x="160384" y="211579"/>
                </a:lnTo>
                <a:lnTo>
                  <a:pt x="160579" y="199538"/>
                </a:lnTo>
                <a:lnTo>
                  <a:pt x="159638" y="192557"/>
                </a:lnTo>
                <a:lnTo>
                  <a:pt x="158019" y="184926"/>
                </a:lnTo>
                <a:lnTo>
                  <a:pt x="155948" y="176862"/>
                </a:lnTo>
                <a:lnTo>
                  <a:pt x="153575" y="168510"/>
                </a:lnTo>
                <a:lnTo>
                  <a:pt x="148292" y="151291"/>
                </a:lnTo>
                <a:lnTo>
                  <a:pt x="145494" y="143525"/>
                </a:lnTo>
                <a:lnTo>
                  <a:pt x="142637" y="136363"/>
                </a:lnTo>
                <a:lnTo>
                  <a:pt x="139740" y="129604"/>
                </a:lnTo>
                <a:lnTo>
                  <a:pt x="135824" y="122121"/>
                </a:lnTo>
                <a:lnTo>
                  <a:pt x="131229" y="114157"/>
                </a:lnTo>
                <a:lnTo>
                  <a:pt x="126182" y="105870"/>
                </a:lnTo>
                <a:lnTo>
                  <a:pt x="120832" y="98361"/>
                </a:lnTo>
                <a:lnTo>
                  <a:pt x="115281" y="91371"/>
                </a:lnTo>
                <a:lnTo>
                  <a:pt x="109596" y="84726"/>
                </a:lnTo>
                <a:lnTo>
                  <a:pt x="102830" y="78312"/>
                </a:lnTo>
                <a:lnTo>
                  <a:pt x="95342" y="72052"/>
                </a:lnTo>
                <a:lnTo>
                  <a:pt x="87374" y="65894"/>
                </a:lnTo>
                <a:lnTo>
                  <a:pt x="79086" y="58812"/>
                </a:lnTo>
                <a:lnTo>
                  <a:pt x="70583" y="51114"/>
                </a:lnTo>
                <a:lnTo>
                  <a:pt x="61938" y="43006"/>
                </a:lnTo>
                <a:lnTo>
                  <a:pt x="53198" y="36608"/>
                </a:lnTo>
                <a:lnTo>
                  <a:pt x="44395" y="31351"/>
                </a:lnTo>
                <a:lnTo>
                  <a:pt x="35550" y="26854"/>
                </a:lnTo>
                <a:lnTo>
                  <a:pt x="27669" y="21871"/>
                </a:lnTo>
                <a:lnTo>
                  <a:pt x="20430" y="16565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InkAnnotation154"/>
          <p:cNvSpPr/>
          <p:nvPr/>
        </p:nvSpPr>
        <p:spPr>
          <a:xfrm>
            <a:off x="4705945" y="3312914"/>
            <a:ext cx="312540" cy="17860"/>
          </a:xfrm>
          <a:custGeom>
            <a:avLst/>
            <a:gdLst/>
            <a:ahLst/>
            <a:cxnLst/>
            <a:rect l="0" t="0" r="0" b="0"/>
            <a:pathLst>
              <a:path w="312540" h="17860">
                <a:moveTo>
                  <a:pt x="0" y="17859"/>
                </a:moveTo>
                <a:lnTo>
                  <a:pt x="0" y="13119"/>
                </a:lnTo>
                <a:lnTo>
                  <a:pt x="1984" y="11722"/>
                </a:lnTo>
                <a:lnTo>
                  <a:pt x="5292" y="10791"/>
                </a:lnTo>
                <a:lnTo>
                  <a:pt x="9481" y="10171"/>
                </a:lnTo>
                <a:lnTo>
                  <a:pt x="13266" y="9757"/>
                </a:lnTo>
                <a:lnTo>
                  <a:pt x="20117" y="9297"/>
                </a:lnTo>
                <a:lnTo>
                  <a:pt x="29115" y="9093"/>
                </a:lnTo>
                <a:lnTo>
                  <a:pt x="55801" y="8962"/>
                </a:lnTo>
                <a:lnTo>
                  <a:pt x="63990" y="7958"/>
                </a:lnTo>
                <a:lnTo>
                  <a:pt x="72425" y="6298"/>
                </a:lnTo>
                <a:lnTo>
                  <a:pt x="81025" y="4199"/>
                </a:lnTo>
                <a:lnTo>
                  <a:pt x="89736" y="2799"/>
                </a:lnTo>
                <a:lnTo>
                  <a:pt x="98519" y="1866"/>
                </a:lnTo>
                <a:lnTo>
                  <a:pt x="107351" y="1243"/>
                </a:lnTo>
                <a:lnTo>
                  <a:pt x="116216" y="829"/>
                </a:lnTo>
                <a:lnTo>
                  <a:pt x="134003" y="368"/>
                </a:lnTo>
                <a:lnTo>
                  <a:pt x="31253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InkAnnotation155"/>
          <p:cNvSpPr/>
          <p:nvPr/>
        </p:nvSpPr>
        <p:spPr>
          <a:xfrm>
            <a:off x="5089923" y="3152179"/>
            <a:ext cx="169463" cy="276822"/>
          </a:xfrm>
          <a:custGeom>
            <a:avLst/>
            <a:gdLst/>
            <a:ahLst/>
            <a:cxnLst/>
            <a:rect l="0" t="0" r="0" b="0"/>
            <a:pathLst>
              <a:path w="169463" h="276822">
                <a:moveTo>
                  <a:pt x="26787" y="0"/>
                </a:moveTo>
                <a:lnTo>
                  <a:pt x="34476" y="7688"/>
                </a:lnTo>
                <a:lnTo>
                  <a:pt x="36874" y="9094"/>
                </a:lnTo>
                <a:lnTo>
                  <a:pt x="44831" y="13302"/>
                </a:lnTo>
                <a:lnTo>
                  <a:pt x="49730" y="16806"/>
                </a:lnTo>
                <a:lnTo>
                  <a:pt x="54981" y="21126"/>
                </a:lnTo>
                <a:lnTo>
                  <a:pt x="60466" y="25990"/>
                </a:lnTo>
                <a:lnTo>
                  <a:pt x="66107" y="30225"/>
                </a:lnTo>
                <a:lnTo>
                  <a:pt x="71852" y="34041"/>
                </a:lnTo>
                <a:lnTo>
                  <a:pt x="77667" y="37577"/>
                </a:lnTo>
                <a:lnTo>
                  <a:pt x="83527" y="41919"/>
                </a:lnTo>
                <a:lnTo>
                  <a:pt x="89419" y="46797"/>
                </a:lnTo>
                <a:lnTo>
                  <a:pt x="95331" y="52034"/>
                </a:lnTo>
                <a:lnTo>
                  <a:pt x="107192" y="63144"/>
                </a:lnTo>
                <a:lnTo>
                  <a:pt x="130974" y="86446"/>
                </a:lnTo>
                <a:lnTo>
                  <a:pt x="136925" y="93350"/>
                </a:lnTo>
                <a:lnTo>
                  <a:pt x="142876" y="100929"/>
                </a:lnTo>
                <a:lnTo>
                  <a:pt x="148829" y="108957"/>
                </a:lnTo>
                <a:lnTo>
                  <a:pt x="153789" y="116295"/>
                </a:lnTo>
                <a:lnTo>
                  <a:pt x="158088" y="123170"/>
                </a:lnTo>
                <a:lnTo>
                  <a:pt x="161946" y="129739"/>
                </a:lnTo>
                <a:lnTo>
                  <a:pt x="164519" y="135110"/>
                </a:lnTo>
                <a:lnTo>
                  <a:pt x="167376" y="143723"/>
                </a:lnTo>
                <a:lnTo>
                  <a:pt x="168138" y="148401"/>
                </a:lnTo>
                <a:lnTo>
                  <a:pt x="168647" y="153504"/>
                </a:lnTo>
                <a:lnTo>
                  <a:pt x="169211" y="163474"/>
                </a:lnTo>
                <a:lnTo>
                  <a:pt x="169462" y="171213"/>
                </a:lnTo>
                <a:lnTo>
                  <a:pt x="168537" y="174665"/>
                </a:lnTo>
                <a:lnTo>
                  <a:pt x="164863" y="181147"/>
                </a:lnTo>
                <a:lnTo>
                  <a:pt x="161502" y="184265"/>
                </a:lnTo>
                <a:lnTo>
                  <a:pt x="157277" y="187335"/>
                </a:lnTo>
                <a:lnTo>
                  <a:pt x="152476" y="190375"/>
                </a:lnTo>
                <a:lnTo>
                  <a:pt x="148283" y="193393"/>
                </a:lnTo>
                <a:lnTo>
                  <a:pt x="144496" y="196398"/>
                </a:lnTo>
                <a:lnTo>
                  <a:pt x="140978" y="199393"/>
                </a:lnTo>
                <a:lnTo>
                  <a:pt x="137641" y="202381"/>
                </a:lnTo>
                <a:lnTo>
                  <a:pt x="131288" y="208348"/>
                </a:lnTo>
                <a:lnTo>
                  <a:pt x="127212" y="211328"/>
                </a:lnTo>
                <a:lnTo>
                  <a:pt x="122511" y="214308"/>
                </a:lnTo>
                <a:lnTo>
                  <a:pt x="117392" y="217286"/>
                </a:lnTo>
                <a:lnTo>
                  <a:pt x="112988" y="220263"/>
                </a:lnTo>
                <a:lnTo>
                  <a:pt x="109058" y="223241"/>
                </a:lnTo>
                <a:lnTo>
                  <a:pt x="105448" y="226218"/>
                </a:lnTo>
                <a:lnTo>
                  <a:pt x="101055" y="229195"/>
                </a:lnTo>
                <a:lnTo>
                  <a:pt x="96143" y="232172"/>
                </a:lnTo>
                <a:lnTo>
                  <a:pt x="90884" y="235148"/>
                </a:lnTo>
                <a:lnTo>
                  <a:pt x="86386" y="237133"/>
                </a:lnTo>
                <a:lnTo>
                  <a:pt x="82395" y="238456"/>
                </a:lnTo>
                <a:lnTo>
                  <a:pt x="78742" y="239338"/>
                </a:lnTo>
                <a:lnTo>
                  <a:pt x="75314" y="240918"/>
                </a:lnTo>
                <a:lnTo>
                  <a:pt x="72037" y="242963"/>
                </a:lnTo>
                <a:lnTo>
                  <a:pt x="68860" y="245319"/>
                </a:lnTo>
                <a:lnTo>
                  <a:pt x="64758" y="246890"/>
                </a:lnTo>
                <a:lnTo>
                  <a:pt x="60039" y="247937"/>
                </a:lnTo>
                <a:lnTo>
                  <a:pt x="54908" y="248635"/>
                </a:lnTo>
                <a:lnTo>
                  <a:pt x="50495" y="250093"/>
                </a:lnTo>
                <a:lnTo>
                  <a:pt x="46561" y="252057"/>
                </a:lnTo>
                <a:lnTo>
                  <a:pt x="42947" y="254358"/>
                </a:lnTo>
                <a:lnTo>
                  <a:pt x="39545" y="256885"/>
                </a:lnTo>
                <a:lnTo>
                  <a:pt x="36285" y="259561"/>
                </a:lnTo>
                <a:lnTo>
                  <a:pt x="33119" y="262338"/>
                </a:lnTo>
                <a:lnTo>
                  <a:pt x="30016" y="264189"/>
                </a:lnTo>
                <a:lnTo>
                  <a:pt x="26955" y="265422"/>
                </a:lnTo>
                <a:lnTo>
                  <a:pt x="19655" y="267403"/>
                </a:lnTo>
                <a:lnTo>
                  <a:pt x="16011" y="270320"/>
                </a:lnTo>
                <a:lnTo>
                  <a:pt x="10327" y="275536"/>
                </a:lnTo>
                <a:lnTo>
                  <a:pt x="6904" y="276250"/>
                </a:lnTo>
                <a:lnTo>
                  <a:pt x="22" y="276819"/>
                </a:lnTo>
                <a:lnTo>
                  <a:pt x="0" y="276821"/>
                </a:lnTo>
                <a:lnTo>
                  <a:pt x="5143" y="276821"/>
                </a:lnTo>
                <a:lnTo>
                  <a:pt x="2947" y="276821"/>
                </a:lnTo>
                <a:lnTo>
                  <a:pt x="2956" y="275828"/>
                </a:lnTo>
                <a:lnTo>
                  <a:pt x="7945" y="269132"/>
                </a:lnTo>
                <a:lnTo>
                  <a:pt x="8928" y="267891"/>
                </a:lnTo>
                <a:lnTo>
                  <a:pt x="1" y="267891"/>
                </a:lnTo>
                <a:lnTo>
                  <a:pt x="8928" y="2678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InkAnnotation156"/>
          <p:cNvSpPr/>
          <p:nvPr/>
        </p:nvSpPr>
        <p:spPr>
          <a:xfrm>
            <a:off x="5429250" y="4420195"/>
            <a:ext cx="248791" cy="285751"/>
          </a:xfrm>
          <a:custGeom>
            <a:avLst/>
            <a:gdLst/>
            <a:ahLst/>
            <a:cxnLst/>
            <a:rect l="0" t="0" r="0" b="0"/>
            <a:pathLst>
              <a:path w="248791" h="285751">
                <a:moveTo>
                  <a:pt x="241101" y="0"/>
                </a:moveTo>
                <a:lnTo>
                  <a:pt x="248790" y="7688"/>
                </a:lnTo>
                <a:lnTo>
                  <a:pt x="248211" y="9094"/>
                </a:lnTo>
                <a:lnTo>
                  <a:pt x="242656" y="15814"/>
                </a:lnTo>
                <a:lnTo>
                  <a:pt x="237493" y="21250"/>
                </a:lnTo>
                <a:lnTo>
                  <a:pt x="224267" y="34628"/>
                </a:lnTo>
                <a:lnTo>
                  <a:pt x="219957" y="39953"/>
                </a:lnTo>
                <a:lnTo>
                  <a:pt x="216090" y="45487"/>
                </a:lnTo>
                <a:lnTo>
                  <a:pt x="212521" y="51160"/>
                </a:lnTo>
                <a:lnTo>
                  <a:pt x="207165" y="57919"/>
                </a:lnTo>
                <a:lnTo>
                  <a:pt x="200617" y="65402"/>
                </a:lnTo>
                <a:lnTo>
                  <a:pt x="193276" y="73367"/>
                </a:lnTo>
                <a:lnTo>
                  <a:pt x="186397" y="81653"/>
                </a:lnTo>
                <a:lnTo>
                  <a:pt x="179827" y="90154"/>
                </a:lnTo>
                <a:lnTo>
                  <a:pt x="173463" y="98798"/>
                </a:lnTo>
                <a:lnTo>
                  <a:pt x="166243" y="107537"/>
                </a:lnTo>
                <a:lnTo>
                  <a:pt x="158453" y="116340"/>
                </a:lnTo>
                <a:lnTo>
                  <a:pt x="141861" y="134058"/>
                </a:lnTo>
                <a:lnTo>
                  <a:pt x="98092" y="178608"/>
                </a:lnTo>
                <a:lnTo>
                  <a:pt x="90199" y="187533"/>
                </a:lnTo>
                <a:lnTo>
                  <a:pt x="82953" y="196459"/>
                </a:lnTo>
                <a:lnTo>
                  <a:pt x="76137" y="205387"/>
                </a:lnTo>
                <a:lnTo>
                  <a:pt x="69610" y="213323"/>
                </a:lnTo>
                <a:lnTo>
                  <a:pt x="63273" y="220598"/>
                </a:lnTo>
                <a:lnTo>
                  <a:pt x="57065" y="227433"/>
                </a:lnTo>
                <a:lnTo>
                  <a:pt x="50942" y="234965"/>
                </a:lnTo>
                <a:lnTo>
                  <a:pt x="44875" y="242964"/>
                </a:lnTo>
                <a:lnTo>
                  <a:pt x="38846" y="251272"/>
                </a:lnTo>
                <a:lnTo>
                  <a:pt x="32842" y="257804"/>
                </a:lnTo>
                <a:lnTo>
                  <a:pt x="26856" y="263150"/>
                </a:lnTo>
                <a:lnTo>
                  <a:pt x="20880" y="267707"/>
                </a:lnTo>
                <a:lnTo>
                  <a:pt x="15904" y="271737"/>
                </a:lnTo>
                <a:lnTo>
                  <a:pt x="11595" y="275416"/>
                </a:ln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InkAnnotation157"/>
          <p:cNvSpPr/>
          <p:nvPr/>
        </p:nvSpPr>
        <p:spPr>
          <a:xfrm>
            <a:off x="5411390" y="4402335"/>
            <a:ext cx="267892" cy="392908"/>
          </a:xfrm>
          <a:custGeom>
            <a:avLst/>
            <a:gdLst/>
            <a:ahLst/>
            <a:cxnLst/>
            <a:rect l="0" t="0" r="0" b="0"/>
            <a:pathLst>
              <a:path w="267892" h="392908">
                <a:moveTo>
                  <a:pt x="0" y="0"/>
                </a:moveTo>
                <a:lnTo>
                  <a:pt x="12429" y="0"/>
                </a:lnTo>
                <a:lnTo>
                  <a:pt x="15231" y="993"/>
                </a:lnTo>
                <a:lnTo>
                  <a:pt x="20991" y="4741"/>
                </a:lnTo>
                <a:lnTo>
                  <a:pt x="26857" y="9714"/>
                </a:lnTo>
                <a:lnTo>
                  <a:pt x="29811" y="12429"/>
                </a:lnTo>
                <a:lnTo>
                  <a:pt x="35739" y="23384"/>
                </a:lnTo>
                <a:lnTo>
                  <a:pt x="38709" y="30472"/>
                </a:lnTo>
                <a:lnTo>
                  <a:pt x="42673" y="38174"/>
                </a:lnTo>
                <a:lnTo>
                  <a:pt x="47301" y="46285"/>
                </a:lnTo>
                <a:lnTo>
                  <a:pt x="52370" y="54670"/>
                </a:lnTo>
                <a:lnTo>
                  <a:pt x="57733" y="64228"/>
                </a:lnTo>
                <a:lnTo>
                  <a:pt x="68985" y="85431"/>
                </a:lnTo>
                <a:lnTo>
                  <a:pt x="75756" y="96642"/>
                </a:lnTo>
                <a:lnTo>
                  <a:pt x="83246" y="108084"/>
                </a:lnTo>
                <a:lnTo>
                  <a:pt x="91216" y="119682"/>
                </a:lnTo>
                <a:lnTo>
                  <a:pt x="108009" y="143150"/>
                </a:lnTo>
                <a:lnTo>
                  <a:pt x="116655" y="154965"/>
                </a:lnTo>
                <a:lnTo>
                  <a:pt x="125395" y="167802"/>
                </a:lnTo>
                <a:lnTo>
                  <a:pt x="151917" y="208580"/>
                </a:lnTo>
                <a:lnTo>
                  <a:pt x="169715" y="233924"/>
                </a:lnTo>
                <a:lnTo>
                  <a:pt x="177635" y="246238"/>
                </a:lnTo>
                <a:lnTo>
                  <a:pt x="184900" y="258417"/>
                </a:lnTo>
                <a:lnTo>
                  <a:pt x="191728" y="270504"/>
                </a:lnTo>
                <a:lnTo>
                  <a:pt x="198264" y="281539"/>
                </a:lnTo>
                <a:lnTo>
                  <a:pt x="210818" y="301739"/>
                </a:lnTo>
                <a:lnTo>
                  <a:pt x="229042" y="329845"/>
                </a:lnTo>
                <a:lnTo>
                  <a:pt x="234054" y="337967"/>
                </a:lnTo>
                <a:lnTo>
                  <a:pt x="238387" y="345366"/>
                </a:lnTo>
                <a:lnTo>
                  <a:pt x="245849" y="358879"/>
                </a:lnTo>
                <a:lnTo>
                  <a:pt x="252472" y="371499"/>
                </a:lnTo>
                <a:lnTo>
                  <a:pt x="255627" y="375659"/>
                </a:lnTo>
                <a:lnTo>
                  <a:pt x="258723" y="378431"/>
                </a:lnTo>
                <a:lnTo>
                  <a:pt x="261779" y="380280"/>
                </a:lnTo>
                <a:lnTo>
                  <a:pt x="263816" y="382504"/>
                </a:lnTo>
                <a:lnTo>
                  <a:pt x="265174" y="384980"/>
                </a:lnTo>
                <a:lnTo>
                  <a:pt x="267891" y="39290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InkAnnotation158"/>
          <p:cNvSpPr/>
          <p:nvPr/>
        </p:nvSpPr>
        <p:spPr>
          <a:xfrm>
            <a:off x="5795367" y="4161234"/>
            <a:ext cx="205384" cy="303610"/>
          </a:xfrm>
          <a:custGeom>
            <a:avLst/>
            <a:gdLst/>
            <a:ahLst/>
            <a:cxnLst/>
            <a:rect l="0" t="0" r="0" b="0"/>
            <a:pathLst>
              <a:path w="205384" h="303610">
                <a:moveTo>
                  <a:pt x="0" y="0"/>
                </a:moveTo>
                <a:lnTo>
                  <a:pt x="4740" y="4740"/>
                </a:lnTo>
                <a:lnTo>
                  <a:pt x="6137" y="7129"/>
                </a:lnTo>
                <a:lnTo>
                  <a:pt x="9094" y="15231"/>
                </a:lnTo>
                <a:lnTo>
                  <a:pt x="13302" y="20990"/>
                </a:lnTo>
                <a:lnTo>
                  <a:pt x="18480" y="29503"/>
                </a:lnTo>
                <a:lnTo>
                  <a:pt x="21249" y="34552"/>
                </a:lnTo>
                <a:lnTo>
                  <a:pt x="25080" y="40894"/>
                </a:lnTo>
                <a:lnTo>
                  <a:pt x="34628" y="55878"/>
                </a:lnTo>
                <a:lnTo>
                  <a:pt x="68626" y="107358"/>
                </a:lnTo>
                <a:lnTo>
                  <a:pt x="75516" y="116220"/>
                </a:lnTo>
                <a:lnTo>
                  <a:pt x="83086" y="125105"/>
                </a:lnTo>
                <a:lnTo>
                  <a:pt x="91109" y="134005"/>
                </a:lnTo>
                <a:lnTo>
                  <a:pt x="98443" y="143907"/>
                </a:lnTo>
                <a:lnTo>
                  <a:pt x="105316" y="154476"/>
                </a:lnTo>
                <a:lnTo>
                  <a:pt x="111882" y="165492"/>
                </a:lnTo>
                <a:lnTo>
                  <a:pt x="124470" y="185669"/>
                </a:lnTo>
                <a:lnTo>
                  <a:pt x="154709" y="231927"/>
                </a:lnTo>
                <a:lnTo>
                  <a:pt x="166655" y="249923"/>
                </a:lnTo>
                <a:lnTo>
                  <a:pt x="171627" y="257896"/>
                </a:lnTo>
                <a:lnTo>
                  <a:pt x="175933" y="265196"/>
                </a:lnTo>
                <a:lnTo>
                  <a:pt x="179796" y="272048"/>
                </a:lnTo>
                <a:lnTo>
                  <a:pt x="183364" y="277607"/>
                </a:lnTo>
                <a:lnTo>
                  <a:pt x="186735" y="282306"/>
                </a:lnTo>
                <a:lnTo>
                  <a:pt x="193126" y="290172"/>
                </a:lnTo>
                <a:lnTo>
                  <a:pt x="196219" y="293659"/>
                </a:lnTo>
                <a:lnTo>
                  <a:pt x="205383" y="3036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InkAnnotation159"/>
          <p:cNvSpPr/>
          <p:nvPr/>
        </p:nvSpPr>
        <p:spPr>
          <a:xfrm>
            <a:off x="6134695" y="4295179"/>
            <a:ext cx="294566" cy="417506"/>
          </a:xfrm>
          <a:custGeom>
            <a:avLst/>
            <a:gdLst/>
            <a:ahLst/>
            <a:cxnLst/>
            <a:rect l="0" t="0" r="0" b="0"/>
            <a:pathLst>
              <a:path w="294566" h="417506">
                <a:moveTo>
                  <a:pt x="71437" y="0"/>
                </a:moveTo>
                <a:lnTo>
                  <a:pt x="71437" y="4741"/>
                </a:lnTo>
                <a:lnTo>
                  <a:pt x="70445" y="7129"/>
                </a:lnTo>
                <a:lnTo>
                  <a:pt x="66697" y="12429"/>
                </a:lnTo>
                <a:lnTo>
                  <a:pt x="65300" y="16224"/>
                </a:lnTo>
                <a:lnTo>
                  <a:pt x="63749" y="25732"/>
                </a:lnTo>
                <a:lnTo>
                  <a:pt x="63059" y="36572"/>
                </a:lnTo>
                <a:lnTo>
                  <a:pt x="62875" y="42240"/>
                </a:lnTo>
                <a:lnTo>
                  <a:pt x="60025" y="53831"/>
                </a:lnTo>
                <a:lnTo>
                  <a:pt x="55451" y="66589"/>
                </a:lnTo>
                <a:lnTo>
                  <a:pt x="41526" y="107694"/>
                </a:lnTo>
                <a:lnTo>
                  <a:pt x="38599" y="115452"/>
                </a:lnTo>
                <a:lnTo>
                  <a:pt x="35654" y="122609"/>
                </a:lnTo>
                <a:lnTo>
                  <a:pt x="32699" y="129364"/>
                </a:lnTo>
                <a:lnTo>
                  <a:pt x="30729" y="136845"/>
                </a:lnTo>
                <a:lnTo>
                  <a:pt x="29416" y="144808"/>
                </a:lnTo>
                <a:lnTo>
                  <a:pt x="28540" y="153093"/>
                </a:lnTo>
                <a:lnTo>
                  <a:pt x="26964" y="160601"/>
                </a:lnTo>
                <a:lnTo>
                  <a:pt x="24921" y="167591"/>
                </a:lnTo>
                <a:lnTo>
                  <a:pt x="22567" y="174235"/>
                </a:lnTo>
                <a:lnTo>
                  <a:pt x="19951" y="186909"/>
                </a:lnTo>
                <a:lnTo>
                  <a:pt x="18789" y="198165"/>
                </a:lnTo>
                <a:lnTo>
                  <a:pt x="18135" y="210079"/>
                </a:lnTo>
                <a:lnTo>
                  <a:pt x="17982" y="216731"/>
                </a:lnTo>
                <a:lnTo>
                  <a:pt x="18933" y="219893"/>
                </a:lnTo>
                <a:lnTo>
                  <a:pt x="22636" y="226053"/>
                </a:lnTo>
                <a:lnTo>
                  <a:pt x="25012" y="228093"/>
                </a:lnTo>
                <a:lnTo>
                  <a:pt x="27589" y="229452"/>
                </a:lnTo>
                <a:lnTo>
                  <a:pt x="30299" y="230359"/>
                </a:lnTo>
                <a:lnTo>
                  <a:pt x="38602" y="231367"/>
                </a:lnTo>
                <a:lnTo>
                  <a:pt x="43594" y="231635"/>
                </a:lnTo>
                <a:lnTo>
                  <a:pt x="54432" y="231933"/>
                </a:lnTo>
                <a:lnTo>
                  <a:pt x="60100" y="232013"/>
                </a:lnTo>
                <a:lnTo>
                  <a:pt x="65864" y="231074"/>
                </a:lnTo>
                <a:lnTo>
                  <a:pt x="71690" y="229456"/>
                </a:lnTo>
                <a:lnTo>
                  <a:pt x="77559" y="227384"/>
                </a:lnTo>
                <a:lnTo>
                  <a:pt x="84448" y="224019"/>
                </a:lnTo>
                <a:lnTo>
                  <a:pt x="92017" y="219791"/>
                </a:lnTo>
                <a:lnTo>
                  <a:pt x="100040" y="214989"/>
                </a:lnTo>
                <a:lnTo>
                  <a:pt x="107372" y="210794"/>
                </a:lnTo>
                <a:lnTo>
                  <a:pt x="120813" y="203489"/>
                </a:lnTo>
                <a:lnTo>
                  <a:pt x="128167" y="199159"/>
                </a:lnTo>
                <a:lnTo>
                  <a:pt x="144275" y="189057"/>
                </a:lnTo>
                <a:lnTo>
                  <a:pt x="170078" y="172213"/>
                </a:lnTo>
                <a:lnTo>
                  <a:pt x="178870" y="167395"/>
                </a:lnTo>
                <a:lnTo>
                  <a:pt x="187707" y="163191"/>
                </a:lnTo>
                <a:lnTo>
                  <a:pt x="196575" y="159395"/>
                </a:lnTo>
                <a:lnTo>
                  <a:pt x="204472" y="154881"/>
                </a:lnTo>
                <a:lnTo>
                  <a:pt x="211721" y="149887"/>
                </a:lnTo>
                <a:lnTo>
                  <a:pt x="218538" y="144573"/>
                </a:lnTo>
                <a:lnTo>
                  <a:pt x="225067" y="140038"/>
                </a:lnTo>
                <a:lnTo>
                  <a:pt x="231404" y="136023"/>
                </a:lnTo>
                <a:lnTo>
                  <a:pt x="237612" y="132353"/>
                </a:lnTo>
                <a:lnTo>
                  <a:pt x="242744" y="127923"/>
                </a:lnTo>
                <a:lnTo>
                  <a:pt x="251092" y="117709"/>
                </a:lnTo>
                <a:lnTo>
                  <a:pt x="255699" y="114191"/>
                </a:lnTo>
                <a:lnTo>
                  <a:pt x="260755" y="111846"/>
                </a:lnTo>
                <a:lnTo>
                  <a:pt x="266110" y="110283"/>
                </a:lnTo>
                <a:lnTo>
                  <a:pt x="274706" y="105900"/>
                </a:lnTo>
                <a:lnTo>
                  <a:pt x="283568" y="99743"/>
                </a:lnTo>
                <a:lnTo>
                  <a:pt x="284295" y="100229"/>
                </a:lnTo>
                <a:lnTo>
                  <a:pt x="284780" y="101546"/>
                </a:lnTo>
                <a:lnTo>
                  <a:pt x="285103" y="103416"/>
                </a:lnTo>
                <a:lnTo>
                  <a:pt x="288108" y="108140"/>
                </a:lnTo>
                <a:lnTo>
                  <a:pt x="290298" y="110789"/>
                </a:lnTo>
                <a:lnTo>
                  <a:pt x="291759" y="113547"/>
                </a:lnTo>
                <a:lnTo>
                  <a:pt x="293380" y="119256"/>
                </a:lnTo>
                <a:lnTo>
                  <a:pt x="294102" y="130394"/>
                </a:lnTo>
                <a:lnTo>
                  <a:pt x="294422" y="145265"/>
                </a:lnTo>
                <a:lnTo>
                  <a:pt x="294565" y="161797"/>
                </a:lnTo>
                <a:lnTo>
                  <a:pt x="293611" y="170372"/>
                </a:lnTo>
                <a:lnTo>
                  <a:pt x="291983" y="179066"/>
                </a:lnTo>
                <a:lnTo>
                  <a:pt x="289905" y="187838"/>
                </a:lnTo>
                <a:lnTo>
                  <a:pt x="287527" y="196663"/>
                </a:lnTo>
                <a:lnTo>
                  <a:pt x="282240" y="214406"/>
                </a:lnTo>
                <a:lnTo>
                  <a:pt x="278449" y="223304"/>
                </a:lnTo>
                <a:lnTo>
                  <a:pt x="273937" y="232214"/>
                </a:lnTo>
                <a:lnTo>
                  <a:pt x="268945" y="241130"/>
                </a:lnTo>
                <a:lnTo>
                  <a:pt x="263633" y="250050"/>
                </a:lnTo>
                <a:lnTo>
                  <a:pt x="252438" y="267899"/>
                </a:lnTo>
                <a:lnTo>
                  <a:pt x="234979" y="294682"/>
                </a:lnTo>
                <a:lnTo>
                  <a:pt x="228091" y="303611"/>
                </a:lnTo>
                <a:lnTo>
                  <a:pt x="220521" y="312540"/>
                </a:lnTo>
                <a:lnTo>
                  <a:pt x="212498" y="321469"/>
                </a:lnTo>
                <a:lnTo>
                  <a:pt x="205165" y="330399"/>
                </a:lnTo>
                <a:lnTo>
                  <a:pt x="198292" y="339329"/>
                </a:lnTo>
                <a:lnTo>
                  <a:pt x="191726" y="348258"/>
                </a:lnTo>
                <a:lnTo>
                  <a:pt x="183380" y="356196"/>
                </a:lnTo>
                <a:lnTo>
                  <a:pt x="173847" y="363472"/>
                </a:lnTo>
                <a:lnTo>
                  <a:pt x="163522" y="370307"/>
                </a:lnTo>
                <a:lnTo>
                  <a:pt x="153663" y="375856"/>
                </a:lnTo>
                <a:lnTo>
                  <a:pt x="144114" y="380547"/>
                </a:lnTo>
                <a:lnTo>
                  <a:pt x="134771" y="384667"/>
                </a:lnTo>
                <a:lnTo>
                  <a:pt x="125567" y="389397"/>
                </a:lnTo>
                <a:lnTo>
                  <a:pt x="116453" y="394536"/>
                </a:lnTo>
                <a:lnTo>
                  <a:pt x="107400" y="399946"/>
                </a:lnTo>
                <a:lnTo>
                  <a:pt x="99381" y="404545"/>
                </a:lnTo>
                <a:lnTo>
                  <a:pt x="85180" y="412300"/>
                </a:lnTo>
                <a:lnTo>
                  <a:pt x="77623" y="414765"/>
                </a:lnTo>
                <a:lnTo>
                  <a:pt x="69607" y="416409"/>
                </a:lnTo>
                <a:lnTo>
                  <a:pt x="61287" y="417505"/>
                </a:lnTo>
                <a:lnTo>
                  <a:pt x="53756" y="417242"/>
                </a:lnTo>
                <a:lnTo>
                  <a:pt x="46752" y="416076"/>
                </a:lnTo>
                <a:lnTo>
                  <a:pt x="40097" y="414306"/>
                </a:lnTo>
                <a:lnTo>
                  <a:pt x="34669" y="412134"/>
                </a:lnTo>
                <a:lnTo>
                  <a:pt x="25991" y="407074"/>
                </a:lnTo>
                <a:lnTo>
                  <a:pt x="21297" y="404336"/>
                </a:lnTo>
                <a:lnTo>
                  <a:pt x="16182" y="401518"/>
                </a:lnTo>
                <a:lnTo>
                  <a:pt x="0" y="3929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InkAnnotation160"/>
          <p:cNvSpPr/>
          <p:nvPr/>
        </p:nvSpPr>
        <p:spPr>
          <a:xfrm>
            <a:off x="6697265" y="4242875"/>
            <a:ext cx="392907" cy="372496"/>
          </a:xfrm>
          <a:custGeom>
            <a:avLst/>
            <a:gdLst/>
            <a:ahLst/>
            <a:cxnLst/>
            <a:rect l="0" t="0" r="0" b="0"/>
            <a:pathLst>
              <a:path w="392907" h="372496">
                <a:moveTo>
                  <a:pt x="0" y="16585"/>
                </a:moveTo>
                <a:lnTo>
                  <a:pt x="0" y="11845"/>
                </a:lnTo>
                <a:lnTo>
                  <a:pt x="992" y="10449"/>
                </a:lnTo>
                <a:lnTo>
                  <a:pt x="2646" y="9518"/>
                </a:lnTo>
                <a:lnTo>
                  <a:pt x="7128" y="8483"/>
                </a:lnTo>
                <a:lnTo>
                  <a:pt x="12429" y="8024"/>
                </a:lnTo>
                <a:lnTo>
                  <a:pt x="20738" y="5173"/>
                </a:lnTo>
                <a:lnTo>
                  <a:pt x="31044" y="1591"/>
                </a:lnTo>
                <a:lnTo>
                  <a:pt x="42240" y="0"/>
                </a:lnTo>
                <a:lnTo>
                  <a:pt x="53830" y="1938"/>
                </a:lnTo>
                <a:lnTo>
                  <a:pt x="59700" y="3844"/>
                </a:lnTo>
                <a:lnTo>
                  <a:pt x="66589" y="5114"/>
                </a:lnTo>
                <a:lnTo>
                  <a:pt x="74158" y="5961"/>
                </a:lnTo>
                <a:lnTo>
                  <a:pt x="82181" y="6526"/>
                </a:lnTo>
                <a:lnTo>
                  <a:pt x="90506" y="7895"/>
                </a:lnTo>
                <a:lnTo>
                  <a:pt x="99032" y="9800"/>
                </a:lnTo>
                <a:lnTo>
                  <a:pt x="219386" y="40422"/>
                </a:lnTo>
                <a:lnTo>
                  <a:pt x="239389" y="46362"/>
                </a:lnTo>
                <a:lnTo>
                  <a:pt x="267382" y="55284"/>
                </a:lnTo>
                <a:lnTo>
                  <a:pt x="275490" y="58259"/>
                </a:lnTo>
                <a:lnTo>
                  <a:pt x="282879" y="61235"/>
                </a:lnTo>
                <a:lnTo>
                  <a:pt x="289789" y="64211"/>
                </a:lnTo>
                <a:lnTo>
                  <a:pt x="300113" y="67518"/>
                </a:lnTo>
                <a:lnTo>
                  <a:pt x="311503" y="69380"/>
                </a:lnTo>
                <a:lnTo>
                  <a:pt x="314825" y="69641"/>
                </a:lnTo>
                <a:lnTo>
                  <a:pt x="317040" y="70807"/>
                </a:lnTo>
                <a:lnTo>
                  <a:pt x="318516" y="72577"/>
                </a:lnTo>
                <a:lnTo>
                  <a:pt x="320885" y="77806"/>
                </a:lnTo>
                <a:lnTo>
                  <a:pt x="321296" y="83452"/>
                </a:lnTo>
                <a:lnTo>
                  <a:pt x="320361" y="85968"/>
                </a:lnTo>
                <a:lnTo>
                  <a:pt x="314306" y="95241"/>
                </a:lnTo>
                <a:lnTo>
                  <a:pt x="309025" y="104791"/>
                </a:lnTo>
                <a:lnTo>
                  <a:pt x="300724" y="113004"/>
                </a:lnTo>
                <a:lnTo>
                  <a:pt x="290421" y="119962"/>
                </a:lnTo>
                <a:lnTo>
                  <a:pt x="272471" y="130449"/>
                </a:lnTo>
                <a:lnTo>
                  <a:pt x="257028" y="140283"/>
                </a:lnTo>
                <a:lnTo>
                  <a:pt x="178543" y="192246"/>
                </a:lnTo>
                <a:lnTo>
                  <a:pt x="170623" y="198184"/>
                </a:lnTo>
                <a:lnTo>
                  <a:pt x="163358" y="204128"/>
                </a:lnTo>
                <a:lnTo>
                  <a:pt x="156530" y="210075"/>
                </a:lnTo>
                <a:lnTo>
                  <a:pt x="149001" y="216024"/>
                </a:lnTo>
                <a:lnTo>
                  <a:pt x="141007" y="221974"/>
                </a:lnTo>
                <a:lnTo>
                  <a:pt x="132700" y="227925"/>
                </a:lnTo>
                <a:lnTo>
                  <a:pt x="125177" y="233877"/>
                </a:lnTo>
                <a:lnTo>
                  <a:pt x="118178" y="239829"/>
                </a:lnTo>
                <a:lnTo>
                  <a:pt x="111528" y="245782"/>
                </a:lnTo>
                <a:lnTo>
                  <a:pt x="105110" y="252727"/>
                </a:lnTo>
                <a:lnTo>
                  <a:pt x="98846" y="260333"/>
                </a:lnTo>
                <a:lnTo>
                  <a:pt x="92687" y="268381"/>
                </a:lnTo>
                <a:lnTo>
                  <a:pt x="86596" y="275730"/>
                </a:lnTo>
                <a:lnTo>
                  <a:pt x="80551" y="282614"/>
                </a:lnTo>
                <a:lnTo>
                  <a:pt x="74537" y="289188"/>
                </a:lnTo>
                <a:lnTo>
                  <a:pt x="67854" y="299138"/>
                </a:lnTo>
                <a:lnTo>
                  <a:pt x="63892" y="307859"/>
                </a:lnTo>
                <a:lnTo>
                  <a:pt x="58824" y="318350"/>
                </a:lnTo>
                <a:lnTo>
                  <a:pt x="55909" y="326982"/>
                </a:lnTo>
                <a:lnTo>
                  <a:pt x="55132" y="330672"/>
                </a:lnTo>
                <a:lnTo>
                  <a:pt x="55606" y="334125"/>
                </a:lnTo>
                <a:lnTo>
                  <a:pt x="56915" y="337419"/>
                </a:lnTo>
                <a:lnTo>
                  <a:pt x="61013" y="343725"/>
                </a:lnTo>
                <a:lnTo>
                  <a:pt x="66144" y="349835"/>
                </a:lnTo>
                <a:lnTo>
                  <a:pt x="69893" y="351861"/>
                </a:lnTo>
                <a:lnTo>
                  <a:pt x="79350" y="354112"/>
                </a:lnTo>
                <a:lnTo>
                  <a:pt x="85642" y="355705"/>
                </a:lnTo>
                <a:lnTo>
                  <a:pt x="92814" y="357758"/>
                </a:lnTo>
                <a:lnTo>
                  <a:pt x="100572" y="360120"/>
                </a:lnTo>
                <a:lnTo>
                  <a:pt x="108720" y="361695"/>
                </a:lnTo>
                <a:lnTo>
                  <a:pt x="117128" y="362743"/>
                </a:lnTo>
                <a:lnTo>
                  <a:pt x="125711" y="363443"/>
                </a:lnTo>
                <a:lnTo>
                  <a:pt x="134409" y="363910"/>
                </a:lnTo>
                <a:lnTo>
                  <a:pt x="152010" y="364429"/>
                </a:lnTo>
                <a:lnTo>
                  <a:pt x="161863" y="365559"/>
                </a:lnTo>
                <a:lnTo>
                  <a:pt x="172401" y="367304"/>
                </a:lnTo>
                <a:lnTo>
                  <a:pt x="183395" y="369460"/>
                </a:lnTo>
                <a:lnTo>
                  <a:pt x="194694" y="370898"/>
                </a:lnTo>
                <a:lnTo>
                  <a:pt x="206194" y="371856"/>
                </a:lnTo>
                <a:lnTo>
                  <a:pt x="217829" y="372495"/>
                </a:lnTo>
                <a:lnTo>
                  <a:pt x="228564" y="371929"/>
                </a:lnTo>
                <a:lnTo>
                  <a:pt x="238696" y="370559"/>
                </a:lnTo>
                <a:lnTo>
                  <a:pt x="248428" y="368654"/>
                </a:lnTo>
                <a:lnTo>
                  <a:pt x="258884" y="367383"/>
                </a:lnTo>
                <a:lnTo>
                  <a:pt x="269824" y="366537"/>
                </a:lnTo>
                <a:lnTo>
                  <a:pt x="281085" y="365972"/>
                </a:lnTo>
                <a:lnTo>
                  <a:pt x="301536" y="365345"/>
                </a:lnTo>
                <a:lnTo>
                  <a:pt x="311156" y="365178"/>
                </a:lnTo>
                <a:lnTo>
                  <a:pt x="319555" y="364074"/>
                </a:lnTo>
                <a:lnTo>
                  <a:pt x="327138" y="362346"/>
                </a:lnTo>
                <a:lnTo>
                  <a:pt x="334178" y="360202"/>
                </a:lnTo>
                <a:lnTo>
                  <a:pt x="341848" y="358772"/>
                </a:lnTo>
                <a:lnTo>
                  <a:pt x="349938" y="357819"/>
                </a:lnTo>
                <a:lnTo>
                  <a:pt x="358307" y="357184"/>
                </a:lnTo>
                <a:lnTo>
                  <a:pt x="370253" y="353832"/>
                </a:lnTo>
                <a:lnTo>
                  <a:pt x="378870" y="350027"/>
                </a:lnTo>
                <a:lnTo>
                  <a:pt x="382556" y="349013"/>
                </a:lnTo>
                <a:lnTo>
                  <a:pt x="392906" y="34698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InkAnnotation161"/>
          <p:cNvSpPr/>
          <p:nvPr/>
        </p:nvSpPr>
        <p:spPr>
          <a:xfrm>
            <a:off x="6795492" y="4411265"/>
            <a:ext cx="330399" cy="62509"/>
          </a:xfrm>
          <a:custGeom>
            <a:avLst/>
            <a:gdLst/>
            <a:ahLst/>
            <a:cxnLst/>
            <a:rect l="0" t="0" r="0" b="0"/>
            <a:pathLst>
              <a:path w="330399" h="62509">
                <a:moveTo>
                  <a:pt x="0" y="0"/>
                </a:moveTo>
                <a:lnTo>
                  <a:pt x="20990" y="0"/>
                </a:lnTo>
                <a:lnTo>
                  <a:pt x="24907" y="992"/>
                </a:lnTo>
                <a:lnTo>
                  <a:pt x="29503" y="2646"/>
                </a:lnTo>
                <a:lnTo>
                  <a:pt x="34551" y="4741"/>
                </a:lnTo>
                <a:lnTo>
                  <a:pt x="39902" y="6137"/>
                </a:lnTo>
                <a:lnTo>
                  <a:pt x="45452" y="7068"/>
                </a:lnTo>
                <a:lnTo>
                  <a:pt x="51137" y="7688"/>
                </a:lnTo>
                <a:lnTo>
                  <a:pt x="57904" y="9094"/>
                </a:lnTo>
                <a:lnTo>
                  <a:pt x="65392" y="11024"/>
                </a:lnTo>
                <a:lnTo>
                  <a:pt x="73360" y="13302"/>
                </a:lnTo>
                <a:lnTo>
                  <a:pt x="103537" y="21250"/>
                </a:lnTo>
                <a:lnTo>
                  <a:pt x="137613" y="29888"/>
                </a:lnTo>
                <a:lnTo>
                  <a:pt x="148297" y="32824"/>
                </a:lnTo>
                <a:lnTo>
                  <a:pt x="168105" y="38732"/>
                </a:lnTo>
                <a:lnTo>
                  <a:pt x="214107" y="53583"/>
                </a:lnTo>
                <a:lnTo>
                  <a:pt x="223105" y="56558"/>
                </a:lnTo>
                <a:lnTo>
                  <a:pt x="232080" y="58541"/>
                </a:lnTo>
                <a:lnTo>
                  <a:pt x="241040" y="59864"/>
                </a:lnTo>
                <a:lnTo>
                  <a:pt x="249990" y="60745"/>
                </a:lnTo>
                <a:lnTo>
                  <a:pt x="257941" y="61333"/>
                </a:lnTo>
                <a:lnTo>
                  <a:pt x="265226" y="61724"/>
                </a:lnTo>
                <a:lnTo>
                  <a:pt x="282315" y="62276"/>
                </a:lnTo>
                <a:lnTo>
                  <a:pt x="300180" y="62477"/>
                </a:lnTo>
                <a:lnTo>
                  <a:pt x="330398" y="62508"/>
                </a:lnTo>
                <a:lnTo>
                  <a:pt x="321578" y="62508"/>
                </a:lnTo>
                <a:lnTo>
                  <a:pt x="330398" y="62508"/>
                </a:lnTo>
                <a:lnTo>
                  <a:pt x="330398" y="57767"/>
                </a:lnTo>
                <a:lnTo>
                  <a:pt x="329406" y="56371"/>
                </a:lnTo>
                <a:lnTo>
                  <a:pt x="327752" y="55440"/>
                </a:lnTo>
                <a:lnTo>
                  <a:pt x="321469" y="53579"/>
                </a:lnTo>
                <a:lnTo>
                  <a:pt x="330397" y="53578"/>
                </a:lnTo>
                <a:lnTo>
                  <a:pt x="321468" y="535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InkAnnotation162"/>
          <p:cNvSpPr/>
          <p:nvPr/>
        </p:nvSpPr>
        <p:spPr>
          <a:xfrm>
            <a:off x="7375921" y="4286250"/>
            <a:ext cx="80369" cy="250032"/>
          </a:xfrm>
          <a:custGeom>
            <a:avLst/>
            <a:gdLst/>
            <a:ahLst/>
            <a:cxnLst/>
            <a:rect l="0" t="0" r="0" b="0"/>
            <a:pathLst>
              <a:path w="80369" h="250032">
                <a:moveTo>
                  <a:pt x="80368" y="0"/>
                </a:moveTo>
                <a:lnTo>
                  <a:pt x="80368" y="4740"/>
                </a:lnTo>
                <a:lnTo>
                  <a:pt x="79375" y="7129"/>
                </a:lnTo>
                <a:lnTo>
                  <a:pt x="77721" y="9713"/>
                </a:lnTo>
                <a:lnTo>
                  <a:pt x="75628" y="12428"/>
                </a:lnTo>
                <a:lnTo>
                  <a:pt x="74231" y="15231"/>
                </a:lnTo>
                <a:lnTo>
                  <a:pt x="72679" y="20990"/>
                </a:lnTo>
                <a:lnTo>
                  <a:pt x="71273" y="24907"/>
                </a:lnTo>
                <a:lnTo>
                  <a:pt x="69343" y="29503"/>
                </a:lnTo>
                <a:lnTo>
                  <a:pt x="67065" y="34551"/>
                </a:lnTo>
                <a:lnTo>
                  <a:pt x="61887" y="45452"/>
                </a:lnTo>
                <a:lnTo>
                  <a:pt x="59118" y="51137"/>
                </a:lnTo>
                <a:lnTo>
                  <a:pt x="57271" y="56912"/>
                </a:lnTo>
                <a:lnTo>
                  <a:pt x="56040" y="62746"/>
                </a:lnTo>
                <a:lnTo>
                  <a:pt x="55219" y="68619"/>
                </a:lnTo>
                <a:lnTo>
                  <a:pt x="53681" y="75512"/>
                </a:lnTo>
                <a:lnTo>
                  <a:pt x="51662" y="83083"/>
                </a:lnTo>
                <a:lnTo>
                  <a:pt x="49324" y="91107"/>
                </a:lnTo>
                <a:lnTo>
                  <a:pt x="46773" y="98441"/>
                </a:lnTo>
                <a:lnTo>
                  <a:pt x="44081" y="105315"/>
                </a:lnTo>
                <a:lnTo>
                  <a:pt x="41293" y="111881"/>
                </a:lnTo>
                <a:lnTo>
                  <a:pt x="35551" y="124469"/>
                </a:lnTo>
                <a:lnTo>
                  <a:pt x="32630" y="130605"/>
                </a:lnTo>
                <a:lnTo>
                  <a:pt x="29691" y="137671"/>
                </a:lnTo>
                <a:lnTo>
                  <a:pt x="26739" y="145359"/>
                </a:lnTo>
                <a:lnTo>
                  <a:pt x="23780" y="153460"/>
                </a:lnTo>
                <a:lnTo>
                  <a:pt x="21806" y="160846"/>
                </a:lnTo>
                <a:lnTo>
                  <a:pt x="20491" y="167754"/>
                </a:lnTo>
                <a:lnTo>
                  <a:pt x="19613" y="174344"/>
                </a:lnTo>
                <a:lnTo>
                  <a:pt x="18036" y="180721"/>
                </a:lnTo>
                <a:lnTo>
                  <a:pt x="15993" y="186957"/>
                </a:lnTo>
                <a:lnTo>
                  <a:pt x="13639" y="193099"/>
                </a:lnTo>
                <a:lnTo>
                  <a:pt x="12069" y="199178"/>
                </a:lnTo>
                <a:lnTo>
                  <a:pt x="11023" y="205215"/>
                </a:lnTo>
                <a:lnTo>
                  <a:pt x="10325" y="211224"/>
                </a:lnTo>
                <a:lnTo>
                  <a:pt x="8868" y="217214"/>
                </a:lnTo>
                <a:lnTo>
                  <a:pt x="6905" y="223192"/>
                </a:lnTo>
                <a:lnTo>
                  <a:pt x="4603" y="229161"/>
                </a:lnTo>
                <a:lnTo>
                  <a:pt x="3069" y="234134"/>
                </a:lnTo>
                <a:lnTo>
                  <a:pt x="2047" y="238440"/>
                </a:lnTo>
                <a:lnTo>
                  <a:pt x="0" y="2500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InkAnnotation163"/>
          <p:cNvSpPr/>
          <p:nvPr/>
        </p:nvSpPr>
        <p:spPr>
          <a:xfrm>
            <a:off x="7349132" y="4341211"/>
            <a:ext cx="303611" cy="34336"/>
          </a:xfrm>
          <a:custGeom>
            <a:avLst/>
            <a:gdLst/>
            <a:ahLst/>
            <a:cxnLst/>
            <a:rect l="0" t="0" r="0" b="0"/>
            <a:pathLst>
              <a:path w="303611" h="34336">
                <a:moveTo>
                  <a:pt x="0" y="34335"/>
                </a:moveTo>
                <a:lnTo>
                  <a:pt x="0" y="29595"/>
                </a:lnTo>
                <a:lnTo>
                  <a:pt x="992" y="28199"/>
                </a:lnTo>
                <a:lnTo>
                  <a:pt x="2646" y="27268"/>
                </a:lnTo>
                <a:lnTo>
                  <a:pt x="7129" y="26233"/>
                </a:lnTo>
                <a:lnTo>
                  <a:pt x="12429" y="25773"/>
                </a:lnTo>
                <a:lnTo>
                  <a:pt x="16223" y="24658"/>
                </a:lnTo>
                <a:lnTo>
                  <a:pt x="20738" y="22923"/>
                </a:lnTo>
                <a:lnTo>
                  <a:pt x="25731" y="20774"/>
                </a:lnTo>
                <a:lnTo>
                  <a:pt x="36571" y="15741"/>
                </a:lnTo>
                <a:lnTo>
                  <a:pt x="42240" y="13009"/>
                </a:lnTo>
                <a:lnTo>
                  <a:pt x="48004" y="11188"/>
                </a:lnTo>
                <a:lnTo>
                  <a:pt x="53830" y="9974"/>
                </a:lnTo>
                <a:lnTo>
                  <a:pt x="59700" y="9165"/>
                </a:lnTo>
                <a:lnTo>
                  <a:pt x="65597" y="7633"/>
                </a:lnTo>
                <a:lnTo>
                  <a:pt x="71512" y="5620"/>
                </a:lnTo>
                <a:lnTo>
                  <a:pt x="77441" y="3286"/>
                </a:lnTo>
                <a:lnTo>
                  <a:pt x="83377" y="1729"/>
                </a:lnTo>
                <a:lnTo>
                  <a:pt x="89319" y="692"/>
                </a:lnTo>
                <a:lnTo>
                  <a:pt x="95265" y="0"/>
                </a:lnTo>
                <a:lnTo>
                  <a:pt x="101214" y="531"/>
                </a:lnTo>
                <a:lnTo>
                  <a:pt x="107164" y="1877"/>
                </a:lnTo>
                <a:lnTo>
                  <a:pt x="113114" y="3767"/>
                </a:lnTo>
                <a:lnTo>
                  <a:pt x="120058" y="5027"/>
                </a:lnTo>
                <a:lnTo>
                  <a:pt x="127663" y="5867"/>
                </a:lnTo>
                <a:lnTo>
                  <a:pt x="135711" y="6427"/>
                </a:lnTo>
                <a:lnTo>
                  <a:pt x="144052" y="6800"/>
                </a:lnTo>
                <a:lnTo>
                  <a:pt x="161257" y="7215"/>
                </a:lnTo>
                <a:lnTo>
                  <a:pt x="170012" y="8318"/>
                </a:lnTo>
                <a:lnTo>
                  <a:pt x="178827" y="10045"/>
                </a:lnTo>
                <a:lnTo>
                  <a:pt x="187678" y="12189"/>
                </a:lnTo>
                <a:lnTo>
                  <a:pt x="195564" y="14609"/>
                </a:lnTo>
                <a:lnTo>
                  <a:pt x="202807" y="17216"/>
                </a:lnTo>
                <a:lnTo>
                  <a:pt x="209619" y="19946"/>
                </a:lnTo>
                <a:lnTo>
                  <a:pt x="216144" y="21766"/>
                </a:lnTo>
                <a:lnTo>
                  <a:pt x="222479" y="22979"/>
                </a:lnTo>
                <a:lnTo>
                  <a:pt x="228686" y="23788"/>
                </a:lnTo>
                <a:lnTo>
                  <a:pt x="234809" y="24327"/>
                </a:lnTo>
                <a:lnTo>
                  <a:pt x="240876" y="24687"/>
                </a:lnTo>
                <a:lnTo>
                  <a:pt x="252907" y="25086"/>
                </a:lnTo>
                <a:lnTo>
                  <a:pt x="281589" y="25378"/>
                </a:lnTo>
                <a:lnTo>
                  <a:pt x="288200" y="25393"/>
                </a:lnTo>
                <a:lnTo>
                  <a:pt x="290359" y="24405"/>
                </a:lnTo>
                <a:lnTo>
                  <a:pt x="291800" y="22754"/>
                </a:lnTo>
                <a:lnTo>
                  <a:pt x="294111" y="17716"/>
                </a:lnTo>
                <a:lnTo>
                  <a:pt x="295293" y="17303"/>
                </a:lnTo>
                <a:lnTo>
                  <a:pt x="303603" y="16477"/>
                </a:lnTo>
                <a:lnTo>
                  <a:pt x="303610" y="1647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InkAnnotation164"/>
          <p:cNvSpPr/>
          <p:nvPr/>
        </p:nvSpPr>
        <p:spPr>
          <a:xfrm>
            <a:off x="7724179" y="4196953"/>
            <a:ext cx="258962" cy="285751"/>
          </a:xfrm>
          <a:custGeom>
            <a:avLst/>
            <a:gdLst/>
            <a:ahLst/>
            <a:cxnLst/>
            <a:rect l="0" t="0" r="0" b="0"/>
            <a:pathLst>
              <a:path w="258962" h="285751">
                <a:moveTo>
                  <a:pt x="258961" y="0"/>
                </a:moveTo>
                <a:lnTo>
                  <a:pt x="258961" y="4740"/>
                </a:lnTo>
                <a:lnTo>
                  <a:pt x="257969" y="7129"/>
                </a:lnTo>
                <a:lnTo>
                  <a:pt x="252824" y="15231"/>
                </a:lnTo>
                <a:lnTo>
                  <a:pt x="251272" y="20990"/>
                </a:lnTo>
                <a:lnTo>
                  <a:pt x="247937" y="29503"/>
                </a:lnTo>
                <a:lnTo>
                  <a:pt x="245659" y="34551"/>
                </a:lnTo>
                <a:lnTo>
                  <a:pt x="242155" y="39901"/>
                </a:lnTo>
                <a:lnTo>
                  <a:pt x="237835" y="45452"/>
                </a:lnTo>
                <a:lnTo>
                  <a:pt x="232971" y="51137"/>
                </a:lnTo>
                <a:lnTo>
                  <a:pt x="228736" y="55919"/>
                </a:lnTo>
                <a:lnTo>
                  <a:pt x="221384" y="63879"/>
                </a:lnTo>
                <a:lnTo>
                  <a:pt x="201451" y="84202"/>
                </a:ln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InkAnnotation165"/>
          <p:cNvSpPr/>
          <p:nvPr/>
        </p:nvSpPr>
        <p:spPr>
          <a:xfrm>
            <a:off x="7884914" y="4143375"/>
            <a:ext cx="133946" cy="357188"/>
          </a:xfrm>
          <a:custGeom>
            <a:avLst/>
            <a:gdLst/>
            <a:ahLst/>
            <a:cxnLst/>
            <a:rect l="0" t="0" r="0" b="0"/>
            <a:pathLst>
              <a:path w="133946" h="357188">
                <a:moveTo>
                  <a:pt x="0" y="0"/>
                </a:moveTo>
                <a:lnTo>
                  <a:pt x="0" y="4740"/>
                </a:lnTo>
                <a:lnTo>
                  <a:pt x="991" y="7129"/>
                </a:lnTo>
                <a:lnTo>
                  <a:pt x="4739" y="12428"/>
                </a:lnTo>
                <a:lnTo>
                  <a:pt x="7128" y="15231"/>
                </a:lnTo>
                <a:lnTo>
                  <a:pt x="9713" y="18091"/>
                </a:lnTo>
                <a:lnTo>
                  <a:pt x="12428" y="20990"/>
                </a:lnTo>
                <a:lnTo>
                  <a:pt x="16223" y="25900"/>
                </a:lnTo>
                <a:lnTo>
                  <a:pt x="20737" y="32149"/>
                </a:lnTo>
                <a:lnTo>
                  <a:pt x="25731" y="39292"/>
                </a:lnTo>
                <a:lnTo>
                  <a:pt x="30052" y="46038"/>
                </a:lnTo>
                <a:lnTo>
                  <a:pt x="33925" y="52520"/>
                </a:lnTo>
                <a:lnTo>
                  <a:pt x="37499" y="58825"/>
                </a:lnTo>
                <a:lnTo>
                  <a:pt x="40875" y="66006"/>
                </a:lnTo>
                <a:lnTo>
                  <a:pt x="44117" y="73769"/>
                </a:lnTo>
                <a:lnTo>
                  <a:pt x="47270" y="81922"/>
                </a:lnTo>
                <a:lnTo>
                  <a:pt x="50364" y="91325"/>
                </a:lnTo>
                <a:lnTo>
                  <a:pt x="53420" y="101563"/>
                </a:lnTo>
                <a:lnTo>
                  <a:pt x="56450" y="112357"/>
                </a:lnTo>
                <a:lnTo>
                  <a:pt x="60453" y="122529"/>
                </a:lnTo>
                <a:lnTo>
                  <a:pt x="65106" y="132288"/>
                </a:lnTo>
                <a:lnTo>
                  <a:pt x="70193" y="141770"/>
                </a:lnTo>
                <a:lnTo>
                  <a:pt x="74576" y="152060"/>
                </a:lnTo>
                <a:lnTo>
                  <a:pt x="78491" y="162889"/>
                </a:lnTo>
                <a:lnTo>
                  <a:pt x="91902" y="204044"/>
                </a:lnTo>
                <a:lnTo>
                  <a:pt x="95002" y="214412"/>
                </a:lnTo>
                <a:lnTo>
                  <a:pt x="104106" y="246974"/>
                </a:lnTo>
                <a:lnTo>
                  <a:pt x="110099" y="266531"/>
                </a:lnTo>
                <a:lnTo>
                  <a:pt x="119053" y="294276"/>
                </a:lnTo>
                <a:lnTo>
                  <a:pt x="121039" y="302348"/>
                </a:lnTo>
                <a:lnTo>
                  <a:pt x="122365" y="309714"/>
                </a:lnTo>
                <a:lnTo>
                  <a:pt x="123249" y="316608"/>
                </a:lnTo>
                <a:lnTo>
                  <a:pt x="124829" y="323189"/>
                </a:lnTo>
                <a:lnTo>
                  <a:pt x="126876" y="329561"/>
                </a:lnTo>
                <a:lnTo>
                  <a:pt x="129232" y="335793"/>
                </a:lnTo>
                <a:lnTo>
                  <a:pt x="131850" y="345364"/>
                </a:lnTo>
                <a:lnTo>
                  <a:pt x="133945" y="3571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InkAnnotation166"/>
          <p:cNvSpPr/>
          <p:nvPr/>
        </p:nvSpPr>
        <p:spPr>
          <a:xfrm>
            <a:off x="8161734" y="4152304"/>
            <a:ext cx="263996" cy="346730"/>
          </a:xfrm>
          <a:custGeom>
            <a:avLst/>
            <a:gdLst/>
            <a:ahLst/>
            <a:cxnLst/>
            <a:rect l="0" t="0" r="0" b="0"/>
            <a:pathLst>
              <a:path w="263996" h="346730">
                <a:moveTo>
                  <a:pt x="35719" y="0"/>
                </a:moveTo>
                <a:lnTo>
                  <a:pt x="35719" y="13302"/>
                </a:lnTo>
                <a:lnTo>
                  <a:pt x="34726" y="15814"/>
                </a:lnTo>
                <a:lnTo>
                  <a:pt x="29582" y="24088"/>
                </a:lnTo>
                <a:lnTo>
                  <a:pt x="27156" y="33991"/>
                </a:lnTo>
                <a:lnTo>
                  <a:pt x="20724" y="42507"/>
                </a:lnTo>
                <a:lnTo>
                  <a:pt x="18236" y="51924"/>
                </a:lnTo>
                <a:lnTo>
                  <a:pt x="17118" y="52476"/>
                </a:lnTo>
                <a:lnTo>
                  <a:pt x="13230" y="53088"/>
                </a:lnTo>
                <a:lnTo>
                  <a:pt x="11797" y="54244"/>
                </a:lnTo>
                <a:lnTo>
                  <a:pt x="10841" y="56006"/>
                </a:lnTo>
                <a:lnTo>
                  <a:pt x="9307" y="61224"/>
                </a:lnTo>
                <a:lnTo>
                  <a:pt x="9041" y="66868"/>
                </a:lnTo>
                <a:lnTo>
                  <a:pt x="8012" y="69383"/>
                </a:lnTo>
                <a:lnTo>
                  <a:pt x="370" y="79881"/>
                </a:lnTo>
                <a:lnTo>
                  <a:pt x="22" y="89433"/>
                </a:lnTo>
                <a:lnTo>
                  <a:pt x="0" y="111753"/>
                </a:lnTo>
                <a:lnTo>
                  <a:pt x="991" y="113197"/>
                </a:lnTo>
                <a:lnTo>
                  <a:pt x="2645" y="114160"/>
                </a:lnTo>
                <a:lnTo>
                  <a:pt x="4740" y="114802"/>
                </a:lnTo>
                <a:lnTo>
                  <a:pt x="9713" y="118162"/>
                </a:lnTo>
                <a:lnTo>
                  <a:pt x="12429" y="120446"/>
                </a:lnTo>
                <a:lnTo>
                  <a:pt x="15231" y="121969"/>
                </a:lnTo>
                <a:lnTo>
                  <a:pt x="24908" y="125105"/>
                </a:lnTo>
                <a:lnTo>
                  <a:pt x="29504" y="127059"/>
                </a:lnTo>
                <a:lnTo>
                  <a:pt x="34552" y="129355"/>
                </a:lnTo>
                <a:lnTo>
                  <a:pt x="39901" y="130885"/>
                </a:lnTo>
                <a:lnTo>
                  <a:pt x="45452" y="131905"/>
                </a:lnTo>
                <a:lnTo>
                  <a:pt x="51137" y="132585"/>
                </a:lnTo>
                <a:lnTo>
                  <a:pt x="56912" y="133039"/>
                </a:lnTo>
                <a:lnTo>
                  <a:pt x="62746" y="133341"/>
                </a:lnTo>
                <a:lnTo>
                  <a:pt x="68620" y="133542"/>
                </a:lnTo>
                <a:lnTo>
                  <a:pt x="74520" y="132685"/>
                </a:lnTo>
                <a:lnTo>
                  <a:pt x="80438" y="131120"/>
                </a:lnTo>
                <a:lnTo>
                  <a:pt x="86367" y="129086"/>
                </a:lnTo>
                <a:lnTo>
                  <a:pt x="93297" y="127729"/>
                </a:lnTo>
                <a:lnTo>
                  <a:pt x="100892" y="126825"/>
                </a:lnTo>
                <a:lnTo>
                  <a:pt x="108934" y="126222"/>
                </a:lnTo>
                <a:lnTo>
                  <a:pt x="116278" y="124827"/>
                </a:lnTo>
                <a:lnTo>
                  <a:pt x="123160" y="122906"/>
                </a:lnTo>
                <a:lnTo>
                  <a:pt x="129731" y="120632"/>
                </a:lnTo>
                <a:lnTo>
                  <a:pt x="136097" y="118125"/>
                </a:lnTo>
                <a:lnTo>
                  <a:pt x="142326" y="115461"/>
                </a:lnTo>
                <a:lnTo>
                  <a:pt x="154536" y="109855"/>
                </a:lnTo>
                <a:lnTo>
                  <a:pt x="166579" y="104056"/>
                </a:lnTo>
                <a:lnTo>
                  <a:pt x="172568" y="100129"/>
                </a:lnTo>
                <a:lnTo>
                  <a:pt x="178546" y="95526"/>
                </a:lnTo>
                <a:lnTo>
                  <a:pt x="184514" y="90473"/>
                </a:lnTo>
                <a:lnTo>
                  <a:pt x="190478" y="86112"/>
                </a:lnTo>
                <a:lnTo>
                  <a:pt x="196438" y="82213"/>
                </a:lnTo>
                <a:lnTo>
                  <a:pt x="202397" y="78621"/>
                </a:lnTo>
                <a:lnTo>
                  <a:pt x="207360" y="75234"/>
                </a:lnTo>
                <a:lnTo>
                  <a:pt x="215522" y="68825"/>
                </a:lnTo>
                <a:lnTo>
                  <a:pt x="220080" y="65728"/>
                </a:lnTo>
                <a:lnTo>
                  <a:pt x="225102" y="62670"/>
                </a:lnTo>
                <a:lnTo>
                  <a:pt x="230435" y="59640"/>
                </a:lnTo>
                <a:lnTo>
                  <a:pt x="234983" y="56627"/>
                </a:lnTo>
                <a:lnTo>
                  <a:pt x="242682" y="50634"/>
                </a:lnTo>
                <a:lnTo>
                  <a:pt x="249410" y="44663"/>
                </a:lnTo>
                <a:lnTo>
                  <a:pt x="252594" y="41681"/>
                </a:lnTo>
                <a:lnTo>
                  <a:pt x="254716" y="38702"/>
                </a:lnTo>
                <a:lnTo>
                  <a:pt x="258403" y="28554"/>
                </a:lnTo>
                <a:lnTo>
                  <a:pt x="259580" y="27966"/>
                </a:lnTo>
                <a:lnTo>
                  <a:pt x="263995" y="27138"/>
                </a:lnTo>
                <a:lnTo>
                  <a:pt x="261860" y="26944"/>
                </a:lnTo>
                <a:lnTo>
                  <a:pt x="260894" y="27885"/>
                </a:lnTo>
                <a:lnTo>
                  <a:pt x="260249" y="29504"/>
                </a:lnTo>
                <a:lnTo>
                  <a:pt x="259343" y="36523"/>
                </a:lnTo>
                <a:lnTo>
                  <a:pt x="259215" y="39232"/>
                </a:lnTo>
                <a:lnTo>
                  <a:pt x="258138" y="42029"/>
                </a:lnTo>
                <a:lnTo>
                  <a:pt x="251882" y="51700"/>
                </a:lnTo>
                <a:lnTo>
                  <a:pt x="246554" y="61342"/>
                </a:lnTo>
                <a:lnTo>
                  <a:pt x="244737" y="67684"/>
                </a:lnTo>
                <a:lnTo>
                  <a:pt x="243525" y="74889"/>
                </a:lnTo>
                <a:lnTo>
                  <a:pt x="242717" y="82668"/>
                </a:lnTo>
                <a:lnTo>
                  <a:pt x="240194" y="89839"/>
                </a:lnTo>
                <a:lnTo>
                  <a:pt x="236528" y="96604"/>
                </a:lnTo>
                <a:lnTo>
                  <a:pt x="232100" y="103097"/>
                </a:lnTo>
                <a:lnTo>
                  <a:pt x="228155" y="110404"/>
                </a:lnTo>
                <a:lnTo>
                  <a:pt x="224533" y="118251"/>
                </a:lnTo>
                <a:lnTo>
                  <a:pt x="221126" y="126459"/>
                </a:lnTo>
                <a:lnTo>
                  <a:pt x="217863" y="133915"/>
                </a:lnTo>
                <a:lnTo>
                  <a:pt x="211591" y="147492"/>
                </a:lnTo>
                <a:lnTo>
                  <a:pt x="207537" y="154883"/>
                </a:lnTo>
                <a:lnTo>
                  <a:pt x="202850" y="162787"/>
                </a:lnTo>
                <a:lnTo>
                  <a:pt x="197741" y="171032"/>
                </a:lnTo>
                <a:lnTo>
                  <a:pt x="193343" y="179506"/>
                </a:lnTo>
                <a:lnTo>
                  <a:pt x="189418" y="188131"/>
                </a:lnTo>
                <a:lnTo>
                  <a:pt x="185811" y="196858"/>
                </a:lnTo>
                <a:lnTo>
                  <a:pt x="182413" y="205653"/>
                </a:lnTo>
                <a:lnTo>
                  <a:pt x="175991" y="223363"/>
                </a:lnTo>
                <a:lnTo>
                  <a:pt x="171898" y="232252"/>
                </a:lnTo>
                <a:lnTo>
                  <a:pt x="167184" y="241155"/>
                </a:lnTo>
                <a:lnTo>
                  <a:pt x="162057" y="250067"/>
                </a:lnTo>
                <a:lnTo>
                  <a:pt x="153715" y="265260"/>
                </a:lnTo>
                <a:lnTo>
                  <a:pt x="150102" y="272091"/>
                </a:lnTo>
                <a:lnTo>
                  <a:pt x="146700" y="279620"/>
                </a:lnTo>
                <a:lnTo>
                  <a:pt x="143441" y="287617"/>
                </a:lnTo>
                <a:lnTo>
                  <a:pt x="140275" y="295924"/>
                </a:lnTo>
                <a:lnTo>
                  <a:pt x="137174" y="302455"/>
                </a:lnTo>
                <a:lnTo>
                  <a:pt x="131081" y="312356"/>
                </a:lnTo>
                <a:lnTo>
                  <a:pt x="125065" y="322711"/>
                </a:lnTo>
                <a:lnTo>
                  <a:pt x="122071" y="328250"/>
                </a:lnTo>
                <a:lnTo>
                  <a:pt x="118092" y="331943"/>
                </a:lnTo>
                <a:lnTo>
                  <a:pt x="113454" y="334405"/>
                </a:lnTo>
                <a:lnTo>
                  <a:pt x="108378" y="336046"/>
                </a:lnTo>
                <a:lnTo>
                  <a:pt x="104002" y="338132"/>
                </a:lnTo>
                <a:lnTo>
                  <a:pt x="96493" y="343096"/>
                </a:lnTo>
                <a:lnTo>
                  <a:pt x="89849" y="345964"/>
                </a:lnTo>
                <a:lnTo>
                  <a:pt x="86688" y="346729"/>
                </a:lnTo>
                <a:lnTo>
                  <a:pt x="83589" y="346246"/>
                </a:lnTo>
                <a:lnTo>
                  <a:pt x="77499" y="343065"/>
                </a:lnTo>
                <a:lnTo>
                  <a:pt x="71485" y="338343"/>
                </a:lnTo>
                <a:lnTo>
                  <a:pt x="65506" y="332938"/>
                </a:lnTo>
                <a:lnTo>
                  <a:pt x="59540" y="327228"/>
                </a:lnTo>
                <a:lnTo>
                  <a:pt x="57553" y="323323"/>
                </a:lnTo>
                <a:lnTo>
                  <a:pt x="53764" y="308348"/>
                </a:lnTo>
                <a:lnTo>
                  <a:pt x="51718" y="302800"/>
                </a:lnTo>
                <a:lnTo>
                  <a:pt x="47791" y="292336"/>
                </a:lnTo>
                <a:lnTo>
                  <a:pt x="46744" y="288156"/>
                </a:lnTo>
                <a:lnTo>
                  <a:pt x="44648" y="27682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SMARTInkAnnotation167"/>
          <p:cNvSpPr/>
          <p:nvPr/>
        </p:nvSpPr>
        <p:spPr>
          <a:xfrm>
            <a:off x="8528532" y="4125515"/>
            <a:ext cx="222562" cy="366118"/>
          </a:xfrm>
          <a:custGeom>
            <a:avLst/>
            <a:gdLst/>
            <a:ahLst/>
            <a:cxnLst/>
            <a:rect l="0" t="0" r="0" b="0"/>
            <a:pathLst>
              <a:path w="222562" h="366118">
                <a:moveTo>
                  <a:pt x="106475" y="0"/>
                </a:moveTo>
                <a:lnTo>
                  <a:pt x="127466" y="0"/>
                </a:lnTo>
                <a:lnTo>
                  <a:pt x="130391" y="992"/>
                </a:lnTo>
                <a:lnTo>
                  <a:pt x="136287" y="4741"/>
                </a:lnTo>
                <a:lnTo>
                  <a:pt x="140240" y="6137"/>
                </a:lnTo>
                <a:lnTo>
                  <a:pt x="144860" y="7068"/>
                </a:lnTo>
                <a:lnTo>
                  <a:pt x="149925" y="7688"/>
                </a:lnTo>
                <a:lnTo>
                  <a:pt x="154293" y="8102"/>
                </a:lnTo>
                <a:lnTo>
                  <a:pt x="158198" y="8378"/>
                </a:lnTo>
                <a:lnTo>
                  <a:pt x="161793" y="8562"/>
                </a:lnTo>
                <a:lnTo>
                  <a:pt x="165182" y="9677"/>
                </a:lnTo>
                <a:lnTo>
                  <a:pt x="171593" y="13561"/>
                </a:lnTo>
                <a:lnTo>
                  <a:pt x="177749" y="15949"/>
                </a:lnTo>
                <a:lnTo>
                  <a:pt x="180781" y="16586"/>
                </a:lnTo>
                <a:lnTo>
                  <a:pt x="186794" y="19939"/>
                </a:lnTo>
                <a:lnTo>
                  <a:pt x="189787" y="22223"/>
                </a:lnTo>
                <a:lnTo>
                  <a:pt x="191782" y="24737"/>
                </a:lnTo>
                <a:lnTo>
                  <a:pt x="193113" y="27405"/>
                </a:lnTo>
                <a:lnTo>
                  <a:pt x="194590" y="33016"/>
                </a:lnTo>
                <a:lnTo>
                  <a:pt x="195422" y="41753"/>
                </a:lnTo>
                <a:lnTo>
                  <a:pt x="195669" y="51618"/>
                </a:lnTo>
                <a:lnTo>
                  <a:pt x="195726" y="61306"/>
                </a:lnTo>
                <a:lnTo>
                  <a:pt x="194749" y="65676"/>
                </a:lnTo>
                <a:lnTo>
                  <a:pt x="191018" y="73176"/>
                </a:lnTo>
                <a:lnTo>
                  <a:pt x="187642" y="77558"/>
                </a:lnTo>
                <a:lnTo>
                  <a:pt x="183406" y="82463"/>
                </a:lnTo>
                <a:lnTo>
                  <a:pt x="178598" y="87717"/>
                </a:lnTo>
                <a:lnTo>
                  <a:pt x="173409" y="92213"/>
                </a:lnTo>
                <a:lnTo>
                  <a:pt x="167965" y="96201"/>
                </a:lnTo>
                <a:lnTo>
                  <a:pt x="162351" y="99853"/>
                </a:lnTo>
                <a:lnTo>
                  <a:pt x="156624" y="104272"/>
                </a:lnTo>
                <a:lnTo>
                  <a:pt x="150822" y="109202"/>
                </a:lnTo>
                <a:lnTo>
                  <a:pt x="144970" y="114473"/>
                </a:lnTo>
                <a:lnTo>
                  <a:pt x="138091" y="119971"/>
                </a:lnTo>
                <a:lnTo>
                  <a:pt x="130529" y="125622"/>
                </a:lnTo>
                <a:lnTo>
                  <a:pt x="122511" y="131373"/>
                </a:lnTo>
                <a:lnTo>
                  <a:pt x="115182" y="137191"/>
                </a:lnTo>
                <a:lnTo>
                  <a:pt x="108310" y="143055"/>
                </a:lnTo>
                <a:lnTo>
                  <a:pt x="101745" y="148948"/>
                </a:lnTo>
                <a:lnTo>
                  <a:pt x="94392" y="153869"/>
                </a:lnTo>
                <a:lnTo>
                  <a:pt x="86515" y="158142"/>
                </a:lnTo>
                <a:lnTo>
                  <a:pt x="78285" y="161983"/>
                </a:lnTo>
                <a:lnTo>
                  <a:pt x="70815" y="166527"/>
                </a:lnTo>
                <a:lnTo>
                  <a:pt x="63849" y="171542"/>
                </a:lnTo>
                <a:lnTo>
                  <a:pt x="57223" y="176869"/>
                </a:lnTo>
                <a:lnTo>
                  <a:pt x="50819" y="182405"/>
                </a:lnTo>
                <a:lnTo>
                  <a:pt x="44567" y="188080"/>
                </a:lnTo>
                <a:lnTo>
                  <a:pt x="38414" y="193847"/>
                </a:lnTo>
                <a:lnTo>
                  <a:pt x="32327" y="198685"/>
                </a:lnTo>
                <a:lnTo>
                  <a:pt x="26285" y="202902"/>
                </a:lnTo>
                <a:lnTo>
                  <a:pt x="20273" y="206705"/>
                </a:lnTo>
                <a:lnTo>
                  <a:pt x="15273" y="211226"/>
                </a:lnTo>
                <a:lnTo>
                  <a:pt x="10947" y="216223"/>
                </a:lnTo>
                <a:lnTo>
                  <a:pt x="4486" y="226076"/>
                </a:lnTo>
                <a:lnTo>
                  <a:pt x="1617" y="233762"/>
                </a:lnTo>
                <a:lnTo>
                  <a:pt x="0" y="243667"/>
                </a:lnTo>
                <a:lnTo>
                  <a:pt x="2268" y="252494"/>
                </a:lnTo>
                <a:lnTo>
                  <a:pt x="6583" y="263032"/>
                </a:lnTo>
                <a:lnTo>
                  <a:pt x="11807" y="274330"/>
                </a:lnTo>
                <a:lnTo>
                  <a:pt x="15582" y="279129"/>
                </a:lnTo>
                <a:lnTo>
                  <a:pt x="20083" y="283320"/>
                </a:lnTo>
                <a:lnTo>
                  <a:pt x="25068" y="287107"/>
                </a:lnTo>
                <a:lnTo>
                  <a:pt x="38545" y="296606"/>
                </a:lnTo>
                <a:lnTo>
                  <a:pt x="46305" y="301917"/>
                </a:lnTo>
                <a:lnTo>
                  <a:pt x="55447" y="307442"/>
                </a:lnTo>
                <a:lnTo>
                  <a:pt x="65512" y="313110"/>
                </a:lnTo>
                <a:lnTo>
                  <a:pt x="76190" y="318873"/>
                </a:lnTo>
                <a:lnTo>
                  <a:pt x="86284" y="324699"/>
                </a:lnTo>
                <a:lnTo>
                  <a:pt x="95991" y="330568"/>
                </a:lnTo>
                <a:lnTo>
                  <a:pt x="105439" y="336464"/>
                </a:lnTo>
                <a:lnTo>
                  <a:pt x="114714" y="341388"/>
                </a:lnTo>
                <a:lnTo>
                  <a:pt x="123874" y="345662"/>
                </a:lnTo>
                <a:lnTo>
                  <a:pt x="132957" y="349504"/>
                </a:lnTo>
                <a:lnTo>
                  <a:pt x="141989" y="353058"/>
                </a:lnTo>
                <a:lnTo>
                  <a:pt x="159962" y="359651"/>
                </a:lnTo>
                <a:lnTo>
                  <a:pt x="168922" y="361807"/>
                </a:lnTo>
                <a:lnTo>
                  <a:pt x="177872" y="363243"/>
                </a:lnTo>
                <a:lnTo>
                  <a:pt x="186815" y="364201"/>
                </a:lnTo>
                <a:lnTo>
                  <a:pt x="193769" y="364840"/>
                </a:lnTo>
                <a:lnTo>
                  <a:pt x="199397" y="365266"/>
                </a:lnTo>
                <a:lnTo>
                  <a:pt x="204143" y="365550"/>
                </a:lnTo>
                <a:lnTo>
                  <a:pt x="212060" y="365865"/>
                </a:lnTo>
                <a:lnTo>
                  <a:pt x="222561" y="3661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SMARTInkAnnotation168"/>
          <p:cNvSpPr/>
          <p:nvPr/>
        </p:nvSpPr>
        <p:spPr>
          <a:xfrm>
            <a:off x="8590359" y="4205991"/>
            <a:ext cx="205384" cy="44541"/>
          </a:xfrm>
          <a:custGeom>
            <a:avLst/>
            <a:gdLst/>
            <a:ahLst/>
            <a:cxnLst/>
            <a:rect l="0" t="0" r="0" b="0"/>
            <a:pathLst>
              <a:path w="205384" h="44541">
                <a:moveTo>
                  <a:pt x="0" y="8821"/>
                </a:moveTo>
                <a:lnTo>
                  <a:pt x="4740" y="4080"/>
                </a:lnTo>
                <a:lnTo>
                  <a:pt x="7128" y="2684"/>
                </a:lnTo>
                <a:lnTo>
                  <a:pt x="9713" y="1753"/>
                </a:lnTo>
                <a:lnTo>
                  <a:pt x="15231" y="719"/>
                </a:lnTo>
                <a:lnTo>
                  <a:pt x="20990" y="259"/>
                </a:lnTo>
                <a:lnTo>
                  <a:pt x="29504" y="54"/>
                </a:lnTo>
                <a:lnTo>
                  <a:pt x="34552" y="0"/>
                </a:lnTo>
                <a:lnTo>
                  <a:pt x="40894" y="956"/>
                </a:lnTo>
                <a:lnTo>
                  <a:pt x="48099" y="2585"/>
                </a:lnTo>
                <a:lnTo>
                  <a:pt x="55878" y="4664"/>
                </a:lnTo>
                <a:lnTo>
                  <a:pt x="72460" y="9619"/>
                </a:lnTo>
                <a:lnTo>
                  <a:pt x="81048" y="12330"/>
                </a:lnTo>
                <a:lnTo>
                  <a:pt x="101175" y="17987"/>
                </a:lnTo>
                <a:lnTo>
                  <a:pt x="112098" y="20885"/>
                </a:lnTo>
                <a:lnTo>
                  <a:pt x="122358" y="22817"/>
                </a:lnTo>
                <a:lnTo>
                  <a:pt x="132172" y="24105"/>
                </a:lnTo>
                <a:lnTo>
                  <a:pt x="141694" y="24963"/>
                </a:lnTo>
                <a:lnTo>
                  <a:pt x="151017" y="26528"/>
                </a:lnTo>
                <a:lnTo>
                  <a:pt x="160209" y="28562"/>
                </a:lnTo>
                <a:lnTo>
                  <a:pt x="169314" y="30912"/>
                </a:lnTo>
                <a:lnTo>
                  <a:pt x="177367" y="33470"/>
                </a:lnTo>
                <a:lnTo>
                  <a:pt x="184722" y="36168"/>
                </a:lnTo>
                <a:lnTo>
                  <a:pt x="205383" y="445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SMARTInkAnnotation169"/>
          <p:cNvSpPr/>
          <p:nvPr/>
        </p:nvSpPr>
        <p:spPr>
          <a:xfrm>
            <a:off x="8840390" y="3955851"/>
            <a:ext cx="62509" cy="267892"/>
          </a:xfrm>
          <a:custGeom>
            <a:avLst/>
            <a:gdLst/>
            <a:ahLst/>
            <a:cxnLst/>
            <a:rect l="0" t="0" r="0" b="0"/>
            <a:pathLst>
              <a:path w="62509" h="267892">
                <a:moveTo>
                  <a:pt x="0" y="0"/>
                </a:moveTo>
                <a:lnTo>
                  <a:pt x="0" y="7688"/>
                </a:lnTo>
                <a:lnTo>
                  <a:pt x="992" y="9094"/>
                </a:lnTo>
                <a:lnTo>
                  <a:pt x="2646" y="11024"/>
                </a:lnTo>
                <a:lnTo>
                  <a:pt x="4740" y="13302"/>
                </a:lnTo>
                <a:lnTo>
                  <a:pt x="6136" y="16806"/>
                </a:lnTo>
                <a:lnTo>
                  <a:pt x="7069" y="21126"/>
                </a:lnTo>
                <a:lnTo>
                  <a:pt x="7688" y="25990"/>
                </a:lnTo>
                <a:lnTo>
                  <a:pt x="9094" y="31218"/>
                </a:lnTo>
                <a:lnTo>
                  <a:pt x="11023" y="36687"/>
                </a:lnTo>
                <a:lnTo>
                  <a:pt x="13302" y="42317"/>
                </a:lnTo>
                <a:lnTo>
                  <a:pt x="14821" y="49047"/>
                </a:lnTo>
                <a:lnTo>
                  <a:pt x="15834" y="56511"/>
                </a:lnTo>
                <a:lnTo>
                  <a:pt x="16509" y="64463"/>
                </a:lnTo>
                <a:lnTo>
                  <a:pt x="18944" y="73733"/>
                </a:lnTo>
                <a:lnTo>
                  <a:pt x="22551" y="83882"/>
                </a:lnTo>
                <a:lnTo>
                  <a:pt x="26940" y="94617"/>
                </a:lnTo>
                <a:lnTo>
                  <a:pt x="30859" y="105742"/>
                </a:lnTo>
                <a:lnTo>
                  <a:pt x="34463" y="117127"/>
                </a:lnTo>
                <a:lnTo>
                  <a:pt x="41114" y="140361"/>
                </a:lnTo>
                <a:lnTo>
                  <a:pt x="47377" y="163917"/>
                </a:lnTo>
                <a:lnTo>
                  <a:pt x="49444" y="175754"/>
                </a:lnTo>
                <a:lnTo>
                  <a:pt x="50822" y="187615"/>
                </a:lnTo>
                <a:lnTo>
                  <a:pt x="51740" y="199491"/>
                </a:lnTo>
                <a:lnTo>
                  <a:pt x="53346" y="210385"/>
                </a:lnTo>
                <a:lnTo>
                  <a:pt x="55407" y="220624"/>
                </a:lnTo>
                <a:lnTo>
                  <a:pt x="57774" y="230426"/>
                </a:lnTo>
                <a:lnTo>
                  <a:pt x="59352" y="238945"/>
                </a:lnTo>
                <a:lnTo>
                  <a:pt x="60404" y="246609"/>
                </a:lnTo>
                <a:lnTo>
                  <a:pt x="62508" y="2678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SMARTInkAnnotation170"/>
          <p:cNvSpPr/>
          <p:nvPr/>
        </p:nvSpPr>
        <p:spPr>
          <a:xfrm>
            <a:off x="6384726" y="4938117"/>
            <a:ext cx="17860" cy="294680"/>
          </a:xfrm>
          <a:custGeom>
            <a:avLst/>
            <a:gdLst/>
            <a:ahLst/>
            <a:cxnLst/>
            <a:rect l="0" t="0" r="0" b="0"/>
            <a:pathLst>
              <a:path w="17860" h="294680">
                <a:moveTo>
                  <a:pt x="17859" y="0"/>
                </a:moveTo>
                <a:lnTo>
                  <a:pt x="17859" y="25731"/>
                </a:lnTo>
                <a:lnTo>
                  <a:pt x="16867" y="31044"/>
                </a:lnTo>
                <a:lnTo>
                  <a:pt x="15213" y="36571"/>
                </a:lnTo>
                <a:lnTo>
                  <a:pt x="13120" y="42240"/>
                </a:lnTo>
                <a:lnTo>
                  <a:pt x="11723" y="48004"/>
                </a:lnTo>
                <a:lnTo>
                  <a:pt x="10792" y="53830"/>
                </a:lnTo>
                <a:lnTo>
                  <a:pt x="10171" y="59699"/>
                </a:lnTo>
                <a:lnTo>
                  <a:pt x="9756" y="66588"/>
                </a:lnTo>
                <a:lnTo>
                  <a:pt x="9298" y="82181"/>
                </a:lnTo>
                <a:lnTo>
                  <a:pt x="8944" y="151875"/>
                </a:lnTo>
                <a:lnTo>
                  <a:pt x="8930" y="277510"/>
                </a:lnTo>
                <a:lnTo>
                  <a:pt x="7938" y="281249"/>
                </a:lnTo>
                <a:lnTo>
                  <a:pt x="6284" y="284733"/>
                </a:lnTo>
                <a:lnTo>
                  <a:pt x="0" y="29467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SMARTInkAnnotation171"/>
          <p:cNvSpPr/>
          <p:nvPr/>
        </p:nvSpPr>
        <p:spPr>
          <a:xfrm>
            <a:off x="6286500" y="5036343"/>
            <a:ext cx="312540" cy="7690"/>
          </a:xfrm>
          <a:custGeom>
            <a:avLst/>
            <a:gdLst/>
            <a:ahLst/>
            <a:cxnLst/>
            <a:rect l="0" t="0" r="0" b="0"/>
            <a:pathLst>
              <a:path w="312540" h="7690">
                <a:moveTo>
                  <a:pt x="312539" y="0"/>
                </a:moveTo>
                <a:lnTo>
                  <a:pt x="270199" y="0"/>
                </a:lnTo>
                <a:lnTo>
                  <a:pt x="263476" y="992"/>
                </a:lnTo>
                <a:lnTo>
                  <a:pt x="256017" y="2646"/>
                </a:lnTo>
                <a:lnTo>
                  <a:pt x="248069" y="4740"/>
                </a:lnTo>
                <a:lnTo>
                  <a:pt x="239793" y="6137"/>
                </a:lnTo>
                <a:lnTo>
                  <a:pt x="231299" y="7068"/>
                </a:lnTo>
                <a:lnTo>
                  <a:pt x="222660" y="7689"/>
                </a:lnTo>
                <a:lnTo>
                  <a:pt x="213924" y="7110"/>
                </a:lnTo>
                <a:lnTo>
                  <a:pt x="205123" y="5732"/>
                </a:lnTo>
                <a:lnTo>
                  <a:pt x="196280" y="3822"/>
                </a:lnTo>
                <a:lnTo>
                  <a:pt x="186416" y="2547"/>
                </a:lnTo>
                <a:lnTo>
                  <a:pt x="175871" y="1699"/>
                </a:lnTo>
                <a:lnTo>
                  <a:pt x="164872" y="1133"/>
                </a:lnTo>
                <a:lnTo>
                  <a:pt x="142068" y="504"/>
                </a:lnTo>
                <a:lnTo>
                  <a:pt x="23376" y="4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SMARTInkAnnotation172"/>
          <p:cNvSpPr/>
          <p:nvPr/>
        </p:nvSpPr>
        <p:spPr>
          <a:xfrm>
            <a:off x="6768703" y="4848820"/>
            <a:ext cx="294680" cy="241102"/>
          </a:xfrm>
          <a:custGeom>
            <a:avLst/>
            <a:gdLst/>
            <a:ahLst/>
            <a:cxnLst/>
            <a:rect l="0" t="0" r="0" b="0"/>
            <a:pathLst>
              <a:path w="294680" h="241102">
                <a:moveTo>
                  <a:pt x="294679" y="0"/>
                </a:moveTo>
                <a:lnTo>
                  <a:pt x="294679" y="7688"/>
                </a:lnTo>
                <a:lnTo>
                  <a:pt x="293687" y="8102"/>
                </a:lnTo>
                <a:lnTo>
                  <a:pt x="289939" y="8562"/>
                </a:lnTo>
                <a:lnTo>
                  <a:pt x="288542" y="9676"/>
                </a:lnTo>
                <a:lnTo>
                  <a:pt x="287612" y="11412"/>
                </a:lnTo>
                <a:lnTo>
                  <a:pt x="286991" y="13561"/>
                </a:lnTo>
                <a:lnTo>
                  <a:pt x="284592" y="16978"/>
                </a:lnTo>
                <a:lnTo>
                  <a:pt x="281009" y="21240"/>
                </a:lnTo>
                <a:lnTo>
                  <a:pt x="276636" y="26066"/>
                </a:lnTo>
                <a:lnTo>
                  <a:pt x="271736" y="30275"/>
                </a:lnTo>
                <a:lnTo>
                  <a:pt x="266486" y="34074"/>
                </a:lnTo>
                <a:lnTo>
                  <a:pt x="261000" y="37599"/>
                </a:lnTo>
                <a:lnTo>
                  <a:pt x="255360" y="41933"/>
                </a:lnTo>
                <a:lnTo>
                  <a:pt x="249615" y="46807"/>
                </a:lnTo>
                <a:lnTo>
                  <a:pt x="243800" y="52040"/>
                </a:lnTo>
                <a:lnTo>
                  <a:pt x="236947" y="57514"/>
                </a:lnTo>
                <a:lnTo>
                  <a:pt x="229402" y="63147"/>
                </a:lnTo>
                <a:lnTo>
                  <a:pt x="221395" y="68887"/>
                </a:lnTo>
                <a:lnTo>
                  <a:pt x="213082" y="75690"/>
                </a:lnTo>
                <a:lnTo>
                  <a:pt x="204562" y="83202"/>
                </a:lnTo>
                <a:lnTo>
                  <a:pt x="195905" y="91186"/>
                </a:lnTo>
                <a:lnTo>
                  <a:pt x="187159" y="98494"/>
                </a:lnTo>
                <a:lnTo>
                  <a:pt x="178351" y="105350"/>
                </a:lnTo>
                <a:lnTo>
                  <a:pt x="169502" y="111905"/>
                </a:lnTo>
                <a:lnTo>
                  <a:pt x="160625" y="119251"/>
                </a:lnTo>
                <a:lnTo>
                  <a:pt x="151732" y="127127"/>
                </a:lnTo>
                <a:lnTo>
                  <a:pt x="142827" y="135352"/>
                </a:lnTo>
                <a:lnTo>
                  <a:pt x="133912" y="142821"/>
                </a:lnTo>
                <a:lnTo>
                  <a:pt x="124994" y="149784"/>
                </a:lnTo>
                <a:lnTo>
                  <a:pt x="116071" y="156411"/>
                </a:lnTo>
                <a:lnTo>
                  <a:pt x="98219" y="169065"/>
                </a:lnTo>
                <a:lnTo>
                  <a:pt x="35718" y="211301"/>
                </a:lnTo>
                <a:lnTo>
                  <a:pt x="28772" y="217266"/>
                </a:lnTo>
                <a:lnTo>
                  <a:pt x="23150" y="223226"/>
                </a:lnTo>
                <a:lnTo>
                  <a:pt x="18410" y="229185"/>
                </a:lnTo>
                <a:lnTo>
                  <a:pt x="14258" y="233157"/>
                </a:lnTo>
                <a:lnTo>
                  <a:pt x="10497" y="235805"/>
                </a:lnTo>
                <a:lnTo>
                  <a:pt x="0" y="24110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MARTInkAnnotation173"/>
          <p:cNvSpPr/>
          <p:nvPr/>
        </p:nvSpPr>
        <p:spPr>
          <a:xfrm>
            <a:off x="6875859" y="4741664"/>
            <a:ext cx="160735" cy="410766"/>
          </a:xfrm>
          <a:custGeom>
            <a:avLst/>
            <a:gdLst/>
            <a:ahLst/>
            <a:cxnLst/>
            <a:rect l="0" t="0" r="0" b="0"/>
            <a:pathLst>
              <a:path w="160735" h="410766">
                <a:moveTo>
                  <a:pt x="0" y="0"/>
                </a:moveTo>
                <a:lnTo>
                  <a:pt x="0" y="12428"/>
                </a:lnTo>
                <a:lnTo>
                  <a:pt x="2645" y="20737"/>
                </a:lnTo>
                <a:lnTo>
                  <a:pt x="4739" y="25731"/>
                </a:lnTo>
                <a:lnTo>
                  <a:pt x="6137" y="32036"/>
                </a:lnTo>
                <a:lnTo>
                  <a:pt x="7068" y="39217"/>
                </a:lnTo>
                <a:lnTo>
                  <a:pt x="7688" y="46980"/>
                </a:lnTo>
                <a:lnTo>
                  <a:pt x="10086" y="56125"/>
                </a:lnTo>
                <a:lnTo>
                  <a:pt x="13669" y="66189"/>
                </a:lnTo>
                <a:lnTo>
                  <a:pt x="18043" y="76869"/>
                </a:lnTo>
                <a:lnTo>
                  <a:pt x="21950" y="88949"/>
                </a:lnTo>
                <a:lnTo>
                  <a:pt x="25547" y="101963"/>
                </a:lnTo>
                <a:lnTo>
                  <a:pt x="28938" y="115599"/>
                </a:lnTo>
                <a:lnTo>
                  <a:pt x="33182" y="129652"/>
                </a:lnTo>
                <a:lnTo>
                  <a:pt x="37997" y="143981"/>
                </a:lnTo>
                <a:lnTo>
                  <a:pt x="48637" y="173132"/>
                </a:lnTo>
                <a:lnTo>
                  <a:pt x="59981" y="202624"/>
                </a:lnTo>
                <a:lnTo>
                  <a:pt x="66776" y="217434"/>
                </a:lnTo>
                <a:lnTo>
                  <a:pt x="74283" y="232269"/>
                </a:lnTo>
                <a:lnTo>
                  <a:pt x="82265" y="247119"/>
                </a:lnTo>
                <a:lnTo>
                  <a:pt x="89569" y="261980"/>
                </a:lnTo>
                <a:lnTo>
                  <a:pt x="96423" y="276849"/>
                </a:lnTo>
                <a:lnTo>
                  <a:pt x="109331" y="306598"/>
                </a:lnTo>
                <a:lnTo>
                  <a:pt x="121683" y="336357"/>
                </a:lnTo>
                <a:lnTo>
                  <a:pt x="127754" y="349253"/>
                </a:lnTo>
                <a:lnTo>
                  <a:pt x="133786" y="360828"/>
                </a:lnTo>
                <a:lnTo>
                  <a:pt x="144789" y="380633"/>
                </a:lnTo>
                <a:lnTo>
                  <a:pt x="160734" y="4107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SMARTInkAnnotation174"/>
          <p:cNvSpPr/>
          <p:nvPr/>
        </p:nvSpPr>
        <p:spPr>
          <a:xfrm>
            <a:off x="7206257" y="4795242"/>
            <a:ext cx="312123" cy="426782"/>
          </a:xfrm>
          <a:custGeom>
            <a:avLst/>
            <a:gdLst/>
            <a:ahLst/>
            <a:cxnLst/>
            <a:rect l="0" t="0" r="0" b="0"/>
            <a:pathLst>
              <a:path w="312123" h="426782">
                <a:moveTo>
                  <a:pt x="89297" y="0"/>
                </a:moveTo>
                <a:lnTo>
                  <a:pt x="89297" y="68543"/>
                </a:lnTo>
                <a:lnTo>
                  <a:pt x="88305" y="75461"/>
                </a:lnTo>
                <a:lnTo>
                  <a:pt x="86651" y="83050"/>
                </a:lnTo>
                <a:lnTo>
                  <a:pt x="84557" y="91084"/>
                </a:lnTo>
                <a:lnTo>
                  <a:pt x="83160" y="98426"/>
                </a:lnTo>
                <a:lnTo>
                  <a:pt x="82229" y="105305"/>
                </a:lnTo>
                <a:lnTo>
                  <a:pt x="81609" y="111875"/>
                </a:lnTo>
                <a:lnTo>
                  <a:pt x="83565" y="124467"/>
                </a:lnTo>
                <a:lnTo>
                  <a:pt x="86749" y="136677"/>
                </a:lnTo>
                <a:lnTo>
                  <a:pt x="88165" y="148719"/>
                </a:lnTo>
                <a:lnTo>
                  <a:pt x="91440" y="160686"/>
                </a:lnTo>
                <a:lnTo>
                  <a:pt x="96202" y="171627"/>
                </a:lnTo>
                <a:lnTo>
                  <a:pt x="101627" y="179796"/>
                </a:lnTo>
                <a:lnTo>
                  <a:pt x="109991" y="186735"/>
                </a:lnTo>
                <a:lnTo>
                  <a:pt x="119330" y="193125"/>
                </a:lnTo>
                <a:lnTo>
                  <a:pt x="126788" y="199274"/>
                </a:lnTo>
                <a:lnTo>
                  <a:pt x="131158" y="201310"/>
                </a:lnTo>
                <a:lnTo>
                  <a:pt x="136056" y="202668"/>
                </a:lnTo>
                <a:lnTo>
                  <a:pt x="141306" y="203573"/>
                </a:lnTo>
                <a:lnTo>
                  <a:pt x="146791" y="204176"/>
                </a:lnTo>
                <a:lnTo>
                  <a:pt x="152431" y="204578"/>
                </a:lnTo>
                <a:lnTo>
                  <a:pt x="158175" y="204846"/>
                </a:lnTo>
                <a:lnTo>
                  <a:pt x="169850" y="205144"/>
                </a:lnTo>
                <a:lnTo>
                  <a:pt x="175742" y="205223"/>
                </a:lnTo>
                <a:lnTo>
                  <a:pt x="181654" y="204284"/>
                </a:lnTo>
                <a:lnTo>
                  <a:pt x="187578" y="202666"/>
                </a:lnTo>
                <a:lnTo>
                  <a:pt x="193513" y="200595"/>
                </a:lnTo>
                <a:lnTo>
                  <a:pt x="199454" y="198222"/>
                </a:lnTo>
                <a:lnTo>
                  <a:pt x="205399" y="195648"/>
                </a:lnTo>
                <a:lnTo>
                  <a:pt x="217296" y="190142"/>
                </a:lnTo>
                <a:lnTo>
                  <a:pt x="247056" y="175570"/>
                </a:lnTo>
                <a:lnTo>
                  <a:pt x="256316" y="169643"/>
                </a:lnTo>
                <a:lnTo>
                  <a:pt x="264731" y="163701"/>
                </a:lnTo>
                <a:lnTo>
                  <a:pt x="269753" y="160727"/>
                </a:lnTo>
                <a:lnTo>
                  <a:pt x="275085" y="157753"/>
                </a:lnTo>
                <a:lnTo>
                  <a:pt x="283657" y="151802"/>
                </a:lnTo>
                <a:lnTo>
                  <a:pt x="287331" y="148826"/>
                </a:lnTo>
                <a:lnTo>
                  <a:pt x="294059" y="145519"/>
                </a:lnTo>
                <a:lnTo>
                  <a:pt x="297243" y="144638"/>
                </a:lnTo>
                <a:lnTo>
                  <a:pt x="299364" y="143058"/>
                </a:lnTo>
                <a:lnTo>
                  <a:pt x="300780" y="141012"/>
                </a:lnTo>
                <a:lnTo>
                  <a:pt x="301723" y="138657"/>
                </a:lnTo>
                <a:lnTo>
                  <a:pt x="303344" y="137086"/>
                </a:lnTo>
                <a:lnTo>
                  <a:pt x="305417" y="136039"/>
                </a:lnTo>
                <a:lnTo>
                  <a:pt x="307791" y="135341"/>
                </a:lnTo>
                <a:lnTo>
                  <a:pt x="309374" y="135868"/>
                </a:lnTo>
                <a:lnTo>
                  <a:pt x="310429" y="137211"/>
                </a:lnTo>
                <a:lnTo>
                  <a:pt x="311133" y="139099"/>
                </a:lnTo>
                <a:lnTo>
                  <a:pt x="312122" y="146496"/>
                </a:lnTo>
                <a:lnTo>
                  <a:pt x="311269" y="149258"/>
                </a:lnTo>
                <a:lnTo>
                  <a:pt x="307675" y="154972"/>
                </a:lnTo>
                <a:lnTo>
                  <a:pt x="305417" y="163465"/>
                </a:lnTo>
                <a:lnTo>
                  <a:pt x="303420" y="174846"/>
                </a:lnTo>
                <a:lnTo>
                  <a:pt x="301499" y="182049"/>
                </a:lnTo>
                <a:lnTo>
                  <a:pt x="296719" y="197988"/>
                </a:lnTo>
                <a:lnTo>
                  <a:pt x="291286" y="214994"/>
                </a:lnTo>
                <a:lnTo>
                  <a:pt x="288449" y="222704"/>
                </a:lnTo>
                <a:lnTo>
                  <a:pt x="285565" y="229829"/>
                </a:lnTo>
                <a:lnTo>
                  <a:pt x="282651" y="236563"/>
                </a:lnTo>
                <a:lnTo>
                  <a:pt x="274119" y="254628"/>
                </a:lnTo>
                <a:lnTo>
                  <a:pt x="269067" y="265002"/>
                </a:lnTo>
                <a:lnTo>
                  <a:pt x="264706" y="274895"/>
                </a:lnTo>
                <a:lnTo>
                  <a:pt x="260806" y="284466"/>
                </a:lnTo>
                <a:lnTo>
                  <a:pt x="257215" y="293824"/>
                </a:lnTo>
                <a:lnTo>
                  <a:pt x="251844" y="303038"/>
                </a:lnTo>
                <a:lnTo>
                  <a:pt x="245287" y="312158"/>
                </a:lnTo>
                <a:lnTo>
                  <a:pt x="237939" y="321215"/>
                </a:lnTo>
                <a:lnTo>
                  <a:pt x="231055" y="329237"/>
                </a:lnTo>
                <a:lnTo>
                  <a:pt x="224482" y="336569"/>
                </a:lnTo>
                <a:lnTo>
                  <a:pt x="218116" y="343442"/>
                </a:lnTo>
                <a:lnTo>
                  <a:pt x="210894" y="350008"/>
                </a:lnTo>
                <a:lnTo>
                  <a:pt x="203105" y="356369"/>
                </a:lnTo>
                <a:lnTo>
                  <a:pt x="194935" y="362595"/>
                </a:lnTo>
                <a:lnTo>
                  <a:pt x="187504" y="369722"/>
                </a:lnTo>
                <a:lnTo>
                  <a:pt x="180565" y="377450"/>
                </a:lnTo>
                <a:lnTo>
                  <a:pt x="173955" y="385578"/>
                </a:lnTo>
                <a:lnTo>
                  <a:pt x="166571" y="391990"/>
                </a:lnTo>
                <a:lnTo>
                  <a:pt x="158673" y="397256"/>
                </a:lnTo>
                <a:lnTo>
                  <a:pt x="150431" y="401759"/>
                </a:lnTo>
                <a:lnTo>
                  <a:pt x="141959" y="405753"/>
                </a:lnTo>
                <a:lnTo>
                  <a:pt x="133335" y="409408"/>
                </a:lnTo>
                <a:lnTo>
                  <a:pt x="124609" y="412837"/>
                </a:lnTo>
                <a:lnTo>
                  <a:pt x="106975" y="419292"/>
                </a:lnTo>
                <a:lnTo>
                  <a:pt x="98106" y="422403"/>
                </a:lnTo>
                <a:lnTo>
                  <a:pt x="90209" y="424477"/>
                </a:lnTo>
                <a:lnTo>
                  <a:pt x="82959" y="425859"/>
                </a:lnTo>
                <a:lnTo>
                  <a:pt x="76143" y="426781"/>
                </a:lnTo>
                <a:lnTo>
                  <a:pt x="69614" y="426404"/>
                </a:lnTo>
                <a:lnTo>
                  <a:pt x="63276" y="425160"/>
                </a:lnTo>
                <a:lnTo>
                  <a:pt x="57067" y="423338"/>
                </a:lnTo>
                <a:lnTo>
                  <a:pt x="47522" y="418668"/>
                </a:lnTo>
                <a:lnTo>
                  <a:pt x="38980" y="413285"/>
                </a:lnTo>
                <a:lnTo>
                  <a:pt x="33925" y="410461"/>
                </a:lnTo>
                <a:lnTo>
                  <a:pt x="28569" y="407586"/>
                </a:lnTo>
                <a:lnTo>
                  <a:pt x="19974" y="399099"/>
                </a:lnTo>
                <a:lnTo>
                  <a:pt x="12846" y="389705"/>
                </a:lnTo>
                <a:lnTo>
                  <a:pt x="9556" y="385811"/>
                </a:lnTo>
                <a:lnTo>
                  <a:pt x="0" y="3750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SMARTInkAnnotation175"/>
          <p:cNvSpPr/>
          <p:nvPr/>
        </p:nvSpPr>
        <p:spPr>
          <a:xfrm>
            <a:off x="7733109" y="4795242"/>
            <a:ext cx="366118" cy="375047"/>
          </a:xfrm>
          <a:custGeom>
            <a:avLst/>
            <a:gdLst/>
            <a:ahLst/>
            <a:cxnLst/>
            <a:rect l="0" t="0" r="0" b="0"/>
            <a:pathLst>
              <a:path w="366118" h="375047">
                <a:moveTo>
                  <a:pt x="0" y="0"/>
                </a:moveTo>
                <a:lnTo>
                  <a:pt x="9481" y="4740"/>
                </a:lnTo>
                <a:lnTo>
                  <a:pt x="19427" y="7067"/>
                </a:lnTo>
                <a:lnTo>
                  <a:pt x="24857" y="7688"/>
                </a:lnTo>
                <a:lnTo>
                  <a:pt x="31454" y="8102"/>
                </a:lnTo>
                <a:lnTo>
                  <a:pt x="46722" y="8562"/>
                </a:lnTo>
                <a:lnTo>
                  <a:pt x="54960" y="9676"/>
                </a:lnTo>
                <a:lnTo>
                  <a:pt x="63429" y="11412"/>
                </a:lnTo>
                <a:lnTo>
                  <a:pt x="72051" y="13561"/>
                </a:lnTo>
                <a:lnTo>
                  <a:pt x="80776" y="14994"/>
                </a:lnTo>
                <a:lnTo>
                  <a:pt x="89570" y="15949"/>
                </a:lnTo>
                <a:lnTo>
                  <a:pt x="98408" y="16585"/>
                </a:lnTo>
                <a:lnTo>
                  <a:pt x="107278" y="17010"/>
                </a:lnTo>
                <a:lnTo>
                  <a:pt x="125070" y="17482"/>
                </a:lnTo>
                <a:lnTo>
                  <a:pt x="132989" y="18600"/>
                </a:lnTo>
                <a:lnTo>
                  <a:pt x="140253" y="20337"/>
                </a:lnTo>
                <a:lnTo>
                  <a:pt x="147080" y="22487"/>
                </a:lnTo>
                <a:lnTo>
                  <a:pt x="154607" y="23921"/>
                </a:lnTo>
                <a:lnTo>
                  <a:pt x="162603" y="24877"/>
                </a:lnTo>
                <a:lnTo>
                  <a:pt x="170910" y="25514"/>
                </a:lnTo>
                <a:lnTo>
                  <a:pt x="179424" y="26931"/>
                </a:lnTo>
                <a:lnTo>
                  <a:pt x="188077" y="28868"/>
                </a:lnTo>
                <a:lnTo>
                  <a:pt x="196821" y="31152"/>
                </a:lnTo>
                <a:lnTo>
                  <a:pt x="204637" y="32674"/>
                </a:lnTo>
                <a:lnTo>
                  <a:pt x="211830" y="33689"/>
                </a:lnTo>
                <a:lnTo>
                  <a:pt x="218611" y="34365"/>
                </a:lnTo>
                <a:lnTo>
                  <a:pt x="225115" y="35808"/>
                </a:lnTo>
                <a:lnTo>
                  <a:pt x="231437" y="37762"/>
                </a:lnTo>
                <a:lnTo>
                  <a:pt x="237634" y="40058"/>
                </a:lnTo>
                <a:lnTo>
                  <a:pt x="243752" y="41588"/>
                </a:lnTo>
                <a:lnTo>
                  <a:pt x="249813" y="42608"/>
                </a:lnTo>
                <a:lnTo>
                  <a:pt x="260848" y="43741"/>
                </a:lnTo>
                <a:lnTo>
                  <a:pt x="269060" y="44245"/>
                </a:lnTo>
                <a:lnTo>
                  <a:pt x="279261" y="44529"/>
                </a:lnTo>
                <a:lnTo>
                  <a:pt x="281424" y="45560"/>
                </a:lnTo>
                <a:lnTo>
                  <a:pt x="282866" y="47241"/>
                </a:lnTo>
                <a:lnTo>
                  <a:pt x="283827" y="49353"/>
                </a:lnTo>
                <a:lnTo>
                  <a:pt x="285461" y="50761"/>
                </a:lnTo>
                <a:lnTo>
                  <a:pt x="287540" y="51700"/>
                </a:lnTo>
                <a:lnTo>
                  <a:pt x="289920" y="52326"/>
                </a:lnTo>
                <a:lnTo>
                  <a:pt x="290514" y="53736"/>
                </a:lnTo>
                <a:lnTo>
                  <a:pt x="289919" y="55667"/>
                </a:lnTo>
                <a:lnTo>
                  <a:pt x="288529" y="57947"/>
                </a:lnTo>
                <a:lnTo>
                  <a:pt x="286985" y="63126"/>
                </a:lnTo>
                <a:lnTo>
                  <a:pt x="286573" y="65897"/>
                </a:lnTo>
                <a:lnTo>
                  <a:pt x="283470" y="74266"/>
                </a:lnTo>
                <a:lnTo>
                  <a:pt x="278784" y="84601"/>
                </a:lnTo>
                <a:lnTo>
                  <a:pt x="267690" y="107404"/>
                </a:lnTo>
                <a:lnTo>
                  <a:pt x="264780" y="113275"/>
                </a:lnTo>
                <a:lnTo>
                  <a:pt x="260857" y="119172"/>
                </a:lnTo>
                <a:lnTo>
                  <a:pt x="256256" y="125089"/>
                </a:lnTo>
                <a:lnTo>
                  <a:pt x="251204" y="131018"/>
                </a:lnTo>
                <a:lnTo>
                  <a:pt x="246844" y="136954"/>
                </a:lnTo>
                <a:lnTo>
                  <a:pt x="242946" y="142896"/>
                </a:lnTo>
                <a:lnTo>
                  <a:pt x="239354" y="148842"/>
                </a:lnTo>
                <a:lnTo>
                  <a:pt x="234975" y="154791"/>
                </a:lnTo>
                <a:lnTo>
                  <a:pt x="230072" y="160741"/>
                </a:lnTo>
                <a:lnTo>
                  <a:pt x="224819" y="166691"/>
                </a:lnTo>
                <a:lnTo>
                  <a:pt x="218340" y="172643"/>
                </a:lnTo>
                <a:lnTo>
                  <a:pt x="211044" y="178595"/>
                </a:lnTo>
                <a:lnTo>
                  <a:pt x="203205" y="184548"/>
                </a:lnTo>
                <a:lnTo>
                  <a:pt x="195993" y="190500"/>
                </a:lnTo>
                <a:lnTo>
                  <a:pt x="189201" y="196454"/>
                </a:lnTo>
                <a:lnTo>
                  <a:pt x="182688" y="202406"/>
                </a:lnTo>
                <a:lnTo>
                  <a:pt x="176363" y="209351"/>
                </a:lnTo>
                <a:lnTo>
                  <a:pt x="170161" y="216959"/>
                </a:lnTo>
                <a:lnTo>
                  <a:pt x="164042" y="225006"/>
                </a:lnTo>
                <a:lnTo>
                  <a:pt x="157979" y="232355"/>
                </a:lnTo>
                <a:lnTo>
                  <a:pt x="151952" y="239239"/>
                </a:lnTo>
                <a:lnTo>
                  <a:pt x="145949" y="245813"/>
                </a:lnTo>
                <a:lnTo>
                  <a:pt x="139964" y="251188"/>
                </a:lnTo>
                <a:lnTo>
                  <a:pt x="133989" y="255763"/>
                </a:lnTo>
                <a:lnTo>
                  <a:pt x="128022" y="259805"/>
                </a:lnTo>
                <a:lnTo>
                  <a:pt x="122058" y="264485"/>
                </a:lnTo>
                <a:lnTo>
                  <a:pt x="116098" y="269589"/>
                </a:lnTo>
                <a:lnTo>
                  <a:pt x="110141" y="274976"/>
                </a:lnTo>
                <a:lnTo>
                  <a:pt x="98230" y="286254"/>
                </a:lnTo>
                <a:lnTo>
                  <a:pt x="64426" y="319558"/>
                </a:lnTo>
                <a:lnTo>
                  <a:pt x="63787" y="321187"/>
                </a:lnTo>
                <a:lnTo>
                  <a:pt x="63076" y="325643"/>
                </a:lnTo>
                <a:lnTo>
                  <a:pt x="63879" y="328220"/>
                </a:lnTo>
                <a:lnTo>
                  <a:pt x="67417" y="333730"/>
                </a:lnTo>
                <a:lnTo>
                  <a:pt x="74986" y="342410"/>
                </a:lnTo>
                <a:lnTo>
                  <a:pt x="83268" y="348304"/>
                </a:lnTo>
                <a:lnTo>
                  <a:pt x="88254" y="351266"/>
                </a:lnTo>
                <a:lnTo>
                  <a:pt x="94555" y="353240"/>
                </a:lnTo>
                <a:lnTo>
                  <a:pt x="101732" y="354556"/>
                </a:lnTo>
                <a:lnTo>
                  <a:pt x="109492" y="355432"/>
                </a:lnTo>
                <a:lnTo>
                  <a:pt x="116652" y="357010"/>
                </a:lnTo>
                <a:lnTo>
                  <a:pt x="123408" y="359053"/>
                </a:lnTo>
                <a:lnTo>
                  <a:pt x="137199" y="363970"/>
                </a:lnTo>
                <a:lnTo>
                  <a:pt x="153251" y="369462"/>
                </a:lnTo>
                <a:lnTo>
                  <a:pt x="161698" y="371324"/>
                </a:lnTo>
                <a:lnTo>
                  <a:pt x="170307" y="372565"/>
                </a:lnTo>
                <a:lnTo>
                  <a:pt x="179022" y="373392"/>
                </a:lnTo>
                <a:lnTo>
                  <a:pt x="187809" y="373944"/>
                </a:lnTo>
                <a:lnTo>
                  <a:pt x="205509" y="374556"/>
                </a:lnTo>
                <a:lnTo>
                  <a:pt x="241127" y="374950"/>
                </a:lnTo>
                <a:lnTo>
                  <a:pt x="331639" y="375046"/>
                </a:lnTo>
                <a:lnTo>
                  <a:pt x="338171" y="374054"/>
                </a:lnTo>
                <a:lnTo>
                  <a:pt x="348074" y="370305"/>
                </a:lnTo>
                <a:lnTo>
                  <a:pt x="355783" y="367979"/>
                </a:lnTo>
                <a:lnTo>
                  <a:pt x="366117" y="3661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SMARTInkAnnotation176"/>
          <p:cNvSpPr/>
          <p:nvPr/>
        </p:nvSpPr>
        <p:spPr>
          <a:xfrm>
            <a:off x="7867054" y="4920257"/>
            <a:ext cx="428626" cy="26788"/>
          </a:xfrm>
          <a:custGeom>
            <a:avLst/>
            <a:gdLst/>
            <a:ahLst/>
            <a:cxnLst/>
            <a:rect l="0" t="0" r="0" b="0"/>
            <a:pathLst>
              <a:path w="428626" h="26788">
                <a:moveTo>
                  <a:pt x="0" y="0"/>
                </a:moveTo>
                <a:lnTo>
                  <a:pt x="64363" y="0"/>
                </a:lnTo>
                <a:lnTo>
                  <a:pt x="72675" y="992"/>
                </a:lnTo>
                <a:lnTo>
                  <a:pt x="81191" y="2646"/>
                </a:lnTo>
                <a:lnTo>
                  <a:pt x="89847" y="4740"/>
                </a:lnTo>
                <a:lnTo>
                  <a:pt x="99586" y="6137"/>
                </a:lnTo>
                <a:lnTo>
                  <a:pt x="110047" y="7068"/>
                </a:lnTo>
                <a:lnTo>
                  <a:pt x="120990" y="7689"/>
                </a:lnTo>
                <a:lnTo>
                  <a:pt x="131261" y="9094"/>
                </a:lnTo>
                <a:lnTo>
                  <a:pt x="141085" y="11024"/>
                </a:lnTo>
                <a:lnTo>
                  <a:pt x="150612" y="13303"/>
                </a:lnTo>
                <a:lnTo>
                  <a:pt x="160931" y="14822"/>
                </a:lnTo>
                <a:lnTo>
                  <a:pt x="171780" y="15834"/>
                </a:lnTo>
                <a:lnTo>
                  <a:pt x="182980" y="16509"/>
                </a:lnTo>
                <a:lnTo>
                  <a:pt x="193424" y="17952"/>
                </a:lnTo>
                <a:lnTo>
                  <a:pt x="203365" y="19906"/>
                </a:lnTo>
                <a:lnTo>
                  <a:pt x="212967" y="22200"/>
                </a:lnTo>
                <a:lnTo>
                  <a:pt x="223337" y="23730"/>
                </a:lnTo>
                <a:lnTo>
                  <a:pt x="234220" y="24750"/>
                </a:lnTo>
                <a:lnTo>
                  <a:pt x="254910" y="25883"/>
                </a:lnTo>
                <a:lnTo>
                  <a:pt x="270720" y="26387"/>
                </a:lnTo>
                <a:lnTo>
                  <a:pt x="310266" y="26736"/>
                </a:lnTo>
                <a:lnTo>
                  <a:pt x="354078" y="26787"/>
                </a:lnTo>
                <a:lnTo>
                  <a:pt x="360075" y="25795"/>
                </a:lnTo>
                <a:lnTo>
                  <a:pt x="366058" y="24142"/>
                </a:lnTo>
                <a:lnTo>
                  <a:pt x="372030" y="22048"/>
                </a:lnTo>
                <a:lnTo>
                  <a:pt x="377005" y="20652"/>
                </a:lnTo>
                <a:lnTo>
                  <a:pt x="381313" y="19721"/>
                </a:lnTo>
                <a:lnTo>
                  <a:pt x="385177" y="19101"/>
                </a:lnTo>
                <a:lnTo>
                  <a:pt x="392117" y="18411"/>
                </a:lnTo>
                <a:lnTo>
                  <a:pt x="404657" y="17969"/>
                </a:lnTo>
                <a:lnTo>
                  <a:pt x="417595" y="17864"/>
                </a:lnTo>
                <a:lnTo>
                  <a:pt x="428625" y="178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SMARTInkAnnotation177"/>
          <p:cNvSpPr/>
          <p:nvPr/>
        </p:nvSpPr>
        <p:spPr>
          <a:xfrm>
            <a:off x="6286500" y="5322093"/>
            <a:ext cx="258961" cy="258962"/>
          </a:xfrm>
          <a:custGeom>
            <a:avLst/>
            <a:gdLst/>
            <a:ahLst/>
            <a:cxnLst/>
            <a:rect l="0" t="0" r="0" b="0"/>
            <a:pathLst>
              <a:path w="258961" h="258962">
                <a:moveTo>
                  <a:pt x="258960" y="0"/>
                </a:moveTo>
                <a:lnTo>
                  <a:pt x="254220" y="0"/>
                </a:lnTo>
                <a:lnTo>
                  <a:pt x="252824" y="992"/>
                </a:lnTo>
                <a:lnTo>
                  <a:pt x="251893" y="2646"/>
                </a:lnTo>
                <a:lnTo>
                  <a:pt x="251272" y="4740"/>
                </a:lnTo>
                <a:lnTo>
                  <a:pt x="249866" y="6137"/>
                </a:lnTo>
                <a:lnTo>
                  <a:pt x="247936" y="7068"/>
                </a:lnTo>
                <a:lnTo>
                  <a:pt x="245658" y="7689"/>
                </a:lnTo>
                <a:lnTo>
                  <a:pt x="240480" y="11024"/>
                </a:lnTo>
                <a:lnTo>
                  <a:pt x="233881" y="16806"/>
                </a:lnTo>
                <a:lnTo>
                  <a:pt x="224332" y="25990"/>
                </a:lnTo>
                <a:lnTo>
                  <a:pt x="219008" y="30225"/>
                </a:lnTo>
                <a:lnTo>
                  <a:pt x="213473" y="34041"/>
                </a:lnTo>
                <a:lnTo>
                  <a:pt x="207800" y="37577"/>
                </a:lnTo>
                <a:lnTo>
                  <a:pt x="203025" y="41919"/>
                </a:lnTo>
                <a:lnTo>
                  <a:pt x="198850" y="46797"/>
                </a:lnTo>
                <a:lnTo>
                  <a:pt x="195074" y="52034"/>
                </a:lnTo>
                <a:lnTo>
                  <a:pt x="189580" y="57510"/>
                </a:lnTo>
                <a:lnTo>
                  <a:pt x="182941" y="63145"/>
                </a:lnTo>
                <a:lnTo>
                  <a:pt x="175539" y="68885"/>
                </a:lnTo>
                <a:lnTo>
                  <a:pt x="168619" y="74697"/>
                </a:lnTo>
                <a:lnTo>
                  <a:pt x="162023" y="80556"/>
                </a:lnTo>
                <a:lnTo>
                  <a:pt x="149400" y="92357"/>
                </a:lnTo>
                <a:lnTo>
                  <a:pt x="137176" y="104217"/>
                </a:lnTo>
                <a:lnTo>
                  <a:pt x="131138" y="111150"/>
                </a:lnTo>
                <a:lnTo>
                  <a:pt x="125128" y="118748"/>
                </a:lnTo>
                <a:lnTo>
                  <a:pt x="119137" y="126790"/>
                </a:lnTo>
                <a:lnTo>
                  <a:pt x="113160" y="134136"/>
                </a:lnTo>
                <a:lnTo>
                  <a:pt x="107189" y="141018"/>
                </a:lnTo>
                <a:lnTo>
                  <a:pt x="101224" y="147590"/>
                </a:lnTo>
                <a:lnTo>
                  <a:pt x="95265" y="154949"/>
                </a:lnTo>
                <a:lnTo>
                  <a:pt x="89306" y="162830"/>
                </a:lnTo>
                <a:lnTo>
                  <a:pt x="83350" y="171062"/>
                </a:lnTo>
                <a:lnTo>
                  <a:pt x="76402" y="178534"/>
                </a:lnTo>
                <a:lnTo>
                  <a:pt x="68794" y="185498"/>
                </a:lnTo>
                <a:lnTo>
                  <a:pt x="60745" y="192127"/>
                </a:lnTo>
                <a:lnTo>
                  <a:pt x="53395" y="198530"/>
                </a:lnTo>
                <a:lnTo>
                  <a:pt x="46511" y="204783"/>
                </a:lnTo>
                <a:lnTo>
                  <a:pt x="39937" y="210936"/>
                </a:lnTo>
                <a:lnTo>
                  <a:pt x="34561" y="217022"/>
                </a:lnTo>
                <a:lnTo>
                  <a:pt x="29986" y="223065"/>
                </a:lnTo>
                <a:lnTo>
                  <a:pt x="25944" y="229077"/>
                </a:lnTo>
                <a:lnTo>
                  <a:pt x="21265" y="234077"/>
                </a:lnTo>
                <a:lnTo>
                  <a:pt x="16161" y="238404"/>
                </a:lnTo>
                <a:lnTo>
                  <a:pt x="10773" y="242280"/>
                </a:lnTo>
                <a:lnTo>
                  <a:pt x="7182" y="245855"/>
                </a:lnTo>
                <a:lnTo>
                  <a:pt x="4788" y="249232"/>
                </a:lnTo>
                <a:lnTo>
                  <a:pt x="0" y="2589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SMARTInkAnnotation178"/>
          <p:cNvSpPr/>
          <p:nvPr/>
        </p:nvSpPr>
        <p:spPr>
          <a:xfrm>
            <a:off x="6447234" y="5295304"/>
            <a:ext cx="160735" cy="249993"/>
          </a:xfrm>
          <a:custGeom>
            <a:avLst/>
            <a:gdLst/>
            <a:ahLst/>
            <a:cxnLst/>
            <a:rect l="0" t="0" r="0" b="0"/>
            <a:pathLst>
              <a:path w="160735" h="249993">
                <a:moveTo>
                  <a:pt x="0" y="0"/>
                </a:moveTo>
                <a:lnTo>
                  <a:pt x="12429" y="0"/>
                </a:lnTo>
                <a:lnTo>
                  <a:pt x="15231" y="992"/>
                </a:lnTo>
                <a:lnTo>
                  <a:pt x="18092" y="2646"/>
                </a:lnTo>
                <a:lnTo>
                  <a:pt x="20990" y="4740"/>
                </a:lnTo>
                <a:lnTo>
                  <a:pt x="23915" y="8121"/>
                </a:lnTo>
                <a:lnTo>
                  <a:pt x="26857" y="12359"/>
                </a:lnTo>
                <a:lnTo>
                  <a:pt x="29811" y="17169"/>
                </a:lnTo>
                <a:lnTo>
                  <a:pt x="32772" y="22360"/>
                </a:lnTo>
                <a:lnTo>
                  <a:pt x="38709" y="33419"/>
                </a:lnTo>
                <a:lnTo>
                  <a:pt x="42673" y="40139"/>
                </a:lnTo>
                <a:lnTo>
                  <a:pt x="52370" y="55543"/>
                </a:lnTo>
                <a:lnTo>
                  <a:pt x="68985" y="80950"/>
                </a:lnTo>
                <a:lnTo>
                  <a:pt x="73771" y="90677"/>
                </a:lnTo>
                <a:lnTo>
                  <a:pt x="77953" y="101131"/>
                </a:lnTo>
                <a:lnTo>
                  <a:pt x="81735" y="112069"/>
                </a:lnTo>
                <a:lnTo>
                  <a:pt x="86240" y="123330"/>
                </a:lnTo>
                <a:lnTo>
                  <a:pt x="91227" y="134806"/>
                </a:lnTo>
                <a:lnTo>
                  <a:pt x="105083" y="164628"/>
                </a:lnTo>
                <a:lnTo>
                  <a:pt x="108750" y="172260"/>
                </a:lnTo>
                <a:lnTo>
                  <a:pt x="112188" y="180324"/>
                </a:lnTo>
                <a:lnTo>
                  <a:pt x="115472" y="188677"/>
                </a:lnTo>
                <a:lnTo>
                  <a:pt x="118653" y="197222"/>
                </a:lnTo>
                <a:lnTo>
                  <a:pt x="121765" y="203911"/>
                </a:lnTo>
                <a:lnTo>
                  <a:pt x="124833" y="209363"/>
                </a:lnTo>
                <a:lnTo>
                  <a:pt x="127871" y="213989"/>
                </a:lnTo>
                <a:lnTo>
                  <a:pt x="130887" y="219058"/>
                </a:lnTo>
                <a:lnTo>
                  <a:pt x="133891" y="224422"/>
                </a:lnTo>
                <a:lnTo>
                  <a:pt x="141100" y="237807"/>
                </a:lnTo>
                <a:lnTo>
                  <a:pt x="142086" y="242283"/>
                </a:lnTo>
                <a:lnTo>
                  <a:pt x="142349" y="244866"/>
                </a:lnTo>
                <a:lnTo>
                  <a:pt x="143517" y="246588"/>
                </a:lnTo>
                <a:lnTo>
                  <a:pt x="145287" y="247736"/>
                </a:lnTo>
                <a:lnTo>
                  <a:pt x="151692" y="249992"/>
                </a:lnTo>
                <a:lnTo>
                  <a:pt x="151794" y="242340"/>
                </a:lnTo>
                <a:lnTo>
                  <a:pt x="151805" y="241102"/>
                </a:lnTo>
                <a:lnTo>
                  <a:pt x="160734" y="2411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SMARTInkAnnotation179"/>
          <p:cNvSpPr/>
          <p:nvPr/>
        </p:nvSpPr>
        <p:spPr>
          <a:xfrm>
            <a:off x="6947296" y="5277445"/>
            <a:ext cx="35343" cy="294681"/>
          </a:xfrm>
          <a:custGeom>
            <a:avLst/>
            <a:gdLst/>
            <a:ahLst/>
            <a:cxnLst/>
            <a:rect l="0" t="0" r="0" b="0"/>
            <a:pathLst>
              <a:path w="35343" h="294681">
                <a:moveTo>
                  <a:pt x="17860" y="0"/>
                </a:moveTo>
                <a:lnTo>
                  <a:pt x="22599" y="4740"/>
                </a:lnTo>
                <a:lnTo>
                  <a:pt x="23997" y="7129"/>
                </a:lnTo>
                <a:lnTo>
                  <a:pt x="24928" y="9713"/>
                </a:lnTo>
                <a:lnTo>
                  <a:pt x="25962" y="15231"/>
                </a:lnTo>
                <a:lnTo>
                  <a:pt x="26421" y="20990"/>
                </a:lnTo>
                <a:lnTo>
                  <a:pt x="27536" y="24907"/>
                </a:lnTo>
                <a:lnTo>
                  <a:pt x="29272" y="29503"/>
                </a:lnTo>
                <a:lnTo>
                  <a:pt x="31421" y="34552"/>
                </a:lnTo>
                <a:lnTo>
                  <a:pt x="32854" y="40893"/>
                </a:lnTo>
                <a:lnTo>
                  <a:pt x="33808" y="48098"/>
                </a:lnTo>
                <a:lnTo>
                  <a:pt x="34446" y="55878"/>
                </a:lnTo>
                <a:lnTo>
                  <a:pt x="34870" y="64040"/>
                </a:lnTo>
                <a:lnTo>
                  <a:pt x="35342" y="81048"/>
                </a:lnTo>
                <a:lnTo>
                  <a:pt x="34475" y="89751"/>
                </a:lnTo>
                <a:lnTo>
                  <a:pt x="32905" y="98529"/>
                </a:lnTo>
                <a:lnTo>
                  <a:pt x="30867" y="107358"/>
                </a:lnTo>
                <a:lnTo>
                  <a:pt x="29508" y="116220"/>
                </a:lnTo>
                <a:lnTo>
                  <a:pt x="28602" y="125105"/>
                </a:lnTo>
                <a:lnTo>
                  <a:pt x="27998" y="134005"/>
                </a:lnTo>
                <a:lnTo>
                  <a:pt x="27595" y="142914"/>
                </a:lnTo>
                <a:lnTo>
                  <a:pt x="27147" y="160752"/>
                </a:lnTo>
                <a:lnTo>
                  <a:pt x="26036" y="169676"/>
                </a:lnTo>
                <a:lnTo>
                  <a:pt x="24302" y="178601"/>
                </a:lnTo>
                <a:lnTo>
                  <a:pt x="22156" y="187528"/>
                </a:lnTo>
                <a:lnTo>
                  <a:pt x="20723" y="195464"/>
                </a:lnTo>
                <a:lnTo>
                  <a:pt x="19768" y="202739"/>
                </a:lnTo>
                <a:lnTo>
                  <a:pt x="19133" y="209573"/>
                </a:lnTo>
                <a:lnTo>
                  <a:pt x="17716" y="216113"/>
                </a:lnTo>
                <a:lnTo>
                  <a:pt x="15779" y="222459"/>
                </a:lnTo>
                <a:lnTo>
                  <a:pt x="13496" y="228672"/>
                </a:lnTo>
                <a:lnTo>
                  <a:pt x="11974" y="234800"/>
                </a:lnTo>
                <a:lnTo>
                  <a:pt x="10959" y="240869"/>
                </a:lnTo>
                <a:lnTo>
                  <a:pt x="10283" y="246899"/>
                </a:lnTo>
                <a:lnTo>
                  <a:pt x="8839" y="252905"/>
                </a:lnTo>
                <a:lnTo>
                  <a:pt x="6885" y="258892"/>
                </a:lnTo>
                <a:lnTo>
                  <a:pt x="4590" y="264868"/>
                </a:lnTo>
                <a:lnTo>
                  <a:pt x="3061" y="269844"/>
                </a:lnTo>
                <a:lnTo>
                  <a:pt x="2040" y="274154"/>
                </a:lnTo>
                <a:lnTo>
                  <a:pt x="1360" y="278019"/>
                </a:lnTo>
                <a:lnTo>
                  <a:pt x="605" y="284960"/>
                </a:lnTo>
                <a:lnTo>
                  <a:pt x="0" y="2946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SMARTInkAnnotation180"/>
          <p:cNvSpPr/>
          <p:nvPr/>
        </p:nvSpPr>
        <p:spPr>
          <a:xfrm>
            <a:off x="6983015" y="5188148"/>
            <a:ext cx="221844" cy="507070"/>
          </a:xfrm>
          <a:custGeom>
            <a:avLst/>
            <a:gdLst/>
            <a:ahLst/>
            <a:cxnLst/>
            <a:rect l="0" t="0" r="0" b="0"/>
            <a:pathLst>
              <a:path w="221844" h="507070">
                <a:moveTo>
                  <a:pt x="26789" y="0"/>
                </a:moveTo>
                <a:lnTo>
                  <a:pt x="26789" y="104194"/>
                </a:lnTo>
                <a:lnTo>
                  <a:pt x="24144" y="118738"/>
                </a:lnTo>
                <a:lnTo>
                  <a:pt x="20652" y="133140"/>
                </a:lnTo>
                <a:lnTo>
                  <a:pt x="18687" y="147817"/>
                </a:lnTo>
                <a:lnTo>
                  <a:pt x="18227" y="158632"/>
                </a:lnTo>
                <a:lnTo>
                  <a:pt x="17969" y="175875"/>
                </a:lnTo>
                <a:lnTo>
                  <a:pt x="17891" y="188813"/>
                </a:lnTo>
                <a:lnTo>
                  <a:pt x="18873" y="192352"/>
                </a:lnTo>
                <a:lnTo>
                  <a:pt x="25551" y="203471"/>
                </a:lnTo>
                <a:lnTo>
                  <a:pt x="31163" y="209557"/>
                </a:lnTo>
                <a:lnTo>
                  <a:pt x="39109" y="217644"/>
                </a:lnTo>
                <a:lnTo>
                  <a:pt x="42939" y="219509"/>
                </a:lnTo>
                <a:lnTo>
                  <a:pt x="47479" y="220754"/>
                </a:lnTo>
                <a:lnTo>
                  <a:pt x="52488" y="221583"/>
                </a:lnTo>
                <a:lnTo>
                  <a:pt x="57813" y="222136"/>
                </a:lnTo>
                <a:lnTo>
                  <a:pt x="63347" y="222505"/>
                </a:lnTo>
                <a:lnTo>
                  <a:pt x="73795" y="222914"/>
                </a:lnTo>
                <a:lnTo>
                  <a:pt x="81746" y="223096"/>
                </a:lnTo>
                <a:lnTo>
                  <a:pt x="86247" y="222152"/>
                </a:lnTo>
                <a:lnTo>
                  <a:pt x="91233" y="220531"/>
                </a:lnTo>
                <a:lnTo>
                  <a:pt x="96541" y="218458"/>
                </a:lnTo>
                <a:lnTo>
                  <a:pt x="102064" y="216084"/>
                </a:lnTo>
                <a:lnTo>
                  <a:pt x="113492" y="210800"/>
                </a:lnTo>
                <a:lnTo>
                  <a:pt x="148862" y="193430"/>
                </a:lnTo>
                <a:lnTo>
                  <a:pt x="153812" y="190469"/>
                </a:lnTo>
                <a:lnTo>
                  <a:pt x="158104" y="187502"/>
                </a:lnTo>
                <a:lnTo>
                  <a:pt x="161957" y="184533"/>
                </a:lnTo>
                <a:lnTo>
                  <a:pt x="166511" y="181561"/>
                </a:lnTo>
                <a:lnTo>
                  <a:pt x="171530" y="178587"/>
                </a:lnTo>
                <a:lnTo>
                  <a:pt x="176861" y="175613"/>
                </a:lnTo>
                <a:lnTo>
                  <a:pt x="181408" y="172637"/>
                </a:lnTo>
                <a:lnTo>
                  <a:pt x="185431" y="169662"/>
                </a:lnTo>
                <a:lnTo>
                  <a:pt x="189105" y="166685"/>
                </a:lnTo>
                <a:lnTo>
                  <a:pt x="195833" y="160734"/>
                </a:lnTo>
                <a:lnTo>
                  <a:pt x="199017" y="157757"/>
                </a:lnTo>
                <a:lnTo>
                  <a:pt x="202131" y="155773"/>
                </a:lnTo>
                <a:lnTo>
                  <a:pt x="208238" y="153568"/>
                </a:lnTo>
                <a:lnTo>
                  <a:pt x="210262" y="151988"/>
                </a:lnTo>
                <a:lnTo>
                  <a:pt x="211613" y="149942"/>
                </a:lnTo>
                <a:lnTo>
                  <a:pt x="212513" y="147587"/>
                </a:lnTo>
                <a:lnTo>
                  <a:pt x="214104" y="147008"/>
                </a:lnTo>
                <a:lnTo>
                  <a:pt x="216159" y="147615"/>
                </a:lnTo>
                <a:lnTo>
                  <a:pt x="221843" y="150977"/>
                </a:lnTo>
                <a:lnTo>
                  <a:pt x="221318" y="152245"/>
                </a:lnTo>
                <a:lnTo>
                  <a:pt x="218088" y="156300"/>
                </a:lnTo>
                <a:lnTo>
                  <a:pt x="216829" y="158770"/>
                </a:lnTo>
                <a:lnTo>
                  <a:pt x="215431" y="164160"/>
                </a:lnTo>
                <a:lnTo>
                  <a:pt x="214644" y="177515"/>
                </a:lnTo>
                <a:lnTo>
                  <a:pt x="211814" y="188366"/>
                </a:lnTo>
                <a:lnTo>
                  <a:pt x="207249" y="200796"/>
                </a:lnTo>
                <a:lnTo>
                  <a:pt x="201913" y="216243"/>
                </a:lnTo>
                <a:lnTo>
                  <a:pt x="199102" y="225521"/>
                </a:lnTo>
                <a:lnTo>
                  <a:pt x="190402" y="256549"/>
                </a:lnTo>
                <a:lnTo>
                  <a:pt x="184504" y="275748"/>
                </a:lnTo>
                <a:lnTo>
                  <a:pt x="180550" y="285035"/>
                </a:lnTo>
                <a:lnTo>
                  <a:pt x="175929" y="294203"/>
                </a:lnTo>
                <a:lnTo>
                  <a:pt x="170864" y="303291"/>
                </a:lnTo>
                <a:lnTo>
                  <a:pt x="166495" y="313320"/>
                </a:lnTo>
                <a:lnTo>
                  <a:pt x="162590" y="323973"/>
                </a:lnTo>
                <a:lnTo>
                  <a:pt x="158996" y="335045"/>
                </a:lnTo>
                <a:lnTo>
                  <a:pt x="154614" y="345402"/>
                </a:lnTo>
                <a:lnTo>
                  <a:pt x="149710" y="355284"/>
                </a:lnTo>
                <a:lnTo>
                  <a:pt x="144455" y="364848"/>
                </a:lnTo>
                <a:lnTo>
                  <a:pt x="139959" y="374201"/>
                </a:lnTo>
                <a:lnTo>
                  <a:pt x="135971" y="383412"/>
                </a:lnTo>
                <a:lnTo>
                  <a:pt x="132319" y="392530"/>
                </a:lnTo>
                <a:lnTo>
                  <a:pt x="127900" y="401585"/>
                </a:lnTo>
                <a:lnTo>
                  <a:pt x="122970" y="410598"/>
                </a:lnTo>
                <a:lnTo>
                  <a:pt x="117698" y="419584"/>
                </a:lnTo>
                <a:lnTo>
                  <a:pt x="109196" y="434859"/>
                </a:lnTo>
                <a:lnTo>
                  <a:pt x="105539" y="441710"/>
                </a:lnTo>
                <a:lnTo>
                  <a:pt x="101118" y="448262"/>
                </a:lnTo>
                <a:lnTo>
                  <a:pt x="96185" y="454615"/>
                </a:lnTo>
                <a:lnTo>
                  <a:pt x="90913" y="460834"/>
                </a:lnTo>
                <a:lnTo>
                  <a:pt x="86405" y="466965"/>
                </a:lnTo>
                <a:lnTo>
                  <a:pt x="82408" y="473036"/>
                </a:lnTo>
                <a:lnTo>
                  <a:pt x="78751" y="479068"/>
                </a:lnTo>
                <a:lnTo>
                  <a:pt x="72042" y="488417"/>
                </a:lnTo>
                <a:lnTo>
                  <a:pt x="68864" y="492298"/>
                </a:lnTo>
                <a:lnTo>
                  <a:pt x="64761" y="495879"/>
                </a:lnTo>
                <a:lnTo>
                  <a:pt x="60041" y="499258"/>
                </a:lnTo>
                <a:lnTo>
                  <a:pt x="54910" y="502502"/>
                </a:lnTo>
                <a:lnTo>
                  <a:pt x="50498" y="504665"/>
                </a:lnTo>
                <a:lnTo>
                  <a:pt x="46564" y="506107"/>
                </a:lnTo>
                <a:lnTo>
                  <a:pt x="42949" y="507069"/>
                </a:lnTo>
                <a:lnTo>
                  <a:pt x="39547" y="506718"/>
                </a:lnTo>
                <a:lnTo>
                  <a:pt x="36286" y="505492"/>
                </a:lnTo>
                <a:lnTo>
                  <a:pt x="33121" y="503682"/>
                </a:lnTo>
                <a:lnTo>
                  <a:pt x="26957" y="501671"/>
                </a:lnTo>
                <a:lnTo>
                  <a:pt x="23924" y="501135"/>
                </a:lnTo>
                <a:lnTo>
                  <a:pt x="21903" y="498793"/>
                </a:lnTo>
                <a:lnTo>
                  <a:pt x="20555" y="495247"/>
                </a:lnTo>
                <a:lnTo>
                  <a:pt x="18066" y="486016"/>
                </a:lnTo>
                <a:lnTo>
                  <a:pt x="13651" y="475298"/>
                </a:lnTo>
                <a:lnTo>
                  <a:pt x="8383" y="463921"/>
                </a:lnTo>
                <a:lnTo>
                  <a:pt x="5588" y="458108"/>
                </a:lnTo>
                <a:lnTo>
                  <a:pt x="2484" y="443713"/>
                </a:lnTo>
                <a:lnTo>
                  <a:pt x="1656" y="435707"/>
                </a:lnTo>
                <a:lnTo>
                  <a:pt x="1103" y="427393"/>
                </a:lnTo>
                <a:lnTo>
                  <a:pt x="736" y="418874"/>
                </a:lnTo>
                <a:lnTo>
                  <a:pt x="327" y="401470"/>
                </a:lnTo>
                <a:lnTo>
                  <a:pt x="0" y="3482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SMARTInkAnnotation181"/>
          <p:cNvSpPr/>
          <p:nvPr/>
        </p:nvSpPr>
        <p:spPr>
          <a:xfrm>
            <a:off x="7384851" y="5223867"/>
            <a:ext cx="53579" cy="196454"/>
          </a:xfrm>
          <a:custGeom>
            <a:avLst/>
            <a:gdLst/>
            <a:ahLst/>
            <a:cxnLst/>
            <a:rect l="0" t="0" r="0" b="0"/>
            <a:pathLst>
              <a:path w="53579" h="196454">
                <a:moveTo>
                  <a:pt x="0" y="0"/>
                </a:moveTo>
                <a:lnTo>
                  <a:pt x="0" y="4740"/>
                </a:lnTo>
                <a:lnTo>
                  <a:pt x="991" y="7129"/>
                </a:lnTo>
                <a:lnTo>
                  <a:pt x="2646" y="9713"/>
                </a:lnTo>
                <a:lnTo>
                  <a:pt x="4739" y="12428"/>
                </a:lnTo>
                <a:lnTo>
                  <a:pt x="7128" y="15231"/>
                </a:lnTo>
                <a:lnTo>
                  <a:pt x="9713" y="18091"/>
                </a:lnTo>
                <a:lnTo>
                  <a:pt x="12429" y="20990"/>
                </a:lnTo>
                <a:lnTo>
                  <a:pt x="14239" y="23915"/>
                </a:lnTo>
                <a:lnTo>
                  <a:pt x="15446" y="26857"/>
                </a:lnTo>
                <a:lnTo>
                  <a:pt x="16250" y="29811"/>
                </a:lnTo>
                <a:lnTo>
                  <a:pt x="16787" y="33765"/>
                </a:lnTo>
                <a:lnTo>
                  <a:pt x="17144" y="38385"/>
                </a:lnTo>
                <a:lnTo>
                  <a:pt x="17383" y="43449"/>
                </a:lnTo>
                <a:lnTo>
                  <a:pt x="18533" y="48809"/>
                </a:lnTo>
                <a:lnTo>
                  <a:pt x="20293" y="54368"/>
                </a:lnTo>
                <a:lnTo>
                  <a:pt x="22458" y="60058"/>
                </a:lnTo>
                <a:lnTo>
                  <a:pt x="23902" y="65835"/>
                </a:lnTo>
                <a:lnTo>
                  <a:pt x="24864" y="71671"/>
                </a:lnTo>
                <a:lnTo>
                  <a:pt x="25506" y="77546"/>
                </a:lnTo>
                <a:lnTo>
                  <a:pt x="26926" y="84439"/>
                </a:lnTo>
                <a:lnTo>
                  <a:pt x="28864" y="92011"/>
                </a:lnTo>
                <a:lnTo>
                  <a:pt x="31149" y="100036"/>
                </a:lnTo>
                <a:lnTo>
                  <a:pt x="32672" y="107370"/>
                </a:lnTo>
                <a:lnTo>
                  <a:pt x="33687" y="114244"/>
                </a:lnTo>
                <a:lnTo>
                  <a:pt x="34365" y="120811"/>
                </a:lnTo>
                <a:lnTo>
                  <a:pt x="35808" y="128166"/>
                </a:lnTo>
                <a:lnTo>
                  <a:pt x="37763" y="136045"/>
                </a:lnTo>
                <a:lnTo>
                  <a:pt x="40057" y="144275"/>
                </a:lnTo>
                <a:lnTo>
                  <a:pt x="42580" y="151745"/>
                </a:lnTo>
                <a:lnTo>
                  <a:pt x="45254" y="158711"/>
                </a:lnTo>
                <a:lnTo>
                  <a:pt x="48028" y="165338"/>
                </a:lnTo>
                <a:lnTo>
                  <a:pt x="49878" y="171741"/>
                </a:lnTo>
                <a:lnTo>
                  <a:pt x="51112" y="177994"/>
                </a:lnTo>
                <a:lnTo>
                  <a:pt x="53578" y="1964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SMARTInkAnnotation182"/>
          <p:cNvSpPr/>
          <p:nvPr/>
        </p:nvSpPr>
        <p:spPr>
          <a:xfrm>
            <a:off x="7581304" y="5295304"/>
            <a:ext cx="321470" cy="348259"/>
          </a:xfrm>
          <a:custGeom>
            <a:avLst/>
            <a:gdLst/>
            <a:ahLst/>
            <a:cxnLst/>
            <a:rect l="0" t="0" r="0" b="0"/>
            <a:pathLst>
              <a:path w="321470" h="348259">
                <a:moveTo>
                  <a:pt x="0" y="0"/>
                </a:moveTo>
                <a:lnTo>
                  <a:pt x="17170" y="0"/>
                </a:lnTo>
                <a:lnTo>
                  <a:pt x="22361" y="992"/>
                </a:lnTo>
                <a:lnTo>
                  <a:pt x="27805" y="2646"/>
                </a:lnTo>
                <a:lnTo>
                  <a:pt x="33420" y="4740"/>
                </a:lnTo>
                <a:lnTo>
                  <a:pt x="39147" y="6137"/>
                </a:lnTo>
                <a:lnTo>
                  <a:pt x="44949" y="7068"/>
                </a:lnTo>
                <a:lnTo>
                  <a:pt x="50802" y="7689"/>
                </a:lnTo>
                <a:lnTo>
                  <a:pt x="56688" y="9094"/>
                </a:lnTo>
                <a:lnTo>
                  <a:pt x="62597" y="11024"/>
                </a:lnTo>
                <a:lnTo>
                  <a:pt x="68520" y="13302"/>
                </a:lnTo>
                <a:lnTo>
                  <a:pt x="75446" y="14822"/>
                </a:lnTo>
                <a:lnTo>
                  <a:pt x="83039" y="15834"/>
                </a:lnTo>
                <a:lnTo>
                  <a:pt x="91078" y="16509"/>
                </a:lnTo>
                <a:lnTo>
                  <a:pt x="98422" y="17952"/>
                </a:lnTo>
                <a:lnTo>
                  <a:pt x="105302" y="19906"/>
                </a:lnTo>
                <a:lnTo>
                  <a:pt x="111873" y="22200"/>
                </a:lnTo>
                <a:lnTo>
                  <a:pt x="118238" y="23730"/>
                </a:lnTo>
                <a:lnTo>
                  <a:pt x="124466" y="24749"/>
                </a:lnTo>
                <a:lnTo>
                  <a:pt x="130602" y="25429"/>
                </a:lnTo>
                <a:lnTo>
                  <a:pt x="137670" y="26875"/>
                </a:lnTo>
                <a:lnTo>
                  <a:pt x="145358" y="28831"/>
                </a:lnTo>
                <a:lnTo>
                  <a:pt x="153460" y="31127"/>
                </a:lnTo>
                <a:lnTo>
                  <a:pt x="160845" y="32657"/>
                </a:lnTo>
                <a:lnTo>
                  <a:pt x="167754" y="33678"/>
                </a:lnTo>
                <a:lnTo>
                  <a:pt x="174344" y="34358"/>
                </a:lnTo>
                <a:lnTo>
                  <a:pt x="180722" y="35804"/>
                </a:lnTo>
                <a:lnTo>
                  <a:pt x="186958" y="37760"/>
                </a:lnTo>
                <a:lnTo>
                  <a:pt x="193099" y="40056"/>
                </a:lnTo>
                <a:lnTo>
                  <a:pt x="199179" y="41587"/>
                </a:lnTo>
                <a:lnTo>
                  <a:pt x="205215" y="42607"/>
                </a:lnTo>
                <a:lnTo>
                  <a:pt x="211225" y="43287"/>
                </a:lnTo>
                <a:lnTo>
                  <a:pt x="217215" y="44734"/>
                </a:lnTo>
                <a:lnTo>
                  <a:pt x="223192" y="46690"/>
                </a:lnTo>
                <a:lnTo>
                  <a:pt x="229162" y="48986"/>
                </a:lnTo>
                <a:lnTo>
                  <a:pt x="238441" y="51537"/>
                </a:lnTo>
                <a:lnTo>
                  <a:pt x="245873" y="52671"/>
                </a:lnTo>
                <a:lnTo>
                  <a:pt x="252482" y="53175"/>
                </a:lnTo>
                <a:lnTo>
                  <a:pt x="255634" y="54302"/>
                </a:lnTo>
                <a:lnTo>
                  <a:pt x="264810" y="59636"/>
                </a:lnTo>
                <a:lnTo>
                  <a:pt x="270822" y="61231"/>
                </a:lnTo>
                <a:lnTo>
                  <a:pt x="272821" y="62649"/>
                </a:lnTo>
                <a:lnTo>
                  <a:pt x="274154" y="64586"/>
                </a:lnTo>
                <a:lnTo>
                  <a:pt x="275635" y="69384"/>
                </a:lnTo>
                <a:lnTo>
                  <a:pt x="276293" y="74825"/>
                </a:lnTo>
                <a:lnTo>
                  <a:pt x="275476" y="77665"/>
                </a:lnTo>
                <a:lnTo>
                  <a:pt x="271924" y="83466"/>
                </a:lnTo>
                <a:lnTo>
                  <a:pt x="264345" y="92310"/>
                </a:lnTo>
                <a:lnTo>
                  <a:pt x="255816" y="101214"/>
                </a:lnTo>
                <a:lnTo>
                  <a:pt x="242264" y="114877"/>
                </a:lnTo>
                <a:lnTo>
                  <a:pt x="236916" y="119248"/>
                </a:lnTo>
                <a:lnTo>
                  <a:pt x="231366" y="123155"/>
                </a:lnTo>
                <a:lnTo>
                  <a:pt x="225681" y="126752"/>
                </a:lnTo>
                <a:lnTo>
                  <a:pt x="219907" y="131134"/>
                </a:lnTo>
                <a:lnTo>
                  <a:pt x="214074" y="136040"/>
                </a:lnTo>
                <a:lnTo>
                  <a:pt x="208201" y="141295"/>
                </a:lnTo>
                <a:lnTo>
                  <a:pt x="201308" y="145791"/>
                </a:lnTo>
                <a:lnTo>
                  <a:pt x="193737" y="149779"/>
                </a:lnTo>
                <a:lnTo>
                  <a:pt x="185712" y="153431"/>
                </a:lnTo>
                <a:lnTo>
                  <a:pt x="178378" y="157850"/>
                </a:lnTo>
                <a:lnTo>
                  <a:pt x="171505" y="162781"/>
                </a:lnTo>
                <a:lnTo>
                  <a:pt x="164938" y="168052"/>
                </a:lnTo>
                <a:lnTo>
                  <a:pt x="158577" y="173550"/>
                </a:lnTo>
                <a:lnTo>
                  <a:pt x="152350" y="179200"/>
                </a:lnTo>
                <a:lnTo>
                  <a:pt x="146215" y="184951"/>
                </a:lnTo>
                <a:lnTo>
                  <a:pt x="139148" y="189777"/>
                </a:lnTo>
                <a:lnTo>
                  <a:pt x="131461" y="193987"/>
                </a:lnTo>
                <a:lnTo>
                  <a:pt x="123359" y="197785"/>
                </a:lnTo>
                <a:lnTo>
                  <a:pt x="115975" y="202302"/>
                </a:lnTo>
                <a:lnTo>
                  <a:pt x="109066" y="207298"/>
                </a:lnTo>
                <a:lnTo>
                  <a:pt x="102476" y="212612"/>
                </a:lnTo>
                <a:lnTo>
                  <a:pt x="95107" y="217148"/>
                </a:lnTo>
                <a:lnTo>
                  <a:pt x="87217" y="221164"/>
                </a:lnTo>
                <a:lnTo>
                  <a:pt x="71505" y="228272"/>
                </a:lnTo>
                <a:lnTo>
                  <a:pt x="57908" y="234738"/>
                </a:lnTo>
                <a:lnTo>
                  <a:pt x="52495" y="238843"/>
                </a:lnTo>
                <a:lnTo>
                  <a:pt x="43837" y="248697"/>
                </a:lnTo>
                <a:lnTo>
                  <a:pt x="36681" y="257045"/>
                </a:lnTo>
                <a:lnTo>
                  <a:pt x="27074" y="267323"/>
                </a:lnTo>
                <a:lnTo>
                  <a:pt x="19680" y="274944"/>
                </a:lnTo>
                <a:lnTo>
                  <a:pt x="19073" y="276562"/>
                </a:lnTo>
                <a:lnTo>
                  <a:pt x="18399" y="281005"/>
                </a:lnTo>
                <a:lnTo>
                  <a:pt x="19211" y="283579"/>
                </a:lnTo>
                <a:lnTo>
                  <a:pt x="22760" y="289084"/>
                </a:lnTo>
                <a:lnTo>
                  <a:pt x="30336" y="297763"/>
                </a:lnTo>
                <a:lnTo>
                  <a:pt x="33122" y="299712"/>
                </a:lnTo>
                <a:lnTo>
                  <a:pt x="52416" y="307837"/>
                </a:lnTo>
                <a:lnTo>
                  <a:pt x="68999" y="315886"/>
                </a:lnTo>
                <a:lnTo>
                  <a:pt x="75765" y="318739"/>
                </a:lnTo>
                <a:lnTo>
                  <a:pt x="83252" y="321633"/>
                </a:lnTo>
                <a:lnTo>
                  <a:pt x="91220" y="324555"/>
                </a:lnTo>
                <a:lnTo>
                  <a:pt x="98517" y="326503"/>
                </a:lnTo>
                <a:lnTo>
                  <a:pt x="105365" y="327801"/>
                </a:lnTo>
                <a:lnTo>
                  <a:pt x="111915" y="328667"/>
                </a:lnTo>
                <a:lnTo>
                  <a:pt x="119259" y="329244"/>
                </a:lnTo>
                <a:lnTo>
                  <a:pt x="127130" y="329629"/>
                </a:lnTo>
                <a:lnTo>
                  <a:pt x="135355" y="329885"/>
                </a:lnTo>
                <a:lnTo>
                  <a:pt x="143815" y="331049"/>
                </a:lnTo>
                <a:lnTo>
                  <a:pt x="152431" y="332816"/>
                </a:lnTo>
                <a:lnTo>
                  <a:pt x="161152" y="334987"/>
                </a:lnTo>
                <a:lnTo>
                  <a:pt x="169943" y="336434"/>
                </a:lnTo>
                <a:lnTo>
                  <a:pt x="178779" y="337399"/>
                </a:lnTo>
                <a:lnTo>
                  <a:pt x="187647" y="338042"/>
                </a:lnTo>
                <a:lnTo>
                  <a:pt x="196535" y="338470"/>
                </a:lnTo>
                <a:lnTo>
                  <a:pt x="214349" y="338947"/>
                </a:lnTo>
                <a:lnTo>
                  <a:pt x="223266" y="340066"/>
                </a:lnTo>
                <a:lnTo>
                  <a:pt x="232188" y="341805"/>
                </a:lnTo>
                <a:lnTo>
                  <a:pt x="241113" y="343956"/>
                </a:lnTo>
                <a:lnTo>
                  <a:pt x="249046" y="345390"/>
                </a:lnTo>
                <a:lnTo>
                  <a:pt x="256320" y="346346"/>
                </a:lnTo>
                <a:lnTo>
                  <a:pt x="263154" y="346983"/>
                </a:lnTo>
                <a:lnTo>
                  <a:pt x="269693" y="347408"/>
                </a:lnTo>
                <a:lnTo>
                  <a:pt x="276038" y="347692"/>
                </a:lnTo>
                <a:lnTo>
                  <a:pt x="291802" y="348090"/>
                </a:lnTo>
                <a:lnTo>
                  <a:pt x="321469" y="3482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SMARTInkAnnotation183"/>
          <p:cNvSpPr/>
          <p:nvPr/>
        </p:nvSpPr>
        <p:spPr>
          <a:xfrm>
            <a:off x="7617023" y="5393531"/>
            <a:ext cx="303610" cy="53579"/>
          </a:xfrm>
          <a:custGeom>
            <a:avLst/>
            <a:gdLst/>
            <a:ahLst/>
            <a:cxnLst/>
            <a:rect l="0" t="0" r="0" b="0"/>
            <a:pathLst>
              <a:path w="303610" h="53579">
                <a:moveTo>
                  <a:pt x="0" y="0"/>
                </a:moveTo>
                <a:lnTo>
                  <a:pt x="82188" y="0"/>
                </a:lnTo>
                <a:lnTo>
                  <a:pt x="90510" y="992"/>
                </a:lnTo>
                <a:lnTo>
                  <a:pt x="99035" y="2645"/>
                </a:lnTo>
                <a:lnTo>
                  <a:pt x="107696" y="4740"/>
                </a:lnTo>
                <a:lnTo>
                  <a:pt x="116445" y="6137"/>
                </a:lnTo>
                <a:lnTo>
                  <a:pt x="125256" y="7068"/>
                </a:lnTo>
                <a:lnTo>
                  <a:pt x="134105" y="7688"/>
                </a:lnTo>
                <a:lnTo>
                  <a:pt x="142981" y="9094"/>
                </a:lnTo>
                <a:lnTo>
                  <a:pt x="151875" y="11024"/>
                </a:lnTo>
                <a:lnTo>
                  <a:pt x="160782" y="13302"/>
                </a:lnTo>
                <a:lnTo>
                  <a:pt x="169695" y="14821"/>
                </a:lnTo>
                <a:lnTo>
                  <a:pt x="178615" y="15834"/>
                </a:lnTo>
                <a:lnTo>
                  <a:pt x="187537" y="16509"/>
                </a:lnTo>
                <a:lnTo>
                  <a:pt x="196462" y="17951"/>
                </a:lnTo>
                <a:lnTo>
                  <a:pt x="205390" y="19905"/>
                </a:lnTo>
                <a:lnTo>
                  <a:pt x="214316" y="22200"/>
                </a:lnTo>
                <a:lnTo>
                  <a:pt x="222252" y="24721"/>
                </a:lnTo>
                <a:lnTo>
                  <a:pt x="229528" y="27395"/>
                </a:lnTo>
                <a:lnTo>
                  <a:pt x="236362" y="30170"/>
                </a:lnTo>
                <a:lnTo>
                  <a:pt x="243895" y="33011"/>
                </a:lnTo>
                <a:lnTo>
                  <a:pt x="260202" y="38814"/>
                </a:lnTo>
                <a:lnTo>
                  <a:pt x="267725" y="41751"/>
                </a:lnTo>
                <a:lnTo>
                  <a:pt x="274727" y="44701"/>
                </a:lnTo>
                <a:lnTo>
                  <a:pt x="281377" y="47660"/>
                </a:lnTo>
                <a:lnTo>
                  <a:pt x="286803" y="49633"/>
                </a:lnTo>
                <a:lnTo>
                  <a:pt x="291413" y="50947"/>
                </a:lnTo>
                <a:lnTo>
                  <a:pt x="303609" y="535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Table 31"/>
          <p:cNvGraphicFramePr>
            <a:graphicFrameLocks noGrp="1"/>
          </p:cNvGraphicFramePr>
          <p:nvPr/>
        </p:nvGraphicFramePr>
        <p:xfrm>
          <a:off x="1447800" y="1905000"/>
          <a:ext cx="6096000" cy="1112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   \  Y 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3" name="Table 32"/>
          <p:cNvGraphicFramePr>
            <a:graphicFrameLocks noGrp="1"/>
          </p:cNvGraphicFramePr>
          <p:nvPr/>
        </p:nvGraphicFramePr>
        <p:xfrm>
          <a:off x="1524000" y="4343400"/>
          <a:ext cx="6096000" cy="1112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   \  Y 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1"/>
            <a:ext cx="8229600" cy="1122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InkAnnotation296"/>
          <p:cNvSpPr/>
          <p:nvPr/>
        </p:nvSpPr>
        <p:spPr>
          <a:xfrm>
            <a:off x="1902023" y="830461"/>
            <a:ext cx="2178845" cy="133946"/>
          </a:xfrm>
          <a:custGeom>
            <a:avLst/>
            <a:gdLst/>
            <a:ahLst/>
            <a:cxnLst/>
            <a:rect l="0" t="0" r="0" b="0"/>
            <a:pathLst>
              <a:path w="2178845" h="133946">
                <a:moveTo>
                  <a:pt x="0" y="71437"/>
                </a:moveTo>
                <a:lnTo>
                  <a:pt x="4740" y="71437"/>
                </a:lnTo>
                <a:lnTo>
                  <a:pt x="7129" y="70445"/>
                </a:lnTo>
                <a:lnTo>
                  <a:pt x="12429" y="66696"/>
                </a:lnTo>
                <a:lnTo>
                  <a:pt x="15231" y="65300"/>
                </a:lnTo>
                <a:lnTo>
                  <a:pt x="20991" y="63748"/>
                </a:lnTo>
                <a:lnTo>
                  <a:pt x="48099" y="60025"/>
                </a:lnTo>
                <a:lnTo>
                  <a:pt x="63049" y="56443"/>
                </a:lnTo>
                <a:lnTo>
                  <a:pt x="125443" y="53689"/>
                </a:lnTo>
                <a:lnTo>
                  <a:pt x="145711" y="50981"/>
                </a:lnTo>
                <a:lnTo>
                  <a:pt x="166956" y="47463"/>
                </a:lnTo>
                <a:lnTo>
                  <a:pt x="234659" y="44813"/>
                </a:lnTo>
                <a:lnTo>
                  <a:pt x="256097" y="43729"/>
                </a:lnTo>
                <a:lnTo>
                  <a:pt x="275548" y="39940"/>
                </a:lnTo>
                <a:lnTo>
                  <a:pt x="335027" y="36089"/>
                </a:lnTo>
                <a:lnTo>
                  <a:pt x="355276" y="33237"/>
                </a:lnTo>
                <a:lnTo>
                  <a:pt x="375189" y="29655"/>
                </a:lnTo>
                <a:lnTo>
                  <a:pt x="443782" y="26048"/>
                </a:lnTo>
                <a:lnTo>
                  <a:pt x="467442" y="22160"/>
                </a:lnTo>
                <a:lnTo>
                  <a:pt x="526868" y="18425"/>
                </a:lnTo>
                <a:lnTo>
                  <a:pt x="562575" y="15381"/>
                </a:lnTo>
                <a:lnTo>
                  <a:pt x="586385" y="11797"/>
                </a:lnTo>
                <a:lnTo>
                  <a:pt x="645914" y="9307"/>
                </a:lnTo>
                <a:lnTo>
                  <a:pt x="797351" y="8932"/>
                </a:lnTo>
                <a:lnTo>
                  <a:pt x="821367" y="6285"/>
                </a:lnTo>
                <a:lnTo>
                  <a:pt x="845271" y="2793"/>
                </a:lnTo>
                <a:lnTo>
                  <a:pt x="904866" y="367"/>
                </a:lnTo>
                <a:lnTo>
                  <a:pt x="1105668" y="0"/>
                </a:lnTo>
                <a:lnTo>
                  <a:pt x="1132031" y="2646"/>
                </a:lnTo>
                <a:lnTo>
                  <a:pt x="1157969" y="6136"/>
                </a:lnTo>
                <a:lnTo>
                  <a:pt x="1215042" y="8377"/>
                </a:lnTo>
                <a:lnTo>
                  <a:pt x="1259265" y="11412"/>
                </a:lnTo>
                <a:lnTo>
                  <a:pt x="1287939" y="14993"/>
                </a:lnTo>
                <a:lnTo>
                  <a:pt x="1370053" y="18599"/>
                </a:lnTo>
                <a:lnTo>
                  <a:pt x="1399356" y="22488"/>
                </a:lnTo>
                <a:lnTo>
                  <a:pt x="1452452" y="26931"/>
                </a:lnTo>
                <a:lnTo>
                  <a:pt x="1466380" y="28868"/>
                </a:lnTo>
                <a:lnTo>
                  <a:pt x="1495083" y="32674"/>
                </a:lnTo>
                <a:lnTo>
                  <a:pt x="1538142" y="35808"/>
                </a:lnTo>
                <a:lnTo>
                  <a:pt x="1551287" y="37763"/>
                </a:lnTo>
                <a:lnTo>
                  <a:pt x="1577469" y="41588"/>
                </a:lnTo>
                <a:lnTo>
                  <a:pt x="1619107" y="44733"/>
                </a:lnTo>
                <a:lnTo>
                  <a:pt x="1632053" y="46689"/>
                </a:lnTo>
                <a:lnTo>
                  <a:pt x="1658013" y="50516"/>
                </a:lnTo>
                <a:lnTo>
                  <a:pt x="1725043" y="53174"/>
                </a:lnTo>
                <a:lnTo>
                  <a:pt x="1749613" y="56044"/>
                </a:lnTo>
                <a:lnTo>
                  <a:pt x="1773762" y="59635"/>
                </a:lnTo>
                <a:lnTo>
                  <a:pt x="1808678" y="62648"/>
                </a:lnTo>
                <a:lnTo>
                  <a:pt x="1818957" y="64586"/>
                </a:lnTo>
                <a:lnTo>
                  <a:pt x="1861582" y="74824"/>
                </a:lnTo>
                <a:lnTo>
                  <a:pt x="1891694" y="78724"/>
                </a:lnTo>
                <a:lnTo>
                  <a:pt x="1912977" y="82283"/>
                </a:lnTo>
                <a:lnTo>
                  <a:pt x="1934673" y="86179"/>
                </a:lnTo>
                <a:lnTo>
                  <a:pt x="1963622" y="89365"/>
                </a:lnTo>
                <a:lnTo>
                  <a:pt x="1972854" y="91326"/>
                </a:lnTo>
                <a:lnTo>
                  <a:pt x="1990059" y="95159"/>
                </a:lnTo>
                <a:lnTo>
                  <a:pt x="2011893" y="98310"/>
                </a:lnTo>
                <a:lnTo>
                  <a:pt x="2019918" y="100266"/>
                </a:lnTo>
                <a:lnTo>
                  <a:pt x="2035780" y="104094"/>
                </a:lnTo>
                <a:lnTo>
                  <a:pt x="2055867" y="107241"/>
                </a:lnTo>
                <a:lnTo>
                  <a:pt x="2062133" y="109197"/>
                </a:lnTo>
                <a:lnTo>
                  <a:pt x="2074386" y="113024"/>
                </a:lnTo>
                <a:lnTo>
                  <a:pt x="2109366" y="116809"/>
                </a:lnTo>
                <a:lnTo>
                  <a:pt x="2117537" y="120706"/>
                </a:lnTo>
                <a:lnTo>
                  <a:pt x="2127122" y="123100"/>
                </a:lnTo>
                <a:lnTo>
                  <a:pt x="2144704" y="124637"/>
                </a:lnTo>
                <a:lnTo>
                  <a:pt x="2148147" y="125755"/>
                </a:lnTo>
                <a:lnTo>
                  <a:pt x="2154617" y="129644"/>
                </a:lnTo>
                <a:lnTo>
                  <a:pt x="2159098" y="132670"/>
                </a:lnTo>
                <a:lnTo>
                  <a:pt x="2162792" y="133378"/>
                </a:lnTo>
                <a:lnTo>
                  <a:pt x="2178844" y="1339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InkAnnotation297"/>
          <p:cNvSpPr/>
          <p:nvPr/>
        </p:nvSpPr>
        <p:spPr>
          <a:xfrm>
            <a:off x="955536" y="2367809"/>
            <a:ext cx="308585" cy="373606"/>
          </a:xfrm>
          <a:custGeom>
            <a:avLst/>
            <a:gdLst/>
            <a:ahLst/>
            <a:cxnLst/>
            <a:rect l="0" t="0" r="0" b="0"/>
            <a:pathLst>
              <a:path w="308585" h="373606">
                <a:moveTo>
                  <a:pt x="232112" y="105714"/>
                </a:moveTo>
                <a:lnTo>
                  <a:pt x="232112" y="110455"/>
                </a:lnTo>
                <a:lnTo>
                  <a:pt x="229466" y="118073"/>
                </a:lnTo>
                <a:lnTo>
                  <a:pt x="224983" y="128074"/>
                </a:lnTo>
                <a:lnTo>
                  <a:pt x="219683" y="139133"/>
                </a:lnTo>
                <a:lnTo>
                  <a:pt x="215889" y="143869"/>
                </a:lnTo>
                <a:lnTo>
                  <a:pt x="206381" y="151775"/>
                </a:lnTo>
                <a:lnTo>
                  <a:pt x="201067" y="156266"/>
                </a:lnTo>
                <a:lnTo>
                  <a:pt x="195541" y="161243"/>
                </a:lnTo>
                <a:lnTo>
                  <a:pt x="184108" y="172066"/>
                </a:lnTo>
                <a:lnTo>
                  <a:pt x="154672" y="201078"/>
                </a:lnTo>
                <a:lnTo>
                  <a:pt x="147743" y="206001"/>
                </a:lnTo>
                <a:lnTo>
                  <a:pt x="140147" y="210275"/>
                </a:lnTo>
                <a:lnTo>
                  <a:pt x="132107" y="214117"/>
                </a:lnTo>
                <a:lnTo>
                  <a:pt x="123770" y="217670"/>
                </a:lnTo>
                <a:lnTo>
                  <a:pt x="115236" y="221031"/>
                </a:lnTo>
                <a:lnTo>
                  <a:pt x="106570" y="224264"/>
                </a:lnTo>
                <a:lnTo>
                  <a:pt x="97815" y="228403"/>
                </a:lnTo>
                <a:lnTo>
                  <a:pt x="89003" y="233148"/>
                </a:lnTo>
                <a:lnTo>
                  <a:pt x="80151" y="238295"/>
                </a:lnTo>
                <a:lnTo>
                  <a:pt x="72266" y="241726"/>
                </a:lnTo>
                <a:lnTo>
                  <a:pt x="65024" y="244014"/>
                </a:lnTo>
                <a:lnTo>
                  <a:pt x="58213" y="245539"/>
                </a:lnTo>
                <a:lnTo>
                  <a:pt x="51687" y="246555"/>
                </a:lnTo>
                <a:lnTo>
                  <a:pt x="45352" y="247233"/>
                </a:lnTo>
                <a:lnTo>
                  <a:pt x="39144" y="247685"/>
                </a:lnTo>
                <a:lnTo>
                  <a:pt x="33022" y="247986"/>
                </a:lnTo>
                <a:lnTo>
                  <a:pt x="20927" y="248321"/>
                </a:lnTo>
                <a:lnTo>
                  <a:pt x="15916" y="247418"/>
                </a:lnTo>
                <a:lnTo>
                  <a:pt x="7702" y="243769"/>
                </a:lnTo>
                <a:lnTo>
                  <a:pt x="5115" y="241407"/>
                </a:lnTo>
                <a:lnTo>
                  <a:pt x="3390" y="238840"/>
                </a:lnTo>
                <a:lnTo>
                  <a:pt x="1473" y="233342"/>
                </a:lnTo>
                <a:lnTo>
                  <a:pt x="395" y="223677"/>
                </a:lnTo>
                <a:lnTo>
                  <a:pt x="142" y="214035"/>
                </a:lnTo>
                <a:lnTo>
                  <a:pt x="0" y="192710"/>
                </a:lnTo>
                <a:lnTo>
                  <a:pt x="972" y="185539"/>
                </a:lnTo>
                <a:lnTo>
                  <a:pt x="2613" y="178775"/>
                </a:lnTo>
                <a:lnTo>
                  <a:pt x="12374" y="148919"/>
                </a:lnTo>
                <a:lnTo>
                  <a:pt x="16167" y="141463"/>
                </a:lnTo>
                <a:lnTo>
                  <a:pt x="20680" y="134508"/>
                </a:lnTo>
                <a:lnTo>
                  <a:pt x="25673" y="127886"/>
                </a:lnTo>
                <a:lnTo>
                  <a:pt x="36512" y="112592"/>
                </a:lnTo>
                <a:lnTo>
                  <a:pt x="42181" y="104346"/>
                </a:lnTo>
                <a:lnTo>
                  <a:pt x="47944" y="96864"/>
                </a:lnTo>
                <a:lnTo>
                  <a:pt x="53771" y="89892"/>
                </a:lnTo>
                <a:lnTo>
                  <a:pt x="59640" y="83260"/>
                </a:lnTo>
                <a:lnTo>
                  <a:pt x="71453" y="70599"/>
                </a:lnTo>
                <a:lnTo>
                  <a:pt x="95205" y="46302"/>
                </a:lnTo>
                <a:lnTo>
                  <a:pt x="102145" y="40309"/>
                </a:lnTo>
                <a:lnTo>
                  <a:pt x="109749" y="34330"/>
                </a:lnTo>
                <a:lnTo>
                  <a:pt x="117795" y="28359"/>
                </a:lnTo>
                <a:lnTo>
                  <a:pt x="125142" y="23386"/>
                </a:lnTo>
                <a:lnTo>
                  <a:pt x="132026" y="19079"/>
                </a:lnTo>
                <a:lnTo>
                  <a:pt x="138599" y="15215"/>
                </a:lnTo>
                <a:lnTo>
                  <a:pt x="144965" y="12639"/>
                </a:lnTo>
                <a:lnTo>
                  <a:pt x="151194" y="10922"/>
                </a:lnTo>
                <a:lnTo>
                  <a:pt x="157331" y="9777"/>
                </a:lnTo>
                <a:lnTo>
                  <a:pt x="163406" y="8021"/>
                </a:lnTo>
                <a:lnTo>
                  <a:pt x="169441" y="5859"/>
                </a:lnTo>
                <a:lnTo>
                  <a:pt x="175449" y="3425"/>
                </a:lnTo>
                <a:lnTo>
                  <a:pt x="181438" y="1803"/>
                </a:lnTo>
                <a:lnTo>
                  <a:pt x="187415" y="721"/>
                </a:lnTo>
                <a:lnTo>
                  <a:pt x="193384" y="0"/>
                </a:lnTo>
                <a:lnTo>
                  <a:pt x="199348" y="511"/>
                </a:lnTo>
                <a:lnTo>
                  <a:pt x="205309" y="1845"/>
                </a:lnTo>
                <a:lnTo>
                  <a:pt x="211267" y="3726"/>
                </a:lnTo>
                <a:lnTo>
                  <a:pt x="217223" y="5972"/>
                </a:lnTo>
                <a:lnTo>
                  <a:pt x="223178" y="8461"/>
                </a:lnTo>
                <a:lnTo>
                  <a:pt x="229133" y="11113"/>
                </a:lnTo>
                <a:lnTo>
                  <a:pt x="235087" y="14865"/>
                </a:lnTo>
                <a:lnTo>
                  <a:pt x="241041" y="19352"/>
                </a:lnTo>
                <a:lnTo>
                  <a:pt x="246994" y="24326"/>
                </a:lnTo>
                <a:lnTo>
                  <a:pt x="256255" y="35146"/>
                </a:lnTo>
                <a:lnTo>
                  <a:pt x="264670" y="46569"/>
                </a:lnTo>
                <a:lnTo>
                  <a:pt x="269693" y="52393"/>
                </a:lnTo>
                <a:lnTo>
                  <a:pt x="275025" y="58261"/>
                </a:lnTo>
                <a:lnTo>
                  <a:pt x="279572" y="65149"/>
                </a:lnTo>
                <a:lnTo>
                  <a:pt x="283596" y="72717"/>
                </a:lnTo>
                <a:lnTo>
                  <a:pt x="290713" y="88072"/>
                </a:lnTo>
                <a:lnTo>
                  <a:pt x="297183" y="101511"/>
                </a:lnTo>
                <a:lnTo>
                  <a:pt x="299305" y="108865"/>
                </a:lnTo>
                <a:lnTo>
                  <a:pt x="300720" y="116744"/>
                </a:lnTo>
                <a:lnTo>
                  <a:pt x="301663" y="124974"/>
                </a:lnTo>
                <a:lnTo>
                  <a:pt x="302292" y="133436"/>
                </a:lnTo>
                <a:lnTo>
                  <a:pt x="302711" y="142055"/>
                </a:lnTo>
                <a:lnTo>
                  <a:pt x="302991" y="150777"/>
                </a:lnTo>
                <a:lnTo>
                  <a:pt x="304169" y="158576"/>
                </a:lnTo>
                <a:lnTo>
                  <a:pt x="305947" y="165760"/>
                </a:lnTo>
                <a:lnTo>
                  <a:pt x="308124" y="172534"/>
                </a:lnTo>
                <a:lnTo>
                  <a:pt x="308584" y="180026"/>
                </a:lnTo>
                <a:lnTo>
                  <a:pt x="307898" y="187998"/>
                </a:lnTo>
                <a:lnTo>
                  <a:pt x="306448" y="196289"/>
                </a:lnTo>
                <a:lnTo>
                  <a:pt x="305482" y="204792"/>
                </a:lnTo>
                <a:lnTo>
                  <a:pt x="304838" y="213438"/>
                </a:lnTo>
                <a:lnTo>
                  <a:pt x="304122" y="229990"/>
                </a:lnTo>
                <a:lnTo>
                  <a:pt x="303804" y="243961"/>
                </a:lnTo>
                <a:lnTo>
                  <a:pt x="303552" y="321118"/>
                </a:lnTo>
                <a:lnTo>
                  <a:pt x="302559" y="324722"/>
                </a:lnTo>
                <a:lnTo>
                  <a:pt x="297413" y="335529"/>
                </a:lnTo>
                <a:lnTo>
                  <a:pt x="295861" y="345437"/>
                </a:lnTo>
                <a:lnTo>
                  <a:pt x="295172" y="353810"/>
                </a:lnTo>
                <a:lnTo>
                  <a:pt x="294729" y="362528"/>
                </a:lnTo>
                <a:lnTo>
                  <a:pt x="297314" y="366367"/>
                </a:lnTo>
                <a:lnTo>
                  <a:pt x="303549" y="373605"/>
                </a:lnTo>
                <a:lnTo>
                  <a:pt x="303549" y="3557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InkAnnotation298"/>
          <p:cNvSpPr/>
          <p:nvPr/>
        </p:nvSpPr>
        <p:spPr>
          <a:xfrm>
            <a:off x="850239" y="4492194"/>
            <a:ext cx="230254" cy="436447"/>
          </a:xfrm>
          <a:custGeom>
            <a:avLst/>
            <a:gdLst/>
            <a:ahLst/>
            <a:cxnLst/>
            <a:rect l="0" t="0" r="0" b="0"/>
            <a:pathLst>
              <a:path w="230254" h="436447">
                <a:moveTo>
                  <a:pt x="185604" y="231610"/>
                </a:moveTo>
                <a:lnTo>
                  <a:pt x="185604" y="226870"/>
                </a:lnTo>
                <a:lnTo>
                  <a:pt x="186596" y="224481"/>
                </a:lnTo>
                <a:lnTo>
                  <a:pt x="190345" y="219181"/>
                </a:lnTo>
                <a:lnTo>
                  <a:pt x="191741" y="215387"/>
                </a:lnTo>
                <a:lnTo>
                  <a:pt x="193293" y="205879"/>
                </a:lnTo>
                <a:lnTo>
                  <a:pt x="196628" y="192392"/>
                </a:lnTo>
                <a:lnTo>
                  <a:pt x="201418" y="176477"/>
                </a:lnTo>
                <a:lnTo>
                  <a:pt x="206854" y="159482"/>
                </a:lnTo>
                <a:lnTo>
                  <a:pt x="208700" y="150783"/>
                </a:lnTo>
                <a:lnTo>
                  <a:pt x="209931" y="142006"/>
                </a:lnTo>
                <a:lnTo>
                  <a:pt x="210752" y="133179"/>
                </a:lnTo>
                <a:lnTo>
                  <a:pt x="211299" y="124318"/>
                </a:lnTo>
                <a:lnTo>
                  <a:pt x="211907" y="106534"/>
                </a:lnTo>
                <a:lnTo>
                  <a:pt x="211077" y="98616"/>
                </a:lnTo>
                <a:lnTo>
                  <a:pt x="209531" y="91354"/>
                </a:lnTo>
                <a:lnTo>
                  <a:pt x="205168" y="77001"/>
                </a:lnTo>
                <a:lnTo>
                  <a:pt x="199922" y="60699"/>
                </a:lnTo>
                <a:lnTo>
                  <a:pt x="194283" y="48824"/>
                </a:lnTo>
                <a:lnTo>
                  <a:pt x="187477" y="39247"/>
                </a:lnTo>
                <a:lnTo>
                  <a:pt x="182884" y="33915"/>
                </a:lnTo>
                <a:lnTo>
                  <a:pt x="177837" y="28376"/>
                </a:lnTo>
                <a:lnTo>
                  <a:pt x="172489" y="23691"/>
                </a:lnTo>
                <a:lnTo>
                  <a:pt x="166939" y="19576"/>
                </a:lnTo>
                <a:lnTo>
                  <a:pt x="161254" y="15840"/>
                </a:lnTo>
                <a:lnTo>
                  <a:pt x="155480" y="12357"/>
                </a:lnTo>
                <a:lnTo>
                  <a:pt x="149647" y="9043"/>
                </a:lnTo>
                <a:lnTo>
                  <a:pt x="143773" y="5841"/>
                </a:lnTo>
                <a:lnTo>
                  <a:pt x="137873" y="3707"/>
                </a:lnTo>
                <a:lnTo>
                  <a:pt x="131955" y="2284"/>
                </a:lnTo>
                <a:lnTo>
                  <a:pt x="126026" y="1335"/>
                </a:lnTo>
                <a:lnTo>
                  <a:pt x="119096" y="703"/>
                </a:lnTo>
                <a:lnTo>
                  <a:pt x="111500" y="281"/>
                </a:lnTo>
                <a:lnTo>
                  <a:pt x="103459" y="0"/>
                </a:lnTo>
                <a:lnTo>
                  <a:pt x="96114" y="805"/>
                </a:lnTo>
                <a:lnTo>
                  <a:pt x="89233" y="2334"/>
                </a:lnTo>
                <a:lnTo>
                  <a:pt x="82662" y="4345"/>
                </a:lnTo>
                <a:lnTo>
                  <a:pt x="76296" y="7671"/>
                </a:lnTo>
                <a:lnTo>
                  <a:pt x="70068" y="11872"/>
                </a:lnTo>
                <a:lnTo>
                  <a:pt x="63932" y="16657"/>
                </a:lnTo>
                <a:lnTo>
                  <a:pt x="57856" y="21832"/>
                </a:lnTo>
                <a:lnTo>
                  <a:pt x="51822" y="27266"/>
                </a:lnTo>
                <a:lnTo>
                  <a:pt x="39825" y="38595"/>
                </a:lnTo>
                <a:lnTo>
                  <a:pt x="27879" y="50245"/>
                </a:lnTo>
                <a:lnTo>
                  <a:pt x="22907" y="57122"/>
                </a:lnTo>
                <a:lnTo>
                  <a:pt x="18600" y="64683"/>
                </a:lnTo>
                <a:lnTo>
                  <a:pt x="14737" y="72700"/>
                </a:lnTo>
                <a:lnTo>
                  <a:pt x="11169" y="82014"/>
                </a:lnTo>
                <a:lnTo>
                  <a:pt x="7799" y="92192"/>
                </a:lnTo>
                <a:lnTo>
                  <a:pt x="4559" y="102946"/>
                </a:lnTo>
                <a:lnTo>
                  <a:pt x="2400" y="113092"/>
                </a:lnTo>
                <a:lnTo>
                  <a:pt x="960" y="122832"/>
                </a:lnTo>
                <a:lnTo>
                  <a:pt x="0" y="132303"/>
                </a:lnTo>
                <a:lnTo>
                  <a:pt x="353" y="143577"/>
                </a:lnTo>
                <a:lnTo>
                  <a:pt x="1580" y="156054"/>
                </a:lnTo>
                <a:lnTo>
                  <a:pt x="3390" y="169333"/>
                </a:lnTo>
                <a:lnTo>
                  <a:pt x="5589" y="182155"/>
                </a:lnTo>
                <a:lnTo>
                  <a:pt x="8047" y="194671"/>
                </a:lnTo>
                <a:lnTo>
                  <a:pt x="13424" y="219162"/>
                </a:lnTo>
                <a:lnTo>
                  <a:pt x="19122" y="243275"/>
                </a:lnTo>
                <a:lnTo>
                  <a:pt x="23022" y="255262"/>
                </a:lnTo>
                <a:lnTo>
                  <a:pt x="27607" y="267222"/>
                </a:lnTo>
                <a:lnTo>
                  <a:pt x="32648" y="279163"/>
                </a:lnTo>
                <a:lnTo>
                  <a:pt x="38985" y="291093"/>
                </a:lnTo>
                <a:lnTo>
                  <a:pt x="46186" y="303016"/>
                </a:lnTo>
                <a:lnTo>
                  <a:pt x="74390" y="345926"/>
                </a:lnTo>
                <a:lnTo>
                  <a:pt x="81696" y="354453"/>
                </a:lnTo>
                <a:lnTo>
                  <a:pt x="89543" y="362123"/>
                </a:lnTo>
                <a:lnTo>
                  <a:pt x="97751" y="369220"/>
                </a:lnTo>
                <a:lnTo>
                  <a:pt x="105207" y="376928"/>
                </a:lnTo>
                <a:lnTo>
                  <a:pt x="112162" y="385043"/>
                </a:lnTo>
                <a:lnTo>
                  <a:pt x="118784" y="393430"/>
                </a:lnTo>
                <a:lnTo>
                  <a:pt x="126174" y="400014"/>
                </a:lnTo>
                <a:lnTo>
                  <a:pt x="134078" y="405395"/>
                </a:lnTo>
                <a:lnTo>
                  <a:pt x="149805" y="414020"/>
                </a:lnTo>
                <a:lnTo>
                  <a:pt x="163410" y="421161"/>
                </a:lnTo>
                <a:lnTo>
                  <a:pt x="168823" y="424454"/>
                </a:lnTo>
                <a:lnTo>
                  <a:pt x="173425" y="427641"/>
                </a:lnTo>
                <a:lnTo>
                  <a:pt x="177485" y="430758"/>
                </a:lnTo>
                <a:lnTo>
                  <a:pt x="184641" y="434222"/>
                </a:lnTo>
                <a:lnTo>
                  <a:pt x="191129" y="435762"/>
                </a:lnTo>
                <a:lnTo>
                  <a:pt x="197320" y="436446"/>
                </a:lnTo>
                <a:lnTo>
                  <a:pt x="199368" y="435636"/>
                </a:lnTo>
                <a:lnTo>
                  <a:pt x="200733" y="434104"/>
                </a:lnTo>
                <a:lnTo>
                  <a:pt x="201643" y="432090"/>
                </a:lnTo>
                <a:lnTo>
                  <a:pt x="203242" y="430748"/>
                </a:lnTo>
                <a:lnTo>
                  <a:pt x="205301" y="429854"/>
                </a:lnTo>
                <a:lnTo>
                  <a:pt x="207665" y="429256"/>
                </a:lnTo>
                <a:lnTo>
                  <a:pt x="209241" y="427866"/>
                </a:lnTo>
                <a:lnTo>
                  <a:pt x="210292" y="425948"/>
                </a:lnTo>
                <a:lnTo>
                  <a:pt x="210992" y="423677"/>
                </a:lnTo>
                <a:lnTo>
                  <a:pt x="212451" y="422163"/>
                </a:lnTo>
                <a:lnTo>
                  <a:pt x="214416" y="421152"/>
                </a:lnTo>
                <a:lnTo>
                  <a:pt x="216719" y="420479"/>
                </a:lnTo>
                <a:lnTo>
                  <a:pt x="218253" y="419039"/>
                </a:lnTo>
                <a:lnTo>
                  <a:pt x="219277" y="417086"/>
                </a:lnTo>
                <a:lnTo>
                  <a:pt x="220919" y="411563"/>
                </a:lnTo>
                <a:lnTo>
                  <a:pt x="222046" y="411110"/>
                </a:lnTo>
                <a:lnTo>
                  <a:pt x="228976" y="410323"/>
                </a:lnTo>
                <a:lnTo>
                  <a:pt x="230250" y="410205"/>
                </a:lnTo>
                <a:lnTo>
                  <a:pt x="230253" y="410204"/>
                </a:lnTo>
                <a:lnTo>
                  <a:pt x="230253" y="415349"/>
                </a:lnTo>
                <a:lnTo>
                  <a:pt x="230253" y="41020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InkAnnotation299"/>
          <p:cNvSpPr/>
          <p:nvPr/>
        </p:nvSpPr>
        <p:spPr>
          <a:xfrm>
            <a:off x="2178843" y="821531"/>
            <a:ext cx="35720" cy="214313"/>
          </a:xfrm>
          <a:custGeom>
            <a:avLst/>
            <a:gdLst/>
            <a:ahLst/>
            <a:cxnLst/>
            <a:rect l="0" t="0" r="0" b="0"/>
            <a:pathLst>
              <a:path w="35720" h="214313">
                <a:moveTo>
                  <a:pt x="0" y="0"/>
                </a:moveTo>
                <a:lnTo>
                  <a:pt x="0" y="13302"/>
                </a:lnTo>
                <a:lnTo>
                  <a:pt x="992" y="16806"/>
                </a:lnTo>
                <a:lnTo>
                  <a:pt x="2646" y="21125"/>
                </a:lnTo>
                <a:lnTo>
                  <a:pt x="4741" y="25990"/>
                </a:lnTo>
                <a:lnTo>
                  <a:pt x="6137" y="30225"/>
                </a:lnTo>
                <a:lnTo>
                  <a:pt x="7068" y="34041"/>
                </a:lnTo>
                <a:lnTo>
                  <a:pt x="7689" y="37576"/>
                </a:lnTo>
                <a:lnTo>
                  <a:pt x="9095" y="41918"/>
                </a:lnTo>
                <a:lnTo>
                  <a:pt x="11024" y="46797"/>
                </a:lnTo>
                <a:lnTo>
                  <a:pt x="13303" y="52034"/>
                </a:lnTo>
                <a:lnTo>
                  <a:pt x="14822" y="56517"/>
                </a:lnTo>
                <a:lnTo>
                  <a:pt x="15834" y="60498"/>
                </a:lnTo>
                <a:lnTo>
                  <a:pt x="16509" y="64145"/>
                </a:lnTo>
                <a:lnTo>
                  <a:pt x="17952" y="68560"/>
                </a:lnTo>
                <a:lnTo>
                  <a:pt x="19905" y="73488"/>
                </a:lnTo>
                <a:lnTo>
                  <a:pt x="22200" y="78757"/>
                </a:lnTo>
                <a:lnTo>
                  <a:pt x="23730" y="83263"/>
                </a:lnTo>
                <a:lnTo>
                  <a:pt x="24750" y="87258"/>
                </a:lnTo>
                <a:lnTo>
                  <a:pt x="25430" y="90914"/>
                </a:lnTo>
                <a:lnTo>
                  <a:pt x="25883" y="95336"/>
                </a:lnTo>
                <a:lnTo>
                  <a:pt x="26185" y="100268"/>
                </a:lnTo>
                <a:lnTo>
                  <a:pt x="26521" y="111040"/>
                </a:lnTo>
                <a:lnTo>
                  <a:pt x="26773" y="149212"/>
                </a:lnTo>
                <a:lnTo>
                  <a:pt x="26779" y="153052"/>
                </a:lnTo>
                <a:lnTo>
                  <a:pt x="27774" y="156605"/>
                </a:lnTo>
                <a:lnTo>
                  <a:pt x="29430" y="159966"/>
                </a:lnTo>
                <a:lnTo>
                  <a:pt x="31526" y="163199"/>
                </a:lnTo>
                <a:lnTo>
                  <a:pt x="32924" y="167338"/>
                </a:lnTo>
                <a:lnTo>
                  <a:pt x="33856" y="172082"/>
                </a:lnTo>
                <a:lnTo>
                  <a:pt x="34477" y="177229"/>
                </a:lnTo>
                <a:lnTo>
                  <a:pt x="33899" y="181653"/>
                </a:lnTo>
                <a:lnTo>
                  <a:pt x="32521" y="185594"/>
                </a:lnTo>
                <a:lnTo>
                  <a:pt x="30610" y="189214"/>
                </a:lnTo>
                <a:lnTo>
                  <a:pt x="29337" y="192619"/>
                </a:lnTo>
                <a:lnTo>
                  <a:pt x="28487" y="195881"/>
                </a:lnTo>
                <a:lnTo>
                  <a:pt x="27921" y="199048"/>
                </a:lnTo>
                <a:lnTo>
                  <a:pt x="28536" y="202152"/>
                </a:lnTo>
                <a:lnTo>
                  <a:pt x="29938" y="205213"/>
                </a:lnTo>
                <a:lnTo>
                  <a:pt x="35719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InkAnnotation300"/>
          <p:cNvSpPr/>
          <p:nvPr/>
        </p:nvSpPr>
        <p:spPr>
          <a:xfrm>
            <a:off x="2321718" y="857250"/>
            <a:ext cx="17860" cy="132694"/>
          </a:xfrm>
          <a:custGeom>
            <a:avLst/>
            <a:gdLst/>
            <a:ahLst/>
            <a:cxnLst/>
            <a:rect l="0" t="0" r="0" b="0"/>
            <a:pathLst>
              <a:path w="17860" h="132694">
                <a:moveTo>
                  <a:pt x="0" y="0"/>
                </a:moveTo>
                <a:lnTo>
                  <a:pt x="0" y="13302"/>
                </a:lnTo>
                <a:lnTo>
                  <a:pt x="992" y="15813"/>
                </a:lnTo>
                <a:lnTo>
                  <a:pt x="2646" y="18479"/>
                </a:lnTo>
                <a:lnTo>
                  <a:pt x="4741" y="21249"/>
                </a:lnTo>
                <a:lnTo>
                  <a:pt x="6137" y="24088"/>
                </a:lnTo>
                <a:lnTo>
                  <a:pt x="7068" y="26972"/>
                </a:lnTo>
                <a:lnTo>
                  <a:pt x="7689" y="29888"/>
                </a:lnTo>
                <a:lnTo>
                  <a:pt x="8102" y="32823"/>
                </a:lnTo>
                <a:lnTo>
                  <a:pt x="8378" y="35773"/>
                </a:lnTo>
                <a:lnTo>
                  <a:pt x="8562" y="38731"/>
                </a:lnTo>
                <a:lnTo>
                  <a:pt x="8766" y="47310"/>
                </a:lnTo>
                <a:lnTo>
                  <a:pt x="8930" y="129720"/>
                </a:lnTo>
                <a:lnTo>
                  <a:pt x="9922" y="131128"/>
                </a:lnTo>
                <a:lnTo>
                  <a:pt x="11576" y="132067"/>
                </a:lnTo>
                <a:lnTo>
                  <a:pt x="13670" y="132693"/>
                </a:lnTo>
                <a:lnTo>
                  <a:pt x="15067" y="132118"/>
                </a:lnTo>
                <a:lnTo>
                  <a:pt x="15998" y="130742"/>
                </a:lnTo>
                <a:lnTo>
                  <a:pt x="17857" y="125024"/>
                </a:lnTo>
                <a:lnTo>
                  <a:pt x="17859" y="125018"/>
                </a:lnTo>
                <a:lnTo>
                  <a:pt x="8930" y="125015"/>
                </a:lnTo>
                <a:lnTo>
                  <a:pt x="8930" y="1160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973460" y="2848570"/>
            <a:ext cx="11414" cy="1"/>
          </a:xfrm>
          <a:custGeom>
            <a:avLst/>
            <a:gdLst/>
            <a:ahLst/>
            <a:cxnLst/>
            <a:rect l="0" t="0" r="0" b="0"/>
            <a:pathLst>
              <a:path w="11414" h="1">
                <a:moveTo>
                  <a:pt x="8930" y="0"/>
                </a:moveTo>
                <a:lnTo>
                  <a:pt x="110" y="0"/>
                </a:lnTo>
                <a:lnTo>
                  <a:pt x="8565" y="0"/>
                </a:lnTo>
                <a:lnTo>
                  <a:pt x="0" y="0"/>
                </a:lnTo>
                <a:lnTo>
                  <a:pt x="11413" y="0"/>
                </a:lnTo>
                <a:close/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InkAnnotation302"/>
          <p:cNvSpPr/>
          <p:nvPr/>
        </p:nvSpPr>
        <p:spPr>
          <a:xfrm>
            <a:off x="5598914" y="2652117"/>
            <a:ext cx="26789" cy="241102"/>
          </a:xfrm>
          <a:custGeom>
            <a:avLst/>
            <a:gdLst/>
            <a:ahLst/>
            <a:cxnLst/>
            <a:rect l="0" t="0" r="0" b="0"/>
            <a:pathLst>
              <a:path w="26789" h="241102">
                <a:moveTo>
                  <a:pt x="8929" y="0"/>
                </a:moveTo>
                <a:lnTo>
                  <a:pt x="13669" y="4740"/>
                </a:lnTo>
                <a:lnTo>
                  <a:pt x="15066" y="7129"/>
                </a:lnTo>
                <a:lnTo>
                  <a:pt x="15997" y="9713"/>
                </a:lnTo>
                <a:lnTo>
                  <a:pt x="16618" y="12428"/>
                </a:lnTo>
                <a:lnTo>
                  <a:pt x="17307" y="18091"/>
                </a:lnTo>
                <a:lnTo>
                  <a:pt x="17491" y="20990"/>
                </a:lnTo>
                <a:lnTo>
                  <a:pt x="18605" y="24908"/>
                </a:lnTo>
                <a:lnTo>
                  <a:pt x="20342" y="29504"/>
                </a:lnTo>
                <a:lnTo>
                  <a:pt x="22491" y="34552"/>
                </a:lnTo>
                <a:lnTo>
                  <a:pt x="23924" y="39902"/>
                </a:lnTo>
                <a:lnTo>
                  <a:pt x="24878" y="45453"/>
                </a:lnTo>
                <a:lnTo>
                  <a:pt x="25515" y="51137"/>
                </a:lnTo>
                <a:lnTo>
                  <a:pt x="25939" y="56912"/>
                </a:lnTo>
                <a:lnTo>
                  <a:pt x="26223" y="62746"/>
                </a:lnTo>
                <a:lnTo>
                  <a:pt x="26537" y="74520"/>
                </a:lnTo>
                <a:lnTo>
                  <a:pt x="26788" y="148937"/>
                </a:lnTo>
                <a:lnTo>
                  <a:pt x="25796" y="153861"/>
                </a:lnTo>
                <a:lnTo>
                  <a:pt x="24143" y="158137"/>
                </a:lnTo>
                <a:lnTo>
                  <a:pt x="22048" y="161979"/>
                </a:lnTo>
                <a:lnTo>
                  <a:pt x="20652" y="166525"/>
                </a:lnTo>
                <a:lnTo>
                  <a:pt x="19721" y="171540"/>
                </a:lnTo>
                <a:lnTo>
                  <a:pt x="19100" y="176868"/>
                </a:lnTo>
                <a:lnTo>
                  <a:pt x="18686" y="181412"/>
                </a:lnTo>
                <a:lnTo>
                  <a:pt x="18410" y="185433"/>
                </a:lnTo>
                <a:lnTo>
                  <a:pt x="18227" y="189106"/>
                </a:lnTo>
                <a:lnTo>
                  <a:pt x="17112" y="192547"/>
                </a:lnTo>
                <a:lnTo>
                  <a:pt x="15377" y="195833"/>
                </a:lnTo>
                <a:lnTo>
                  <a:pt x="13227" y="199017"/>
                </a:lnTo>
                <a:lnTo>
                  <a:pt x="11795" y="203123"/>
                </a:lnTo>
                <a:lnTo>
                  <a:pt x="10839" y="207845"/>
                </a:lnTo>
                <a:lnTo>
                  <a:pt x="10203" y="212977"/>
                </a:lnTo>
                <a:lnTo>
                  <a:pt x="9778" y="217391"/>
                </a:lnTo>
                <a:lnTo>
                  <a:pt x="9495" y="221326"/>
                </a:lnTo>
                <a:lnTo>
                  <a:pt x="9306" y="224941"/>
                </a:lnTo>
                <a:lnTo>
                  <a:pt x="8188" y="227351"/>
                </a:lnTo>
                <a:lnTo>
                  <a:pt x="6451" y="228958"/>
                </a:lnTo>
                <a:lnTo>
                  <a:pt x="4301" y="230029"/>
                </a:lnTo>
                <a:lnTo>
                  <a:pt x="2867" y="231736"/>
                </a:lnTo>
                <a:lnTo>
                  <a:pt x="1911" y="233865"/>
                </a:lnTo>
                <a:lnTo>
                  <a:pt x="15" y="241046"/>
                </a:lnTo>
                <a:lnTo>
                  <a:pt x="1" y="241098"/>
                </a:lnTo>
                <a:lnTo>
                  <a:pt x="0" y="24110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InkAnnotation303"/>
          <p:cNvSpPr/>
          <p:nvPr/>
        </p:nvSpPr>
        <p:spPr>
          <a:xfrm>
            <a:off x="6732984" y="2643187"/>
            <a:ext cx="26412" cy="276821"/>
          </a:xfrm>
          <a:custGeom>
            <a:avLst/>
            <a:gdLst/>
            <a:ahLst/>
            <a:cxnLst/>
            <a:rect l="0" t="0" r="0" b="0"/>
            <a:pathLst>
              <a:path w="26412" h="276821">
                <a:moveTo>
                  <a:pt x="0" y="0"/>
                </a:moveTo>
                <a:lnTo>
                  <a:pt x="4740" y="0"/>
                </a:lnTo>
                <a:lnTo>
                  <a:pt x="6137" y="992"/>
                </a:lnTo>
                <a:lnTo>
                  <a:pt x="7068" y="2646"/>
                </a:lnTo>
                <a:lnTo>
                  <a:pt x="7688" y="4741"/>
                </a:lnTo>
                <a:lnTo>
                  <a:pt x="9095" y="6137"/>
                </a:lnTo>
                <a:lnTo>
                  <a:pt x="11024" y="7068"/>
                </a:lnTo>
                <a:lnTo>
                  <a:pt x="13302" y="7688"/>
                </a:lnTo>
                <a:lnTo>
                  <a:pt x="14821" y="10086"/>
                </a:lnTo>
                <a:lnTo>
                  <a:pt x="15834" y="13670"/>
                </a:lnTo>
                <a:lnTo>
                  <a:pt x="16510" y="18043"/>
                </a:lnTo>
                <a:lnTo>
                  <a:pt x="16959" y="22943"/>
                </a:lnTo>
                <a:lnTo>
                  <a:pt x="17259" y="28194"/>
                </a:lnTo>
                <a:lnTo>
                  <a:pt x="17459" y="33678"/>
                </a:lnTo>
                <a:lnTo>
                  <a:pt x="18585" y="39319"/>
                </a:lnTo>
                <a:lnTo>
                  <a:pt x="20327" y="45064"/>
                </a:lnTo>
                <a:lnTo>
                  <a:pt x="22481" y="50879"/>
                </a:lnTo>
                <a:lnTo>
                  <a:pt x="23917" y="56739"/>
                </a:lnTo>
                <a:lnTo>
                  <a:pt x="24874" y="62631"/>
                </a:lnTo>
                <a:lnTo>
                  <a:pt x="25513" y="68543"/>
                </a:lnTo>
                <a:lnTo>
                  <a:pt x="25938" y="74469"/>
                </a:lnTo>
                <a:lnTo>
                  <a:pt x="26222" y="80404"/>
                </a:lnTo>
                <a:lnTo>
                  <a:pt x="26411" y="86345"/>
                </a:lnTo>
                <a:lnTo>
                  <a:pt x="25545" y="92290"/>
                </a:lnTo>
                <a:lnTo>
                  <a:pt x="23975" y="98237"/>
                </a:lnTo>
                <a:lnTo>
                  <a:pt x="21937" y="104187"/>
                </a:lnTo>
                <a:lnTo>
                  <a:pt x="20578" y="111130"/>
                </a:lnTo>
                <a:lnTo>
                  <a:pt x="19672" y="118735"/>
                </a:lnTo>
                <a:lnTo>
                  <a:pt x="19068" y="126782"/>
                </a:lnTo>
                <a:lnTo>
                  <a:pt x="18665" y="135123"/>
                </a:lnTo>
                <a:lnTo>
                  <a:pt x="18217" y="152328"/>
                </a:lnTo>
                <a:lnTo>
                  <a:pt x="17106" y="162075"/>
                </a:lnTo>
                <a:lnTo>
                  <a:pt x="15372" y="172543"/>
                </a:lnTo>
                <a:lnTo>
                  <a:pt x="13225" y="183489"/>
                </a:lnTo>
                <a:lnTo>
                  <a:pt x="11794" y="194756"/>
                </a:lnTo>
                <a:lnTo>
                  <a:pt x="10838" y="206236"/>
                </a:lnTo>
                <a:lnTo>
                  <a:pt x="10202" y="217857"/>
                </a:lnTo>
                <a:lnTo>
                  <a:pt x="9495" y="238709"/>
                </a:lnTo>
                <a:lnTo>
                  <a:pt x="8930" y="2768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InkAnnotation304"/>
          <p:cNvSpPr/>
          <p:nvPr/>
        </p:nvSpPr>
        <p:spPr>
          <a:xfrm>
            <a:off x="3286492" y="2357437"/>
            <a:ext cx="17493" cy="223243"/>
          </a:xfrm>
          <a:custGeom>
            <a:avLst/>
            <a:gdLst/>
            <a:ahLst/>
            <a:cxnLst/>
            <a:rect l="0" t="0" r="0" b="0"/>
            <a:pathLst>
              <a:path w="17493" h="223243">
                <a:moveTo>
                  <a:pt x="17492" y="0"/>
                </a:moveTo>
                <a:lnTo>
                  <a:pt x="17492" y="31129"/>
                </a:lnTo>
                <a:lnTo>
                  <a:pt x="16499" y="33651"/>
                </a:lnTo>
                <a:lnTo>
                  <a:pt x="14846" y="36325"/>
                </a:lnTo>
                <a:lnTo>
                  <a:pt x="12751" y="39099"/>
                </a:lnTo>
                <a:lnTo>
                  <a:pt x="11355" y="41941"/>
                </a:lnTo>
                <a:lnTo>
                  <a:pt x="10424" y="44828"/>
                </a:lnTo>
                <a:lnTo>
                  <a:pt x="9804" y="47745"/>
                </a:lnTo>
                <a:lnTo>
                  <a:pt x="9390" y="50681"/>
                </a:lnTo>
                <a:lnTo>
                  <a:pt x="8930" y="56590"/>
                </a:lnTo>
                <a:lnTo>
                  <a:pt x="8726" y="62524"/>
                </a:lnTo>
                <a:lnTo>
                  <a:pt x="8611" y="74088"/>
                </a:lnTo>
                <a:lnTo>
                  <a:pt x="8562" y="177346"/>
                </a:lnTo>
                <a:lnTo>
                  <a:pt x="7570" y="181731"/>
                </a:lnTo>
                <a:lnTo>
                  <a:pt x="5917" y="185646"/>
                </a:lnTo>
                <a:lnTo>
                  <a:pt x="3822" y="189248"/>
                </a:lnTo>
                <a:lnTo>
                  <a:pt x="2425" y="192642"/>
                </a:lnTo>
                <a:lnTo>
                  <a:pt x="1494" y="195897"/>
                </a:lnTo>
                <a:lnTo>
                  <a:pt x="0" y="203509"/>
                </a:lnTo>
                <a:lnTo>
                  <a:pt x="870" y="205126"/>
                </a:lnTo>
                <a:lnTo>
                  <a:pt x="2442" y="207196"/>
                </a:lnTo>
                <a:lnTo>
                  <a:pt x="8204" y="213896"/>
                </a:lnTo>
                <a:lnTo>
                  <a:pt x="8492" y="220367"/>
                </a:lnTo>
                <a:lnTo>
                  <a:pt x="8562" y="223242"/>
                </a:lnTo>
                <a:lnTo>
                  <a:pt x="8562" y="214313"/>
                </a:lnTo>
                <a:lnTo>
                  <a:pt x="8562" y="223241"/>
                </a:lnTo>
                <a:lnTo>
                  <a:pt x="8562" y="1964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InkAnnotation305"/>
          <p:cNvSpPr/>
          <p:nvPr/>
        </p:nvSpPr>
        <p:spPr>
          <a:xfrm>
            <a:off x="6884789" y="2330648"/>
            <a:ext cx="14075" cy="178595"/>
          </a:xfrm>
          <a:custGeom>
            <a:avLst/>
            <a:gdLst/>
            <a:ahLst/>
            <a:cxnLst/>
            <a:rect l="0" t="0" r="0" b="0"/>
            <a:pathLst>
              <a:path w="14075" h="178595">
                <a:moveTo>
                  <a:pt x="8929" y="0"/>
                </a:moveTo>
                <a:lnTo>
                  <a:pt x="13668" y="0"/>
                </a:lnTo>
                <a:lnTo>
                  <a:pt x="14074" y="992"/>
                </a:lnTo>
                <a:lnTo>
                  <a:pt x="13351" y="2646"/>
                </a:lnTo>
                <a:lnTo>
                  <a:pt x="11877" y="4741"/>
                </a:lnTo>
                <a:lnTo>
                  <a:pt x="10894" y="7129"/>
                </a:lnTo>
                <a:lnTo>
                  <a:pt x="10239" y="9713"/>
                </a:lnTo>
                <a:lnTo>
                  <a:pt x="9803" y="12429"/>
                </a:lnTo>
                <a:lnTo>
                  <a:pt x="9511" y="15231"/>
                </a:lnTo>
                <a:lnTo>
                  <a:pt x="9318" y="18091"/>
                </a:lnTo>
                <a:lnTo>
                  <a:pt x="9188" y="20991"/>
                </a:lnTo>
                <a:lnTo>
                  <a:pt x="8110" y="22923"/>
                </a:lnTo>
                <a:lnTo>
                  <a:pt x="6398" y="24212"/>
                </a:lnTo>
                <a:lnTo>
                  <a:pt x="4265" y="25071"/>
                </a:lnTo>
                <a:lnTo>
                  <a:pt x="2844" y="27628"/>
                </a:lnTo>
                <a:lnTo>
                  <a:pt x="1896" y="31317"/>
                </a:lnTo>
                <a:lnTo>
                  <a:pt x="1264" y="35761"/>
                </a:lnTo>
                <a:lnTo>
                  <a:pt x="841" y="39716"/>
                </a:lnTo>
                <a:lnTo>
                  <a:pt x="561" y="43344"/>
                </a:lnTo>
                <a:lnTo>
                  <a:pt x="374" y="46755"/>
                </a:lnTo>
                <a:lnTo>
                  <a:pt x="166" y="53192"/>
                </a:lnTo>
                <a:lnTo>
                  <a:pt x="49" y="65039"/>
                </a:lnTo>
                <a:lnTo>
                  <a:pt x="0" y="1785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InkAnnotation306"/>
          <p:cNvSpPr/>
          <p:nvPr/>
        </p:nvSpPr>
        <p:spPr>
          <a:xfrm>
            <a:off x="5206007" y="2544963"/>
            <a:ext cx="2018107" cy="669725"/>
          </a:xfrm>
          <a:custGeom>
            <a:avLst/>
            <a:gdLst/>
            <a:ahLst/>
            <a:cxnLst/>
            <a:rect l="0" t="0" r="0" b="0"/>
            <a:pathLst>
              <a:path w="2018107" h="669725">
                <a:moveTo>
                  <a:pt x="0" y="428622"/>
                </a:moveTo>
                <a:lnTo>
                  <a:pt x="0" y="420934"/>
                </a:lnTo>
                <a:lnTo>
                  <a:pt x="7129" y="412809"/>
                </a:lnTo>
                <a:lnTo>
                  <a:pt x="12429" y="407373"/>
                </a:lnTo>
                <a:lnTo>
                  <a:pt x="14239" y="404534"/>
                </a:lnTo>
                <a:lnTo>
                  <a:pt x="22123" y="385150"/>
                </a:lnTo>
                <a:lnTo>
                  <a:pt x="24715" y="376890"/>
                </a:lnTo>
                <a:lnTo>
                  <a:pt x="25407" y="373298"/>
                </a:lnTo>
                <a:lnTo>
                  <a:pt x="28820" y="366661"/>
                </a:lnTo>
                <a:lnTo>
                  <a:pt x="31120" y="363502"/>
                </a:lnTo>
                <a:lnTo>
                  <a:pt x="33675" y="357347"/>
                </a:lnTo>
                <a:lnTo>
                  <a:pt x="35803" y="350312"/>
                </a:lnTo>
                <a:lnTo>
                  <a:pt x="42607" y="332272"/>
                </a:lnTo>
                <a:lnTo>
                  <a:pt x="43288" y="328670"/>
                </a:lnTo>
                <a:lnTo>
                  <a:pt x="46690" y="322022"/>
                </a:lnTo>
                <a:lnTo>
                  <a:pt x="56958" y="304929"/>
                </a:lnTo>
                <a:lnTo>
                  <a:pt x="60041" y="296588"/>
                </a:lnTo>
                <a:lnTo>
                  <a:pt x="60864" y="292975"/>
                </a:lnTo>
                <a:lnTo>
                  <a:pt x="64424" y="286313"/>
                </a:lnTo>
                <a:lnTo>
                  <a:pt x="66761" y="283148"/>
                </a:lnTo>
                <a:lnTo>
                  <a:pt x="69360" y="274340"/>
                </a:lnTo>
                <a:lnTo>
                  <a:pt x="70052" y="269212"/>
                </a:lnTo>
                <a:lnTo>
                  <a:pt x="73467" y="260870"/>
                </a:lnTo>
                <a:lnTo>
                  <a:pt x="80969" y="250595"/>
                </a:lnTo>
                <a:lnTo>
                  <a:pt x="86588" y="243335"/>
                </a:lnTo>
                <a:lnTo>
                  <a:pt x="98280" y="225151"/>
                </a:lnTo>
                <a:lnTo>
                  <a:pt x="114884" y="206971"/>
                </a:lnTo>
                <a:lnTo>
                  <a:pt x="131136" y="191400"/>
                </a:lnTo>
                <a:lnTo>
                  <a:pt x="158172" y="170993"/>
                </a:lnTo>
                <a:lnTo>
                  <a:pt x="187578" y="152370"/>
                </a:lnTo>
                <a:lnTo>
                  <a:pt x="224425" y="136994"/>
                </a:lnTo>
                <a:lnTo>
                  <a:pt x="285820" y="116088"/>
                </a:lnTo>
                <a:lnTo>
                  <a:pt x="326223" y="99437"/>
                </a:lnTo>
                <a:lnTo>
                  <a:pt x="355951" y="87559"/>
                </a:lnTo>
                <a:lnTo>
                  <a:pt x="418345" y="76256"/>
                </a:lnTo>
                <a:lnTo>
                  <a:pt x="485584" y="59429"/>
                </a:lnTo>
                <a:lnTo>
                  <a:pt x="539021" y="48595"/>
                </a:lnTo>
                <a:lnTo>
                  <a:pt x="591469" y="42780"/>
                </a:lnTo>
                <a:lnTo>
                  <a:pt x="644567" y="37112"/>
                </a:lnTo>
                <a:lnTo>
                  <a:pt x="701394" y="29855"/>
                </a:lnTo>
                <a:lnTo>
                  <a:pt x="750547" y="26703"/>
                </a:lnTo>
                <a:lnTo>
                  <a:pt x="812103" y="19898"/>
                </a:lnTo>
                <a:lnTo>
                  <a:pt x="872035" y="18260"/>
                </a:lnTo>
                <a:lnTo>
                  <a:pt x="946534" y="10842"/>
                </a:lnTo>
                <a:lnTo>
                  <a:pt x="1006076" y="9305"/>
                </a:lnTo>
                <a:lnTo>
                  <a:pt x="1059472" y="8010"/>
                </a:lnTo>
                <a:lnTo>
                  <a:pt x="1116762" y="1874"/>
                </a:lnTo>
                <a:lnTo>
                  <a:pt x="1175851" y="368"/>
                </a:lnTo>
                <a:lnTo>
                  <a:pt x="1354337" y="0"/>
                </a:lnTo>
                <a:lnTo>
                  <a:pt x="1428750" y="7065"/>
                </a:lnTo>
                <a:lnTo>
                  <a:pt x="1488282" y="13300"/>
                </a:lnTo>
                <a:lnTo>
                  <a:pt x="1541676" y="17949"/>
                </a:lnTo>
                <a:lnTo>
                  <a:pt x="1596320" y="27392"/>
                </a:lnTo>
                <a:lnTo>
                  <a:pt x="1676735" y="44699"/>
                </a:lnTo>
                <a:lnTo>
                  <a:pt x="1762005" y="65485"/>
                </a:lnTo>
                <a:lnTo>
                  <a:pt x="1814573" y="87433"/>
                </a:lnTo>
                <a:lnTo>
                  <a:pt x="1836367" y="95412"/>
                </a:lnTo>
                <a:lnTo>
                  <a:pt x="1865372" y="111061"/>
                </a:lnTo>
                <a:lnTo>
                  <a:pt x="1899194" y="131480"/>
                </a:lnTo>
                <a:lnTo>
                  <a:pt x="1930017" y="150103"/>
                </a:lnTo>
                <a:lnTo>
                  <a:pt x="1951218" y="167063"/>
                </a:lnTo>
                <a:lnTo>
                  <a:pt x="1965327" y="184657"/>
                </a:lnTo>
                <a:lnTo>
                  <a:pt x="1980532" y="202437"/>
                </a:lnTo>
                <a:lnTo>
                  <a:pt x="1996318" y="220086"/>
                </a:lnTo>
                <a:lnTo>
                  <a:pt x="2002802" y="230437"/>
                </a:lnTo>
                <a:lnTo>
                  <a:pt x="2006345" y="241652"/>
                </a:lnTo>
                <a:lnTo>
                  <a:pt x="2008913" y="253251"/>
                </a:lnTo>
                <a:lnTo>
                  <a:pt x="2014943" y="270937"/>
                </a:lnTo>
                <a:lnTo>
                  <a:pt x="2017172" y="288746"/>
                </a:lnTo>
                <a:lnTo>
                  <a:pt x="2017831" y="306590"/>
                </a:lnTo>
                <a:lnTo>
                  <a:pt x="2018093" y="348255"/>
                </a:lnTo>
                <a:lnTo>
                  <a:pt x="2018106" y="376808"/>
                </a:lnTo>
                <a:lnTo>
                  <a:pt x="2015463" y="391042"/>
                </a:lnTo>
                <a:lnTo>
                  <a:pt x="2008395" y="410211"/>
                </a:lnTo>
                <a:lnTo>
                  <a:pt x="2003870" y="422424"/>
                </a:lnTo>
                <a:lnTo>
                  <a:pt x="2001859" y="434466"/>
                </a:lnTo>
                <a:lnTo>
                  <a:pt x="1999339" y="440456"/>
                </a:lnTo>
                <a:lnTo>
                  <a:pt x="1983680" y="464327"/>
                </a:lnTo>
                <a:lnTo>
                  <a:pt x="1980273" y="470284"/>
                </a:lnTo>
                <a:lnTo>
                  <a:pt x="1971196" y="479551"/>
                </a:lnTo>
                <a:lnTo>
                  <a:pt x="1965999" y="483411"/>
                </a:lnTo>
                <a:lnTo>
                  <a:pt x="1957577" y="492991"/>
                </a:lnTo>
                <a:lnTo>
                  <a:pt x="1944612" y="509541"/>
                </a:lnTo>
                <a:lnTo>
                  <a:pt x="1928202" y="527012"/>
                </a:lnTo>
                <a:lnTo>
                  <a:pt x="1916635" y="537836"/>
                </a:lnTo>
                <a:lnTo>
                  <a:pt x="1893040" y="555514"/>
                </a:lnTo>
                <a:lnTo>
                  <a:pt x="1887105" y="560842"/>
                </a:lnTo>
                <a:lnTo>
                  <a:pt x="1872573" y="569407"/>
                </a:lnTo>
                <a:lnTo>
                  <a:pt x="1836372" y="587097"/>
                </a:lnTo>
                <a:lnTo>
                  <a:pt x="1805823" y="605300"/>
                </a:lnTo>
                <a:lnTo>
                  <a:pt x="1775643" y="618744"/>
                </a:lnTo>
                <a:lnTo>
                  <a:pt x="1714420" y="638944"/>
                </a:lnTo>
                <a:lnTo>
                  <a:pt x="1654778" y="649714"/>
                </a:lnTo>
                <a:lnTo>
                  <a:pt x="1625037" y="657070"/>
                </a:lnTo>
                <a:lnTo>
                  <a:pt x="1568234" y="665044"/>
                </a:lnTo>
                <a:lnTo>
                  <a:pt x="1509063" y="669108"/>
                </a:lnTo>
                <a:lnTo>
                  <a:pt x="1456741" y="669602"/>
                </a:lnTo>
                <a:lnTo>
                  <a:pt x="1252987" y="669724"/>
                </a:lnTo>
                <a:lnTo>
                  <a:pt x="1183121" y="662656"/>
                </a:lnTo>
                <a:lnTo>
                  <a:pt x="1120057" y="656422"/>
                </a:lnTo>
                <a:lnTo>
                  <a:pt x="1058836" y="651772"/>
                </a:lnTo>
                <a:lnTo>
                  <a:pt x="1008922" y="645002"/>
                </a:lnTo>
                <a:lnTo>
                  <a:pt x="947108" y="636471"/>
                </a:lnTo>
                <a:lnTo>
                  <a:pt x="899419" y="632090"/>
                </a:lnTo>
                <a:lnTo>
                  <a:pt x="850232" y="624508"/>
                </a:lnTo>
                <a:lnTo>
                  <a:pt x="721231" y="601241"/>
                </a:lnTo>
                <a:lnTo>
                  <a:pt x="556628" y="568521"/>
                </a:lnTo>
                <a:lnTo>
                  <a:pt x="503225" y="555622"/>
                </a:lnTo>
                <a:lnTo>
                  <a:pt x="448580" y="537640"/>
                </a:lnTo>
                <a:lnTo>
                  <a:pt x="399274" y="519500"/>
                </a:lnTo>
                <a:lnTo>
                  <a:pt x="351316" y="502944"/>
                </a:lnTo>
                <a:lnTo>
                  <a:pt x="316532" y="487245"/>
                </a:lnTo>
                <a:lnTo>
                  <a:pt x="274963" y="466807"/>
                </a:lnTo>
                <a:lnTo>
                  <a:pt x="243197" y="453496"/>
                </a:lnTo>
                <a:lnTo>
                  <a:pt x="214934" y="436985"/>
                </a:lnTo>
                <a:lnTo>
                  <a:pt x="190353" y="419525"/>
                </a:lnTo>
                <a:lnTo>
                  <a:pt x="170503" y="401783"/>
                </a:lnTo>
                <a:lnTo>
                  <a:pt x="152053" y="383959"/>
                </a:lnTo>
                <a:lnTo>
                  <a:pt x="128041" y="360158"/>
                </a:lnTo>
                <a:lnTo>
                  <a:pt x="114887" y="342301"/>
                </a:lnTo>
                <a:lnTo>
                  <a:pt x="104707" y="329183"/>
                </a:lnTo>
                <a:lnTo>
                  <a:pt x="102547" y="323634"/>
                </a:lnTo>
                <a:lnTo>
                  <a:pt x="99507" y="303588"/>
                </a:lnTo>
                <a:lnTo>
                  <a:pt x="98480" y="284274"/>
                </a:lnTo>
                <a:lnTo>
                  <a:pt x="98242" y="248730"/>
                </a:lnTo>
                <a:lnTo>
                  <a:pt x="100879" y="239199"/>
                </a:lnTo>
                <a:lnTo>
                  <a:pt x="105359" y="229340"/>
                </a:lnTo>
                <a:lnTo>
                  <a:pt x="116320" y="212281"/>
                </a:lnTo>
                <a:lnTo>
                  <a:pt x="119218" y="207004"/>
                </a:lnTo>
                <a:lnTo>
                  <a:pt x="127731" y="198495"/>
                </a:lnTo>
                <a:lnTo>
                  <a:pt x="137137" y="192398"/>
                </a:lnTo>
                <a:lnTo>
                  <a:pt x="148010" y="187974"/>
                </a:lnTo>
                <a:lnTo>
                  <a:pt x="160735" y="1785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InkAnnotation307"/>
          <p:cNvSpPr/>
          <p:nvPr/>
        </p:nvSpPr>
        <p:spPr>
          <a:xfrm>
            <a:off x="6657132" y="2206191"/>
            <a:ext cx="1031329" cy="481645"/>
          </a:xfrm>
          <a:custGeom>
            <a:avLst/>
            <a:gdLst/>
            <a:ahLst/>
            <a:cxnLst/>
            <a:rect l="0" t="0" r="0" b="0"/>
            <a:pathLst>
              <a:path w="1031329" h="481645">
                <a:moveTo>
                  <a:pt x="674141" y="106598"/>
                </a:moveTo>
                <a:lnTo>
                  <a:pt x="674141" y="98909"/>
                </a:lnTo>
                <a:lnTo>
                  <a:pt x="669401" y="88555"/>
                </a:lnTo>
                <a:lnTo>
                  <a:pt x="661782" y="78404"/>
                </a:lnTo>
                <a:lnTo>
                  <a:pt x="651781" y="67278"/>
                </a:lnTo>
                <a:lnTo>
                  <a:pt x="640721" y="55718"/>
                </a:lnTo>
                <a:lnTo>
                  <a:pt x="626545" y="46612"/>
                </a:lnTo>
                <a:lnTo>
                  <a:pt x="601831" y="33262"/>
                </a:lnTo>
                <a:lnTo>
                  <a:pt x="593192" y="27941"/>
                </a:lnTo>
                <a:lnTo>
                  <a:pt x="570364" y="19384"/>
                </a:lnTo>
                <a:lnTo>
                  <a:pt x="543681" y="12273"/>
                </a:lnTo>
                <a:lnTo>
                  <a:pt x="515286" y="5806"/>
                </a:lnTo>
                <a:lnTo>
                  <a:pt x="486130" y="2270"/>
                </a:lnTo>
                <a:lnTo>
                  <a:pt x="456636" y="698"/>
                </a:lnTo>
                <a:lnTo>
                  <a:pt x="426989" y="0"/>
                </a:lnTo>
                <a:lnTo>
                  <a:pt x="411146" y="806"/>
                </a:lnTo>
                <a:lnTo>
                  <a:pt x="394632" y="2335"/>
                </a:lnTo>
                <a:lnTo>
                  <a:pt x="377668" y="4347"/>
                </a:lnTo>
                <a:lnTo>
                  <a:pt x="345592" y="9228"/>
                </a:lnTo>
                <a:lnTo>
                  <a:pt x="299642" y="17555"/>
                </a:lnTo>
                <a:lnTo>
                  <a:pt x="269572" y="24359"/>
                </a:lnTo>
                <a:lnTo>
                  <a:pt x="224752" y="38354"/>
                </a:lnTo>
                <a:lnTo>
                  <a:pt x="194946" y="45840"/>
                </a:lnTo>
                <a:lnTo>
                  <a:pt x="167809" y="57766"/>
                </a:lnTo>
                <a:lnTo>
                  <a:pt x="142518" y="71996"/>
                </a:lnTo>
                <a:lnTo>
                  <a:pt x="118049" y="84935"/>
                </a:lnTo>
                <a:lnTo>
                  <a:pt x="96590" y="99947"/>
                </a:lnTo>
                <a:lnTo>
                  <a:pt x="86701" y="108117"/>
                </a:lnTo>
                <a:lnTo>
                  <a:pt x="67776" y="122486"/>
                </a:lnTo>
                <a:lnTo>
                  <a:pt x="50434" y="136480"/>
                </a:lnTo>
                <a:lnTo>
                  <a:pt x="43031" y="144378"/>
                </a:lnTo>
                <a:lnTo>
                  <a:pt x="36112" y="152621"/>
                </a:lnTo>
                <a:lnTo>
                  <a:pt x="29514" y="161092"/>
                </a:lnTo>
                <a:lnTo>
                  <a:pt x="23133" y="169716"/>
                </a:lnTo>
                <a:lnTo>
                  <a:pt x="16893" y="178442"/>
                </a:lnTo>
                <a:lnTo>
                  <a:pt x="9961" y="193430"/>
                </a:lnTo>
                <a:lnTo>
                  <a:pt x="5887" y="206705"/>
                </a:lnTo>
                <a:lnTo>
                  <a:pt x="770" y="219220"/>
                </a:lnTo>
                <a:lnTo>
                  <a:pt x="0" y="226327"/>
                </a:lnTo>
                <a:lnTo>
                  <a:pt x="480" y="234042"/>
                </a:lnTo>
                <a:lnTo>
                  <a:pt x="1791" y="242162"/>
                </a:lnTo>
                <a:lnTo>
                  <a:pt x="5895" y="256476"/>
                </a:lnTo>
                <a:lnTo>
                  <a:pt x="8378" y="263072"/>
                </a:lnTo>
                <a:lnTo>
                  <a:pt x="16428" y="275691"/>
                </a:lnTo>
                <a:lnTo>
                  <a:pt x="27614" y="287914"/>
                </a:lnTo>
                <a:lnTo>
                  <a:pt x="42506" y="299961"/>
                </a:lnTo>
                <a:lnTo>
                  <a:pt x="61693" y="311930"/>
                </a:lnTo>
                <a:lnTo>
                  <a:pt x="83450" y="322872"/>
                </a:lnTo>
                <a:lnTo>
                  <a:pt x="118011" y="335603"/>
                </a:lnTo>
                <a:lnTo>
                  <a:pt x="141553" y="345961"/>
                </a:lnTo>
                <a:lnTo>
                  <a:pt x="167891" y="354533"/>
                </a:lnTo>
                <a:lnTo>
                  <a:pt x="196133" y="361651"/>
                </a:lnTo>
                <a:lnTo>
                  <a:pt x="225221" y="368121"/>
                </a:lnTo>
                <a:lnTo>
                  <a:pt x="257331" y="374304"/>
                </a:lnTo>
                <a:lnTo>
                  <a:pt x="321712" y="386358"/>
                </a:lnTo>
                <a:lnTo>
                  <a:pt x="337985" y="388355"/>
                </a:lnTo>
                <a:lnTo>
                  <a:pt x="354787" y="389686"/>
                </a:lnTo>
                <a:lnTo>
                  <a:pt x="371941" y="390573"/>
                </a:lnTo>
                <a:lnTo>
                  <a:pt x="389331" y="392157"/>
                </a:lnTo>
                <a:lnTo>
                  <a:pt x="406877" y="394205"/>
                </a:lnTo>
                <a:lnTo>
                  <a:pt x="442247" y="399126"/>
                </a:lnTo>
                <a:lnTo>
                  <a:pt x="477811" y="404621"/>
                </a:lnTo>
                <a:lnTo>
                  <a:pt x="510815" y="410370"/>
                </a:lnTo>
                <a:lnTo>
                  <a:pt x="543013" y="415240"/>
                </a:lnTo>
                <a:lnTo>
                  <a:pt x="559933" y="416539"/>
                </a:lnTo>
                <a:lnTo>
                  <a:pt x="577165" y="417405"/>
                </a:lnTo>
                <a:lnTo>
                  <a:pt x="593616" y="418974"/>
                </a:lnTo>
                <a:lnTo>
                  <a:pt x="625123" y="423364"/>
                </a:lnTo>
                <a:lnTo>
                  <a:pt x="655662" y="428622"/>
                </a:lnTo>
                <a:lnTo>
                  <a:pt x="720430" y="440082"/>
                </a:lnTo>
                <a:lnTo>
                  <a:pt x="749946" y="443329"/>
                </a:lnTo>
                <a:lnTo>
                  <a:pt x="777286" y="445763"/>
                </a:lnTo>
                <a:lnTo>
                  <a:pt x="805972" y="450153"/>
                </a:lnTo>
                <a:lnTo>
                  <a:pt x="835258" y="452765"/>
                </a:lnTo>
                <a:lnTo>
                  <a:pt x="863819" y="454919"/>
                </a:lnTo>
                <a:lnTo>
                  <a:pt x="889742" y="459183"/>
                </a:lnTo>
                <a:lnTo>
                  <a:pt x="921908" y="467162"/>
                </a:lnTo>
                <a:lnTo>
                  <a:pt x="950291" y="471070"/>
                </a:lnTo>
                <a:lnTo>
                  <a:pt x="977551" y="476968"/>
                </a:lnTo>
                <a:lnTo>
                  <a:pt x="1005308" y="480720"/>
                </a:lnTo>
                <a:lnTo>
                  <a:pt x="1031328" y="4816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InkAnnotation308"/>
          <p:cNvSpPr/>
          <p:nvPr/>
        </p:nvSpPr>
        <p:spPr>
          <a:xfrm>
            <a:off x="2723554" y="2214976"/>
            <a:ext cx="1078155" cy="553227"/>
          </a:xfrm>
          <a:custGeom>
            <a:avLst/>
            <a:gdLst/>
            <a:ahLst/>
            <a:cxnLst/>
            <a:rect l="0" t="0" r="0" b="0"/>
            <a:pathLst>
              <a:path w="1078155" h="553227">
                <a:moveTo>
                  <a:pt x="142875" y="106742"/>
                </a:moveTo>
                <a:lnTo>
                  <a:pt x="142875" y="99054"/>
                </a:lnTo>
                <a:lnTo>
                  <a:pt x="152589" y="85616"/>
                </a:lnTo>
                <a:lnTo>
                  <a:pt x="160967" y="72701"/>
                </a:lnTo>
                <a:lnTo>
                  <a:pt x="163866" y="69165"/>
                </a:lnTo>
                <a:lnTo>
                  <a:pt x="172379" y="62591"/>
                </a:lnTo>
                <a:lnTo>
                  <a:pt x="203494" y="45545"/>
                </a:lnTo>
                <a:lnTo>
                  <a:pt x="236353" y="33598"/>
                </a:lnTo>
                <a:lnTo>
                  <a:pt x="259496" y="26939"/>
                </a:lnTo>
                <a:lnTo>
                  <a:pt x="284004" y="20673"/>
                </a:lnTo>
                <a:lnTo>
                  <a:pt x="311432" y="14580"/>
                </a:lnTo>
                <a:lnTo>
                  <a:pt x="342805" y="11211"/>
                </a:lnTo>
                <a:lnTo>
                  <a:pt x="359505" y="10312"/>
                </a:lnTo>
                <a:lnTo>
                  <a:pt x="376592" y="8721"/>
                </a:lnTo>
                <a:lnTo>
                  <a:pt x="393936" y="6668"/>
                </a:lnTo>
                <a:lnTo>
                  <a:pt x="411452" y="4307"/>
                </a:lnTo>
                <a:lnTo>
                  <a:pt x="429083" y="2733"/>
                </a:lnTo>
                <a:lnTo>
                  <a:pt x="446790" y="1684"/>
                </a:lnTo>
                <a:lnTo>
                  <a:pt x="464548" y="985"/>
                </a:lnTo>
                <a:lnTo>
                  <a:pt x="502799" y="208"/>
                </a:lnTo>
                <a:lnTo>
                  <a:pt x="522723" y="0"/>
                </a:lnTo>
                <a:lnTo>
                  <a:pt x="541959" y="854"/>
                </a:lnTo>
                <a:lnTo>
                  <a:pt x="560735" y="2416"/>
                </a:lnTo>
                <a:lnTo>
                  <a:pt x="579207" y="4449"/>
                </a:lnTo>
                <a:lnTo>
                  <a:pt x="598466" y="5805"/>
                </a:lnTo>
                <a:lnTo>
                  <a:pt x="618251" y="6708"/>
                </a:lnTo>
                <a:lnTo>
                  <a:pt x="638386" y="7311"/>
                </a:lnTo>
                <a:lnTo>
                  <a:pt x="658755" y="9697"/>
                </a:lnTo>
                <a:lnTo>
                  <a:pt x="679279" y="13272"/>
                </a:lnTo>
                <a:lnTo>
                  <a:pt x="719613" y="21544"/>
                </a:lnTo>
                <a:lnTo>
                  <a:pt x="757383" y="28527"/>
                </a:lnTo>
                <a:lnTo>
                  <a:pt x="775789" y="32771"/>
                </a:lnTo>
                <a:lnTo>
                  <a:pt x="794013" y="37584"/>
                </a:lnTo>
                <a:lnTo>
                  <a:pt x="830137" y="48224"/>
                </a:lnTo>
                <a:lnTo>
                  <a:pt x="866036" y="59567"/>
                </a:lnTo>
                <a:lnTo>
                  <a:pt x="899189" y="73869"/>
                </a:lnTo>
                <a:lnTo>
                  <a:pt x="956154" y="102564"/>
                </a:lnTo>
                <a:lnTo>
                  <a:pt x="978598" y="117783"/>
                </a:lnTo>
                <a:lnTo>
                  <a:pt x="998495" y="133478"/>
                </a:lnTo>
                <a:lnTo>
                  <a:pt x="1017260" y="147067"/>
                </a:lnTo>
                <a:lnTo>
                  <a:pt x="1032876" y="162368"/>
                </a:lnTo>
                <a:lnTo>
                  <a:pt x="1046431" y="179090"/>
                </a:lnTo>
                <a:lnTo>
                  <a:pt x="1052824" y="187716"/>
                </a:lnTo>
                <a:lnTo>
                  <a:pt x="1059070" y="196444"/>
                </a:lnTo>
                <a:lnTo>
                  <a:pt x="1064226" y="205238"/>
                </a:lnTo>
                <a:lnTo>
                  <a:pt x="1068656" y="214078"/>
                </a:lnTo>
                <a:lnTo>
                  <a:pt x="1072602" y="222948"/>
                </a:lnTo>
                <a:lnTo>
                  <a:pt x="1075232" y="231838"/>
                </a:lnTo>
                <a:lnTo>
                  <a:pt x="1076986" y="240741"/>
                </a:lnTo>
                <a:lnTo>
                  <a:pt x="1078154" y="249653"/>
                </a:lnTo>
                <a:lnTo>
                  <a:pt x="1077941" y="258571"/>
                </a:lnTo>
                <a:lnTo>
                  <a:pt x="1076808" y="267492"/>
                </a:lnTo>
                <a:lnTo>
                  <a:pt x="1075059" y="276417"/>
                </a:lnTo>
                <a:lnTo>
                  <a:pt x="1072902" y="285343"/>
                </a:lnTo>
                <a:lnTo>
                  <a:pt x="1070471" y="294270"/>
                </a:lnTo>
                <a:lnTo>
                  <a:pt x="1065124" y="312127"/>
                </a:lnTo>
                <a:lnTo>
                  <a:pt x="1059441" y="329985"/>
                </a:lnTo>
                <a:lnTo>
                  <a:pt x="1054551" y="338915"/>
                </a:lnTo>
                <a:lnTo>
                  <a:pt x="1048316" y="347844"/>
                </a:lnTo>
                <a:lnTo>
                  <a:pt x="1034441" y="364711"/>
                </a:lnTo>
                <a:lnTo>
                  <a:pt x="1021661" y="378822"/>
                </a:lnTo>
                <a:lnTo>
                  <a:pt x="1006720" y="394354"/>
                </a:lnTo>
                <a:lnTo>
                  <a:pt x="989165" y="410187"/>
                </a:lnTo>
                <a:lnTo>
                  <a:pt x="945558" y="439166"/>
                </a:lnTo>
                <a:lnTo>
                  <a:pt x="921303" y="453916"/>
                </a:lnTo>
                <a:lnTo>
                  <a:pt x="893986" y="463779"/>
                </a:lnTo>
                <a:lnTo>
                  <a:pt x="865309" y="474115"/>
                </a:lnTo>
                <a:lnTo>
                  <a:pt x="835035" y="485324"/>
                </a:lnTo>
                <a:lnTo>
                  <a:pt x="801736" y="496920"/>
                </a:lnTo>
                <a:lnTo>
                  <a:pt x="784522" y="501798"/>
                </a:lnTo>
                <a:lnTo>
                  <a:pt x="767093" y="506042"/>
                </a:lnTo>
                <a:lnTo>
                  <a:pt x="749520" y="509864"/>
                </a:lnTo>
                <a:lnTo>
                  <a:pt x="714120" y="516757"/>
                </a:lnTo>
                <a:lnTo>
                  <a:pt x="677551" y="523127"/>
                </a:lnTo>
                <a:lnTo>
                  <a:pt x="576916" y="538300"/>
                </a:lnTo>
                <a:lnTo>
                  <a:pt x="556259" y="540299"/>
                </a:lnTo>
                <a:lnTo>
                  <a:pt x="535542" y="541632"/>
                </a:lnTo>
                <a:lnTo>
                  <a:pt x="514786" y="542520"/>
                </a:lnTo>
                <a:lnTo>
                  <a:pt x="494003" y="544105"/>
                </a:lnTo>
                <a:lnTo>
                  <a:pt x="473203" y="546153"/>
                </a:lnTo>
                <a:lnTo>
                  <a:pt x="452390" y="548511"/>
                </a:lnTo>
                <a:lnTo>
                  <a:pt x="432562" y="550083"/>
                </a:lnTo>
                <a:lnTo>
                  <a:pt x="413390" y="551131"/>
                </a:lnTo>
                <a:lnTo>
                  <a:pt x="376213" y="552295"/>
                </a:lnTo>
                <a:lnTo>
                  <a:pt x="285904" y="553104"/>
                </a:lnTo>
                <a:lnTo>
                  <a:pt x="81350" y="553226"/>
                </a:lnTo>
                <a:lnTo>
                  <a:pt x="53869" y="548486"/>
                </a:lnTo>
                <a:lnTo>
                  <a:pt x="21327" y="544848"/>
                </a:lnTo>
                <a:lnTo>
                  <a:pt x="6638" y="544406"/>
                </a:lnTo>
                <a:lnTo>
                  <a:pt x="4426" y="543377"/>
                </a:lnTo>
                <a:lnTo>
                  <a:pt x="2950" y="541699"/>
                </a:lnTo>
                <a:lnTo>
                  <a:pt x="0" y="535367"/>
                </a:lnTo>
                <a:lnTo>
                  <a:pt x="8930" y="5353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1151929" y="2598539"/>
            <a:ext cx="2647" cy="1"/>
          </a:xfrm>
          <a:custGeom>
            <a:avLst/>
            <a:gdLst/>
            <a:ahLst/>
            <a:cxnLst/>
            <a:rect l="0" t="0" r="0" b="0"/>
            <a:pathLst>
              <a:path w="2647" h="1">
                <a:moveTo>
                  <a:pt x="0" y="0"/>
                </a:moveTo>
                <a:lnTo>
                  <a:pt x="2646" y="0"/>
                </a:lnTo>
                <a:close/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InkAnnotation310"/>
          <p:cNvSpPr/>
          <p:nvPr/>
        </p:nvSpPr>
        <p:spPr>
          <a:xfrm>
            <a:off x="2241733" y="3402224"/>
            <a:ext cx="249650" cy="276797"/>
          </a:xfrm>
          <a:custGeom>
            <a:avLst/>
            <a:gdLst/>
            <a:ahLst/>
            <a:cxnLst/>
            <a:rect l="0" t="0" r="0" b="0"/>
            <a:pathLst>
              <a:path w="249650" h="276797">
                <a:moveTo>
                  <a:pt x="205001" y="89283"/>
                </a:moveTo>
                <a:lnTo>
                  <a:pt x="197313" y="89283"/>
                </a:lnTo>
                <a:lnTo>
                  <a:pt x="191698" y="94024"/>
                </a:lnTo>
                <a:lnTo>
                  <a:pt x="186521" y="101643"/>
                </a:lnTo>
                <a:lnTo>
                  <a:pt x="183751" y="106452"/>
                </a:lnTo>
                <a:lnTo>
                  <a:pt x="179920" y="110651"/>
                </a:lnTo>
                <a:lnTo>
                  <a:pt x="175382" y="114442"/>
                </a:lnTo>
                <a:lnTo>
                  <a:pt x="170373" y="117962"/>
                </a:lnTo>
                <a:lnTo>
                  <a:pt x="166040" y="121301"/>
                </a:lnTo>
                <a:lnTo>
                  <a:pt x="158581" y="127657"/>
                </a:lnTo>
                <a:lnTo>
                  <a:pt x="154211" y="130740"/>
                </a:lnTo>
                <a:lnTo>
                  <a:pt x="149312" y="133788"/>
                </a:lnTo>
                <a:lnTo>
                  <a:pt x="144063" y="136813"/>
                </a:lnTo>
                <a:lnTo>
                  <a:pt x="138579" y="140813"/>
                </a:lnTo>
                <a:lnTo>
                  <a:pt x="132938" y="145465"/>
                </a:lnTo>
                <a:lnTo>
                  <a:pt x="127193" y="150550"/>
                </a:lnTo>
                <a:lnTo>
                  <a:pt x="121379" y="154932"/>
                </a:lnTo>
                <a:lnTo>
                  <a:pt x="115519" y="158847"/>
                </a:lnTo>
                <a:lnTo>
                  <a:pt x="109627" y="162447"/>
                </a:lnTo>
                <a:lnTo>
                  <a:pt x="104708" y="165841"/>
                </a:lnTo>
                <a:lnTo>
                  <a:pt x="100436" y="169095"/>
                </a:lnTo>
                <a:lnTo>
                  <a:pt x="96596" y="172257"/>
                </a:lnTo>
                <a:lnTo>
                  <a:pt x="92051" y="174365"/>
                </a:lnTo>
                <a:lnTo>
                  <a:pt x="87037" y="175770"/>
                </a:lnTo>
                <a:lnTo>
                  <a:pt x="81710" y="176707"/>
                </a:lnTo>
                <a:lnTo>
                  <a:pt x="76174" y="178323"/>
                </a:lnTo>
                <a:lnTo>
                  <a:pt x="70499" y="180393"/>
                </a:lnTo>
                <a:lnTo>
                  <a:pt x="64732" y="182765"/>
                </a:lnTo>
                <a:lnTo>
                  <a:pt x="59894" y="184347"/>
                </a:lnTo>
                <a:lnTo>
                  <a:pt x="55677" y="185401"/>
                </a:lnTo>
                <a:lnTo>
                  <a:pt x="51874" y="186104"/>
                </a:lnTo>
                <a:lnTo>
                  <a:pt x="45002" y="189531"/>
                </a:lnTo>
                <a:lnTo>
                  <a:pt x="41780" y="191834"/>
                </a:lnTo>
                <a:lnTo>
                  <a:pt x="35555" y="194392"/>
                </a:lnTo>
                <a:lnTo>
                  <a:pt x="32505" y="195075"/>
                </a:lnTo>
                <a:lnTo>
                  <a:pt x="29481" y="194537"/>
                </a:lnTo>
                <a:lnTo>
                  <a:pt x="23474" y="191295"/>
                </a:lnTo>
                <a:lnTo>
                  <a:pt x="17497" y="189192"/>
                </a:lnTo>
                <a:lnTo>
                  <a:pt x="14514" y="188631"/>
                </a:lnTo>
                <a:lnTo>
                  <a:pt x="12525" y="187265"/>
                </a:lnTo>
                <a:lnTo>
                  <a:pt x="11199" y="185362"/>
                </a:lnTo>
                <a:lnTo>
                  <a:pt x="10315" y="183102"/>
                </a:lnTo>
                <a:lnTo>
                  <a:pt x="9334" y="175298"/>
                </a:lnTo>
                <a:lnTo>
                  <a:pt x="9072" y="170439"/>
                </a:lnTo>
                <a:lnTo>
                  <a:pt x="7905" y="166208"/>
                </a:lnTo>
                <a:lnTo>
                  <a:pt x="3963" y="158860"/>
                </a:lnTo>
                <a:lnTo>
                  <a:pt x="2514" y="154519"/>
                </a:lnTo>
                <a:lnTo>
                  <a:pt x="1549" y="149640"/>
                </a:lnTo>
                <a:lnTo>
                  <a:pt x="905" y="144405"/>
                </a:lnTo>
                <a:lnTo>
                  <a:pt x="190" y="135941"/>
                </a:lnTo>
                <a:lnTo>
                  <a:pt x="0" y="132294"/>
                </a:lnTo>
                <a:lnTo>
                  <a:pt x="865" y="127879"/>
                </a:lnTo>
                <a:lnTo>
                  <a:pt x="2434" y="122951"/>
                </a:lnTo>
                <a:lnTo>
                  <a:pt x="4472" y="117682"/>
                </a:lnTo>
                <a:lnTo>
                  <a:pt x="5830" y="112184"/>
                </a:lnTo>
                <a:lnTo>
                  <a:pt x="6736" y="106535"/>
                </a:lnTo>
                <a:lnTo>
                  <a:pt x="7340" y="100785"/>
                </a:lnTo>
                <a:lnTo>
                  <a:pt x="8735" y="95958"/>
                </a:lnTo>
                <a:lnTo>
                  <a:pt x="12930" y="87950"/>
                </a:lnTo>
                <a:lnTo>
                  <a:pt x="15438" y="83434"/>
                </a:lnTo>
                <a:lnTo>
                  <a:pt x="20871" y="73123"/>
                </a:lnTo>
                <a:lnTo>
                  <a:pt x="26592" y="64573"/>
                </a:lnTo>
                <a:lnTo>
                  <a:pt x="32443" y="56473"/>
                </a:lnTo>
                <a:lnTo>
                  <a:pt x="35392" y="51534"/>
                </a:lnTo>
                <a:lnTo>
                  <a:pt x="38350" y="46258"/>
                </a:lnTo>
                <a:lnTo>
                  <a:pt x="44283" y="37749"/>
                </a:lnTo>
                <a:lnTo>
                  <a:pt x="47254" y="34092"/>
                </a:lnTo>
                <a:lnTo>
                  <a:pt x="50555" y="27381"/>
                </a:lnTo>
                <a:lnTo>
                  <a:pt x="51436" y="24203"/>
                </a:lnTo>
                <a:lnTo>
                  <a:pt x="55059" y="18025"/>
                </a:lnTo>
                <a:lnTo>
                  <a:pt x="57415" y="14989"/>
                </a:lnTo>
                <a:lnTo>
                  <a:pt x="60970" y="11972"/>
                </a:lnTo>
                <a:lnTo>
                  <a:pt x="65324" y="8969"/>
                </a:lnTo>
                <a:lnTo>
                  <a:pt x="70211" y="5975"/>
                </a:lnTo>
                <a:lnTo>
                  <a:pt x="74461" y="3978"/>
                </a:lnTo>
                <a:lnTo>
                  <a:pt x="81830" y="1760"/>
                </a:lnTo>
                <a:lnTo>
                  <a:pt x="88412" y="775"/>
                </a:lnTo>
                <a:lnTo>
                  <a:pt x="95982" y="142"/>
                </a:lnTo>
                <a:lnTo>
                  <a:pt x="102033" y="33"/>
                </a:lnTo>
                <a:lnTo>
                  <a:pt x="110110" y="0"/>
                </a:lnTo>
                <a:lnTo>
                  <a:pt x="112967" y="988"/>
                </a:lnTo>
                <a:lnTo>
                  <a:pt x="118787" y="4731"/>
                </a:lnTo>
                <a:lnTo>
                  <a:pt x="124681" y="12348"/>
                </a:lnTo>
                <a:lnTo>
                  <a:pt x="127642" y="17157"/>
                </a:lnTo>
                <a:lnTo>
                  <a:pt x="133578" y="25147"/>
                </a:lnTo>
                <a:lnTo>
                  <a:pt x="139523" y="32005"/>
                </a:lnTo>
                <a:lnTo>
                  <a:pt x="145473" y="38360"/>
                </a:lnTo>
                <a:lnTo>
                  <a:pt x="148448" y="42436"/>
                </a:lnTo>
                <a:lnTo>
                  <a:pt x="151424" y="47137"/>
                </a:lnTo>
                <a:lnTo>
                  <a:pt x="154400" y="52257"/>
                </a:lnTo>
                <a:lnTo>
                  <a:pt x="160353" y="63236"/>
                </a:lnTo>
                <a:lnTo>
                  <a:pt x="175235" y="92358"/>
                </a:lnTo>
                <a:lnTo>
                  <a:pt x="199048" y="139889"/>
                </a:lnTo>
                <a:lnTo>
                  <a:pt x="201032" y="145840"/>
                </a:lnTo>
                <a:lnTo>
                  <a:pt x="202355" y="151793"/>
                </a:lnTo>
                <a:lnTo>
                  <a:pt x="203237" y="157745"/>
                </a:lnTo>
                <a:lnTo>
                  <a:pt x="204817" y="163698"/>
                </a:lnTo>
                <a:lnTo>
                  <a:pt x="206863" y="169651"/>
                </a:lnTo>
                <a:lnTo>
                  <a:pt x="209219" y="175604"/>
                </a:lnTo>
                <a:lnTo>
                  <a:pt x="211781" y="181557"/>
                </a:lnTo>
                <a:lnTo>
                  <a:pt x="217275" y="193463"/>
                </a:lnTo>
                <a:lnTo>
                  <a:pt x="220129" y="198424"/>
                </a:lnTo>
                <a:lnTo>
                  <a:pt x="225946" y="206582"/>
                </a:lnTo>
                <a:lnTo>
                  <a:pt x="227894" y="211138"/>
                </a:lnTo>
                <a:lnTo>
                  <a:pt x="229192" y="216161"/>
                </a:lnTo>
                <a:lnTo>
                  <a:pt x="230058" y="221493"/>
                </a:lnTo>
                <a:lnTo>
                  <a:pt x="233666" y="230064"/>
                </a:lnTo>
                <a:lnTo>
                  <a:pt x="237585" y="237180"/>
                </a:lnTo>
                <a:lnTo>
                  <a:pt x="239326" y="243651"/>
                </a:lnTo>
                <a:lnTo>
                  <a:pt x="240101" y="249834"/>
                </a:lnTo>
                <a:lnTo>
                  <a:pt x="240307" y="252871"/>
                </a:lnTo>
                <a:lnTo>
                  <a:pt x="241437" y="255889"/>
                </a:lnTo>
                <a:lnTo>
                  <a:pt x="246775" y="263884"/>
                </a:lnTo>
                <a:lnTo>
                  <a:pt x="248371" y="266102"/>
                </a:lnTo>
                <a:lnTo>
                  <a:pt x="249082" y="269734"/>
                </a:lnTo>
                <a:lnTo>
                  <a:pt x="249648" y="276796"/>
                </a:lnTo>
                <a:lnTo>
                  <a:pt x="249649" y="26787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InkAnnotation311"/>
          <p:cNvSpPr/>
          <p:nvPr/>
        </p:nvSpPr>
        <p:spPr>
          <a:xfrm>
            <a:off x="2553890" y="3241476"/>
            <a:ext cx="98218" cy="187525"/>
          </a:xfrm>
          <a:custGeom>
            <a:avLst/>
            <a:gdLst/>
            <a:ahLst/>
            <a:cxnLst/>
            <a:rect l="0" t="0" r="0" b="0"/>
            <a:pathLst>
              <a:path w="98218" h="187525">
                <a:moveTo>
                  <a:pt x="0" y="0"/>
                </a:moveTo>
                <a:lnTo>
                  <a:pt x="0" y="13302"/>
                </a:lnTo>
                <a:lnTo>
                  <a:pt x="992" y="15813"/>
                </a:lnTo>
                <a:lnTo>
                  <a:pt x="2646" y="18480"/>
                </a:lnTo>
                <a:lnTo>
                  <a:pt x="4741" y="21250"/>
                </a:lnTo>
                <a:lnTo>
                  <a:pt x="7068" y="26973"/>
                </a:lnTo>
                <a:lnTo>
                  <a:pt x="7688" y="29888"/>
                </a:lnTo>
                <a:lnTo>
                  <a:pt x="9094" y="33816"/>
                </a:lnTo>
                <a:lnTo>
                  <a:pt x="11024" y="38419"/>
                </a:lnTo>
                <a:lnTo>
                  <a:pt x="13302" y="43472"/>
                </a:lnTo>
                <a:lnTo>
                  <a:pt x="15814" y="47833"/>
                </a:lnTo>
                <a:lnTo>
                  <a:pt x="18480" y="51732"/>
                </a:lnTo>
                <a:lnTo>
                  <a:pt x="21250" y="55324"/>
                </a:lnTo>
                <a:lnTo>
                  <a:pt x="24088" y="59703"/>
                </a:lnTo>
                <a:lnTo>
                  <a:pt x="26973" y="64607"/>
                </a:lnTo>
                <a:lnTo>
                  <a:pt x="29888" y="69860"/>
                </a:lnTo>
                <a:lnTo>
                  <a:pt x="35773" y="80989"/>
                </a:lnTo>
                <a:lnTo>
                  <a:pt x="38732" y="86735"/>
                </a:lnTo>
                <a:lnTo>
                  <a:pt x="41696" y="91558"/>
                </a:lnTo>
                <a:lnTo>
                  <a:pt x="44665" y="95765"/>
                </a:lnTo>
                <a:lnTo>
                  <a:pt x="47636" y="99562"/>
                </a:lnTo>
                <a:lnTo>
                  <a:pt x="50609" y="104078"/>
                </a:lnTo>
                <a:lnTo>
                  <a:pt x="53583" y="109073"/>
                </a:lnTo>
                <a:lnTo>
                  <a:pt x="56558" y="114387"/>
                </a:lnTo>
                <a:lnTo>
                  <a:pt x="58542" y="118922"/>
                </a:lnTo>
                <a:lnTo>
                  <a:pt x="59864" y="122938"/>
                </a:lnTo>
                <a:lnTo>
                  <a:pt x="60745" y="126607"/>
                </a:lnTo>
                <a:lnTo>
                  <a:pt x="62325" y="130045"/>
                </a:lnTo>
                <a:lnTo>
                  <a:pt x="64370" y="133329"/>
                </a:lnTo>
                <a:lnTo>
                  <a:pt x="66726" y="136511"/>
                </a:lnTo>
                <a:lnTo>
                  <a:pt x="69289" y="139625"/>
                </a:lnTo>
                <a:lnTo>
                  <a:pt x="71990" y="142693"/>
                </a:lnTo>
                <a:lnTo>
                  <a:pt x="74782" y="145730"/>
                </a:lnTo>
                <a:lnTo>
                  <a:pt x="76644" y="148747"/>
                </a:lnTo>
                <a:lnTo>
                  <a:pt x="77885" y="151750"/>
                </a:lnTo>
                <a:lnTo>
                  <a:pt x="78712" y="154745"/>
                </a:lnTo>
                <a:lnTo>
                  <a:pt x="79264" y="157734"/>
                </a:lnTo>
                <a:lnTo>
                  <a:pt x="79632" y="160718"/>
                </a:lnTo>
                <a:lnTo>
                  <a:pt x="79877" y="163701"/>
                </a:lnTo>
                <a:lnTo>
                  <a:pt x="80041" y="166680"/>
                </a:lnTo>
                <a:lnTo>
                  <a:pt x="80324" y="176829"/>
                </a:lnTo>
                <a:lnTo>
                  <a:pt x="82994" y="180455"/>
                </a:lnTo>
                <a:lnTo>
                  <a:pt x="89283" y="187507"/>
                </a:lnTo>
                <a:lnTo>
                  <a:pt x="89297" y="187524"/>
                </a:lnTo>
                <a:lnTo>
                  <a:pt x="98217" y="187524"/>
                </a:lnTo>
                <a:lnTo>
                  <a:pt x="89297" y="187524"/>
                </a:lnTo>
                <a:lnTo>
                  <a:pt x="89297" y="178594"/>
                </a:lnTo>
                <a:lnTo>
                  <a:pt x="80367" y="178594"/>
                </a:lnTo>
                <a:lnTo>
                  <a:pt x="88930" y="178594"/>
                </a:lnTo>
                <a:lnTo>
                  <a:pt x="80377" y="178594"/>
                </a:lnTo>
                <a:lnTo>
                  <a:pt x="89297" y="178594"/>
                </a:lnTo>
                <a:lnTo>
                  <a:pt x="80367" y="1785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InkAnnotation312"/>
          <p:cNvSpPr/>
          <p:nvPr/>
        </p:nvSpPr>
        <p:spPr>
          <a:xfrm>
            <a:off x="2000250" y="3303984"/>
            <a:ext cx="910829" cy="267892"/>
          </a:xfrm>
          <a:custGeom>
            <a:avLst/>
            <a:gdLst/>
            <a:ahLst/>
            <a:cxnLst/>
            <a:rect l="0" t="0" r="0" b="0"/>
            <a:pathLst>
              <a:path w="910829" h="267892">
                <a:moveTo>
                  <a:pt x="910828" y="0"/>
                </a:moveTo>
                <a:lnTo>
                  <a:pt x="846936" y="0"/>
                </a:lnTo>
                <a:lnTo>
                  <a:pt x="832514" y="992"/>
                </a:lnTo>
                <a:lnTo>
                  <a:pt x="816947" y="2646"/>
                </a:lnTo>
                <a:lnTo>
                  <a:pt x="744447" y="12429"/>
                </a:lnTo>
                <a:lnTo>
                  <a:pt x="724501" y="16223"/>
                </a:lnTo>
                <a:lnTo>
                  <a:pt x="704258" y="20737"/>
                </a:lnTo>
                <a:lnTo>
                  <a:pt x="683818" y="25731"/>
                </a:lnTo>
                <a:lnTo>
                  <a:pt x="662253" y="30053"/>
                </a:lnTo>
                <a:lnTo>
                  <a:pt x="639940" y="33925"/>
                </a:lnTo>
                <a:lnTo>
                  <a:pt x="617126" y="37500"/>
                </a:lnTo>
                <a:lnTo>
                  <a:pt x="593980" y="42859"/>
                </a:lnTo>
                <a:lnTo>
                  <a:pt x="570612" y="49408"/>
                </a:lnTo>
                <a:lnTo>
                  <a:pt x="547095" y="56751"/>
                </a:lnTo>
                <a:lnTo>
                  <a:pt x="499799" y="70202"/>
                </a:lnTo>
                <a:lnTo>
                  <a:pt x="476074" y="76567"/>
                </a:lnTo>
                <a:lnTo>
                  <a:pt x="425901" y="91576"/>
                </a:lnTo>
                <a:lnTo>
                  <a:pt x="400020" y="99746"/>
                </a:lnTo>
                <a:lnTo>
                  <a:pt x="375820" y="108169"/>
                </a:lnTo>
                <a:lnTo>
                  <a:pt x="352742" y="116761"/>
                </a:lnTo>
                <a:lnTo>
                  <a:pt x="216568" y="169723"/>
                </a:lnTo>
                <a:lnTo>
                  <a:pt x="194980" y="178633"/>
                </a:lnTo>
                <a:lnTo>
                  <a:pt x="174635" y="187550"/>
                </a:lnTo>
                <a:lnTo>
                  <a:pt x="118551" y="213328"/>
                </a:lnTo>
                <a:lnTo>
                  <a:pt x="71065" y="233974"/>
                </a:lnTo>
                <a:lnTo>
                  <a:pt x="33403" y="251668"/>
                </a:lnTo>
                <a:lnTo>
                  <a:pt x="0" y="2678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InkAnnotation313"/>
          <p:cNvSpPr/>
          <p:nvPr/>
        </p:nvSpPr>
        <p:spPr>
          <a:xfrm>
            <a:off x="3036093" y="3420070"/>
            <a:ext cx="383978" cy="258962"/>
          </a:xfrm>
          <a:custGeom>
            <a:avLst/>
            <a:gdLst/>
            <a:ahLst/>
            <a:cxnLst/>
            <a:rect l="0" t="0" r="0" b="0"/>
            <a:pathLst>
              <a:path w="383978" h="258962">
                <a:moveTo>
                  <a:pt x="383977" y="0"/>
                </a:moveTo>
                <a:lnTo>
                  <a:pt x="379236" y="0"/>
                </a:lnTo>
                <a:lnTo>
                  <a:pt x="377840" y="992"/>
                </a:lnTo>
                <a:lnTo>
                  <a:pt x="376909" y="2646"/>
                </a:lnTo>
                <a:lnTo>
                  <a:pt x="376289" y="4740"/>
                </a:lnTo>
                <a:lnTo>
                  <a:pt x="373890" y="7129"/>
                </a:lnTo>
                <a:lnTo>
                  <a:pt x="365934" y="12429"/>
                </a:lnTo>
                <a:lnTo>
                  <a:pt x="361034" y="16223"/>
                </a:lnTo>
                <a:lnTo>
                  <a:pt x="355783" y="20737"/>
                </a:lnTo>
                <a:lnTo>
                  <a:pt x="350299" y="25731"/>
                </a:lnTo>
                <a:lnTo>
                  <a:pt x="343665" y="31044"/>
                </a:lnTo>
                <a:lnTo>
                  <a:pt x="336266" y="36571"/>
                </a:lnTo>
                <a:lnTo>
                  <a:pt x="320108" y="48003"/>
                </a:lnTo>
                <a:lnTo>
                  <a:pt x="266779" y="84369"/>
                </a:lnTo>
                <a:lnTo>
                  <a:pt x="234929" y="107349"/>
                </a:lnTo>
                <a:lnTo>
                  <a:pt x="205208" y="128160"/>
                </a:lnTo>
                <a:lnTo>
                  <a:pt x="172699" y="151744"/>
                </a:lnTo>
                <a:lnTo>
                  <a:pt x="153154" y="165337"/>
                </a:lnTo>
                <a:lnTo>
                  <a:pt x="142782" y="171740"/>
                </a:lnTo>
                <a:lnTo>
                  <a:pt x="131899" y="177994"/>
                </a:lnTo>
                <a:lnTo>
                  <a:pt x="120675" y="184147"/>
                </a:lnTo>
                <a:lnTo>
                  <a:pt x="110216" y="191225"/>
                </a:lnTo>
                <a:lnTo>
                  <a:pt x="100266" y="198921"/>
                </a:lnTo>
                <a:lnTo>
                  <a:pt x="90657" y="207028"/>
                </a:lnTo>
                <a:lnTo>
                  <a:pt x="82266" y="213425"/>
                </a:lnTo>
                <a:lnTo>
                  <a:pt x="74688" y="218681"/>
                </a:lnTo>
                <a:lnTo>
                  <a:pt x="67651" y="223178"/>
                </a:lnTo>
                <a:lnTo>
                  <a:pt x="60976" y="228160"/>
                </a:lnTo>
                <a:lnTo>
                  <a:pt x="54541" y="233466"/>
                </a:lnTo>
                <a:lnTo>
                  <a:pt x="48267" y="238988"/>
                </a:lnTo>
                <a:lnTo>
                  <a:pt x="42100" y="242669"/>
                </a:lnTo>
                <a:lnTo>
                  <a:pt x="36004" y="245122"/>
                </a:lnTo>
                <a:lnTo>
                  <a:pt x="24932" y="248842"/>
                </a:lnTo>
                <a:lnTo>
                  <a:pt x="13120" y="255521"/>
                </a:lnTo>
                <a:lnTo>
                  <a:pt x="9739" y="256668"/>
                </a:lnTo>
                <a:lnTo>
                  <a:pt x="0" y="2589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InkAnnotation314"/>
          <p:cNvSpPr/>
          <p:nvPr/>
        </p:nvSpPr>
        <p:spPr>
          <a:xfrm>
            <a:off x="3205757" y="3411140"/>
            <a:ext cx="178595" cy="294681"/>
          </a:xfrm>
          <a:custGeom>
            <a:avLst/>
            <a:gdLst/>
            <a:ahLst/>
            <a:cxnLst/>
            <a:rect l="0" t="0" r="0" b="0"/>
            <a:pathLst>
              <a:path w="178595" h="294681">
                <a:moveTo>
                  <a:pt x="0" y="0"/>
                </a:moveTo>
                <a:lnTo>
                  <a:pt x="0" y="7688"/>
                </a:lnTo>
                <a:lnTo>
                  <a:pt x="4741" y="13302"/>
                </a:lnTo>
                <a:lnTo>
                  <a:pt x="9714" y="21126"/>
                </a:lnTo>
                <a:lnTo>
                  <a:pt x="12429" y="25990"/>
                </a:lnTo>
                <a:lnTo>
                  <a:pt x="18092" y="36687"/>
                </a:lnTo>
                <a:lnTo>
                  <a:pt x="29811" y="59722"/>
                </a:lnTo>
                <a:lnTo>
                  <a:pt x="33765" y="66604"/>
                </a:lnTo>
                <a:lnTo>
                  <a:pt x="38385" y="74168"/>
                </a:lnTo>
                <a:lnTo>
                  <a:pt x="43450" y="82187"/>
                </a:lnTo>
                <a:lnTo>
                  <a:pt x="47818" y="91503"/>
                </a:lnTo>
                <a:lnTo>
                  <a:pt x="51723" y="101682"/>
                </a:lnTo>
                <a:lnTo>
                  <a:pt x="55318" y="112436"/>
                </a:lnTo>
                <a:lnTo>
                  <a:pt x="59699" y="122583"/>
                </a:lnTo>
                <a:lnTo>
                  <a:pt x="64605" y="132323"/>
                </a:lnTo>
                <a:lnTo>
                  <a:pt x="69858" y="141793"/>
                </a:lnTo>
                <a:lnTo>
                  <a:pt x="80988" y="162899"/>
                </a:lnTo>
                <a:lnTo>
                  <a:pt x="86735" y="174084"/>
                </a:lnTo>
                <a:lnTo>
                  <a:pt x="92550" y="184517"/>
                </a:lnTo>
                <a:lnTo>
                  <a:pt x="98411" y="194449"/>
                </a:lnTo>
                <a:lnTo>
                  <a:pt x="104302" y="204047"/>
                </a:lnTo>
                <a:lnTo>
                  <a:pt x="111207" y="213422"/>
                </a:lnTo>
                <a:lnTo>
                  <a:pt x="118786" y="222648"/>
                </a:lnTo>
                <a:lnTo>
                  <a:pt x="126816" y="231776"/>
                </a:lnTo>
                <a:lnTo>
                  <a:pt x="133161" y="240837"/>
                </a:lnTo>
                <a:lnTo>
                  <a:pt x="138384" y="249855"/>
                </a:lnTo>
                <a:lnTo>
                  <a:pt x="142857" y="258844"/>
                </a:lnTo>
                <a:lnTo>
                  <a:pt x="147824" y="265828"/>
                </a:lnTo>
                <a:lnTo>
                  <a:pt x="153120" y="271477"/>
                </a:lnTo>
                <a:lnTo>
                  <a:pt x="158635" y="276234"/>
                </a:lnTo>
                <a:lnTo>
                  <a:pt x="163304" y="280399"/>
                </a:lnTo>
                <a:lnTo>
                  <a:pt x="178594" y="2946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InkAnnotation315"/>
          <p:cNvSpPr/>
          <p:nvPr/>
        </p:nvSpPr>
        <p:spPr>
          <a:xfrm>
            <a:off x="3562945" y="3259335"/>
            <a:ext cx="98227" cy="187525"/>
          </a:xfrm>
          <a:custGeom>
            <a:avLst/>
            <a:gdLst/>
            <a:ahLst/>
            <a:cxnLst/>
            <a:rect l="0" t="0" r="0" b="0"/>
            <a:pathLst>
              <a:path w="98227" h="187525">
                <a:moveTo>
                  <a:pt x="0" y="0"/>
                </a:moveTo>
                <a:lnTo>
                  <a:pt x="4740" y="4741"/>
                </a:lnTo>
                <a:lnTo>
                  <a:pt x="7129" y="8121"/>
                </a:lnTo>
                <a:lnTo>
                  <a:pt x="9713" y="12360"/>
                </a:lnTo>
                <a:lnTo>
                  <a:pt x="12429" y="17170"/>
                </a:lnTo>
                <a:lnTo>
                  <a:pt x="16223" y="23353"/>
                </a:lnTo>
                <a:lnTo>
                  <a:pt x="25731" y="38161"/>
                </a:lnTo>
                <a:lnTo>
                  <a:pt x="30053" y="46277"/>
                </a:lnTo>
                <a:lnTo>
                  <a:pt x="33925" y="54663"/>
                </a:lnTo>
                <a:lnTo>
                  <a:pt x="37500" y="63231"/>
                </a:lnTo>
                <a:lnTo>
                  <a:pt x="41867" y="72912"/>
                </a:lnTo>
                <a:lnTo>
                  <a:pt x="52011" y="94252"/>
                </a:lnTo>
                <a:lnTo>
                  <a:pt x="57494" y="104507"/>
                </a:lnTo>
                <a:lnTo>
                  <a:pt x="63134" y="114320"/>
                </a:lnTo>
                <a:lnTo>
                  <a:pt x="68879" y="123838"/>
                </a:lnTo>
                <a:lnTo>
                  <a:pt x="73700" y="133161"/>
                </a:lnTo>
                <a:lnTo>
                  <a:pt x="77907" y="142352"/>
                </a:lnTo>
                <a:lnTo>
                  <a:pt x="81703" y="151456"/>
                </a:lnTo>
                <a:lnTo>
                  <a:pt x="88568" y="166864"/>
                </a:lnTo>
                <a:lnTo>
                  <a:pt x="98226" y="18752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3375421" y="2116335"/>
            <a:ext cx="2647" cy="1"/>
          </a:xfrm>
          <a:custGeom>
            <a:avLst/>
            <a:gdLst/>
            <a:ahLst/>
            <a:cxnLst/>
            <a:rect l="0" t="0" r="0" b="0"/>
            <a:pathLst>
              <a:path w="2647" h="1">
                <a:moveTo>
                  <a:pt x="0" y="0"/>
                </a:moveTo>
                <a:lnTo>
                  <a:pt x="2646" y="0"/>
                </a:lnTo>
                <a:close/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InkAnnotation317"/>
          <p:cNvSpPr/>
          <p:nvPr/>
        </p:nvSpPr>
        <p:spPr>
          <a:xfrm>
            <a:off x="3822488" y="3339814"/>
            <a:ext cx="311958" cy="374937"/>
          </a:xfrm>
          <a:custGeom>
            <a:avLst/>
            <a:gdLst/>
            <a:ahLst/>
            <a:cxnLst/>
            <a:rect l="0" t="0" r="0" b="0"/>
            <a:pathLst>
              <a:path w="311958" h="374937">
                <a:moveTo>
                  <a:pt x="79785" y="17748"/>
                </a:moveTo>
                <a:lnTo>
                  <a:pt x="84525" y="13007"/>
                </a:lnTo>
                <a:lnTo>
                  <a:pt x="86914" y="11611"/>
                </a:lnTo>
                <a:lnTo>
                  <a:pt x="92214" y="10060"/>
                </a:lnTo>
                <a:lnTo>
                  <a:pt x="100522" y="9369"/>
                </a:lnTo>
                <a:lnTo>
                  <a:pt x="105516" y="9186"/>
                </a:lnTo>
                <a:lnTo>
                  <a:pt x="111822" y="8071"/>
                </a:lnTo>
                <a:lnTo>
                  <a:pt x="119002" y="6336"/>
                </a:lnTo>
                <a:lnTo>
                  <a:pt x="126765" y="4186"/>
                </a:lnTo>
                <a:lnTo>
                  <a:pt x="134918" y="2754"/>
                </a:lnTo>
                <a:lnTo>
                  <a:pt x="143330" y="1799"/>
                </a:lnTo>
                <a:lnTo>
                  <a:pt x="151913" y="1162"/>
                </a:lnTo>
                <a:lnTo>
                  <a:pt x="160613" y="737"/>
                </a:lnTo>
                <a:lnTo>
                  <a:pt x="178216" y="266"/>
                </a:lnTo>
                <a:lnTo>
                  <a:pt x="200121" y="0"/>
                </a:lnTo>
                <a:lnTo>
                  <a:pt x="207634" y="955"/>
                </a:lnTo>
                <a:lnTo>
                  <a:pt x="215619" y="2584"/>
                </a:lnTo>
                <a:lnTo>
                  <a:pt x="223919" y="4662"/>
                </a:lnTo>
                <a:lnTo>
                  <a:pt x="230445" y="6048"/>
                </a:lnTo>
                <a:lnTo>
                  <a:pt x="235787" y="6971"/>
                </a:lnTo>
                <a:lnTo>
                  <a:pt x="240341" y="7587"/>
                </a:lnTo>
                <a:lnTo>
                  <a:pt x="244369" y="8990"/>
                </a:lnTo>
                <a:lnTo>
                  <a:pt x="251491" y="13194"/>
                </a:lnTo>
                <a:lnTo>
                  <a:pt x="257963" y="21015"/>
                </a:lnTo>
                <a:lnTo>
                  <a:pt x="263155" y="30114"/>
                </a:lnTo>
                <a:lnTo>
                  <a:pt x="265463" y="37465"/>
                </a:lnTo>
                <a:lnTo>
                  <a:pt x="265086" y="41807"/>
                </a:lnTo>
                <a:lnTo>
                  <a:pt x="262021" y="51923"/>
                </a:lnTo>
                <a:lnTo>
                  <a:pt x="258822" y="56406"/>
                </a:lnTo>
                <a:lnTo>
                  <a:pt x="249977" y="64034"/>
                </a:lnTo>
                <a:lnTo>
                  <a:pt x="242077" y="73376"/>
                </a:lnTo>
                <a:lnTo>
                  <a:pt x="238581" y="78646"/>
                </a:lnTo>
                <a:lnTo>
                  <a:pt x="233274" y="85136"/>
                </a:lnTo>
                <a:lnTo>
                  <a:pt x="226759" y="92439"/>
                </a:lnTo>
                <a:lnTo>
                  <a:pt x="219440" y="100284"/>
                </a:lnTo>
                <a:lnTo>
                  <a:pt x="211583" y="107498"/>
                </a:lnTo>
                <a:lnTo>
                  <a:pt x="203369" y="114292"/>
                </a:lnTo>
                <a:lnTo>
                  <a:pt x="194917" y="120806"/>
                </a:lnTo>
                <a:lnTo>
                  <a:pt x="186305" y="127133"/>
                </a:lnTo>
                <a:lnTo>
                  <a:pt x="148451" y="154191"/>
                </a:lnTo>
                <a:lnTo>
                  <a:pt x="127170" y="169671"/>
                </a:lnTo>
                <a:lnTo>
                  <a:pt x="107790" y="183165"/>
                </a:lnTo>
                <a:lnTo>
                  <a:pt x="98455" y="190534"/>
                </a:lnTo>
                <a:lnTo>
                  <a:pt x="89255" y="198423"/>
                </a:lnTo>
                <a:lnTo>
                  <a:pt x="80145" y="206659"/>
                </a:lnTo>
                <a:lnTo>
                  <a:pt x="71095" y="214134"/>
                </a:lnTo>
                <a:lnTo>
                  <a:pt x="62086" y="221102"/>
                </a:lnTo>
                <a:lnTo>
                  <a:pt x="53102" y="227731"/>
                </a:lnTo>
                <a:lnTo>
                  <a:pt x="45129" y="234135"/>
                </a:lnTo>
                <a:lnTo>
                  <a:pt x="37830" y="240389"/>
                </a:lnTo>
                <a:lnTo>
                  <a:pt x="30979" y="246543"/>
                </a:lnTo>
                <a:lnTo>
                  <a:pt x="25420" y="252629"/>
                </a:lnTo>
                <a:lnTo>
                  <a:pt x="20721" y="258672"/>
                </a:lnTo>
                <a:lnTo>
                  <a:pt x="16596" y="264684"/>
                </a:lnTo>
                <a:lnTo>
                  <a:pt x="12855" y="270677"/>
                </a:lnTo>
                <a:lnTo>
                  <a:pt x="9368" y="276656"/>
                </a:lnTo>
                <a:lnTo>
                  <a:pt x="3840" y="287599"/>
                </a:lnTo>
                <a:lnTo>
                  <a:pt x="1383" y="295771"/>
                </a:lnTo>
                <a:lnTo>
                  <a:pt x="291" y="305355"/>
                </a:lnTo>
                <a:lnTo>
                  <a:pt x="0" y="310689"/>
                </a:lnTo>
                <a:lnTo>
                  <a:pt x="1790" y="315238"/>
                </a:lnTo>
                <a:lnTo>
                  <a:pt x="4968" y="319262"/>
                </a:lnTo>
                <a:lnTo>
                  <a:pt x="13791" y="326379"/>
                </a:lnTo>
                <a:lnTo>
                  <a:pt x="18921" y="329666"/>
                </a:lnTo>
                <a:lnTo>
                  <a:pt x="24326" y="332850"/>
                </a:lnTo>
                <a:lnTo>
                  <a:pt x="30906" y="335965"/>
                </a:lnTo>
                <a:lnTo>
                  <a:pt x="38269" y="339033"/>
                </a:lnTo>
                <a:lnTo>
                  <a:pt x="46155" y="342070"/>
                </a:lnTo>
                <a:lnTo>
                  <a:pt x="55381" y="345088"/>
                </a:lnTo>
                <a:lnTo>
                  <a:pt x="65499" y="348092"/>
                </a:lnTo>
                <a:lnTo>
                  <a:pt x="87326" y="354075"/>
                </a:lnTo>
                <a:lnTo>
                  <a:pt x="110256" y="360041"/>
                </a:lnTo>
                <a:lnTo>
                  <a:pt x="122919" y="362030"/>
                </a:lnTo>
                <a:lnTo>
                  <a:pt x="136322" y="363355"/>
                </a:lnTo>
                <a:lnTo>
                  <a:pt x="150219" y="364238"/>
                </a:lnTo>
                <a:lnTo>
                  <a:pt x="163452" y="365820"/>
                </a:lnTo>
                <a:lnTo>
                  <a:pt x="176242" y="367866"/>
                </a:lnTo>
                <a:lnTo>
                  <a:pt x="188738" y="370223"/>
                </a:lnTo>
                <a:lnTo>
                  <a:pt x="201038" y="371793"/>
                </a:lnTo>
                <a:lnTo>
                  <a:pt x="213206" y="372841"/>
                </a:lnTo>
                <a:lnTo>
                  <a:pt x="225287" y="373539"/>
                </a:lnTo>
                <a:lnTo>
                  <a:pt x="249293" y="374315"/>
                </a:lnTo>
                <a:lnTo>
                  <a:pt x="311957" y="3749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InkAnnotation318"/>
          <p:cNvSpPr/>
          <p:nvPr/>
        </p:nvSpPr>
        <p:spPr>
          <a:xfrm>
            <a:off x="3795117" y="3518306"/>
            <a:ext cx="285751" cy="8921"/>
          </a:xfrm>
          <a:custGeom>
            <a:avLst/>
            <a:gdLst/>
            <a:ahLst/>
            <a:cxnLst/>
            <a:rect l="0" t="0" r="0" b="0"/>
            <a:pathLst>
              <a:path w="285751" h="8921">
                <a:moveTo>
                  <a:pt x="0" y="8920"/>
                </a:moveTo>
                <a:lnTo>
                  <a:pt x="4740" y="8920"/>
                </a:lnTo>
                <a:lnTo>
                  <a:pt x="7129" y="7927"/>
                </a:lnTo>
                <a:lnTo>
                  <a:pt x="9713" y="6274"/>
                </a:lnTo>
                <a:lnTo>
                  <a:pt x="12428" y="4179"/>
                </a:lnTo>
                <a:lnTo>
                  <a:pt x="16223" y="2783"/>
                </a:lnTo>
                <a:lnTo>
                  <a:pt x="20737" y="1852"/>
                </a:lnTo>
                <a:lnTo>
                  <a:pt x="25731" y="1231"/>
                </a:lnTo>
                <a:lnTo>
                  <a:pt x="31044" y="817"/>
                </a:lnTo>
                <a:lnTo>
                  <a:pt x="36571" y="542"/>
                </a:lnTo>
                <a:lnTo>
                  <a:pt x="42240" y="358"/>
                </a:lnTo>
                <a:lnTo>
                  <a:pt x="64440" y="99"/>
                </a:lnTo>
                <a:lnTo>
                  <a:pt x="133424" y="0"/>
                </a:lnTo>
                <a:lnTo>
                  <a:pt x="148481" y="988"/>
                </a:lnTo>
                <a:lnTo>
                  <a:pt x="164471" y="2640"/>
                </a:lnTo>
                <a:lnTo>
                  <a:pt x="181085" y="4733"/>
                </a:lnTo>
                <a:lnTo>
                  <a:pt x="197122" y="6129"/>
                </a:lnTo>
                <a:lnTo>
                  <a:pt x="212774" y="7059"/>
                </a:lnTo>
                <a:lnTo>
                  <a:pt x="241410" y="8093"/>
                </a:lnTo>
                <a:lnTo>
                  <a:pt x="285750" y="89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InkAnnotation319"/>
          <p:cNvSpPr/>
          <p:nvPr/>
        </p:nvSpPr>
        <p:spPr>
          <a:xfrm>
            <a:off x="4304109" y="3134320"/>
            <a:ext cx="44649" cy="294299"/>
          </a:xfrm>
          <a:custGeom>
            <a:avLst/>
            <a:gdLst/>
            <a:ahLst/>
            <a:cxnLst/>
            <a:rect l="0" t="0" r="0" b="0"/>
            <a:pathLst>
              <a:path w="44649" h="294299">
                <a:moveTo>
                  <a:pt x="0" y="0"/>
                </a:moveTo>
                <a:lnTo>
                  <a:pt x="0" y="4740"/>
                </a:lnTo>
                <a:lnTo>
                  <a:pt x="992" y="7129"/>
                </a:lnTo>
                <a:lnTo>
                  <a:pt x="2645" y="9713"/>
                </a:lnTo>
                <a:lnTo>
                  <a:pt x="4740" y="12429"/>
                </a:lnTo>
                <a:lnTo>
                  <a:pt x="6136" y="16223"/>
                </a:lnTo>
                <a:lnTo>
                  <a:pt x="7068" y="20737"/>
                </a:lnTo>
                <a:lnTo>
                  <a:pt x="7688" y="25731"/>
                </a:lnTo>
                <a:lnTo>
                  <a:pt x="8102" y="31044"/>
                </a:lnTo>
                <a:lnTo>
                  <a:pt x="8378" y="36571"/>
                </a:lnTo>
                <a:lnTo>
                  <a:pt x="8562" y="42240"/>
                </a:lnTo>
                <a:lnTo>
                  <a:pt x="9676" y="48996"/>
                </a:lnTo>
                <a:lnTo>
                  <a:pt x="11412" y="56476"/>
                </a:lnTo>
                <a:lnTo>
                  <a:pt x="13561" y="64440"/>
                </a:lnTo>
                <a:lnTo>
                  <a:pt x="14994" y="72726"/>
                </a:lnTo>
                <a:lnTo>
                  <a:pt x="15949" y="81226"/>
                </a:lnTo>
                <a:lnTo>
                  <a:pt x="16586" y="89869"/>
                </a:lnTo>
                <a:lnTo>
                  <a:pt x="18002" y="98608"/>
                </a:lnTo>
                <a:lnTo>
                  <a:pt x="19939" y="107410"/>
                </a:lnTo>
                <a:lnTo>
                  <a:pt x="22223" y="116255"/>
                </a:lnTo>
                <a:lnTo>
                  <a:pt x="23744" y="124136"/>
                </a:lnTo>
                <a:lnTo>
                  <a:pt x="24759" y="131375"/>
                </a:lnTo>
                <a:lnTo>
                  <a:pt x="25436" y="138184"/>
                </a:lnTo>
                <a:lnTo>
                  <a:pt x="26879" y="145701"/>
                </a:lnTo>
                <a:lnTo>
                  <a:pt x="28833" y="153688"/>
                </a:lnTo>
                <a:lnTo>
                  <a:pt x="31129" y="161990"/>
                </a:lnTo>
                <a:lnTo>
                  <a:pt x="32659" y="169509"/>
                </a:lnTo>
                <a:lnTo>
                  <a:pt x="33678" y="176506"/>
                </a:lnTo>
                <a:lnTo>
                  <a:pt x="34358" y="183155"/>
                </a:lnTo>
                <a:lnTo>
                  <a:pt x="34812" y="189572"/>
                </a:lnTo>
                <a:lnTo>
                  <a:pt x="35114" y="195835"/>
                </a:lnTo>
                <a:lnTo>
                  <a:pt x="35450" y="208084"/>
                </a:lnTo>
                <a:lnTo>
                  <a:pt x="35714" y="258172"/>
                </a:lnTo>
                <a:lnTo>
                  <a:pt x="35715" y="261412"/>
                </a:lnTo>
                <a:lnTo>
                  <a:pt x="36709" y="264563"/>
                </a:lnTo>
                <a:lnTo>
                  <a:pt x="38363" y="267657"/>
                </a:lnTo>
                <a:lnTo>
                  <a:pt x="40458" y="270711"/>
                </a:lnTo>
                <a:lnTo>
                  <a:pt x="41855" y="273740"/>
                </a:lnTo>
                <a:lnTo>
                  <a:pt x="42786" y="276751"/>
                </a:lnTo>
                <a:lnTo>
                  <a:pt x="44539" y="285223"/>
                </a:lnTo>
                <a:lnTo>
                  <a:pt x="44645" y="294298"/>
                </a:lnTo>
                <a:lnTo>
                  <a:pt x="44648" y="2768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InkAnnotation320"/>
          <p:cNvSpPr/>
          <p:nvPr/>
        </p:nvSpPr>
        <p:spPr>
          <a:xfrm>
            <a:off x="4697015" y="3482578"/>
            <a:ext cx="35720" cy="267891"/>
          </a:xfrm>
          <a:custGeom>
            <a:avLst/>
            <a:gdLst/>
            <a:ahLst/>
            <a:cxnLst/>
            <a:rect l="0" t="0" r="0" b="0"/>
            <a:pathLst>
              <a:path w="35720" h="267891">
                <a:moveTo>
                  <a:pt x="35719" y="0"/>
                </a:moveTo>
                <a:lnTo>
                  <a:pt x="35719" y="7688"/>
                </a:lnTo>
                <a:lnTo>
                  <a:pt x="34727" y="10086"/>
                </a:lnTo>
                <a:lnTo>
                  <a:pt x="33073" y="13669"/>
                </a:lnTo>
                <a:lnTo>
                  <a:pt x="28030" y="24197"/>
                </a:lnTo>
                <a:lnTo>
                  <a:pt x="27157" y="30761"/>
                </a:lnTo>
                <a:lnTo>
                  <a:pt x="26898" y="38990"/>
                </a:lnTo>
                <a:lnTo>
                  <a:pt x="26789" y="176833"/>
                </a:lnTo>
                <a:lnTo>
                  <a:pt x="25797" y="178412"/>
                </a:lnTo>
                <a:lnTo>
                  <a:pt x="24144" y="180456"/>
                </a:lnTo>
                <a:lnTo>
                  <a:pt x="22049" y="182812"/>
                </a:lnTo>
                <a:lnTo>
                  <a:pt x="20652" y="185374"/>
                </a:lnTo>
                <a:lnTo>
                  <a:pt x="19721" y="188075"/>
                </a:lnTo>
                <a:lnTo>
                  <a:pt x="18687" y="193722"/>
                </a:lnTo>
                <a:lnTo>
                  <a:pt x="18227" y="199538"/>
                </a:lnTo>
                <a:lnTo>
                  <a:pt x="17113" y="202478"/>
                </a:lnTo>
                <a:lnTo>
                  <a:pt x="15377" y="205431"/>
                </a:lnTo>
                <a:lnTo>
                  <a:pt x="13228" y="208391"/>
                </a:lnTo>
                <a:lnTo>
                  <a:pt x="11795" y="211357"/>
                </a:lnTo>
                <a:lnTo>
                  <a:pt x="10840" y="214326"/>
                </a:lnTo>
                <a:lnTo>
                  <a:pt x="9779" y="220271"/>
                </a:lnTo>
                <a:lnTo>
                  <a:pt x="9307" y="226221"/>
                </a:lnTo>
                <a:lnTo>
                  <a:pt x="9098" y="232173"/>
                </a:lnTo>
                <a:lnTo>
                  <a:pt x="9041" y="235149"/>
                </a:lnTo>
                <a:lnTo>
                  <a:pt x="8012" y="238125"/>
                </a:lnTo>
                <a:lnTo>
                  <a:pt x="6333" y="241102"/>
                </a:lnTo>
                <a:lnTo>
                  <a:pt x="4222" y="244078"/>
                </a:lnTo>
                <a:lnTo>
                  <a:pt x="2815" y="247054"/>
                </a:lnTo>
                <a:lnTo>
                  <a:pt x="1876" y="250031"/>
                </a:lnTo>
                <a:lnTo>
                  <a:pt x="371" y="257197"/>
                </a:lnTo>
                <a:lnTo>
                  <a:pt x="73" y="264749"/>
                </a:lnTo>
                <a:lnTo>
                  <a:pt x="0" y="2678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InkAnnotation321"/>
          <p:cNvSpPr/>
          <p:nvPr/>
        </p:nvSpPr>
        <p:spPr>
          <a:xfrm>
            <a:off x="4589859" y="3580807"/>
            <a:ext cx="446485" cy="8928"/>
          </a:xfrm>
          <a:custGeom>
            <a:avLst/>
            <a:gdLst/>
            <a:ahLst/>
            <a:cxnLst/>
            <a:rect l="0" t="0" r="0" b="0"/>
            <a:pathLst>
              <a:path w="446485" h="8928">
                <a:moveTo>
                  <a:pt x="0" y="8927"/>
                </a:moveTo>
                <a:lnTo>
                  <a:pt x="17169" y="8927"/>
                </a:lnTo>
                <a:lnTo>
                  <a:pt x="22360" y="7934"/>
                </a:lnTo>
                <a:lnTo>
                  <a:pt x="27805" y="6281"/>
                </a:lnTo>
                <a:lnTo>
                  <a:pt x="33419" y="4186"/>
                </a:lnTo>
                <a:lnTo>
                  <a:pt x="39147" y="2790"/>
                </a:lnTo>
                <a:lnTo>
                  <a:pt x="44949" y="1859"/>
                </a:lnTo>
                <a:lnTo>
                  <a:pt x="50802" y="1238"/>
                </a:lnTo>
                <a:lnTo>
                  <a:pt x="57680" y="824"/>
                </a:lnTo>
                <a:lnTo>
                  <a:pt x="73261" y="365"/>
                </a:lnTo>
                <a:lnTo>
                  <a:pt x="195116" y="0"/>
                </a:lnTo>
                <a:lnTo>
                  <a:pt x="205484" y="991"/>
                </a:lnTo>
                <a:lnTo>
                  <a:pt x="216364" y="2644"/>
                </a:lnTo>
                <a:lnTo>
                  <a:pt x="227587" y="4738"/>
                </a:lnTo>
                <a:lnTo>
                  <a:pt x="238045" y="6134"/>
                </a:lnTo>
                <a:lnTo>
                  <a:pt x="247993" y="7065"/>
                </a:lnTo>
                <a:lnTo>
                  <a:pt x="257603" y="7686"/>
                </a:lnTo>
                <a:lnTo>
                  <a:pt x="266985" y="8099"/>
                </a:lnTo>
                <a:lnTo>
                  <a:pt x="285348" y="8559"/>
                </a:lnTo>
                <a:lnTo>
                  <a:pt x="446484" y="89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InkAnnotation322"/>
          <p:cNvSpPr/>
          <p:nvPr/>
        </p:nvSpPr>
        <p:spPr>
          <a:xfrm>
            <a:off x="2134195" y="2803921"/>
            <a:ext cx="8931" cy="1"/>
          </a:xfrm>
          <a:custGeom>
            <a:avLst/>
            <a:gdLst/>
            <a:ahLst/>
            <a:cxnLst/>
            <a:rect l="0" t="0" r="0" b="0"/>
            <a:pathLst>
              <a:path w="8931" h="1">
                <a:moveTo>
                  <a:pt x="8930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InkAnnotation323"/>
          <p:cNvSpPr/>
          <p:nvPr/>
        </p:nvSpPr>
        <p:spPr>
          <a:xfrm>
            <a:off x="5393531" y="3536156"/>
            <a:ext cx="276821" cy="267891"/>
          </a:xfrm>
          <a:custGeom>
            <a:avLst/>
            <a:gdLst/>
            <a:ahLst/>
            <a:cxnLst/>
            <a:rect l="0" t="0" r="0" b="0"/>
            <a:pathLst>
              <a:path w="276821" h="267891">
                <a:moveTo>
                  <a:pt x="276820" y="0"/>
                </a:moveTo>
                <a:lnTo>
                  <a:pt x="272080" y="0"/>
                </a:lnTo>
                <a:lnTo>
                  <a:pt x="270683" y="992"/>
                </a:lnTo>
                <a:lnTo>
                  <a:pt x="269752" y="2646"/>
                </a:lnTo>
                <a:lnTo>
                  <a:pt x="269131" y="4740"/>
                </a:lnTo>
                <a:lnTo>
                  <a:pt x="265796" y="9713"/>
                </a:lnTo>
                <a:lnTo>
                  <a:pt x="261006" y="15231"/>
                </a:lnTo>
                <a:lnTo>
                  <a:pt x="255571" y="20990"/>
                </a:lnTo>
                <a:lnTo>
                  <a:pt x="242191" y="34552"/>
                </a:lnTo>
                <a:lnTo>
                  <a:pt x="236867" y="38909"/>
                </a:lnTo>
                <a:lnTo>
                  <a:pt x="231333" y="42807"/>
                </a:lnTo>
                <a:lnTo>
                  <a:pt x="225660" y="46397"/>
                </a:lnTo>
                <a:lnTo>
                  <a:pt x="220885" y="50775"/>
                </a:lnTo>
                <a:lnTo>
                  <a:pt x="216709" y="55678"/>
                </a:lnTo>
                <a:lnTo>
                  <a:pt x="212934" y="60931"/>
                </a:lnTo>
                <a:lnTo>
                  <a:pt x="208433" y="66418"/>
                </a:lnTo>
                <a:lnTo>
                  <a:pt x="203447" y="72060"/>
                </a:lnTo>
                <a:lnTo>
                  <a:pt x="198139" y="77805"/>
                </a:lnTo>
                <a:lnTo>
                  <a:pt x="191624" y="83620"/>
                </a:lnTo>
                <a:lnTo>
                  <a:pt x="184304" y="89481"/>
                </a:lnTo>
                <a:lnTo>
                  <a:pt x="176447" y="95372"/>
                </a:lnTo>
                <a:lnTo>
                  <a:pt x="169225" y="101285"/>
                </a:lnTo>
                <a:lnTo>
                  <a:pt x="162425" y="107211"/>
                </a:lnTo>
                <a:lnTo>
                  <a:pt x="155909" y="113146"/>
                </a:lnTo>
                <a:lnTo>
                  <a:pt x="143376" y="125032"/>
                </a:lnTo>
                <a:lnTo>
                  <a:pt x="77396" y="190500"/>
                </a:lnTo>
                <a:lnTo>
                  <a:pt x="0" y="2678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InkAnnotation324"/>
          <p:cNvSpPr/>
          <p:nvPr/>
        </p:nvSpPr>
        <p:spPr>
          <a:xfrm>
            <a:off x="5429250" y="3500437"/>
            <a:ext cx="267891" cy="294680"/>
          </a:xfrm>
          <a:custGeom>
            <a:avLst/>
            <a:gdLst/>
            <a:ahLst/>
            <a:cxnLst/>
            <a:rect l="0" t="0" r="0" b="0"/>
            <a:pathLst>
              <a:path w="267891" h="294680">
                <a:moveTo>
                  <a:pt x="0" y="0"/>
                </a:moveTo>
                <a:lnTo>
                  <a:pt x="4740" y="0"/>
                </a:lnTo>
                <a:lnTo>
                  <a:pt x="7129" y="992"/>
                </a:lnTo>
                <a:lnTo>
                  <a:pt x="12428" y="4740"/>
                </a:lnTo>
                <a:lnTo>
                  <a:pt x="20737" y="12359"/>
                </a:lnTo>
                <a:lnTo>
                  <a:pt x="42240" y="33419"/>
                </a:lnTo>
                <a:lnTo>
                  <a:pt x="89869" y="80949"/>
                </a:lnTo>
                <a:lnTo>
                  <a:pt x="98607" y="88693"/>
                </a:lnTo>
                <a:lnTo>
                  <a:pt x="107410" y="95839"/>
                </a:lnTo>
                <a:lnTo>
                  <a:pt x="116255" y="102588"/>
                </a:lnTo>
                <a:lnTo>
                  <a:pt x="124136" y="110064"/>
                </a:lnTo>
                <a:lnTo>
                  <a:pt x="131374" y="118025"/>
                </a:lnTo>
                <a:lnTo>
                  <a:pt x="138184" y="126308"/>
                </a:lnTo>
                <a:lnTo>
                  <a:pt x="144708" y="134807"/>
                </a:lnTo>
                <a:lnTo>
                  <a:pt x="151043" y="143449"/>
                </a:lnTo>
                <a:lnTo>
                  <a:pt x="157250" y="152187"/>
                </a:lnTo>
                <a:lnTo>
                  <a:pt x="163372" y="159997"/>
                </a:lnTo>
                <a:lnTo>
                  <a:pt x="169438" y="167189"/>
                </a:lnTo>
                <a:lnTo>
                  <a:pt x="175466" y="173967"/>
                </a:lnTo>
                <a:lnTo>
                  <a:pt x="180477" y="180470"/>
                </a:lnTo>
                <a:lnTo>
                  <a:pt x="184810" y="186790"/>
                </a:lnTo>
                <a:lnTo>
                  <a:pt x="188691" y="192987"/>
                </a:lnTo>
                <a:lnTo>
                  <a:pt x="193263" y="199103"/>
                </a:lnTo>
                <a:lnTo>
                  <a:pt x="198295" y="205165"/>
                </a:lnTo>
                <a:lnTo>
                  <a:pt x="203634" y="211191"/>
                </a:lnTo>
                <a:lnTo>
                  <a:pt x="208185" y="217192"/>
                </a:lnTo>
                <a:lnTo>
                  <a:pt x="212212" y="223178"/>
                </a:lnTo>
                <a:lnTo>
                  <a:pt x="215888" y="229152"/>
                </a:lnTo>
                <a:lnTo>
                  <a:pt x="219331" y="235120"/>
                </a:lnTo>
                <a:lnTo>
                  <a:pt x="225804" y="247042"/>
                </a:lnTo>
                <a:lnTo>
                  <a:pt x="228918" y="252007"/>
                </a:lnTo>
                <a:lnTo>
                  <a:pt x="235025" y="260170"/>
                </a:lnTo>
                <a:lnTo>
                  <a:pt x="238400" y="267105"/>
                </a:lnTo>
                <a:lnTo>
                  <a:pt x="239301" y="270343"/>
                </a:lnTo>
                <a:lnTo>
                  <a:pt x="240893" y="272502"/>
                </a:lnTo>
                <a:lnTo>
                  <a:pt x="242947" y="273941"/>
                </a:lnTo>
                <a:lnTo>
                  <a:pt x="245308" y="274901"/>
                </a:lnTo>
                <a:lnTo>
                  <a:pt x="246882" y="276533"/>
                </a:lnTo>
                <a:lnTo>
                  <a:pt x="247932" y="278613"/>
                </a:lnTo>
                <a:lnTo>
                  <a:pt x="249616" y="284340"/>
                </a:lnTo>
                <a:lnTo>
                  <a:pt x="257683" y="293314"/>
                </a:lnTo>
                <a:lnTo>
                  <a:pt x="258960" y="294679"/>
                </a:lnTo>
                <a:lnTo>
                  <a:pt x="258960" y="286991"/>
                </a:lnTo>
                <a:lnTo>
                  <a:pt x="259952" y="286577"/>
                </a:lnTo>
                <a:lnTo>
                  <a:pt x="263700" y="286117"/>
                </a:lnTo>
                <a:lnTo>
                  <a:pt x="265097" y="285003"/>
                </a:lnTo>
                <a:lnTo>
                  <a:pt x="266028" y="283268"/>
                </a:lnTo>
                <a:lnTo>
                  <a:pt x="267890" y="2768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InkAnnotation325"/>
          <p:cNvSpPr/>
          <p:nvPr/>
        </p:nvSpPr>
        <p:spPr>
          <a:xfrm>
            <a:off x="5973960" y="3482710"/>
            <a:ext cx="357189" cy="419517"/>
          </a:xfrm>
          <a:custGeom>
            <a:avLst/>
            <a:gdLst/>
            <a:ahLst/>
            <a:cxnLst/>
            <a:rect l="0" t="0" r="0" b="0"/>
            <a:pathLst>
              <a:path w="357189" h="419517">
                <a:moveTo>
                  <a:pt x="0" y="8797"/>
                </a:moveTo>
                <a:lnTo>
                  <a:pt x="0" y="99689"/>
                </a:lnTo>
                <a:lnTo>
                  <a:pt x="2646" y="109056"/>
                </a:lnTo>
                <a:lnTo>
                  <a:pt x="7129" y="118841"/>
                </a:lnTo>
                <a:lnTo>
                  <a:pt x="12429" y="126497"/>
                </a:lnTo>
                <a:lnTo>
                  <a:pt x="16223" y="128936"/>
                </a:lnTo>
                <a:lnTo>
                  <a:pt x="25731" y="131645"/>
                </a:lnTo>
                <a:lnTo>
                  <a:pt x="33925" y="135495"/>
                </a:lnTo>
                <a:lnTo>
                  <a:pt x="37500" y="137911"/>
                </a:lnTo>
                <a:lnTo>
                  <a:pt x="46763" y="140595"/>
                </a:lnTo>
                <a:lnTo>
                  <a:pt x="57495" y="141788"/>
                </a:lnTo>
                <a:lnTo>
                  <a:pt x="63135" y="142106"/>
                </a:lnTo>
                <a:lnTo>
                  <a:pt x="68879" y="142318"/>
                </a:lnTo>
                <a:lnTo>
                  <a:pt x="75685" y="141468"/>
                </a:lnTo>
                <a:lnTo>
                  <a:pt x="83198" y="139908"/>
                </a:lnTo>
                <a:lnTo>
                  <a:pt x="91184" y="137876"/>
                </a:lnTo>
                <a:lnTo>
                  <a:pt x="98493" y="136522"/>
                </a:lnTo>
                <a:lnTo>
                  <a:pt x="105349" y="135619"/>
                </a:lnTo>
                <a:lnTo>
                  <a:pt x="111905" y="135017"/>
                </a:lnTo>
                <a:lnTo>
                  <a:pt x="119251" y="133623"/>
                </a:lnTo>
                <a:lnTo>
                  <a:pt x="127126" y="131702"/>
                </a:lnTo>
                <a:lnTo>
                  <a:pt x="135353" y="129429"/>
                </a:lnTo>
                <a:lnTo>
                  <a:pt x="152431" y="124258"/>
                </a:lnTo>
                <a:lnTo>
                  <a:pt x="161151" y="121490"/>
                </a:lnTo>
                <a:lnTo>
                  <a:pt x="168951" y="117660"/>
                </a:lnTo>
                <a:lnTo>
                  <a:pt x="176133" y="113122"/>
                </a:lnTo>
                <a:lnTo>
                  <a:pt x="182907" y="108113"/>
                </a:lnTo>
                <a:lnTo>
                  <a:pt x="189407" y="103781"/>
                </a:lnTo>
                <a:lnTo>
                  <a:pt x="195725" y="99901"/>
                </a:lnTo>
                <a:lnTo>
                  <a:pt x="201920" y="96322"/>
                </a:lnTo>
                <a:lnTo>
                  <a:pt x="208036" y="91952"/>
                </a:lnTo>
                <a:lnTo>
                  <a:pt x="214097" y="87054"/>
                </a:lnTo>
                <a:lnTo>
                  <a:pt x="220121" y="81804"/>
                </a:lnTo>
                <a:lnTo>
                  <a:pt x="226123" y="77312"/>
                </a:lnTo>
                <a:lnTo>
                  <a:pt x="232109" y="73325"/>
                </a:lnTo>
                <a:lnTo>
                  <a:pt x="238082" y="69675"/>
                </a:lnTo>
                <a:lnTo>
                  <a:pt x="244049" y="65258"/>
                </a:lnTo>
                <a:lnTo>
                  <a:pt x="250012" y="60328"/>
                </a:lnTo>
                <a:lnTo>
                  <a:pt x="255972" y="55057"/>
                </a:lnTo>
                <a:lnTo>
                  <a:pt x="261929" y="50552"/>
                </a:lnTo>
                <a:lnTo>
                  <a:pt x="267885" y="46555"/>
                </a:lnTo>
                <a:lnTo>
                  <a:pt x="278803" y="39469"/>
                </a:lnTo>
                <a:lnTo>
                  <a:pt x="286962" y="33013"/>
                </a:lnTo>
                <a:lnTo>
                  <a:pt x="296541" y="24189"/>
                </a:lnTo>
                <a:lnTo>
                  <a:pt x="306421" y="15638"/>
                </a:lnTo>
                <a:lnTo>
                  <a:pt x="314120" y="11838"/>
                </a:lnTo>
                <a:lnTo>
                  <a:pt x="316569" y="9832"/>
                </a:lnTo>
                <a:lnTo>
                  <a:pt x="318202" y="7502"/>
                </a:lnTo>
                <a:lnTo>
                  <a:pt x="319291" y="4958"/>
                </a:lnTo>
                <a:lnTo>
                  <a:pt x="321010" y="3260"/>
                </a:lnTo>
                <a:lnTo>
                  <a:pt x="323147" y="2130"/>
                </a:lnTo>
                <a:lnTo>
                  <a:pt x="329974" y="0"/>
                </a:lnTo>
                <a:lnTo>
                  <a:pt x="330362" y="12308"/>
                </a:lnTo>
                <a:lnTo>
                  <a:pt x="330399" y="133873"/>
                </a:lnTo>
                <a:lnTo>
                  <a:pt x="329407" y="142783"/>
                </a:lnTo>
                <a:lnTo>
                  <a:pt x="327753" y="151699"/>
                </a:lnTo>
                <a:lnTo>
                  <a:pt x="309408" y="226611"/>
                </a:lnTo>
                <a:lnTo>
                  <a:pt x="306483" y="237350"/>
                </a:lnTo>
                <a:lnTo>
                  <a:pt x="300588" y="257220"/>
                </a:lnTo>
                <a:lnTo>
                  <a:pt x="296634" y="266686"/>
                </a:lnTo>
                <a:lnTo>
                  <a:pt x="292014" y="275973"/>
                </a:lnTo>
                <a:lnTo>
                  <a:pt x="286949" y="285141"/>
                </a:lnTo>
                <a:lnTo>
                  <a:pt x="282581" y="294229"/>
                </a:lnTo>
                <a:lnTo>
                  <a:pt x="278677" y="303265"/>
                </a:lnTo>
                <a:lnTo>
                  <a:pt x="275081" y="312265"/>
                </a:lnTo>
                <a:lnTo>
                  <a:pt x="269708" y="320250"/>
                </a:lnTo>
                <a:lnTo>
                  <a:pt x="263149" y="327557"/>
                </a:lnTo>
                <a:lnTo>
                  <a:pt x="255800" y="334413"/>
                </a:lnTo>
                <a:lnTo>
                  <a:pt x="248916" y="341961"/>
                </a:lnTo>
                <a:lnTo>
                  <a:pt x="242342" y="349969"/>
                </a:lnTo>
                <a:lnTo>
                  <a:pt x="235976" y="358284"/>
                </a:lnTo>
                <a:lnTo>
                  <a:pt x="229747" y="365812"/>
                </a:lnTo>
                <a:lnTo>
                  <a:pt x="223610" y="372815"/>
                </a:lnTo>
                <a:lnTo>
                  <a:pt x="217534" y="379468"/>
                </a:lnTo>
                <a:lnTo>
                  <a:pt x="210507" y="384895"/>
                </a:lnTo>
                <a:lnTo>
                  <a:pt x="202846" y="389506"/>
                </a:lnTo>
                <a:lnTo>
                  <a:pt x="173903" y="404034"/>
                </a:lnTo>
                <a:lnTo>
                  <a:pt x="166537" y="407226"/>
                </a:lnTo>
                <a:lnTo>
                  <a:pt x="158650" y="410346"/>
                </a:lnTo>
                <a:lnTo>
                  <a:pt x="150415" y="413419"/>
                </a:lnTo>
                <a:lnTo>
                  <a:pt x="142941" y="415467"/>
                </a:lnTo>
                <a:lnTo>
                  <a:pt x="135974" y="416832"/>
                </a:lnTo>
                <a:lnTo>
                  <a:pt x="129344" y="417743"/>
                </a:lnTo>
                <a:lnTo>
                  <a:pt x="122941" y="418349"/>
                </a:lnTo>
                <a:lnTo>
                  <a:pt x="116687" y="418754"/>
                </a:lnTo>
                <a:lnTo>
                  <a:pt x="110534" y="419024"/>
                </a:lnTo>
                <a:lnTo>
                  <a:pt x="98405" y="419323"/>
                </a:lnTo>
                <a:lnTo>
                  <a:pt x="79189" y="419516"/>
                </a:lnTo>
                <a:lnTo>
                  <a:pt x="75613" y="418539"/>
                </a:lnTo>
                <a:lnTo>
                  <a:pt x="68994" y="414809"/>
                </a:lnTo>
                <a:lnTo>
                  <a:pt x="59689" y="407130"/>
                </a:lnTo>
                <a:lnTo>
                  <a:pt x="57653" y="404329"/>
                </a:lnTo>
                <a:lnTo>
                  <a:pt x="55389" y="398571"/>
                </a:lnTo>
                <a:lnTo>
                  <a:pt x="54383" y="390059"/>
                </a:lnTo>
                <a:lnTo>
                  <a:pt x="54115" y="385011"/>
                </a:lnTo>
                <a:lnTo>
                  <a:pt x="54929" y="380653"/>
                </a:lnTo>
                <a:lnTo>
                  <a:pt x="60813" y="368787"/>
                </a:lnTo>
                <a:lnTo>
                  <a:pt x="66055" y="358631"/>
                </a:lnTo>
                <a:lnTo>
                  <a:pt x="74583" y="346498"/>
                </a:lnTo>
                <a:lnTo>
                  <a:pt x="83089" y="337149"/>
                </a:lnTo>
                <a:lnTo>
                  <a:pt x="99033" y="320730"/>
                </a:lnTo>
                <a:lnTo>
                  <a:pt x="104718" y="314979"/>
                </a:lnTo>
                <a:lnTo>
                  <a:pt x="110492" y="310153"/>
                </a:lnTo>
                <a:lnTo>
                  <a:pt x="116325" y="305943"/>
                </a:lnTo>
                <a:lnTo>
                  <a:pt x="122198" y="302145"/>
                </a:lnTo>
                <a:lnTo>
                  <a:pt x="130083" y="298620"/>
                </a:lnTo>
                <a:lnTo>
                  <a:pt x="139309" y="295278"/>
                </a:lnTo>
                <a:lnTo>
                  <a:pt x="177890" y="282785"/>
                </a:lnTo>
                <a:lnTo>
                  <a:pt x="188046" y="280753"/>
                </a:lnTo>
                <a:lnTo>
                  <a:pt x="198786" y="279398"/>
                </a:lnTo>
                <a:lnTo>
                  <a:pt x="209915" y="278494"/>
                </a:lnTo>
                <a:lnTo>
                  <a:pt x="221303" y="277893"/>
                </a:lnTo>
                <a:lnTo>
                  <a:pt x="244539" y="277223"/>
                </a:lnTo>
                <a:lnTo>
                  <a:pt x="279934" y="276846"/>
                </a:lnTo>
                <a:lnTo>
                  <a:pt x="290802" y="277786"/>
                </a:lnTo>
                <a:lnTo>
                  <a:pt x="301025" y="279404"/>
                </a:lnTo>
                <a:lnTo>
                  <a:pt x="310816" y="281475"/>
                </a:lnTo>
                <a:lnTo>
                  <a:pt x="320320" y="282856"/>
                </a:lnTo>
                <a:lnTo>
                  <a:pt x="329633" y="283777"/>
                </a:lnTo>
                <a:lnTo>
                  <a:pt x="357188" y="2856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InkAnnotation326"/>
          <p:cNvSpPr/>
          <p:nvPr/>
        </p:nvSpPr>
        <p:spPr>
          <a:xfrm>
            <a:off x="2035968" y="2777132"/>
            <a:ext cx="8931" cy="17861"/>
          </a:xfrm>
          <a:custGeom>
            <a:avLst/>
            <a:gdLst/>
            <a:ahLst/>
            <a:cxnLst/>
            <a:rect l="0" t="0" r="0" b="0"/>
            <a:pathLst>
              <a:path w="8931" h="17861">
                <a:moveTo>
                  <a:pt x="8930" y="17860"/>
                </a:moveTo>
                <a:lnTo>
                  <a:pt x="109" y="17860"/>
                </a:lnTo>
                <a:lnTo>
                  <a:pt x="8930" y="17860"/>
                </a:lnTo>
                <a:lnTo>
                  <a:pt x="8930" y="9039"/>
                </a:lnTo>
                <a:lnTo>
                  <a:pt x="7938" y="9003"/>
                </a:lnTo>
                <a:lnTo>
                  <a:pt x="368" y="8933"/>
                </a:lnTo>
                <a:lnTo>
                  <a:pt x="245" y="7940"/>
                </a:lnTo>
                <a:lnTo>
                  <a:pt x="164" y="6285"/>
                </a:lnTo>
                <a:lnTo>
                  <a:pt x="0" y="1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37"/>
          <p:cNvSpPr/>
          <p:nvPr/>
        </p:nvSpPr>
        <p:spPr>
          <a:xfrm>
            <a:off x="5652492" y="2089546"/>
            <a:ext cx="2646" cy="1"/>
          </a:xfrm>
          <a:custGeom>
            <a:avLst/>
            <a:gdLst/>
            <a:ahLst/>
            <a:cxnLst/>
            <a:rect l="0" t="0" r="0" b="0"/>
            <a:pathLst>
              <a:path w="2646" h="1">
                <a:moveTo>
                  <a:pt x="0" y="0"/>
                </a:moveTo>
                <a:lnTo>
                  <a:pt x="2645" y="0"/>
                </a:lnTo>
                <a:close/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>
          <a:xfrm>
            <a:off x="6947296" y="2116335"/>
            <a:ext cx="2647" cy="8930"/>
          </a:xfrm>
          <a:custGeom>
            <a:avLst/>
            <a:gdLst/>
            <a:ahLst/>
            <a:cxnLst/>
            <a:rect l="0" t="0" r="0" b="0"/>
            <a:pathLst>
              <a:path w="2647" h="8930">
                <a:moveTo>
                  <a:pt x="0" y="0"/>
                </a:moveTo>
                <a:lnTo>
                  <a:pt x="0" y="8929"/>
                </a:lnTo>
                <a:lnTo>
                  <a:pt x="0" y="368"/>
                </a:lnTo>
                <a:lnTo>
                  <a:pt x="992" y="246"/>
                </a:lnTo>
                <a:lnTo>
                  <a:pt x="2646" y="164"/>
                </a:lnTo>
                <a:close/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InkAnnotation329"/>
          <p:cNvSpPr/>
          <p:nvPr/>
        </p:nvSpPr>
        <p:spPr>
          <a:xfrm>
            <a:off x="2277483" y="1250156"/>
            <a:ext cx="212377" cy="116076"/>
          </a:xfrm>
          <a:custGeom>
            <a:avLst/>
            <a:gdLst/>
            <a:ahLst/>
            <a:cxnLst/>
            <a:rect l="0" t="0" r="0" b="0"/>
            <a:pathLst>
              <a:path w="212377" h="116076">
                <a:moveTo>
                  <a:pt x="79954" y="0"/>
                </a:moveTo>
                <a:lnTo>
                  <a:pt x="71133" y="0"/>
                </a:lnTo>
                <a:lnTo>
                  <a:pt x="79954" y="0"/>
                </a:lnTo>
                <a:lnTo>
                  <a:pt x="74809" y="0"/>
                </a:lnTo>
                <a:lnTo>
                  <a:pt x="77006" y="0"/>
                </a:lnTo>
                <a:lnTo>
                  <a:pt x="63338" y="0"/>
                </a:lnTo>
                <a:lnTo>
                  <a:pt x="62924" y="992"/>
                </a:lnTo>
                <a:lnTo>
                  <a:pt x="62647" y="2646"/>
                </a:lnTo>
                <a:lnTo>
                  <a:pt x="62463" y="4740"/>
                </a:lnTo>
                <a:lnTo>
                  <a:pt x="61348" y="6137"/>
                </a:lnTo>
                <a:lnTo>
                  <a:pt x="59613" y="7067"/>
                </a:lnTo>
                <a:lnTo>
                  <a:pt x="57463" y="7688"/>
                </a:lnTo>
                <a:lnTo>
                  <a:pt x="52430" y="11024"/>
                </a:lnTo>
                <a:lnTo>
                  <a:pt x="49698" y="13302"/>
                </a:lnTo>
                <a:lnTo>
                  <a:pt x="47877" y="15813"/>
                </a:lnTo>
                <a:lnTo>
                  <a:pt x="46663" y="18480"/>
                </a:lnTo>
                <a:lnTo>
                  <a:pt x="45854" y="21249"/>
                </a:lnTo>
                <a:lnTo>
                  <a:pt x="44322" y="24088"/>
                </a:lnTo>
                <a:lnTo>
                  <a:pt x="42309" y="26973"/>
                </a:lnTo>
                <a:lnTo>
                  <a:pt x="39974" y="29888"/>
                </a:lnTo>
                <a:lnTo>
                  <a:pt x="37426" y="31832"/>
                </a:lnTo>
                <a:lnTo>
                  <a:pt x="34735" y="33127"/>
                </a:lnTo>
                <a:lnTo>
                  <a:pt x="31948" y="33991"/>
                </a:lnTo>
                <a:lnTo>
                  <a:pt x="29099" y="36551"/>
                </a:lnTo>
                <a:lnTo>
                  <a:pt x="26207" y="40242"/>
                </a:lnTo>
                <a:lnTo>
                  <a:pt x="23287" y="44688"/>
                </a:lnTo>
                <a:lnTo>
                  <a:pt x="20348" y="48643"/>
                </a:lnTo>
                <a:lnTo>
                  <a:pt x="17396" y="52273"/>
                </a:lnTo>
                <a:lnTo>
                  <a:pt x="10270" y="60486"/>
                </a:lnTo>
                <a:lnTo>
                  <a:pt x="8694" y="63144"/>
                </a:lnTo>
                <a:lnTo>
                  <a:pt x="6650" y="66901"/>
                </a:lnTo>
                <a:lnTo>
                  <a:pt x="982" y="77707"/>
                </a:lnTo>
                <a:lnTo>
                  <a:pt x="517" y="79586"/>
                </a:lnTo>
                <a:lnTo>
                  <a:pt x="207" y="81830"/>
                </a:lnTo>
                <a:lnTo>
                  <a:pt x="0" y="84319"/>
                </a:lnTo>
                <a:lnTo>
                  <a:pt x="855" y="86971"/>
                </a:lnTo>
                <a:lnTo>
                  <a:pt x="2416" y="89730"/>
                </a:lnTo>
                <a:lnTo>
                  <a:pt x="4450" y="92562"/>
                </a:lnTo>
                <a:lnTo>
                  <a:pt x="5805" y="95442"/>
                </a:lnTo>
                <a:lnTo>
                  <a:pt x="6709" y="98355"/>
                </a:lnTo>
                <a:lnTo>
                  <a:pt x="7312" y="101288"/>
                </a:lnTo>
                <a:lnTo>
                  <a:pt x="8705" y="103244"/>
                </a:lnTo>
                <a:lnTo>
                  <a:pt x="10627" y="104548"/>
                </a:lnTo>
                <a:lnTo>
                  <a:pt x="16400" y="106989"/>
                </a:lnTo>
                <a:lnTo>
                  <a:pt x="25580" y="111381"/>
                </a:lnTo>
                <a:lnTo>
                  <a:pt x="30806" y="112949"/>
                </a:lnTo>
                <a:lnTo>
                  <a:pt x="36274" y="113995"/>
                </a:lnTo>
                <a:lnTo>
                  <a:pt x="41905" y="114692"/>
                </a:lnTo>
                <a:lnTo>
                  <a:pt x="48635" y="115156"/>
                </a:lnTo>
                <a:lnTo>
                  <a:pt x="56098" y="115466"/>
                </a:lnTo>
                <a:lnTo>
                  <a:pt x="72328" y="115810"/>
                </a:lnTo>
                <a:lnTo>
                  <a:pt x="142513" y="116075"/>
                </a:lnTo>
                <a:lnTo>
                  <a:pt x="150433" y="115086"/>
                </a:lnTo>
                <a:lnTo>
                  <a:pt x="157698" y="113435"/>
                </a:lnTo>
                <a:lnTo>
                  <a:pt x="164526" y="111342"/>
                </a:lnTo>
                <a:lnTo>
                  <a:pt x="170069" y="108954"/>
                </a:lnTo>
                <a:lnTo>
                  <a:pt x="174758" y="106371"/>
                </a:lnTo>
                <a:lnTo>
                  <a:pt x="178875" y="103656"/>
                </a:lnTo>
                <a:lnTo>
                  <a:pt x="183604" y="100854"/>
                </a:lnTo>
                <a:lnTo>
                  <a:pt x="188742" y="97994"/>
                </a:lnTo>
                <a:lnTo>
                  <a:pt x="201764" y="91014"/>
                </a:lnTo>
                <a:lnTo>
                  <a:pt x="206191" y="87414"/>
                </a:lnTo>
                <a:lnTo>
                  <a:pt x="208760" y="85065"/>
                </a:lnTo>
                <a:lnTo>
                  <a:pt x="210473" y="82507"/>
                </a:lnTo>
                <a:lnTo>
                  <a:pt x="211615" y="79809"/>
                </a:lnTo>
                <a:lnTo>
                  <a:pt x="212376" y="77018"/>
                </a:lnTo>
                <a:lnTo>
                  <a:pt x="211892" y="74166"/>
                </a:lnTo>
                <a:lnTo>
                  <a:pt x="210577" y="71272"/>
                </a:lnTo>
                <a:lnTo>
                  <a:pt x="208708" y="68351"/>
                </a:lnTo>
                <a:lnTo>
                  <a:pt x="206469" y="65411"/>
                </a:lnTo>
                <a:lnTo>
                  <a:pt x="203985" y="62459"/>
                </a:lnTo>
                <a:lnTo>
                  <a:pt x="201336" y="59498"/>
                </a:lnTo>
                <a:lnTo>
                  <a:pt x="198579" y="57525"/>
                </a:lnTo>
                <a:lnTo>
                  <a:pt x="192869" y="55332"/>
                </a:lnTo>
                <a:lnTo>
                  <a:pt x="188965" y="52763"/>
                </a:lnTo>
                <a:lnTo>
                  <a:pt x="184378" y="49066"/>
                </a:lnTo>
                <a:lnTo>
                  <a:pt x="179336" y="44617"/>
                </a:lnTo>
                <a:lnTo>
                  <a:pt x="173990" y="41651"/>
                </a:lnTo>
                <a:lnTo>
                  <a:pt x="168441" y="39673"/>
                </a:lnTo>
                <a:lnTo>
                  <a:pt x="162758" y="38355"/>
                </a:lnTo>
                <a:lnTo>
                  <a:pt x="156985" y="36484"/>
                </a:lnTo>
                <a:lnTo>
                  <a:pt x="151152" y="34244"/>
                </a:lnTo>
                <a:lnTo>
                  <a:pt x="145279" y="31759"/>
                </a:lnTo>
                <a:lnTo>
                  <a:pt x="138386" y="29110"/>
                </a:lnTo>
                <a:lnTo>
                  <a:pt x="122791" y="23521"/>
                </a:lnTo>
                <a:lnTo>
                  <a:pt x="115457" y="21634"/>
                </a:lnTo>
                <a:lnTo>
                  <a:pt x="108584" y="20375"/>
                </a:lnTo>
                <a:lnTo>
                  <a:pt x="102017" y="19537"/>
                </a:lnTo>
                <a:lnTo>
                  <a:pt x="94663" y="18978"/>
                </a:lnTo>
                <a:lnTo>
                  <a:pt x="86783" y="18605"/>
                </a:lnTo>
                <a:lnTo>
                  <a:pt x="78554" y="18356"/>
                </a:lnTo>
                <a:lnTo>
                  <a:pt x="71083" y="17198"/>
                </a:lnTo>
                <a:lnTo>
                  <a:pt x="64118" y="15434"/>
                </a:lnTo>
                <a:lnTo>
                  <a:pt x="57491" y="13266"/>
                </a:lnTo>
                <a:lnTo>
                  <a:pt x="52080" y="11820"/>
                </a:lnTo>
                <a:lnTo>
                  <a:pt x="47481" y="10857"/>
                </a:lnTo>
                <a:lnTo>
                  <a:pt x="43422" y="10214"/>
                </a:lnTo>
                <a:lnTo>
                  <a:pt x="38732" y="9786"/>
                </a:lnTo>
                <a:lnTo>
                  <a:pt x="33622" y="9500"/>
                </a:lnTo>
                <a:lnTo>
                  <a:pt x="23643" y="9183"/>
                </a:lnTo>
                <a:lnTo>
                  <a:pt x="15901" y="9042"/>
                </a:lnTo>
                <a:lnTo>
                  <a:pt x="13440" y="8012"/>
                </a:lnTo>
                <a:lnTo>
                  <a:pt x="11799" y="6334"/>
                </a:lnTo>
                <a:lnTo>
                  <a:pt x="851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InkAnnotation330"/>
          <p:cNvSpPr/>
          <p:nvPr/>
        </p:nvSpPr>
        <p:spPr>
          <a:xfrm>
            <a:off x="2589610" y="1187648"/>
            <a:ext cx="17858" cy="258962"/>
          </a:xfrm>
          <a:custGeom>
            <a:avLst/>
            <a:gdLst/>
            <a:ahLst/>
            <a:cxnLst/>
            <a:rect l="0" t="0" r="0" b="0"/>
            <a:pathLst>
              <a:path w="17858" h="258962">
                <a:moveTo>
                  <a:pt x="8929" y="0"/>
                </a:moveTo>
                <a:lnTo>
                  <a:pt x="8929" y="20991"/>
                </a:lnTo>
                <a:lnTo>
                  <a:pt x="7936" y="24908"/>
                </a:lnTo>
                <a:lnTo>
                  <a:pt x="6283" y="29504"/>
                </a:lnTo>
                <a:lnTo>
                  <a:pt x="4188" y="34552"/>
                </a:lnTo>
                <a:lnTo>
                  <a:pt x="2792" y="38909"/>
                </a:lnTo>
                <a:lnTo>
                  <a:pt x="1860" y="42807"/>
                </a:lnTo>
                <a:lnTo>
                  <a:pt x="1240" y="46397"/>
                </a:lnTo>
                <a:lnTo>
                  <a:pt x="826" y="50775"/>
                </a:lnTo>
                <a:lnTo>
                  <a:pt x="551" y="55678"/>
                </a:lnTo>
                <a:lnTo>
                  <a:pt x="244" y="65425"/>
                </a:lnTo>
                <a:lnTo>
                  <a:pt x="72" y="77483"/>
                </a:lnTo>
                <a:lnTo>
                  <a:pt x="0" y="135193"/>
                </a:lnTo>
                <a:lnTo>
                  <a:pt x="992" y="139738"/>
                </a:lnTo>
                <a:lnTo>
                  <a:pt x="2645" y="144753"/>
                </a:lnTo>
                <a:lnTo>
                  <a:pt x="4739" y="150080"/>
                </a:lnTo>
                <a:lnTo>
                  <a:pt x="6136" y="154623"/>
                </a:lnTo>
                <a:lnTo>
                  <a:pt x="7067" y="158645"/>
                </a:lnTo>
                <a:lnTo>
                  <a:pt x="7687" y="162318"/>
                </a:lnTo>
                <a:lnTo>
                  <a:pt x="8101" y="166751"/>
                </a:lnTo>
                <a:lnTo>
                  <a:pt x="8377" y="171691"/>
                </a:lnTo>
                <a:lnTo>
                  <a:pt x="8683" y="181479"/>
                </a:lnTo>
                <a:lnTo>
                  <a:pt x="8856" y="193560"/>
                </a:lnTo>
                <a:lnTo>
                  <a:pt x="8929" y="254246"/>
                </a:lnTo>
                <a:lnTo>
                  <a:pt x="9921" y="255817"/>
                </a:lnTo>
                <a:lnTo>
                  <a:pt x="11575" y="256865"/>
                </a:lnTo>
                <a:lnTo>
                  <a:pt x="17844" y="258956"/>
                </a:lnTo>
                <a:lnTo>
                  <a:pt x="17857" y="258961"/>
                </a:lnTo>
                <a:lnTo>
                  <a:pt x="9296" y="258961"/>
                </a:lnTo>
                <a:lnTo>
                  <a:pt x="8961" y="251272"/>
                </a:lnTo>
                <a:lnTo>
                  <a:pt x="8929" y="250031"/>
                </a:lnTo>
                <a:lnTo>
                  <a:pt x="8929" y="2589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InkAnnotation331"/>
          <p:cNvSpPr/>
          <p:nvPr/>
        </p:nvSpPr>
        <p:spPr>
          <a:xfrm>
            <a:off x="2018109" y="4947046"/>
            <a:ext cx="8931" cy="17861"/>
          </a:xfrm>
          <a:custGeom>
            <a:avLst/>
            <a:gdLst/>
            <a:ahLst/>
            <a:cxnLst/>
            <a:rect l="0" t="0" r="0" b="0"/>
            <a:pathLst>
              <a:path w="8931" h="17861">
                <a:moveTo>
                  <a:pt x="8930" y="0"/>
                </a:moveTo>
                <a:lnTo>
                  <a:pt x="32" y="8898"/>
                </a:lnTo>
                <a:lnTo>
                  <a:pt x="3" y="8927"/>
                </a:lnTo>
                <a:lnTo>
                  <a:pt x="0" y="8930"/>
                </a:lnTo>
                <a:lnTo>
                  <a:pt x="0" y="178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InkAnnotation332"/>
          <p:cNvSpPr/>
          <p:nvPr/>
        </p:nvSpPr>
        <p:spPr>
          <a:xfrm>
            <a:off x="3259335" y="4741664"/>
            <a:ext cx="8931" cy="241102"/>
          </a:xfrm>
          <a:custGeom>
            <a:avLst/>
            <a:gdLst/>
            <a:ahLst/>
            <a:cxnLst/>
            <a:rect l="0" t="0" r="0" b="0"/>
            <a:pathLst>
              <a:path w="8931" h="241102">
                <a:moveTo>
                  <a:pt x="8930" y="0"/>
                </a:moveTo>
                <a:lnTo>
                  <a:pt x="8930" y="138736"/>
                </a:lnTo>
                <a:lnTo>
                  <a:pt x="7938" y="149046"/>
                </a:lnTo>
                <a:lnTo>
                  <a:pt x="6284" y="158895"/>
                </a:lnTo>
                <a:lnTo>
                  <a:pt x="4190" y="168438"/>
                </a:lnTo>
                <a:lnTo>
                  <a:pt x="2793" y="178768"/>
                </a:lnTo>
                <a:lnTo>
                  <a:pt x="1862" y="189624"/>
                </a:lnTo>
                <a:lnTo>
                  <a:pt x="828" y="210285"/>
                </a:lnTo>
                <a:lnTo>
                  <a:pt x="0" y="24110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InkAnnotation333"/>
          <p:cNvSpPr/>
          <p:nvPr/>
        </p:nvSpPr>
        <p:spPr>
          <a:xfrm>
            <a:off x="3330773" y="5125640"/>
            <a:ext cx="7689" cy="348259"/>
          </a:xfrm>
          <a:custGeom>
            <a:avLst/>
            <a:gdLst/>
            <a:ahLst/>
            <a:cxnLst/>
            <a:rect l="0" t="0" r="0" b="0"/>
            <a:pathLst>
              <a:path w="7689" h="348259">
                <a:moveTo>
                  <a:pt x="0" y="0"/>
                </a:moveTo>
                <a:lnTo>
                  <a:pt x="0" y="101940"/>
                </a:lnTo>
                <a:lnTo>
                  <a:pt x="992" y="115585"/>
                </a:lnTo>
                <a:lnTo>
                  <a:pt x="2646" y="130635"/>
                </a:lnTo>
                <a:lnTo>
                  <a:pt x="4740" y="146621"/>
                </a:lnTo>
                <a:lnTo>
                  <a:pt x="6137" y="162239"/>
                </a:lnTo>
                <a:lnTo>
                  <a:pt x="7068" y="177613"/>
                </a:lnTo>
                <a:lnTo>
                  <a:pt x="7688" y="192823"/>
                </a:lnTo>
                <a:lnTo>
                  <a:pt x="7110" y="208916"/>
                </a:lnTo>
                <a:lnTo>
                  <a:pt x="5732" y="225597"/>
                </a:lnTo>
                <a:lnTo>
                  <a:pt x="3821" y="242672"/>
                </a:lnTo>
                <a:lnTo>
                  <a:pt x="2548" y="259015"/>
                </a:lnTo>
                <a:lnTo>
                  <a:pt x="1698" y="274872"/>
                </a:lnTo>
                <a:lnTo>
                  <a:pt x="755" y="303736"/>
                </a:lnTo>
                <a:lnTo>
                  <a:pt x="0" y="3482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InkAnnotation334"/>
          <p:cNvSpPr/>
          <p:nvPr/>
        </p:nvSpPr>
        <p:spPr>
          <a:xfrm>
            <a:off x="5938242" y="4768453"/>
            <a:ext cx="26790" cy="267891"/>
          </a:xfrm>
          <a:custGeom>
            <a:avLst/>
            <a:gdLst/>
            <a:ahLst/>
            <a:cxnLst/>
            <a:rect l="0" t="0" r="0" b="0"/>
            <a:pathLst>
              <a:path w="26790" h="267891">
                <a:moveTo>
                  <a:pt x="0" y="0"/>
                </a:moveTo>
                <a:lnTo>
                  <a:pt x="4739" y="0"/>
                </a:lnTo>
                <a:lnTo>
                  <a:pt x="6136" y="991"/>
                </a:lnTo>
                <a:lnTo>
                  <a:pt x="7067" y="2645"/>
                </a:lnTo>
                <a:lnTo>
                  <a:pt x="7688" y="4740"/>
                </a:lnTo>
                <a:lnTo>
                  <a:pt x="8378" y="9713"/>
                </a:lnTo>
                <a:lnTo>
                  <a:pt x="8684" y="17215"/>
                </a:lnTo>
                <a:lnTo>
                  <a:pt x="8820" y="30471"/>
                </a:lnTo>
                <a:lnTo>
                  <a:pt x="9848" y="38173"/>
                </a:lnTo>
                <a:lnTo>
                  <a:pt x="11526" y="46285"/>
                </a:lnTo>
                <a:lnTo>
                  <a:pt x="13637" y="54669"/>
                </a:lnTo>
                <a:lnTo>
                  <a:pt x="15045" y="63235"/>
                </a:lnTo>
                <a:lnTo>
                  <a:pt x="15982" y="71922"/>
                </a:lnTo>
                <a:lnTo>
                  <a:pt x="16608" y="80690"/>
                </a:lnTo>
                <a:lnTo>
                  <a:pt x="17025" y="90504"/>
                </a:lnTo>
                <a:lnTo>
                  <a:pt x="17489" y="111992"/>
                </a:lnTo>
                <a:lnTo>
                  <a:pt x="17749" y="151142"/>
                </a:lnTo>
                <a:lnTo>
                  <a:pt x="18778" y="164261"/>
                </a:lnTo>
                <a:lnTo>
                  <a:pt x="20456" y="176976"/>
                </a:lnTo>
                <a:lnTo>
                  <a:pt x="22567" y="189421"/>
                </a:lnTo>
                <a:lnTo>
                  <a:pt x="23975" y="201687"/>
                </a:lnTo>
                <a:lnTo>
                  <a:pt x="24912" y="213833"/>
                </a:lnTo>
                <a:lnTo>
                  <a:pt x="25955" y="235927"/>
                </a:lnTo>
                <a:lnTo>
                  <a:pt x="26789" y="2678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InkAnnotation335"/>
          <p:cNvSpPr/>
          <p:nvPr/>
        </p:nvSpPr>
        <p:spPr>
          <a:xfrm>
            <a:off x="6822281" y="4705945"/>
            <a:ext cx="62472" cy="366118"/>
          </a:xfrm>
          <a:custGeom>
            <a:avLst/>
            <a:gdLst/>
            <a:ahLst/>
            <a:cxnLst/>
            <a:rect l="0" t="0" r="0" b="0"/>
            <a:pathLst>
              <a:path w="62472" h="366118">
                <a:moveTo>
                  <a:pt x="0" y="0"/>
                </a:moveTo>
                <a:lnTo>
                  <a:pt x="7688" y="7688"/>
                </a:lnTo>
                <a:lnTo>
                  <a:pt x="9095" y="10087"/>
                </a:lnTo>
                <a:lnTo>
                  <a:pt x="13302" y="18043"/>
                </a:lnTo>
                <a:lnTo>
                  <a:pt x="16806" y="22943"/>
                </a:lnTo>
                <a:lnTo>
                  <a:pt x="21126" y="28193"/>
                </a:lnTo>
                <a:lnTo>
                  <a:pt x="25990" y="33678"/>
                </a:lnTo>
                <a:lnTo>
                  <a:pt x="30224" y="40311"/>
                </a:lnTo>
                <a:lnTo>
                  <a:pt x="34040" y="47710"/>
                </a:lnTo>
                <a:lnTo>
                  <a:pt x="37577" y="55619"/>
                </a:lnTo>
                <a:lnTo>
                  <a:pt x="40926" y="64861"/>
                </a:lnTo>
                <a:lnTo>
                  <a:pt x="44151" y="74990"/>
                </a:lnTo>
                <a:lnTo>
                  <a:pt x="47293" y="85712"/>
                </a:lnTo>
                <a:lnTo>
                  <a:pt x="49388" y="96829"/>
                </a:lnTo>
                <a:lnTo>
                  <a:pt x="50786" y="108209"/>
                </a:lnTo>
                <a:lnTo>
                  <a:pt x="51716" y="119764"/>
                </a:lnTo>
                <a:lnTo>
                  <a:pt x="53329" y="132429"/>
                </a:lnTo>
                <a:lnTo>
                  <a:pt x="55396" y="145833"/>
                </a:lnTo>
                <a:lnTo>
                  <a:pt x="57766" y="159729"/>
                </a:lnTo>
                <a:lnTo>
                  <a:pt x="59347" y="172963"/>
                </a:lnTo>
                <a:lnTo>
                  <a:pt x="60400" y="185754"/>
                </a:lnTo>
                <a:lnTo>
                  <a:pt x="61103" y="198250"/>
                </a:lnTo>
                <a:lnTo>
                  <a:pt x="61884" y="225363"/>
                </a:lnTo>
                <a:lnTo>
                  <a:pt x="62471" y="322805"/>
                </a:lnTo>
                <a:lnTo>
                  <a:pt x="61491" y="333274"/>
                </a:lnTo>
                <a:lnTo>
                  <a:pt x="59846" y="342237"/>
                </a:lnTo>
                <a:lnTo>
                  <a:pt x="53578" y="3661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InkAnnotation336"/>
          <p:cNvSpPr/>
          <p:nvPr/>
        </p:nvSpPr>
        <p:spPr>
          <a:xfrm>
            <a:off x="6965156" y="5107781"/>
            <a:ext cx="35306" cy="401837"/>
          </a:xfrm>
          <a:custGeom>
            <a:avLst/>
            <a:gdLst/>
            <a:ahLst/>
            <a:cxnLst/>
            <a:rect l="0" t="0" r="0" b="0"/>
            <a:pathLst>
              <a:path w="35306" h="401837">
                <a:moveTo>
                  <a:pt x="0" y="0"/>
                </a:moveTo>
                <a:lnTo>
                  <a:pt x="0" y="17169"/>
                </a:lnTo>
                <a:lnTo>
                  <a:pt x="991" y="23352"/>
                </a:lnTo>
                <a:lnTo>
                  <a:pt x="2645" y="30451"/>
                </a:lnTo>
                <a:lnTo>
                  <a:pt x="9713" y="57309"/>
                </a:lnTo>
                <a:lnTo>
                  <a:pt x="12428" y="67972"/>
                </a:lnTo>
                <a:lnTo>
                  <a:pt x="15231" y="81033"/>
                </a:lnTo>
                <a:lnTo>
                  <a:pt x="20990" y="111421"/>
                </a:lnTo>
                <a:lnTo>
                  <a:pt x="22922" y="126866"/>
                </a:lnTo>
                <a:lnTo>
                  <a:pt x="24212" y="142124"/>
                </a:lnTo>
                <a:lnTo>
                  <a:pt x="25070" y="157257"/>
                </a:lnTo>
                <a:lnTo>
                  <a:pt x="26635" y="173299"/>
                </a:lnTo>
                <a:lnTo>
                  <a:pt x="28670" y="189946"/>
                </a:lnTo>
                <a:lnTo>
                  <a:pt x="31020" y="206998"/>
                </a:lnTo>
                <a:lnTo>
                  <a:pt x="32586" y="224319"/>
                </a:lnTo>
                <a:lnTo>
                  <a:pt x="33630" y="241819"/>
                </a:lnTo>
                <a:lnTo>
                  <a:pt x="34790" y="276147"/>
                </a:lnTo>
                <a:lnTo>
                  <a:pt x="35305" y="307940"/>
                </a:lnTo>
                <a:lnTo>
                  <a:pt x="34451" y="323363"/>
                </a:lnTo>
                <a:lnTo>
                  <a:pt x="32889" y="338607"/>
                </a:lnTo>
                <a:lnTo>
                  <a:pt x="30855" y="353730"/>
                </a:lnTo>
                <a:lnTo>
                  <a:pt x="29499" y="365796"/>
                </a:lnTo>
                <a:lnTo>
                  <a:pt x="28596" y="375825"/>
                </a:lnTo>
                <a:lnTo>
                  <a:pt x="26789" y="4018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InkAnnotation337"/>
          <p:cNvSpPr/>
          <p:nvPr/>
        </p:nvSpPr>
        <p:spPr>
          <a:xfrm>
            <a:off x="2250281" y="4447399"/>
            <a:ext cx="1498252" cy="1008623"/>
          </a:xfrm>
          <a:custGeom>
            <a:avLst/>
            <a:gdLst/>
            <a:ahLst/>
            <a:cxnLst/>
            <a:rect l="0" t="0" r="0" b="0"/>
            <a:pathLst>
              <a:path w="1498252" h="1008623">
                <a:moveTo>
                  <a:pt x="0" y="97811"/>
                </a:moveTo>
                <a:lnTo>
                  <a:pt x="4740" y="97811"/>
                </a:lnTo>
                <a:lnTo>
                  <a:pt x="42900" y="85382"/>
                </a:lnTo>
                <a:lnTo>
                  <a:pt x="89135" y="67759"/>
                </a:lnTo>
                <a:lnTo>
                  <a:pt x="135551" y="55944"/>
                </a:lnTo>
                <a:lnTo>
                  <a:pt x="182156" y="41309"/>
                </a:lnTo>
                <a:lnTo>
                  <a:pt x="215896" y="33673"/>
                </a:lnTo>
                <a:lnTo>
                  <a:pt x="250734" y="26972"/>
                </a:lnTo>
                <a:lnTo>
                  <a:pt x="287055" y="20687"/>
                </a:lnTo>
                <a:lnTo>
                  <a:pt x="326348" y="14586"/>
                </a:lnTo>
                <a:lnTo>
                  <a:pt x="364317" y="11213"/>
                </a:lnTo>
                <a:lnTo>
                  <a:pt x="402028" y="8722"/>
                </a:lnTo>
                <a:lnTo>
                  <a:pt x="441939" y="4307"/>
                </a:lnTo>
                <a:lnTo>
                  <a:pt x="482829" y="1684"/>
                </a:lnTo>
                <a:lnTo>
                  <a:pt x="523161" y="517"/>
                </a:lnTo>
                <a:lnTo>
                  <a:pt x="560930" y="0"/>
                </a:lnTo>
                <a:lnTo>
                  <a:pt x="602851" y="2415"/>
                </a:lnTo>
                <a:lnTo>
                  <a:pt x="646950" y="6796"/>
                </a:lnTo>
                <a:lnTo>
                  <a:pt x="710823" y="14841"/>
                </a:lnTo>
                <a:lnTo>
                  <a:pt x="752815" y="20586"/>
                </a:lnTo>
                <a:lnTo>
                  <a:pt x="794628" y="29093"/>
                </a:lnTo>
                <a:lnTo>
                  <a:pt x="836363" y="39489"/>
                </a:lnTo>
                <a:lnTo>
                  <a:pt x="878063" y="50723"/>
                </a:lnTo>
                <a:lnTo>
                  <a:pt x="919748" y="64977"/>
                </a:lnTo>
                <a:lnTo>
                  <a:pt x="961425" y="80242"/>
                </a:lnTo>
                <a:lnTo>
                  <a:pt x="1003099" y="93641"/>
                </a:lnTo>
                <a:lnTo>
                  <a:pt x="1042126" y="111502"/>
                </a:lnTo>
                <a:lnTo>
                  <a:pt x="1120429" y="155307"/>
                </a:lnTo>
                <a:lnTo>
                  <a:pt x="1158765" y="178597"/>
                </a:lnTo>
                <a:lnTo>
                  <a:pt x="1194655" y="202177"/>
                </a:lnTo>
                <a:lnTo>
                  <a:pt x="1227143" y="225887"/>
                </a:lnTo>
                <a:lnTo>
                  <a:pt x="1260763" y="252299"/>
                </a:lnTo>
                <a:lnTo>
                  <a:pt x="1293566" y="279582"/>
                </a:lnTo>
                <a:lnTo>
                  <a:pt x="1321374" y="304936"/>
                </a:lnTo>
                <a:lnTo>
                  <a:pt x="1346962" y="332080"/>
                </a:lnTo>
                <a:lnTo>
                  <a:pt x="1371563" y="360681"/>
                </a:lnTo>
                <a:lnTo>
                  <a:pt x="1395727" y="389929"/>
                </a:lnTo>
                <a:lnTo>
                  <a:pt x="1417049" y="419464"/>
                </a:lnTo>
                <a:lnTo>
                  <a:pt x="1435456" y="449127"/>
                </a:lnTo>
                <a:lnTo>
                  <a:pt x="1450251" y="478848"/>
                </a:lnTo>
                <a:lnTo>
                  <a:pt x="1463441" y="508593"/>
                </a:lnTo>
                <a:lnTo>
                  <a:pt x="1474926" y="538350"/>
                </a:lnTo>
                <a:lnTo>
                  <a:pt x="1483338" y="568111"/>
                </a:lnTo>
                <a:lnTo>
                  <a:pt x="1490383" y="597875"/>
                </a:lnTo>
                <a:lnTo>
                  <a:pt x="1495830" y="628633"/>
                </a:lnTo>
                <a:lnTo>
                  <a:pt x="1497282" y="645169"/>
                </a:lnTo>
                <a:lnTo>
                  <a:pt x="1498251" y="662146"/>
                </a:lnTo>
                <a:lnTo>
                  <a:pt x="1496680" y="691593"/>
                </a:lnTo>
                <a:lnTo>
                  <a:pt x="1492676" y="718901"/>
                </a:lnTo>
                <a:lnTo>
                  <a:pt x="1487588" y="747576"/>
                </a:lnTo>
                <a:lnTo>
                  <a:pt x="1482020" y="774210"/>
                </a:lnTo>
                <a:lnTo>
                  <a:pt x="1475246" y="799277"/>
                </a:lnTo>
                <a:lnTo>
                  <a:pt x="1465620" y="823647"/>
                </a:lnTo>
                <a:lnTo>
                  <a:pt x="1452082" y="847707"/>
                </a:lnTo>
                <a:lnTo>
                  <a:pt x="1436143" y="871630"/>
                </a:lnTo>
                <a:lnTo>
                  <a:pt x="1419138" y="895491"/>
                </a:lnTo>
                <a:lnTo>
                  <a:pt x="1392828" y="926497"/>
                </a:lnTo>
                <a:lnTo>
                  <a:pt x="1361441" y="949795"/>
                </a:lnTo>
                <a:lnTo>
                  <a:pt x="1327006" y="969266"/>
                </a:lnTo>
                <a:lnTo>
                  <a:pt x="1286927" y="987602"/>
                </a:lnTo>
                <a:lnTo>
                  <a:pt x="1243633" y="1000863"/>
                </a:lnTo>
                <a:lnTo>
                  <a:pt x="1211538" y="1005184"/>
                </a:lnTo>
                <a:lnTo>
                  <a:pt x="1178422" y="1007104"/>
                </a:lnTo>
                <a:lnTo>
                  <a:pt x="1147168" y="1007957"/>
                </a:lnTo>
                <a:lnTo>
                  <a:pt x="991071" y="1008622"/>
                </a:lnTo>
                <a:lnTo>
                  <a:pt x="958067" y="1005986"/>
                </a:lnTo>
                <a:lnTo>
                  <a:pt x="925870" y="1002500"/>
                </a:lnTo>
                <a:lnTo>
                  <a:pt x="891716" y="1000949"/>
                </a:lnTo>
                <a:lnTo>
                  <a:pt x="859339" y="997615"/>
                </a:lnTo>
                <a:lnTo>
                  <a:pt x="815866" y="992806"/>
                </a:lnTo>
                <a:lnTo>
                  <a:pt x="792224" y="990688"/>
                </a:lnTo>
                <a:lnTo>
                  <a:pt x="759023" y="98185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InkAnnotation338"/>
          <p:cNvSpPr/>
          <p:nvPr/>
        </p:nvSpPr>
        <p:spPr>
          <a:xfrm>
            <a:off x="6529606" y="4545901"/>
            <a:ext cx="882035" cy="1231607"/>
          </a:xfrm>
          <a:custGeom>
            <a:avLst/>
            <a:gdLst/>
            <a:ahLst/>
            <a:cxnLst/>
            <a:rect l="0" t="0" r="0" b="0"/>
            <a:pathLst>
              <a:path w="882035" h="1231607">
                <a:moveTo>
                  <a:pt x="846315" y="276130"/>
                </a:moveTo>
                <a:lnTo>
                  <a:pt x="846315" y="250398"/>
                </a:lnTo>
                <a:lnTo>
                  <a:pt x="841575" y="229148"/>
                </a:lnTo>
                <a:lnTo>
                  <a:pt x="823955" y="195302"/>
                </a:lnTo>
                <a:lnTo>
                  <a:pt x="798720" y="157307"/>
                </a:lnTo>
                <a:lnTo>
                  <a:pt x="781505" y="136007"/>
                </a:lnTo>
                <a:lnTo>
                  <a:pt x="760626" y="116619"/>
                </a:lnTo>
                <a:lnTo>
                  <a:pt x="735470" y="98079"/>
                </a:lnTo>
                <a:lnTo>
                  <a:pt x="721817" y="88969"/>
                </a:lnTo>
                <a:lnTo>
                  <a:pt x="706762" y="79918"/>
                </a:lnTo>
                <a:lnTo>
                  <a:pt x="690771" y="70907"/>
                </a:lnTo>
                <a:lnTo>
                  <a:pt x="674158" y="61924"/>
                </a:lnTo>
                <a:lnTo>
                  <a:pt x="658122" y="53951"/>
                </a:lnTo>
                <a:lnTo>
                  <a:pt x="642470" y="46651"/>
                </a:lnTo>
                <a:lnTo>
                  <a:pt x="627075" y="39800"/>
                </a:lnTo>
                <a:lnTo>
                  <a:pt x="609866" y="33248"/>
                </a:lnTo>
                <a:lnTo>
                  <a:pt x="591448" y="26896"/>
                </a:lnTo>
                <a:lnTo>
                  <a:pt x="572224" y="20677"/>
                </a:lnTo>
                <a:lnTo>
                  <a:pt x="553454" y="15539"/>
                </a:lnTo>
                <a:lnTo>
                  <a:pt x="534989" y="11121"/>
                </a:lnTo>
                <a:lnTo>
                  <a:pt x="516725" y="7184"/>
                </a:lnTo>
                <a:lnTo>
                  <a:pt x="498596" y="4559"/>
                </a:lnTo>
                <a:lnTo>
                  <a:pt x="480557" y="2809"/>
                </a:lnTo>
                <a:lnTo>
                  <a:pt x="462579" y="1642"/>
                </a:lnTo>
                <a:lnTo>
                  <a:pt x="444639" y="864"/>
                </a:lnTo>
                <a:lnTo>
                  <a:pt x="408831" y="0"/>
                </a:lnTo>
                <a:lnTo>
                  <a:pt x="391941" y="762"/>
                </a:lnTo>
                <a:lnTo>
                  <a:pt x="375719" y="2262"/>
                </a:lnTo>
                <a:lnTo>
                  <a:pt x="359944" y="4254"/>
                </a:lnTo>
                <a:lnTo>
                  <a:pt x="326541" y="9114"/>
                </a:lnTo>
                <a:lnTo>
                  <a:pt x="309299" y="11799"/>
                </a:lnTo>
                <a:lnTo>
                  <a:pt x="292844" y="15573"/>
                </a:lnTo>
                <a:lnTo>
                  <a:pt x="276911" y="20073"/>
                </a:lnTo>
                <a:lnTo>
                  <a:pt x="261330" y="25058"/>
                </a:lnTo>
                <a:lnTo>
                  <a:pt x="245981" y="30366"/>
                </a:lnTo>
                <a:lnTo>
                  <a:pt x="215697" y="41555"/>
                </a:lnTo>
                <a:lnTo>
                  <a:pt x="170758" y="59010"/>
                </a:lnTo>
                <a:lnTo>
                  <a:pt x="155835" y="65899"/>
                </a:lnTo>
                <a:lnTo>
                  <a:pt x="140924" y="73468"/>
                </a:lnTo>
                <a:lnTo>
                  <a:pt x="126024" y="81491"/>
                </a:lnTo>
                <a:lnTo>
                  <a:pt x="101529" y="100988"/>
                </a:lnTo>
                <a:lnTo>
                  <a:pt x="56811" y="145842"/>
                </a:lnTo>
                <a:lnTo>
                  <a:pt x="38686" y="171923"/>
                </a:lnTo>
                <a:lnTo>
                  <a:pt x="25010" y="200049"/>
                </a:lnTo>
                <a:lnTo>
                  <a:pt x="15623" y="229087"/>
                </a:lnTo>
                <a:lnTo>
                  <a:pt x="8145" y="258529"/>
                </a:lnTo>
                <a:lnTo>
                  <a:pt x="2506" y="289143"/>
                </a:lnTo>
                <a:lnTo>
                  <a:pt x="0" y="322593"/>
                </a:lnTo>
                <a:lnTo>
                  <a:pt x="4177" y="354658"/>
                </a:lnTo>
                <a:lnTo>
                  <a:pt x="12648" y="386437"/>
                </a:lnTo>
                <a:lnTo>
                  <a:pt x="23028" y="420405"/>
                </a:lnTo>
                <a:lnTo>
                  <a:pt x="40028" y="472998"/>
                </a:lnTo>
                <a:lnTo>
                  <a:pt x="57026" y="508486"/>
                </a:lnTo>
                <a:lnTo>
                  <a:pt x="77809" y="543110"/>
                </a:lnTo>
                <a:lnTo>
                  <a:pt x="135236" y="625639"/>
                </a:lnTo>
                <a:lnTo>
                  <a:pt x="161518" y="658017"/>
                </a:lnTo>
                <a:lnTo>
                  <a:pt x="175470" y="673596"/>
                </a:lnTo>
                <a:lnTo>
                  <a:pt x="204204" y="704135"/>
                </a:lnTo>
                <a:lnTo>
                  <a:pt x="263072" y="764163"/>
                </a:lnTo>
                <a:lnTo>
                  <a:pt x="278893" y="779087"/>
                </a:lnTo>
                <a:lnTo>
                  <a:pt x="312346" y="808898"/>
                </a:lnTo>
                <a:lnTo>
                  <a:pt x="364649" y="853572"/>
                </a:lnTo>
                <a:lnTo>
                  <a:pt x="383321" y="868458"/>
                </a:lnTo>
                <a:lnTo>
                  <a:pt x="442785" y="914104"/>
                </a:lnTo>
                <a:lnTo>
                  <a:pt x="504391" y="963899"/>
                </a:lnTo>
                <a:lnTo>
                  <a:pt x="566631" y="1011505"/>
                </a:lnTo>
                <a:lnTo>
                  <a:pt x="629059" y="1061880"/>
                </a:lnTo>
                <a:lnTo>
                  <a:pt x="670713" y="1093334"/>
                </a:lnTo>
                <a:lnTo>
                  <a:pt x="691544" y="1107675"/>
                </a:lnTo>
                <a:lnTo>
                  <a:pt x="712377" y="1121204"/>
                </a:lnTo>
                <a:lnTo>
                  <a:pt x="753052" y="1146820"/>
                </a:lnTo>
                <a:lnTo>
                  <a:pt x="790975" y="1171434"/>
                </a:lnTo>
                <a:lnTo>
                  <a:pt x="822380" y="1192957"/>
                </a:lnTo>
                <a:lnTo>
                  <a:pt x="847584" y="1210460"/>
                </a:lnTo>
                <a:lnTo>
                  <a:pt x="857082" y="1216517"/>
                </a:lnTo>
                <a:lnTo>
                  <a:pt x="882034" y="12316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InkAnnotation339"/>
          <p:cNvSpPr/>
          <p:nvPr/>
        </p:nvSpPr>
        <p:spPr>
          <a:xfrm>
            <a:off x="5672552" y="4313565"/>
            <a:ext cx="1738721" cy="704916"/>
          </a:xfrm>
          <a:custGeom>
            <a:avLst/>
            <a:gdLst/>
            <a:ahLst/>
            <a:cxnLst/>
            <a:rect l="0" t="0" r="0" b="0"/>
            <a:pathLst>
              <a:path w="1738721" h="704916">
                <a:moveTo>
                  <a:pt x="1730158" y="535255"/>
                </a:moveTo>
                <a:lnTo>
                  <a:pt x="1734898" y="535255"/>
                </a:lnTo>
                <a:lnTo>
                  <a:pt x="1736295" y="536247"/>
                </a:lnTo>
                <a:lnTo>
                  <a:pt x="1737226" y="537900"/>
                </a:lnTo>
                <a:lnTo>
                  <a:pt x="1738261" y="542384"/>
                </a:lnTo>
                <a:lnTo>
                  <a:pt x="1738720" y="547684"/>
                </a:lnTo>
                <a:lnTo>
                  <a:pt x="1737851" y="550486"/>
                </a:lnTo>
                <a:lnTo>
                  <a:pt x="1732878" y="559170"/>
                </a:lnTo>
                <a:lnTo>
                  <a:pt x="1731368" y="565066"/>
                </a:lnTo>
                <a:lnTo>
                  <a:pt x="1728979" y="568027"/>
                </a:lnTo>
                <a:lnTo>
                  <a:pt x="1701090" y="588835"/>
                </a:lnTo>
                <a:lnTo>
                  <a:pt x="1695896" y="591811"/>
                </a:lnTo>
                <a:lnTo>
                  <a:pt x="1684834" y="595117"/>
                </a:lnTo>
                <a:lnTo>
                  <a:pt x="1648526" y="604543"/>
                </a:lnTo>
                <a:lnTo>
                  <a:pt x="1621636" y="611898"/>
                </a:lnTo>
                <a:lnTo>
                  <a:pt x="1570616" y="619872"/>
                </a:lnTo>
                <a:lnTo>
                  <a:pt x="1526812" y="629764"/>
                </a:lnTo>
                <a:lnTo>
                  <a:pt x="1472837" y="637732"/>
                </a:lnTo>
                <a:lnTo>
                  <a:pt x="1405334" y="654429"/>
                </a:lnTo>
                <a:lnTo>
                  <a:pt x="1346131" y="662147"/>
                </a:lnTo>
                <a:lnTo>
                  <a:pt x="1293806" y="667807"/>
                </a:lnTo>
                <a:lnTo>
                  <a:pt x="1242828" y="676054"/>
                </a:lnTo>
                <a:lnTo>
                  <a:pt x="1191894" y="684591"/>
                </a:lnTo>
                <a:lnTo>
                  <a:pt x="1139096" y="691312"/>
                </a:lnTo>
                <a:lnTo>
                  <a:pt x="1089456" y="696057"/>
                </a:lnTo>
                <a:lnTo>
                  <a:pt x="1035554" y="702874"/>
                </a:lnTo>
                <a:lnTo>
                  <a:pt x="981655" y="704515"/>
                </a:lnTo>
                <a:lnTo>
                  <a:pt x="804437" y="704915"/>
                </a:lnTo>
                <a:lnTo>
                  <a:pt x="759796" y="700177"/>
                </a:lnTo>
                <a:lnTo>
                  <a:pt x="715149" y="697230"/>
                </a:lnTo>
                <a:lnTo>
                  <a:pt x="665761" y="696357"/>
                </a:lnTo>
                <a:lnTo>
                  <a:pt x="618165" y="691357"/>
                </a:lnTo>
                <a:lnTo>
                  <a:pt x="572643" y="683592"/>
                </a:lnTo>
                <a:lnTo>
                  <a:pt x="522996" y="675008"/>
                </a:lnTo>
                <a:lnTo>
                  <a:pt x="475322" y="670921"/>
                </a:lnTo>
                <a:lnTo>
                  <a:pt x="429778" y="660229"/>
                </a:lnTo>
                <a:lnTo>
                  <a:pt x="384864" y="649234"/>
                </a:lnTo>
                <a:lnTo>
                  <a:pt x="331380" y="635637"/>
                </a:lnTo>
                <a:lnTo>
                  <a:pt x="289674" y="620450"/>
                </a:lnTo>
                <a:lnTo>
                  <a:pt x="239523" y="600186"/>
                </a:lnTo>
                <a:lnTo>
                  <a:pt x="215364" y="590902"/>
                </a:lnTo>
                <a:lnTo>
                  <a:pt x="180443" y="569933"/>
                </a:lnTo>
                <a:lnTo>
                  <a:pt x="149812" y="550711"/>
                </a:lnTo>
                <a:lnTo>
                  <a:pt x="118025" y="532448"/>
                </a:lnTo>
                <a:lnTo>
                  <a:pt x="94166" y="513477"/>
                </a:lnTo>
                <a:lnTo>
                  <a:pt x="77340" y="497794"/>
                </a:lnTo>
                <a:lnTo>
                  <a:pt x="62585" y="480902"/>
                </a:lnTo>
                <a:lnTo>
                  <a:pt x="49413" y="463473"/>
                </a:lnTo>
                <a:lnTo>
                  <a:pt x="36944" y="445805"/>
                </a:lnTo>
                <a:lnTo>
                  <a:pt x="27433" y="428031"/>
                </a:lnTo>
                <a:lnTo>
                  <a:pt x="19900" y="410209"/>
                </a:lnTo>
                <a:lnTo>
                  <a:pt x="13244" y="392367"/>
                </a:lnTo>
                <a:lnTo>
                  <a:pt x="3919" y="365587"/>
                </a:lnTo>
                <a:lnTo>
                  <a:pt x="519" y="347729"/>
                </a:lnTo>
                <a:lnTo>
                  <a:pt x="0" y="329870"/>
                </a:lnTo>
                <a:lnTo>
                  <a:pt x="3077" y="312012"/>
                </a:lnTo>
                <a:lnTo>
                  <a:pt x="7752" y="294153"/>
                </a:lnTo>
                <a:lnTo>
                  <a:pt x="13137" y="276294"/>
                </a:lnTo>
                <a:lnTo>
                  <a:pt x="18837" y="258435"/>
                </a:lnTo>
                <a:lnTo>
                  <a:pt x="27324" y="240575"/>
                </a:lnTo>
                <a:lnTo>
                  <a:pt x="37710" y="222716"/>
                </a:lnTo>
                <a:lnTo>
                  <a:pt x="48941" y="204856"/>
                </a:lnTo>
                <a:lnTo>
                  <a:pt x="66420" y="178067"/>
                </a:lnTo>
                <a:lnTo>
                  <a:pt x="80883" y="162854"/>
                </a:lnTo>
                <a:lnTo>
                  <a:pt x="97233" y="148485"/>
                </a:lnTo>
                <a:lnTo>
                  <a:pt x="114422" y="132177"/>
                </a:lnTo>
                <a:lnTo>
                  <a:pt x="140833" y="106262"/>
                </a:lnTo>
                <a:lnTo>
                  <a:pt x="172251" y="84473"/>
                </a:lnTo>
                <a:lnTo>
                  <a:pt x="211436" y="65448"/>
                </a:lnTo>
                <a:lnTo>
                  <a:pt x="254466" y="47244"/>
                </a:lnTo>
                <a:lnTo>
                  <a:pt x="298634" y="34023"/>
                </a:lnTo>
                <a:lnTo>
                  <a:pt x="347881" y="23821"/>
                </a:lnTo>
                <a:lnTo>
                  <a:pt x="400175" y="14515"/>
                </a:lnTo>
                <a:lnTo>
                  <a:pt x="458113" y="5474"/>
                </a:lnTo>
                <a:lnTo>
                  <a:pt x="496071" y="2140"/>
                </a:lnTo>
                <a:lnTo>
                  <a:pt x="533776" y="659"/>
                </a:lnTo>
                <a:lnTo>
                  <a:pt x="573686" y="0"/>
                </a:lnTo>
                <a:lnTo>
                  <a:pt x="617220" y="2354"/>
                </a:lnTo>
                <a:lnTo>
                  <a:pt x="662035" y="6707"/>
                </a:lnTo>
                <a:lnTo>
                  <a:pt x="773138" y="20478"/>
                </a:lnTo>
                <a:lnTo>
                  <a:pt x="819967" y="28983"/>
                </a:lnTo>
                <a:lnTo>
                  <a:pt x="866246" y="39378"/>
                </a:lnTo>
                <a:lnTo>
                  <a:pt x="909966" y="50612"/>
                </a:lnTo>
                <a:lnTo>
                  <a:pt x="955193" y="64866"/>
                </a:lnTo>
                <a:lnTo>
                  <a:pt x="1000761" y="80131"/>
                </a:lnTo>
                <a:lnTo>
                  <a:pt x="1044164" y="93529"/>
                </a:lnTo>
                <a:lnTo>
                  <a:pt x="1083959" y="108745"/>
                </a:lnTo>
                <a:lnTo>
                  <a:pt x="1121490" y="124437"/>
                </a:lnTo>
                <a:lnTo>
                  <a:pt x="1158014" y="138026"/>
                </a:lnTo>
                <a:lnTo>
                  <a:pt x="1194091" y="153325"/>
                </a:lnTo>
                <a:lnTo>
                  <a:pt x="1228976" y="170047"/>
                </a:lnTo>
                <a:lnTo>
                  <a:pt x="1261018" y="187401"/>
                </a:lnTo>
                <a:lnTo>
                  <a:pt x="1322010" y="216659"/>
                </a:lnTo>
                <a:lnTo>
                  <a:pt x="1351975" y="232922"/>
                </a:lnTo>
                <a:lnTo>
                  <a:pt x="1379184" y="250072"/>
                </a:lnTo>
                <a:lnTo>
                  <a:pt x="1404505" y="268608"/>
                </a:lnTo>
                <a:lnTo>
                  <a:pt x="1428988" y="290076"/>
                </a:lnTo>
                <a:lnTo>
                  <a:pt x="1450454" y="310201"/>
                </a:lnTo>
                <a:lnTo>
                  <a:pt x="1469915" y="330059"/>
                </a:lnTo>
                <a:lnTo>
                  <a:pt x="1479272" y="340910"/>
                </a:lnTo>
                <a:lnTo>
                  <a:pt x="1497607" y="362559"/>
                </a:lnTo>
                <a:lnTo>
                  <a:pt x="1515677" y="382103"/>
                </a:lnTo>
                <a:lnTo>
                  <a:pt x="1530984" y="400710"/>
                </a:lnTo>
                <a:lnTo>
                  <a:pt x="1544402" y="418903"/>
                </a:lnTo>
                <a:lnTo>
                  <a:pt x="1556981" y="436910"/>
                </a:lnTo>
                <a:lnTo>
                  <a:pt x="1566540" y="454835"/>
                </a:lnTo>
                <a:lnTo>
                  <a:pt x="1574095" y="473716"/>
                </a:lnTo>
                <a:lnTo>
                  <a:pt x="1580761" y="495337"/>
                </a:lnTo>
                <a:lnTo>
                  <a:pt x="1582934" y="506658"/>
                </a:lnTo>
                <a:lnTo>
                  <a:pt x="1584384" y="518174"/>
                </a:lnTo>
                <a:lnTo>
                  <a:pt x="1585350" y="529821"/>
                </a:lnTo>
                <a:lnTo>
                  <a:pt x="1586424" y="550699"/>
                </a:lnTo>
                <a:lnTo>
                  <a:pt x="1587028" y="576542"/>
                </a:lnTo>
                <a:lnTo>
                  <a:pt x="1587283" y="5977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InkAnnotation340"/>
          <p:cNvSpPr/>
          <p:nvPr/>
        </p:nvSpPr>
        <p:spPr>
          <a:xfrm>
            <a:off x="2884289" y="5670353"/>
            <a:ext cx="410766" cy="508991"/>
          </a:xfrm>
          <a:custGeom>
            <a:avLst/>
            <a:gdLst/>
            <a:ahLst/>
            <a:cxnLst/>
            <a:rect l="0" t="0" r="0" b="0"/>
            <a:pathLst>
              <a:path w="410766" h="508991">
                <a:moveTo>
                  <a:pt x="0" y="17857"/>
                </a:moveTo>
                <a:lnTo>
                  <a:pt x="4740" y="17857"/>
                </a:lnTo>
                <a:lnTo>
                  <a:pt x="7129" y="16865"/>
                </a:lnTo>
                <a:lnTo>
                  <a:pt x="12428" y="13117"/>
                </a:lnTo>
                <a:lnTo>
                  <a:pt x="16223" y="11720"/>
                </a:lnTo>
                <a:lnTo>
                  <a:pt x="25731" y="10169"/>
                </a:lnTo>
                <a:lnTo>
                  <a:pt x="32036" y="8763"/>
                </a:lnTo>
                <a:lnTo>
                  <a:pt x="39217" y="6833"/>
                </a:lnTo>
                <a:lnTo>
                  <a:pt x="46981" y="4554"/>
                </a:lnTo>
                <a:lnTo>
                  <a:pt x="55133" y="3036"/>
                </a:lnTo>
                <a:lnTo>
                  <a:pt x="63544" y="2023"/>
                </a:lnTo>
                <a:lnTo>
                  <a:pt x="72128" y="1348"/>
                </a:lnTo>
                <a:lnTo>
                  <a:pt x="80827" y="898"/>
                </a:lnTo>
                <a:lnTo>
                  <a:pt x="98431" y="398"/>
                </a:lnTo>
                <a:lnTo>
                  <a:pt x="160746" y="21"/>
                </a:lnTo>
                <a:lnTo>
                  <a:pt x="200644" y="0"/>
                </a:lnTo>
                <a:lnTo>
                  <a:pt x="208176" y="992"/>
                </a:lnTo>
                <a:lnTo>
                  <a:pt x="216175" y="2645"/>
                </a:lnTo>
                <a:lnTo>
                  <a:pt x="224483" y="4739"/>
                </a:lnTo>
                <a:lnTo>
                  <a:pt x="232999" y="6135"/>
                </a:lnTo>
                <a:lnTo>
                  <a:pt x="241653" y="7066"/>
                </a:lnTo>
                <a:lnTo>
                  <a:pt x="250399" y="7686"/>
                </a:lnTo>
                <a:lnTo>
                  <a:pt x="259206" y="9092"/>
                </a:lnTo>
                <a:lnTo>
                  <a:pt x="268054" y="11022"/>
                </a:lnTo>
                <a:lnTo>
                  <a:pt x="276929" y="13300"/>
                </a:lnTo>
                <a:lnTo>
                  <a:pt x="285822" y="15812"/>
                </a:lnTo>
                <a:lnTo>
                  <a:pt x="303641" y="21248"/>
                </a:lnTo>
                <a:lnTo>
                  <a:pt x="311568" y="23094"/>
                </a:lnTo>
                <a:lnTo>
                  <a:pt x="318837" y="24325"/>
                </a:lnTo>
                <a:lnTo>
                  <a:pt x="325667" y="25145"/>
                </a:lnTo>
                <a:lnTo>
                  <a:pt x="332205" y="26685"/>
                </a:lnTo>
                <a:lnTo>
                  <a:pt x="344761" y="31041"/>
                </a:lnTo>
                <a:lnTo>
                  <a:pt x="356956" y="33639"/>
                </a:lnTo>
                <a:lnTo>
                  <a:pt x="367998" y="34793"/>
                </a:lnTo>
                <a:lnTo>
                  <a:pt x="380526" y="35534"/>
                </a:lnTo>
                <a:lnTo>
                  <a:pt x="381676" y="35595"/>
                </a:lnTo>
                <a:lnTo>
                  <a:pt x="381450" y="36628"/>
                </a:lnTo>
                <a:lnTo>
                  <a:pt x="377385" y="42821"/>
                </a:lnTo>
                <a:lnTo>
                  <a:pt x="376086" y="48135"/>
                </a:lnTo>
                <a:lnTo>
                  <a:pt x="370216" y="56449"/>
                </a:lnTo>
                <a:lnTo>
                  <a:pt x="360994" y="66759"/>
                </a:lnTo>
                <a:lnTo>
                  <a:pt x="350280" y="77956"/>
                </a:lnTo>
                <a:lnTo>
                  <a:pt x="343652" y="83720"/>
                </a:lnTo>
                <a:lnTo>
                  <a:pt x="336258" y="89547"/>
                </a:lnTo>
                <a:lnTo>
                  <a:pt x="328352" y="95416"/>
                </a:lnTo>
                <a:lnTo>
                  <a:pt x="311629" y="107229"/>
                </a:lnTo>
                <a:lnTo>
                  <a:pt x="303003" y="113157"/>
                </a:lnTo>
                <a:lnTo>
                  <a:pt x="294275" y="120086"/>
                </a:lnTo>
                <a:lnTo>
                  <a:pt x="285480" y="127681"/>
                </a:lnTo>
                <a:lnTo>
                  <a:pt x="276640" y="135722"/>
                </a:lnTo>
                <a:lnTo>
                  <a:pt x="266778" y="144059"/>
                </a:lnTo>
                <a:lnTo>
                  <a:pt x="245237" y="161259"/>
                </a:lnTo>
                <a:lnTo>
                  <a:pt x="234928" y="170013"/>
                </a:lnTo>
                <a:lnTo>
                  <a:pt x="225080" y="178826"/>
                </a:lnTo>
                <a:lnTo>
                  <a:pt x="215537" y="187678"/>
                </a:lnTo>
                <a:lnTo>
                  <a:pt x="205207" y="196555"/>
                </a:lnTo>
                <a:lnTo>
                  <a:pt x="194352" y="205449"/>
                </a:lnTo>
                <a:lnTo>
                  <a:pt x="183146" y="214357"/>
                </a:lnTo>
                <a:lnTo>
                  <a:pt x="172699" y="224263"/>
                </a:lnTo>
                <a:lnTo>
                  <a:pt x="162757" y="234836"/>
                </a:lnTo>
                <a:lnTo>
                  <a:pt x="153153" y="245854"/>
                </a:lnTo>
                <a:lnTo>
                  <a:pt x="144766" y="256175"/>
                </a:lnTo>
                <a:lnTo>
                  <a:pt x="137190" y="266033"/>
                </a:lnTo>
                <a:lnTo>
                  <a:pt x="130155" y="275581"/>
                </a:lnTo>
                <a:lnTo>
                  <a:pt x="117047" y="294127"/>
                </a:lnTo>
                <a:lnTo>
                  <a:pt x="110773" y="303240"/>
                </a:lnTo>
                <a:lnTo>
                  <a:pt x="105599" y="312293"/>
                </a:lnTo>
                <a:lnTo>
                  <a:pt x="101157" y="321304"/>
                </a:lnTo>
                <a:lnTo>
                  <a:pt x="97203" y="330288"/>
                </a:lnTo>
                <a:lnTo>
                  <a:pt x="93576" y="339253"/>
                </a:lnTo>
                <a:lnTo>
                  <a:pt x="86899" y="357153"/>
                </a:lnTo>
                <a:lnTo>
                  <a:pt x="85714" y="366093"/>
                </a:lnTo>
                <a:lnTo>
                  <a:pt x="85916" y="375030"/>
                </a:lnTo>
                <a:lnTo>
                  <a:pt x="87043" y="383965"/>
                </a:lnTo>
                <a:lnTo>
                  <a:pt x="90941" y="399184"/>
                </a:lnTo>
                <a:lnTo>
                  <a:pt x="93369" y="406020"/>
                </a:lnTo>
                <a:lnTo>
                  <a:pt x="101359" y="418908"/>
                </a:lnTo>
                <a:lnTo>
                  <a:pt x="112517" y="431250"/>
                </a:lnTo>
                <a:lnTo>
                  <a:pt x="119660" y="437320"/>
                </a:lnTo>
                <a:lnTo>
                  <a:pt x="127398" y="443350"/>
                </a:lnTo>
                <a:lnTo>
                  <a:pt x="135533" y="449356"/>
                </a:lnTo>
                <a:lnTo>
                  <a:pt x="152510" y="461320"/>
                </a:lnTo>
                <a:lnTo>
                  <a:pt x="162197" y="466296"/>
                </a:lnTo>
                <a:lnTo>
                  <a:pt x="172623" y="470605"/>
                </a:lnTo>
                <a:lnTo>
                  <a:pt x="183543" y="474470"/>
                </a:lnTo>
                <a:lnTo>
                  <a:pt x="194791" y="479032"/>
                </a:lnTo>
                <a:lnTo>
                  <a:pt x="206259" y="484057"/>
                </a:lnTo>
                <a:lnTo>
                  <a:pt x="217873" y="489392"/>
                </a:lnTo>
                <a:lnTo>
                  <a:pt x="228592" y="493940"/>
                </a:lnTo>
                <a:lnTo>
                  <a:pt x="238715" y="497965"/>
                </a:lnTo>
                <a:lnTo>
                  <a:pt x="248440" y="501640"/>
                </a:lnTo>
                <a:lnTo>
                  <a:pt x="258892" y="504090"/>
                </a:lnTo>
                <a:lnTo>
                  <a:pt x="269829" y="505723"/>
                </a:lnTo>
                <a:lnTo>
                  <a:pt x="281089" y="506812"/>
                </a:lnTo>
                <a:lnTo>
                  <a:pt x="292564" y="507538"/>
                </a:lnTo>
                <a:lnTo>
                  <a:pt x="315898" y="508345"/>
                </a:lnTo>
                <a:lnTo>
                  <a:pt x="369805" y="508905"/>
                </a:lnTo>
                <a:lnTo>
                  <a:pt x="410765" y="5089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InkAnnotation341"/>
          <p:cNvSpPr/>
          <p:nvPr/>
        </p:nvSpPr>
        <p:spPr>
          <a:xfrm>
            <a:off x="3009304" y="5813226"/>
            <a:ext cx="330400" cy="8931"/>
          </a:xfrm>
          <a:custGeom>
            <a:avLst/>
            <a:gdLst/>
            <a:ahLst/>
            <a:cxnLst/>
            <a:rect l="0" t="0" r="0" b="0"/>
            <a:pathLst>
              <a:path w="330400" h="8931">
                <a:moveTo>
                  <a:pt x="0" y="0"/>
                </a:moveTo>
                <a:lnTo>
                  <a:pt x="171605" y="0"/>
                </a:lnTo>
                <a:lnTo>
                  <a:pt x="184848" y="992"/>
                </a:lnTo>
                <a:lnTo>
                  <a:pt x="198639" y="2645"/>
                </a:lnTo>
                <a:lnTo>
                  <a:pt x="212793" y="4740"/>
                </a:lnTo>
                <a:lnTo>
                  <a:pt x="227190" y="6137"/>
                </a:lnTo>
                <a:lnTo>
                  <a:pt x="241749" y="7068"/>
                </a:lnTo>
                <a:lnTo>
                  <a:pt x="269171" y="8102"/>
                </a:lnTo>
                <a:lnTo>
                  <a:pt x="308382" y="8766"/>
                </a:lnTo>
                <a:lnTo>
                  <a:pt x="330399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InkAnnotation342"/>
          <p:cNvSpPr/>
          <p:nvPr/>
        </p:nvSpPr>
        <p:spPr>
          <a:xfrm>
            <a:off x="3562945" y="5482828"/>
            <a:ext cx="35720" cy="276821"/>
          </a:xfrm>
          <a:custGeom>
            <a:avLst/>
            <a:gdLst/>
            <a:ahLst/>
            <a:cxnLst/>
            <a:rect l="0" t="0" r="0" b="0"/>
            <a:pathLst>
              <a:path w="35720" h="276821">
                <a:moveTo>
                  <a:pt x="0" y="0"/>
                </a:moveTo>
                <a:lnTo>
                  <a:pt x="0" y="76792"/>
                </a:lnTo>
                <a:lnTo>
                  <a:pt x="992" y="87905"/>
                </a:lnTo>
                <a:lnTo>
                  <a:pt x="2646" y="99283"/>
                </a:lnTo>
                <a:lnTo>
                  <a:pt x="12429" y="150800"/>
                </a:lnTo>
                <a:lnTo>
                  <a:pt x="20990" y="194060"/>
                </a:lnTo>
                <a:lnTo>
                  <a:pt x="23915" y="206765"/>
                </a:lnTo>
                <a:lnTo>
                  <a:pt x="26857" y="218210"/>
                </a:lnTo>
                <a:lnTo>
                  <a:pt x="29811" y="228817"/>
                </a:lnTo>
                <a:lnTo>
                  <a:pt x="31780" y="238865"/>
                </a:lnTo>
                <a:lnTo>
                  <a:pt x="33093" y="248540"/>
                </a:lnTo>
                <a:lnTo>
                  <a:pt x="35719" y="2768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InkAnnotation343"/>
          <p:cNvSpPr/>
          <p:nvPr/>
        </p:nvSpPr>
        <p:spPr>
          <a:xfrm>
            <a:off x="3893343" y="5661421"/>
            <a:ext cx="35720" cy="258962"/>
          </a:xfrm>
          <a:custGeom>
            <a:avLst/>
            <a:gdLst/>
            <a:ahLst/>
            <a:cxnLst/>
            <a:rect l="0" t="0" r="0" b="0"/>
            <a:pathLst>
              <a:path w="35720" h="258962">
                <a:moveTo>
                  <a:pt x="35719" y="0"/>
                </a:moveTo>
                <a:lnTo>
                  <a:pt x="35719" y="82181"/>
                </a:lnTo>
                <a:lnTo>
                  <a:pt x="34726" y="90506"/>
                </a:lnTo>
                <a:lnTo>
                  <a:pt x="33073" y="99033"/>
                </a:lnTo>
                <a:lnTo>
                  <a:pt x="30979" y="107694"/>
                </a:lnTo>
                <a:lnTo>
                  <a:pt x="29582" y="116444"/>
                </a:lnTo>
                <a:lnTo>
                  <a:pt x="28651" y="125255"/>
                </a:lnTo>
                <a:lnTo>
                  <a:pt x="28031" y="134105"/>
                </a:lnTo>
                <a:lnTo>
                  <a:pt x="26625" y="142981"/>
                </a:lnTo>
                <a:lnTo>
                  <a:pt x="24695" y="151876"/>
                </a:lnTo>
                <a:lnTo>
                  <a:pt x="22417" y="160782"/>
                </a:lnTo>
                <a:lnTo>
                  <a:pt x="19905" y="169696"/>
                </a:lnTo>
                <a:lnTo>
                  <a:pt x="14470" y="187537"/>
                </a:lnTo>
                <a:lnTo>
                  <a:pt x="12623" y="196463"/>
                </a:lnTo>
                <a:lnTo>
                  <a:pt x="11392" y="205389"/>
                </a:lnTo>
                <a:lnTo>
                  <a:pt x="10571" y="214317"/>
                </a:lnTo>
                <a:lnTo>
                  <a:pt x="9032" y="221261"/>
                </a:lnTo>
                <a:lnTo>
                  <a:pt x="7014" y="226882"/>
                </a:lnTo>
                <a:lnTo>
                  <a:pt x="4676" y="231622"/>
                </a:lnTo>
                <a:lnTo>
                  <a:pt x="3117" y="236766"/>
                </a:lnTo>
                <a:lnTo>
                  <a:pt x="2078" y="242181"/>
                </a:lnTo>
                <a:lnTo>
                  <a:pt x="0" y="2589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InkAnnotation344"/>
          <p:cNvSpPr/>
          <p:nvPr/>
        </p:nvSpPr>
        <p:spPr>
          <a:xfrm>
            <a:off x="3696890" y="5725215"/>
            <a:ext cx="491134" cy="96942"/>
          </a:xfrm>
          <a:custGeom>
            <a:avLst/>
            <a:gdLst/>
            <a:ahLst/>
            <a:cxnLst/>
            <a:rect l="0" t="0" r="0" b="0"/>
            <a:pathLst>
              <a:path w="491134" h="96942">
                <a:moveTo>
                  <a:pt x="491133" y="96941"/>
                </a:moveTo>
                <a:lnTo>
                  <a:pt x="486392" y="96941"/>
                </a:lnTo>
                <a:lnTo>
                  <a:pt x="484996" y="95949"/>
                </a:lnTo>
                <a:lnTo>
                  <a:pt x="484065" y="94295"/>
                </a:lnTo>
                <a:lnTo>
                  <a:pt x="483445" y="92200"/>
                </a:lnTo>
                <a:lnTo>
                  <a:pt x="482039" y="90804"/>
                </a:lnTo>
                <a:lnTo>
                  <a:pt x="480109" y="89873"/>
                </a:lnTo>
                <a:lnTo>
                  <a:pt x="477831" y="89252"/>
                </a:lnTo>
                <a:lnTo>
                  <a:pt x="475319" y="87846"/>
                </a:lnTo>
                <a:lnTo>
                  <a:pt x="472653" y="85916"/>
                </a:lnTo>
                <a:lnTo>
                  <a:pt x="469883" y="83638"/>
                </a:lnTo>
                <a:lnTo>
                  <a:pt x="466052" y="81127"/>
                </a:lnTo>
                <a:lnTo>
                  <a:pt x="461514" y="78460"/>
                </a:lnTo>
                <a:lnTo>
                  <a:pt x="456504" y="75691"/>
                </a:lnTo>
                <a:lnTo>
                  <a:pt x="452172" y="72852"/>
                </a:lnTo>
                <a:lnTo>
                  <a:pt x="448292" y="69967"/>
                </a:lnTo>
                <a:lnTo>
                  <a:pt x="444713" y="67052"/>
                </a:lnTo>
                <a:lnTo>
                  <a:pt x="440343" y="64116"/>
                </a:lnTo>
                <a:lnTo>
                  <a:pt x="435444" y="61167"/>
                </a:lnTo>
                <a:lnTo>
                  <a:pt x="430194" y="58209"/>
                </a:lnTo>
                <a:lnTo>
                  <a:pt x="419070" y="52276"/>
                </a:lnTo>
                <a:lnTo>
                  <a:pt x="395759" y="40383"/>
                </a:lnTo>
                <a:lnTo>
                  <a:pt x="388855" y="38400"/>
                </a:lnTo>
                <a:lnTo>
                  <a:pt x="381276" y="37077"/>
                </a:lnTo>
                <a:lnTo>
                  <a:pt x="373247" y="36196"/>
                </a:lnTo>
                <a:lnTo>
                  <a:pt x="364917" y="34616"/>
                </a:lnTo>
                <a:lnTo>
                  <a:pt x="356387" y="32570"/>
                </a:lnTo>
                <a:lnTo>
                  <a:pt x="347724" y="30215"/>
                </a:lnTo>
                <a:lnTo>
                  <a:pt x="330161" y="24951"/>
                </a:lnTo>
                <a:lnTo>
                  <a:pt x="294633" y="13488"/>
                </a:lnTo>
                <a:lnTo>
                  <a:pt x="284727" y="11540"/>
                </a:lnTo>
                <a:lnTo>
                  <a:pt x="274154" y="10241"/>
                </a:lnTo>
                <a:lnTo>
                  <a:pt x="263136" y="9375"/>
                </a:lnTo>
                <a:lnTo>
                  <a:pt x="252815" y="8798"/>
                </a:lnTo>
                <a:lnTo>
                  <a:pt x="233409" y="8157"/>
                </a:lnTo>
                <a:lnTo>
                  <a:pt x="223075" y="6994"/>
                </a:lnTo>
                <a:lnTo>
                  <a:pt x="212216" y="5226"/>
                </a:lnTo>
                <a:lnTo>
                  <a:pt x="201009" y="3055"/>
                </a:lnTo>
                <a:lnTo>
                  <a:pt x="189569" y="1608"/>
                </a:lnTo>
                <a:lnTo>
                  <a:pt x="177973" y="643"/>
                </a:lnTo>
                <a:lnTo>
                  <a:pt x="166274" y="0"/>
                </a:lnTo>
                <a:lnTo>
                  <a:pt x="155498" y="564"/>
                </a:lnTo>
                <a:lnTo>
                  <a:pt x="145337" y="1931"/>
                </a:lnTo>
                <a:lnTo>
                  <a:pt x="135587" y="3836"/>
                </a:lnTo>
                <a:lnTo>
                  <a:pt x="126110" y="5105"/>
                </a:lnTo>
                <a:lnTo>
                  <a:pt x="116815" y="5951"/>
                </a:lnTo>
                <a:lnTo>
                  <a:pt x="107642" y="6515"/>
                </a:lnTo>
                <a:lnTo>
                  <a:pt x="89513" y="7142"/>
                </a:lnTo>
                <a:lnTo>
                  <a:pt x="80511" y="7310"/>
                </a:lnTo>
                <a:lnTo>
                  <a:pt x="65217" y="10141"/>
                </a:lnTo>
                <a:lnTo>
                  <a:pt x="58361" y="12285"/>
                </a:lnTo>
                <a:lnTo>
                  <a:pt x="45451" y="14667"/>
                </a:lnTo>
                <a:lnTo>
                  <a:pt x="39231" y="15303"/>
                </a:lnTo>
                <a:lnTo>
                  <a:pt x="34091" y="16719"/>
                </a:lnTo>
                <a:lnTo>
                  <a:pt x="29673" y="18655"/>
                </a:lnTo>
                <a:lnTo>
                  <a:pt x="25735" y="20937"/>
                </a:lnTo>
                <a:lnTo>
                  <a:pt x="18714" y="23474"/>
                </a:lnTo>
                <a:lnTo>
                  <a:pt x="9183" y="24902"/>
                </a:lnTo>
                <a:lnTo>
                  <a:pt x="0" y="2550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InkAnnotation345"/>
          <p:cNvSpPr/>
          <p:nvPr/>
        </p:nvSpPr>
        <p:spPr>
          <a:xfrm>
            <a:off x="4420195" y="5616773"/>
            <a:ext cx="276821" cy="357188"/>
          </a:xfrm>
          <a:custGeom>
            <a:avLst/>
            <a:gdLst/>
            <a:ahLst/>
            <a:cxnLst/>
            <a:rect l="0" t="0" r="0" b="0"/>
            <a:pathLst>
              <a:path w="276821" h="357188">
                <a:moveTo>
                  <a:pt x="276820" y="0"/>
                </a:moveTo>
                <a:lnTo>
                  <a:pt x="272080" y="4740"/>
                </a:lnTo>
                <a:lnTo>
                  <a:pt x="269691" y="6137"/>
                </a:lnTo>
                <a:lnTo>
                  <a:pt x="264391" y="7689"/>
                </a:lnTo>
                <a:lnTo>
                  <a:pt x="261589" y="10087"/>
                </a:lnTo>
                <a:lnTo>
                  <a:pt x="251912" y="22943"/>
                </a:lnTo>
                <a:lnTo>
                  <a:pt x="247316" y="28194"/>
                </a:lnTo>
                <a:lnTo>
                  <a:pt x="242268" y="33679"/>
                </a:lnTo>
                <a:lnTo>
                  <a:pt x="236918" y="40311"/>
                </a:lnTo>
                <a:lnTo>
                  <a:pt x="231367" y="47710"/>
                </a:lnTo>
                <a:lnTo>
                  <a:pt x="211428" y="74990"/>
                </a:lnTo>
                <a:lnTo>
                  <a:pt x="203459" y="85712"/>
                </a:lnTo>
                <a:lnTo>
                  <a:pt x="189314" y="105563"/>
                </a:lnTo>
                <a:lnTo>
                  <a:pt x="182764" y="115024"/>
                </a:lnTo>
                <a:lnTo>
                  <a:pt x="176413" y="125300"/>
                </a:lnTo>
                <a:lnTo>
                  <a:pt x="170194" y="136119"/>
                </a:lnTo>
                <a:lnTo>
                  <a:pt x="164064" y="147300"/>
                </a:lnTo>
                <a:lnTo>
                  <a:pt x="157001" y="158724"/>
                </a:lnTo>
                <a:lnTo>
                  <a:pt x="149316" y="170307"/>
                </a:lnTo>
                <a:lnTo>
                  <a:pt x="132839" y="193763"/>
                </a:lnTo>
                <a:lnTo>
                  <a:pt x="115594" y="217416"/>
                </a:lnTo>
                <a:lnTo>
                  <a:pt x="107820" y="229280"/>
                </a:lnTo>
                <a:lnTo>
                  <a:pt x="100654" y="241158"/>
                </a:lnTo>
                <a:lnTo>
                  <a:pt x="93891" y="253046"/>
                </a:lnTo>
                <a:lnTo>
                  <a:pt x="86407" y="263947"/>
                </a:lnTo>
                <a:lnTo>
                  <a:pt x="78440" y="274191"/>
                </a:lnTo>
                <a:lnTo>
                  <a:pt x="70153" y="283997"/>
                </a:lnTo>
                <a:lnTo>
                  <a:pt x="61651" y="293511"/>
                </a:lnTo>
                <a:lnTo>
                  <a:pt x="44268" y="312020"/>
                </a:lnTo>
                <a:lnTo>
                  <a:pt x="22121" y="334889"/>
                </a:lnTo>
                <a:lnTo>
                  <a:pt x="0" y="3571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InkAnnotation346"/>
          <p:cNvSpPr/>
          <p:nvPr/>
        </p:nvSpPr>
        <p:spPr>
          <a:xfrm>
            <a:off x="4455914" y="5652492"/>
            <a:ext cx="107157" cy="375048"/>
          </a:xfrm>
          <a:custGeom>
            <a:avLst/>
            <a:gdLst/>
            <a:ahLst/>
            <a:cxnLst/>
            <a:rect l="0" t="0" r="0" b="0"/>
            <a:pathLst>
              <a:path w="107157" h="375048">
                <a:moveTo>
                  <a:pt x="0" y="0"/>
                </a:moveTo>
                <a:lnTo>
                  <a:pt x="0" y="4740"/>
                </a:lnTo>
                <a:lnTo>
                  <a:pt x="992" y="6137"/>
                </a:lnTo>
                <a:lnTo>
                  <a:pt x="2645" y="7067"/>
                </a:lnTo>
                <a:lnTo>
                  <a:pt x="4740" y="7688"/>
                </a:lnTo>
                <a:lnTo>
                  <a:pt x="6136" y="9094"/>
                </a:lnTo>
                <a:lnTo>
                  <a:pt x="7067" y="11024"/>
                </a:lnTo>
                <a:lnTo>
                  <a:pt x="7688" y="13302"/>
                </a:lnTo>
                <a:lnTo>
                  <a:pt x="8377" y="21125"/>
                </a:lnTo>
                <a:lnTo>
                  <a:pt x="9676" y="32209"/>
                </a:lnTo>
                <a:lnTo>
                  <a:pt x="11411" y="39332"/>
                </a:lnTo>
                <a:lnTo>
                  <a:pt x="13561" y="47057"/>
                </a:lnTo>
                <a:lnTo>
                  <a:pt x="16978" y="57168"/>
                </a:lnTo>
                <a:lnTo>
                  <a:pt x="26066" y="81632"/>
                </a:lnTo>
                <a:lnTo>
                  <a:pt x="30276" y="95101"/>
                </a:lnTo>
                <a:lnTo>
                  <a:pt x="34074" y="109041"/>
                </a:lnTo>
                <a:lnTo>
                  <a:pt x="37599" y="123295"/>
                </a:lnTo>
                <a:lnTo>
                  <a:pt x="41933" y="138751"/>
                </a:lnTo>
                <a:lnTo>
                  <a:pt x="52040" y="171800"/>
                </a:lnTo>
                <a:lnTo>
                  <a:pt x="73706" y="239539"/>
                </a:lnTo>
                <a:lnTo>
                  <a:pt x="81706" y="267526"/>
                </a:lnTo>
                <a:lnTo>
                  <a:pt x="94926" y="316840"/>
                </a:lnTo>
                <a:lnTo>
                  <a:pt x="101059" y="337271"/>
                </a:lnTo>
                <a:lnTo>
                  <a:pt x="103091" y="345893"/>
                </a:lnTo>
                <a:lnTo>
                  <a:pt x="104446" y="353627"/>
                </a:lnTo>
                <a:lnTo>
                  <a:pt x="107156" y="3750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InkAnnotation347"/>
          <p:cNvSpPr/>
          <p:nvPr/>
        </p:nvSpPr>
        <p:spPr>
          <a:xfrm>
            <a:off x="4839890" y="5456039"/>
            <a:ext cx="35720" cy="214313"/>
          </a:xfrm>
          <a:custGeom>
            <a:avLst/>
            <a:gdLst/>
            <a:ahLst/>
            <a:cxnLst/>
            <a:rect l="0" t="0" r="0" b="0"/>
            <a:pathLst>
              <a:path w="35720" h="214313">
                <a:moveTo>
                  <a:pt x="0" y="0"/>
                </a:moveTo>
                <a:lnTo>
                  <a:pt x="0" y="18042"/>
                </a:lnTo>
                <a:lnTo>
                  <a:pt x="992" y="23934"/>
                </a:lnTo>
                <a:lnTo>
                  <a:pt x="2646" y="30839"/>
                </a:lnTo>
                <a:lnTo>
                  <a:pt x="4740" y="38418"/>
                </a:lnTo>
                <a:lnTo>
                  <a:pt x="6137" y="47440"/>
                </a:lnTo>
                <a:lnTo>
                  <a:pt x="7068" y="57424"/>
                </a:lnTo>
                <a:lnTo>
                  <a:pt x="7689" y="68047"/>
                </a:lnTo>
                <a:lnTo>
                  <a:pt x="9094" y="79099"/>
                </a:lnTo>
                <a:lnTo>
                  <a:pt x="11024" y="90436"/>
                </a:lnTo>
                <a:lnTo>
                  <a:pt x="21250" y="141887"/>
                </a:lnTo>
                <a:lnTo>
                  <a:pt x="23096" y="154122"/>
                </a:lnTo>
                <a:lnTo>
                  <a:pt x="24327" y="165256"/>
                </a:lnTo>
                <a:lnTo>
                  <a:pt x="25147" y="175655"/>
                </a:lnTo>
                <a:lnTo>
                  <a:pt x="26687" y="184572"/>
                </a:lnTo>
                <a:lnTo>
                  <a:pt x="28705" y="192501"/>
                </a:lnTo>
                <a:lnTo>
                  <a:pt x="35719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InkAnnotation348"/>
          <p:cNvSpPr/>
          <p:nvPr/>
        </p:nvSpPr>
        <p:spPr>
          <a:xfrm>
            <a:off x="5001193" y="5661421"/>
            <a:ext cx="356620" cy="588896"/>
          </a:xfrm>
          <a:custGeom>
            <a:avLst/>
            <a:gdLst/>
            <a:ahLst/>
            <a:cxnLst/>
            <a:rect l="0" t="0" r="0" b="0"/>
            <a:pathLst>
              <a:path w="356620" h="588896">
                <a:moveTo>
                  <a:pt x="70869" y="0"/>
                </a:moveTo>
                <a:lnTo>
                  <a:pt x="70869" y="116256"/>
                </a:lnTo>
                <a:lnTo>
                  <a:pt x="73515" y="131375"/>
                </a:lnTo>
                <a:lnTo>
                  <a:pt x="77005" y="145702"/>
                </a:lnTo>
                <a:lnTo>
                  <a:pt x="78557" y="161991"/>
                </a:lnTo>
                <a:lnTo>
                  <a:pt x="81893" y="176507"/>
                </a:lnTo>
                <a:lnTo>
                  <a:pt x="86683" y="189572"/>
                </a:lnTo>
                <a:lnTo>
                  <a:pt x="92118" y="201994"/>
                </a:lnTo>
                <a:lnTo>
                  <a:pt x="100757" y="220144"/>
                </a:lnTo>
                <a:lnTo>
                  <a:pt x="109601" y="233349"/>
                </a:lnTo>
                <a:lnTo>
                  <a:pt x="113557" y="235933"/>
                </a:lnTo>
                <a:lnTo>
                  <a:pt x="123245" y="238804"/>
                </a:lnTo>
                <a:lnTo>
                  <a:pt x="131520" y="240080"/>
                </a:lnTo>
                <a:lnTo>
                  <a:pt x="139497" y="240648"/>
                </a:lnTo>
                <a:lnTo>
                  <a:pt x="149656" y="240900"/>
                </a:lnTo>
                <a:lnTo>
                  <a:pt x="155144" y="238983"/>
                </a:lnTo>
                <a:lnTo>
                  <a:pt x="160787" y="235720"/>
                </a:lnTo>
                <a:lnTo>
                  <a:pt x="166533" y="231561"/>
                </a:lnTo>
                <a:lnTo>
                  <a:pt x="172348" y="226804"/>
                </a:lnTo>
                <a:lnTo>
                  <a:pt x="178209" y="221648"/>
                </a:lnTo>
                <a:lnTo>
                  <a:pt x="184101" y="216226"/>
                </a:lnTo>
                <a:lnTo>
                  <a:pt x="191005" y="210627"/>
                </a:lnTo>
                <a:lnTo>
                  <a:pt x="198585" y="204910"/>
                </a:lnTo>
                <a:lnTo>
                  <a:pt x="206615" y="199115"/>
                </a:lnTo>
                <a:lnTo>
                  <a:pt x="213952" y="192275"/>
                </a:lnTo>
                <a:lnTo>
                  <a:pt x="220828" y="184738"/>
                </a:lnTo>
                <a:lnTo>
                  <a:pt x="227396" y="176737"/>
                </a:lnTo>
                <a:lnTo>
                  <a:pt x="237340" y="159909"/>
                </a:lnTo>
                <a:lnTo>
                  <a:pt x="246059" y="142508"/>
                </a:lnTo>
                <a:lnTo>
                  <a:pt x="256549" y="124853"/>
                </a:lnTo>
                <a:lnTo>
                  <a:pt x="265180" y="107084"/>
                </a:lnTo>
                <a:lnTo>
                  <a:pt x="273315" y="90257"/>
                </a:lnTo>
                <a:lnTo>
                  <a:pt x="283546" y="76164"/>
                </a:lnTo>
                <a:lnTo>
                  <a:pt x="292061" y="65932"/>
                </a:lnTo>
                <a:lnTo>
                  <a:pt x="302433" y="54593"/>
                </a:lnTo>
                <a:lnTo>
                  <a:pt x="311412" y="45231"/>
                </a:lnTo>
                <a:lnTo>
                  <a:pt x="320517" y="44664"/>
                </a:lnTo>
                <a:lnTo>
                  <a:pt x="316047" y="49394"/>
                </a:lnTo>
                <a:lnTo>
                  <a:pt x="314688" y="52773"/>
                </a:lnTo>
                <a:lnTo>
                  <a:pt x="312776" y="67010"/>
                </a:lnTo>
                <a:lnTo>
                  <a:pt x="312329" y="78069"/>
                </a:lnTo>
                <a:lnTo>
                  <a:pt x="309484" y="94890"/>
                </a:lnTo>
                <a:lnTo>
                  <a:pt x="307336" y="104932"/>
                </a:lnTo>
                <a:lnTo>
                  <a:pt x="305904" y="115596"/>
                </a:lnTo>
                <a:lnTo>
                  <a:pt x="304949" y="126673"/>
                </a:lnTo>
                <a:lnTo>
                  <a:pt x="304313" y="138027"/>
                </a:lnTo>
                <a:lnTo>
                  <a:pt x="302897" y="149565"/>
                </a:lnTo>
                <a:lnTo>
                  <a:pt x="300960" y="161225"/>
                </a:lnTo>
                <a:lnTo>
                  <a:pt x="273239" y="300797"/>
                </a:lnTo>
                <a:lnTo>
                  <a:pt x="269282" y="315625"/>
                </a:lnTo>
                <a:lnTo>
                  <a:pt x="264660" y="330471"/>
                </a:lnTo>
                <a:lnTo>
                  <a:pt x="259594" y="345330"/>
                </a:lnTo>
                <a:lnTo>
                  <a:pt x="255225" y="359204"/>
                </a:lnTo>
                <a:lnTo>
                  <a:pt x="247724" y="385203"/>
                </a:lnTo>
                <a:lnTo>
                  <a:pt x="243343" y="397694"/>
                </a:lnTo>
                <a:lnTo>
                  <a:pt x="238437" y="409988"/>
                </a:lnTo>
                <a:lnTo>
                  <a:pt x="233183" y="422153"/>
                </a:lnTo>
                <a:lnTo>
                  <a:pt x="222052" y="446254"/>
                </a:lnTo>
                <a:lnTo>
                  <a:pt x="198738" y="494064"/>
                </a:lnTo>
                <a:lnTo>
                  <a:pt x="192826" y="504994"/>
                </a:lnTo>
                <a:lnTo>
                  <a:pt x="186900" y="515256"/>
                </a:lnTo>
                <a:lnTo>
                  <a:pt x="180965" y="525074"/>
                </a:lnTo>
                <a:lnTo>
                  <a:pt x="175024" y="533605"/>
                </a:lnTo>
                <a:lnTo>
                  <a:pt x="169079" y="541275"/>
                </a:lnTo>
                <a:lnTo>
                  <a:pt x="163132" y="548373"/>
                </a:lnTo>
                <a:lnTo>
                  <a:pt x="156190" y="555090"/>
                </a:lnTo>
                <a:lnTo>
                  <a:pt x="148586" y="561553"/>
                </a:lnTo>
                <a:lnTo>
                  <a:pt x="140540" y="567845"/>
                </a:lnTo>
                <a:lnTo>
                  <a:pt x="133191" y="572040"/>
                </a:lnTo>
                <a:lnTo>
                  <a:pt x="126307" y="574837"/>
                </a:lnTo>
                <a:lnTo>
                  <a:pt x="119734" y="576701"/>
                </a:lnTo>
                <a:lnTo>
                  <a:pt x="113368" y="578936"/>
                </a:lnTo>
                <a:lnTo>
                  <a:pt x="107139" y="581418"/>
                </a:lnTo>
                <a:lnTo>
                  <a:pt x="101002" y="584065"/>
                </a:lnTo>
                <a:lnTo>
                  <a:pt x="94926" y="585831"/>
                </a:lnTo>
                <a:lnTo>
                  <a:pt x="88892" y="587007"/>
                </a:lnTo>
                <a:lnTo>
                  <a:pt x="82884" y="587791"/>
                </a:lnTo>
                <a:lnTo>
                  <a:pt x="76894" y="588314"/>
                </a:lnTo>
                <a:lnTo>
                  <a:pt x="70917" y="588663"/>
                </a:lnTo>
                <a:lnTo>
                  <a:pt x="64948" y="588895"/>
                </a:lnTo>
                <a:lnTo>
                  <a:pt x="58984" y="588058"/>
                </a:lnTo>
                <a:lnTo>
                  <a:pt x="53024" y="586507"/>
                </a:lnTo>
                <a:lnTo>
                  <a:pt x="47066" y="584481"/>
                </a:lnTo>
                <a:lnTo>
                  <a:pt x="41110" y="582138"/>
                </a:lnTo>
                <a:lnTo>
                  <a:pt x="35155" y="579584"/>
                </a:lnTo>
                <a:lnTo>
                  <a:pt x="24238" y="574101"/>
                </a:lnTo>
                <a:lnTo>
                  <a:pt x="16079" y="568356"/>
                </a:lnTo>
                <a:lnTo>
                  <a:pt x="5907" y="559545"/>
                </a:lnTo>
                <a:lnTo>
                  <a:pt x="3748" y="556585"/>
                </a:lnTo>
                <a:lnTo>
                  <a:pt x="1350" y="550649"/>
                </a:lnTo>
                <a:lnTo>
                  <a:pt x="0" y="541730"/>
                </a:lnTo>
                <a:lnTo>
                  <a:pt x="2330" y="533133"/>
                </a:lnTo>
                <a:lnTo>
                  <a:pt x="9220" y="517138"/>
                </a:lnTo>
                <a:lnTo>
                  <a:pt x="15688" y="505667"/>
                </a:lnTo>
                <a:lnTo>
                  <a:pt x="25178" y="493954"/>
                </a:lnTo>
                <a:lnTo>
                  <a:pt x="31478" y="487061"/>
                </a:lnTo>
                <a:lnTo>
                  <a:pt x="46416" y="471463"/>
                </a:lnTo>
                <a:lnTo>
                  <a:pt x="54567" y="464130"/>
                </a:lnTo>
                <a:lnTo>
                  <a:pt x="62978" y="457256"/>
                </a:lnTo>
                <a:lnTo>
                  <a:pt x="71562" y="450689"/>
                </a:lnTo>
                <a:lnTo>
                  <a:pt x="80260" y="444326"/>
                </a:lnTo>
                <a:lnTo>
                  <a:pt x="97863" y="431965"/>
                </a:lnTo>
                <a:lnTo>
                  <a:pt x="124508" y="413850"/>
                </a:lnTo>
                <a:lnTo>
                  <a:pt x="134409" y="408853"/>
                </a:lnTo>
                <a:lnTo>
                  <a:pt x="144979" y="404530"/>
                </a:lnTo>
                <a:lnTo>
                  <a:pt x="155995" y="400655"/>
                </a:lnTo>
                <a:lnTo>
                  <a:pt x="167307" y="396088"/>
                </a:lnTo>
                <a:lnTo>
                  <a:pt x="178817" y="391059"/>
                </a:lnTo>
                <a:lnTo>
                  <a:pt x="190459" y="385721"/>
                </a:lnTo>
                <a:lnTo>
                  <a:pt x="201197" y="381171"/>
                </a:lnTo>
                <a:lnTo>
                  <a:pt x="211333" y="377146"/>
                </a:lnTo>
                <a:lnTo>
                  <a:pt x="221066" y="373469"/>
                </a:lnTo>
                <a:lnTo>
                  <a:pt x="231524" y="371018"/>
                </a:lnTo>
                <a:lnTo>
                  <a:pt x="242464" y="369385"/>
                </a:lnTo>
                <a:lnTo>
                  <a:pt x="253727" y="368296"/>
                </a:lnTo>
                <a:lnTo>
                  <a:pt x="265204" y="367570"/>
                </a:lnTo>
                <a:lnTo>
                  <a:pt x="288539" y="366763"/>
                </a:lnTo>
                <a:lnTo>
                  <a:pt x="319249" y="366309"/>
                </a:lnTo>
                <a:lnTo>
                  <a:pt x="327737" y="367236"/>
                </a:lnTo>
                <a:lnTo>
                  <a:pt x="335380" y="368848"/>
                </a:lnTo>
                <a:lnTo>
                  <a:pt x="356619" y="3750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81000"/>
            <a:ext cx="72771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81000" y="1905000"/>
          <a:ext cx="6096000" cy="18542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wx</a:t>
                      </a:r>
                      <a:r>
                        <a:rPr lang="en-US" dirty="0" smtClean="0"/>
                        <a:t>\</a:t>
                      </a:r>
                      <a:r>
                        <a:rPr lang="en-US" dirty="0" err="1" smtClean="0"/>
                        <a:t>yz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MARTInkAnnotation219"/>
          <p:cNvSpPr/>
          <p:nvPr/>
        </p:nvSpPr>
        <p:spPr>
          <a:xfrm>
            <a:off x="5009554" y="946546"/>
            <a:ext cx="258962" cy="8931"/>
          </a:xfrm>
          <a:custGeom>
            <a:avLst/>
            <a:gdLst/>
            <a:ahLst/>
            <a:cxnLst/>
            <a:rect l="0" t="0" r="0" b="0"/>
            <a:pathLst>
              <a:path w="258962" h="8931">
                <a:moveTo>
                  <a:pt x="0" y="8930"/>
                </a:moveTo>
                <a:lnTo>
                  <a:pt x="193357" y="8930"/>
                </a:lnTo>
                <a:lnTo>
                  <a:pt x="198358" y="7938"/>
                </a:lnTo>
                <a:lnTo>
                  <a:pt x="202684" y="6284"/>
                </a:lnTo>
                <a:lnTo>
                  <a:pt x="206560" y="4190"/>
                </a:lnTo>
                <a:lnTo>
                  <a:pt x="211128" y="2793"/>
                </a:lnTo>
                <a:lnTo>
                  <a:pt x="216159" y="1862"/>
                </a:lnTo>
                <a:lnTo>
                  <a:pt x="221496" y="1242"/>
                </a:lnTo>
                <a:lnTo>
                  <a:pt x="226047" y="828"/>
                </a:lnTo>
                <a:lnTo>
                  <a:pt x="230073" y="552"/>
                </a:lnTo>
                <a:lnTo>
                  <a:pt x="233749" y="368"/>
                </a:lnTo>
                <a:lnTo>
                  <a:pt x="240480" y="164"/>
                </a:lnTo>
                <a:lnTo>
                  <a:pt x="25896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InkAnnotation220"/>
          <p:cNvSpPr/>
          <p:nvPr/>
        </p:nvSpPr>
        <p:spPr>
          <a:xfrm>
            <a:off x="2375296" y="2464593"/>
            <a:ext cx="8931" cy="1"/>
          </a:xfrm>
          <a:custGeom>
            <a:avLst/>
            <a:gdLst/>
            <a:ahLst/>
            <a:cxnLst/>
            <a:rect l="0" t="0" r="0" b="0"/>
            <a:pathLst>
              <a:path w="8931" h="1">
                <a:moveTo>
                  <a:pt x="0" y="0"/>
                </a:moveTo>
                <a:lnTo>
                  <a:pt x="893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InkAnnotation221"/>
          <p:cNvSpPr/>
          <p:nvPr/>
        </p:nvSpPr>
        <p:spPr>
          <a:xfrm>
            <a:off x="3705820" y="2464593"/>
            <a:ext cx="17860" cy="8931"/>
          </a:xfrm>
          <a:custGeom>
            <a:avLst/>
            <a:gdLst/>
            <a:ahLst/>
            <a:cxnLst/>
            <a:rect l="0" t="0" r="0" b="0"/>
            <a:pathLst>
              <a:path w="17860" h="8931">
                <a:moveTo>
                  <a:pt x="0" y="8930"/>
                </a:moveTo>
                <a:lnTo>
                  <a:pt x="8927" y="8930"/>
                </a:lnTo>
                <a:lnTo>
                  <a:pt x="2" y="8930"/>
                </a:lnTo>
                <a:lnTo>
                  <a:pt x="8929" y="8930"/>
                </a:lnTo>
                <a:lnTo>
                  <a:pt x="0" y="8930"/>
                </a:lnTo>
                <a:lnTo>
                  <a:pt x="8930" y="8930"/>
                </a:lnTo>
                <a:lnTo>
                  <a:pt x="8930" y="109"/>
                </a:lnTo>
                <a:lnTo>
                  <a:pt x="7937" y="73"/>
                </a:lnTo>
                <a:lnTo>
                  <a:pt x="48" y="0"/>
                </a:lnTo>
                <a:lnTo>
                  <a:pt x="10" y="0"/>
                </a:lnTo>
                <a:lnTo>
                  <a:pt x="0" y="8562"/>
                </a:lnTo>
                <a:lnTo>
                  <a:pt x="992" y="8685"/>
                </a:lnTo>
                <a:lnTo>
                  <a:pt x="2646" y="8766"/>
                </a:lnTo>
                <a:lnTo>
                  <a:pt x="4740" y="8821"/>
                </a:lnTo>
                <a:lnTo>
                  <a:pt x="5144" y="8857"/>
                </a:lnTo>
                <a:lnTo>
                  <a:pt x="4422" y="8881"/>
                </a:lnTo>
                <a:lnTo>
                  <a:pt x="76" y="8929"/>
                </a:lnTo>
                <a:lnTo>
                  <a:pt x="8930" y="8930"/>
                </a:lnTo>
                <a:lnTo>
                  <a:pt x="8930" y="0"/>
                </a:lnTo>
                <a:lnTo>
                  <a:pt x="4189" y="4741"/>
                </a:lnTo>
                <a:lnTo>
                  <a:pt x="3785" y="6137"/>
                </a:lnTo>
                <a:lnTo>
                  <a:pt x="4507" y="7068"/>
                </a:lnTo>
                <a:lnTo>
                  <a:pt x="8671" y="8821"/>
                </a:lnTo>
                <a:lnTo>
                  <a:pt x="8757" y="7865"/>
                </a:lnTo>
                <a:lnTo>
                  <a:pt x="8814" y="6236"/>
                </a:lnTo>
                <a:lnTo>
                  <a:pt x="8928" y="48"/>
                </a:lnTo>
                <a:lnTo>
                  <a:pt x="8930" y="0"/>
                </a:lnTo>
                <a:lnTo>
                  <a:pt x="1785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InkAnnotation222"/>
          <p:cNvSpPr/>
          <p:nvPr/>
        </p:nvSpPr>
        <p:spPr>
          <a:xfrm>
            <a:off x="5670351" y="2500312"/>
            <a:ext cx="8931" cy="1"/>
          </a:xfrm>
          <a:custGeom>
            <a:avLst/>
            <a:gdLst/>
            <a:ahLst/>
            <a:cxnLst/>
            <a:rect l="0" t="0" r="0" b="0"/>
            <a:pathLst>
              <a:path w="8931" h="1">
                <a:moveTo>
                  <a:pt x="8930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InkAnnotation223"/>
          <p:cNvSpPr/>
          <p:nvPr/>
        </p:nvSpPr>
        <p:spPr>
          <a:xfrm>
            <a:off x="4938117" y="2446734"/>
            <a:ext cx="8930" cy="8931"/>
          </a:xfrm>
          <a:custGeom>
            <a:avLst/>
            <a:gdLst/>
            <a:ahLst/>
            <a:cxnLst/>
            <a:rect l="0" t="0" r="0" b="0"/>
            <a:pathLst>
              <a:path w="8930" h="8931">
                <a:moveTo>
                  <a:pt x="0" y="0"/>
                </a:moveTo>
                <a:lnTo>
                  <a:pt x="7688" y="0"/>
                </a:lnTo>
                <a:lnTo>
                  <a:pt x="8102" y="992"/>
                </a:lnTo>
                <a:lnTo>
                  <a:pt x="8377" y="2646"/>
                </a:lnTo>
                <a:lnTo>
                  <a:pt x="8929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InkAnnotation224"/>
          <p:cNvSpPr/>
          <p:nvPr/>
        </p:nvSpPr>
        <p:spPr>
          <a:xfrm>
            <a:off x="2232421" y="2848570"/>
            <a:ext cx="8931" cy="1"/>
          </a:xfrm>
          <a:custGeom>
            <a:avLst/>
            <a:gdLst/>
            <a:ahLst/>
            <a:cxnLst/>
            <a:rect l="0" t="0" r="0" b="0"/>
            <a:pathLst>
              <a:path w="8931" h="1">
                <a:moveTo>
                  <a:pt x="8930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InkAnnotation225"/>
          <p:cNvSpPr/>
          <p:nvPr/>
        </p:nvSpPr>
        <p:spPr>
          <a:xfrm>
            <a:off x="3518296" y="2768203"/>
            <a:ext cx="8931" cy="1"/>
          </a:xfrm>
          <a:custGeom>
            <a:avLst/>
            <a:gdLst/>
            <a:ahLst/>
            <a:cxnLst/>
            <a:rect l="0" t="0" r="0" b="0"/>
            <a:pathLst>
              <a:path w="8931" h="1">
                <a:moveTo>
                  <a:pt x="8930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InkAnnotation226"/>
          <p:cNvSpPr/>
          <p:nvPr/>
        </p:nvSpPr>
        <p:spPr>
          <a:xfrm>
            <a:off x="5706070" y="2786062"/>
            <a:ext cx="35720" cy="8931"/>
          </a:xfrm>
          <a:custGeom>
            <a:avLst/>
            <a:gdLst/>
            <a:ahLst/>
            <a:cxnLst/>
            <a:rect l="0" t="0" r="0" b="0"/>
            <a:pathLst>
              <a:path w="35720" h="8931">
                <a:moveTo>
                  <a:pt x="0" y="8930"/>
                </a:moveTo>
                <a:lnTo>
                  <a:pt x="20990" y="8930"/>
                </a:lnTo>
                <a:lnTo>
                  <a:pt x="23915" y="7938"/>
                </a:lnTo>
                <a:lnTo>
                  <a:pt x="26857" y="6284"/>
                </a:lnTo>
                <a:lnTo>
                  <a:pt x="3571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InkAnnotation227"/>
          <p:cNvSpPr/>
          <p:nvPr/>
        </p:nvSpPr>
        <p:spPr>
          <a:xfrm>
            <a:off x="4582180" y="2812851"/>
            <a:ext cx="25539" cy="17860"/>
          </a:xfrm>
          <a:custGeom>
            <a:avLst/>
            <a:gdLst/>
            <a:ahLst/>
            <a:cxnLst/>
            <a:rect l="0" t="0" r="0" b="0"/>
            <a:pathLst>
              <a:path w="25539" h="17860">
                <a:moveTo>
                  <a:pt x="16609" y="8930"/>
                </a:moveTo>
                <a:lnTo>
                  <a:pt x="11869" y="8930"/>
                </a:lnTo>
                <a:lnTo>
                  <a:pt x="10471" y="9922"/>
                </a:lnTo>
                <a:lnTo>
                  <a:pt x="9540" y="11576"/>
                </a:lnTo>
                <a:lnTo>
                  <a:pt x="7788" y="17492"/>
                </a:lnTo>
                <a:lnTo>
                  <a:pt x="6759" y="17614"/>
                </a:lnTo>
                <a:lnTo>
                  <a:pt x="5081" y="17696"/>
                </a:lnTo>
                <a:lnTo>
                  <a:pt x="0" y="17827"/>
                </a:lnTo>
                <a:lnTo>
                  <a:pt x="1951" y="17845"/>
                </a:lnTo>
                <a:lnTo>
                  <a:pt x="16232" y="17859"/>
                </a:lnTo>
                <a:lnTo>
                  <a:pt x="16357" y="16867"/>
                </a:lnTo>
                <a:lnTo>
                  <a:pt x="16441" y="15213"/>
                </a:lnTo>
                <a:lnTo>
                  <a:pt x="16497" y="13119"/>
                </a:lnTo>
                <a:lnTo>
                  <a:pt x="17526" y="11722"/>
                </a:lnTo>
                <a:lnTo>
                  <a:pt x="19205" y="10791"/>
                </a:lnTo>
                <a:lnTo>
                  <a:pt x="25429" y="8962"/>
                </a:lnTo>
                <a:lnTo>
                  <a:pt x="17840" y="8932"/>
                </a:lnTo>
                <a:lnTo>
                  <a:pt x="25538" y="8930"/>
                </a:lnTo>
                <a:lnTo>
                  <a:pt x="25538" y="0"/>
                </a:lnTo>
                <a:lnTo>
                  <a:pt x="25538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InkAnnotation228"/>
          <p:cNvSpPr/>
          <p:nvPr/>
        </p:nvSpPr>
        <p:spPr>
          <a:xfrm>
            <a:off x="2223492" y="3482578"/>
            <a:ext cx="8930" cy="1"/>
          </a:xfrm>
          <a:custGeom>
            <a:avLst/>
            <a:gdLst/>
            <a:ahLst/>
            <a:cxnLst/>
            <a:rect l="0" t="0" r="0" b="0"/>
            <a:pathLst>
              <a:path w="8930" h="1">
                <a:moveTo>
                  <a:pt x="8929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InkAnnotation229"/>
          <p:cNvSpPr/>
          <p:nvPr/>
        </p:nvSpPr>
        <p:spPr>
          <a:xfrm>
            <a:off x="3312914" y="3464718"/>
            <a:ext cx="17860" cy="8931"/>
          </a:xfrm>
          <a:custGeom>
            <a:avLst/>
            <a:gdLst/>
            <a:ahLst/>
            <a:cxnLst/>
            <a:rect l="0" t="0" r="0" b="0"/>
            <a:pathLst>
              <a:path w="17860" h="8931">
                <a:moveTo>
                  <a:pt x="0" y="8930"/>
                </a:moveTo>
                <a:lnTo>
                  <a:pt x="7688" y="1242"/>
                </a:lnTo>
                <a:lnTo>
                  <a:pt x="9094" y="828"/>
                </a:lnTo>
                <a:lnTo>
                  <a:pt x="11023" y="552"/>
                </a:lnTo>
                <a:lnTo>
                  <a:pt x="1785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InkAnnotation230"/>
          <p:cNvSpPr/>
          <p:nvPr/>
        </p:nvSpPr>
        <p:spPr>
          <a:xfrm>
            <a:off x="5866804" y="3518296"/>
            <a:ext cx="1" cy="8931"/>
          </a:xfrm>
          <a:custGeom>
            <a:avLst/>
            <a:gdLst/>
            <a:ahLst/>
            <a:cxnLst/>
            <a:rect l="0" t="0" r="0" b="0"/>
            <a:pathLst>
              <a:path w="1" h="8931">
                <a:moveTo>
                  <a:pt x="0" y="0"/>
                </a:moveTo>
                <a:lnTo>
                  <a:pt x="0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InkAnnotation231"/>
          <p:cNvSpPr/>
          <p:nvPr/>
        </p:nvSpPr>
        <p:spPr>
          <a:xfrm>
            <a:off x="4857750" y="3500437"/>
            <a:ext cx="53579" cy="17860"/>
          </a:xfrm>
          <a:custGeom>
            <a:avLst/>
            <a:gdLst/>
            <a:ahLst/>
            <a:cxnLst/>
            <a:rect l="0" t="0" r="0" b="0"/>
            <a:pathLst>
              <a:path w="53579" h="17860">
                <a:moveTo>
                  <a:pt x="53578" y="0"/>
                </a:moveTo>
                <a:lnTo>
                  <a:pt x="45889" y="7688"/>
                </a:lnTo>
                <a:lnTo>
                  <a:pt x="43491" y="9094"/>
                </a:lnTo>
                <a:lnTo>
                  <a:pt x="35535" y="13302"/>
                </a:lnTo>
                <a:lnTo>
                  <a:pt x="31627" y="14822"/>
                </a:lnTo>
                <a:lnTo>
                  <a:pt x="28030" y="15834"/>
                </a:lnTo>
                <a:lnTo>
                  <a:pt x="24639" y="16509"/>
                </a:lnTo>
                <a:lnTo>
                  <a:pt x="21387" y="16959"/>
                </a:lnTo>
                <a:lnTo>
                  <a:pt x="18227" y="17259"/>
                </a:lnTo>
                <a:lnTo>
                  <a:pt x="15127" y="17459"/>
                </a:lnTo>
                <a:lnTo>
                  <a:pt x="12069" y="17592"/>
                </a:lnTo>
                <a:lnTo>
                  <a:pt x="0" y="17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InkAnnotation232"/>
          <p:cNvSpPr/>
          <p:nvPr/>
        </p:nvSpPr>
        <p:spPr>
          <a:xfrm>
            <a:off x="2339578" y="3161109"/>
            <a:ext cx="17860" cy="8931"/>
          </a:xfrm>
          <a:custGeom>
            <a:avLst/>
            <a:gdLst/>
            <a:ahLst/>
            <a:cxnLst/>
            <a:rect l="0" t="0" r="0" b="0"/>
            <a:pathLst>
              <a:path w="17860" h="8931">
                <a:moveTo>
                  <a:pt x="17859" y="8930"/>
                </a:moveTo>
                <a:lnTo>
                  <a:pt x="17859" y="4189"/>
                </a:lnTo>
                <a:lnTo>
                  <a:pt x="16867" y="2793"/>
                </a:lnTo>
                <a:lnTo>
                  <a:pt x="15213" y="1862"/>
                </a:lnTo>
                <a:lnTo>
                  <a:pt x="10171" y="367"/>
                </a:lnTo>
                <a:lnTo>
                  <a:pt x="8765" y="245"/>
                </a:lnTo>
                <a:lnTo>
                  <a:pt x="6835" y="163"/>
                </a:lnTo>
                <a:lnTo>
                  <a:pt x="1350" y="32"/>
                </a:lnTo>
                <a:lnTo>
                  <a:pt x="900" y="1014"/>
                </a:lnTo>
                <a:lnTo>
                  <a:pt x="600" y="2660"/>
                </a:lnTo>
                <a:lnTo>
                  <a:pt x="118" y="7691"/>
                </a:lnTo>
                <a:lnTo>
                  <a:pt x="79" y="7112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InkAnnotation233"/>
          <p:cNvSpPr/>
          <p:nvPr/>
        </p:nvSpPr>
        <p:spPr>
          <a:xfrm>
            <a:off x="3468503" y="3152179"/>
            <a:ext cx="14076" cy="1"/>
          </a:xfrm>
          <a:custGeom>
            <a:avLst/>
            <a:gdLst/>
            <a:ahLst/>
            <a:cxnLst/>
            <a:rect l="0" t="0" r="0" b="0"/>
            <a:pathLst>
              <a:path w="14076" h="1">
                <a:moveTo>
                  <a:pt x="5145" y="0"/>
                </a:moveTo>
                <a:lnTo>
                  <a:pt x="0" y="0"/>
                </a:lnTo>
                <a:lnTo>
                  <a:pt x="1407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InkAnnotation234"/>
          <p:cNvSpPr/>
          <p:nvPr/>
        </p:nvSpPr>
        <p:spPr>
          <a:xfrm>
            <a:off x="5822156" y="3143250"/>
            <a:ext cx="26790" cy="1"/>
          </a:xfrm>
          <a:custGeom>
            <a:avLst/>
            <a:gdLst/>
            <a:ahLst/>
            <a:cxnLst/>
            <a:rect l="0" t="0" r="0" b="0"/>
            <a:pathLst>
              <a:path w="26790" h="1">
                <a:moveTo>
                  <a:pt x="0" y="0"/>
                </a:moveTo>
                <a:lnTo>
                  <a:pt x="2678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4866679" y="3143250"/>
            <a:ext cx="2647" cy="1"/>
          </a:xfrm>
          <a:custGeom>
            <a:avLst/>
            <a:gdLst/>
            <a:ahLst/>
            <a:cxnLst/>
            <a:rect l="0" t="0" r="0" b="0"/>
            <a:pathLst>
              <a:path w="2647" h="1">
                <a:moveTo>
                  <a:pt x="0" y="0"/>
                </a:moveTo>
                <a:lnTo>
                  <a:pt x="2646" y="0"/>
                </a:lnTo>
                <a:close/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InkAnnotation236"/>
          <p:cNvSpPr/>
          <p:nvPr/>
        </p:nvSpPr>
        <p:spPr>
          <a:xfrm>
            <a:off x="2616931" y="2294929"/>
            <a:ext cx="186991" cy="151760"/>
          </a:xfrm>
          <a:custGeom>
            <a:avLst/>
            <a:gdLst/>
            <a:ahLst/>
            <a:cxnLst/>
            <a:rect l="0" t="0" r="0" b="0"/>
            <a:pathLst>
              <a:path w="186991" h="151760">
                <a:moveTo>
                  <a:pt x="186990" y="0"/>
                </a:moveTo>
                <a:lnTo>
                  <a:pt x="179302" y="0"/>
                </a:lnTo>
                <a:lnTo>
                  <a:pt x="176904" y="992"/>
                </a:lnTo>
                <a:lnTo>
                  <a:pt x="173320" y="2646"/>
                </a:lnTo>
                <a:lnTo>
                  <a:pt x="153312" y="12429"/>
                </a:lnTo>
                <a:lnTo>
                  <a:pt x="136111" y="20991"/>
                </a:lnTo>
                <a:lnTo>
                  <a:pt x="130251" y="24908"/>
                </a:lnTo>
                <a:lnTo>
                  <a:pt x="124360" y="29504"/>
                </a:lnTo>
                <a:lnTo>
                  <a:pt x="118447" y="34552"/>
                </a:lnTo>
                <a:lnTo>
                  <a:pt x="112521" y="38910"/>
                </a:lnTo>
                <a:lnTo>
                  <a:pt x="106587" y="42807"/>
                </a:lnTo>
                <a:lnTo>
                  <a:pt x="100646" y="46398"/>
                </a:lnTo>
                <a:lnTo>
                  <a:pt x="94701" y="50775"/>
                </a:lnTo>
                <a:lnTo>
                  <a:pt x="88753" y="55679"/>
                </a:lnTo>
                <a:lnTo>
                  <a:pt x="82804" y="60932"/>
                </a:lnTo>
                <a:lnTo>
                  <a:pt x="70901" y="72060"/>
                </a:lnTo>
                <a:lnTo>
                  <a:pt x="47275" y="95148"/>
                </a:lnTo>
                <a:lnTo>
                  <a:pt x="5543" y="136800"/>
                </a:lnTo>
                <a:lnTo>
                  <a:pt x="3517" y="139818"/>
                </a:lnTo>
                <a:lnTo>
                  <a:pt x="2167" y="142821"/>
                </a:lnTo>
                <a:lnTo>
                  <a:pt x="0" y="150030"/>
                </a:lnTo>
                <a:lnTo>
                  <a:pt x="815" y="150622"/>
                </a:lnTo>
                <a:lnTo>
                  <a:pt x="4365" y="151279"/>
                </a:lnTo>
                <a:lnTo>
                  <a:pt x="9251" y="151571"/>
                </a:lnTo>
                <a:lnTo>
                  <a:pt x="14729" y="151701"/>
                </a:lnTo>
                <a:lnTo>
                  <a:pt x="20472" y="151759"/>
                </a:lnTo>
                <a:lnTo>
                  <a:pt x="24384" y="150782"/>
                </a:lnTo>
                <a:lnTo>
                  <a:pt x="28977" y="149139"/>
                </a:lnTo>
                <a:lnTo>
                  <a:pt x="34023" y="147051"/>
                </a:lnTo>
                <a:lnTo>
                  <a:pt x="39372" y="144667"/>
                </a:lnTo>
                <a:lnTo>
                  <a:pt x="50606" y="139372"/>
                </a:lnTo>
                <a:lnTo>
                  <a:pt x="57372" y="136571"/>
                </a:lnTo>
                <a:lnTo>
                  <a:pt x="64859" y="133711"/>
                </a:lnTo>
                <a:lnTo>
                  <a:pt x="72828" y="130813"/>
                </a:lnTo>
                <a:lnTo>
                  <a:pt x="80124" y="127888"/>
                </a:lnTo>
                <a:lnTo>
                  <a:pt x="86973" y="124946"/>
                </a:lnTo>
                <a:lnTo>
                  <a:pt x="93523" y="121993"/>
                </a:lnTo>
                <a:lnTo>
                  <a:pt x="99874" y="118040"/>
                </a:lnTo>
                <a:lnTo>
                  <a:pt x="106093" y="113420"/>
                </a:lnTo>
                <a:lnTo>
                  <a:pt x="112222" y="108355"/>
                </a:lnTo>
                <a:lnTo>
                  <a:pt x="118293" y="103987"/>
                </a:lnTo>
                <a:lnTo>
                  <a:pt x="124325" y="100082"/>
                </a:lnTo>
                <a:lnTo>
                  <a:pt x="130331" y="96487"/>
                </a:lnTo>
                <a:lnTo>
                  <a:pt x="135327" y="92106"/>
                </a:lnTo>
                <a:lnTo>
                  <a:pt x="139649" y="87201"/>
                </a:lnTo>
                <a:lnTo>
                  <a:pt x="143524" y="81947"/>
                </a:lnTo>
                <a:lnTo>
                  <a:pt x="148091" y="77451"/>
                </a:lnTo>
                <a:lnTo>
                  <a:pt x="153120" y="73462"/>
                </a:lnTo>
                <a:lnTo>
                  <a:pt x="158457" y="69811"/>
                </a:lnTo>
                <a:lnTo>
                  <a:pt x="163007" y="66385"/>
                </a:lnTo>
                <a:lnTo>
                  <a:pt x="167032" y="63108"/>
                </a:lnTo>
                <a:lnTo>
                  <a:pt x="170709" y="59931"/>
                </a:lnTo>
                <a:lnTo>
                  <a:pt x="173159" y="56821"/>
                </a:lnTo>
                <a:lnTo>
                  <a:pt x="174793" y="53756"/>
                </a:lnTo>
                <a:lnTo>
                  <a:pt x="178004" y="44807"/>
                </a:lnTo>
                <a:lnTo>
                  <a:pt x="173303" y="44696"/>
                </a:lnTo>
                <a:lnTo>
                  <a:pt x="126923" y="44649"/>
                </a:lnTo>
                <a:lnTo>
                  <a:pt x="121148" y="45641"/>
                </a:lnTo>
                <a:lnTo>
                  <a:pt x="115314" y="47294"/>
                </a:lnTo>
                <a:lnTo>
                  <a:pt x="109441" y="49389"/>
                </a:lnTo>
                <a:lnTo>
                  <a:pt x="104533" y="50786"/>
                </a:lnTo>
                <a:lnTo>
                  <a:pt x="100269" y="51716"/>
                </a:lnTo>
                <a:lnTo>
                  <a:pt x="88764" y="535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InkAnnotation237"/>
          <p:cNvSpPr/>
          <p:nvPr/>
        </p:nvSpPr>
        <p:spPr>
          <a:xfrm>
            <a:off x="3946921" y="2303859"/>
            <a:ext cx="80369" cy="187524"/>
          </a:xfrm>
          <a:custGeom>
            <a:avLst/>
            <a:gdLst/>
            <a:ahLst/>
            <a:cxnLst/>
            <a:rect l="0" t="0" r="0" b="0"/>
            <a:pathLst>
              <a:path w="80369" h="187524">
                <a:moveTo>
                  <a:pt x="80368" y="0"/>
                </a:moveTo>
                <a:lnTo>
                  <a:pt x="75627" y="4740"/>
                </a:lnTo>
                <a:lnTo>
                  <a:pt x="74230" y="8121"/>
                </a:lnTo>
                <a:lnTo>
                  <a:pt x="73299" y="12359"/>
                </a:lnTo>
                <a:lnTo>
                  <a:pt x="72679" y="17169"/>
                </a:lnTo>
                <a:lnTo>
                  <a:pt x="71273" y="21368"/>
                </a:lnTo>
                <a:lnTo>
                  <a:pt x="69344" y="25159"/>
                </a:lnTo>
                <a:lnTo>
                  <a:pt x="67065" y="28679"/>
                </a:lnTo>
                <a:lnTo>
                  <a:pt x="64554" y="34002"/>
                </a:lnTo>
                <a:lnTo>
                  <a:pt x="61888" y="40527"/>
                </a:lnTo>
                <a:lnTo>
                  <a:pt x="59118" y="47854"/>
                </a:lnTo>
                <a:lnTo>
                  <a:pt x="56279" y="54723"/>
                </a:lnTo>
                <a:lnTo>
                  <a:pt x="53394" y="61287"/>
                </a:lnTo>
                <a:lnTo>
                  <a:pt x="50479" y="67647"/>
                </a:lnTo>
                <a:lnTo>
                  <a:pt x="47544" y="74863"/>
                </a:lnTo>
                <a:lnTo>
                  <a:pt x="44594" y="82651"/>
                </a:lnTo>
                <a:lnTo>
                  <a:pt x="41636" y="90820"/>
                </a:lnTo>
                <a:lnTo>
                  <a:pt x="38672" y="98249"/>
                </a:lnTo>
                <a:lnTo>
                  <a:pt x="35702" y="105187"/>
                </a:lnTo>
                <a:lnTo>
                  <a:pt x="32732" y="111796"/>
                </a:lnTo>
                <a:lnTo>
                  <a:pt x="29759" y="119179"/>
                </a:lnTo>
                <a:lnTo>
                  <a:pt x="23809" y="135320"/>
                </a:lnTo>
                <a:lnTo>
                  <a:pt x="20834" y="142799"/>
                </a:lnTo>
                <a:lnTo>
                  <a:pt x="17859" y="149770"/>
                </a:lnTo>
                <a:lnTo>
                  <a:pt x="11906" y="162806"/>
                </a:lnTo>
                <a:lnTo>
                  <a:pt x="0" y="1875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InkAnnotation238"/>
          <p:cNvSpPr/>
          <p:nvPr/>
        </p:nvSpPr>
        <p:spPr>
          <a:xfrm>
            <a:off x="5143513" y="2250281"/>
            <a:ext cx="187511" cy="187524"/>
          </a:xfrm>
          <a:custGeom>
            <a:avLst/>
            <a:gdLst/>
            <a:ahLst/>
            <a:cxnLst/>
            <a:rect l="0" t="0" r="0" b="0"/>
            <a:pathLst>
              <a:path w="187511" h="187524">
                <a:moveTo>
                  <a:pt x="71424" y="0"/>
                </a:moveTo>
                <a:lnTo>
                  <a:pt x="71424" y="12428"/>
                </a:lnTo>
                <a:lnTo>
                  <a:pt x="70432" y="15231"/>
                </a:lnTo>
                <a:lnTo>
                  <a:pt x="66684" y="20991"/>
                </a:lnTo>
                <a:lnTo>
                  <a:pt x="64295" y="22923"/>
                </a:lnTo>
                <a:lnTo>
                  <a:pt x="61710" y="24211"/>
                </a:lnTo>
                <a:lnTo>
                  <a:pt x="58995" y="25071"/>
                </a:lnTo>
                <a:lnTo>
                  <a:pt x="57185" y="27628"/>
                </a:lnTo>
                <a:lnTo>
                  <a:pt x="55978" y="31317"/>
                </a:lnTo>
                <a:lnTo>
                  <a:pt x="55173" y="35761"/>
                </a:lnTo>
                <a:lnTo>
                  <a:pt x="53645" y="39716"/>
                </a:lnTo>
                <a:lnTo>
                  <a:pt x="51634" y="43344"/>
                </a:lnTo>
                <a:lnTo>
                  <a:pt x="49301" y="46755"/>
                </a:lnTo>
                <a:lnTo>
                  <a:pt x="46753" y="50022"/>
                </a:lnTo>
                <a:lnTo>
                  <a:pt x="44062" y="53191"/>
                </a:lnTo>
                <a:lnTo>
                  <a:pt x="41277" y="56297"/>
                </a:lnTo>
                <a:lnTo>
                  <a:pt x="35535" y="62393"/>
                </a:lnTo>
                <a:lnTo>
                  <a:pt x="17830" y="80357"/>
                </a:lnTo>
                <a:lnTo>
                  <a:pt x="5936" y="92271"/>
                </a:lnTo>
                <a:lnTo>
                  <a:pt x="3953" y="95248"/>
                </a:lnTo>
                <a:lnTo>
                  <a:pt x="2631" y="98225"/>
                </a:lnTo>
                <a:lnTo>
                  <a:pt x="1750" y="101202"/>
                </a:lnTo>
                <a:lnTo>
                  <a:pt x="1162" y="104179"/>
                </a:lnTo>
                <a:lnTo>
                  <a:pt x="769" y="107156"/>
                </a:lnTo>
                <a:lnTo>
                  <a:pt x="509" y="110132"/>
                </a:lnTo>
                <a:lnTo>
                  <a:pt x="335" y="113109"/>
                </a:lnTo>
                <a:lnTo>
                  <a:pt x="141" y="119062"/>
                </a:lnTo>
                <a:lnTo>
                  <a:pt x="0" y="132181"/>
                </a:lnTo>
                <a:lnTo>
                  <a:pt x="988" y="134754"/>
                </a:lnTo>
                <a:lnTo>
                  <a:pt x="2638" y="138453"/>
                </a:lnTo>
                <a:lnTo>
                  <a:pt x="4731" y="142903"/>
                </a:lnTo>
                <a:lnTo>
                  <a:pt x="7118" y="145870"/>
                </a:lnTo>
                <a:lnTo>
                  <a:pt x="9702" y="147848"/>
                </a:lnTo>
                <a:lnTo>
                  <a:pt x="15218" y="151038"/>
                </a:lnTo>
                <a:lnTo>
                  <a:pt x="20977" y="155763"/>
                </a:lnTo>
                <a:lnTo>
                  <a:pt x="25887" y="158412"/>
                </a:lnTo>
                <a:lnTo>
                  <a:pt x="32136" y="161171"/>
                </a:lnTo>
                <a:lnTo>
                  <a:pt x="39279" y="164002"/>
                </a:lnTo>
                <a:lnTo>
                  <a:pt x="46025" y="165889"/>
                </a:lnTo>
                <a:lnTo>
                  <a:pt x="52507" y="167147"/>
                </a:lnTo>
                <a:lnTo>
                  <a:pt x="58812" y="167986"/>
                </a:lnTo>
                <a:lnTo>
                  <a:pt x="65993" y="169537"/>
                </a:lnTo>
                <a:lnTo>
                  <a:pt x="73756" y="171564"/>
                </a:lnTo>
                <a:lnTo>
                  <a:pt x="81909" y="173907"/>
                </a:lnTo>
                <a:lnTo>
                  <a:pt x="91312" y="175469"/>
                </a:lnTo>
                <a:lnTo>
                  <a:pt x="101550" y="176511"/>
                </a:lnTo>
                <a:lnTo>
                  <a:pt x="112344" y="177205"/>
                </a:lnTo>
                <a:lnTo>
                  <a:pt x="132275" y="177976"/>
                </a:lnTo>
                <a:lnTo>
                  <a:pt x="141757" y="178182"/>
                </a:lnTo>
                <a:lnTo>
                  <a:pt x="150062" y="179311"/>
                </a:lnTo>
                <a:lnTo>
                  <a:pt x="157583" y="181057"/>
                </a:lnTo>
                <a:lnTo>
                  <a:pt x="164583" y="183212"/>
                </a:lnTo>
                <a:lnTo>
                  <a:pt x="170241" y="184649"/>
                </a:lnTo>
                <a:lnTo>
                  <a:pt x="175005" y="185607"/>
                </a:lnTo>
                <a:lnTo>
                  <a:pt x="187510" y="1875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InkAnnotation239"/>
          <p:cNvSpPr/>
          <p:nvPr/>
        </p:nvSpPr>
        <p:spPr>
          <a:xfrm>
            <a:off x="6152554" y="2232421"/>
            <a:ext cx="330400" cy="241102"/>
          </a:xfrm>
          <a:custGeom>
            <a:avLst/>
            <a:gdLst/>
            <a:ahLst/>
            <a:cxnLst/>
            <a:rect l="0" t="0" r="0" b="0"/>
            <a:pathLst>
              <a:path w="330400" h="241102">
                <a:moveTo>
                  <a:pt x="0" y="0"/>
                </a:moveTo>
                <a:lnTo>
                  <a:pt x="55543" y="0"/>
                </a:lnTo>
                <a:lnTo>
                  <a:pt x="62826" y="992"/>
                </a:lnTo>
                <a:lnTo>
                  <a:pt x="69665" y="2646"/>
                </a:lnTo>
                <a:lnTo>
                  <a:pt x="99641" y="12429"/>
                </a:lnTo>
                <a:lnTo>
                  <a:pt x="107106" y="14239"/>
                </a:lnTo>
                <a:lnTo>
                  <a:pt x="114069" y="15446"/>
                </a:lnTo>
                <a:lnTo>
                  <a:pt x="120695" y="16251"/>
                </a:lnTo>
                <a:lnTo>
                  <a:pt x="128088" y="17779"/>
                </a:lnTo>
                <a:lnTo>
                  <a:pt x="135993" y="19790"/>
                </a:lnTo>
                <a:lnTo>
                  <a:pt x="144241" y="22123"/>
                </a:lnTo>
                <a:lnTo>
                  <a:pt x="151723" y="24671"/>
                </a:lnTo>
                <a:lnTo>
                  <a:pt x="158696" y="27361"/>
                </a:lnTo>
                <a:lnTo>
                  <a:pt x="165328" y="30147"/>
                </a:lnTo>
                <a:lnTo>
                  <a:pt x="175344" y="35889"/>
                </a:lnTo>
                <a:lnTo>
                  <a:pt x="183103" y="41748"/>
                </a:lnTo>
                <a:lnTo>
                  <a:pt x="189858" y="47659"/>
                </a:lnTo>
                <a:lnTo>
                  <a:pt x="196167" y="53593"/>
                </a:lnTo>
                <a:lnTo>
                  <a:pt x="208303" y="65487"/>
                </a:lnTo>
                <a:lnTo>
                  <a:pt x="210306" y="68463"/>
                </a:lnTo>
                <a:lnTo>
                  <a:pt x="212532" y="74415"/>
                </a:lnTo>
                <a:lnTo>
                  <a:pt x="213125" y="78384"/>
                </a:lnTo>
                <a:lnTo>
                  <a:pt x="213521" y="83014"/>
                </a:lnTo>
                <a:lnTo>
                  <a:pt x="213785" y="88085"/>
                </a:lnTo>
                <a:lnTo>
                  <a:pt x="212969" y="92458"/>
                </a:lnTo>
                <a:lnTo>
                  <a:pt x="209416" y="99962"/>
                </a:lnTo>
                <a:lnTo>
                  <a:pt x="208071" y="104345"/>
                </a:lnTo>
                <a:lnTo>
                  <a:pt x="207176" y="109250"/>
                </a:lnTo>
                <a:lnTo>
                  <a:pt x="206578" y="114506"/>
                </a:lnTo>
                <a:lnTo>
                  <a:pt x="205188" y="119993"/>
                </a:lnTo>
                <a:lnTo>
                  <a:pt x="203268" y="125636"/>
                </a:lnTo>
                <a:lnTo>
                  <a:pt x="200997" y="131383"/>
                </a:lnTo>
                <a:lnTo>
                  <a:pt x="198490" y="136206"/>
                </a:lnTo>
                <a:lnTo>
                  <a:pt x="195827" y="140413"/>
                </a:lnTo>
                <a:lnTo>
                  <a:pt x="193059" y="144211"/>
                </a:lnTo>
                <a:lnTo>
                  <a:pt x="190222" y="148726"/>
                </a:lnTo>
                <a:lnTo>
                  <a:pt x="187338" y="153721"/>
                </a:lnTo>
                <a:lnTo>
                  <a:pt x="184423" y="159036"/>
                </a:lnTo>
                <a:lnTo>
                  <a:pt x="181488" y="163571"/>
                </a:lnTo>
                <a:lnTo>
                  <a:pt x="178540" y="167586"/>
                </a:lnTo>
                <a:lnTo>
                  <a:pt x="175581" y="171256"/>
                </a:lnTo>
                <a:lnTo>
                  <a:pt x="172616" y="175686"/>
                </a:lnTo>
                <a:lnTo>
                  <a:pt x="169648" y="180624"/>
                </a:lnTo>
                <a:lnTo>
                  <a:pt x="166676" y="185901"/>
                </a:lnTo>
                <a:lnTo>
                  <a:pt x="163703" y="190410"/>
                </a:lnTo>
                <a:lnTo>
                  <a:pt x="160730" y="194409"/>
                </a:lnTo>
                <a:lnTo>
                  <a:pt x="154779" y="201498"/>
                </a:lnTo>
                <a:lnTo>
                  <a:pt x="148827" y="207956"/>
                </a:lnTo>
                <a:lnTo>
                  <a:pt x="139899" y="217170"/>
                </a:lnTo>
                <a:lnTo>
                  <a:pt x="137914" y="220186"/>
                </a:lnTo>
                <a:lnTo>
                  <a:pt x="135709" y="226183"/>
                </a:lnTo>
                <a:lnTo>
                  <a:pt x="134468" y="230398"/>
                </a:lnTo>
                <a:lnTo>
                  <a:pt x="135287" y="230989"/>
                </a:lnTo>
                <a:lnTo>
                  <a:pt x="138841" y="231647"/>
                </a:lnTo>
                <a:lnTo>
                  <a:pt x="140185" y="232814"/>
                </a:lnTo>
                <a:lnTo>
                  <a:pt x="141082" y="234585"/>
                </a:lnTo>
                <a:lnTo>
                  <a:pt x="141680" y="236757"/>
                </a:lnTo>
                <a:lnTo>
                  <a:pt x="144062" y="238205"/>
                </a:lnTo>
                <a:lnTo>
                  <a:pt x="152002" y="239814"/>
                </a:lnTo>
                <a:lnTo>
                  <a:pt x="159499" y="240530"/>
                </a:lnTo>
                <a:lnTo>
                  <a:pt x="169298" y="240932"/>
                </a:lnTo>
                <a:lnTo>
                  <a:pt x="181131" y="241052"/>
                </a:lnTo>
                <a:lnTo>
                  <a:pt x="246731" y="241101"/>
                </a:lnTo>
                <a:lnTo>
                  <a:pt x="252792" y="240109"/>
                </a:lnTo>
                <a:lnTo>
                  <a:pt x="258817" y="238456"/>
                </a:lnTo>
                <a:lnTo>
                  <a:pt x="264819" y="236361"/>
                </a:lnTo>
                <a:lnTo>
                  <a:pt x="274132" y="234034"/>
                </a:lnTo>
                <a:lnTo>
                  <a:pt x="282571" y="233000"/>
                </a:lnTo>
                <a:lnTo>
                  <a:pt x="287599" y="232724"/>
                </a:lnTo>
                <a:lnTo>
                  <a:pt x="297486" y="232417"/>
                </a:lnTo>
                <a:lnTo>
                  <a:pt x="305187" y="232281"/>
                </a:lnTo>
                <a:lnTo>
                  <a:pt x="308630" y="231253"/>
                </a:lnTo>
                <a:lnTo>
                  <a:pt x="318216" y="226057"/>
                </a:lnTo>
                <a:lnTo>
                  <a:pt x="327698" y="223799"/>
                </a:lnTo>
                <a:lnTo>
                  <a:pt x="330399" y="22324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InkAnnotation240"/>
          <p:cNvSpPr/>
          <p:nvPr/>
        </p:nvSpPr>
        <p:spPr>
          <a:xfrm>
            <a:off x="5072062" y="2187776"/>
            <a:ext cx="231960" cy="267889"/>
          </a:xfrm>
          <a:custGeom>
            <a:avLst/>
            <a:gdLst/>
            <a:ahLst/>
            <a:cxnLst/>
            <a:rect l="0" t="0" r="0" b="0"/>
            <a:pathLst>
              <a:path w="231960" h="267889">
                <a:moveTo>
                  <a:pt x="35719" y="8927"/>
                </a:moveTo>
                <a:lnTo>
                  <a:pt x="43407" y="1238"/>
                </a:lnTo>
                <a:lnTo>
                  <a:pt x="46743" y="548"/>
                </a:lnTo>
                <a:lnTo>
                  <a:pt x="52524" y="242"/>
                </a:lnTo>
                <a:lnTo>
                  <a:pt x="69759" y="46"/>
                </a:lnTo>
                <a:lnTo>
                  <a:pt x="104604" y="0"/>
                </a:lnTo>
                <a:lnTo>
                  <a:pt x="110416" y="991"/>
                </a:lnTo>
                <a:lnTo>
                  <a:pt x="116274" y="2644"/>
                </a:lnTo>
                <a:lnTo>
                  <a:pt x="122165" y="4738"/>
                </a:lnTo>
                <a:lnTo>
                  <a:pt x="128076" y="6134"/>
                </a:lnTo>
                <a:lnTo>
                  <a:pt x="134001" y="7065"/>
                </a:lnTo>
                <a:lnTo>
                  <a:pt x="139936" y="7686"/>
                </a:lnTo>
                <a:lnTo>
                  <a:pt x="145876" y="9092"/>
                </a:lnTo>
                <a:lnTo>
                  <a:pt x="151821" y="11021"/>
                </a:lnTo>
                <a:lnTo>
                  <a:pt x="157769" y="13299"/>
                </a:lnTo>
                <a:lnTo>
                  <a:pt x="162726" y="14818"/>
                </a:lnTo>
                <a:lnTo>
                  <a:pt x="167023" y="15831"/>
                </a:lnTo>
                <a:lnTo>
                  <a:pt x="170880" y="16506"/>
                </a:lnTo>
                <a:lnTo>
                  <a:pt x="175436" y="17948"/>
                </a:lnTo>
                <a:lnTo>
                  <a:pt x="180457" y="19902"/>
                </a:lnTo>
                <a:lnTo>
                  <a:pt x="185789" y="22197"/>
                </a:lnTo>
                <a:lnTo>
                  <a:pt x="189344" y="24719"/>
                </a:lnTo>
                <a:lnTo>
                  <a:pt x="191713" y="27392"/>
                </a:lnTo>
                <a:lnTo>
                  <a:pt x="195339" y="33009"/>
                </a:lnTo>
                <a:lnTo>
                  <a:pt x="200258" y="38812"/>
                </a:lnTo>
                <a:lnTo>
                  <a:pt x="201966" y="41748"/>
                </a:lnTo>
                <a:lnTo>
                  <a:pt x="203864" y="47657"/>
                </a:lnTo>
                <a:lnTo>
                  <a:pt x="203378" y="49630"/>
                </a:lnTo>
                <a:lnTo>
                  <a:pt x="202062" y="50945"/>
                </a:lnTo>
                <a:lnTo>
                  <a:pt x="200192" y="51822"/>
                </a:lnTo>
                <a:lnTo>
                  <a:pt x="195469" y="55442"/>
                </a:lnTo>
                <a:lnTo>
                  <a:pt x="190063" y="60358"/>
                </a:lnTo>
                <a:lnTo>
                  <a:pt x="181441" y="68704"/>
                </a:lnTo>
                <a:lnTo>
                  <a:pt x="175559" y="74520"/>
                </a:lnTo>
                <a:lnTo>
                  <a:pt x="171610" y="77460"/>
                </a:lnTo>
                <a:lnTo>
                  <a:pt x="166993" y="80413"/>
                </a:lnTo>
                <a:lnTo>
                  <a:pt x="161930" y="83373"/>
                </a:lnTo>
                <a:lnTo>
                  <a:pt x="156570" y="86339"/>
                </a:lnTo>
                <a:lnTo>
                  <a:pt x="145324" y="92280"/>
                </a:lnTo>
                <a:lnTo>
                  <a:pt x="140539" y="95253"/>
                </a:lnTo>
                <a:lnTo>
                  <a:pt x="136356" y="98227"/>
                </a:lnTo>
                <a:lnTo>
                  <a:pt x="132576" y="101203"/>
                </a:lnTo>
                <a:lnTo>
                  <a:pt x="128072" y="103186"/>
                </a:lnTo>
                <a:lnTo>
                  <a:pt x="123084" y="104508"/>
                </a:lnTo>
                <a:lnTo>
                  <a:pt x="117775" y="105390"/>
                </a:lnTo>
                <a:lnTo>
                  <a:pt x="114235" y="106970"/>
                </a:lnTo>
                <a:lnTo>
                  <a:pt x="111875" y="109016"/>
                </a:lnTo>
                <a:lnTo>
                  <a:pt x="110302" y="111371"/>
                </a:lnTo>
                <a:lnTo>
                  <a:pt x="108261" y="112942"/>
                </a:lnTo>
                <a:lnTo>
                  <a:pt x="105908" y="113989"/>
                </a:lnTo>
                <a:lnTo>
                  <a:pt x="103348" y="114687"/>
                </a:lnTo>
                <a:lnTo>
                  <a:pt x="101641" y="116144"/>
                </a:lnTo>
                <a:lnTo>
                  <a:pt x="100502" y="118108"/>
                </a:lnTo>
                <a:lnTo>
                  <a:pt x="99744" y="120409"/>
                </a:lnTo>
                <a:lnTo>
                  <a:pt x="100230" y="122936"/>
                </a:lnTo>
                <a:lnTo>
                  <a:pt x="103416" y="128389"/>
                </a:lnTo>
                <a:lnTo>
                  <a:pt x="108140" y="134120"/>
                </a:lnTo>
                <a:lnTo>
                  <a:pt x="110789" y="137037"/>
                </a:lnTo>
                <a:lnTo>
                  <a:pt x="114538" y="139974"/>
                </a:lnTo>
                <a:lnTo>
                  <a:pt x="119023" y="142924"/>
                </a:lnTo>
                <a:lnTo>
                  <a:pt x="123997" y="145884"/>
                </a:lnTo>
                <a:lnTo>
                  <a:pt x="129298" y="148848"/>
                </a:lnTo>
                <a:lnTo>
                  <a:pt x="140478" y="154788"/>
                </a:lnTo>
                <a:lnTo>
                  <a:pt x="147230" y="157762"/>
                </a:lnTo>
                <a:lnTo>
                  <a:pt x="154708" y="160736"/>
                </a:lnTo>
                <a:lnTo>
                  <a:pt x="170955" y="166687"/>
                </a:lnTo>
                <a:lnTo>
                  <a:pt x="188097" y="172638"/>
                </a:lnTo>
                <a:lnTo>
                  <a:pt x="195843" y="175615"/>
                </a:lnTo>
                <a:lnTo>
                  <a:pt x="202992" y="178591"/>
                </a:lnTo>
                <a:lnTo>
                  <a:pt x="209742" y="181568"/>
                </a:lnTo>
                <a:lnTo>
                  <a:pt x="215234" y="184544"/>
                </a:lnTo>
                <a:lnTo>
                  <a:pt x="219887" y="187521"/>
                </a:lnTo>
                <a:lnTo>
                  <a:pt x="231453" y="195927"/>
                </a:lnTo>
                <a:lnTo>
                  <a:pt x="231852" y="198864"/>
                </a:lnTo>
                <a:lnTo>
                  <a:pt x="231959" y="201036"/>
                </a:lnTo>
                <a:lnTo>
                  <a:pt x="231038" y="203476"/>
                </a:lnTo>
                <a:lnTo>
                  <a:pt x="227368" y="208833"/>
                </a:lnTo>
                <a:lnTo>
                  <a:pt x="222430" y="214521"/>
                </a:lnTo>
                <a:lnTo>
                  <a:pt x="219724" y="217427"/>
                </a:lnTo>
                <a:lnTo>
                  <a:pt x="215936" y="219365"/>
                </a:lnTo>
                <a:lnTo>
                  <a:pt x="211426" y="220656"/>
                </a:lnTo>
                <a:lnTo>
                  <a:pt x="206435" y="221517"/>
                </a:lnTo>
                <a:lnTo>
                  <a:pt x="200131" y="223083"/>
                </a:lnTo>
                <a:lnTo>
                  <a:pt x="192952" y="225119"/>
                </a:lnTo>
                <a:lnTo>
                  <a:pt x="185189" y="227469"/>
                </a:lnTo>
                <a:lnTo>
                  <a:pt x="178029" y="230028"/>
                </a:lnTo>
                <a:lnTo>
                  <a:pt x="171272" y="232726"/>
                </a:lnTo>
                <a:lnTo>
                  <a:pt x="164783" y="235517"/>
                </a:lnTo>
                <a:lnTo>
                  <a:pt x="156488" y="237377"/>
                </a:lnTo>
                <a:lnTo>
                  <a:pt x="146989" y="238618"/>
                </a:lnTo>
                <a:lnTo>
                  <a:pt x="136689" y="239445"/>
                </a:lnTo>
                <a:lnTo>
                  <a:pt x="126844" y="240988"/>
                </a:lnTo>
                <a:lnTo>
                  <a:pt x="117304" y="243009"/>
                </a:lnTo>
                <a:lnTo>
                  <a:pt x="107969" y="245349"/>
                </a:lnTo>
                <a:lnTo>
                  <a:pt x="98768" y="246909"/>
                </a:lnTo>
                <a:lnTo>
                  <a:pt x="89657" y="247948"/>
                </a:lnTo>
                <a:lnTo>
                  <a:pt x="80607" y="248642"/>
                </a:lnTo>
                <a:lnTo>
                  <a:pt x="70606" y="250096"/>
                </a:lnTo>
                <a:lnTo>
                  <a:pt x="59968" y="252058"/>
                </a:lnTo>
                <a:lnTo>
                  <a:pt x="48909" y="254358"/>
                </a:lnTo>
                <a:lnTo>
                  <a:pt x="39551" y="255891"/>
                </a:lnTo>
                <a:lnTo>
                  <a:pt x="31329" y="256914"/>
                </a:lnTo>
                <a:lnTo>
                  <a:pt x="23862" y="257595"/>
                </a:lnTo>
                <a:lnTo>
                  <a:pt x="17893" y="259042"/>
                </a:lnTo>
                <a:lnTo>
                  <a:pt x="12921" y="260998"/>
                </a:lnTo>
                <a:lnTo>
                  <a:pt x="0" y="2678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InkAnnotation241"/>
          <p:cNvSpPr/>
          <p:nvPr/>
        </p:nvSpPr>
        <p:spPr>
          <a:xfrm>
            <a:off x="2303859" y="2312789"/>
            <a:ext cx="35720" cy="276821"/>
          </a:xfrm>
          <a:custGeom>
            <a:avLst/>
            <a:gdLst/>
            <a:ahLst/>
            <a:cxnLst/>
            <a:rect l="0" t="0" r="0" b="0"/>
            <a:pathLst>
              <a:path w="35720" h="276821">
                <a:moveTo>
                  <a:pt x="35719" y="0"/>
                </a:moveTo>
                <a:lnTo>
                  <a:pt x="26789" y="0"/>
                </a:lnTo>
                <a:lnTo>
                  <a:pt x="35351" y="0"/>
                </a:lnTo>
                <a:lnTo>
                  <a:pt x="26895" y="0"/>
                </a:lnTo>
                <a:lnTo>
                  <a:pt x="35716" y="0"/>
                </a:lnTo>
                <a:lnTo>
                  <a:pt x="27156" y="8562"/>
                </a:lnTo>
                <a:lnTo>
                  <a:pt x="26821" y="16585"/>
                </a:lnTo>
                <a:lnTo>
                  <a:pt x="26789" y="69867"/>
                </a:lnTo>
                <a:lnTo>
                  <a:pt x="25797" y="75351"/>
                </a:lnTo>
                <a:lnTo>
                  <a:pt x="24143" y="80992"/>
                </a:lnTo>
                <a:lnTo>
                  <a:pt x="22048" y="86737"/>
                </a:lnTo>
                <a:lnTo>
                  <a:pt x="20652" y="92551"/>
                </a:lnTo>
                <a:lnTo>
                  <a:pt x="19721" y="98411"/>
                </a:lnTo>
                <a:lnTo>
                  <a:pt x="19101" y="104303"/>
                </a:lnTo>
                <a:lnTo>
                  <a:pt x="18687" y="110215"/>
                </a:lnTo>
                <a:lnTo>
                  <a:pt x="18411" y="116140"/>
                </a:lnTo>
                <a:lnTo>
                  <a:pt x="18227" y="122075"/>
                </a:lnTo>
                <a:lnTo>
                  <a:pt x="17112" y="128016"/>
                </a:lnTo>
                <a:lnTo>
                  <a:pt x="15377" y="133961"/>
                </a:lnTo>
                <a:lnTo>
                  <a:pt x="13228" y="139909"/>
                </a:lnTo>
                <a:lnTo>
                  <a:pt x="11795" y="145858"/>
                </a:lnTo>
                <a:lnTo>
                  <a:pt x="10840" y="151809"/>
                </a:lnTo>
                <a:lnTo>
                  <a:pt x="10203" y="157760"/>
                </a:lnTo>
                <a:lnTo>
                  <a:pt x="9779" y="162720"/>
                </a:lnTo>
                <a:lnTo>
                  <a:pt x="9307" y="170877"/>
                </a:lnTo>
                <a:lnTo>
                  <a:pt x="8189" y="176426"/>
                </a:lnTo>
                <a:lnTo>
                  <a:pt x="6451" y="183101"/>
                </a:lnTo>
                <a:lnTo>
                  <a:pt x="4301" y="190528"/>
                </a:lnTo>
                <a:lnTo>
                  <a:pt x="2867" y="196472"/>
                </a:lnTo>
                <a:lnTo>
                  <a:pt x="1911" y="201427"/>
                </a:lnTo>
                <a:lnTo>
                  <a:pt x="1274" y="205722"/>
                </a:lnTo>
                <a:lnTo>
                  <a:pt x="850" y="210569"/>
                </a:lnTo>
                <a:lnTo>
                  <a:pt x="566" y="215786"/>
                </a:lnTo>
                <a:lnTo>
                  <a:pt x="168" y="229962"/>
                </a:lnTo>
                <a:lnTo>
                  <a:pt x="6" y="255898"/>
                </a:lnTo>
                <a:lnTo>
                  <a:pt x="0" y="2768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InkAnnotation242"/>
          <p:cNvSpPr/>
          <p:nvPr/>
        </p:nvSpPr>
        <p:spPr>
          <a:xfrm>
            <a:off x="3330773" y="2303859"/>
            <a:ext cx="35720" cy="196454"/>
          </a:xfrm>
          <a:custGeom>
            <a:avLst/>
            <a:gdLst/>
            <a:ahLst/>
            <a:cxnLst/>
            <a:rect l="0" t="0" r="0" b="0"/>
            <a:pathLst>
              <a:path w="35720" h="196454">
                <a:moveTo>
                  <a:pt x="35719" y="0"/>
                </a:moveTo>
                <a:lnTo>
                  <a:pt x="35719" y="13302"/>
                </a:lnTo>
                <a:lnTo>
                  <a:pt x="34726" y="15813"/>
                </a:lnTo>
                <a:lnTo>
                  <a:pt x="33073" y="18479"/>
                </a:lnTo>
                <a:lnTo>
                  <a:pt x="30978" y="21249"/>
                </a:lnTo>
                <a:lnTo>
                  <a:pt x="29581" y="24088"/>
                </a:lnTo>
                <a:lnTo>
                  <a:pt x="28651" y="26973"/>
                </a:lnTo>
                <a:lnTo>
                  <a:pt x="27616" y="32824"/>
                </a:lnTo>
                <a:lnTo>
                  <a:pt x="27156" y="38731"/>
                </a:lnTo>
                <a:lnTo>
                  <a:pt x="26953" y="44665"/>
                </a:lnTo>
                <a:lnTo>
                  <a:pt x="26898" y="47636"/>
                </a:lnTo>
                <a:lnTo>
                  <a:pt x="25869" y="51601"/>
                </a:lnTo>
                <a:lnTo>
                  <a:pt x="24191" y="56229"/>
                </a:lnTo>
                <a:lnTo>
                  <a:pt x="22080" y="61298"/>
                </a:lnTo>
                <a:lnTo>
                  <a:pt x="20673" y="65670"/>
                </a:lnTo>
                <a:lnTo>
                  <a:pt x="19735" y="69577"/>
                </a:lnTo>
                <a:lnTo>
                  <a:pt x="19110" y="73174"/>
                </a:lnTo>
                <a:lnTo>
                  <a:pt x="18693" y="76564"/>
                </a:lnTo>
                <a:lnTo>
                  <a:pt x="18415" y="79816"/>
                </a:lnTo>
                <a:lnTo>
                  <a:pt x="18230" y="82976"/>
                </a:lnTo>
                <a:lnTo>
                  <a:pt x="18024" y="91779"/>
                </a:lnTo>
                <a:lnTo>
                  <a:pt x="17892" y="108859"/>
                </a:lnTo>
                <a:lnTo>
                  <a:pt x="16889" y="112260"/>
                </a:lnTo>
                <a:lnTo>
                  <a:pt x="15228" y="115520"/>
                </a:lnTo>
                <a:lnTo>
                  <a:pt x="13129" y="118685"/>
                </a:lnTo>
                <a:lnTo>
                  <a:pt x="11729" y="121787"/>
                </a:lnTo>
                <a:lnTo>
                  <a:pt x="10796" y="124848"/>
                </a:lnTo>
                <a:lnTo>
                  <a:pt x="9759" y="130894"/>
                </a:lnTo>
                <a:lnTo>
                  <a:pt x="9298" y="136888"/>
                </a:lnTo>
                <a:lnTo>
                  <a:pt x="8183" y="139876"/>
                </a:lnTo>
                <a:lnTo>
                  <a:pt x="6448" y="142860"/>
                </a:lnTo>
                <a:lnTo>
                  <a:pt x="4299" y="145842"/>
                </a:lnTo>
                <a:lnTo>
                  <a:pt x="2866" y="148821"/>
                </a:lnTo>
                <a:lnTo>
                  <a:pt x="1911" y="151800"/>
                </a:lnTo>
                <a:lnTo>
                  <a:pt x="849" y="157756"/>
                </a:lnTo>
                <a:lnTo>
                  <a:pt x="377" y="163710"/>
                </a:lnTo>
                <a:lnTo>
                  <a:pt x="167" y="169664"/>
                </a:lnTo>
                <a:lnTo>
                  <a:pt x="22" y="178410"/>
                </a:lnTo>
                <a:lnTo>
                  <a:pt x="0" y="196453"/>
                </a:lnTo>
                <a:lnTo>
                  <a:pt x="0" y="1875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InkAnnotation243"/>
          <p:cNvSpPr/>
          <p:nvPr/>
        </p:nvSpPr>
        <p:spPr>
          <a:xfrm>
            <a:off x="5357812" y="705445"/>
            <a:ext cx="1544837" cy="98195"/>
          </a:xfrm>
          <a:custGeom>
            <a:avLst/>
            <a:gdLst/>
            <a:ahLst/>
            <a:cxnLst/>
            <a:rect l="0" t="0" r="0" b="0"/>
            <a:pathLst>
              <a:path w="1544837" h="98195">
                <a:moveTo>
                  <a:pt x="0" y="0"/>
                </a:moveTo>
                <a:lnTo>
                  <a:pt x="0" y="8897"/>
                </a:lnTo>
                <a:lnTo>
                  <a:pt x="7689" y="16615"/>
                </a:lnTo>
                <a:lnTo>
                  <a:pt x="11024" y="17306"/>
                </a:lnTo>
                <a:lnTo>
                  <a:pt x="13302" y="17491"/>
                </a:lnTo>
                <a:lnTo>
                  <a:pt x="14822" y="18606"/>
                </a:lnTo>
                <a:lnTo>
                  <a:pt x="15834" y="20341"/>
                </a:lnTo>
                <a:lnTo>
                  <a:pt x="16509" y="22490"/>
                </a:lnTo>
                <a:lnTo>
                  <a:pt x="17952" y="23923"/>
                </a:lnTo>
                <a:lnTo>
                  <a:pt x="19905" y="24878"/>
                </a:lnTo>
                <a:lnTo>
                  <a:pt x="24722" y="25940"/>
                </a:lnTo>
                <a:lnTo>
                  <a:pt x="70890" y="26784"/>
                </a:lnTo>
                <a:lnTo>
                  <a:pt x="637106" y="26789"/>
                </a:lnTo>
                <a:lnTo>
                  <a:pt x="660851" y="29435"/>
                </a:lnTo>
                <a:lnTo>
                  <a:pt x="672739" y="31529"/>
                </a:lnTo>
                <a:lnTo>
                  <a:pt x="708433" y="34477"/>
                </a:lnTo>
                <a:lnTo>
                  <a:pt x="756049" y="35473"/>
                </a:lnTo>
                <a:lnTo>
                  <a:pt x="815578" y="35686"/>
                </a:lnTo>
                <a:lnTo>
                  <a:pt x="839391" y="38350"/>
                </a:lnTo>
                <a:lnTo>
                  <a:pt x="851297" y="40449"/>
                </a:lnTo>
                <a:lnTo>
                  <a:pt x="891756" y="43404"/>
                </a:lnTo>
                <a:lnTo>
                  <a:pt x="930423" y="44280"/>
                </a:lnTo>
                <a:lnTo>
                  <a:pt x="1038788" y="44639"/>
                </a:lnTo>
                <a:lnTo>
                  <a:pt x="1062618" y="47290"/>
                </a:lnTo>
                <a:lnTo>
                  <a:pt x="1074530" y="49386"/>
                </a:lnTo>
                <a:lnTo>
                  <a:pt x="1110254" y="52336"/>
                </a:lnTo>
                <a:lnTo>
                  <a:pt x="1150716" y="53210"/>
                </a:lnTo>
                <a:lnTo>
                  <a:pt x="1176857" y="56060"/>
                </a:lnTo>
                <a:lnTo>
                  <a:pt x="1189383" y="58209"/>
                </a:lnTo>
                <a:lnTo>
                  <a:pt x="1238004" y="62651"/>
                </a:lnTo>
                <a:lnTo>
                  <a:pt x="1249993" y="64587"/>
                </a:lnTo>
                <a:lnTo>
                  <a:pt x="1261954" y="66871"/>
                </a:lnTo>
                <a:lnTo>
                  <a:pt x="1283181" y="69407"/>
                </a:lnTo>
                <a:lnTo>
                  <a:pt x="1325801" y="71036"/>
                </a:lnTo>
                <a:lnTo>
                  <a:pt x="1348930" y="73905"/>
                </a:lnTo>
                <a:lnTo>
                  <a:pt x="1360654" y="76059"/>
                </a:lnTo>
                <a:lnTo>
                  <a:pt x="1391376" y="79090"/>
                </a:lnTo>
                <a:lnTo>
                  <a:pt x="1427431" y="81107"/>
                </a:lnTo>
                <a:lnTo>
                  <a:pt x="1434816" y="82845"/>
                </a:lnTo>
                <a:lnTo>
                  <a:pt x="1441724" y="84995"/>
                </a:lnTo>
                <a:lnTo>
                  <a:pt x="1465667" y="88022"/>
                </a:lnTo>
                <a:lnTo>
                  <a:pt x="1510823" y="90214"/>
                </a:lnTo>
                <a:lnTo>
                  <a:pt x="1515215" y="91893"/>
                </a:lnTo>
                <a:lnTo>
                  <a:pt x="1519136" y="94004"/>
                </a:lnTo>
                <a:lnTo>
                  <a:pt x="1526137" y="96350"/>
                </a:lnTo>
                <a:lnTo>
                  <a:pt x="1544299" y="98194"/>
                </a:lnTo>
                <a:lnTo>
                  <a:pt x="1544597" y="95566"/>
                </a:lnTo>
                <a:lnTo>
                  <a:pt x="1544836" y="8929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InkAnnotation244"/>
          <p:cNvSpPr/>
          <p:nvPr/>
        </p:nvSpPr>
        <p:spPr>
          <a:xfrm>
            <a:off x="4502355" y="2402085"/>
            <a:ext cx="203432" cy="151789"/>
          </a:xfrm>
          <a:custGeom>
            <a:avLst/>
            <a:gdLst/>
            <a:ahLst/>
            <a:cxnLst/>
            <a:rect l="0" t="0" r="0" b="0"/>
            <a:pathLst>
              <a:path w="203432" h="151789">
                <a:moveTo>
                  <a:pt x="60715" y="8930"/>
                </a:moveTo>
                <a:lnTo>
                  <a:pt x="53027" y="8930"/>
                </a:lnTo>
                <a:lnTo>
                  <a:pt x="47413" y="13671"/>
                </a:lnTo>
                <a:lnTo>
                  <a:pt x="43909" y="16059"/>
                </a:lnTo>
                <a:lnTo>
                  <a:pt x="39589" y="18643"/>
                </a:lnTo>
                <a:lnTo>
                  <a:pt x="34725" y="21359"/>
                </a:lnTo>
                <a:lnTo>
                  <a:pt x="30490" y="24161"/>
                </a:lnTo>
                <a:lnTo>
                  <a:pt x="26674" y="27022"/>
                </a:lnTo>
                <a:lnTo>
                  <a:pt x="23138" y="29921"/>
                </a:lnTo>
                <a:lnTo>
                  <a:pt x="19789" y="33838"/>
                </a:lnTo>
                <a:lnTo>
                  <a:pt x="16563" y="38434"/>
                </a:lnTo>
                <a:lnTo>
                  <a:pt x="13421" y="43482"/>
                </a:lnTo>
                <a:lnTo>
                  <a:pt x="10334" y="48832"/>
                </a:lnTo>
                <a:lnTo>
                  <a:pt x="4258" y="60068"/>
                </a:lnTo>
                <a:lnTo>
                  <a:pt x="2241" y="65843"/>
                </a:lnTo>
                <a:lnTo>
                  <a:pt x="896" y="71676"/>
                </a:lnTo>
                <a:lnTo>
                  <a:pt x="0" y="77550"/>
                </a:lnTo>
                <a:lnTo>
                  <a:pt x="394" y="82458"/>
                </a:lnTo>
                <a:lnTo>
                  <a:pt x="1649" y="86722"/>
                </a:lnTo>
                <a:lnTo>
                  <a:pt x="3478" y="90557"/>
                </a:lnTo>
                <a:lnTo>
                  <a:pt x="4698" y="95098"/>
                </a:lnTo>
                <a:lnTo>
                  <a:pt x="5510" y="100110"/>
                </a:lnTo>
                <a:lnTo>
                  <a:pt x="6053" y="105435"/>
                </a:lnTo>
                <a:lnTo>
                  <a:pt x="7406" y="109978"/>
                </a:lnTo>
                <a:lnTo>
                  <a:pt x="9301" y="113998"/>
                </a:lnTo>
                <a:lnTo>
                  <a:pt x="11556" y="117671"/>
                </a:lnTo>
                <a:lnTo>
                  <a:pt x="15044" y="122104"/>
                </a:lnTo>
                <a:lnTo>
                  <a:pt x="19353" y="127043"/>
                </a:lnTo>
                <a:lnTo>
                  <a:pt x="28442" y="136831"/>
                </a:lnTo>
                <a:lnTo>
                  <a:pt x="35788" y="144488"/>
                </a:lnTo>
                <a:lnTo>
                  <a:pt x="40128" y="146927"/>
                </a:lnTo>
                <a:lnTo>
                  <a:pt x="45006" y="148553"/>
                </a:lnTo>
                <a:lnTo>
                  <a:pt x="50242" y="149637"/>
                </a:lnTo>
                <a:lnTo>
                  <a:pt x="56710" y="150360"/>
                </a:lnTo>
                <a:lnTo>
                  <a:pt x="63998" y="150842"/>
                </a:lnTo>
                <a:lnTo>
                  <a:pt x="79041" y="151377"/>
                </a:lnTo>
                <a:lnTo>
                  <a:pt x="98666" y="151678"/>
                </a:lnTo>
                <a:lnTo>
                  <a:pt x="129078" y="151788"/>
                </a:lnTo>
                <a:lnTo>
                  <a:pt x="135064" y="150802"/>
                </a:lnTo>
                <a:lnTo>
                  <a:pt x="141038" y="149152"/>
                </a:lnTo>
                <a:lnTo>
                  <a:pt x="147006" y="147060"/>
                </a:lnTo>
                <a:lnTo>
                  <a:pt x="152969" y="144673"/>
                </a:lnTo>
                <a:lnTo>
                  <a:pt x="158928" y="142089"/>
                </a:lnTo>
                <a:lnTo>
                  <a:pt x="164886" y="139374"/>
                </a:lnTo>
                <a:lnTo>
                  <a:pt x="169850" y="136573"/>
                </a:lnTo>
                <a:lnTo>
                  <a:pt x="174151" y="133713"/>
                </a:lnTo>
                <a:lnTo>
                  <a:pt x="178011" y="130814"/>
                </a:lnTo>
                <a:lnTo>
                  <a:pt x="181576" y="126897"/>
                </a:lnTo>
                <a:lnTo>
                  <a:pt x="184946" y="122301"/>
                </a:lnTo>
                <a:lnTo>
                  <a:pt x="188183" y="117253"/>
                </a:lnTo>
                <a:lnTo>
                  <a:pt x="191335" y="112895"/>
                </a:lnTo>
                <a:lnTo>
                  <a:pt x="194428" y="108998"/>
                </a:lnTo>
                <a:lnTo>
                  <a:pt x="197482" y="105408"/>
                </a:lnTo>
                <a:lnTo>
                  <a:pt x="199518" y="101030"/>
                </a:lnTo>
                <a:lnTo>
                  <a:pt x="200875" y="96127"/>
                </a:lnTo>
                <a:lnTo>
                  <a:pt x="201780" y="90874"/>
                </a:lnTo>
                <a:lnTo>
                  <a:pt x="202383" y="86379"/>
                </a:lnTo>
                <a:lnTo>
                  <a:pt x="202786" y="82391"/>
                </a:lnTo>
                <a:lnTo>
                  <a:pt x="203053" y="78740"/>
                </a:lnTo>
                <a:lnTo>
                  <a:pt x="203232" y="74322"/>
                </a:lnTo>
                <a:lnTo>
                  <a:pt x="203431" y="64121"/>
                </a:lnTo>
                <a:lnTo>
                  <a:pt x="202492" y="58622"/>
                </a:lnTo>
                <a:lnTo>
                  <a:pt x="200874" y="52972"/>
                </a:lnTo>
                <a:lnTo>
                  <a:pt x="198802" y="47221"/>
                </a:lnTo>
                <a:lnTo>
                  <a:pt x="196429" y="42395"/>
                </a:lnTo>
                <a:lnTo>
                  <a:pt x="193856" y="38185"/>
                </a:lnTo>
                <a:lnTo>
                  <a:pt x="191147" y="34387"/>
                </a:lnTo>
                <a:lnTo>
                  <a:pt x="187357" y="30862"/>
                </a:lnTo>
                <a:lnTo>
                  <a:pt x="182847" y="27520"/>
                </a:lnTo>
                <a:lnTo>
                  <a:pt x="177855" y="24300"/>
                </a:lnTo>
                <a:lnTo>
                  <a:pt x="172542" y="21161"/>
                </a:lnTo>
                <a:lnTo>
                  <a:pt x="167016" y="18076"/>
                </a:lnTo>
                <a:lnTo>
                  <a:pt x="155585" y="12003"/>
                </a:lnTo>
                <a:lnTo>
                  <a:pt x="143889" y="5996"/>
                </a:lnTo>
                <a:lnTo>
                  <a:pt x="137993" y="3998"/>
                </a:lnTo>
                <a:lnTo>
                  <a:pt x="132077" y="2665"/>
                </a:lnTo>
                <a:lnTo>
                  <a:pt x="126149" y="1777"/>
                </a:lnTo>
                <a:lnTo>
                  <a:pt x="120213" y="1185"/>
                </a:lnTo>
                <a:lnTo>
                  <a:pt x="114270" y="790"/>
                </a:lnTo>
                <a:lnTo>
                  <a:pt x="103369" y="351"/>
                </a:lnTo>
                <a:lnTo>
                  <a:pt x="8750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InkAnnotation245"/>
          <p:cNvSpPr/>
          <p:nvPr/>
        </p:nvSpPr>
        <p:spPr>
          <a:xfrm>
            <a:off x="4464847" y="2714625"/>
            <a:ext cx="150405" cy="187513"/>
          </a:xfrm>
          <a:custGeom>
            <a:avLst/>
            <a:gdLst/>
            <a:ahLst/>
            <a:cxnLst/>
            <a:rect l="0" t="0" r="0" b="0"/>
            <a:pathLst>
              <a:path w="150405" h="187513">
                <a:moveTo>
                  <a:pt x="62504" y="107156"/>
                </a:moveTo>
                <a:lnTo>
                  <a:pt x="62504" y="111896"/>
                </a:lnTo>
                <a:lnTo>
                  <a:pt x="61511" y="113293"/>
                </a:lnTo>
                <a:lnTo>
                  <a:pt x="59858" y="114224"/>
                </a:lnTo>
                <a:lnTo>
                  <a:pt x="57763" y="114844"/>
                </a:lnTo>
                <a:lnTo>
                  <a:pt x="55375" y="116250"/>
                </a:lnTo>
                <a:lnTo>
                  <a:pt x="52790" y="118179"/>
                </a:lnTo>
                <a:lnTo>
                  <a:pt x="50075" y="120458"/>
                </a:lnTo>
                <a:lnTo>
                  <a:pt x="47273" y="122969"/>
                </a:lnTo>
                <a:lnTo>
                  <a:pt x="41513" y="128405"/>
                </a:lnTo>
                <a:lnTo>
                  <a:pt x="23795" y="145887"/>
                </a:lnTo>
                <a:lnTo>
                  <a:pt x="20823" y="147859"/>
                </a:lnTo>
                <a:lnTo>
                  <a:pt x="17849" y="149175"/>
                </a:lnTo>
                <a:lnTo>
                  <a:pt x="14875" y="150051"/>
                </a:lnTo>
                <a:lnTo>
                  <a:pt x="11900" y="151628"/>
                </a:lnTo>
                <a:lnTo>
                  <a:pt x="8924" y="153671"/>
                </a:lnTo>
                <a:lnTo>
                  <a:pt x="5948" y="156025"/>
                </a:lnTo>
                <a:lnTo>
                  <a:pt x="3964" y="158587"/>
                </a:lnTo>
                <a:lnTo>
                  <a:pt x="2641" y="161287"/>
                </a:lnTo>
                <a:lnTo>
                  <a:pt x="1171" y="166933"/>
                </a:lnTo>
                <a:lnTo>
                  <a:pt x="519" y="172749"/>
                </a:lnTo>
                <a:lnTo>
                  <a:pt x="99" y="178431"/>
                </a:lnTo>
                <a:lnTo>
                  <a:pt x="0" y="187110"/>
                </a:lnTo>
                <a:lnTo>
                  <a:pt x="2644" y="187340"/>
                </a:lnTo>
                <a:lnTo>
                  <a:pt x="7126" y="187442"/>
                </a:lnTo>
                <a:lnTo>
                  <a:pt x="20987" y="187512"/>
                </a:lnTo>
                <a:lnTo>
                  <a:pt x="23912" y="186524"/>
                </a:lnTo>
                <a:lnTo>
                  <a:pt x="26854" y="184873"/>
                </a:lnTo>
                <a:lnTo>
                  <a:pt x="29808" y="182779"/>
                </a:lnTo>
                <a:lnTo>
                  <a:pt x="33761" y="180392"/>
                </a:lnTo>
                <a:lnTo>
                  <a:pt x="38381" y="177808"/>
                </a:lnTo>
                <a:lnTo>
                  <a:pt x="48806" y="172291"/>
                </a:lnTo>
                <a:lnTo>
                  <a:pt x="60054" y="166532"/>
                </a:lnTo>
                <a:lnTo>
                  <a:pt x="64839" y="163607"/>
                </a:lnTo>
                <a:lnTo>
                  <a:pt x="69022" y="160665"/>
                </a:lnTo>
                <a:lnTo>
                  <a:pt x="72802" y="157711"/>
                </a:lnTo>
                <a:lnTo>
                  <a:pt x="77307" y="154750"/>
                </a:lnTo>
                <a:lnTo>
                  <a:pt x="82294" y="151784"/>
                </a:lnTo>
                <a:lnTo>
                  <a:pt x="87603" y="148814"/>
                </a:lnTo>
                <a:lnTo>
                  <a:pt x="92136" y="144850"/>
                </a:lnTo>
                <a:lnTo>
                  <a:pt x="96149" y="140222"/>
                </a:lnTo>
                <a:lnTo>
                  <a:pt x="99817" y="135153"/>
                </a:lnTo>
                <a:lnTo>
                  <a:pt x="103254" y="129790"/>
                </a:lnTo>
                <a:lnTo>
                  <a:pt x="106538" y="124229"/>
                </a:lnTo>
                <a:lnTo>
                  <a:pt x="109719" y="118538"/>
                </a:lnTo>
                <a:lnTo>
                  <a:pt x="112832" y="113752"/>
                </a:lnTo>
                <a:lnTo>
                  <a:pt x="115900" y="109569"/>
                </a:lnTo>
                <a:lnTo>
                  <a:pt x="118937" y="105788"/>
                </a:lnTo>
                <a:lnTo>
                  <a:pt x="121954" y="101283"/>
                </a:lnTo>
                <a:lnTo>
                  <a:pt x="124958" y="96295"/>
                </a:lnTo>
                <a:lnTo>
                  <a:pt x="127952" y="90986"/>
                </a:lnTo>
                <a:lnTo>
                  <a:pt x="130941" y="86454"/>
                </a:lnTo>
                <a:lnTo>
                  <a:pt x="133925" y="82441"/>
                </a:lnTo>
                <a:lnTo>
                  <a:pt x="136907" y="78773"/>
                </a:lnTo>
                <a:lnTo>
                  <a:pt x="138895" y="75335"/>
                </a:lnTo>
                <a:lnTo>
                  <a:pt x="140221" y="72051"/>
                </a:lnTo>
                <a:lnTo>
                  <a:pt x="141104" y="68870"/>
                </a:lnTo>
                <a:lnTo>
                  <a:pt x="142685" y="64765"/>
                </a:lnTo>
                <a:lnTo>
                  <a:pt x="144731" y="60044"/>
                </a:lnTo>
                <a:lnTo>
                  <a:pt x="147088" y="54911"/>
                </a:lnTo>
                <a:lnTo>
                  <a:pt x="148658" y="50498"/>
                </a:lnTo>
                <a:lnTo>
                  <a:pt x="149705" y="46564"/>
                </a:lnTo>
                <a:lnTo>
                  <a:pt x="150404" y="42948"/>
                </a:lnTo>
                <a:lnTo>
                  <a:pt x="149877" y="39546"/>
                </a:lnTo>
                <a:lnTo>
                  <a:pt x="148534" y="36286"/>
                </a:lnTo>
                <a:lnTo>
                  <a:pt x="146646" y="33120"/>
                </a:lnTo>
                <a:lnTo>
                  <a:pt x="145388" y="30017"/>
                </a:lnTo>
                <a:lnTo>
                  <a:pt x="144548" y="26957"/>
                </a:lnTo>
                <a:lnTo>
                  <a:pt x="143989" y="23924"/>
                </a:lnTo>
                <a:lnTo>
                  <a:pt x="143617" y="20910"/>
                </a:lnTo>
                <a:lnTo>
                  <a:pt x="143368" y="17909"/>
                </a:lnTo>
                <a:lnTo>
                  <a:pt x="143202" y="14915"/>
                </a:lnTo>
                <a:lnTo>
                  <a:pt x="142100" y="12920"/>
                </a:lnTo>
                <a:lnTo>
                  <a:pt x="140373" y="11590"/>
                </a:lnTo>
                <a:lnTo>
                  <a:pt x="138229" y="10703"/>
                </a:lnTo>
                <a:lnTo>
                  <a:pt x="135807" y="9119"/>
                </a:lnTo>
                <a:lnTo>
                  <a:pt x="133201" y="7072"/>
                </a:lnTo>
                <a:lnTo>
                  <a:pt x="130471" y="4714"/>
                </a:lnTo>
                <a:lnTo>
                  <a:pt x="126667" y="3143"/>
                </a:lnTo>
                <a:lnTo>
                  <a:pt x="122147" y="2095"/>
                </a:lnTo>
                <a:lnTo>
                  <a:pt x="117148" y="1397"/>
                </a:lnTo>
                <a:lnTo>
                  <a:pt x="112824" y="931"/>
                </a:lnTo>
                <a:lnTo>
                  <a:pt x="108949" y="620"/>
                </a:lnTo>
                <a:lnTo>
                  <a:pt x="105374" y="413"/>
                </a:lnTo>
                <a:lnTo>
                  <a:pt x="96109" y="183"/>
                </a:lnTo>
                <a:lnTo>
                  <a:pt x="6250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InkAnnotation246"/>
          <p:cNvSpPr/>
          <p:nvPr/>
        </p:nvSpPr>
        <p:spPr>
          <a:xfrm>
            <a:off x="4456065" y="3089671"/>
            <a:ext cx="223045" cy="168259"/>
          </a:xfrm>
          <a:custGeom>
            <a:avLst/>
            <a:gdLst/>
            <a:ahLst/>
            <a:cxnLst/>
            <a:rect l="0" t="0" r="0" b="0"/>
            <a:pathLst>
              <a:path w="223045" h="168259">
                <a:moveTo>
                  <a:pt x="35567" y="17860"/>
                </a:moveTo>
                <a:lnTo>
                  <a:pt x="30827" y="17860"/>
                </a:lnTo>
                <a:lnTo>
                  <a:pt x="29430" y="18852"/>
                </a:lnTo>
                <a:lnTo>
                  <a:pt x="28499" y="20505"/>
                </a:lnTo>
                <a:lnTo>
                  <a:pt x="27879" y="22600"/>
                </a:lnTo>
                <a:lnTo>
                  <a:pt x="24543" y="27573"/>
                </a:lnTo>
                <a:lnTo>
                  <a:pt x="22265" y="30288"/>
                </a:lnTo>
                <a:lnTo>
                  <a:pt x="19754" y="33091"/>
                </a:lnTo>
                <a:lnTo>
                  <a:pt x="14317" y="38851"/>
                </a:lnTo>
                <a:lnTo>
                  <a:pt x="11479" y="42768"/>
                </a:lnTo>
                <a:lnTo>
                  <a:pt x="8594" y="47364"/>
                </a:lnTo>
                <a:lnTo>
                  <a:pt x="5679" y="52412"/>
                </a:lnTo>
                <a:lnTo>
                  <a:pt x="3735" y="56769"/>
                </a:lnTo>
                <a:lnTo>
                  <a:pt x="2440" y="60667"/>
                </a:lnTo>
                <a:lnTo>
                  <a:pt x="1576" y="64257"/>
                </a:lnTo>
                <a:lnTo>
                  <a:pt x="1000" y="68635"/>
                </a:lnTo>
                <a:lnTo>
                  <a:pt x="616" y="73538"/>
                </a:lnTo>
                <a:lnTo>
                  <a:pt x="190" y="83285"/>
                </a:lnTo>
                <a:lnTo>
                  <a:pt x="0" y="90924"/>
                </a:lnTo>
                <a:lnTo>
                  <a:pt x="942" y="95343"/>
                </a:lnTo>
                <a:lnTo>
                  <a:pt x="2562" y="100273"/>
                </a:lnTo>
                <a:lnTo>
                  <a:pt x="4634" y="105544"/>
                </a:lnTo>
                <a:lnTo>
                  <a:pt x="7007" y="110050"/>
                </a:lnTo>
                <a:lnTo>
                  <a:pt x="9582" y="114047"/>
                </a:lnTo>
                <a:lnTo>
                  <a:pt x="12291" y="117703"/>
                </a:lnTo>
                <a:lnTo>
                  <a:pt x="15089" y="122125"/>
                </a:lnTo>
                <a:lnTo>
                  <a:pt x="17946" y="127058"/>
                </a:lnTo>
                <a:lnTo>
                  <a:pt x="20843" y="132330"/>
                </a:lnTo>
                <a:lnTo>
                  <a:pt x="24759" y="136837"/>
                </a:lnTo>
                <a:lnTo>
                  <a:pt x="29354" y="140834"/>
                </a:lnTo>
                <a:lnTo>
                  <a:pt x="34401" y="144491"/>
                </a:lnTo>
                <a:lnTo>
                  <a:pt x="40743" y="147921"/>
                </a:lnTo>
                <a:lnTo>
                  <a:pt x="47948" y="151200"/>
                </a:lnTo>
                <a:lnTo>
                  <a:pt x="55727" y="154379"/>
                </a:lnTo>
                <a:lnTo>
                  <a:pt x="62898" y="156497"/>
                </a:lnTo>
                <a:lnTo>
                  <a:pt x="69663" y="157910"/>
                </a:lnTo>
                <a:lnTo>
                  <a:pt x="76157" y="158851"/>
                </a:lnTo>
                <a:lnTo>
                  <a:pt x="82471" y="160471"/>
                </a:lnTo>
                <a:lnTo>
                  <a:pt x="88664" y="162543"/>
                </a:lnTo>
                <a:lnTo>
                  <a:pt x="94778" y="164917"/>
                </a:lnTo>
                <a:lnTo>
                  <a:pt x="101830" y="166500"/>
                </a:lnTo>
                <a:lnTo>
                  <a:pt x="109508" y="167554"/>
                </a:lnTo>
                <a:lnTo>
                  <a:pt x="117603" y="168258"/>
                </a:lnTo>
                <a:lnTo>
                  <a:pt x="124985" y="167734"/>
                </a:lnTo>
                <a:lnTo>
                  <a:pt x="131890" y="166393"/>
                </a:lnTo>
                <a:lnTo>
                  <a:pt x="138478" y="164507"/>
                </a:lnTo>
                <a:lnTo>
                  <a:pt x="144854" y="163250"/>
                </a:lnTo>
                <a:lnTo>
                  <a:pt x="151089" y="162411"/>
                </a:lnTo>
                <a:lnTo>
                  <a:pt x="157230" y="161853"/>
                </a:lnTo>
                <a:lnTo>
                  <a:pt x="162316" y="160488"/>
                </a:lnTo>
                <a:lnTo>
                  <a:pt x="166700" y="158585"/>
                </a:lnTo>
                <a:lnTo>
                  <a:pt x="170614" y="156326"/>
                </a:lnTo>
                <a:lnTo>
                  <a:pt x="180254" y="151168"/>
                </a:lnTo>
                <a:lnTo>
                  <a:pt x="185604" y="148404"/>
                </a:lnTo>
                <a:lnTo>
                  <a:pt x="190162" y="145569"/>
                </a:lnTo>
                <a:lnTo>
                  <a:pt x="194193" y="142687"/>
                </a:lnTo>
                <a:lnTo>
                  <a:pt x="197872" y="139773"/>
                </a:lnTo>
                <a:lnTo>
                  <a:pt x="201317" y="136838"/>
                </a:lnTo>
                <a:lnTo>
                  <a:pt x="204606" y="133890"/>
                </a:lnTo>
                <a:lnTo>
                  <a:pt x="207791" y="130932"/>
                </a:lnTo>
                <a:lnTo>
                  <a:pt x="210907" y="126976"/>
                </a:lnTo>
                <a:lnTo>
                  <a:pt x="213976" y="122354"/>
                </a:lnTo>
                <a:lnTo>
                  <a:pt x="217014" y="117288"/>
                </a:lnTo>
                <a:lnTo>
                  <a:pt x="219039" y="112918"/>
                </a:lnTo>
                <a:lnTo>
                  <a:pt x="220389" y="109013"/>
                </a:lnTo>
                <a:lnTo>
                  <a:pt x="221290" y="105418"/>
                </a:lnTo>
                <a:lnTo>
                  <a:pt x="221890" y="102029"/>
                </a:lnTo>
                <a:lnTo>
                  <a:pt x="222291" y="98777"/>
                </a:lnTo>
                <a:lnTo>
                  <a:pt x="222557" y="95617"/>
                </a:lnTo>
                <a:lnTo>
                  <a:pt x="222735" y="91526"/>
                </a:lnTo>
                <a:lnTo>
                  <a:pt x="222933" y="81689"/>
                </a:lnTo>
                <a:lnTo>
                  <a:pt x="223044" y="64994"/>
                </a:lnTo>
                <a:lnTo>
                  <a:pt x="222067" y="60197"/>
                </a:lnTo>
                <a:lnTo>
                  <a:pt x="220424" y="56006"/>
                </a:lnTo>
                <a:lnTo>
                  <a:pt x="218336" y="52221"/>
                </a:lnTo>
                <a:lnTo>
                  <a:pt x="214960" y="48704"/>
                </a:lnTo>
                <a:lnTo>
                  <a:pt x="210725" y="45368"/>
                </a:lnTo>
                <a:lnTo>
                  <a:pt x="205917" y="42152"/>
                </a:lnTo>
                <a:lnTo>
                  <a:pt x="201720" y="38023"/>
                </a:lnTo>
                <a:lnTo>
                  <a:pt x="197929" y="33287"/>
                </a:lnTo>
                <a:lnTo>
                  <a:pt x="194410" y="28144"/>
                </a:lnTo>
                <a:lnTo>
                  <a:pt x="191072" y="24716"/>
                </a:lnTo>
                <a:lnTo>
                  <a:pt x="187854" y="22430"/>
                </a:lnTo>
                <a:lnTo>
                  <a:pt x="154135" y="5698"/>
                </a:lnTo>
                <a:lnTo>
                  <a:pt x="149339" y="3799"/>
                </a:lnTo>
                <a:lnTo>
                  <a:pt x="145150" y="2533"/>
                </a:lnTo>
                <a:lnTo>
                  <a:pt x="141364" y="1689"/>
                </a:lnTo>
                <a:lnTo>
                  <a:pt x="134512" y="751"/>
                </a:lnTo>
                <a:lnTo>
                  <a:pt x="12486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InkAnnotation247"/>
          <p:cNvSpPr/>
          <p:nvPr/>
        </p:nvSpPr>
        <p:spPr>
          <a:xfrm>
            <a:off x="4509504" y="3482578"/>
            <a:ext cx="196287" cy="160612"/>
          </a:xfrm>
          <a:custGeom>
            <a:avLst/>
            <a:gdLst/>
            <a:ahLst/>
            <a:cxnLst/>
            <a:rect l="0" t="0" r="0" b="0"/>
            <a:pathLst>
              <a:path w="196287" h="160612">
                <a:moveTo>
                  <a:pt x="26777" y="35718"/>
                </a:moveTo>
                <a:lnTo>
                  <a:pt x="22037" y="35718"/>
                </a:lnTo>
                <a:lnTo>
                  <a:pt x="20640" y="36711"/>
                </a:lnTo>
                <a:lnTo>
                  <a:pt x="19709" y="38364"/>
                </a:lnTo>
                <a:lnTo>
                  <a:pt x="19088" y="40459"/>
                </a:lnTo>
                <a:lnTo>
                  <a:pt x="15753" y="45432"/>
                </a:lnTo>
                <a:lnTo>
                  <a:pt x="13474" y="48147"/>
                </a:lnTo>
                <a:lnTo>
                  <a:pt x="10963" y="49957"/>
                </a:lnTo>
                <a:lnTo>
                  <a:pt x="5527" y="51969"/>
                </a:lnTo>
                <a:lnTo>
                  <a:pt x="3680" y="53497"/>
                </a:lnTo>
                <a:lnTo>
                  <a:pt x="2450" y="55508"/>
                </a:lnTo>
                <a:lnTo>
                  <a:pt x="1629" y="57841"/>
                </a:lnTo>
                <a:lnTo>
                  <a:pt x="1082" y="61381"/>
                </a:lnTo>
                <a:lnTo>
                  <a:pt x="717" y="65725"/>
                </a:lnTo>
                <a:lnTo>
                  <a:pt x="312" y="74852"/>
                </a:lnTo>
                <a:lnTo>
                  <a:pt x="83" y="85568"/>
                </a:lnTo>
                <a:lnTo>
                  <a:pt x="0" y="101103"/>
                </a:lnTo>
                <a:lnTo>
                  <a:pt x="988" y="105105"/>
                </a:lnTo>
                <a:lnTo>
                  <a:pt x="2639" y="109758"/>
                </a:lnTo>
                <a:lnTo>
                  <a:pt x="4732" y="114843"/>
                </a:lnTo>
                <a:lnTo>
                  <a:pt x="8111" y="119226"/>
                </a:lnTo>
                <a:lnTo>
                  <a:pt x="12349" y="123140"/>
                </a:lnTo>
                <a:lnTo>
                  <a:pt x="17158" y="126742"/>
                </a:lnTo>
                <a:lnTo>
                  <a:pt x="21357" y="130135"/>
                </a:lnTo>
                <a:lnTo>
                  <a:pt x="25147" y="133389"/>
                </a:lnTo>
                <a:lnTo>
                  <a:pt x="28667" y="136551"/>
                </a:lnTo>
                <a:lnTo>
                  <a:pt x="32998" y="139651"/>
                </a:lnTo>
                <a:lnTo>
                  <a:pt x="37870" y="142710"/>
                </a:lnTo>
                <a:lnTo>
                  <a:pt x="43102" y="145741"/>
                </a:lnTo>
                <a:lnTo>
                  <a:pt x="48574" y="147762"/>
                </a:lnTo>
                <a:lnTo>
                  <a:pt x="54207" y="149110"/>
                </a:lnTo>
                <a:lnTo>
                  <a:pt x="59946" y="150008"/>
                </a:lnTo>
                <a:lnTo>
                  <a:pt x="65757" y="151599"/>
                </a:lnTo>
                <a:lnTo>
                  <a:pt x="71615" y="153652"/>
                </a:lnTo>
                <a:lnTo>
                  <a:pt x="77505" y="156013"/>
                </a:lnTo>
                <a:lnTo>
                  <a:pt x="83416" y="157586"/>
                </a:lnTo>
                <a:lnTo>
                  <a:pt x="89341" y="158636"/>
                </a:lnTo>
                <a:lnTo>
                  <a:pt x="95275" y="159335"/>
                </a:lnTo>
                <a:lnTo>
                  <a:pt x="101216" y="159801"/>
                </a:lnTo>
                <a:lnTo>
                  <a:pt x="107160" y="160112"/>
                </a:lnTo>
                <a:lnTo>
                  <a:pt x="122363" y="160550"/>
                </a:lnTo>
                <a:lnTo>
                  <a:pt x="126219" y="160611"/>
                </a:lnTo>
                <a:lnTo>
                  <a:pt x="130775" y="159660"/>
                </a:lnTo>
                <a:lnTo>
                  <a:pt x="135796" y="158033"/>
                </a:lnTo>
                <a:lnTo>
                  <a:pt x="141128" y="155957"/>
                </a:lnTo>
                <a:lnTo>
                  <a:pt x="145675" y="154573"/>
                </a:lnTo>
                <a:lnTo>
                  <a:pt x="149699" y="153650"/>
                </a:lnTo>
                <a:lnTo>
                  <a:pt x="153373" y="153034"/>
                </a:lnTo>
                <a:lnTo>
                  <a:pt x="156815" y="151632"/>
                </a:lnTo>
                <a:lnTo>
                  <a:pt x="160101" y="149706"/>
                </a:lnTo>
                <a:lnTo>
                  <a:pt x="163285" y="147428"/>
                </a:lnTo>
                <a:lnTo>
                  <a:pt x="166399" y="144918"/>
                </a:lnTo>
                <a:lnTo>
                  <a:pt x="169467" y="142253"/>
                </a:lnTo>
                <a:lnTo>
                  <a:pt x="172505" y="139483"/>
                </a:lnTo>
                <a:lnTo>
                  <a:pt x="175523" y="135653"/>
                </a:lnTo>
                <a:lnTo>
                  <a:pt x="178527" y="131114"/>
                </a:lnTo>
                <a:lnTo>
                  <a:pt x="181521" y="126105"/>
                </a:lnTo>
                <a:lnTo>
                  <a:pt x="184511" y="121773"/>
                </a:lnTo>
                <a:lnTo>
                  <a:pt x="187495" y="117892"/>
                </a:lnTo>
                <a:lnTo>
                  <a:pt x="190477" y="114314"/>
                </a:lnTo>
                <a:lnTo>
                  <a:pt x="192465" y="110935"/>
                </a:lnTo>
                <a:lnTo>
                  <a:pt x="193790" y="107691"/>
                </a:lnTo>
                <a:lnTo>
                  <a:pt x="194674" y="104537"/>
                </a:lnTo>
                <a:lnTo>
                  <a:pt x="195263" y="100449"/>
                </a:lnTo>
                <a:lnTo>
                  <a:pt x="195656" y="95739"/>
                </a:lnTo>
                <a:lnTo>
                  <a:pt x="195917" y="90615"/>
                </a:lnTo>
                <a:lnTo>
                  <a:pt x="196208" y="79630"/>
                </a:lnTo>
                <a:lnTo>
                  <a:pt x="196286" y="73922"/>
                </a:lnTo>
                <a:lnTo>
                  <a:pt x="195345" y="68133"/>
                </a:lnTo>
                <a:lnTo>
                  <a:pt x="193726" y="62289"/>
                </a:lnTo>
                <a:lnTo>
                  <a:pt x="191655" y="56409"/>
                </a:lnTo>
                <a:lnTo>
                  <a:pt x="189281" y="50504"/>
                </a:lnTo>
                <a:lnTo>
                  <a:pt x="186707" y="44583"/>
                </a:lnTo>
                <a:lnTo>
                  <a:pt x="181201" y="32713"/>
                </a:lnTo>
                <a:lnTo>
                  <a:pt x="175446" y="20823"/>
                </a:lnTo>
                <a:lnTo>
                  <a:pt x="172523" y="15866"/>
                </a:lnTo>
                <a:lnTo>
                  <a:pt x="169581" y="11569"/>
                </a:lnTo>
                <a:lnTo>
                  <a:pt x="16072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InkAnnotation248"/>
          <p:cNvSpPr/>
          <p:nvPr/>
        </p:nvSpPr>
        <p:spPr>
          <a:xfrm>
            <a:off x="4477661" y="2652117"/>
            <a:ext cx="272484" cy="249876"/>
          </a:xfrm>
          <a:custGeom>
            <a:avLst/>
            <a:gdLst/>
            <a:ahLst/>
            <a:cxnLst/>
            <a:rect l="0" t="0" r="0" b="0"/>
            <a:pathLst>
              <a:path w="272484" h="249876">
                <a:moveTo>
                  <a:pt x="130057" y="0"/>
                </a:moveTo>
                <a:lnTo>
                  <a:pt x="125317" y="0"/>
                </a:lnTo>
                <a:lnTo>
                  <a:pt x="123920" y="992"/>
                </a:lnTo>
                <a:lnTo>
                  <a:pt x="122989" y="2646"/>
                </a:lnTo>
                <a:lnTo>
                  <a:pt x="122369" y="4740"/>
                </a:lnTo>
                <a:lnTo>
                  <a:pt x="120963" y="6137"/>
                </a:lnTo>
                <a:lnTo>
                  <a:pt x="119033" y="7067"/>
                </a:lnTo>
                <a:lnTo>
                  <a:pt x="113251" y="9094"/>
                </a:lnTo>
                <a:lnTo>
                  <a:pt x="108931" y="11023"/>
                </a:lnTo>
                <a:lnTo>
                  <a:pt x="104067" y="13302"/>
                </a:lnTo>
                <a:lnTo>
                  <a:pt x="96017" y="18479"/>
                </a:lnTo>
                <a:lnTo>
                  <a:pt x="88139" y="25080"/>
                </a:lnTo>
                <a:lnTo>
                  <a:pt x="78023" y="34628"/>
                </a:lnTo>
                <a:lnTo>
                  <a:pt x="72548" y="38960"/>
                </a:lnTo>
                <a:lnTo>
                  <a:pt x="66913" y="42840"/>
                </a:lnTo>
                <a:lnTo>
                  <a:pt x="61172" y="46420"/>
                </a:lnTo>
                <a:lnTo>
                  <a:pt x="56352" y="49798"/>
                </a:lnTo>
                <a:lnTo>
                  <a:pt x="48352" y="56197"/>
                </a:lnTo>
                <a:lnTo>
                  <a:pt x="41488" y="62349"/>
                </a:lnTo>
                <a:lnTo>
                  <a:pt x="35130" y="68390"/>
                </a:lnTo>
                <a:lnTo>
                  <a:pt x="28998" y="74382"/>
                </a:lnTo>
                <a:lnTo>
                  <a:pt x="25973" y="78362"/>
                </a:lnTo>
                <a:lnTo>
                  <a:pt x="22965" y="82999"/>
                </a:lnTo>
                <a:lnTo>
                  <a:pt x="19967" y="88075"/>
                </a:lnTo>
                <a:lnTo>
                  <a:pt x="16976" y="93443"/>
                </a:lnTo>
                <a:lnTo>
                  <a:pt x="11007" y="104699"/>
                </a:lnTo>
                <a:lnTo>
                  <a:pt x="9019" y="109487"/>
                </a:lnTo>
                <a:lnTo>
                  <a:pt x="7693" y="113671"/>
                </a:lnTo>
                <a:lnTo>
                  <a:pt x="6809" y="117452"/>
                </a:lnTo>
                <a:lnTo>
                  <a:pt x="6220" y="121958"/>
                </a:lnTo>
                <a:lnTo>
                  <a:pt x="5828" y="126946"/>
                </a:lnTo>
                <a:lnTo>
                  <a:pt x="5565" y="132255"/>
                </a:lnTo>
                <a:lnTo>
                  <a:pt x="4399" y="137780"/>
                </a:lnTo>
                <a:lnTo>
                  <a:pt x="2629" y="143447"/>
                </a:lnTo>
                <a:lnTo>
                  <a:pt x="456" y="149209"/>
                </a:lnTo>
                <a:lnTo>
                  <a:pt x="0" y="154043"/>
                </a:lnTo>
                <a:lnTo>
                  <a:pt x="689" y="158258"/>
                </a:lnTo>
                <a:lnTo>
                  <a:pt x="2140" y="162060"/>
                </a:lnTo>
                <a:lnTo>
                  <a:pt x="3107" y="166579"/>
                </a:lnTo>
                <a:lnTo>
                  <a:pt x="3752" y="171576"/>
                </a:lnTo>
                <a:lnTo>
                  <a:pt x="4182" y="176892"/>
                </a:lnTo>
                <a:lnTo>
                  <a:pt x="5461" y="181427"/>
                </a:lnTo>
                <a:lnTo>
                  <a:pt x="9527" y="189114"/>
                </a:lnTo>
                <a:lnTo>
                  <a:pt x="12001" y="193544"/>
                </a:lnTo>
                <a:lnTo>
                  <a:pt x="17395" y="203759"/>
                </a:lnTo>
                <a:lnTo>
                  <a:pt x="20223" y="208269"/>
                </a:lnTo>
                <a:lnTo>
                  <a:pt x="26010" y="215926"/>
                </a:lnTo>
                <a:lnTo>
                  <a:pt x="31889" y="222636"/>
                </a:lnTo>
                <a:lnTo>
                  <a:pt x="34846" y="225815"/>
                </a:lnTo>
                <a:lnTo>
                  <a:pt x="38802" y="228926"/>
                </a:lnTo>
                <a:lnTo>
                  <a:pt x="43423" y="231992"/>
                </a:lnTo>
                <a:lnTo>
                  <a:pt x="48489" y="235029"/>
                </a:lnTo>
                <a:lnTo>
                  <a:pt x="53850" y="238045"/>
                </a:lnTo>
                <a:lnTo>
                  <a:pt x="65099" y="244042"/>
                </a:lnTo>
                <a:lnTo>
                  <a:pt x="70877" y="246039"/>
                </a:lnTo>
                <a:lnTo>
                  <a:pt x="76713" y="247369"/>
                </a:lnTo>
                <a:lnTo>
                  <a:pt x="82588" y="248257"/>
                </a:lnTo>
                <a:lnTo>
                  <a:pt x="88489" y="248848"/>
                </a:lnTo>
                <a:lnTo>
                  <a:pt x="94408" y="249242"/>
                </a:lnTo>
                <a:lnTo>
                  <a:pt x="100338" y="249505"/>
                </a:lnTo>
                <a:lnTo>
                  <a:pt x="112218" y="249797"/>
                </a:lnTo>
                <a:lnTo>
                  <a:pt x="118165" y="249875"/>
                </a:lnTo>
                <a:lnTo>
                  <a:pt x="124113" y="248935"/>
                </a:lnTo>
                <a:lnTo>
                  <a:pt x="130063" y="247316"/>
                </a:lnTo>
                <a:lnTo>
                  <a:pt x="136015" y="245244"/>
                </a:lnTo>
                <a:lnTo>
                  <a:pt x="142959" y="243863"/>
                </a:lnTo>
                <a:lnTo>
                  <a:pt x="150565" y="242942"/>
                </a:lnTo>
                <a:lnTo>
                  <a:pt x="158612" y="242329"/>
                </a:lnTo>
                <a:lnTo>
                  <a:pt x="165960" y="240927"/>
                </a:lnTo>
                <a:lnTo>
                  <a:pt x="172845" y="239001"/>
                </a:lnTo>
                <a:lnTo>
                  <a:pt x="179418" y="236725"/>
                </a:lnTo>
                <a:lnTo>
                  <a:pt x="184793" y="234214"/>
                </a:lnTo>
                <a:lnTo>
                  <a:pt x="189367" y="231549"/>
                </a:lnTo>
                <a:lnTo>
                  <a:pt x="193410" y="228780"/>
                </a:lnTo>
                <a:lnTo>
                  <a:pt x="198090" y="226934"/>
                </a:lnTo>
                <a:lnTo>
                  <a:pt x="203193" y="225703"/>
                </a:lnTo>
                <a:lnTo>
                  <a:pt x="208580" y="224883"/>
                </a:lnTo>
                <a:lnTo>
                  <a:pt x="214156" y="223343"/>
                </a:lnTo>
                <a:lnTo>
                  <a:pt x="219858" y="221325"/>
                </a:lnTo>
                <a:lnTo>
                  <a:pt x="225643" y="218988"/>
                </a:lnTo>
                <a:lnTo>
                  <a:pt x="230491" y="215445"/>
                </a:lnTo>
                <a:lnTo>
                  <a:pt x="234717" y="211098"/>
                </a:lnTo>
                <a:lnTo>
                  <a:pt x="238526" y="206217"/>
                </a:lnTo>
                <a:lnTo>
                  <a:pt x="243049" y="201970"/>
                </a:lnTo>
                <a:lnTo>
                  <a:pt x="248050" y="198147"/>
                </a:lnTo>
                <a:lnTo>
                  <a:pt x="253368" y="194605"/>
                </a:lnTo>
                <a:lnTo>
                  <a:pt x="256912" y="191252"/>
                </a:lnTo>
                <a:lnTo>
                  <a:pt x="259275" y="188025"/>
                </a:lnTo>
                <a:lnTo>
                  <a:pt x="262894" y="181793"/>
                </a:lnTo>
                <a:lnTo>
                  <a:pt x="267809" y="175716"/>
                </a:lnTo>
                <a:lnTo>
                  <a:pt x="269517" y="171714"/>
                </a:lnTo>
                <a:lnTo>
                  <a:pt x="270655" y="167062"/>
                </a:lnTo>
                <a:lnTo>
                  <a:pt x="271414" y="161976"/>
                </a:lnTo>
                <a:lnTo>
                  <a:pt x="271920" y="157593"/>
                </a:lnTo>
                <a:lnTo>
                  <a:pt x="272483" y="150078"/>
                </a:lnTo>
                <a:lnTo>
                  <a:pt x="271640" y="145692"/>
                </a:lnTo>
                <a:lnTo>
                  <a:pt x="270087" y="140785"/>
                </a:lnTo>
                <a:lnTo>
                  <a:pt x="268059" y="135528"/>
                </a:lnTo>
                <a:lnTo>
                  <a:pt x="265714" y="130039"/>
                </a:lnTo>
                <a:lnTo>
                  <a:pt x="260464" y="118649"/>
                </a:lnTo>
                <a:lnTo>
                  <a:pt x="256682" y="112834"/>
                </a:lnTo>
                <a:lnTo>
                  <a:pt x="252177" y="106972"/>
                </a:lnTo>
                <a:lnTo>
                  <a:pt x="247189" y="101080"/>
                </a:lnTo>
                <a:lnTo>
                  <a:pt x="241879" y="95168"/>
                </a:lnTo>
                <a:lnTo>
                  <a:pt x="230689" y="83307"/>
                </a:lnTo>
                <a:lnTo>
                  <a:pt x="186259" y="38363"/>
                </a:lnTo>
                <a:lnTo>
                  <a:pt x="174706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InkAnnotation249"/>
          <p:cNvSpPr/>
          <p:nvPr/>
        </p:nvSpPr>
        <p:spPr>
          <a:xfrm>
            <a:off x="3357976" y="1589640"/>
            <a:ext cx="231759" cy="249876"/>
          </a:xfrm>
          <a:custGeom>
            <a:avLst/>
            <a:gdLst/>
            <a:ahLst/>
            <a:cxnLst/>
            <a:rect l="0" t="0" r="0" b="0"/>
            <a:pathLst>
              <a:path w="231759" h="249876">
                <a:moveTo>
                  <a:pt x="196039" y="53422"/>
                </a:moveTo>
                <a:lnTo>
                  <a:pt x="196039" y="61110"/>
                </a:lnTo>
                <a:lnTo>
                  <a:pt x="191299" y="66724"/>
                </a:lnTo>
                <a:lnTo>
                  <a:pt x="189902" y="69235"/>
                </a:lnTo>
                <a:lnTo>
                  <a:pt x="188351" y="74672"/>
                </a:lnTo>
                <a:lnTo>
                  <a:pt x="186945" y="78502"/>
                </a:lnTo>
                <a:lnTo>
                  <a:pt x="185015" y="83041"/>
                </a:lnTo>
                <a:lnTo>
                  <a:pt x="182737" y="88051"/>
                </a:lnTo>
                <a:lnTo>
                  <a:pt x="180225" y="92383"/>
                </a:lnTo>
                <a:lnTo>
                  <a:pt x="174790" y="99842"/>
                </a:lnTo>
                <a:lnTo>
                  <a:pt x="169066" y="106464"/>
                </a:lnTo>
                <a:lnTo>
                  <a:pt x="163215" y="112715"/>
                </a:lnTo>
                <a:lnTo>
                  <a:pt x="153351" y="122805"/>
                </a:lnTo>
                <a:lnTo>
                  <a:pt x="143663" y="132545"/>
                </a:lnTo>
                <a:lnTo>
                  <a:pt x="138301" y="135936"/>
                </a:lnTo>
                <a:lnTo>
                  <a:pt x="132743" y="138197"/>
                </a:lnTo>
                <a:lnTo>
                  <a:pt x="127052" y="139705"/>
                </a:lnTo>
                <a:lnTo>
                  <a:pt x="121274" y="141701"/>
                </a:lnTo>
                <a:lnTo>
                  <a:pt x="115438" y="144025"/>
                </a:lnTo>
                <a:lnTo>
                  <a:pt x="109563" y="146566"/>
                </a:lnTo>
                <a:lnTo>
                  <a:pt x="97743" y="152035"/>
                </a:lnTo>
                <a:lnTo>
                  <a:pt x="91813" y="154883"/>
                </a:lnTo>
                <a:lnTo>
                  <a:pt x="85875" y="156781"/>
                </a:lnTo>
                <a:lnTo>
                  <a:pt x="79932" y="158047"/>
                </a:lnTo>
                <a:lnTo>
                  <a:pt x="73986" y="158891"/>
                </a:lnTo>
                <a:lnTo>
                  <a:pt x="68038" y="159453"/>
                </a:lnTo>
                <a:lnTo>
                  <a:pt x="62088" y="159828"/>
                </a:lnTo>
                <a:lnTo>
                  <a:pt x="51177" y="160245"/>
                </a:lnTo>
                <a:lnTo>
                  <a:pt x="43021" y="160430"/>
                </a:lnTo>
                <a:lnTo>
                  <a:pt x="39456" y="159487"/>
                </a:lnTo>
                <a:lnTo>
                  <a:pt x="32850" y="155794"/>
                </a:lnTo>
                <a:lnTo>
                  <a:pt x="26607" y="150845"/>
                </a:lnTo>
                <a:lnTo>
                  <a:pt x="20525" y="145338"/>
                </a:lnTo>
                <a:lnTo>
                  <a:pt x="14515" y="139584"/>
                </a:lnTo>
                <a:lnTo>
                  <a:pt x="12515" y="136660"/>
                </a:lnTo>
                <a:lnTo>
                  <a:pt x="10293" y="130766"/>
                </a:lnTo>
                <a:lnTo>
                  <a:pt x="6660" y="124839"/>
                </a:lnTo>
                <a:lnTo>
                  <a:pt x="4302" y="121869"/>
                </a:lnTo>
                <a:lnTo>
                  <a:pt x="2730" y="117905"/>
                </a:lnTo>
                <a:lnTo>
                  <a:pt x="1682" y="113278"/>
                </a:lnTo>
                <a:lnTo>
                  <a:pt x="983" y="108208"/>
                </a:lnTo>
                <a:lnTo>
                  <a:pt x="517" y="102845"/>
                </a:lnTo>
                <a:lnTo>
                  <a:pt x="207" y="97285"/>
                </a:lnTo>
                <a:lnTo>
                  <a:pt x="0" y="91594"/>
                </a:lnTo>
                <a:lnTo>
                  <a:pt x="855" y="86807"/>
                </a:lnTo>
                <a:lnTo>
                  <a:pt x="2416" y="82624"/>
                </a:lnTo>
                <a:lnTo>
                  <a:pt x="6796" y="74338"/>
                </a:lnTo>
                <a:lnTo>
                  <a:pt x="12051" y="64041"/>
                </a:lnTo>
                <a:lnTo>
                  <a:pt x="13849" y="58517"/>
                </a:lnTo>
                <a:lnTo>
                  <a:pt x="15048" y="52850"/>
                </a:lnTo>
                <a:lnTo>
                  <a:pt x="15847" y="47088"/>
                </a:lnTo>
                <a:lnTo>
                  <a:pt x="17372" y="42253"/>
                </a:lnTo>
                <a:lnTo>
                  <a:pt x="19381" y="38039"/>
                </a:lnTo>
                <a:lnTo>
                  <a:pt x="24259" y="30710"/>
                </a:lnTo>
                <a:lnTo>
                  <a:pt x="29734" y="24145"/>
                </a:lnTo>
                <a:lnTo>
                  <a:pt x="35475" y="17921"/>
                </a:lnTo>
                <a:lnTo>
                  <a:pt x="44285" y="8838"/>
                </a:lnTo>
                <a:lnTo>
                  <a:pt x="47244" y="5840"/>
                </a:lnTo>
                <a:lnTo>
                  <a:pt x="50210" y="3841"/>
                </a:lnTo>
                <a:lnTo>
                  <a:pt x="56150" y="1621"/>
                </a:lnTo>
                <a:lnTo>
                  <a:pt x="62098" y="633"/>
                </a:lnTo>
                <a:lnTo>
                  <a:pt x="68048" y="195"/>
                </a:lnTo>
                <a:lnTo>
                  <a:pt x="74001" y="0"/>
                </a:lnTo>
                <a:lnTo>
                  <a:pt x="77969" y="940"/>
                </a:lnTo>
                <a:lnTo>
                  <a:pt x="82599" y="2559"/>
                </a:lnTo>
                <a:lnTo>
                  <a:pt x="87670" y="4630"/>
                </a:lnTo>
                <a:lnTo>
                  <a:pt x="92043" y="7004"/>
                </a:lnTo>
                <a:lnTo>
                  <a:pt x="95951" y="9578"/>
                </a:lnTo>
                <a:lnTo>
                  <a:pt x="102938" y="15084"/>
                </a:lnTo>
                <a:lnTo>
                  <a:pt x="109351" y="20839"/>
                </a:lnTo>
                <a:lnTo>
                  <a:pt x="115508" y="26703"/>
                </a:lnTo>
                <a:lnTo>
                  <a:pt x="121552" y="33610"/>
                </a:lnTo>
                <a:lnTo>
                  <a:pt x="124553" y="38230"/>
                </a:lnTo>
                <a:lnTo>
                  <a:pt x="127546" y="43293"/>
                </a:lnTo>
                <a:lnTo>
                  <a:pt x="130533" y="48654"/>
                </a:lnTo>
                <a:lnTo>
                  <a:pt x="136499" y="59902"/>
                </a:lnTo>
                <a:lnTo>
                  <a:pt x="139478" y="64687"/>
                </a:lnTo>
                <a:lnTo>
                  <a:pt x="142457" y="68870"/>
                </a:lnTo>
                <a:lnTo>
                  <a:pt x="145435" y="72650"/>
                </a:lnTo>
                <a:lnTo>
                  <a:pt x="148412" y="78147"/>
                </a:lnTo>
                <a:lnTo>
                  <a:pt x="151390" y="84788"/>
                </a:lnTo>
                <a:lnTo>
                  <a:pt x="154366" y="92192"/>
                </a:lnTo>
                <a:lnTo>
                  <a:pt x="157343" y="99112"/>
                </a:lnTo>
                <a:lnTo>
                  <a:pt x="163297" y="112093"/>
                </a:lnTo>
                <a:lnTo>
                  <a:pt x="165281" y="118333"/>
                </a:lnTo>
                <a:lnTo>
                  <a:pt x="166604" y="124478"/>
                </a:lnTo>
                <a:lnTo>
                  <a:pt x="167486" y="130558"/>
                </a:lnTo>
                <a:lnTo>
                  <a:pt x="169066" y="136596"/>
                </a:lnTo>
                <a:lnTo>
                  <a:pt x="171112" y="142606"/>
                </a:lnTo>
                <a:lnTo>
                  <a:pt x="173468" y="148596"/>
                </a:lnTo>
                <a:lnTo>
                  <a:pt x="176031" y="154575"/>
                </a:lnTo>
                <a:lnTo>
                  <a:pt x="181524" y="166509"/>
                </a:lnTo>
                <a:lnTo>
                  <a:pt x="196088" y="196294"/>
                </a:lnTo>
                <a:lnTo>
                  <a:pt x="199048" y="202248"/>
                </a:lnTo>
                <a:lnTo>
                  <a:pt x="202014" y="207210"/>
                </a:lnTo>
                <a:lnTo>
                  <a:pt x="204983" y="211510"/>
                </a:lnTo>
                <a:lnTo>
                  <a:pt x="207955" y="215369"/>
                </a:lnTo>
                <a:lnTo>
                  <a:pt x="210928" y="219925"/>
                </a:lnTo>
                <a:lnTo>
                  <a:pt x="213903" y="224948"/>
                </a:lnTo>
                <a:lnTo>
                  <a:pt x="216878" y="230280"/>
                </a:lnTo>
                <a:lnTo>
                  <a:pt x="219853" y="234827"/>
                </a:lnTo>
                <a:lnTo>
                  <a:pt x="225806" y="242526"/>
                </a:lnTo>
                <a:lnTo>
                  <a:pt x="231758" y="2498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InkAnnotation250"/>
          <p:cNvSpPr/>
          <p:nvPr/>
        </p:nvSpPr>
        <p:spPr>
          <a:xfrm>
            <a:off x="3848695" y="1589484"/>
            <a:ext cx="96539" cy="250032"/>
          </a:xfrm>
          <a:custGeom>
            <a:avLst/>
            <a:gdLst/>
            <a:ahLst/>
            <a:cxnLst/>
            <a:rect l="0" t="0" r="0" b="0"/>
            <a:pathLst>
              <a:path w="96539" h="250032">
                <a:moveTo>
                  <a:pt x="0" y="0"/>
                </a:moveTo>
                <a:lnTo>
                  <a:pt x="46397" y="46397"/>
                </a:lnTo>
                <a:lnTo>
                  <a:pt x="49783" y="50775"/>
                </a:lnTo>
                <a:lnTo>
                  <a:pt x="53033" y="55678"/>
                </a:lnTo>
                <a:lnTo>
                  <a:pt x="56191" y="60931"/>
                </a:lnTo>
                <a:lnTo>
                  <a:pt x="64992" y="74705"/>
                </a:lnTo>
                <a:lnTo>
                  <a:pt x="70117" y="82546"/>
                </a:lnTo>
                <a:lnTo>
                  <a:pt x="73534" y="89757"/>
                </a:lnTo>
                <a:lnTo>
                  <a:pt x="75811" y="96549"/>
                </a:lnTo>
                <a:lnTo>
                  <a:pt x="77330" y="103061"/>
                </a:lnTo>
                <a:lnTo>
                  <a:pt x="79335" y="109387"/>
                </a:lnTo>
                <a:lnTo>
                  <a:pt x="81663" y="115589"/>
                </a:lnTo>
                <a:lnTo>
                  <a:pt x="84208" y="121708"/>
                </a:lnTo>
                <a:lnTo>
                  <a:pt x="86896" y="127771"/>
                </a:lnTo>
                <a:lnTo>
                  <a:pt x="92529" y="139800"/>
                </a:lnTo>
                <a:lnTo>
                  <a:pt x="94428" y="145786"/>
                </a:lnTo>
                <a:lnTo>
                  <a:pt x="95694" y="151761"/>
                </a:lnTo>
                <a:lnTo>
                  <a:pt x="96538" y="157728"/>
                </a:lnTo>
                <a:lnTo>
                  <a:pt x="96109" y="163691"/>
                </a:lnTo>
                <a:lnTo>
                  <a:pt x="94830" y="169651"/>
                </a:lnTo>
                <a:lnTo>
                  <a:pt x="92986" y="175608"/>
                </a:lnTo>
                <a:lnTo>
                  <a:pt x="90764" y="181564"/>
                </a:lnTo>
                <a:lnTo>
                  <a:pt x="88291" y="187519"/>
                </a:lnTo>
                <a:lnTo>
                  <a:pt x="85650" y="193474"/>
                </a:lnTo>
                <a:lnTo>
                  <a:pt x="82897" y="198436"/>
                </a:lnTo>
                <a:lnTo>
                  <a:pt x="80069" y="202736"/>
                </a:lnTo>
                <a:lnTo>
                  <a:pt x="77192" y="206594"/>
                </a:lnTo>
                <a:lnTo>
                  <a:pt x="74281" y="211152"/>
                </a:lnTo>
                <a:lnTo>
                  <a:pt x="71349" y="216174"/>
                </a:lnTo>
                <a:lnTo>
                  <a:pt x="68402" y="221507"/>
                </a:lnTo>
                <a:lnTo>
                  <a:pt x="64453" y="226054"/>
                </a:lnTo>
                <a:lnTo>
                  <a:pt x="59836" y="230077"/>
                </a:lnTo>
                <a:lnTo>
                  <a:pt x="54773" y="233752"/>
                </a:lnTo>
                <a:lnTo>
                  <a:pt x="50406" y="237194"/>
                </a:lnTo>
                <a:lnTo>
                  <a:pt x="46503" y="240481"/>
                </a:lnTo>
                <a:lnTo>
                  <a:pt x="35719" y="2500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InkAnnotation251"/>
          <p:cNvSpPr/>
          <p:nvPr/>
        </p:nvSpPr>
        <p:spPr>
          <a:xfrm>
            <a:off x="3117856" y="1643062"/>
            <a:ext cx="105762" cy="241103"/>
          </a:xfrm>
          <a:custGeom>
            <a:avLst/>
            <a:gdLst/>
            <a:ahLst/>
            <a:cxnLst/>
            <a:rect l="0" t="0" r="0" b="0"/>
            <a:pathLst>
              <a:path w="105762" h="241103">
                <a:moveTo>
                  <a:pt x="61112" y="0"/>
                </a:moveTo>
                <a:lnTo>
                  <a:pt x="56372" y="0"/>
                </a:lnTo>
                <a:lnTo>
                  <a:pt x="53983" y="992"/>
                </a:lnTo>
                <a:lnTo>
                  <a:pt x="51399" y="2646"/>
                </a:lnTo>
                <a:lnTo>
                  <a:pt x="48683" y="4740"/>
                </a:lnTo>
                <a:lnTo>
                  <a:pt x="45881" y="7129"/>
                </a:lnTo>
                <a:lnTo>
                  <a:pt x="43021" y="9714"/>
                </a:lnTo>
                <a:lnTo>
                  <a:pt x="40121" y="12429"/>
                </a:lnTo>
                <a:lnTo>
                  <a:pt x="37196" y="16223"/>
                </a:lnTo>
                <a:lnTo>
                  <a:pt x="34254" y="20737"/>
                </a:lnTo>
                <a:lnTo>
                  <a:pt x="31301" y="25731"/>
                </a:lnTo>
                <a:lnTo>
                  <a:pt x="28339" y="31045"/>
                </a:lnTo>
                <a:lnTo>
                  <a:pt x="22403" y="42240"/>
                </a:lnTo>
                <a:lnTo>
                  <a:pt x="19431" y="47012"/>
                </a:lnTo>
                <a:lnTo>
                  <a:pt x="16458" y="51185"/>
                </a:lnTo>
                <a:lnTo>
                  <a:pt x="13483" y="54959"/>
                </a:lnTo>
                <a:lnTo>
                  <a:pt x="11500" y="59460"/>
                </a:lnTo>
                <a:lnTo>
                  <a:pt x="10178" y="64445"/>
                </a:lnTo>
                <a:lnTo>
                  <a:pt x="9297" y="69752"/>
                </a:lnTo>
                <a:lnTo>
                  <a:pt x="7717" y="75275"/>
                </a:lnTo>
                <a:lnTo>
                  <a:pt x="5671" y="80941"/>
                </a:lnTo>
                <a:lnTo>
                  <a:pt x="3316" y="86703"/>
                </a:lnTo>
                <a:lnTo>
                  <a:pt x="1745" y="92528"/>
                </a:lnTo>
                <a:lnTo>
                  <a:pt x="698" y="98397"/>
                </a:lnTo>
                <a:lnTo>
                  <a:pt x="0" y="104293"/>
                </a:lnTo>
                <a:lnTo>
                  <a:pt x="527" y="110208"/>
                </a:lnTo>
                <a:lnTo>
                  <a:pt x="1871" y="116136"/>
                </a:lnTo>
                <a:lnTo>
                  <a:pt x="3758" y="122073"/>
                </a:lnTo>
                <a:lnTo>
                  <a:pt x="5017" y="127022"/>
                </a:lnTo>
                <a:lnTo>
                  <a:pt x="5856" y="131314"/>
                </a:lnTo>
                <a:lnTo>
                  <a:pt x="6415" y="135168"/>
                </a:lnTo>
                <a:lnTo>
                  <a:pt x="7780" y="139721"/>
                </a:lnTo>
                <a:lnTo>
                  <a:pt x="9682" y="144741"/>
                </a:lnTo>
                <a:lnTo>
                  <a:pt x="11943" y="150072"/>
                </a:lnTo>
                <a:lnTo>
                  <a:pt x="15434" y="155611"/>
                </a:lnTo>
                <a:lnTo>
                  <a:pt x="19746" y="161287"/>
                </a:lnTo>
                <a:lnTo>
                  <a:pt x="24605" y="167056"/>
                </a:lnTo>
                <a:lnTo>
                  <a:pt x="29829" y="172886"/>
                </a:lnTo>
                <a:lnTo>
                  <a:pt x="40925" y="184656"/>
                </a:lnTo>
                <a:lnTo>
                  <a:pt x="46661" y="191565"/>
                </a:lnTo>
                <a:lnTo>
                  <a:pt x="52471" y="199147"/>
                </a:lnTo>
                <a:lnTo>
                  <a:pt x="58328" y="207179"/>
                </a:lnTo>
                <a:lnTo>
                  <a:pt x="64217" y="213526"/>
                </a:lnTo>
                <a:lnTo>
                  <a:pt x="70127" y="218749"/>
                </a:lnTo>
                <a:lnTo>
                  <a:pt x="76052" y="223223"/>
                </a:lnTo>
                <a:lnTo>
                  <a:pt x="81986" y="227198"/>
                </a:lnTo>
                <a:lnTo>
                  <a:pt x="87927" y="230840"/>
                </a:lnTo>
                <a:lnTo>
                  <a:pt x="105761" y="2411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InkAnnotation252"/>
          <p:cNvSpPr/>
          <p:nvPr/>
        </p:nvSpPr>
        <p:spPr>
          <a:xfrm>
            <a:off x="5608013" y="2741416"/>
            <a:ext cx="328416" cy="142828"/>
          </a:xfrm>
          <a:custGeom>
            <a:avLst/>
            <a:gdLst/>
            <a:ahLst/>
            <a:cxnLst/>
            <a:rect l="0" t="0" r="0" b="0"/>
            <a:pathLst>
              <a:path w="328416" h="142828">
                <a:moveTo>
                  <a:pt x="240932" y="8927"/>
                </a:moveTo>
                <a:lnTo>
                  <a:pt x="240932" y="1239"/>
                </a:lnTo>
                <a:lnTo>
                  <a:pt x="239940" y="825"/>
                </a:lnTo>
                <a:lnTo>
                  <a:pt x="231218" y="161"/>
                </a:lnTo>
                <a:lnTo>
                  <a:pt x="222840" y="46"/>
                </a:lnTo>
                <a:lnTo>
                  <a:pt x="189794" y="0"/>
                </a:lnTo>
                <a:lnTo>
                  <a:pt x="183027" y="992"/>
                </a:lnTo>
                <a:lnTo>
                  <a:pt x="175539" y="2645"/>
                </a:lnTo>
                <a:lnTo>
                  <a:pt x="167571" y="4739"/>
                </a:lnTo>
                <a:lnTo>
                  <a:pt x="159283" y="7127"/>
                </a:lnTo>
                <a:lnTo>
                  <a:pt x="142136" y="12427"/>
                </a:lnTo>
                <a:lnTo>
                  <a:pt x="115747" y="20988"/>
                </a:lnTo>
                <a:lnTo>
                  <a:pt x="107866" y="23913"/>
                </a:lnTo>
                <a:lnTo>
                  <a:pt x="100627" y="26855"/>
                </a:lnTo>
                <a:lnTo>
                  <a:pt x="93818" y="29809"/>
                </a:lnTo>
                <a:lnTo>
                  <a:pt x="86301" y="32770"/>
                </a:lnTo>
                <a:lnTo>
                  <a:pt x="70012" y="38706"/>
                </a:lnTo>
                <a:lnTo>
                  <a:pt x="62493" y="42671"/>
                </a:lnTo>
                <a:lnTo>
                  <a:pt x="55496" y="47298"/>
                </a:lnTo>
                <a:lnTo>
                  <a:pt x="48847" y="52367"/>
                </a:lnTo>
                <a:lnTo>
                  <a:pt x="42430" y="56739"/>
                </a:lnTo>
                <a:lnTo>
                  <a:pt x="36168" y="60645"/>
                </a:lnTo>
                <a:lnTo>
                  <a:pt x="30008" y="64242"/>
                </a:lnTo>
                <a:lnTo>
                  <a:pt x="24910" y="68624"/>
                </a:lnTo>
                <a:lnTo>
                  <a:pt x="20519" y="73530"/>
                </a:lnTo>
                <a:lnTo>
                  <a:pt x="16599" y="78784"/>
                </a:lnTo>
                <a:lnTo>
                  <a:pt x="12994" y="83280"/>
                </a:lnTo>
                <a:lnTo>
                  <a:pt x="9598" y="87269"/>
                </a:lnTo>
                <a:lnTo>
                  <a:pt x="6342" y="90921"/>
                </a:lnTo>
                <a:lnTo>
                  <a:pt x="4171" y="94347"/>
                </a:lnTo>
                <a:lnTo>
                  <a:pt x="2724" y="97624"/>
                </a:lnTo>
                <a:lnTo>
                  <a:pt x="1760" y="100801"/>
                </a:lnTo>
                <a:lnTo>
                  <a:pt x="1116" y="103911"/>
                </a:lnTo>
                <a:lnTo>
                  <a:pt x="688" y="106976"/>
                </a:lnTo>
                <a:lnTo>
                  <a:pt x="402" y="110012"/>
                </a:lnTo>
                <a:lnTo>
                  <a:pt x="211" y="113028"/>
                </a:lnTo>
                <a:lnTo>
                  <a:pt x="0" y="119025"/>
                </a:lnTo>
                <a:lnTo>
                  <a:pt x="935" y="122013"/>
                </a:lnTo>
                <a:lnTo>
                  <a:pt x="2551" y="124998"/>
                </a:lnTo>
                <a:lnTo>
                  <a:pt x="4621" y="127979"/>
                </a:lnTo>
                <a:lnTo>
                  <a:pt x="7985" y="130960"/>
                </a:lnTo>
                <a:lnTo>
                  <a:pt x="12212" y="133938"/>
                </a:lnTo>
                <a:lnTo>
                  <a:pt x="17014" y="136916"/>
                </a:lnTo>
                <a:lnTo>
                  <a:pt x="22201" y="138902"/>
                </a:lnTo>
                <a:lnTo>
                  <a:pt x="27642" y="140225"/>
                </a:lnTo>
                <a:lnTo>
                  <a:pt x="33254" y="141108"/>
                </a:lnTo>
                <a:lnTo>
                  <a:pt x="39972" y="141696"/>
                </a:lnTo>
                <a:lnTo>
                  <a:pt x="47428" y="142088"/>
                </a:lnTo>
                <a:lnTo>
                  <a:pt x="63649" y="142524"/>
                </a:lnTo>
                <a:lnTo>
                  <a:pt x="107159" y="142827"/>
                </a:lnTo>
                <a:lnTo>
                  <a:pt x="117023" y="141850"/>
                </a:lnTo>
                <a:lnTo>
                  <a:pt x="127569" y="140206"/>
                </a:lnTo>
                <a:lnTo>
                  <a:pt x="138568" y="138119"/>
                </a:lnTo>
                <a:lnTo>
                  <a:pt x="148876" y="135734"/>
                </a:lnTo>
                <a:lnTo>
                  <a:pt x="158726" y="133153"/>
                </a:lnTo>
                <a:lnTo>
                  <a:pt x="168268" y="130440"/>
                </a:lnTo>
                <a:lnTo>
                  <a:pt x="186808" y="124779"/>
                </a:lnTo>
                <a:lnTo>
                  <a:pt x="249829" y="104164"/>
                </a:lnTo>
                <a:lnTo>
                  <a:pt x="257777" y="100199"/>
                </a:lnTo>
                <a:lnTo>
                  <a:pt x="265061" y="95572"/>
                </a:lnTo>
                <a:lnTo>
                  <a:pt x="271900" y="90503"/>
                </a:lnTo>
                <a:lnTo>
                  <a:pt x="278445" y="86131"/>
                </a:lnTo>
                <a:lnTo>
                  <a:pt x="284792" y="82225"/>
                </a:lnTo>
                <a:lnTo>
                  <a:pt x="291008" y="78628"/>
                </a:lnTo>
                <a:lnTo>
                  <a:pt x="296144" y="75238"/>
                </a:lnTo>
                <a:lnTo>
                  <a:pt x="300560" y="71986"/>
                </a:lnTo>
                <a:lnTo>
                  <a:pt x="304497" y="68826"/>
                </a:lnTo>
                <a:lnTo>
                  <a:pt x="308113" y="64735"/>
                </a:lnTo>
                <a:lnTo>
                  <a:pt x="311516" y="60023"/>
                </a:lnTo>
                <a:lnTo>
                  <a:pt x="314777" y="54897"/>
                </a:lnTo>
                <a:lnTo>
                  <a:pt x="317943" y="50488"/>
                </a:lnTo>
                <a:lnTo>
                  <a:pt x="321046" y="46556"/>
                </a:lnTo>
                <a:lnTo>
                  <a:pt x="324107" y="42943"/>
                </a:lnTo>
                <a:lnTo>
                  <a:pt x="326148" y="39542"/>
                </a:lnTo>
                <a:lnTo>
                  <a:pt x="327508" y="36282"/>
                </a:lnTo>
                <a:lnTo>
                  <a:pt x="328415" y="33117"/>
                </a:lnTo>
                <a:lnTo>
                  <a:pt x="328027" y="31007"/>
                </a:lnTo>
                <a:lnTo>
                  <a:pt x="326777" y="29600"/>
                </a:lnTo>
                <a:lnTo>
                  <a:pt x="324950" y="28662"/>
                </a:lnTo>
                <a:lnTo>
                  <a:pt x="320277" y="24974"/>
                </a:lnTo>
                <a:lnTo>
                  <a:pt x="317641" y="22602"/>
                </a:lnTo>
                <a:lnTo>
                  <a:pt x="315883" y="20028"/>
                </a:lnTo>
                <a:lnTo>
                  <a:pt x="314712" y="17320"/>
                </a:lnTo>
                <a:lnTo>
                  <a:pt x="313931" y="14522"/>
                </a:lnTo>
                <a:lnTo>
                  <a:pt x="312418" y="12657"/>
                </a:lnTo>
                <a:lnTo>
                  <a:pt x="310418" y="11414"/>
                </a:lnTo>
                <a:lnTo>
                  <a:pt x="303440" y="89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InkAnnotation253"/>
          <p:cNvSpPr/>
          <p:nvPr/>
        </p:nvSpPr>
        <p:spPr>
          <a:xfrm>
            <a:off x="5626261" y="3205757"/>
            <a:ext cx="190852" cy="141480"/>
          </a:xfrm>
          <a:custGeom>
            <a:avLst/>
            <a:gdLst/>
            <a:ahLst/>
            <a:cxnLst/>
            <a:rect l="0" t="0" r="0" b="0"/>
            <a:pathLst>
              <a:path w="190852" h="141480">
                <a:moveTo>
                  <a:pt x="106598" y="35719"/>
                </a:moveTo>
                <a:lnTo>
                  <a:pt x="101857" y="35719"/>
                </a:lnTo>
                <a:lnTo>
                  <a:pt x="98476" y="36711"/>
                </a:lnTo>
                <a:lnTo>
                  <a:pt x="94239" y="38365"/>
                </a:lnTo>
                <a:lnTo>
                  <a:pt x="89428" y="40459"/>
                </a:lnTo>
                <a:lnTo>
                  <a:pt x="78793" y="45432"/>
                </a:lnTo>
                <a:lnTo>
                  <a:pt x="73178" y="48148"/>
                </a:lnTo>
                <a:lnTo>
                  <a:pt x="67451" y="49958"/>
                </a:lnTo>
                <a:lnTo>
                  <a:pt x="61648" y="51165"/>
                </a:lnTo>
                <a:lnTo>
                  <a:pt x="55796" y="51969"/>
                </a:lnTo>
                <a:lnTo>
                  <a:pt x="50901" y="53497"/>
                </a:lnTo>
                <a:lnTo>
                  <a:pt x="46646" y="55509"/>
                </a:lnTo>
                <a:lnTo>
                  <a:pt x="42818" y="57842"/>
                </a:lnTo>
                <a:lnTo>
                  <a:pt x="38281" y="60390"/>
                </a:lnTo>
                <a:lnTo>
                  <a:pt x="27948" y="65866"/>
                </a:lnTo>
                <a:lnTo>
                  <a:pt x="23407" y="68715"/>
                </a:lnTo>
                <a:lnTo>
                  <a:pt x="19387" y="71607"/>
                </a:lnTo>
                <a:lnTo>
                  <a:pt x="15715" y="74527"/>
                </a:lnTo>
                <a:lnTo>
                  <a:pt x="12275" y="77467"/>
                </a:lnTo>
                <a:lnTo>
                  <a:pt x="8989" y="80417"/>
                </a:lnTo>
                <a:lnTo>
                  <a:pt x="5807" y="83377"/>
                </a:lnTo>
                <a:lnTo>
                  <a:pt x="3685" y="86343"/>
                </a:lnTo>
                <a:lnTo>
                  <a:pt x="2270" y="89312"/>
                </a:lnTo>
                <a:lnTo>
                  <a:pt x="1327" y="92283"/>
                </a:lnTo>
                <a:lnTo>
                  <a:pt x="699" y="95257"/>
                </a:lnTo>
                <a:lnTo>
                  <a:pt x="280" y="98231"/>
                </a:lnTo>
                <a:lnTo>
                  <a:pt x="0" y="101206"/>
                </a:lnTo>
                <a:lnTo>
                  <a:pt x="806" y="104182"/>
                </a:lnTo>
                <a:lnTo>
                  <a:pt x="2336" y="107158"/>
                </a:lnTo>
                <a:lnTo>
                  <a:pt x="4348" y="110134"/>
                </a:lnTo>
                <a:lnTo>
                  <a:pt x="6681" y="113110"/>
                </a:lnTo>
                <a:lnTo>
                  <a:pt x="9228" y="116087"/>
                </a:lnTo>
                <a:lnTo>
                  <a:pt x="11920" y="119063"/>
                </a:lnTo>
                <a:lnTo>
                  <a:pt x="15697" y="122039"/>
                </a:lnTo>
                <a:lnTo>
                  <a:pt x="20201" y="125016"/>
                </a:lnTo>
                <a:lnTo>
                  <a:pt x="25187" y="127993"/>
                </a:lnTo>
                <a:lnTo>
                  <a:pt x="29504" y="129976"/>
                </a:lnTo>
                <a:lnTo>
                  <a:pt x="33374" y="131300"/>
                </a:lnTo>
                <a:lnTo>
                  <a:pt x="36946" y="132182"/>
                </a:lnTo>
                <a:lnTo>
                  <a:pt x="41311" y="133762"/>
                </a:lnTo>
                <a:lnTo>
                  <a:pt x="46207" y="135807"/>
                </a:lnTo>
                <a:lnTo>
                  <a:pt x="51454" y="138163"/>
                </a:lnTo>
                <a:lnTo>
                  <a:pt x="56937" y="139734"/>
                </a:lnTo>
                <a:lnTo>
                  <a:pt x="62577" y="140781"/>
                </a:lnTo>
                <a:lnTo>
                  <a:pt x="68321" y="141479"/>
                </a:lnTo>
                <a:lnTo>
                  <a:pt x="75126" y="140952"/>
                </a:lnTo>
                <a:lnTo>
                  <a:pt x="82641" y="139609"/>
                </a:lnTo>
                <a:lnTo>
                  <a:pt x="90626" y="137721"/>
                </a:lnTo>
                <a:lnTo>
                  <a:pt x="97934" y="136463"/>
                </a:lnTo>
                <a:lnTo>
                  <a:pt x="104791" y="135623"/>
                </a:lnTo>
                <a:lnTo>
                  <a:pt x="111346" y="135064"/>
                </a:lnTo>
                <a:lnTo>
                  <a:pt x="117701" y="133699"/>
                </a:lnTo>
                <a:lnTo>
                  <a:pt x="123922" y="131797"/>
                </a:lnTo>
                <a:lnTo>
                  <a:pt x="130053" y="129537"/>
                </a:lnTo>
                <a:lnTo>
                  <a:pt x="135133" y="127037"/>
                </a:lnTo>
                <a:lnTo>
                  <a:pt x="139512" y="124379"/>
                </a:lnTo>
                <a:lnTo>
                  <a:pt x="143424" y="121615"/>
                </a:lnTo>
                <a:lnTo>
                  <a:pt x="148015" y="118779"/>
                </a:lnTo>
                <a:lnTo>
                  <a:pt x="153061" y="115898"/>
                </a:lnTo>
                <a:lnTo>
                  <a:pt x="158409" y="112984"/>
                </a:lnTo>
                <a:lnTo>
                  <a:pt x="162967" y="110049"/>
                </a:lnTo>
                <a:lnTo>
                  <a:pt x="166997" y="107101"/>
                </a:lnTo>
                <a:lnTo>
                  <a:pt x="170677" y="104142"/>
                </a:lnTo>
                <a:lnTo>
                  <a:pt x="174122" y="101178"/>
                </a:lnTo>
                <a:lnTo>
                  <a:pt x="177410" y="98210"/>
                </a:lnTo>
                <a:lnTo>
                  <a:pt x="180595" y="95239"/>
                </a:lnTo>
                <a:lnTo>
                  <a:pt x="183711" y="91274"/>
                </a:lnTo>
                <a:lnTo>
                  <a:pt x="186779" y="86646"/>
                </a:lnTo>
                <a:lnTo>
                  <a:pt x="189818" y="81577"/>
                </a:lnTo>
                <a:lnTo>
                  <a:pt x="190851" y="77205"/>
                </a:lnTo>
                <a:lnTo>
                  <a:pt x="190548" y="73298"/>
                </a:lnTo>
                <a:lnTo>
                  <a:pt x="189354" y="69701"/>
                </a:lnTo>
                <a:lnTo>
                  <a:pt x="188557" y="65319"/>
                </a:lnTo>
                <a:lnTo>
                  <a:pt x="188027" y="60413"/>
                </a:lnTo>
                <a:lnTo>
                  <a:pt x="187672" y="55159"/>
                </a:lnTo>
                <a:lnTo>
                  <a:pt x="186445" y="49671"/>
                </a:lnTo>
                <a:lnTo>
                  <a:pt x="184633" y="44028"/>
                </a:lnTo>
                <a:lnTo>
                  <a:pt x="182434" y="38282"/>
                </a:lnTo>
                <a:lnTo>
                  <a:pt x="178984" y="32467"/>
                </a:lnTo>
                <a:lnTo>
                  <a:pt x="174698" y="26605"/>
                </a:lnTo>
                <a:lnTo>
                  <a:pt x="169858" y="20714"/>
                </a:lnTo>
                <a:lnTo>
                  <a:pt x="166630" y="15793"/>
                </a:lnTo>
                <a:lnTo>
                  <a:pt x="164479" y="11521"/>
                </a:lnTo>
                <a:lnTo>
                  <a:pt x="16017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InkAnnotation254"/>
          <p:cNvSpPr/>
          <p:nvPr/>
        </p:nvSpPr>
        <p:spPr>
          <a:xfrm>
            <a:off x="2116861" y="2777132"/>
            <a:ext cx="293583" cy="160570"/>
          </a:xfrm>
          <a:custGeom>
            <a:avLst/>
            <a:gdLst/>
            <a:ahLst/>
            <a:cxnLst/>
            <a:rect l="0" t="0" r="0" b="0"/>
            <a:pathLst>
              <a:path w="293583" h="160570">
                <a:moveTo>
                  <a:pt x="70912" y="0"/>
                </a:moveTo>
                <a:lnTo>
                  <a:pt x="66171" y="4741"/>
                </a:lnTo>
                <a:lnTo>
                  <a:pt x="63783" y="6137"/>
                </a:lnTo>
                <a:lnTo>
                  <a:pt x="58483" y="7689"/>
                </a:lnTo>
                <a:lnTo>
                  <a:pt x="54689" y="10087"/>
                </a:lnTo>
                <a:lnTo>
                  <a:pt x="50175" y="13670"/>
                </a:lnTo>
                <a:lnTo>
                  <a:pt x="45181" y="18043"/>
                </a:lnTo>
                <a:lnTo>
                  <a:pt x="36986" y="25548"/>
                </a:lnTo>
                <a:lnTo>
                  <a:pt x="26795" y="35351"/>
                </a:lnTo>
                <a:lnTo>
                  <a:pt x="23641" y="38450"/>
                </a:lnTo>
                <a:lnTo>
                  <a:pt x="20546" y="42501"/>
                </a:lnTo>
                <a:lnTo>
                  <a:pt x="17491" y="47186"/>
                </a:lnTo>
                <a:lnTo>
                  <a:pt x="14462" y="52293"/>
                </a:lnTo>
                <a:lnTo>
                  <a:pt x="11451" y="56690"/>
                </a:lnTo>
                <a:lnTo>
                  <a:pt x="8451" y="60614"/>
                </a:lnTo>
                <a:lnTo>
                  <a:pt x="5459" y="64222"/>
                </a:lnTo>
                <a:lnTo>
                  <a:pt x="3464" y="68611"/>
                </a:lnTo>
                <a:lnTo>
                  <a:pt x="2134" y="73523"/>
                </a:lnTo>
                <a:lnTo>
                  <a:pt x="1248" y="78781"/>
                </a:lnTo>
                <a:lnTo>
                  <a:pt x="657" y="83278"/>
                </a:lnTo>
                <a:lnTo>
                  <a:pt x="263" y="87269"/>
                </a:lnTo>
                <a:lnTo>
                  <a:pt x="0" y="90922"/>
                </a:lnTo>
                <a:lnTo>
                  <a:pt x="817" y="95341"/>
                </a:lnTo>
                <a:lnTo>
                  <a:pt x="2354" y="100272"/>
                </a:lnTo>
                <a:lnTo>
                  <a:pt x="4371" y="105543"/>
                </a:lnTo>
                <a:lnTo>
                  <a:pt x="5715" y="110050"/>
                </a:lnTo>
                <a:lnTo>
                  <a:pt x="6611" y="114047"/>
                </a:lnTo>
                <a:lnTo>
                  <a:pt x="7209" y="117703"/>
                </a:lnTo>
                <a:lnTo>
                  <a:pt x="9592" y="122125"/>
                </a:lnTo>
                <a:lnTo>
                  <a:pt x="13164" y="127058"/>
                </a:lnTo>
                <a:lnTo>
                  <a:pt x="17531" y="132330"/>
                </a:lnTo>
                <a:lnTo>
                  <a:pt x="21434" y="136837"/>
                </a:lnTo>
                <a:lnTo>
                  <a:pt x="25028" y="140835"/>
                </a:lnTo>
                <a:lnTo>
                  <a:pt x="28417" y="144491"/>
                </a:lnTo>
                <a:lnTo>
                  <a:pt x="33652" y="147922"/>
                </a:lnTo>
                <a:lnTo>
                  <a:pt x="40119" y="151200"/>
                </a:lnTo>
                <a:lnTo>
                  <a:pt x="47407" y="154378"/>
                </a:lnTo>
                <a:lnTo>
                  <a:pt x="54250" y="156497"/>
                </a:lnTo>
                <a:lnTo>
                  <a:pt x="60796" y="157910"/>
                </a:lnTo>
                <a:lnTo>
                  <a:pt x="67145" y="158851"/>
                </a:lnTo>
                <a:lnTo>
                  <a:pt x="74353" y="159479"/>
                </a:lnTo>
                <a:lnTo>
                  <a:pt x="82136" y="159898"/>
                </a:lnTo>
                <a:lnTo>
                  <a:pt x="98721" y="160363"/>
                </a:lnTo>
                <a:lnTo>
                  <a:pt x="116014" y="160569"/>
                </a:lnTo>
                <a:lnTo>
                  <a:pt x="124792" y="159632"/>
                </a:lnTo>
                <a:lnTo>
                  <a:pt x="133621" y="158015"/>
                </a:lnTo>
                <a:lnTo>
                  <a:pt x="142484" y="155945"/>
                </a:lnTo>
                <a:lnTo>
                  <a:pt x="151369" y="153573"/>
                </a:lnTo>
                <a:lnTo>
                  <a:pt x="169178" y="148291"/>
                </a:lnTo>
                <a:lnTo>
                  <a:pt x="204865" y="136816"/>
                </a:lnTo>
                <a:lnTo>
                  <a:pt x="222720" y="130922"/>
                </a:lnTo>
                <a:lnTo>
                  <a:pt x="230656" y="127961"/>
                </a:lnTo>
                <a:lnTo>
                  <a:pt x="237932" y="124995"/>
                </a:lnTo>
                <a:lnTo>
                  <a:pt x="244766" y="122025"/>
                </a:lnTo>
                <a:lnTo>
                  <a:pt x="251307" y="118061"/>
                </a:lnTo>
                <a:lnTo>
                  <a:pt x="257652" y="113434"/>
                </a:lnTo>
                <a:lnTo>
                  <a:pt x="263866" y="108365"/>
                </a:lnTo>
                <a:lnTo>
                  <a:pt x="269001" y="103993"/>
                </a:lnTo>
                <a:lnTo>
                  <a:pt x="273417" y="100087"/>
                </a:lnTo>
                <a:lnTo>
                  <a:pt x="277353" y="96490"/>
                </a:lnTo>
                <a:lnTo>
                  <a:pt x="280969" y="92108"/>
                </a:lnTo>
                <a:lnTo>
                  <a:pt x="284372" y="87203"/>
                </a:lnTo>
                <a:lnTo>
                  <a:pt x="287633" y="81948"/>
                </a:lnTo>
                <a:lnTo>
                  <a:pt x="289806" y="77452"/>
                </a:lnTo>
                <a:lnTo>
                  <a:pt x="291256" y="73463"/>
                </a:lnTo>
                <a:lnTo>
                  <a:pt x="292222" y="69811"/>
                </a:lnTo>
                <a:lnTo>
                  <a:pt x="292866" y="65393"/>
                </a:lnTo>
                <a:lnTo>
                  <a:pt x="293295" y="60462"/>
                </a:lnTo>
                <a:lnTo>
                  <a:pt x="293582" y="55191"/>
                </a:lnTo>
                <a:lnTo>
                  <a:pt x="292780" y="50685"/>
                </a:lnTo>
                <a:lnTo>
                  <a:pt x="291254" y="46688"/>
                </a:lnTo>
                <a:lnTo>
                  <a:pt x="289244" y="43032"/>
                </a:lnTo>
                <a:lnTo>
                  <a:pt x="286912" y="39602"/>
                </a:lnTo>
                <a:lnTo>
                  <a:pt x="284365" y="36323"/>
                </a:lnTo>
                <a:lnTo>
                  <a:pt x="281675" y="33145"/>
                </a:lnTo>
                <a:lnTo>
                  <a:pt x="277897" y="30034"/>
                </a:lnTo>
                <a:lnTo>
                  <a:pt x="273394" y="26968"/>
                </a:lnTo>
                <a:lnTo>
                  <a:pt x="268408" y="23932"/>
                </a:lnTo>
                <a:lnTo>
                  <a:pt x="263099" y="20916"/>
                </a:lnTo>
                <a:lnTo>
                  <a:pt x="251909" y="14918"/>
                </a:lnTo>
                <a:lnTo>
                  <a:pt x="245155" y="11930"/>
                </a:lnTo>
                <a:lnTo>
                  <a:pt x="237675" y="8946"/>
                </a:lnTo>
                <a:lnTo>
                  <a:pt x="229713" y="5964"/>
                </a:lnTo>
                <a:lnTo>
                  <a:pt x="221428" y="3976"/>
                </a:lnTo>
                <a:lnTo>
                  <a:pt x="212927" y="2651"/>
                </a:lnTo>
                <a:lnTo>
                  <a:pt x="204284" y="1767"/>
                </a:lnTo>
                <a:lnTo>
                  <a:pt x="195546" y="1178"/>
                </a:lnTo>
                <a:lnTo>
                  <a:pt x="186743" y="786"/>
                </a:lnTo>
                <a:lnTo>
                  <a:pt x="162779" y="233"/>
                </a:lnTo>
                <a:lnTo>
                  <a:pt x="155969" y="155"/>
                </a:lnTo>
                <a:lnTo>
                  <a:pt x="149445" y="1096"/>
                </a:lnTo>
                <a:lnTo>
                  <a:pt x="143111" y="2715"/>
                </a:lnTo>
                <a:lnTo>
                  <a:pt x="136904" y="4787"/>
                </a:lnTo>
                <a:lnTo>
                  <a:pt x="130782" y="6168"/>
                </a:lnTo>
                <a:lnTo>
                  <a:pt x="124716" y="7089"/>
                </a:lnTo>
                <a:lnTo>
                  <a:pt x="118687" y="7702"/>
                </a:lnTo>
                <a:lnTo>
                  <a:pt x="113676" y="9104"/>
                </a:lnTo>
                <a:lnTo>
                  <a:pt x="109343" y="11030"/>
                </a:lnTo>
                <a:lnTo>
                  <a:pt x="97701" y="178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40"/>
          <p:cNvSpPr/>
          <p:nvPr/>
        </p:nvSpPr>
        <p:spPr>
          <a:xfrm>
            <a:off x="2054351" y="3107531"/>
            <a:ext cx="258283" cy="160321"/>
          </a:xfrm>
          <a:custGeom>
            <a:avLst/>
            <a:gdLst/>
            <a:ahLst/>
            <a:cxnLst/>
            <a:rect l="0" t="0" r="0" b="0"/>
            <a:pathLst>
              <a:path w="258283" h="160321">
                <a:moveTo>
                  <a:pt x="142352" y="0"/>
                </a:moveTo>
                <a:lnTo>
                  <a:pt x="129923" y="0"/>
                </a:lnTo>
                <a:lnTo>
                  <a:pt x="127120" y="992"/>
                </a:lnTo>
                <a:lnTo>
                  <a:pt x="121361" y="4740"/>
                </a:lnTo>
                <a:lnTo>
                  <a:pt x="115494" y="7068"/>
                </a:lnTo>
                <a:lnTo>
                  <a:pt x="112540" y="7688"/>
                </a:lnTo>
                <a:lnTo>
                  <a:pt x="106613" y="11023"/>
                </a:lnTo>
                <a:lnTo>
                  <a:pt x="100671" y="15813"/>
                </a:lnTo>
                <a:lnTo>
                  <a:pt x="97697" y="18479"/>
                </a:lnTo>
                <a:lnTo>
                  <a:pt x="94723" y="21249"/>
                </a:lnTo>
                <a:lnTo>
                  <a:pt x="90755" y="24088"/>
                </a:lnTo>
                <a:lnTo>
                  <a:pt x="86126" y="26973"/>
                </a:lnTo>
                <a:lnTo>
                  <a:pt x="81055" y="29888"/>
                </a:lnTo>
                <a:lnTo>
                  <a:pt x="70129" y="35773"/>
                </a:lnTo>
                <a:lnTo>
                  <a:pt x="64438" y="38731"/>
                </a:lnTo>
                <a:lnTo>
                  <a:pt x="59651" y="41696"/>
                </a:lnTo>
                <a:lnTo>
                  <a:pt x="55468" y="44664"/>
                </a:lnTo>
                <a:lnTo>
                  <a:pt x="51687" y="47635"/>
                </a:lnTo>
                <a:lnTo>
                  <a:pt x="48174" y="50608"/>
                </a:lnTo>
                <a:lnTo>
                  <a:pt x="44840" y="53583"/>
                </a:lnTo>
                <a:lnTo>
                  <a:pt x="38490" y="59533"/>
                </a:lnTo>
                <a:lnTo>
                  <a:pt x="23331" y="74414"/>
                </a:lnTo>
                <a:lnTo>
                  <a:pt x="20340" y="78383"/>
                </a:lnTo>
                <a:lnTo>
                  <a:pt x="17355" y="83013"/>
                </a:lnTo>
                <a:lnTo>
                  <a:pt x="14372" y="88084"/>
                </a:lnTo>
                <a:lnTo>
                  <a:pt x="11391" y="92457"/>
                </a:lnTo>
                <a:lnTo>
                  <a:pt x="8412" y="96364"/>
                </a:lnTo>
                <a:lnTo>
                  <a:pt x="5433" y="99962"/>
                </a:lnTo>
                <a:lnTo>
                  <a:pt x="3448" y="103352"/>
                </a:lnTo>
                <a:lnTo>
                  <a:pt x="2124" y="106604"/>
                </a:lnTo>
                <a:lnTo>
                  <a:pt x="1242" y="109765"/>
                </a:lnTo>
                <a:lnTo>
                  <a:pt x="653" y="112864"/>
                </a:lnTo>
                <a:lnTo>
                  <a:pt x="261" y="115922"/>
                </a:lnTo>
                <a:lnTo>
                  <a:pt x="0" y="118953"/>
                </a:lnTo>
                <a:lnTo>
                  <a:pt x="817" y="121966"/>
                </a:lnTo>
                <a:lnTo>
                  <a:pt x="2355" y="124967"/>
                </a:lnTo>
                <a:lnTo>
                  <a:pt x="4372" y="127960"/>
                </a:lnTo>
                <a:lnTo>
                  <a:pt x="6709" y="130947"/>
                </a:lnTo>
                <a:lnTo>
                  <a:pt x="9259" y="133931"/>
                </a:lnTo>
                <a:lnTo>
                  <a:pt x="11951" y="136912"/>
                </a:lnTo>
                <a:lnTo>
                  <a:pt x="17589" y="142870"/>
                </a:lnTo>
                <a:lnTo>
                  <a:pt x="20481" y="145849"/>
                </a:lnTo>
                <a:lnTo>
                  <a:pt x="24394" y="147834"/>
                </a:lnTo>
                <a:lnTo>
                  <a:pt x="28986" y="149157"/>
                </a:lnTo>
                <a:lnTo>
                  <a:pt x="34033" y="150039"/>
                </a:lnTo>
                <a:lnTo>
                  <a:pt x="39381" y="151620"/>
                </a:lnTo>
                <a:lnTo>
                  <a:pt x="44931" y="153666"/>
                </a:lnTo>
                <a:lnTo>
                  <a:pt x="50616" y="156022"/>
                </a:lnTo>
                <a:lnTo>
                  <a:pt x="57382" y="157592"/>
                </a:lnTo>
                <a:lnTo>
                  <a:pt x="64869" y="158640"/>
                </a:lnTo>
                <a:lnTo>
                  <a:pt x="72837" y="159338"/>
                </a:lnTo>
                <a:lnTo>
                  <a:pt x="80134" y="159803"/>
                </a:lnTo>
                <a:lnTo>
                  <a:pt x="93533" y="160320"/>
                </a:lnTo>
                <a:lnTo>
                  <a:pt x="100876" y="159466"/>
                </a:lnTo>
                <a:lnTo>
                  <a:pt x="108748" y="157904"/>
                </a:lnTo>
                <a:lnTo>
                  <a:pt x="116973" y="155871"/>
                </a:lnTo>
                <a:lnTo>
                  <a:pt x="124440" y="154515"/>
                </a:lnTo>
                <a:lnTo>
                  <a:pt x="131403" y="153612"/>
                </a:lnTo>
                <a:lnTo>
                  <a:pt x="138029" y="153009"/>
                </a:lnTo>
                <a:lnTo>
                  <a:pt x="145423" y="151615"/>
                </a:lnTo>
                <a:lnTo>
                  <a:pt x="153329" y="149694"/>
                </a:lnTo>
                <a:lnTo>
                  <a:pt x="161576" y="147421"/>
                </a:lnTo>
                <a:lnTo>
                  <a:pt x="169059" y="145906"/>
                </a:lnTo>
                <a:lnTo>
                  <a:pt x="176032" y="144895"/>
                </a:lnTo>
                <a:lnTo>
                  <a:pt x="182664" y="144222"/>
                </a:lnTo>
                <a:lnTo>
                  <a:pt x="188078" y="142780"/>
                </a:lnTo>
                <a:lnTo>
                  <a:pt x="192680" y="140827"/>
                </a:lnTo>
                <a:lnTo>
                  <a:pt x="196740" y="138533"/>
                </a:lnTo>
                <a:lnTo>
                  <a:pt x="206542" y="133338"/>
                </a:lnTo>
                <a:lnTo>
                  <a:pt x="211935" y="130564"/>
                </a:lnTo>
                <a:lnTo>
                  <a:pt x="216522" y="127722"/>
                </a:lnTo>
                <a:lnTo>
                  <a:pt x="220572" y="124835"/>
                </a:lnTo>
                <a:lnTo>
                  <a:pt x="224264" y="121919"/>
                </a:lnTo>
                <a:lnTo>
                  <a:pt x="227718" y="118982"/>
                </a:lnTo>
                <a:lnTo>
                  <a:pt x="231012" y="116032"/>
                </a:lnTo>
                <a:lnTo>
                  <a:pt x="237319" y="110109"/>
                </a:lnTo>
                <a:lnTo>
                  <a:pt x="252448" y="95246"/>
                </a:lnTo>
                <a:lnTo>
                  <a:pt x="254444" y="92271"/>
                </a:lnTo>
                <a:lnTo>
                  <a:pt x="255776" y="89295"/>
                </a:lnTo>
                <a:lnTo>
                  <a:pt x="256663" y="86319"/>
                </a:lnTo>
                <a:lnTo>
                  <a:pt x="257254" y="83343"/>
                </a:lnTo>
                <a:lnTo>
                  <a:pt x="257649" y="80366"/>
                </a:lnTo>
                <a:lnTo>
                  <a:pt x="257912" y="77390"/>
                </a:lnTo>
                <a:lnTo>
                  <a:pt x="258087" y="74414"/>
                </a:lnTo>
                <a:lnTo>
                  <a:pt x="258282" y="68460"/>
                </a:lnTo>
                <a:lnTo>
                  <a:pt x="257342" y="65484"/>
                </a:lnTo>
                <a:lnTo>
                  <a:pt x="255723" y="62508"/>
                </a:lnTo>
                <a:lnTo>
                  <a:pt x="253651" y="59531"/>
                </a:lnTo>
                <a:lnTo>
                  <a:pt x="252270" y="56554"/>
                </a:lnTo>
                <a:lnTo>
                  <a:pt x="251349" y="53578"/>
                </a:lnTo>
                <a:lnTo>
                  <a:pt x="250736" y="50601"/>
                </a:lnTo>
                <a:lnTo>
                  <a:pt x="249334" y="47625"/>
                </a:lnTo>
                <a:lnTo>
                  <a:pt x="247408" y="44648"/>
                </a:lnTo>
                <a:lnTo>
                  <a:pt x="245131" y="41672"/>
                </a:lnTo>
                <a:lnTo>
                  <a:pt x="242621" y="38695"/>
                </a:lnTo>
                <a:lnTo>
                  <a:pt x="239956" y="35719"/>
                </a:lnTo>
                <a:lnTo>
                  <a:pt x="237187" y="32742"/>
                </a:lnTo>
                <a:lnTo>
                  <a:pt x="233357" y="29765"/>
                </a:lnTo>
                <a:lnTo>
                  <a:pt x="228818" y="26789"/>
                </a:lnTo>
                <a:lnTo>
                  <a:pt x="223809" y="23812"/>
                </a:lnTo>
                <a:lnTo>
                  <a:pt x="219477" y="20836"/>
                </a:lnTo>
                <a:lnTo>
                  <a:pt x="215597" y="17859"/>
                </a:lnTo>
                <a:lnTo>
                  <a:pt x="212018" y="14883"/>
                </a:lnTo>
                <a:lnTo>
                  <a:pt x="207647" y="12898"/>
                </a:lnTo>
                <a:lnTo>
                  <a:pt x="202749" y="11575"/>
                </a:lnTo>
                <a:lnTo>
                  <a:pt x="197500" y="10693"/>
                </a:lnTo>
                <a:lnTo>
                  <a:pt x="193008" y="9113"/>
                </a:lnTo>
                <a:lnTo>
                  <a:pt x="185371" y="4712"/>
                </a:lnTo>
                <a:lnTo>
                  <a:pt x="178669" y="2094"/>
                </a:lnTo>
                <a:lnTo>
                  <a:pt x="172384" y="930"/>
                </a:lnTo>
                <a:lnTo>
                  <a:pt x="166283" y="413"/>
                </a:lnTo>
                <a:lnTo>
                  <a:pt x="160264" y="184"/>
                </a:lnTo>
                <a:lnTo>
                  <a:pt x="151297" y="54"/>
                </a:lnTo>
                <a:lnTo>
                  <a:pt x="133426" y="0"/>
                </a:lnTo>
                <a:lnTo>
                  <a:pt x="144949" y="0"/>
                </a:lnTo>
                <a:close/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InkAnnotation256"/>
          <p:cNvSpPr/>
          <p:nvPr/>
        </p:nvSpPr>
        <p:spPr>
          <a:xfrm>
            <a:off x="3325985" y="3482581"/>
            <a:ext cx="335054" cy="230772"/>
          </a:xfrm>
          <a:custGeom>
            <a:avLst/>
            <a:gdLst/>
            <a:ahLst/>
            <a:cxnLst/>
            <a:rect l="0" t="0" r="0" b="0"/>
            <a:pathLst>
              <a:path w="335054" h="230772">
                <a:moveTo>
                  <a:pt x="129804" y="8926"/>
                </a:moveTo>
                <a:lnTo>
                  <a:pt x="125063" y="8926"/>
                </a:lnTo>
                <a:lnTo>
                  <a:pt x="122674" y="9919"/>
                </a:lnTo>
                <a:lnTo>
                  <a:pt x="114572" y="15063"/>
                </a:lnTo>
                <a:lnTo>
                  <a:pt x="105888" y="18021"/>
                </a:lnTo>
                <a:lnTo>
                  <a:pt x="96039" y="24740"/>
                </a:lnTo>
                <a:lnTo>
                  <a:pt x="86354" y="30176"/>
                </a:lnTo>
                <a:lnTo>
                  <a:pt x="78081" y="35899"/>
                </a:lnTo>
                <a:lnTo>
                  <a:pt x="70105" y="41750"/>
                </a:lnTo>
                <a:lnTo>
                  <a:pt x="59945" y="47658"/>
                </a:lnTo>
                <a:lnTo>
                  <a:pt x="54458" y="51614"/>
                </a:lnTo>
                <a:lnTo>
                  <a:pt x="48815" y="56237"/>
                </a:lnTo>
                <a:lnTo>
                  <a:pt x="38246" y="65672"/>
                </a:lnTo>
                <a:lnTo>
                  <a:pt x="30242" y="73173"/>
                </a:lnTo>
                <a:lnTo>
                  <a:pt x="26718" y="77554"/>
                </a:lnTo>
                <a:lnTo>
                  <a:pt x="23377" y="82459"/>
                </a:lnTo>
                <a:lnTo>
                  <a:pt x="20157" y="87714"/>
                </a:lnTo>
                <a:lnTo>
                  <a:pt x="17018" y="93201"/>
                </a:lnTo>
                <a:lnTo>
                  <a:pt x="10885" y="104590"/>
                </a:lnTo>
                <a:lnTo>
                  <a:pt x="8853" y="109413"/>
                </a:lnTo>
                <a:lnTo>
                  <a:pt x="7497" y="113621"/>
                </a:lnTo>
                <a:lnTo>
                  <a:pt x="6594" y="117418"/>
                </a:lnTo>
                <a:lnTo>
                  <a:pt x="5000" y="121934"/>
                </a:lnTo>
                <a:lnTo>
                  <a:pt x="2945" y="126929"/>
                </a:lnTo>
                <a:lnTo>
                  <a:pt x="583" y="132243"/>
                </a:lnTo>
                <a:lnTo>
                  <a:pt x="0" y="137770"/>
                </a:lnTo>
                <a:lnTo>
                  <a:pt x="604" y="143440"/>
                </a:lnTo>
                <a:lnTo>
                  <a:pt x="1998" y="149203"/>
                </a:lnTo>
                <a:lnTo>
                  <a:pt x="3920" y="154038"/>
                </a:lnTo>
                <a:lnTo>
                  <a:pt x="6194" y="158253"/>
                </a:lnTo>
                <a:lnTo>
                  <a:pt x="8702" y="162056"/>
                </a:lnTo>
                <a:lnTo>
                  <a:pt x="11366" y="166575"/>
                </a:lnTo>
                <a:lnTo>
                  <a:pt x="14134" y="171573"/>
                </a:lnTo>
                <a:lnTo>
                  <a:pt x="16972" y="176889"/>
                </a:lnTo>
                <a:lnTo>
                  <a:pt x="20848" y="181425"/>
                </a:lnTo>
                <a:lnTo>
                  <a:pt x="25417" y="185441"/>
                </a:lnTo>
                <a:lnTo>
                  <a:pt x="35784" y="192549"/>
                </a:lnTo>
                <a:lnTo>
                  <a:pt x="41327" y="195834"/>
                </a:lnTo>
                <a:lnTo>
                  <a:pt x="47006" y="199016"/>
                </a:lnTo>
                <a:lnTo>
                  <a:pt x="53770" y="202129"/>
                </a:lnTo>
                <a:lnTo>
                  <a:pt x="61255" y="205197"/>
                </a:lnTo>
                <a:lnTo>
                  <a:pt x="69222" y="208235"/>
                </a:lnTo>
                <a:lnTo>
                  <a:pt x="86011" y="214255"/>
                </a:lnTo>
                <a:lnTo>
                  <a:pt x="94656" y="217250"/>
                </a:lnTo>
                <a:lnTo>
                  <a:pt x="103395" y="219246"/>
                </a:lnTo>
                <a:lnTo>
                  <a:pt x="112198" y="220577"/>
                </a:lnTo>
                <a:lnTo>
                  <a:pt x="121043" y="221464"/>
                </a:lnTo>
                <a:lnTo>
                  <a:pt x="129916" y="223048"/>
                </a:lnTo>
                <a:lnTo>
                  <a:pt x="138808" y="225096"/>
                </a:lnTo>
                <a:lnTo>
                  <a:pt x="147713" y="227454"/>
                </a:lnTo>
                <a:lnTo>
                  <a:pt x="156626" y="229025"/>
                </a:lnTo>
                <a:lnTo>
                  <a:pt x="165545" y="230073"/>
                </a:lnTo>
                <a:lnTo>
                  <a:pt x="174467" y="230771"/>
                </a:lnTo>
                <a:lnTo>
                  <a:pt x="183391" y="230245"/>
                </a:lnTo>
                <a:lnTo>
                  <a:pt x="192318" y="228902"/>
                </a:lnTo>
                <a:lnTo>
                  <a:pt x="201245" y="227015"/>
                </a:lnTo>
                <a:lnTo>
                  <a:pt x="209181" y="224764"/>
                </a:lnTo>
                <a:lnTo>
                  <a:pt x="216456" y="222271"/>
                </a:lnTo>
                <a:lnTo>
                  <a:pt x="223291" y="219617"/>
                </a:lnTo>
                <a:lnTo>
                  <a:pt x="230823" y="217848"/>
                </a:lnTo>
                <a:lnTo>
                  <a:pt x="238822" y="216668"/>
                </a:lnTo>
                <a:lnTo>
                  <a:pt x="247131" y="215882"/>
                </a:lnTo>
                <a:lnTo>
                  <a:pt x="254654" y="213374"/>
                </a:lnTo>
                <a:lnTo>
                  <a:pt x="261655" y="209716"/>
                </a:lnTo>
                <a:lnTo>
                  <a:pt x="268306" y="205295"/>
                </a:lnTo>
                <a:lnTo>
                  <a:pt x="274725" y="201354"/>
                </a:lnTo>
                <a:lnTo>
                  <a:pt x="280988" y="197735"/>
                </a:lnTo>
                <a:lnTo>
                  <a:pt x="287148" y="194330"/>
                </a:lnTo>
                <a:lnTo>
                  <a:pt x="296638" y="187901"/>
                </a:lnTo>
                <a:lnTo>
                  <a:pt x="305156" y="180744"/>
                </a:lnTo>
                <a:lnTo>
                  <a:pt x="315555" y="170949"/>
                </a:lnTo>
                <a:lnTo>
                  <a:pt x="319123" y="166550"/>
                </a:lnTo>
                <a:lnTo>
                  <a:pt x="321501" y="162626"/>
                </a:lnTo>
                <a:lnTo>
                  <a:pt x="323086" y="159018"/>
                </a:lnTo>
                <a:lnTo>
                  <a:pt x="327493" y="149717"/>
                </a:lnTo>
                <a:lnTo>
                  <a:pt x="330058" y="144459"/>
                </a:lnTo>
                <a:lnTo>
                  <a:pt x="331767" y="138969"/>
                </a:lnTo>
                <a:lnTo>
                  <a:pt x="332907" y="133325"/>
                </a:lnTo>
                <a:lnTo>
                  <a:pt x="333667" y="127577"/>
                </a:lnTo>
                <a:lnTo>
                  <a:pt x="334173" y="122753"/>
                </a:lnTo>
                <a:lnTo>
                  <a:pt x="334511" y="118545"/>
                </a:lnTo>
                <a:lnTo>
                  <a:pt x="334736" y="114748"/>
                </a:lnTo>
                <a:lnTo>
                  <a:pt x="334986" y="105237"/>
                </a:lnTo>
                <a:lnTo>
                  <a:pt x="335053" y="99922"/>
                </a:lnTo>
                <a:lnTo>
                  <a:pt x="334105" y="95387"/>
                </a:lnTo>
                <a:lnTo>
                  <a:pt x="332482" y="91372"/>
                </a:lnTo>
                <a:lnTo>
                  <a:pt x="330406" y="87703"/>
                </a:lnTo>
                <a:lnTo>
                  <a:pt x="325456" y="78334"/>
                </a:lnTo>
                <a:lnTo>
                  <a:pt x="322746" y="73057"/>
                </a:lnTo>
                <a:lnTo>
                  <a:pt x="318955" y="68547"/>
                </a:lnTo>
                <a:lnTo>
                  <a:pt x="314444" y="64548"/>
                </a:lnTo>
                <a:lnTo>
                  <a:pt x="309452" y="60891"/>
                </a:lnTo>
                <a:lnTo>
                  <a:pt x="304139" y="56468"/>
                </a:lnTo>
                <a:lnTo>
                  <a:pt x="298613" y="51535"/>
                </a:lnTo>
                <a:lnTo>
                  <a:pt x="292945" y="46262"/>
                </a:lnTo>
                <a:lnTo>
                  <a:pt x="287182" y="41754"/>
                </a:lnTo>
                <a:lnTo>
                  <a:pt x="281355" y="37757"/>
                </a:lnTo>
                <a:lnTo>
                  <a:pt x="275487" y="34100"/>
                </a:lnTo>
                <a:lnTo>
                  <a:pt x="269590" y="30670"/>
                </a:lnTo>
                <a:lnTo>
                  <a:pt x="257746" y="24213"/>
                </a:lnTo>
                <a:lnTo>
                  <a:pt x="239922" y="14999"/>
                </a:lnTo>
                <a:lnTo>
                  <a:pt x="232981" y="12975"/>
                </a:lnTo>
                <a:lnTo>
                  <a:pt x="225378" y="11625"/>
                </a:lnTo>
                <a:lnTo>
                  <a:pt x="217332" y="10726"/>
                </a:lnTo>
                <a:lnTo>
                  <a:pt x="209984" y="9134"/>
                </a:lnTo>
                <a:lnTo>
                  <a:pt x="203101" y="7080"/>
                </a:lnTo>
                <a:lnTo>
                  <a:pt x="196528" y="4719"/>
                </a:lnTo>
                <a:lnTo>
                  <a:pt x="190162" y="3145"/>
                </a:lnTo>
                <a:lnTo>
                  <a:pt x="183932" y="2095"/>
                </a:lnTo>
                <a:lnTo>
                  <a:pt x="177796" y="1396"/>
                </a:lnTo>
                <a:lnTo>
                  <a:pt x="171720" y="929"/>
                </a:lnTo>
                <a:lnTo>
                  <a:pt x="165685" y="619"/>
                </a:lnTo>
                <a:lnTo>
                  <a:pt x="153689" y="273"/>
                </a:lnTo>
                <a:lnTo>
                  <a:pt x="110734" y="7"/>
                </a:lnTo>
                <a:lnTo>
                  <a:pt x="95821" y="0"/>
                </a:lnTo>
                <a:lnTo>
                  <a:pt x="92266" y="991"/>
                </a:lnTo>
                <a:lnTo>
                  <a:pt x="89896" y="2644"/>
                </a:lnTo>
                <a:lnTo>
                  <a:pt x="88315" y="4738"/>
                </a:lnTo>
                <a:lnTo>
                  <a:pt x="86269" y="6134"/>
                </a:lnTo>
                <a:lnTo>
                  <a:pt x="77744" y="8559"/>
                </a:lnTo>
                <a:lnTo>
                  <a:pt x="71935" y="8817"/>
                </a:lnTo>
                <a:lnTo>
                  <a:pt x="70389" y="9846"/>
                </a:lnTo>
                <a:lnTo>
                  <a:pt x="69357" y="11524"/>
                </a:lnTo>
                <a:lnTo>
                  <a:pt x="67296" y="178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InkAnnotation257"/>
          <p:cNvSpPr/>
          <p:nvPr/>
        </p:nvSpPr>
        <p:spPr>
          <a:xfrm>
            <a:off x="1348382" y="2670022"/>
            <a:ext cx="1383898" cy="901854"/>
          </a:xfrm>
          <a:custGeom>
            <a:avLst/>
            <a:gdLst/>
            <a:ahLst/>
            <a:cxnLst/>
            <a:rect l="0" t="0" r="0" b="0"/>
            <a:pathLst>
              <a:path w="1383898" h="901854">
                <a:moveTo>
                  <a:pt x="0" y="169618"/>
                </a:moveTo>
                <a:lnTo>
                  <a:pt x="0" y="164878"/>
                </a:lnTo>
                <a:lnTo>
                  <a:pt x="1985" y="162489"/>
                </a:lnTo>
                <a:lnTo>
                  <a:pt x="31455" y="138574"/>
                </a:lnTo>
                <a:lnTo>
                  <a:pt x="66076" y="115787"/>
                </a:lnTo>
                <a:lnTo>
                  <a:pt x="99284" y="98106"/>
                </a:lnTo>
                <a:lnTo>
                  <a:pt x="146061" y="74353"/>
                </a:lnTo>
                <a:lnTo>
                  <a:pt x="181633" y="61245"/>
                </a:lnTo>
                <a:lnTo>
                  <a:pt x="226789" y="46336"/>
                </a:lnTo>
                <a:lnTo>
                  <a:pt x="257891" y="37766"/>
                </a:lnTo>
                <a:lnTo>
                  <a:pt x="289244" y="30650"/>
                </a:lnTo>
                <a:lnTo>
                  <a:pt x="323021" y="24180"/>
                </a:lnTo>
                <a:lnTo>
                  <a:pt x="375507" y="14959"/>
                </a:lnTo>
                <a:lnTo>
                  <a:pt x="433502" y="5943"/>
                </a:lnTo>
                <a:lnTo>
                  <a:pt x="474118" y="2616"/>
                </a:lnTo>
                <a:lnTo>
                  <a:pt x="515321" y="1137"/>
                </a:lnTo>
                <a:lnTo>
                  <a:pt x="598364" y="188"/>
                </a:lnTo>
                <a:lnTo>
                  <a:pt x="681648" y="0"/>
                </a:lnTo>
                <a:lnTo>
                  <a:pt x="720666" y="2620"/>
                </a:lnTo>
                <a:lnTo>
                  <a:pt x="757851" y="7092"/>
                </a:lnTo>
                <a:lnTo>
                  <a:pt x="812254" y="15188"/>
                </a:lnTo>
                <a:lnTo>
                  <a:pt x="901853" y="29766"/>
                </a:lnTo>
                <a:lnTo>
                  <a:pt x="934951" y="38339"/>
                </a:lnTo>
                <a:lnTo>
                  <a:pt x="966198" y="47772"/>
                </a:lnTo>
                <a:lnTo>
                  <a:pt x="996622" y="55272"/>
                </a:lnTo>
                <a:lnTo>
                  <a:pt x="1026680" y="64558"/>
                </a:lnTo>
                <a:lnTo>
                  <a:pt x="1056576" y="75300"/>
                </a:lnTo>
                <a:lnTo>
                  <a:pt x="1086400" y="86688"/>
                </a:lnTo>
                <a:lnTo>
                  <a:pt x="1126340" y="108997"/>
                </a:lnTo>
                <a:lnTo>
                  <a:pt x="1163310" y="129718"/>
                </a:lnTo>
                <a:lnTo>
                  <a:pt x="1199399" y="153166"/>
                </a:lnTo>
                <a:lnTo>
                  <a:pt x="1235228" y="178964"/>
                </a:lnTo>
                <a:lnTo>
                  <a:pt x="1256420" y="199238"/>
                </a:lnTo>
                <a:lnTo>
                  <a:pt x="1275761" y="220486"/>
                </a:lnTo>
                <a:lnTo>
                  <a:pt x="1294279" y="239851"/>
                </a:lnTo>
                <a:lnTo>
                  <a:pt x="1312430" y="261025"/>
                </a:lnTo>
                <a:lnTo>
                  <a:pt x="1329428" y="283665"/>
                </a:lnTo>
                <a:lnTo>
                  <a:pt x="1343597" y="306957"/>
                </a:lnTo>
                <a:lnTo>
                  <a:pt x="1356509" y="327892"/>
                </a:lnTo>
                <a:lnTo>
                  <a:pt x="1367869" y="348110"/>
                </a:lnTo>
                <a:lnTo>
                  <a:pt x="1376226" y="370326"/>
                </a:lnTo>
                <a:lnTo>
                  <a:pt x="1380602" y="393428"/>
                </a:lnTo>
                <a:lnTo>
                  <a:pt x="1382546" y="416925"/>
                </a:lnTo>
                <a:lnTo>
                  <a:pt x="1383411" y="440598"/>
                </a:lnTo>
                <a:lnTo>
                  <a:pt x="1383897" y="471497"/>
                </a:lnTo>
                <a:lnTo>
                  <a:pt x="1378719" y="492963"/>
                </a:lnTo>
                <a:lnTo>
                  <a:pt x="1370796" y="515733"/>
                </a:lnTo>
                <a:lnTo>
                  <a:pt x="1363967" y="539083"/>
                </a:lnTo>
                <a:lnTo>
                  <a:pt x="1352332" y="560043"/>
                </a:lnTo>
                <a:lnTo>
                  <a:pt x="1337240" y="579281"/>
                </a:lnTo>
                <a:lnTo>
                  <a:pt x="1311016" y="606846"/>
                </a:lnTo>
                <a:lnTo>
                  <a:pt x="1277560" y="633865"/>
                </a:lnTo>
                <a:lnTo>
                  <a:pt x="1236669" y="659730"/>
                </a:lnTo>
                <a:lnTo>
                  <a:pt x="1207782" y="673857"/>
                </a:lnTo>
                <a:lnTo>
                  <a:pt x="1178406" y="686750"/>
                </a:lnTo>
                <a:lnTo>
                  <a:pt x="1147823" y="700088"/>
                </a:lnTo>
                <a:lnTo>
                  <a:pt x="1114386" y="715937"/>
                </a:lnTo>
                <a:lnTo>
                  <a:pt x="1079681" y="730258"/>
                </a:lnTo>
                <a:lnTo>
                  <a:pt x="1044414" y="742244"/>
                </a:lnTo>
                <a:lnTo>
                  <a:pt x="991089" y="755563"/>
                </a:lnTo>
                <a:lnTo>
                  <a:pt x="955429" y="766058"/>
                </a:lnTo>
                <a:lnTo>
                  <a:pt x="917091" y="774692"/>
                </a:lnTo>
                <a:lnTo>
                  <a:pt x="876901" y="782829"/>
                </a:lnTo>
                <a:lnTo>
                  <a:pt x="835888" y="793060"/>
                </a:lnTo>
                <a:lnTo>
                  <a:pt x="794508" y="801576"/>
                </a:lnTo>
                <a:lnTo>
                  <a:pt x="752967" y="808668"/>
                </a:lnTo>
                <a:lnTo>
                  <a:pt x="711353" y="815127"/>
                </a:lnTo>
                <a:lnTo>
                  <a:pt x="669706" y="823951"/>
                </a:lnTo>
                <a:lnTo>
                  <a:pt x="629038" y="833495"/>
                </a:lnTo>
                <a:lnTo>
                  <a:pt x="591120" y="841045"/>
                </a:lnTo>
                <a:lnTo>
                  <a:pt x="551777" y="847707"/>
                </a:lnTo>
                <a:lnTo>
                  <a:pt x="513125" y="853976"/>
                </a:lnTo>
                <a:lnTo>
                  <a:pt x="479410" y="860069"/>
                </a:lnTo>
                <a:lnTo>
                  <a:pt x="445243" y="868730"/>
                </a:lnTo>
                <a:lnTo>
                  <a:pt x="412199" y="878202"/>
                </a:lnTo>
                <a:lnTo>
                  <a:pt x="373267" y="889113"/>
                </a:lnTo>
                <a:lnTo>
                  <a:pt x="339328" y="9018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InkAnnotation258"/>
          <p:cNvSpPr/>
          <p:nvPr/>
        </p:nvSpPr>
        <p:spPr>
          <a:xfrm>
            <a:off x="5448632" y="2572319"/>
            <a:ext cx="1024042" cy="1142432"/>
          </a:xfrm>
          <a:custGeom>
            <a:avLst/>
            <a:gdLst/>
            <a:ahLst/>
            <a:cxnLst/>
            <a:rect l="0" t="0" r="0" b="0"/>
            <a:pathLst>
              <a:path w="1024042" h="1142432">
                <a:moveTo>
                  <a:pt x="1007532" y="267321"/>
                </a:moveTo>
                <a:lnTo>
                  <a:pt x="1012272" y="267321"/>
                </a:lnTo>
                <a:lnTo>
                  <a:pt x="1013669" y="266329"/>
                </a:lnTo>
                <a:lnTo>
                  <a:pt x="1014600" y="264675"/>
                </a:lnTo>
                <a:lnTo>
                  <a:pt x="1018556" y="254962"/>
                </a:lnTo>
                <a:lnTo>
                  <a:pt x="1020835" y="250152"/>
                </a:lnTo>
                <a:lnTo>
                  <a:pt x="1023365" y="236870"/>
                </a:lnTo>
                <a:lnTo>
                  <a:pt x="1024041" y="229161"/>
                </a:lnTo>
                <a:lnTo>
                  <a:pt x="1022145" y="215304"/>
                </a:lnTo>
                <a:lnTo>
                  <a:pt x="1012844" y="185498"/>
                </a:lnTo>
                <a:lnTo>
                  <a:pt x="1004365" y="159734"/>
                </a:lnTo>
                <a:lnTo>
                  <a:pt x="993226" y="142114"/>
                </a:lnTo>
                <a:lnTo>
                  <a:pt x="978353" y="125353"/>
                </a:lnTo>
                <a:lnTo>
                  <a:pt x="952254" y="103769"/>
                </a:lnTo>
                <a:lnTo>
                  <a:pt x="931039" y="87475"/>
                </a:lnTo>
                <a:lnTo>
                  <a:pt x="908381" y="72957"/>
                </a:lnTo>
                <a:lnTo>
                  <a:pt x="884090" y="59890"/>
                </a:lnTo>
                <a:lnTo>
                  <a:pt x="856757" y="47468"/>
                </a:lnTo>
                <a:lnTo>
                  <a:pt x="813479" y="29318"/>
                </a:lnTo>
                <a:lnTo>
                  <a:pt x="797796" y="24317"/>
                </a:lnTo>
                <a:lnTo>
                  <a:pt x="781388" y="19990"/>
                </a:lnTo>
                <a:lnTo>
                  <a:pt x="748273" y="12537"/>
                </a:lnTo>
                <a:lnTo>
                  <a:pt x="717019" y="5917"/>
                </a:lnTo>
                <a:lnTo>
                  <a:pt x="700748" y="3755"/>
                </a:lnTo>
                <a:lnTo>
                  <a:pt x="683946" y="2313"/>
                </a:lnTo>
                <a:lnTo>
                  <a:pt x="666793" y="1352"/>
                </a:lnTo>
                <a:lnTo>
                  <a:pt x="631857" y="285"/>
                </a:lnTo>
                <a:lnTo>
                  <a:pt x="614208" y="0"/>
                </a:lnTo>
                <a:lnTo>
                  <a:pt x="596487" y="802"/>
                </a:lnTo>
                <a:lnTo>
                  <a:pt x="578721" y="2329"/>
                </a:lnTo>
                <a:lnTo>
                  <a:pt x="560923" y="4340"/>
                </a:lnTo>
                <a:lnTo>
                  <a:pt x="525273" y="9219"/>
                </a:lnTo>
                <a:lnTo>
                  <a:pt x="453880" y="20436"/>
                </a:lnTo>
                <a:lnTo>
                  <a:pt x="437016" y="25341"/>
                </a:lnTo>
                <a:lnTo>
                  <a:pt x="405051" y="38727"/>
                </a:lnTo>
                <a:lnTo>
                  <a:pt x="388588" y="45472"/>
                </a:lnTo>
                <a:lnTo>
                  <a:pt x="371660" y="51953"/>
                </a:lnTo>
                <a:lnTo>
                  <a:pt x="354423" y="58258"/>
                </a:lnTo>
                <a:lnTo>
                  <a:pt x="337969" y="65438"/>
                </a:lnTo>
                <a:lnTo>
                  <a:pt x="306459" y="81353"/>
                </a:lnTo>
                <a:lnTo>
                  <a:pt x="265569" y="102307"/>
                </a:lnTo>
                <a:lnTo>
                  <a:pt x="237901" y="120229"/>
                </a:lnTo>
                <a:lnTo>
                  <a:pt x="211051" y="141423"/>
                </a:lnTo>
                <a:lnTo>
                  <a:pt x="178209" y="174676"/>
                </a:lnTo>
                <a:lnTo>
                  <a:pt x="155418" y="194396"/>
                </a:lnTo>
                <a:lnTo>
                  <a:pt x="134705" y="218373"/>
                </a:lnTo>
                <a:lnTo>
                  <a:pt x="70048" y="305765"/>
                </a:lnTo>
                <a:lnTo>
                  <a:pt x="54760" y="332363"/>
                </a:lnTo>
                <a:lnTo>
                  <a:pt x="42344" y="360721"/>
                </a:lnTo>
                <a:lnTo>
                  <a:pt x="33518" y="389861"/>
                </a:lnTo>
                <a:lnTo>
                  <a:pt x="23642" y="416703"/>
                </a:lnTo>
                <a:lnTo>
                  <a:pt x="14622" y="442853"/>
                </a:lnTo>
                <a:lnTo>
                  <a:pt x="10613" y="471013"/>
                </a:lnTo>
                <a:lnTo>
                  <a:pt x="6186" y="500064"/>
                </a:lnTo>
                <a:lnTo>
                  <a:pt x="1904" y="528520"/>
                </a:lnTo>
                <a:lnTo>
                  <a:pt x="0" y="554397"/>
                </a:lnTo>
                <a:lnTo>
                  <a:pt x="1799" y="581772"/>
                </a:lnTo>
                <a:lnTo>
                  <a:pt x="5907" y="609483"/>
                </a:lnTo>
                <a:lnTo>
                  <a:pt x="11039" y="635029"/>
                </a:lnTo>
                <a:lnTo>
                  <a:pt x="19273" y="659612"/>
                </a:lnTo>
                <a:lnTo>
                  <a:pt x="30540" y="684758"/>
                </a:lnTo>
                <a:lnTo>
                  <a:pt x="45470" y="712471"/>
                </a:lnTo>
                <a:lnTo>
                  <a:pt x="62027" y="738678"/>
                </a:lnTo>
                <a:lnTo>
                  <a:pt x="79307" y="763556"/>
                </a:lnTo>
                <a:lnTo>
                  <a:pt x="106763" y="798881"/>
                </a:lnTo>
                <a:lnTo>
                  <a:pt x="138600" y="829633"/>
                </a:lnTo>
                <a:lnTo>
                  <a:pt x="169310" y="862447"/>
                </a:lnTo>
                <a:lnTo>
                  <a:pt x="195119" y="882064"/>
                </a:lnTo>
                <a:lnTo>
                  <a:pt x="223126" y="898058"/>
                </a:lnTo>
                <a:lnTo>
                  <a:pt x="252110" y="912774"/>
                </a:lnTo>
                <a:lnTo>
                  <a:pt x="281528" y="929236"/>
                </a:lnTo>
                <a:lnTo>
                  <a:pt x="297311" y="936801"/>
                </a:lnTo>
                <a:lnTo>
                  <a:pt x="313785" y="943828"/>
                </a:lnTo>
                <a:lnTo>
                  <a:pt x="330722" y="950498"/>
                </a:lnTo>
                <a:lnTo>
                  <a:pt x="346973" y="957921"/>
                </a:lnTo>
                <a:lnTo>
                  <a:pt x="378260" y="974106"/>
                </a:lnTo>
                <a:lnTo>
                  <a:pt x="394541" y="981597"/>
                </a:lnTo>
                <a:lnTo>
                  <a:pt x="411348" y="988575"/>
                </a:lnTo>
                <a:lnTo>
                  <a:pt x="428505" y="995212"/>
                </a:lnTo>
                <a:lnTo>
                  <a:pt x="463445" y="1007877"/>
                </a:lnTo>
                <a:lnTo>
                  <a:pt x="551207" y="1038171"/>
                </a:lnTo>
                <a:lnTo>
                  <a:pt x="583132" y="1050121"/>
                </a:lnTo>
                <a:lnTo>
                  <a:pt x="599583" y="1055094"/>
                </a:lnTo>
                <a:lnTo>
                  <a:pt x="616503" y="1059402"/>
                </a:lnTo>
                <a:lnTo>
                  <a:pt x="633737" y="1063265"/>
                </a:lnTo>
                <a:lnTo>
                  <a:pt x="650187" y="1067825"/>
                </a:lnTo>
                <a:lnTo>
                  <a:pt x="681693" y="1078184"/>
                </a:lnTo>
                <a:lnTo>
                  <a:pt x="712233" y="1086757"/>
                </a:lnTo>
                <a:lnTo>
                  <a:pt x="742343" y="1094866"/>
                </a:lnTo>
                <a:lnTo>
                  <a:pt x="772261" y="1105085"/>
                </a:lnTo>
                <a:lnTo>
                  <a:pt x="802094" y="1113595"/>
                </a:lnTo>
                <a:lnTo>
                  <a:pt x="829906" y="1120685"/>
                </a:lnTo>
                <a:lnTo>
                  <a:pt x="874660" y="1133321"/>
                </a:lnTo>
                <a:lnTo>
                  <a:pt x="904332" y="1139731"/>
                </a:lnTo>
                <a:lnTo>
                  <a:pt x="928337" y="1141631"/>
                </a:lnTo>
                <a:lnTo>
                  <a:pt x="958702" y="1142325"/>
                </a:lnTo>
                <a:lnTo>
                  <a:pt x="1007497" y="1142431"/>
                </a:lnTo>
                <a:lnTo>
                  <a:pt x="998602" y="11424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InkAnnotation259"/>
          <p:cNvSpPr/>
          <p:nvPr/>
        </p:nvSpPr>
        <p:spPr>
          <a:xfrm>
            <a:off x="3027179" y="3277195"/>
            <a:ext cx="1973409" cy="633886"/>
          </a:xfrm>
          <a:custGeom>
            <a:avLst/>
            <a:gdLst/>
            <a:ahLst/>
            <a:cxnLst/>
            <a:rect l="0" t="0" r="0" b="0"/>
            <a:pathLst>
              <a:path w="1973409" h="633886">
                <a:moveTo>
                  <a:pt x="35703" y="187523"/>
                </a:moveTo>
                <a:lnTo>
                  <a:pt x="35703" y="174221"/>
                </a:lnTo>
                <a:lnTo>
                  <a:pt x="36696" y="171709"/>
                </a:lnTo>
                <a:lnTo>
                  <a:pt x="42832" y="163435"/>
                </a:lnTo>
                <a:lnTo>
                  <a:pt x="48132" y="157635"/>
                </a:lnTo>
                <a:lnTo>
                  <a:pt x="49942" y="154699"/>
                </a:lnTo>
                <a:lnTo>
                  <a:pt x="53482" y="145827"/>
                </a:lnTo>
                <a:lnTo>
                  <a:pt x="65850" y="126225"/>
                </a:lnTo>
                <a:lnTo>
                  <a:pt x="77450" y="110960"/>
                </a:lnTo>
                <a:lnTo>
                  <a:pt x="83362" y="104547"/>
                </a:lnTo>
                <a:lnTo>
                  <a:pt x="97008" y="95359"/>
                </a:lnTo>
                <a:lnTo>
                  <a:pt x="105283" y="91991"/>
                </a:lnTo>
                <a:lnTo>
                  <a:pt x="113260" y="89502"/>
                </a:lnTo>
                <a:lnTo>
                  <a:pt x="127916" y="82522"/>
                </a:lnTo>
                <a:lnTo>
                  <a:pt x="154683" y="65412"/>
                </a:lnTo>
                <a:lnTo>
                  <a:pt x="162336" y="59499"/>
                </a:lnTo>
                <a:lnTo>
                  <a:pt x="166758" y="57525"/>
                </a:lnTo>
                <a:lnTo>
                  <a:pt x="181470" y="53755"/>
                </a:lnTo>
                <a:lnTo>
                  <a:pt x="193546" y="47788"/>
                </a:lnTo>
                <a:lnTo>
                  <a:pt x="208259" y="44586"/>
                </a:lnTo>
                <a:lnTo>
                  <a:pt x="236040" y="30491"/>
                </a:lnTo>
                <a:lnTo>
                  <a:pt x="256479" y="27520"/>
                </a:lnTo>
                <a:lnTo>
                  <a:pt x="260277" y="27276"/>
                </a:lnTo>
                <a:lnTo>
                  <a:pt x="292066" y="19143"/>
                </a:lnTo>
                <a:lnTo>
                  <a:pt x="304919" y="18240"/>
                </a:lnTo>
                <a:lnTo>
                  <a:pt x="336714" y="10204"/>
                </a:lnTo>
                <a:lnTo>
                  <a:pt x="395874" y="7959"/>
                </a:lnTo>
                <a:lnTo>
                  <a:pt x="419681" y="1866"/>
                </a:lnTo>
                <a:lnTo>
                  <a:pt x="479211" y="32"/>
                </a:lnTo>
                <a:lnTo>
                  <a:pt x="782821" y="0"/>
                </a:lnTo>
                <a:lnTo>
                  <a:pt x="794727" y="2646"/>
                </a:lnTo>
                <a:lnTo>
                  <a:pt x="806633" y="6137"/>
                </a:lnTo>
                <a:lnTo>
                  <a:pt x="851116" y="8857"/>
                </a:lnTo>
                <a:lnTo>
                  <a:pt x="912428" y="8929"/>
                </a:lnTo>
                <a:lnTo>
                  <a:pt x="921783" y="11575"/>
                </a:lnTo>
                <a:lnTo>
                  <a:pt x="931563" y="15066"/>
                </a:lnTo>
                <a:lnTo>
                  <a:pt x="943640" y="17031"/>
                </a:lnTo>
                <a:lnTo>
                  <a:pt x="966006" y="17750"/>
                </a:lnTo>
                <a:lnTo>
                  <a:pt x="975361" y="20457"/>
                </a:lnTo>
                <a:lnTo>
                  <a:pt x="986134" y="23975"/>
                </a:lnTo>
                <a:lnTo>
                  <a:pt x="1014888" y="26542"/>
                </a:lnTo>
                <a:lnTo>
                  <a:pt x="1037419" y="26756"/>
                </a:lnTo>
                <a:lnTo>
                  <a:pt x="1046788" y="29420"/>
                </a:lnTo>
                <a:lnTo>
                  <a:pt x="1056574" y="32919"/>
                </a:lnTo>
                <a:lnTo>
                  <a:pt x="1068654" y="34889"/>
                </a:lnTo>
                <a:lnTo>
                  <a:pt x="1108598" y="35686"/>
                </a:lnTo>
                <a:lnTo>
                  <a:pt x="1118111" y="38350"/>
                </a:lnTo>
                <a:lnTo>
                  <a:pt x="1128953" y="41849"/>
                </a:lnTo>
                <a:lnTo>
                  <a:pt x="1162755" y="44485"/>
                </a:lnTo>
                <a:lnTo>
                  <a:pt x="1168071" y="44539"/>
                </a:lnTo>
                <a:lnTo>
                  <a:pt x="1179269" y="47245"/>
                </a:lnTo>
                <a:lnTo>
                  <a:pt x="1194085" y="51701"/>
                </a:lnTo>
                <a:lnTo>
                  <a:pt x="1218248" y="53331"/>
                </a:lnTo>
                <a:lnTo>
                  <a:pt x="1247276" y="53545"/>
                </a:lnTo>
                <a:lnTo>
                  <a:pt x="1252199" y="54548"/>
                </a:lnTo>
                <a:lnTo>
                  <a:pt x="1264862" y="59708"/>
                </a:lnTo>
                <a:lnTo>
                  <a:pt x="1286415" y="61955"/>
                </a:lnTo>
                <a:lnTo>
                  <a:pt x="1345889" y="62503"/>
                </a:lnTo>
                <a:lnTo>
                  <a:pt x="1349691" y="62505"/>
                </a:lnTo>
                <a:lnTo>
                  <a:pt x="1359209" y="65152"/>
                </a:lnTo>
                <a:lnTo>
                  <a:pt x="1369061" y="68644"/>
                </a:lnTo>
                <a:lnTo>
                  <a:pt x="1381177" y="70610"/>
                </a:lnTo>
                <a:lnTo>
                  <a:pt x="1403559" y="71328"/>
                </a:lnTo>
                <a:lnTo>
                  <a:pt x="1412915" y="74035"/>
                </a:lnTo>
                <a:lnTo>
                  <a:pt x="1423688" y="77553"/>
                </a:lnTo>
                <a:lnTo>
                  <a:pt x="1461860" y="80202"/>
                </a:lnTo>
                <a:lnTo>
                  <a:pt x="1480588" y="80334"/>
                </a:lnTo>
                <a:lnTo>
                  <a:pt x="1491798" y="82999"/>
                </a:lnTo>
                <a:lnTo>
                  <a:pt x="1503396" y="86497"/>
                </a:lnTo>
                <a:lnTo>
                  <a:pt x="1544835" y="89133"/>
                </a:lnTo>
                <a:lnTo>
                  <a:pt x="1550783" y="89187"/>
                </a:lnTo>
                <a:lnTo>
                  <a:pt x="1562684" y="91894"/>
                </a:lnTo>
                <a:lnTo>
                  <a:pt x="1574588" y="95412"/>
                </a:lnTo>
                <a:lnTo>
                  <a:pt x="1604168" y="98971"/>
                </a:lnTo>
                <a:lnTo>
                  <a:pt x="1621054" y="104290"/>
                </a:lnTo>
                <a:lnTo>
                  <a:pt x="1643476" y="107299"/>
                </a:lnTo>
                <a:lnTo>
                  <a:pt x="1669332" y="116702"/>
                </a:lnTo>
                <a:lnTo>
                  <a:pt x="1715224" y="133999"/>
                </a:lnTo>
                <a:lnTo>
                  <a:pt x="1758414" y="149163"/>
                </a:lnTo>
                <a:lnTo>
                  <a:pt x="1764607" y="150044"/>
                </a:lnTo>
                <a:lnTo>
                  <a:pt x="1779425" y="156314"/>
                </a:lnTo>
                <a:lnTo>
                  <a:pt x="1814832" y="175035"/>
                </a:lnTo>
                <a:lnTo>
                  <a:pt x="1857468" y="193425"/>
                </a:lnTo>
                <a:lnTo>
                  <a:pt x="1870968" y="199407"/>
                </a:lnTo>
                <a:lnTo>
                  <a:pt x="1889724" y="213093"/>
                </a:lnTo>
                <a:lnTo>
                  <a:pt x="1907703" y="229358"/>
                </a:lnTo>
                <a:lnTo>
                  <a:pt x="1957198" y="278437"/>
                </a:lnTo>
                <a:lnTo>
                  <a:pt x="1959637" y="282859"/>
                </a:lnTo>
                <a:lnTo>
                  <a:pt x="1964062" y="298563"/>
                </a:lnTo>
                <a:lnTo>
                  <a:pt x="1970224" y="315784"/>
                </a:lnTo>
                <a:lnTo>
                  <a:pt x="1972491" y="332462"/>
                </a:lnTo>
                <a:lnTo>
                  <a:pt x="1973257" y="350135"/>
                </a:lnTo>
                <a:lnTo>
                  <a:pt x="1973408" y="372441"/>
                </a:lnTo>
                <a:lnTo>
                  <a:pt x="1972428" y="377278"/>
                </a:lnTo>
                <a:lnTo>
                  <a:pt x="1967301" y="389819"/>
                </a:lnTo>
                <a:lnTo>
                  <a:pt x="1964349" y="405661"/>
                </a:lnTo>
                <a:lnTo>
                  <a:pt x="1960142" y="417096"/>
                </a:lnTo>
                <a:lnTo>
                  <a:pt x="1952319" y="428792"/>
                </a:lnTo>
                <a:lnTo>
                  <a:pt x="1939404" y="446533"/>
                </a:lnTo>
                <a:lnTo>
                  <a:pt x="1931527" y="458413"/>
                </a:lnTo>
                <a:lnTo>
                  <a:pt x="1914943" y="476256"/>
                </a:lnTo>
                <a:lnTo>
                  <a:pt x="1891619" y="494111"/>
                </a:lnTo>
                <a:lnTo>
                  <a:pt x="1865857" y="510977"/>
                </a:lnTo>
                <a:lnTo>
                  <a:pt x="1830485" y="528713"/>
                </a:lnTo>
                <a:lnTo>
                  <a:pt x="1811681" y="538593"/>
                </a:lnTo>
                <a:lnTo>
                  <a:pt x="1755629" y="556203"/>
                </a:lnTo>
                <a:lnTo>
                  <a:pt x="1707435" y="569434"/>
                </a:lnTo>
                <a:lnTo>
                  <a:pt x="1651172" y="587481"/>
                </a:lnTo>
                <a:lnTo>
                  <a:pt x="1592287" y="600894"/>
                </a:lnTo>
                <a:lnTo>
                  <a:pt x="1531891" y="613098"/>
                </a:lnTo>
                <a:lnTo>
                  <a:pt x="1481127" y="621087"/>
                </a:lnTo>
                <a:lnTo>
                  <a:pt x="1428383" y="624888"/>
                </a:lnTo>
                <a:lnTo>
                  <a:pt x="1374060" y="630864"/>
                </a:lnTo>
                <a:lnTo>
                  <a:pt x="1314418" y="633076"/>
                </a:lnTo>
                <a:lnTo>
                  <a:pt x="1211287" y="633885"/>
                </a:lnTo>
                <a:lnTo>
                  <a:pt x="1169702" y="631307"/>
                </a:lnTo>
                <a:lnTo>
                  <a:pt x="1128070" y="627846"/>
                </a:lnTo>
                <a:lnTo>
                  <a:pt x="1086416" y="626308"/>
                </a:lnTo>
                <a:lnTo>
                  <a:pt x="1042105" y="622979"/>
                </a:lnTo>
                <a:lnTo>
                  <a:pt x="996947" y="618192"/>
                </a:lnTo>
                <a:lnTo>
                  <a:pt x="911363" y="607034"/>
                </a:lnTo>
                <a:lnTo>
                  <a:pt x="822837" y="595276"/>
                </a:lnTo>
                <a:lnTo>
                  <a:pt x="776132" y="586697"/>
                </a:lnTo>
                <a:lnTo>
                  <a:pt x="729907" y="576270"/>
                </a:lnTo>
                <a:lnTo>
                  <a:pt x="686212" y="565021"/>
                </a:lnTo>
                <a:lnTo>
                  <a:pt x="640996" y="556052"/>
                </a:lnTo>
                <a:lnTo>
                  <a:pt x="595433" y="547767"/>
                </a:lnTo>
                <a:lnTo>
                  <a:pt x="552031" y="537470"/>
                </a:lnTo>
                <a:lnTo>
                  <a:pt x="509591" y="523633"/>
                </a:lnTo>
                <a:lnTo>
                  <a:pt x="467578" y="508554"/>
                </a:lnTo>
                <a:lnTo>
                  <a:pt x="348450" y="470520"/>
                </a:lnTo>
                <a:lnTo>
                  <a:pt x="289875" y="452503"/>
                </a:lnTo>
                <a:lnTo>
                  <a:pt x="239226" y="433606"/>
                </a:lnTo>
                <a:lnTo>
                  <a:pt x="204541" y="417940"/>
                </a:lnTo>
                <a:lnTo>
                  <a:pt x="147033" y="390759"/>
                </a:lnTo>
                <a:lnTo>
                  <a:pt x="105621" y="371323"/>
                </a:lnTo>
                <a:lnTo>
                  <a:pt x="83645" y="355532"/>
                </a:lnTo>
                <a:lnTo>
                  <a:pt x="63956" y="341239"/>
                </a:lnTo>
                <a:lnTo>
                  <a:pt x="38783" y="322035"/>
                </a:lnTo>
                <a:lnTo>
                  <a:pt x="26158" y="309814"/>
                </a:lnTo>
                <a:lnTo>
                  <a:pt x="9968" y="288445"/>
                </a:lnTo>
                <a:lnTo>
                  <a:pt x="6640" y="284570"/>
                </a:lnTo>
                <a:lnTo>
                  <a:pt x="4422" y="280002"/>
                </a:lnTo>
                <a:lnTo>
                  <a:pt x="1957" y="269636"/>
                </a:lnTo>
                <a:lnTo>
                  <a:pt x="569" y="252643"/>
                </a:lnTo>
                <a:lnTo>
                  <a:pt x="61" y="232907"/>
                </a:lnTo>
                <a:lnTo>
                  <a:pt x="0" y="220411"/>
                </a:lnTo>
                <a:lnTo>
                  <a:pt x="987" y="217386"/>
                </a:lnTo>
                <a:lnTo>
                  <a:pt x="7674" y="207159"/>
                </a:lnTo>
                <a:lnTo>
                  <a:pt x="13287" y="201169"/>
                </a:lnTo>
                <a:lnTo>
                  <a:pt x="15798" y="199597"/>
                </a:lnTo>
                <a:lnTo>
                  <a:pt x="21234" y="197850"/>
                </a:lnTo>
                <a:lnTo>
                  <a:pt x="23081" y="196392"/>
                </a:lnTo>
                <a:lnTo>
                  <a:pt x="24312" y="194428"/>
                </a:lnTo>
                <a:lnTo>
                  <a:pt x="26774" y="1875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InkAnnotation260"/>
          <p:cNvSpPr/>
          <p:nvPr/>
        </p:nvSpPr>
        <p:spPr>
          <a:xfrm>
            <a:off x="4313072" y="2071736"/>
            <a:ext cx="821488" cy="2365494"/>
          </a:xfrm>
          <a:custGeom>
            <a:avLst/>
            <a:gdLst/>
            <a:ahLst/>
            <a:cxnLst/>
            <a:rect l="0" t="0" r="0" b="0"/>
            <a:pathLst>
              <a:path w="821488" h="2365494">
                <a:moveTo>
                  <a:pt x="133912" y="62459"/>
                </a:moveTo>
                <a:lnTo>
                  <a:pt x="133912" y="80502"/>
                </a:lnTo>
                <a:lnTo>
                  <a:pt x="131266" y="90652"/>
                </a:lnTo>
                <a:lnTo>
                  <a:pt x="119673" y="120191"/>
                </a:lnTo>
                <a:lnTo>
                  <a:pt x="103765" y="192377"/>
                </a:lnTo>
                <a:lnTo>
                  <a:pt x="86254" y="262057"/>
                </a:lnTo>
                <a:lnTo>
                  <a:pt x="74045" y="331155"/>
                </a:lnTo>
                <a:lnTo>
                  <a:pt x="67185" y="390040"/>
                </a:lnTo>
                <a:lnTo>
                  <a:pt x="32699" y="603028"/>
                </a:lnTo>
                <a:lnTo>
                  <a:pt x="28516" y="664261"/>
                </a:lnTo>
                <a:lnTo>
                  <a:pt x="20967" y="748166"/>
                </a:lnTo>
                <a:lnTo>
                  <a:pt x="17765" y="815744"/>
                </a:lnTo>
                <a:lnTo>
                  <a:pt x="11965" y="881187"/>
                </a:lnTo>
                <a:lnTo>
                  <a:pt x="9805" y="950408"/>
                </a:lnTo>
                <a:lnTo>
                  <a:pt x="8173" y="1021189"/>
                </a:lnTo>
                <a:lnTo>
                  <a:pt x="2839" y="1092431"/>
                </a:lnTo>
                <a:lnTo>
                  <a:pt x="818" y="1163811"/>
                </a:lnTo>
                <a:lnTo>
                  <a:pt x="0" y="1349547"/>
                </a:lnTo>
                <a:lnTo>
                  <a:pt x="4717" y="1418036"/>
                </a:lnTo>
                <a:lnTo>
                  <a:pt x="9063" y="1506153"/>
                </a:lnTo>
                <a:lnTo>
                  <a:pt x="15781" y="1575453"/>
                </a:lnTo>
                <a:lnTo>
                  <a:pt x="24055" y="1645265"/>
                </a:lnTo>
                <a:lnTo>
                  <a:pt x="47602" y="1823198"/>
                </a:lnTo>
                <a:lnTo>
                  <a:pt x="61265" y="1886681"/>
                </a:lnTo>
                <a:lnTo>
                  <a:pt x="77522" y="1969362"/>
                </a:lnTo>
                <a:lnTo>
                  <a:pt x="98814" y="2041404"/>
                </a:lnTo>
                <a:lnTo>
                  <a:pt x="133967" y="2140911"/>
                </a:lnTo>
                <a:lnTo>
                  <a:pt x="157735" y="2197439"/>
                </a:lnTo>
                <a:lnTo>
                  <a:pt x="181539" y="2245831"/>
                </a:lnTo>
                <a:lnTo>
                  <a:pt x="200389" y="2275717"/>
                </a:lnTo>
                <a:lnTo>
                  <a:pt x="223392" y="2303424"/>
                </a:lnTo>
                <a:lnTo>
                  <a:pt x="236851" y="2321498"/>
                </a:lnTo>
                <a:lnTo>
                  <a:pt x="252092" y="2334161"/>
                </a:lnTo>
                <a:lnTo>
                  <a:pt x="277407" y="2346868"/>
                </a:lnTo>
                <a:lnTo>
                  <a:pt x="301114" y="2356917"/>
                </a:lnTo>
                <a:lnTo>
                  <a:pt x="307888" y="2360050"/>
                </a:lnTo>
                <a:lnTo>
                  <a:pt x="323351" y="2363533"/>
                </a:lnTo>
                <a:lnTo>
                  <a:pt x="348792" y="2365493"/>
                </a:lnTo>
                <a:lnTo>
                  <a:pt x="366336" y="2364959"/>
                </a:lnTo>
                <a:lnTo>
                  <a:pt x="384056" y="2361415"/>
                </a:lnTo>
                <a:lnTo>
                  <a:pt x="401853" y="2356532"/>
                </a:lnTo>
                <a:lnTo>
                  <a:pt x="419684" y="2350063"/>
                </a:lnTo>
                <a:lnTo>
                  <a:pt x="437531" y="2340572"/>
                </a:lnTo>
                <a:lnTo>
                  <a:pt x="455385" y="2329740"/>
                </a:lnTo>
                <a:lnTo>
                  <a:pt x="479525" y="2312485"/>
                </a:lnTo>
                <a:lnTo>
                  <a:pt x="501891" y="2292160"/>
                </a:lnTo>
                <a:lnTo>
                  <a:pt x="527369" y="2269931"/>
                </a:lnTo>
                <a:lnTo>
                  <a:pt x="544922" y="2255018"/>
                </a:lnTo>
                <a:lnTo>
                  <a:pt x="562646" y="2235161"/>
                </a:lnTo>
                <a:lnTo>
                  <a:pt x="580445" y="2215753"/>
                </a:lnTo>
                <a:lnTo>
                  <a:pt x="598277" y="2196213"/>
                </a:lnTo>
                <a:lnTo>
                  <a:pt x="616125" y="2174299"/>
                </a:lnTo>
                <a:lnTo>
                  <a:pt x="638166" y="2134909"/>
                </a:lnTo>
                <a:lnTo>
                  <a:pt x="669529" y="2083291"/>
                </a:lnTo>
                <a:lnTo>
                  <a:pt x="689598" y="2040916"/>
                </a:lnTo>
                <a:lnTo>
                  <a:pt x="714157" y="1982153"/>
                </a:lnTo>
                <a:lnTo>
                  <a:pt x="738118" y="1922773"/>
                </a:lnTo>
                <a:lnTo>
                  <a:pt x="773869" y="1825822"/>
                </a:lnTo>
                <a:lnTo>
                  <a:pt x="790556" y="1758168"/>
                </a:lnTo>
                <a:lnTo>
                  <a:pt x="803406" y="1687478"/>
                </a:lnTo>
                <a:lnTo>
                  <a:pt x="810758" y="1616188"/>
                </a:lnTo>
                <a:lnTo>
                  <a:pt x="818347" y="1544780"/>
                </a:lnTo>
                <a:lnTo>
                  <a:pt x="820876" y="1473348"/>
                </a:lnTo>
                <a:lnTo>
                  <a:pt x="821487" y="1294756"/>
                </a:lnTo>
                <a:lnTo>
                  <a:pt x="816754" y="1236437"/>
                </a:lnTo>
                <a:lnTo>
                  <a:pt x="812403" y="1160646"/>
                </a:lnTo>
                <a:lnTo>
                  <a:pt x="805684" y="1101340"/>
                </a:lnTo>
                <a:lnTo>
                  <a:pt x="794524" y="1027465"/>
                </a:lnTo>
                <a:lnTo>
                  <a:pt x="764940" y="839720"/>
                </a:lnTo>
                <a:lnTo>
                  <a:pt x="742992" y="750095"/>
                </a:lnTo>
                <a:lnTo>
                  <a:pt x="726493" y="666891"/>
                </a:lnTo>
                <a:lnTo>
                  <a:pt x="702445" y="534382"/>
                </a:lnTo>
                <a:lnTo>
                  <a:pt x="684394" y="471157"/>
                </a:lnTo>
                <a:lnTo>
                  <a:pt x="670245" y="410896"/>
                </a:lnTo>
                <a:lnTo>
                  <a:pt x="654883" y="337318"/>
                </a:lnTo>
                <a:lnTo>
                  <a:pt x="640272" y="286490"/>
                </a:lnTo>
                <a:lnTo>
                  <a:pt x="616668" y="216979"/>
                </a:lnTo>
                <a:lnTo>
                  <a:pt x="591236" y="153856"/>
                </a:lnTo>
                <a:lnTo>
                  <a:pt x="583230" y="135822"/>
                </a:lnTo>
                <a:lnTo>
                  <a:pt x="561920" y="105430"/>
                </a:lnTo>
                <a:lnTo>
                  <a:pt x="538603" y="75798"/>
                </a:lnTo>
                <a:lnTo>
                  <a:pt x="514887" y="51828"/>
                </a:lnTo>
                <a:lnTo>
                  <a:pt x="491094" y="33864"/>
                </a:lnTo>
                <a:lnTo>
                  <a:pt x="485143" y="28513"/>
                </a:lnTo>
                <a:lnTo>
                  <a:pt x="470593" y="19921"/>
                </a:lnTo>
                <a:lnTo>
                  <a:pt x="448312" y="9506"/>
                </a:lnTo>
                <a:lnTo>
                  <a:pt x="441739" y="6321"/>
                </a:lnTo>
                <a:lnTo>
                  <a:pt x="426497" y="2782"/>
                </a:lnTo>
                <a:lnTo>
                  <a:pt x="401182" y="790"/>
                </a:lnTo>
                <a:lnTo>
                  <a:pt x="383667" y="324"/>
                </a:lnTo>
                <a:lnTo>
                  <a:pt x="343999" y="0"/>
                </a:lnTo>
                <a:lnTo>
                  <a:pt x="320183" y="4706"/>
                </a:lnTo>
                <a:lnTo>
                  <a:pt x="303020" y="9671"/>
                </a:lnTo>
                <a:lnTo>
                  <a:pt x="285469" y="16177"/>
                </a:lnTo>
                <a:lnTo>
                  <a:pt x="267748" y="25683"/>
                </a:lnTo>
                <a:lnTo>
                  <a:pt x="249949" y="36523"/>
                </a:lnTo>
                <a:lnTo>
                  <a:pt x="225840" y="53782"/>
                </a:lnTo>
                <a:lnTo>
                  <a:pt x="203483" y="71463"/>
                </a:lnTo>
                <a:lnTo>
                  <a:pt x="187653" y="84320"/>
                </a:lnTo>
                <a:lnTo>
                  <a:pt x="166592" y="107301"/>
                </a:lnTo>
                <a:lnTo>
                  <a:pt x="143926" y="128111"/>
                </a:lnTo>
                <a:lnTo>
                  <a:pt x="129052" y="150703"/>
                </a:lnTo>
                <a:lnTo>
                  <a:pt x="107123" y="1696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InkAnnotation261"/>
          <p:cNvSpPr/>
          <p:nvPr/>
        </p:nvSpPr>
        <p:spPr>
          <a:xfrm>
            <a:off x="1294804" y="4339828"/>
            <a:ext cx="258962" cy="357188"/>
          </a:xfrm>
          <a:custGeom>
            <a:avLst/>
            <a:gdLst/>
            <a:ahLst/>
            <a:cxnLst/>
            <a:rect l="0" t="0" r="0" b="0"/>
            <a:pathLst>
              <a:path w="258962" h="357188">
                <a:moveTo>
                  <a:pt x="258961" y="0"/>
                </a:moveTo>
                <a:lnTo>
                  <a:pt x="258961" y="4740"/>
                </a:lnTo>
                <a:lnTo>
                  <a:pt x="257969" y="7129"/>
                </a:lnTo>
                <a:lnTo>
                  <a:pt x="251832" y="16223"/>
                </a:lnTo>
                <a:lnTo>
                  <a:pt x="246532" y="25731"/>
                </a:lnTo>
                <a:lnTo>
                  <a:pt x="242738" y="31045"/>
                </a:lnTo>
                <a:lnTo>
                  <a:pt x="238224" y="36571"/>
                </a:lnTo>
                <a:lnTo>
                  <a:pt x="233230" y="42240"/>
                </a:lnTo>
                <a:lnTo>
                  <a:pt x="228909" y="48996"/>
                </a:lnTo>
                <a:lnTo>
                  <a:pt x="225035" y="56476"/>
                </a:lnTo>
                <a:lnTo>
                  <a:pt x="221461" y="64439"/>
                </a:lnTo>
                <a:lnTo>
                  <a:pt x="217094" y="71733"/>
                </a:lnTo>
                <a:lnTo>
                  <a:pt x="212198" y="78579"/>
                </a:lnTo>
                <a:lnTo>
                  <a:pt x="206950" y="85129"/>
                </a:lnTo>
                <a:lnTo>
                  <a:pt x="200474" y="92471"/>
                </a:lnTo>
                <a:lnTo>
                  <a:pt x="185342" y="108567"/>
                </a:lnTo>
                <a:lnTo>
                  <a:pt x="178132" y="118018"/>
                </a:lnTo>
                <a:lnTo>
                  <a:pt x="171340" y="128288"/>
                </a:lnTo>
                <a:lnTo>
                  <a:pt x="164829" y="139104"/>
                </a:lnTo>
                <a:lnTo>
                  <a:pt x="157511" y="149290"/>
                </a:lnTo>
                <a:lnTo>
                  <a:pt x="149656" y="159058"/>
                </a:lnTo>
                <a:lnTo>
                  <a:pt x="141442" y="168546"/>
                </a:lnTo>
                <a:lnTo>
                  <a:pt x="133982" y="177848"/>
                </a:lnTo>
                <a:lnTo>
                  <a:pt x="127025" y="187027"/>
                </a:lnTo>
                <a:lnTo>
                  <a:pt x="89378" y="238243"/>
                </a:lnTo>
                <a:lnTo>
                  <a:pt x="75773" y="257690"/>
                </a:lnTo>
                <a:lnTo>
                  <a:pt x="69367" y="266051"/>
                </a:lnTo>
                <a:lnTo>
                  <a:pt x="63112" y="273609"/>
                </a:lnTo>
                <a:lnTo>
                  <a:pt x="56957" y="280633"/>
                </a:lnTo>
                <a:lnTo>
                  <a:pt x="50870" y="288291"/>
                </a:lnTo>
                <a:lnTo>
                  <a:pt x="44827" y="296374"/>
                </a:lnTo>
                <a:lnTo>
                  <a:pt x="38815" y="304739"/>
                </a:lnTo>
                <a:lnTo>
                  <a:pt x="33814" y="312299"/>
                </a:lnTo>
                <a:lnTo>
                  <a:pt x="29488" y="319325"/>
                </a:lnTo>
                <a:lnTo>
                  <a:pt x="25612" y="325992"/>
                </a:lnTo>
                <a:lnTo>
                  <a:pt x="21043" y="331430"/>
                </a:lnTo>
                <a:lnTo>
                  <a:pt x="16013" y="336047"/>
                </a:lnTo>
                <a:lnTo>
                  <a:pt x="10676" y="340117"/>
                </a:lnTo>
                <a:lnTo>
                  <a:pt x="7117" y="343822"/>
                </a:lnTo>
                <a:lnTo>
                  <a:pt x="4745" y="347285"/>
                </a:lnTo>
                <a:lnTo>
                  <a:pt x="0" y="3571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InkAnnotation262"/>
          <p:cNvSpPr/>
          <p:nvPr/>
        </p:nvSpPr>
        <p:spPr>
          <a:xfrm>
            <a:off x="1276945" y="4321968"/>
            <a:ext cx="223243" cy="348259"/>
          </a:xfrm>
          <a:custGeom>
            <a:avLst/>
            <a:gdLst/>
            <a:ahLst/>
            <a:cxnLst/>
            <a:rect l="0" t="0" r="0" b="0"/>
            <a:pathLst>
              <a:path w="223243" h="348259">
                <a:moveTo>
                  <a:pt x="0" y="0"/>
                </a:moveTo>
                <a:lnTo>
                  <a:pt x="7688" y="7689"/>
                </a:lnTo>
                <a:lnTo>
                  <a:pt x="8562" y="18043"/>
                </a:lnTo>
                <a:lnTo>
                  <a:pt x="10669" y="22943"/>
                </a:lnTo>
                <a:lnTo>
                  <a:pt x="14058" y="28194"/>
                </a:lnTo>
                <a:lnTo>
                  <a:pt x="18301" y="33678"/>
                </a:lnTo>
                <a:lnTo>
                  <a:pt x="22123" y="40312"/>
                </a:lnTo>
                <a:lnTo>
                  <a:pt x="25662" y="47711"/>
                </a:lnTo>
                <a:lnTo>
                  <a:pt x="29015" y="55620"/>
                </a:lnTo>
                <a:lnTo>
                  <a:pt x="34226" y="63869"/>
                </a:lnTo>
                <a:lnTo>
                  <a:pt x="40677" y="72345"/>
                </a:lnTo>
                <a:lnTo>
                  <a:pt x="47953" y="80972"/>
                </a:lnTo>
                <a:lnTo>
                  <a:pt x="54789" y="90693"/>
                </a:lnTo>
                <a:lnTo>
                  <a:pt x="61331" y="101141"/>
                </a:lnTo>
                <a:lnTo>
                  <a:pt x="67676" y="112076"/>
                </a:lnTo>
                <a:lnTo>
                  <a:pt x="74883" y="123335"/>
                </a:lnTo>
                <a:lnTo>
                  <a:pt x="82664" y="134809"/>
                </a:lnTo>
                <a:lnTo>
                  <a:pt x="90828" y="146428"/>
                </a:lnTo>
                <a:lnTo>
                  <a:pt x="98255" y="158142"/>
                </a:lnTo>
                <a:lnTo>
                  <a:pt x="105191" y="169920"/>
                </a:lnTo>
                <a:lnTo>
                  <a:pt x="111799" y="181741"/>
                </a:lnTo>
                <a:lnTo>
                  <a:pt x="124433" y="205459"/>
                </a:lnTo>
                <a:lnTo>
                  <a:pt x="130580" y="217340"/>
                </a:lnTo>
                <a:lnTo>
                  <a:pt x="136663" y="228237"/>
                </a:lnTo>
                <a:lnTo>
                  <a:pt x="142702" y="238478"/>
                </a:lnTo>
                <a:lnTo>
                  <a:pt x="154705" y="257795"/>
                </a:lnTo>
                <a:lnTo>
                  <a:pt x="166653" y="276302"/>
                </a:lnTo>
                <a:lnTo>
                  <a:pt x="171625" y="285405"/>
                </a:lnTo>
                <a:lnTo>
                  <a:pt x="175933" y="294450"/>
                </a:lnTo>
                <a:lnTo>
                  <a:pt x="179796" y="303457"/>
                </a:lnTo>
                <a:lnTo>
                  <a:pt x="184356" y="310452"/>
                </a:lnTo>
                <a:lnTo>
                  <a:pt x="189381" y="316109"/>
                </a:lnTo>
                <a:lnTo>
                  <a:pt x="199263" y="325040"/>
                </a:lnTo>
                <a:lnTo>
                  <a:pt x="206962" y="332316"/>
                </a:lnTo>
                <a:lnTo>
                  <a:pt x="223242" y="3482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InkAnnotation263"/>
          <p:cNvSpPr/>
          <p:nvPr/>
        </p:nvSpPr>
        <p:spPr>
          <a:xfrm>
            <a:off x="1696640" y="4134445"/>
            <a:ext cx="151806" cy="339318"/>
          </a:xfrm>
          <a:custGeom>
            <a:avLst/>
            <a:gdLst/>
            <a:ahLst/>
            <a:cxnLst/>
            <a:rect l="0" t="0" r="0" b="0"/>
            <a:pathLst>
              <a:path w="151806" h="339318">
                <a:moveTo>
                  <a:pt x="0" y="0"/>
                </a:moveTo>
                <a:lnTo>
                  <a:pt x="4741" y="4740"/>
                </a:lnTo>
                <a:lnTo>
                  <a:pt x="6137" y="7129"/>
                </a:lnTo>
                <a:lnTo>
                  <a:pt x="7688" y="12429"/>
                </a:lnTo>
                <a:lnTo>
                  <a:pt x="10087" y="16223"/>
                </a:lnTo>
                <a:lnTo>
                  <a:pt x="13670" y="20738"/>
                </a:lnTo>
                <a:lnTo>
                  <a:pt x="18043" y="25731"/>
                </a:lnTo>
                <a:lnTo>
                  <a:pt x="21951" y="31045"/>
                </a:lnTo>
                <a:lnTo>
                  <a:pt x="25548" y="36571"/>
                </a:lnTo>
                <a:lnTo>
                  <a:pt x="28938" y="42240"/>
                </a:lnTo>
                <a:lnTo>
                  <a:pt x="37997" y="56476"/>
                </a:lnTo>
                <a:lnTo>
                  <a:pt x="77524" y="116255"/>
                </a:lnTo>
                <a:lnTo>
                  <a:pt x="82440" y="126120"/>
                </a:lnTo>
                <a:lnTo>
                  <a:pt x="86711" y="136666"/>
                </a:lnTo>
                <a:lnTo>
                  <a:pt x="90549" y="147666"/>
                </a:lnTo>
                <a:lnTo>
                  <a:pt x="95093" y="157975"/>
                </a:lnTo>
                <a:lnTo>
                  <a:pt x="100106" y="167824"/>
                </a:lnTo>
                <a:lnTo>
                  <a:pt x="105433" y="177367"/>
                </a:lnTo>
                <a:lnTo>
                  <a:pt x="109976" y="186705"/>
                </a:lnTo>
                <a:lnTo>
                  <a:pt x="113997" y="195908"/>
                </a:lnTo>
                <a:lnTo>
                  <a:pt x="117670" y="205019"/>
                </a:lnTo>
                <a:lnTo>
                  <a:pt x="124397" y="223080"/>
                </a:lnTo>
                <a:lnTo>
                  <a:pt x="127580" y="232064"/>
                </a:lnTo>
                <a:lnTo>
                  <a:pt x="130694" y="240037"/>
                </a:lnTo>
                <a:lnTo>
                  <a:pt x="133762" y="247338"/>
                </a:lnTo>
                <a:lnTo>
                  <a:pt x="136800" y="254189"/>
                </a:lnTo>
                <a:lnTo>
                  <a:pt x="138825" y="260740"/>
                </a:lnTo>
                <a:lnTo>
                  <a:pt x="140175" y="267092"/>
                </a:lnTo>
                <a:lnTo>
                  <a:pt x="141075" y="273311"/>
                </a:lnTo>
                <a:lnTo>
                  <a:pt x="142667" y="279442"/>
                </a:lnTo>
                <a:lnTo>
                  <a:pt x="144721" y="285513"/>
                </a:lnTo>
                <a:lnTo>
                  <a:pt x="147082" y="291545"/>
                </a:lnTo>
                <a:lnTo>
                  <a:pt x="149706" y="300893"/>
                </a:lnTo>
                <a:lnTo>
                  <a:pt x="150872" y="308355"/>
                </a:lnTo>
                <a:lnTo>
                  <a:pt x="151528" y="318134"/>
                </a:lnTo>
                <a:lnTo>
                  <a:pt x="151768" y="328587"/>
                </a:lnTo>
                <a:lnTo>
                  <a:pt x="151805" y="339317"/>
                </a:lnTo>
                <a:lnTo>
                  <a:pt x="151805" y="3214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InkAnnotation264"/>
          <p:cNvSpPr/>
          <p:nvPr/>
        </p:nvSpPr>
        <p:spPr>
          <a:xfrm>
            <a:off x="2062757" y="4375546"/>
            <a:ext cx="62509" cy="267892"/>
          </a:xfrm>
          <a:custGeom>
            <a:avLst/>
            <a:gdLst/>
            <a:ahLst/>
            <a:cxnLst/>
            <a:rect l="0" t="0" r="0" b="0"/>
            <a:pathLst>
              <a:path w="62509" h="267892">
                <a:moveTo>
                  <a:pt x="62508" y="0"/>
                </a:moveTo>
                <a:lnTo>
                  <a:pt x="62508" y="20991"/>
                </a:lnTo>
                <a:lnTo>
                  <a:pt x="61516" y="24908"/>
                </a:lnTo>
                <a:lnTo>
                  <a:pt x="59862" y="29504"/>
                </a:lnTo>
                <a:lnTo>
                  <a:pt x="57768" y="34552"/>
                </a:lnTo>
                <a:lnTo>
                  <a:pt x="56371" y="39902"/>
                </a:lnTo>
                <a:lnTo>
                  <a:pt x="55440" y="45453"/>
                </a:lnTo>
                <a:lnTo>
                  <a:pt x="54819" y="51138"/>
                </a:lnTo>
                <a:lnTo>
                  <a:pt x="53414" y="56912"/>
                </a:lnTo>
                <a:lnTo>
                  <a:pt x="51484" y="62747"/>
                </a:lnTo>
                <a:lnTo>
                  <a:pt x="49206" y="68620"/>
                </a:lnTo>
                <a:lnTo>
                  <a:pt x="47687" y="75512"/>
                </a:lnTo>
                <a:lnTo>
                  <a:pt x="46674" y="83084"/>
                </a:lnTo>
                <a:lnTo>
                  <a:pt x="45999" y="91108"/>
                </a:lnTo>
                <a:lnTo>
                  <a:pt x="44557" y="99434"/>
                </a:lnTo>
                <a:lnTo>
                  <a:pt x="42603" y="107961"/>
                </a:lnTo>
                <a:lnTo>
                  <a:pt x="40308" y="116623"/>
                </a:lnTo>
                <a:lnTo>
                  <a:pt x="35113" y="134184"/>
                </a:lnTo>
                <a:lnTo>
                  <a:pt x="32338" y="143034"/>
                </a:lnTo>
                <a:lnTo>
                  <a:pt x="30489" y="151911"/>
                </a:lnTo>
                <a:lnTo>
                  <a:pt x="29256" y="160806"/>
                </a:lnTo>
                <a:lnTo>
                  <a:pt x="28433" y="169712"/>
                </a:lnTo>
                <a:lnTo>
                  <a:pt x="26893" y="178625"/>
                </a:lnTo>
                <a:lnTo>
                  <a:pt x="24874" y="187544"/>
                </a:lnTo>
                <a:lnTo>
                  <a:pt x="22536" y="196467"/>
                </a:lnTo>
                <a:lnTo>
                  <a:pt x="19985" y="204400"/>
                </a:lnTo>
                <a:lnTo>
                  <a:pt x="17292" y="211673"/>
                </a:lnTo>
                <a:lnTo>
                  <a:pt x="14505" y="218506"/>
                </a:lnTo>
                <a:lnTo>
                  <a:pt x="11654" y="225046"/>
                </a:lnTo>
                <a:lnTo>
                  <a:pt x="5841" y="237604"/>
                </a:lnTo>
                <a:lnTo>
                  <a:pt x="3894" y="243730"/>
                </a:lnTo>
                <a:lnTo>
                  <a:pt x="2596" y="249799"/>
                </a:lnTo>
                <a:lnTo>
                  <a:pt x="0" y="2678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InkAnnotation265"/>
          <p:cNvSpPr/>
          <p:nvPr/>
        </p:nvSpPr>
        <p:spPr>
          <a:xfrm>
            <a:off x="1964531" y="4501836"/>
            <a:ext cx="241102" cy="16586"/>
          </a:xfrm>
          <a:custGeom>
            <a:avLst/>
            <a:gdLst/>
            <a:ahLst/>
            <a:cxnLst/>
            <a:rect l="0" t="0" r="0" b="0"/>
            <a:pathLst>
              <a:path w="241102" h="16586">
                <a:moveTo>
                  <a:pt x="0" y="16585"/>
                </a:moveTo>
                <a:lnTo>
                  <a:pt x="9481" y="11845"/>
                </a:lnTo>
                <a:lnTo>
                  <a:pt x="14258" y="10449"/>
                </a:lnTo>
                <a:lnTo>
                  <a:pt x="19427" y="9518"/>
                </a:lnTo>
                <a:lnTo>
                  <a:pt x="24857" y="8897"/>
                </a:lnTo>
                <a:lnTo>
                  <a:pt x="30462" y="8483"/>
                </a:lnTo>
                <a:lnTo>
                  <a:pt x="36183" y="8207"/>
                </a:lnTo>
                <a:lnTo>
                  <a:pt x="41981" y="8023"/>
                </a:lnTo>
                <a:lnTo>
                  <a:pt x="49816" y="6908"/>
                </a:lnTo>
                <a:lnTo>
                  <a:pt x="59007" y="5173"/>
                </a:lnTo>
                <a:lnTo>
                  <a:pt x="69103" y="3024"/>
                </a:lnTo>
                <a:lnTo>
                  <a:pt x="78811" y="1591"/>
                </a:lnTo>
                <a:lnTo>
                  <a:pt x="88259" y="636"/>
                </a:lnTo>
                <a:lnTo>
                  <a:pt x="97535" y="0"/>
                </a:lnTo>
                <a:lnTo>
                  <a:pt x="107687" y="567"/>
                </a:lnTo>
                <a:lnTo>
                  <a:pt x="118424" y="1938"/>
                </a:lnTo>
                <a:lnTo>
                  <a:pt x="129551" y="3844"/>
                </a:lnTo>
                <a:lnTo>
                  <a:pt x="140938" y="5114"/>
                </a:lnTo>
                <a:lnTo>
                  <a:pt x="152497" y="5961"/>
                </a:lnTo>
                <a:lnTo>
                  <a:pt x="164172" y="6526"/>
                </a:lnTo>
                <a:lnTo>
                  <a:pt x="175925" y="7895"/>
                </a:lnTo>
                <a:lnTo>
                  <a:pt x="187728" y="9800"/>
                </a:lnTo>
                <a:lnTo>
                  <a:pt x="199566" y="12061"/>
                </a:lnTo>
                <a:lnTo>
                  <a:pt x="209442" y="13569"/>
                </a:lnTo>
                <a:lnTo>
                  <a:pt x="218011" y="14575"/>
                </a:lnTo>
                <a:lnTo>
                  <a:pt x="241101" y="165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InkAnnotation266"/>
          <p:cNvSpPr/>
          <p:nvPr/>
        </p:nvSpPr>
        <p:spPr>
          <a:xfrm>
            <a:off x="2411015" y="4348760"/>
            <a:ext cx="383978" cy="366112"/>
          </a:xfrm>
          <a:custGeom>
            <a:avLst/>
            <a:gdLst/>
            <a:ahLst/>
            <a:cxnLst/>
            <a:rect l="0" t="0" r="0" b="0"/>
            <a:pathLst>
              <a:path w="383978" h="366112">
                <a:moveTo>
                  <a:pt x="0" y="8927"/>
                </a:moveTo>
                <a:lnTo>
                  <a:pt x="4741" y="8927"/>
                </a:lnTo>
                <a:lnTo>
                  <a:pt x="12360" y="6281"/>
                </a:lnTo>
                <a:lnTo>
                  <a:pt x="17169" y="4186"/>
                </a:lnTo>
                <a:lnTo>
                  <a:pt x="27805" y="1859"/>
                </a:lnTo>
                <a:lnTo>
                  <a:pt x="33420" y="1239"/>
                </a:lnTo>
                <a:lnTo>
                  <a:pt x="40139" y="825"/>
                </a:lnTo>
                <a:lnTo>
                  <a:pt x="55542" y="365"/>
                </a:lnTo>
                <a:lnTo>
                  <a:pt x="125092" y="12"/>
                </a:lnTo>
                <a:lnTo>
                  <a:pt x="160750" y="0"/>
                </a:lnTo>
                <a:lnTo>
                  <a:pt x="169674" y="991"/>
                </a:lnTo>
                <a:lnTo>
                  <a:pt x="178601" y="2644"/>
                </a:lnTo>
                <a:lnTo>
                  <a:pt x="187528" y="4738"/>
                </a:lnTo>
                <a:lnTo>
                  <a:pt x="196456" y="6135"/>
                </a:lnTo>
                <a:lnTo>
                  <a:pt x="205384" y="7066"/>
                </a:lnTo>
                <a:lnTo>
                  <a:pt x="214314" y="7686"/>
                </a:lnTo>
                <a:lnTo>
                  <a:pt x="229527" y="8375"/>
                </a:lnTo>
                <a:lnTo>
                  <a:pt x="249248" y="8764"/>
                </a:lnTo>
                <a:lnTo>
                  <a:pt x="279229" y="8917"/>
                </a:lnTo>
                <a:lnTo>
                  <a:pt x="281402" y="9913"/>
                </a:lnTo>
                <a:lnTo>
                  <a:pt x="282852" y="11568"/>
                </a:lnTo>
                <a:lnTo>
                  <a:pt x="283818" y="13664"/>
                </a:lnTo>
                <a:lnTo>
                  <a:pt x="284891" y="18639"/>
                </a:lnTo>
                <a:lnTo>
                  <a:pt x="285581" y="29918"/>
                </a:lnTo>
                <a:lnTo>
                  <a:pt x="285700" y="43479"/>
                </a:lnTo>
                <a:lnTo>
                  <a:pt x="283082" y="54380"/>
                </a:lnTo>
                <a:lnTo>
                  <a:pt x="280995" y="60065"/>
                </a:lnTo>
                <a:lnTo>
                  <a:pt x="278611" y="65839"/>
                </a:lnTo>
                <a:lnTo>
                  <a:pt x="276030" y="71673"/>
                </a:lnTo>
                <a:lnTo>
                  <a:pt x="273317" y="77546"/>
                </a:lnTo>
                <a:lnTo>
                  <a:pt x="269524" y="84439"/>
                </a:lnTo>
                <a:lnTo>
                  <a:pt x="265010" y="92011"/>
                </a:lnTo>
                <a:lnTo>
                  <a:pt x="260018" y="100035"/>
                </a:lnTo>
                <a:lnTo>
                  <a:pt x="254704" y="107368"/>
                </a:lnTo>
                <a:lnTo>
                  <a:pt x="249178" y="114242"/>
                </a:lnTo>
                <a:lnTo>
                  <a:pt x="243509" y="120809"/>
                </a:lnTo>
                <a:lnTo>
                  <a:pt x="237746" y="128163"/>
                </a:lnTo>
                <a:lnTo>
                  <a:pt x="231919" y="136042"/>
                </a:lnTo>
                <a:lnTo>
                  <a:pt x="226050" y="144272"/>
                </a:lnTo>
                <a:lnTo>
                  <a:pt x="219161" y="151743"/>
                </a:lnTo>
                <a:lnTo>
                  <a:pt x="211592" y="158708"/>
                </a:lnTo>
                <a:lnTo>
                  <a:pt x="203569" y="165336"/>
                </a:lnTo>
                <a:lnTo>
                  <a:pt x="196236" y="172731"/>
                </a:lnTo>
                <a:lnTo>
                  <a:pt x="189363" y="180637"/>
                </a:lnTo>
                <a:lnTo>
                  <a:pt x="182797" y="188885"/>
                </a:lnTo>
                <a:lnTo>
                  <a:pt x="175443" y="197360"/>
                </a:lnTo>
                <a:lnTo>
                  <a:pt x="167564" y="205987"/>
                </a:lnTo>
                <a:lnTo>
                  <a:pt x="144899" y="229703"/>
                </a:lnTo>
                <a:lnTo>
                  <a:pt x="119462" y="255495"/>
                </a:lnTo>
                <a:lnTo>
                  <a:pt x="114368" y="261610"/>
                </a:lnTo>
                <a:lnTo>
                  <a:pt x="109980" y="267671"/>
                </a:lnTo>
                <a:lnTo>
                  <a:pt x="106062" y="273697"/>
                </a:lnTo>
                <a:lnTo>
                  <a:pt x="102458" y="279698"/>
                </a:lnTo>
                <a:lnTo>
                  <a:pt x="99063" y="285683"/>
                </a:lnTo>
                <a:lnTo>
                  <a:pt x="93637" y="296633"/>
                </a:lnTo>
                <a:lnTo>
                  <a:pt x="91226" y="304807"/>
                </a:lnTo>
                <a:lnTo>
                  <a:pt x="89869" y="314986"/>
                </a:lnTo>
                <a:lnTo>
                  <a:pt x="90670" y="318138"/>
                </a:lnTo>
                <a:lnTo>
                  <a:pt x="94207" y="324286"/>
                </a:lnTo>
                <a:lnTo>
                  <a:pt x="101776" y="333326"/>
                </a:lnTo>
                <a:lnTo>
                  <a:pt x="110057" y="339305"/>
                </a:lnTo>
                <a:lnTo>
                  <a:pt x="120352" y="345269"/>
                </a:lnTo>
                <a:lnTo>
                  <a:pt x="131542" y="351227"/>
                </a:lnTo>
                <a:lnTo>
                  <a:pt x="138296" y="353213"/>
                </a:lnTo>
                <a:lnTo>
                  <a:pt x="145776" y="354537"/>
                </a:lnTo>
                <a:lnTo>
                  <a:pt x="153739" y="355419"/>
                </a:lnTo>
                <a:lnTo>
                  <a:pt x="162024" y="357000"/>
                </a:lnTo>
                <a:lnTo>
                  <a:pt x="170524" y="359046"/>
                </a:lnTo>
                <a:lnTo>
                  <a:pt x="179167" y="361402"/>
                </a:lnTo>
                <a:lnTo>
                  <a:pt x="187906" y="362973"/>
                </a:lnTo>
                <a:lnTo>
                  <a:pt x="196708" y="364020"/>
                </a:lnTo>
                <a:lnTo>
                  <a:pt x="205553" y="364718"/>
                </a:lnTo>
                <a:lnTo>
                  <a:pt x="214425" y="365184"/>
                </a:lnTo>
                <a:lnTo>
                  <a:pt x="232222" y="365701"/>
                </a:lnTo>
                <a:lnTo>
                  <a:pt x="294683" y="366090"/>
                </a:lnTo>
                <a:lnTo>
                  <a:pt x="334588" y="366111"/>
                </a:lnTo>
                <a:lnTo>
                  <a:pt x="340137" y="365120"/>
                </a:lnTo>
                <a:lnTo>
                  <a:pt x="348948" y="361373"/>
                </a:lnTo>
                <a:lnTo>
                  <a:pt x="358817" y="359046"/>
                </a:lnTo>
                <a:lnTo>
                  <a:pt x="368826" y="358012"/>
                </a:lnTo>
                <a:lnTo>
                  <a:pt x="380690" y="357348"/>
                </a:lnTo>
                <a:lnTo>
                  <a:pt x="383977" y="3571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InkAnnotation267"/>
          <p:cNvSpPr/>
          <p:nvPr/>
        </p:nvSpPr>
        <p:spPr>
          <a:xfrm>
            <a:off x="2446734" y="4464844"/>
            <a:ext cx="428626" cy="35719"/>
          </a:xfrm>
          <a:custGeom>
            <a:avLst/>
            <a:gdLst/>
            <a:ahLst/>
            <a:cxnLst/>
            <a:rect l="0" t="0" r="0" b="0"/>
            <a:pathLst>
              <a:path w="428626" h="35719">
                <a:moveTo>
                  <a:pt x="0" y="8929"/>
                </a:moveTo>
                <a:lnTo>
                  <a:pt x="0" y="4188"/>
                </a:lnTo>
                <a:lnTo>
                  <a:pt x="992" y="2792"/>
                </a:lnTo>
                <a:lnTo>
                  <a:pt x="2646" y="1861"/>
                </a:lnTo>
                <a:lnTo>
                  <a:pt x="7688" y="367"/>
                </a:lnTo>
                <a:lnTo>
                  <a:pt x="18043" y="108"/>
                </a:lnTo>
                <a:lnTo>
                  <a:pt x="112076" y="0"/>
                </a:lnTo>
                <a:lnTo>
                  <a:pt x="123334" y="991"/>
                </a:lnTo>
                <a:lnTo>
                  <a:pt x="134809" y="2645"/>
                </a:lnTo>
                <a:lnTo>
                  <a:pt x="172566" y="9712"/>
                </a:lnTo>
                <a:lnTo>
                  <a:pt x="186481" y="12428"/>
                </a:lnTo>
                <a:lnTo>
                  <a:pt x="199727" y="14238"/>
                </a:lnTo>
                <a:lnTo>
                  <a:pt x="212526" y="15445"/>
                </a:lnTo>
                <a:lnTo>
                  <a:pt x="225028" y="16249"/>
                </a:lnTo>
                <a:lnTo>
                  <a:pt x="237331" y="17778"/>
                </a:lnTo>
                <a:lnTo>
                  <a:pt x="249502" y="19789"/>
                </a:lnTo>
                <a:lnTo>
                  <a:pt x="261585" y="22122"/>
                </a:lnTo>
                <a:lnTo>
                  <a:pt x="285593" y="27360"/>
                </a:lnTo>
                <a:lnTo>
                  <a:pt x="297552" y="30146"/>
                </a:lnTo>
                <a:lnTo>
                  <a:pt x="309493" y="32003"/>
                </a:lnTo>
                <a:lnTo>
                  <a:pt x="321422" y="33242"/>
                </a:lnTo>
                <a:lnTo>
                  <a:pt x="333344" y="34067"/>
                </a:lnTo>
                <a:lnTo>
                  <a:pt x="345260" y="34617"/>
                </a:lnTo>
                <a:lnTo>
                  <a:pt x="369084" y="35229"/>
                </a:lnTo>
                <a:lnTo>
                  <a:pt x="428625" y="357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InkAnnotation268"/>
          <p:cNvSpPr/>
          <p:nvPr/>
        </p:nvSpPr>
        <p:spPr>
          <a:xfrm>
            <a:off x="2893218" y="4286250"/>
            <a:ext cx="284323" cy="669727"/>
          </a:xfrm>
          <a:custGeom>
            <a:avLst/>
            <a:gdLst/>
            <a:ahLst/>
            <a:cxnLst/>
            <a:rect l="0" t="0" r="0" b="0"/>
            <a:pathLst>
              <a:path w="284323" h="669727">
                <a:moveTo>
                  <a:pt x="223242" y="0"/>
                </a:moveTo>
                <a:lnTo>
                  <a:pt x="230372" y="15250"/>
                </a:lnTo>
                <a:lnTo>
                  <a:pt x="235671" y="29598"/>
                </a:lnTo>
                <a:lnTo>
                  <a:pt x="241334" y="48543"/>
                </a:lnTo>
                <a:lnTo>
                  <a:pt x="244233" y="59151"/>
                </a:lnTo>
                <a:lnTo>
                  <a:pt x="248150" y="71184"/>
                </a:lnTo>
                <a:lnTo>
                  <a:pt x="252746" y="84166"/>
                </a:lnTo>
                <a:lnTo>
                  <a:pt x="257795" y="97782"/>
                </a:lnTo>
                <a:lnTo>
                  <a:pt x="262152" y="111821"/>
                </a:lnTo>
                <a:lnTo>
                  <a:pt x="266050" y="126141"/>
                </a:lnTo>
                <a:lnTo>
                  <a:pt x="269640" y="140648"/>
                </a:lnTo>
                <a:lnTo>
                  <a:pt x="272033" y="156273"/>
                </a:lnTo>
                <a:lnTo>
                  <a:pt x="273629" y="172643"/>
                </a:lnTo>
                <a:lnTo>
                  <a:pt x="274693" y="189509"/>
                </a:lnTo>
                <a:lnTo>
                  <a:pt x="276394" y="205714"/>
                </a:lnTo>
                <a:lnTo>
                  <a:pt x="278521" y="221479"/>
                </a:lnTo>
                <a:lnTo>
                  <a:pt x="280931" y="236949"/>
                </a:lnTo>
                <a:lnTo>
                  <a:pt x="282537" y="253216"/>
                </a:lnTo>
                <a:lnTo>
                  <a:pt x="283608" y="270013"/>
                </a:lnTo>
                <a:lnTo>
                  <a:pt x="284322" y="287165"/>
                </a:lnTo>
                <a:lnTo>
                  <a:pt x="283806" y="303560"/>
                </a:lnTo>
                <a:lnTo>
                  <a:pt x="282470" y="319451"/>
                </a:lnTo>
                <a:lnTo>
                  <a:pt x="280587" y="335007"/>
                </a:lnTo>
                <a:lnTo>
                  <a:pt x="277347" y="351329"/>
                </a:lnTo>
                <a:lnTo>
                  <a:pt x="273203" y="368165"/>
                </a:lnTo>
                <a:lnTo>
                  <a:pt x="268456" y="385341"/>
                </a:lnTo>
                <a:lnTo>
                  <a:pt x="263306" y="401754"/>
                </a:lnTo>
                <a:lnTo>
                  <a:pt x="257889" y="417656"/>
                </a:lnTo>
                <a:lnTo>
                  <a:pt x="252293" y="433218"/>
                </a:lnTo>
                <a:lnTo>
                  <a:pt x="245586" y="448554"/>
                </a:lnTo>
                <a:lnTo>
                  <a:pt x="238138" y="463739"/>
                </a:lnTo>
                <a:lnTo>
                  <a:pt x="230196" y="478823"/>
                </a:lnTo>
                <a:lnTo>
                  <a:pt x="221925" y="492848"/>
                </a:lnTo>
                <a:lnTo>
                  <a:pt x="213435" y="506167"/>
                </a:lnTo>
                <a:lnTo>
                  <a:pt x="204798" y="519015"/>
                </a:lnTo>
                <a:lnTo>
                  <a:pt x="195071" y="531548"/>
                </a:lnTo>
                <a:lnTo>
                  <a:pt x="184618" y="543873"/>
                </a:lnTo>
                <a:lnTo>
                  <a:pt x="173680" y="556059"/>
                </a:lnTo>
                <a:lnTo>
                  <a:pt x="161428" y="567159"/>
                </a:lnTo>
                <a:lnTo>
                  <a:pt x="148298" y="577536"/>
                </a:lnTo>
                <a:lnTo>
                  <a:pt x="134584" y="587430"/>
                </a:lnTo>
                <a:lnTo>
                  <a:pt x="106118" y="609007"/>
                </a:lnTo>
                <a:lnTo>
                  <a:pt x="91581" y="620317"/>
                </a:lnTo>
                <a:lnTo>
                  <a:pt x="77921" y="629841"/>
                </a:lnTo>
                <a:lnTo>
                  <a:pt x="64846" y="638175"/>
                </a:lnTo>
                <a:lnTo>
                  <a:pt x="52161" y="645716"/>
                </a:lnTo>
                <a:lnTo>
                  <a:pt x="40727" y="651735"/>
                </a:lnTo>
                <a:lnTo>
                  <a:pt x="30128" y="656739"/>
                </a:lnTo>
                <a:lnTo>
                  <a:pt x="0" y="66972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InkAnnotation269"/>
          <p:cNvSpPr/>
          <p:nvPr/>
        </p:nvSpPr>
        <p:spPr>
          <a:xfrm>
            <a:off x="933430" y="4223742"/>
            <a:ext cx="316727" cy="767954"/>
          </a:xfrm>
          <a:custGeom>
            <a:avLst/>
            <a:gdLst/>
            <a:ahLst/>
            <a:cxnLst/>
            <a:rect l="0" t="0" r="0" b="0"/>
            <a:pathLst>
              <a:path w="316727" h="767954">
                <a:moveTo>
                  <a:pt x="57765" y="0"/>
                </a:moveTo>
                <a:lnTo>
                  <a:pt x="53024" y="4740"/>
                </a:lnTo>
                <a:lnTo>
                  <a:pt x="45336" y="17168"/>
                </a:lnTo>
                <a:lnTo>
                  <a:pt x="37027" y="27805"/>
                </a:lnTo>
                <a:lnTo>
                  <a:pt x="32033" y="33419"/>
                </a:lnTo>
                <a:lnTo>
                  <a:pt x="23839" y="47595"/>
                </a:lnTo>
                <a:lnTo>
                  <a:pt x="16890" y="63817"/>
                </a:lnTo>
                <a:lnTo>
                  <a:pt x="10494" y="80949"/>
                </a:lnTo>
                <a:lnTo>
                  <a:pt x="6990" y="101130"/>
                </a:lnTo>
                <a:lnTo>
                  <a:pt x="4440" y="122337"/>
                </a:lnTo>
                <a:lnTo>
                  <a:pt x="0" y="141684"/>
                </a:lnTo>
                <a:lnTo>
                  <a:pt x="11" y="162851"/>
                </a:lnTo>
                <a:lnTo>
                  <a:pt x="3323" y="186479"/>
                </a:lnTo>
                <a:lnTo>
                  <a:pt x="8102" y="213518"/>
                </a:lnTo>
                <a:lnTo>
                  <a:pt x="10766" y="226681"/>
                </a:lnTo>
                <a:lnTo>
                  <a:pt x="16371" y="251890"/>
                </a:lnTo>
                <a:lnTo>
                  <a:pt x="21239" y="265161"/>
                </a:lnTo>
                <a:lnTo>
                  <a:pt x="27461" y="278969"/>
                </a:lnTo>
                <a:lnTo>
                  <a:pt x="54094" y="332035"/>
                </a:lnTo>
                <a:lnTo>
                  <a:pt x="61271" y="345380"/>
                </a:lnTo>
                <a:lnTo>
                  <a:pt x="77182" y="373437"/>
                </a:lnTo>
                <a:lnTo>
                  <a:pt x="86585" y="388856"/>
                </a:lnTo>
                <a:lnTo>
                  <a:pt x="107615" y="421864"/>
                </a:lnTo>
                <a:lnTo>
                  <a:pt x="118780" y="438008"/>
                </a:lnTo>
                <a:lnTo>
                  <a:pt x="130191" y="453732"/>
                </a:lnTo>
                <a:lnTo>
                  <a:pt x="141768" y="469176"/>
                </a:lnTo>
                <a:lnTo>
                  <a:pt x="152462" y="486417"/>
                </a:lnTo>
                <a:lnTo>
                  <a:pt x="162568" y="504855"/>
                </a:lnTo>
                <a:lnTo>
                  <a:pt x="172282" y="524093"/>
                </a:lnTo>
                <a:lnTo>
                  <a:pt x="182727" y="542872"/>
                </a:lnTo>
                <a:lnTo>
                  <a:pt x="193659" y="561344"/>
                </a:lnTo>
                <a:lnTo>
                  <a:pt x="204915" y="579612"/>
                </a:lnTo>
                <a:lnTo>
                  <a:pt x="216389" y="599728"/>
                </a:lnTo>
                <a:lnTo>
                  <a:pt x="239720" y="643246"/>
                </a:lnTo>
                <a:lnTo>
                  <a:pt x="251498" y="662987"/>
                </a:lnTo>
                <a:lnTo>
                  <a:pt x="263319" y="681109"/>
                </a:lnTo>
                <a:lnTo>
                  <a:pt x="275168" y="698150"/>
                </a:lnTo>
                <a:lnTo>
                  <a:pt x="285052" y="713480"/>
                </a:lnTo>
                <a:lnTo>
                  <a:pt x="293625" y="727669"/>
                </a:lnTo>
                <a:lnTo>
                  <a:pt x="316726" y="7679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InkAnnotation270"/>
          <p:cNvSpPr/>
          <p:nvPr/>
        </p:nvSpPr>
        <p:spPr>
          <a:xfrm>
            <a:off x="4634507" y="2107406"/>
            <a:ext cx="8931" cy="17860"/>
          </a:xfrm>
          <a:custGeom>
            <a:avLst/>
            <a:gdLst/>
            <a:ahLst/>
            <a:cxnLst/>
            <a:rect l="0" t="0" r="0" b="0"/>
            <a:pathLst>
              <a:path w="8931" h="17860">
                <a:moveTo>
                  <a:pt x="8930" y="8929"/>
                </a:moveTo>
                <a:lnTo>
                  <a:pt x="8930" y="17859"/>
                </a:lnTo>
                <a:lnTo>
                  <a:pt x="8930" y="0"/>
                </a:lnTo>
                <a:lnTo>
                  <a:pt x="109" y="0"/>
                </a:lnTo>
                <a:lnTo>
                  <a:pt x="8930" y="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InkAnnotation271"/>
          <p:cNvSpPr/>
          <p:nvPr/>
        </p:nvSpPr>
        <p:spPr>
          <a:xfrm>
            <a:off x="4750702" y="2044898"/>
            <a:ext cx="8822" cy="8931"/>
          </a:xfrm>
          <a:custGeom>
            <a:avLst/>
            <a:gdLst/>
            <a:ahLst/>
            <a:cxnLst/>
            <a:rect l="0" t="0" r="0" b="0"/>
            <a:pathLst>
              <a:path w="8822" h="8931">
                <a:moveTo>
                  <a:pt x="8821" y="0"/>
                </a:moveTo>
                <a:lnTo>
                  <a:pt x="0" y="0"/>
                </a:lnTo>
                <a:lnTo>
                  <a:pt x="8821" y="0"/>
                </a:lnTo>
                <a:lnTo>
                  <a:pt x="8821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InkAnnotation272"/>
          <p:cNvSpPr/>
          <p:nvPr/>
        </p:nvSpPr>
        <p:spPr>
          <a:xfrm>
            <a:off x="3429000" y="4616648"/>
            <a:ext cx="8930" cy="8931"/>
          </a:xfrm>
          <a:custGeom>
            <a:avLst/>
            <a:gdLst/>
            <a:ahLst/>
            <a:cxnLst/>
            <a:rect l="0" t="0" r="0" b="0"/>
            <a:pathLst>
              <a:path w="8930" h="8931">
                <a:moveTo>
                  <a:pt x="8929" y="0"/>
                </a:moveTo>
                <a:lnTo>
                  <a:pt x="0" y="0"/>
                </a:lnTo>
                <a:lnTo>
                  <a:pt x="0" y="8920"/>
                </a:lnTo>
                <a:lnTo>
                  <a:pt x="8929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InkAnnotation273"/>
          <p:cNvSpPr/>
          <p:nvPr/>
        </p:nvSpPr>
        <p:spPr>
          <a:xfrm>
            <a:off x="3680798" y="4313039"/>
            <a:ext cx="337562" cy="759024"/>
          </a:xfrm>
          <a:custGeom>
            <a:avLst/>
            <a:gdLst/>
            <a:ahLst/>
            <a:cxnLst/>
            <a:rect l="0" t="0" r="0" b="0"/>
            <a:pathLst>
              <a:path w="337562" h="759024">
                <a:moveTo>
                  <a:pt x="105389" y="0"/>
                </a:moveTo>
                <a:lnTo>
                  <a:pt x="100649" y="0"/>
                </a:lnTo>
                <a:lnTo>
                  <a:pt x="99252" y="992"/>
                </a:lnTo>
                <a:lnTo>
                  <a:pt x="98321" y="2645"/>
                </a:lnTo>
                <a:lnTo>
                  <a:pt x="97701" y="4740"/>
                </a:lnTo>
                <a:lnTo>
                  <a:pt x="95712" y="22359"/>
                </a:lnTo>
                <a:lnTo>
                  <a:pt x="91827" y="33419"/>
                </a:lnTo>
                <a:lnTo>
                  <a:pt x="84148" y="44949"/>
                </a:lnTo>
                <a:lnTo>
                  <a:pt x="75113" y="57680"/>
                </a:lnTo>
                <a:lnTo>
                  <a:pt x="67789" y="73260"/>
                </a:lnTo>
                <a:lnTo>
                  <a:pt x="58582" y="92753"/>
                </a:lnTo>
                <a:lnTo>
                  <a:pt x="48867" y="113653"/>
                </a:lnTo>
                <a:lnTo>
                  <a:pt x="41242" y="132863"/>
                </a:lnTo>
                <a:lnTo>
                  <a:pt x="34546" y="153969"/>
                </a:lnTo>
                <a:lnTo>
                  <a:pt x="28263" y="176579"/>
                </a:lnTo>
                <a:lnTo>
                  <a:pt x="4196" y="270904"/>
                </a:lnTo>
                <a:lnTo>
                  <a:pt x="2208" y="282797"/>
                </a:lnTo>
                <a:lnTo>
                  <a:pt x="883" y="294696"/>
                </a:lnTo>
                <a:lnTo>
                  <a:pt x="0" y="306596"/>
                </a:lnTo>
                <a:lnTo>
                  <a:pt x="403" y="318499"/>
                </a:lnTo>
                <a:lnTo>
                  <a:pt x="1664" y="330403"/>
                </a:lnTo>
                <a:lnTo>
                  <a:pt x="3497" y="342307"/>
                </a:lnTo>
                <a:lnTo>
                  <a:pt x="4718" y="355205"/>
                </a:lnTo>
                <a:lnTo>
                  <a:pt x="5533" y="368764"/>
                </a:lnTo>
                <a:lnTo>
                  <a:pt x="6076" y="382764"/>
                </a:lnTo>
                <a:lnTo>
                  <a:pt x="7430" y="396067"/>
                </a:lnTo>
                <a:lnTo>
                  <a:pt x="9325" y="408904"/>
                </a:lnTo>
                <a:lnTo>
                  <a:pt x="11581" y="421431"/>
                </a:lnTo>
                <a:lnTo>
                  <a:pt x="15069" y="433751"/>
                </a:lnTo>
                <a:lnTo>
                  <a:pt x="19379" y="445932"/>
                </a:lnTo>
                <a:lnTo>
                  <a:pt x="28467" y="469059"/>
                </a:lnTo>
                <a:lnTo>
                  <a:pt x="35813" y="489260"/>
                </a:lnTo>
                <a:lnTo>
                  <a:pt x="41146" y="499805"/>
                </a:lnTo>
                <a:lnTo>
                  <a:pt x="47677" y="510805"/>
                </a:lnTo>
                <a:lnTo>
                  <a:pt x="55008" y="522107"/>
                </a:lnTo>
                <a:lnTo>
                  <a:pt x="62872" y="533610"/>
                </a:lnTo>
                <a:lnTo>
                  <a:pt x="79548" y="556975"/>
                </a:lnTo>
                <a:lnTo>
                  <a:pt x="105670" y="592442"/>
                </a:lnTo>
                <a:lnTo>
                  <a:pt x="115498" y="603320"/>
                </a:lnTo>
                <a:lnTo>
                  <a:pt x="126019" y="613549"/>
                </a:lnTo>
                <a:lnTo>
                  <a:pt x="137002" y="623345"/>
                </a:lnTo>
                <a:lnTo>
                  <a:pt x="157142" y="642167"/>
                </a:lnTo>
                <a:lnTo>
                  <a:pt x="166680" y="651353"/>
                </a:lnTo>
                <a:lnTo>
                  <a:pt x="177007" y="660454"/>
                </a:lnTo>
                <a:lnTo>
                  <a:pt x="187861" y="669498"/>
                </a:lnTo>
                <a:lnTo>
                  <a:pt x="210504" y="687484"/>
                </a:lnTo>
                <a:lnTo>
                  <a:pt x="233797" y="705400"/>
                </a:lnTo>
                <a:lnTo>
                  <a:pt x="245565" y="713352"/>
                </a:lnTo>
                <a:lnTo>
                  <a:pt x="257379" y="720638"/>
                </a:lnTo>
                <a:lnTo>
                  <a:pt x="269223" y="727480"/>
                </a:lnTo>
                <a:lnTo>
                  <a:pt x="280096" y="733034"/>
                </a:lnTo>
                <a:lnTo>
                  <a:pt x="290322" y="737728"/>
                </a:lnTo>
                <a:lnTo>
                  <a:pt x="300114" y="741850"/>
                </a:lnTo>
                <a:lnTo>
                  <a:pt x="316288" y="749075"/>
                </a:lnTo>
                <a:lnTo>
                  <a:pt x="337561" y="7590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InkAnnotation274"/>
          <p:cNvSpPr/>
          <p:nvPr/>
        </p:nvSpPr>
        <p:spPr>
          <a:xfrm>
            <a:off x="4188168" y="4491632"/>
            <a:ext cx="312381" cy="508994"/>
          </a:xfrm>
          <a:custGeom>
            <a:avLst/>
            <a:gdLst/>
            <a:ahLst/>
            <a:cxnLst/>
            <a:rect l="0" t="0" r="0" b="0"/>
            <a:pathLst>
              <a:path w="312381" h="508994">
                <a:moveTo>
                  <a:pt x="35574" y="0"/>
                </a:moveTo>
                <a:lnTo>
                  <a:pt x="35574" y="12429"/>
                </a:lnTo>
                <a:lnTo>
                  <a:pt x="34581" y="15232"/>
                </a:lnTo>
                <a:lnTo>
                  <a:pt x="25860" y="29504"/>
                </a:lnTo>
                <a:lnTo>
                  <a:pt x="23145" y="34552"/>
                </a:lnTo>
                <a:lnTo>
                  <a:pt x="20128" y="45453"/>
                </a:lnTo>
                <a:lnTo>
                  <a:pt x="17795" y="56912"/>
                </a:lnTo>
                <a:lnTo>
                  <a:pt x="13451" y="68620"/>
                </a:lnTo>
                <a:lnTo>
                  <a:pt x="8213" y="83084"/>
                </a:lnTo>
                <a:lnTo>
                  <a:pt x="3569" y="98442"/>
                </a:lnTo>
                <a:lnTo>
                  <a:pt x="1506" y="111882"/>
                </a:lnTo>
                <a:lnTo>
                  <a:pt x="588" y="127116"/>
                </a:lnTo>
                <a:lnTo>
                  <a:pt x="181" y="142816"/>
                </a:lnTo>
                <a:lnTo>
                  <a:pt x="0" y="156409"/>
                </a:lnTo>
                <a:lnTo>
                  <a:pt x="2565" y="169065"/>
                </a:lnTo>
                <a:lnTo>
                  <a:pt x="7013" y="181304"/>
                </a:lnTo>
                <a:lnTo>
                  <a:pt x="12296" y="193358"/>
                </a:lnTo>
                <a:lnTo>
                  <a:pt x="20849" y="206561"/>
                </a:lnTo>
                <a:lnTo>
                  <a:pt x="29361" y="213513"/>
                </a:lnTo>
                <a:lnTo>
                  <a:pt x="34408" y="216756"/>
                </a:lnTo>
                <a:lnTo>
                  <a:pt x="39758" y="218918"/>
                </a:lnTo>
                <a:lnTo>
                  <a:pt x="45308" y="220360"/>
                </a:lnTo>
                <a:lnTo>
                  <a:pt x="50993" y="221321"/>
                </a:lnTo>
                <a:lnTo>
                  <a:pt x="56767" y="221961"/>
                </a:lnTo>
                <a:lnTo>
                  <a:pt x="62601" y="222388"/>
                </a:lnTo>
                <a:lnTo>
                  <a:pt x="68475" y="222673"/>
                </a:lnTo>
                <a:lnTo>
                  <a:pt x="82939" y="222989"/>
                </a:lnTo>
                <a:lnTo>
                  <a:pt x="90963" y="223074"/>
                </a:lnTo>
                <a:lnTo>
                  <a:pt x="98297" y="222138"/>
                </a:lnTo>
                <a:lnTo>
                  <a:pt x="105170" y="220522"/>
                </a:lnTo>
                <a:lnTo>
                  <a:pt x="143663" y="208002"/>
                </a:lnTo>
                <a:lnTo>
                  <a:pt x="214204" y="184533"/>
                </a:lnTo>
                <a:lnTo>
                  <a:pt x="222129" y="181561"/>
                </a:lnTo>
                <a:lnTo>
                  <a:pt x="229397" y="178587"/>
                </a:lnTo>
                <a:lnTo>
                  <a:pt x="236227" y="175613"/>
                </a:lnTo>
                <a:lnTo>
                  <a:pt x="249107" y="169662"/>
                </a:lnTo>
                <a:lnTo>
                  <a:pt x="273545" y="157758"/>
                </a:lnTo>
                <a:lnTo>
                  <a:pt x="282891" y="154451"/>
                </a:lnTo>
                <a:lnTo>
                  <a:pt x="290352" y="152980"/>
                </a:lnTo>
                <a:lnTo>
                  <a:pt x="296975" y="152327"/>
                </a:lnTo>
                <a:lnTo>
                  <a:pt x="306282" y="151960"/>
                </a:lnTo>
                <a:lnTo>
                  <a:pt x="308319" y="152900"/>
                </a:lnTo>
                <a:lnTo>
                  <a:pt x="309677" y="154519"/>
                </a:lnTo>
                <a:lnTo>
                  <a:pt x="310583" y="156592"/>
                </a:lnTo>
                <a:lnTo>
                  <a:pt x="311589" y="161539"/>
                </a:lnTo>
                <a:lnTo>
                  <a:pt x="312155" y="172549"/>
                </a:lnTo>
                <a:lnTo>
                  <a:pt x="312347" y="198786"/>
                </a:lnTo>
                <a:lnTo>
                  <a:pt x="312380" y="228674"/>
                </a:lnTo>
                <a:lnTo>
                  <a:pt x="311392" y="238769"/>
                </a:lnTo>
                <a:lnTo>
                  <a:pt x="309741" y="248477"/>
                </a:lnTo>
                <a:lnTo>
                  <a:pt x="307650" y="257924"/>
                </a:lnTo>
                <a:lnTo>
                  <a:pt x="304270" y="268192"/>
                </a:lnTo>
                <a:lnTo>
                  <a:pt x="300033" y="279006"/>
                </a:lnTo>
                <a:lnTo>
                  <a:pt x="295223" y="290184"/>
                </a:lnTo>
                <a:lnTo>
                  <a:pt x="291025" y="300612"/>
                </a:lnTo>
                <a:lnTo>
                  <a:pt x="283714" y="320137"/>
                </a:lnTo>
                <a:lnTo>
                  <a:pt x="279384" y="330503"/>
                </a:lnTo>
                <a:lnTo>
                  <a:pt x="274512" y="341382"/>
                </a:lnTo>
                <a:lnTo>
                  <a:pt x="269280" y="352604"/>
                </a:lnTo>
                <a:lnTo>
                  <a:pt x="263807" y="363061"/>
                </a:lnTo>
                <a:lnTo>
                  <a:pt x="258175" y="373010"/>
                </a:lnTo>
                <a:lnTo>
                  <a:pt x="252436" y="382619"/>
                </a:lnTo>
                <a:lnTo>
                  <a:pt x="245632" y="392001"/>
                </a:lnTo>
                <a:lnTo>
                  <a:pt x="238121" y="401232"/>
                </a:lnTo>
                <a:lnTo>
                  <a:pt x="230136" y="410364"/>
                </a:lnTo>
                <a:lnTo>
                  <a:pt x="222829" y="419427"/>
                </a:lnTo>
                <a:lnTo>
                  <a:pt x="215973" y="428446"/>
                </a:lnTo>
                <a:lnTo>
                  <a:pt x="209418" y="437436"/>
                </a:lnTo>
                <a:lnTo>
                  <a:pt x="202071" y="445413"/>
                </a:lnTo>
                <a:lnTo>
                  <a:pt x="194197" y="452715"/>
                </a:lnTo>
                <a:lnTo>
                  <a:pt x="185971" y="459568"/>
                </a:lnTo>
                <a:lnTo>
                  <a:pt x="178503" y="466121"/>
                </a:lnTo>
                <a:lnTo>
                  <a:pt x="171539" y="472474"/>
                </a:lnTo>
                <a:lnTo>
                  <a:pt x="164912" y="478693"/>
                </a:lnTo>
                <a:lnTo>
                  <a:pt x="158511" y="483832"/>
                </a:lnTo>
                <a:lnTo>
                  <a:pt x="152258" y="488250"/>
                </a:lnTo>
                <a:lnTo>
                  <a:pt x="146106" y="492187"/>
                </a:lnTo>
                <a:lnTo>
                  <a:pt x="140020" y="494812"/>
                </a:lnTo>
                <a:lnTo>
                  <a:pt x="133978" y="496563"/>
                </a:lnTo>
                <a:lnTo>
                  <a:pt x="127965" y="497730"/>
                </a:lnTo>
                <a:lnTo>
                  <a:pt x="118639" y="501672"/>
                </a:lnTo>
                <a:lnTo>
                  <a:pt x="107011" y="5089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InkAnnotation275"/>
          <p:cNvSpPr/>
          <p:nvPr/>
        </p:nvSpPr>
        <p:spPr>
          <a:xfrm>
            <a:off x="4554140" y="4357687"/>
            <a:ext cx="98228" cy="250032"/>
          </a:xfrm>
          <a:custGeom>
            <a:avLst/>
            <a:gdLst/>
            <a:ahLst/>
            <a:cxnLst/>
            <a:rect l="0" t="0" r="0" b="0"/>
            <a:pathLst>
              <a:path w="98228" h="250032">
                <a:moveTo>
                  <a:pt x="0" y="0"/>
                </a:moveTo>
                <a:lnTo>
                  <a:pt x="0" y="4740"/>
                </a:lnTo>
                <a:lnTo>
                  <a:pt x="992" y="7129"/>
                </a:lnTo>
                <a:lnTo>
                  <a:pt x="2646" y="9713"/>
                </a:lnTo>
                <a:lnTo>
                  <a:pt x="4741" y="12429"/>
                </a:lnTo>
                <a:lnTo>
                  <a:pt x="7129" y="15231"/>
                </a:lnTo>
                <a:lnTo>
                  <a:pt x="9713" y="18092"/>
                </a:lnTo>
                <a:lnTo>
                  <a:pt x="12429" y="20991"/>
                </a:lnTo>
                <a:lnTo>
                  <a:pt x="16224" y="25900"/>
                </a:lnTo>
                <a:lnTo>
                  <a:pt x="20738" y="32150"/>
                </a:lnTo>
                <a:lnTo>
                  <a:pt x="25731" y="39292"/>
                </a:lnTo>
                <a:lnTo>
                  <a:pt x="30053" y="48023"/>
                </a:lnTo>
                <a:lnTo>
                  <a:pt x="33926" y="57812"/>
                </a:lnTo>
                <a:lnTo>
                  <a:pt x="37500" y="68307"/>
                </a:lnTo>
                <a:lnTo>
                  <a:pt x="41867" y="78280"/>
                </a:lnTo>
                <a:lnTo>
                  <a:pt x="46763" y="87905"/>
                </a:lnTo>
                <a:lnTo>
                  <a:pt x="52011" y="97299"/>
                </a:lnTo>
                <a:lnTo>
                  <a:pt x="56502" y="108522"/>
                </a:lnTo>
                <a:lnTo>
                  <a:pt x="60489" y="120965"/>
                </a:lnTo>
                <a:lnTo>
                  <a:pt x="64138" y="134222"/>
                </a:lnTo>
                <a:lnTo>
                  <a:pt x="68555" y="147028"/>
                </a:lnTo>
                <a:lnTo>
                  <a:pt x="73485" y="159534"/>
                </a:lnTo>
                <a:lnTo>
                  <a:pt x="78755" y="171841"/>
                </a:lnTo>
                <a:lnTo>
                  <a:pt x="83261" y="184013"/>
                </a:lnTo>
                <a:lnTo>
                  <a:pt x="87258" y="196097"/>
                </a:lnTo>
                <a:lnTo>
                  <a:pt x="90914" y="208122"/>
                </a:lnTo>
                <a:lnTo>
                  <a:pt x="93351" y="218123"/>
                </a:lnTo>
                <a:lnTo>
                  <a:pt x="94976" y="226775"/>
                </a:lnTo>
                <a:lnTo>
                  <a:pt x="98227" y="2500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InkAnnotation276"/>
          <p:cNvSpPr/>
          <p:nvPr/>
        </p:nvSpPr>
        <p:spPr>
          <a:xfrm>
            <a:off x="4884539" y="4598789"/>
            <a:ext cx="44649" cy="276821"/>
          </a:xfrm>
          <a:custGeom>
            <a:avLst/>
            <a:gdLst/>
            <a:ahLst/>
            <a:cxnLst/>
            <a:rect l="0" t="0" r="0" b="0"/>
            <a:pathLst>
              <a:path w="44649" h="276821">
                <a:moveTo>
                  <a:pt x="44648" y="0"/>
                </a:moveTo>
                <a:lnTo>
                  <a:pt x="44648" y="41981"/>
                </a:lnTo>
                <a:lnTo>
                  <a:pt x="43656" y="49816"/>
                </a:lnTo>
                <a:lnTo>
                  <a:pt x="42002" y="59007"/>
                </a:lnTo>
                <a:lnTo>
                  <a:pt x="39908" y="69104"/>
                </a:lnTo>
                <a:lnTo>
                  <a:pt x="38511" y="78811"/>
                </a:lnTo>
                <a:lnTo>
                  <a:pt x="37580" y="88259"/>
                </a:lnTo>
                <a:lnTo>
                  <a:pt x="36959" y="97534"/>
                </a:lnTo>
                <a:lnTo>
                  <a:pt x="35554" y="106695"/>
                </a:lnTo>
                <a:lnTo>
                  <a:pt x="33623" y="115778"/>
                </a:lnTo>
                <a:lnTo>
                  <a:pt x="31346" y="124810"/>
                </a:lnTo>
                <a:lnTo>
                  <a:pt x="29826" y="134801"/>
                </a:lnTo>
                <a:lnTo>
                  <a:pt x="28814" y="145429"/>
                </a:lnTo>
                <a:lnTo>
                  <a:pt x="28139" y="156484"/>
                </a:lnTo>
                <a:lnTo>
                  <a:pt x="26696" y="166830"/>
                </a:lnTo>
                <a:lnTo>
                  <a:pt x="24743" y="176704"/>
                </a:lnTo>
                <a:lnTo>
                  <a:pt x="14478" y="218679"/>
                </a:lnTo>
                <a:lnTo>
                  <a:pt x="12629" y="228138"/>
                </a:lnTo>
                <a:lnTo>
                  <a:pt x="11395" y="236427"/>
                </a:lnTo>
                <a:lnTo>
                  <a:pt x="10573" y="243939"/>
                </a:lnTo>
                <a:lnTo>
                  <a:pt x="9033" y="250930"/>
                </a:lnTo>
                <a:lnTo>
                  <a:pt x="7014" y="257576"/>
                </a:lnTo>
                <a:lnTo>
                  <a:pt x="0" y="2768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InkAnnotation277"/>
          <p:cNvSpPr/>
          <p:nvPr/>
        </p:nvSpPr>
        <p:spPr>
          <a:xfrm>
            <a:off x="4813101" y="4670258"/>
            <a:ext cx="276821" cy="26758"/>
          </a:xfrm>
          <a:custGeom>
            <a:avLst/>
            <a:gdLst/>
            <a:ahLst/>
            <a:cxnLst/>
            <a:rect l="0" t="0" r="0" b="0"/>
            <a:pathLst>
              <a:path w="276821" h="26758">
                <a:moveTo>
                  <a:pt x="0" y="8898"/>
                </a:moveTo>
                <a:lnTo>
                  <a:pt x="4740" y="8898"/>
                </a:lnTo>
                <a:lnTo>
                  <a:pt x="7129" y="7906"/>
                </a:lnTo>
                <a:lnTo>
                  <a:pt x="9713" y="6252"/>
                </a:lnTo>
                <a:lnTo>
                  <a:pt x="12429" y="4158"/>
                </a:lnTo>
                <a:lnTo>
                  <a:pt x="17216" y="2761"/>
                </a:lnTo>
                <a:lnTo>
                  <a:pt x="23383" y="1830"/>
                </a:lnTo>
                <a:lnTo>
                  <a:pt x="30472" y="1209"/>
                </a:lnTo>
                <a:lnTo>
                  <a:pt x="38174" y="796"/>
                </a:lnTo>
                <a:lnTo>
                  <a:pt x="54669" y="336"/>
                </a:lnTo>
                <a:lnTo>
                  <a:pt x="119681" y="0"/>
                </a:lnTo>
                <a:lnTo>
                  <a:pt x="132373" y="982"/>
                </a:lnTo>
                <a:lnTo>
                  <a:pt x="145796" y="2628"/>
                </a:lnTo>
                <a:lnTo>
                  <a:pt x="159705" y="4718"/>
                </a:lnTo>
                <a:lnTo>
                  <a:pt x="172947" y="7103"/>
                </a:lnTo>
                <a:lnTo>
                  <a:pt x="185743" y="9686"/>
                </a:lnTo>
                <a:lnTo>
                  <a:pt x="210545" y="15201"/>
                </a:lnTo>
                <a:lnTo>
                  <a:pt x="234797" y="20959"/>
                </a:lnTo>
                <a:lnTo>
                  <a:pt x="244836" y="22892"/>
                </a:lnTo>
                <a:lnTo>
                  <a:pt x="253512" y="24180"/>
                </a:lnTo>
                <a:lnTo>
                  <a:pt x="276820" y="267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InkAnnotation278"/>
          <p:cNvSpPr/>
          <p:nvPr/>
        </p:nvSpPr>
        <p:spPr>
          <a:xfrm>
            <a:off x="5304234" y="4509859"/>
            <a:ext cx="258962" cy="437188"/>
          </a:xfrm>
          <a:custGeom>
            <a:avLst/>
            <a:gdLst/>
            <a:ahLst/>
            <a:cxnLst/>
            <a:rect l="0" t="0" r="0" b="0"/>
            <a:pathLst>
              <a:path w="258962" h="437188">
                <a:moveTo>
                  <a:pt x="0" y="8562"/>
                </a:moveTo>
                <a:lnTo>
                  <a:pt x="24857" y="8562"/>
                </a:lnTo>
                <a:lnTo>
                  <a:pt x="31454" y="7570"/>
                </a:lnTo>
                <a:lnTo>
                  <a:pt x="38829" y="5917"/>
                </a:lnTo>
                <a:lnTo>
                  <a:pt x="46722" y="3822"/>
                </a:lnTo>
                <a:lnTo>
                  <a:pt x="55952" y="2426"/>
                </a:lnTo>
                <a:lnTo>
                  <a:pt x="66075" y="1494"/>
                </a:lnTo>
                <a:lnTo>
                  <a:pt x="76792" y="874"/>
                </a:lnTo>
                <a:lnTo>
                  <a:pt x="96637" y="184"/>
                </a:lnTo>
                <a:lnTo>
                  <a:pt x="106097" y="0"/>
                </a:lnTo>
                <a:lnTo>
                  <a:pt x="115380" y="870"/>
                </a:lnTo>
                <a:lnTo>
                  <a:pt x="124544" y="2442"/>
                </a:lnTo>
                <a:lnTo>
                  <a:pt x="133631" y="4482"/>
                </a:lnTo>
                <a:lnTo>
                  <a:pt x="141673" y="5842"/>
                </a:lnTo>
                <a:lnTo>
                  <a:pt x="149019" y="6749"/>
                </a:lnTo>
                <a:lnTo>
                  <a:pt x="155901" y="7354"/>
                </a:lnTo>
                <a:lnTo>
                  <a:pt x="163465" y="7756"/>
                </a:lnTo>
                <a:lnTo>
                  <a:pt x="179808" y="8204"/>
                </a:lnTo>
                <a:lnTo>
                  <a:pt x="186348" y="9316"/>
                </a:lnTo>
                <a:lnTo>
                  <a:pt x="191701" y="11049"/>
                </a:lnTo>
                <a:lnTo>
                  <a:pt x="196262" y="13197"/>
                </a:lnTo>
                <a:lnTo>
                  <a:pt x="201286" y="14628"/>
                </a:lnTo>
                <a:lnTo>
                  <a:pt x="206620" y="15583"/>
                </a:lnTo>
                <a:lnTo>
                  <a:pt x="212161" y="16219"/>
                </a:lnTo>
                <a:lnTo>
                  <a:pt x="216847" y="17636"/>
                </a:lnTo>
                <a:lnTo>
                  <a:pt x="224699" y="21855"/>
                </a:lnTo>
                <a:lnTo>
                  <a:pt x="227190" y="24370"/>
                </a:lnTo>
                <a:lnTo>
                  <a:pt x="228851" y="27038"/>
                </a:lnTo>
                <a:lnTo>
                  <a:pt x="229958" y="29809"/>
                </a:lnTo>
                <a:lnTo>
                  <a:pt x="231516" y="43190"/>
                </a:lnTo>
                <a:lnTo>
                  <a:pt x="229234" y="54049"/>
                </a:lnTo>
                <a:lnTo>
                  <a:pt x="224913" y="64497"/>
                </a:lnTo>
                <a:lnTo>
                  <a:pt x="219685" y="72448"/>
                </a:lnTo>
                <a:lnTo>
                  <a:pt x="215910" y="76950"/>
                </a:lnTo>
                <a:lnTo>
                  <a:pt x="211409" y="81935"/>
                </a:lnTo>
                <a:lnTo>
                  <a:pt x="201116" y="92767"/>
                </a:lnTo>
                <a:lnTo>
                  <a:pt x="172471" y="121785"/>
                </a:lnTo>
                <a:lnTo>
                  <a:pt x="165582" y="127700"/>
                </a:lnTo>
                <a:lnTo>
                  <a:pt x="158013" y="133628"/>
                </a:lnTo>
                <a:lnTo>
                  <a:pt x="149990" y="139564"/>
                </a:lnTo>
                <a:lnTo>
                  <a:pt x="141666" y="146499"/>
                </a:lnTo>
                <a:lnTo>
                  <a:pt x="133139" y="154098"/>
                </a:lnTo>
                <a:lnTo>
                  <a:pt x="115728" y="170479"/>
                </a:lnTo>
                <a:lnTo>
                  <a:pt x="76130" y="209360"/>
                </a:lnTo>
                <a:lnTo>
                  <a:pt x="69605" y="216842"/>
                </a:lnTo>
                <a:lnTo>
                  <a:pt x="63271" y="224806"/>
                </a:lnTo>
                <a:lnTo>
                  <a:pt x="57063" y="233092"/>
                </a:lnTo>
                <a:lnTo>
                  <a:pt x="51932" y="240600"/>
                </a:lnTo>
                <a:lnTo>
                  <a:pt x="47520" y="247590"/>
                </a:lnTo>
                <a:lnTo>
                  <a:pt x="40964" y="260649"/>
                </a:lnTo>
                <a:lnTo>
                  <a:pt x="38049" y="273067"/>
                </a:lnTo>
                <a:lnTo>
                  <a:pt x="36755" y="285201"/>
                </a:lnTo>
                <a:lnTo>
                  <a:pt x="36410" y="291215"/>
                </a:lnTo>
                <a:lnTo>
                  <a:pt x="37171" y="298200"/>
                </a:lnTo>
                <a:lnTo>
                  <a:pt x="38672" y="305834"/>
                </a:lnTo>
                <a:lnTo>
                  <a:pt x="40664" y="313899"/>
                </a:lnTo>
                <a:lnTo>
                  <a:pt x="45523" y="325507"/>
                </a:lnTo>
                <a:lnTo>
                  <a:pt x="51983" y="335958"/>
                </a:lnTo>
                <a:lnTo>
                  <a:pt x="61467" y="350524"/>
                </a:lnTo>
                <a:lnTo>
                  <a:pt x="67768" y="356592"/>
                </a:lnTo>
                <a:lnTo>
                  <a:pt x="74944" y="361629"/>
                </a:lnTo>
                <a:lnTo>
                  <a:pt x="82705" y="365979"/>
                </a:lnTo>
                <a:lnTo>
                  <a:pt x="101911" y="376104"/>
                </a:lnTo>
                <a:lnTo>
                  <a:pt x="146579" y="398773"/>
                </a:lnTo>
                <a:lnTo>
                  <a:pt x="158243" y="403641"/>
                </a:lnTo>
                <a:lnTo>
                  <a:pt x="169988" y="407878"/>
                </a:lnTo>
                <a:lnTo>
                  <a:pt x="212612" y="421807"/>
                </a:lnTo>
                <a:lnTo>
                  <a:pt x="221117" y="424949"/>
                </a:lnTo>
                <a:lnTo>
                  <a:pt x="228770" y="428036"/>
                </a:lnTo>
                <a:lnTo>
                  <a:pt x="235857" y="431087"/>
                </a:lnTo>
                <a:lnTo>
                  <a:pt x="241574" y="433120"/>
                </a:lnTo>
                <a:lnTo>
                  <a:pt x="246377" y="434476"/>
                </a:lnTo>
                <a:lnTo>
                  <a:pt x="258961" y="4371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InkAnnotation279"/>
          <p:cNvSpPr/>
          <p:nvPr/>
        </p:nvSpPr>
        <p:spPr>
          <a:xfrm>
            <a:off x="5357812" y="4679156"/>
            <a:ext cx="205384" cy="44649"/>
          </a:xfrm>
          <a:custGeom>
            <a:avLst/>
            <a:gdLst/>
            <a:ahLst/>
            <a:cxnLst/>
            <a:rect l="0" t="0" r="0" b="0"/>
            <a:pathLst>
              <a:path w="205384" h="44649">
                <a:moveTo>
                  <a:pt x="0" y="0"/>
                </a:moveTo>
                <a:lnTo>
                  <a:pt x="51721" y="0"/>
                </a:lnTo>
                <a:lnTo>
                  <a:pt x="62262" y="992"/>
                </a:lnTo>
                <a:lnTo>
                  <a:pt x="73258" y="2645"/>
                </a:lnTo>
                <a:lnTo>
                  <a:pt x="84557" y="4740"/>
                </a:lnTo>
                <a:lnTo>
                  <a:pt x="97051" y="8121"/>
                </a:lnTo>
                <a:lnTo>
                  <a:pt x="110341" y="12359"/>
                </a:lnTo>
                <a:lnTo>
                  <a:pt x="124163" y="17169"/>
                </a:lnTo>
                <a:lnTo>
                  <a:pt x="137345" y="21368"/>
                </a:lnTo>
                <a:lnTo>
                  <a:pt x="162577" y="28679"/>
                </a:lnTo>
                <a:lnTo>
                  <a:pt x="172876" y="32018"/>
                </a:lnTo>
                <a:lnTo>
                  <a:pt x="181727" y="35236"/>
                </a:lnTo>
                <a:lnTo>
                  <a:pt x="205383" y="446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InkAnnotation280"/>
          <p:cNvSpPr/>
          <p:nvPr/>
        </p:nvSpPr>
        <p:spPr>
          <a:xfrm>
            <a:off x="5715000" y="4295179"/>
            <a:ext cx="125016" cy="446486"/>
          </a:xfrm>
          <a:custGeom>
            <a:avLst/>
            <a:gdLst/>
            <a:ahLst/>
            <a:cxnLst/>
            <a:rect l="0" t="0" r="0" b="0"/>
            <a:pathLst>
              <a:path w="125016" h="446486">
                <a:moveTo>
                  <a:pt x="0" y="0"/>
                </a:moveTo>
                <a:lnTo>
                  <a:pt x="0" y="4741"/>
                </a:lnTo>
                <a:lnTo>
                  <a:pt x="991" y="7129"/>
                </a:lnTo>
                <a:lnTo>
                  <a:pt x="4740" y="12429"/>
                </a:lnTo>
                <a:lnTo>
                  <a:pt x="7128" y="17216"/>
                </a:lnTo>
                <a:lnTo>
                  <a:pt x="9713" y="23383"/>
                </a:lnTo>
                <a:lnTo>
                  <a:pt x="12428" y="30472"/>
                </a:lnTo>
                <a:lnTo>
                  <a:pt x="16223" y="38174"/>
                </a:lnTo>
                <a:lnTo>
                  <a:pt x="20737" y="46285"/>
                </a:lnTo>
                <a:lnTo>
                  <a:pt x="25730" y="54669"/>
                </a:lnTo>
                <a:lnTo>
                  <a:pt x="30052" y="64227"/>
                </a:lnTo>
                <a:lnTo>
                  <a:pt x="33925" y="74568"/>
                </a:lnTo>
                <a:lnTo>
                  <a:pt x="37500" y="85431"/>
                </a:lnTo>
                <a:lnTo>
                  <a:pt x="46763" y="110730"/>
                </a:lnTo>
                <a:lnTo>
                  <a:pt x="52011" y="124421"/>
                </a:lnTo>
                <a:lnTo>
                  <a:pt x="56501" y="137518"/>
                </a:lnTo>
                <a:lnTo>
                  <a:pt x="60488" y="150217"/>
                </a:lnTo>
                <a:lnTo>
                  <a:pt x="64137" y="162653"/>
                </a:lnTo>
                <a:lnTo>
                  <a:pt x="68555" y="175904"/>
                </a:lnTo>
                <a:lnTo>
                  <a:pt x="78755" y="203857"/>
                </a:lnTo>
                <a:lnTo>
                  <a:pt x="83261" y="219248"/>
                </a:lnTo>
                <a:lnTo>
                  <a:pt x="87257" y="235463"/>
                </a:lnTo>
                <a:lnTo>
                  <a:pt x="90913" y="252225"/>
                </a:lnTo>
                <a:lnTo>
                  <a:pt x="95335" y="269353"/>
                </a:lnTo>
                <a:lnTo>
                  <a:pt x="100268" y="286725"/>
                </a:lnTo>
                <a:lnTo>
                  <a:pt x="105540" y="304259"/>
                </a:lnTo>
                <a:lnTo>
                  <a:pt x="109055" y="321902"/>
                </a:lnTo>
                <a:lnTo>
                  <a:pt x="111399" y="339617"/>
                </a:lnTo>
                <a:lnTo>
                  <a:pt x="112961" y="357380"/>
                </a:lnTo>
                <a:lnTo>
                  <a:pt x="114995" y="373191"/>
                </a:lnTo>
                <a:lnTo>
                  <a:pt x="117343" y="387700"/>
                </a:lnTo>
                <a:lnTo>
                  <a:pt x="119900" y="401342"/>
                </a:lnTo>
                <a:lnTo>
                  <a:pt x="121604" y="412421"/>
                </a:lnTo>
                <a:lnTo>
                  <a:pt x="122742" y="421790"/>
                </a:lnTo>
                <a:lnTo>
                  <a:pt x="125015" y="4464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InkAnnotation281"/>
          <p:cNvSpPr/>
          <p:nvPr/>
        </p:nvSpPr>
        <p:spPr>
          <a:xfrm>
            <a:off x="6125765" y="4214812"/>
            <a:ext cx="142753" cy="830462"/>
          </a:xfrm>
          <a:custGeom>
            <a:avLst/>
            <a:gdLst/>
            <a:ahLst/>
            <a:cxnLst/>
            <a:rect l="0" t="0" r="0" b="0"/>
            <a:pathLst>
              <a:path w="142753" h="830462">
                <a:moveTo>
                  <a:pt x="80367" y="0"/>
                </a:moveTo>
                <a:lnTo>
                  <a:pt x="80367" y="4740"/>
                </a:lnTo>
                <a:lnTo>
                  <a:pt x="81359" y="7129"/>
                </a:lnTo>
                <a:lnTo>
                  <a:pt x="87496" y="16223"/>
                </a:lnTo>
                <a:lnTo>
                  <a:pt x="90081" y="20738"/>
                </a:lnTo>
                <a:lnTo>
                  <a:pt x="92796" y="25731"/>
                </a:lnTo>
                <a:lnTo>
                  <a:pt x="95599" y="32037"/>
                </a:lnTo>
                <a:lnTo>
                  <a:pt x="98459" y="39217"/>
                </a:lnTo>
                <a:lnTo>
                  <a:pt x="104283" y="55133"/>
                </a:lnTo>
                <a:lnTo>
                  <a:pt x="119076" y="98431"/>
                </a:lnTo>
                <a:lnTo>
                  <a:pt x="122048" y="108285"/>
                </a:lnTo>
                <a:lnTo>
                  <a:pt x="127995" y="129816"/>
                </a:lnTo>
                <a:lnTo>
                  <a:pt x="131301" y="152615"/>
                </a:lnTo>
                <a:lnTo>
                  <a:pt x="133762" y="176970"/>
                </a:lnTo>
                <a:lnTo>
                  <a:pt x="135807" y="190409"/>
                </a:lnTo>
                <a:lnTo>
                  <a:pt x="138163" y="204330"/>
                </a:lnTo>
                <a:lnTo>
                  <a:pt x="139734" y="218571"/>
                </a:lnTo>
                <a:lnTo>
                  <a:pt x="140781" y="233027"/>
                </a:lnTo>
                <a:lnTo>
                  <a:pt x="141479" y="247624"/>
                </a:lnTo>
                <a:lnTo>
                  <a:pt x="142254" y="277073"/>
                </a:lnTo>
                <a:lnTo>
                  <a:pt x="142752" y="341142"/>
                </a:lnTo>
                <a:lnTo>
                  <a:pt x="141801" y="357404"/>
                </a:lnTo>
                <a:lnTo>
                  <a:pt x="140174" y="373207"/>
                </a:lnTo>
                <a:lnTo>
                  <a:pt x="121881" y="503977"/>
                </a:lnTo>
                <a:lnTo>
                  <a:pt x="117965" y="523508"/>
                </a:lnTo>
                <a:lnTo>
                  <a:pt x="113370" y="542482"/>
                </a:lnTo>
                <a:lnTo>
                  <a:pt x="108322" y="561084"/>
                </a:lnTo>
                <a:lnTo>
                  <a:pt x="97422" y="597629"/>
                </a:lnTo>
                <a:lnTo>
                  <a:pt x="85963" y="634707"/>
                </a:lnTo>
                <a:lnTo>
                  <a:pt x="74255" y="674336"/>
                </a:lnTo>
                <a:lnTo>
                  <a:pt x="67362" y="693636"/>
                </a:lnTo>
                <a:lnTo>
                  <a:pt x="59792" y="712455"/>
                </a:lnTo>
                <a:lnTo>
                  <a:pt x="44433" y="747256"/>
                </a:lnTo>
                <a:lnTo>
                  <a:pt x="30992" y="775953"/>
                </a:lnTo>
                <a:lnTo>
                  <a:pt x="24631" y="788169"/>
                </a:lnTo>
                <a:lnTo>
                  <a:pt x="18405" y="799289"/>
                </a:lnTo>
                <a:lnTo>
                  <a:pt x="0" y="8304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Freeform 67"/>
          <p:cNvSpPr/>
          <p:nvPr/>
        </p:nvSpPr>
        <p:spPr>
          <a:xfrm>
            <a:off x="6554390" y="4509492"/>
            <a:ext cx="2647" cy="8821"/>
          </a:xfrm>
          <a:custGeom>
            <a:avLst/>
            <a:gdLst/>
            <a:ahLst/>
            <a:cxnLst/>
            <a:rect l="0" t="0" r="0" b="0"/>
            <a:pathLst>
              <a:path w="2647" h="8821">
                <a:moveTo>
                  <a:pt x="0" y="0"/>
                </a:moveTo>
                <a:lnTo>
                  <a:pt x="0" y="8820"/>
                </a:lnTo>
                <a:lnTo>
                  <a:pt x="0" y="1231"/>
                </a:lnTo>
                <a:lnTo>
                  <a:pt x="992" y="821"/>
                </a:lnTo>
                <a:lnTo>
                  <a:pt x="2646" y="547"/>
                </a:lnTo>
                <a:close/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InkAnnotation283"/>
          <p:cNvSpPr/>
          <p:nvPr/>
        </p:nvSpPr>
        <p:spPr>
          <a:xfrm>
            <a:off x="6931211" y="4071937"/>
            <a:ext cx="114313" cy="660798"/>
          </a:xfrm>
          <a:custGeom>
            <a:avLst/>
            <a:gdLst/>
            <a:ahLst/>
            <a:cxnLst/>
            <a:rect l="0" t="0" r="0" b="0"/>
            <a:pathLst>
              <a:path w="114313" h="660798">
                <a:moveTo>
                  <a:pt x="114312" y="0"/>
                </a:moveTo>
                <a:lnTo>
                  <a:pt x="114312" y="7688"/>
                </a:lnTo>
                <a:lnTo>
                  <a:pt x="111666" y="13670"/>
                </a:lnTo>
                <a:lnTo>
                  <a:pt x="101883" y="33678"/>
                </a:lnTo>
                <a:lnTo>
                  <a:pt x="99080" y="40311"/>
                </a:lnTo>
                <a:lnTo>
                  <a:pt x="96220" y="47710"/>
                </a:lnTo>
                <a:lnTo>
                  <a:pt x="90396" y="63869"/>
                </a:lnTo>
                <a:lnTo>
                  <a:pt x="84501" y="80972"/>
                </a:lnTo>
                <a:lnTo>
                  <a:pt x="80547" y="90693"/>
                </a:lnTo>
                <a:lnTo>
                  <a:pt x="75927" y="101141"/>
                </a:lnTo>
                <a:lnTo>
                  <a:pt x="70863" y="112076"/>
                </a:lnTo>
                <a:lnTo>
                  <a:pt x="66494" y="123334"/>
                </a:lnTo>
                <a:lnTo>
                  <a:pt x="62589" y="134809"/>
                </a:lnTo>
                <a:lnTo>
                  <a:pt x="58994" y="146427"/>
                </a:lnTo>
                <a:lnTo>
                  <a:pt x="54613" y="159134"/>
                </a:lnTo>
                <a:lnTo>
                  <a:pt x="44453" y="186482"/>
                </a:lnTo>
                <a:lnTo>
                  <a:pt x="39958" y="199727"/>
                </a:lnTo>
                <a:lnTo>
                  <a:pt x="35970" y="212526"/>
                </a:lnTo>
                <a:lnTo>
                  <a:pt x="32318" y="225028"/>
                </a:lnTo>
                <a:lnTo>
                  <a:pt x="28892" y="238323"/>
                </a:lnTo>
                <a:lnTo>
                  <a:pt x="22438" y="266325"/>
                </a:lnTo>
                <a:lnTo>
                  <a:pt x="16263" y="297952"/>
                </a:lnTo>
                <a:lnTo>
                  <a:pt x="4214" y="362023"/>
                </a:lnTo>
                <a:lnTo>
                  <a:pt x="2218" y="377279"/>
                </a:lnTo>
                <a:lnTo>
                  <a:pt x="887" y="392410"/>
                </a:lnTo>
                <a:lnTo>
                  <a:pt x="0" y="407458"/>
                </a:lnTo>
                <a:lnTo>
                  <a:pt x="401" y="422451"/>
                </a:lnTo>
                <a:lnTo>
                  <a:pt x="1660" y="437407"/>
                </a:lnTo>
                <a:lnTo>
                  <a:pt x="3492" y="452339"/>
                </a:lnTo>
                <a:lnTo>
                  <a:pt x="8173" y="484805"/>
                </a:lnTo>
                <a:lnTo>
                  <a:pt x="10811" y="501797"/>
                </a:lnTo>
                <a:lnTo>
                  <a:pt x="14553" y="517094"/>
                </a:lnTo>
                <a:lnTo>
                  <a:pt x="19032" y="531261"/>
                </a:lnTo>
                <a:lnTo>
                  <a:pt x="24003" y="544674"/>
                </a:lnTo>
                <a:lnTo>
                  <a:pt x="30293" y="558577"/>
                </a:lnTo>
                <a:lnTo>
                  <a:pt x="37463" y="572807"/>
                </a:lnTo>
                <a:lnTo>
                  <a:pt x="45220" y="587254"/>
                </a:lnTo>
                <a:lnTo>
                  <a:pt x="52375" y="599862"/>
                </a:lnTo>
                <a:lnTo>
                  <a:pt x="59130" y="611244"/>
                </a:lnTo>
                <a:lnTo>
                  <a:pt x="65618" y="621809"/>
                </a:lnTo>
                <a:lnTo>
                  <a:pt x="70936" y="630836"/>
                </a:lnTo>
                <a:lnTo>
                  <a:pt x="87523" y="66079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InkAnnotation284"/>
          <p:cNvSpPr/>
          <p:nvPr/>
        </p:nvSpPr>
        <p:spPr>
          <a:xfrm>
            <a:off x="7295555" y="4214812"/>
            <a:ext cx="352218" cy="348091"/>
          </a:xfrm>
          <a:custGeom>
            <a:avLst/>
            <a:gdLst/>
            <a:ahLst/>
            <a:cxnLst/>
            <a:rect l="0" t="0" r="0" b="0"/>
            <a:pathLst>
              <a:path w="352218" h="348091">
                <a:moveTo>
                  <a:pt x="8929" y="0"/>
                </a:moveTo>
                <a:lnTo>
                  <a:pt x="4188" y="4740"/>
                </a:lnTo>
                <a:lnTo>
                  <a:pt x="2791" y="7129"/>
                </a:lnTo>
                <a:lnTo>
                  <a:pt x="1239" y="12429"/>
                </a:lnTo>
                <a:lnTo>
                  <a:pt x="550" y="20738"/>
                </a:lnTo>
                <a:lnTo>
                  <a:pt x="244" y="31045"/>
                </a:lnTo>
                <a:lnTo>
                  <a:pt x="8" y="77440"/>
                </a:lnTo>
                <a:lnTo>
                  <a:pt x="0" y="120802"/>
                </a:lnTo>
                <a:lnTo>
                  <a:pt x="992" y="127167"/>
                </a:lnTo>
                <a:lnTo>
                  <a:pt x="2645" y="133395"/>
                </a:lnTo>
                <a:lnTo>
                  <a:pt x="4739" y="139532"/>
                </a:lnTo>
                <a:lnTo>
                  <a:pt x="7127" y="145607"/>
                </a:lnTo>
                <a:lnTo>
                  <a:pt x="9713" y="151642"/>
                </a:lnTo>
                <a:lnTo>
                  <a:pt x="12428" y="157649"/>
                </a:lnTo>
                <a:lnTo>
                  <a:pt x="18090" y="166970"/>
                </a:lnTo>
                <a:lnTo>
                  <a:pt x="20989" y="170845"/>
                </a:lnTo>
                <a:lnTo>
                  <a:pt x="29502" y="177795"/>
                </a:lnTo>
                <a:lnTo>
                  <a:pt x="39901" y="184191"/>
                </a:lnTo>
                <a:lnTo>
                  <a:pt x="45451" y="187287"/>
                </a:lnTo>
                <a:lnTo>
                  <a:pt x="51136" y="190342"/>
                </a:lnTo>
                <a:lnTo>
                  <a:pt x="57903" y="193371"/>
                </a:lnTo>
                <a:lnTo>
                  <a:pt x="65391" y="196383"/>
                </a:lnTo>
                <a:lnTo>
                  <a:pt x="81648" y="202375"/>
                </a:lnTo>
                <a:lnTo>
                  <a:pt x="125184" y="217285"/>
                </a:lnTo>
                <a:lnTo>
                  <a:pt x="133064" y="219270"/>
                </a:lnTo>
                <a:lnTo>
                  <a:pt x="140303" y="220594"/>
                </a:lnTo>
                <a:lnTo>
                  <a:pt x="147113" y="221477"/>
                </a:lnTo>
                <a:lnTo>
                  <a:pt x="154630" y="222066"/>
                </a:lnTo>
                <a:lnTo>
                  <a:pt x="162617" y="222458"/>
                </a:lnTo>
                <a:lnTo>
                  <a:pt x="170919" y="222719"/>
                </a:lnTo>
                <a:lnTo>
                  <a:pt x="178438" y="221901"/>
                </a:lnTo>
                <a:lnTo>
                  <a:pt x="185434" y="220364"/>
                </a:lnTo>
                <a:lnTo>
                  <a:pt x="192084" y="218346"/>
                </a:lnTo>
                <a:lnTo>
                  <a:pt x="202118" y="216105"/>
                </a:lnTo>
                <a:lnTo>
                  <a:pt x="206182" y="215508"/>
                </a:lnTo>
                <a:lnTo>
                  <a:pt x="213344" y="212198"/>
                </a:lnTo>
                <a:lnTo>
                  <a:pt x="216644" y="209926"/>
                </a:lnTo>
                <a:lnTo>
                  <a:pt x="222955" y="207402"/>
                </a:lnTo>
                <a:lnTo>
                  <a:pt x="231632" y="205501"/>
                </a:lnTo>
                <a:lnTo>
                  <a:pt x="224435" y="205393"/>
                </a:lnTo>
                <a:lnTo>
                  <a:pt x="224037" y="206382"/>
                </a:lnTo>
                <a:lnTo>
                  <a:pt x="223595" y="210126"/>
                </a:lnTo>
                <a:lnTo>
                  <a:pt x="220752" y="217743"/>
                </a:lnTo>
                <a:lnTo>
                  <a:pt x="217174" y="226751"/>
                </a:lnTo>
                <a:lnTo>
                  <a:pt x="215584" y="234062"/>
                </a:lnTo>
                <a:lnTo>
                  <a:pt x="212231" y="243265"/>
                </a:lnTo>
                <a:lnTo>
                  <a:pt x="208425" y="253969"/>
                </a:lnTo>
                <a:lnTo>
                  <a:pt x="207411" y="259602"/>
                </a:lnTo>
                <a:lnTo>
                  <a:pt x="206735" y="265341"/>
                </a:lnTo>
                <a:lnTo>
                  <a:pt x="207276" y="271152"/>
                </a:lnTo>
                <a:lnTo>
                  <a:pt x="208629" y="277010"/>
                </a:lnTo>
                <a:lnTo>
                  <a:pt x="210524" y="282900"/>
                </a:lnTo>
                <a:lnTo>
                  <a:pt x="211785" y="288811"/>
                </a:lnTo>
                <a:lnTo>
                  <a:pt x="212628" y="294735"/>
                </a:lnTo>
                <a:lnTo>
                  <a:pt x="213189" y="300670"/>
                </a:lnTo>
                <a:lnTo>
                  <a:pt x="214556" y="306611"/>
                </a:lnTo>
                <a:lnTo>
                  <a:pt x="216459" y="312555"/>
                </a:lnTo>
                <a:lnTo>
                  <a:pt x="218720" y="318503"/>
                </a:lnTo>
                <a:lnTo>
                  <a:pt x="223877" y="327758"/>
                </a:lnTo>
                <a:lnTo>
                  <a:pt x="226641" y="331614"/>
                </a:lnTo>
                <a:lnTo>
                  <a:pt x="235004" y="338545"/>
                </a:lnTo>
                <a:lnTo>
                  <a:pt x="240013" y="341783"/>
                </a:lnTo>
                <a:lnTo>
                  <a:pt x="250869" y="345380"/>
                </a:lnTo>
                <a:lnTo>
                  <a:pt x="261317" y="346979"/>
                </a:lnTo>
                <a:lnTo>
                  <a:pt x="269268" y="347689"/>
                </a:lnTo>
                <a:lnTo>
                  <a:pt x="278755" y="348005"/>
                </a:lnTo>
                <a:lnTo>
                  <a:pt x="284063" y="348090"/>
                </a:lnTo>
                <a:lnTo>
                  <a:pt x="289585" y="347153"/>
                </a:lnTo>
                <a:lnTo>
                  <a:pt x="295252" y="345537"/>
                </a:lnTo>
                <a:lnTo>
                  <a:pt x="301014" y="343467"/>
                </a:lnTo>
                <a:lnTo>
                  <a:pt x="305848" y="340103"/>
                </a:lnTo>
                <a:lnTo>
                  <a:pt x="313864" y="331074"/>
                </a:lnTo>
                <a:lnTo>
                  <a:pt x="320734" y="320446"/>
                </a:lnTo>
                <a:lnTo>
                  <a:pt x="323955" y="314833"/>
                </a:lnTo>
                <a:lnTo>
                  <a:pt x="330180" y="303307"/>
                </a:lnTo>
                <a:lnTo>
                  <a:pt x="333228" y="297454"/>
                </a:lnTo>
                <a:lnTo>
                  <a:pt x="336253" y="290576"/>
                </a:lnTo>
                <a:lnTo>
                  <a:pt x="339263" y="283014"/>
                </a:lnTo>
                <a:lnTo>
                  <a:pt x="345252" y="266674"/>
                </a:lnTo>
                <a:lnTo>
                  <a:pt x="351220" y="249491"/>
                </a:lnTo>
                <a:lnTo>
                  <a:pt x="352217" y="239749"/>
                </a:lnTo>
                <a:lnTo>
                  <a:pt x="351889" y="229286"/>
                </a:lnTo>
                <a:lnTo>
                  <a:pt x="350679" y="218341"/>
                </a:lnTo>
                <a:lnTo>
                  <a:pt x="349871" y="208069"/>
                </a:lnTo>
                <a:lnTo>
                  <a:pt x="349334" y="198244"/>
                </a:lnTo>
                <a:lnTo>
                  <a:pt x="348975" y="188717"/>
                </a:lnTo>
                <a:lnTo>
                  <a:pt x="348469" y="156348"/>
                </a:lnTo>
                <a:lnTo>
                  <a:pt x="347406" y="144911"/>
                </a:lnTo>
                <a:lnTo>
                  <a:pt x="345706" y="133318"/>
                </a:lnTo>
                <a:lnTo>
                  <a:pt x="343579" y="121621"/>
                </a:lnTo>
                <a:lnTo>
                  <a:pt x="341170" y="111838"/>
                </a:lnTo>
                <a:lnTo>
                  <a:pt x="338572" y="103332"/>
                </a:lnTo>
                <a:lnTo>
                  <a:pt x="335847" y="95677"/>
                </a:lnTo>
                <a:lnTo>
                  <a:pt x="334030" y="88590"/>
                </a:lnTo>
                <a:lnTo>
                  <a:pt x="332819" y="81880"/>
                </a:lnTo>
                <a:lnTo>
                  <a:pt x="330398" y="625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InkAnnotation285"/>
          <p:cNvSpPr/>
          <p:nvPr/>
        </p:nvSpPr>
        <p:spPr>
          <a:xfrm>
            <a:off x="7763683" y="3991570"/>
            <a:ext cx="94443" cy="285751"/>
          </a:xfrm>
          <a:custGeom>
            <a:avLst/>
            <a:gdLst/>
            <a:ahLst/>
            <a:cxnLst/>
            <a:rect l="0" t="0" r="0" b="0"/>
            <a:pathLst>
              <a:path w="94443" h="285751">
                <a:moveTo>
                  <a:pt x="5145" y="0"/>
                </a:moveTo>
                <a:lnTo>
                  <a:pt x="404" y="4740"/>
                </a:lnTo>
                <a:lnTo>
                  <a:pt x="0" y="7129"/>
                </a:lnTo>
                <a:lnTo>
                  <a:pt x="722" y="9713"/>
                </a:lnTo>
                <a:lnTo>
                  <a:pt x="2196" y="12429"/>
                </a:lnTo>
                <a:lnTo>
                  <a:pt x="3834" y="20737"/>
                </a:lnTo>
                <a:lnTo>
                  <a:pt x="4271" y="25731"/>
                </a:lnTo>
                <a:lnTo>
                  <a:pt x="4562" y="32037"/>
                </a:lnTo>
                <a:lnTo>
                  <a:pt x="4886" y="46981"/>
                </a:lnTo>
                <a:lnTo>
                  <a:pt x="5964" y="55133"/>
                </a:lnTo>
                <a:lnTo>
                  <a:pt x="7675" y="63544"/>
                </a:lnTo>
                <a:lnTo>
                  <a:pt x="17551" y="103171"/>
                </a:lnTo>
                <a:lnTo>
                  <a:pt x="21353" y="114422"/>
                </a:lnTo>
                <a:lnTo>
                  <a:pt x="25871" y="125891"/>
                </a:lnTo>
                <a:lnTo>
                  <a:pt x="30869" y="137505"/>
                </a:lnTo>
                <a:lnTo>
                  <a:pt x="41713" y="160993"/>
                </a:lnTo>
                <a:lnTo>
                  <a:pt x="47383" y="172813"/>
                </a:lnTo>
                <a:lnTo>
                  <a:pt x="53146" y="185654"/>
                </a:lnTo>
                <a:lnTo>
                  <a:pt x="64844" y="213151"/>
                </a:lnTo>
                <a:lnTo>
                  <a:pt x="69748" y="225444"/>
                </a:lnTo>
                <a:lnTo>
                  <a:pt x="81393" y="255975"/>
                </a:lnTo>
                <a:lnTo>
                  <a:pt x="84751" y="263916"/>
                </a:lnTo>
                <a:lnTo>
                  <a:pt x="94442" y="2857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InkAnnotation286"/>
          <p:cNvSpPr/>
          <p:nvPr/>
        </p:nvSpPr>
        <p:spPr>
          <a:xfrm>
            <a:off x="7929562" y="4277320"/>
            <a:ext cx="35720" cy="241102"/>
          </a:xfrm>
          <a:custGeom>
            <a:avLst/>
            <a:gdLst/>
            <a:ahLst/>
            <a:cxnLst/>
            <a:rect l="0" t="0" r="0" b="0"/>
            <a:pathLst>
              <a:path w="35720" h="241102">
                <a:moveTo>
                  <a:pt x="35719" y="0"/>
                </a:moveTo>
                <a:lnTo>
                  <a:pt x="35719" y="89869"/>
                </a:lnTo>
                <a:lnTo>
                  <a:pt x="34727" y="98608"/>
                </a:lnTo>
                <a:lnTo>
                  <a:pt x="33072" y="107410"/>
                </a:lnTo>
                <a:lnTo>
                  <a:pt x="30979" y="116255"/>
                </a:lnTo>
                <a:lnTo>
                  <a:pt x="29582" y="125128"/>
                </a:lnTo>
                <a:lnTo>
                  <a:pt x="28651" y="134021"/>
                </a:lnTo>
                <a:lnTo>
                  <a:pt x="28030" y="142925"/>
                </a:lnTo>
                <a:lnTo>
                  <a:pt x="26624" y="151838"/>
                </a:lnTo>
                <a:lnTo>
                  <a:pt x="24695" y="160757"/>
                </a:lnTo>
                <a:lnTo>
                  <a:pt x="22416" y="169679"/>
                </a:lnTo>
                <a:lnTo>
                  <a:pt x="19905" y="178603"/>
                </a:lnTo>
                <a:lnTo>
                  <a:pt x="14469" y="196458"/>
                </a:lnTo>
                <a:lnTo>
                  <a:pt x="12622" y="204393"/>
                </a:lnTo>
                <a:lnTo>
                  <a:pt x="11391" y="211668"/>
                </a:lnTo>
                <a:lnTo>
                  <a:pt x="10571" y="218503"/>
                </a:lnTo>
                <a:lnTo>
                  <a:pt x="9032" y="224051"/>
                </a:lnTo>
                <a:lnTo>
                  <a:pt x="7014" y="228742"/>
                </a:lnTo>
                <a:lnTo>
                  <a:pt x="0" y="24110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InkAnnotation287"/>
          <p:cNvSpPr/>
          <p:nvPr/>
        </p:nvSpPr>
        <p:spPr>
          <a:xfrm>
            <a:off x="7902773" y="4464843"/>
            <a:ext cx="187524" cy="1"/>
          </a:xfrm>
          <a:custGeom>
            <a:avLst/>
            <a:gdLst/>
            <a:ahLst/>
            <a:cxnLst/>
            <a:rect l="0" t="0" r="0" b="0"/>
            <a:pathLst>
              <a:path w="187524" h="1">
                <a:moveTo>
                  <a:pt x="0" y="0"/>
                </a:moveTo>
                <a:lnTo>
                  <a:pt x="18752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InkAnnotation288"/>
          <p:cNvSpPr/>
          <p:nvPr/>
        </p:nvSpPr>
        <p:spPr>
          <a:xfrm>
            <a:off x="8206382" y="4339828"/>
            <a:ext cx="196454" cy="267891"/>
          </a:xfrm>
          <a:custGeom>
            <a:avLst/>
            <a:gdLst/>
            <a:ahLst/>
            <a:cxnLst/>
            <a:rect l="0" t="0" r="0" b="0"/>
            <a:pathLst>
              <a:path w="196454" h="267891">
                <a:moveTo>
                  <a:pt x="196453" y="0"/>
                </a:moveTo>
                <a:lnTo>
                  <a:pt x="196453" y="12428"/>
                </a:lnTo>
                <a:lnTo>
                  <a:pt x="195461" y="15231"/>
                </a:lnTo>
                <a:lnTo>
                  <a:pt x="191713" y="20990"/>
                </a:lnTo>
                <a:lnTo>
                  <a:pt x="189324" y="25900"/>
                </a:lnTo>
                <a:lnTo>
                  <a:pt x="186739" y="32149"/>
                </a:lnTo>
                <a:lnTo>
                  <a:pt x="184025" y="39292"/>
                </a:lnTo>
                <a:lnTo>
                  <a:pt x="178362" y="55166"/>
                </a:lnTo>
                <a:lnTo>
                  <a:pt x="175462" y="63566"/>
                </a:lnTo>
                <a:lnTo>
                  <a:pt x="172538" y="71151"/>
                </a:lnTo>
                <a:lnTo>
                  <a:pt x="169595" y="78191"/>
                </a:lnTo>
                <a:lnTo>
                  <a:pt x="166642" y="84870"/>
                </a:lnTo>
                <a:lnTo>
                  <a:pt x="162689" y="92298"/>
                </a:lnTo>
                <a:lnTo>
                  <a:pt x="158068" y="100227"/>
                </a:lnTo>
                <a:lnTo>
                  <a:pt x="147642" y="116975"/>
                </a:lnTo>
                <a:lnTo>
                  <a:pt x="136395" y="134340"/>
                </a:lnTo>
                <a:lnTo>
                  <a:pt x="130618" y="142146"/>
                </a:lnTo>
                <a:lnTo>
                  <a:pt x="124783" y="149334"/>
                </a:lnTo>
                <a:lnTo>
                  <a:pt x="118907" y="156111"/>
                </a:lnTo>
                <a:lnTo>
                  <a:pt x="112014" y="163605"/>
                </a:lnTo>
                <a:lnTo>
                  <a:pt x="89083" y="187382"/>
                </a:lnTo>
                <a:lnTo>
                  <a:pt x="38803" y="238003"/>
                </a:lnTo>
                <a:lnTo>
                  <a:pt x="32814" y="243004"/>
                </a:lnTo>
                <a:lnTo>
                  <a:pt x="26837" y="247331"/>
                </a:lnTo>
                <a:lnTo>
                  <a:pt x="20867" y="251208"/>
                </a:lnTo>
                <a:lnTo>
                  <a:pt x="15896" y="254784"/>
                </a:lnTo>
                <a:lnTo>
                  <a:pt x="11590" y="258161"/>
                </a:lnTo>
                <a:lnTo>
                  <a:pt x="0" y="2678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InkAnnotation289"/>
          <p:cNvSpPr/>
          <p:nvPr/>
        </p:nvSpPr>
        <p:spPr>
          <a:xfrm>
            <a:off x="8313539" y="4321968"/>
            <a:ext cx="125016" cy="258962"/>
          </a:xfrm>
          <a:custGeom>
            <a:avLst/>
            <a:gdLst/>
            <a:ahLst/>
            <a:cxnLst/>
            <a:rect l="0" t="0" r="0" b="0"/>
            <a:pathLst>
              <a:path w="125016" h="258962">
                <a:moveTo>
                  <a:pt x="0" y="0"/>
                </a:moveTo>
                <a:lnTo>
                  <a:pt x="0" y="4741"/>
                </a:lnTo>
                <a:lnTo>
                  <a:pt x="991" y="7129"/>
                </a:lnTo>
                <a:lnTo>
                  <a:pt x="7128" y="16224"/>
                </a:lnTo>
                <a:lnTo>
                  <a:pt x="9713" y="20738"/>
                </a:lnTo>
                <a:lnTo>
                  <a:pt x="12428" y="25732"/>
                </a:lnTo>
                <a:lnTo>
                  <a:pt x="15230" y="32037"/>
                </a:lnTo>
                <a:lnTo>
                  <a:pt x="18091" y="39218"/>
                </a:lnTo>
                <a:lnTo>
                  <a:pt x="20990" y="46981"/>
                </a:lnTo>
                <a:lnTo>
                  <a:pt x="24908" y="56125"/>
                </a:lnTo>
                <a:lnTo>
                  <a:pt x="34552" y="76869"/>
                </a:lnTo>
                <a:lnTo>
                  <a:pt x="68619" y="146067"/>
                </a:lnTo>
                <a:lnTo>
                  <a:pt x="74519" y="158894"/>
                </a:lnTo>
                <a:lnTo>
                  <a:pt x="86367" y="186375"/>
                </a:lnTo>
                <a:lnTo>
                  <a:pt x="92304" y="198664"/>
                </a:lnTo>
                <a:lnTo>
                  <a:pt x="98247" y="209834"/>
                </a:lnTo>
                <a:lnTo>
                  <a:pt x="109149" y="229189"/>
                </a:lnTo>
                <a:lnTo>
                  <a:pt x="125015" y="2589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InkAnnotation290"/>
          <p:cNvSpPr/>
          <p:nvPr/>
        </p:nvSpPr>
        <p:spPr>
          <a:xfrm>
            <a:off x="8688585" y="4321968"/>
            <a:ext cx="8899" cy="187525"/>
          </a:xfrm>
          <a:custGeom>
            <a:avLst/>
            <a:gdLst/>
            <a:ahLst/>
            <a:cxnLst/>
            <a:rect l="0" t="0" r="0" b="0"/>
            <a:pathLst>
              <a:path w="8899" h="187525">
                <a:moveTo>
                  <a:pt x="0" y="0"/>
                </a:moveTo>
                <a:lnTo>
                  <a:pt x="0" y="25732"/>
                </a:lnTo>
                <a:lnTo>
                  <a:pt x="992" y="31045"/>
                </a:lnTo>
                <a:lnTo>
                  <a:pt x="2646" y="36572"/>
                </a:lnTo>
                <a:lnTo>
                  <a:pt x="4740" y="42240"/>
                </a:lnTo>
                <a:lnTo>
                  <a:pt x="6136" y="48996"/>
                </a:lnTo>
                <a:lnTo>
                  <a:pt x="7069" y="56477"/>
                </a:lnTo>
                <a:lnTo>
                  <a:pt x="7688" y="64440"/>
                </a:lnTo>
                <a:lnTo>
                  <a:pt x="8103" y="72726"/>
                </a:lnTo>
                <a:lnTo>
                  <a:pt x="8563" y="89870"/>
                </a:lnTo>
                <a:lnTo>
                  <a:pt x="8898" y="142926"/>
                </a:lnTo>
                <a:lnTo>
                  <a:pt x="7916" y="150846"/>
                </a:lnTo>
                <a:lnTo>
                  <a:pt x="6271" y="158111"/>
                </a:lnTo>
                <a:lnTo>
                  <a:pt x="4180" y="164939"/>
                </a:lnTo>
                <a:lnTo>
                  <a:pt x="2786" y="170483"/>
                </a:lnTo>
                <a:lnTo>
                  <a:pt x="1858" y="175171"/>
                </a:lnTo>
                <a:lnTo>
                  <a:pt x="0" y="18752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InkAnnotation291"/>
          <p:cNvSpPr/>
          <p:nvPr/>
        </p:nvSpPr>
        <p:spPr>
          <a:xfrm>
            <a:off x="8617148" y="4375546"/>
            <a:ext cx="205384" cy="17861"/>
          </a:xfrm>
          <a:custGeom>
            <a:avLst/>
            <a:gdLst/>
            <a:ahLst/>
            <a:cxnLst/>
            <a:rect l="0" t="0" r="0" b="0"/>
            <a:pathLst>
              <a:path w="205384" h="17861">
                <a:moveTo>
                  <a:pt x="0" y="17860"/>
                </a:moveTo>
                <a:lnTo>
                  <a:pt x="4740" y="17860"/>
                </a:lnTo>
                <a:lnTo>
                  <a:pt x="7128" y="16867"/>
                </a:lnTo>
                <a:lnTo>
                  <a:pt x="9713" y="15214"/>
                </a:lnTo>
                <a:lnTo>
                  <a:pt x="12429" y="13119"/>
                </a:lnTo>
                <a:lnTo>
                  <a:pt x="16223" y="11723"/>
                </a:lnTo>
                <a:lnTo>
                  <a:pt x="20737" y="10792"/>
                </a:lnTo>
                <a:lnTo>
                  <a:pt x="25731" y="10171"/>
                </a:lnTo>
                <a:lnTo>
                  <a:pt x="32037" y="8765"/>
                </a:lnTo>
                <a:lnTo>
                  <a:pt x="39218" y="6836"/>
                </a:lnTo>
                <a:lnTo>
                  <a:pt x="46982" y="4557"/>
                </a:lnTo>
                <a:lnTo>
                  <a:pt x="55133" y="3038"/>
                </a:lnTo>
                <a:lnTo>
                  <a:pt x="63544" y="2025"/>
                </a:lnTo>
                <a:lnTo>
                  <a:pt x="72128" y="1350"/>
                </a:lnTo>
                <a:lnTo>
                  <a:pt x="80828" y="900"/>
                </a:lnTo>
                <a:lnTo>
                  <a:pt x="98431" y="400"/>
                </a:lnTo>
                <a:lnTo>
                  <a:pt x="20538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InkAnnotation292"/>
          <p:cNvSpPr/>
          <p:nvPr/>
        </p:nvSpPr>
        <p:spPr>
          <a:xfrm>
            <a:off x="8867348" y="4143375"/>
            <a:ext cx="205215" cy="383921"/>
          </a:xfrm>
          <a:custGeom>
            <a:avLst/>
            <a:gdLst/>
            <a:ahLst/>
            <a:cxnLst/>
            <a:rect l="0" t="0" r="0" b="0"/>
            <a:pathLst>
              <a:path w="205215" h="383921">
                <a:moveTo>
                  <a:pt x="35550" y="0"/>
                </a:moveTo>
                <a:lnTo>
                  <a:pt x="64229" y="0"/>
                </a:lnTo>
                <a:lnTo>
                  <a:pt x="68559" y="992"/>
                </a:lnTo>
                <a:lnTo>
                  <a:pt x="73431" y="2645"/>
                </a:lnTo>
                <a:lnTo>
                  <a:pt x="78664" y="4740"/>
                </a:lnTo>
                <a:lnTo>
                  <a:pt x="84135" y="6136"/>
                </a:lnTo>
                <a:lnTo>
                  <a:pt x="89768" y="7067"/>
                </a:lnTo>
                <a:lnTo>
                  <a:pt x="95508" y="7688"/>
                </a:lnTo>
                <a:lnTo>
                  <a:pt x="101319" y="9094"/>
                </a:lnTo>
                <a:lnTo>
                  <a:pt x="107177" y="11023"/>
                </a:lnTo>
                <a:lnTo>
                  <a:pt x="113067" y="13302"/>
                </a:lnTo>
                <a:lnTo>
                  <a:pt x="117985" y="15813"/>
                </a:lnTo>
                <a:lnTo>
                  <a:pt x="122256" y="18479"/>
                </a:lnTo>
                <a:lnTo>
                  <a:pt x="126096" y="21249"/>
                </a:lnTo>
                <a:lnTo>
                  <a:pt x="129649" y="25080"/>
                </a:lnTo>
                <a:lnTo>
                  <a:pt x="133008" y="29618"/>
                </a:lnTo>
                <a:lnTo>
                  <a:pt x="139389" y="38960"/>
                </a:lnTo>
                <a:lnTo>
                  <a:pt x="145530" y="46420"/>
                </a:lnTo>
                <a:lnTo>
                  <a:pt x="151568" y="55688"/>
                </a:lnTo>
                <a:lnTo>
                  <a:pt x="154567" y="60937"/>
                </a:lnTo>
                <a:lnTo>
                  <a:pt x="157900" y="72062"/>
                </a:lnTo>
                <a:lnTo>
                  <a:pt x="159380" y="83622"/>
                </a:lnTo>
                <a:lnTo>
                  <a:pt x="160038" y="95373"/>
                </a:lnTo>
                <a:lnTo>
                  <a:pt x="159222" y="102277"/>
                </a:lnTo>
                <a:lnTo>
                  <a:pt x="157685" y="109856"/>
                </a:lnTo>
                <a:lnTo>
                  <a:pt x="155668" y="117886"/>
                </a:lnTo>
                <a:lnTo>
                  <a:pt x="154325" y="125223"/>
                </a:lnTo>
                <a:lnTo>
                  <a:pt x="153428" y="132099"/>
                </a:lnTo>
                <a:lnTo>
                  <a:pt x="152830" y="138667"/>
                </a:lnTo>
                <a:lnTo>
                  <a:pt x="150448" y="145031"/>
                </a:lnTo>
                <a:lnTo>
                  <a:pt x="146876" y="151257"/>
                </a:lnTo>
                <a:lnTo>
                  <a:pt x="142509" y="157392"/>
                </a:lnTo>
                <a:lnTo>
                  <a:pt x="137613" y="163467"/>
                </a:lnTo>
                <a:lnTo>
                  <a:pt x="132366" y="169501"/>
                </a:lnTo>
                <a:lnTo>
                  <a:pt x="126883" y="175508"/>
                </a:lnTo>
                <a:lnTo>
                  <a:pt x="121242" y="182490"/>
                </a:lnTo>
                <a:lnTo>
                  <a:pt x="115499" y="190120"/>
                </a:lnTo>
                <a:lnTo>
                  <a:pt x="109686" y="198184"/>
                </a:lnTo>
                <a:lnTo>
                  <a:pt x="103825" y="205545"/>
                </a:lnTo>
                <a:lnTo>
                  <a:pt x="97933" y="212435"/>
                </a:lnTo>
                <a:lnTo>
                  <a:pt x="92022" y="219014"/>
                </a:lnTo>
                <a:lnTo>
                  <a:pt x="85104" y="225384"/>
                </a:lnTo>
                <a:lnTo>
                  <a:pt x="77515" y="231615"/>
                </a:lnTo>
                <a:lnTo>
                  <a:pt x="69479" y="237754"/>
                </a:lnTo>
                <a:lnTo>
                  <a:pt x="62138" y="243830"/>
                </a:lnTo>
                <a:lnTo>
                  <a:pt x="55260" y="249866"/>
                </a:lnTo>
                <a:lnTo>
                  <a:pt x="48689" y="255874"/>
                </a:lnTo>
                <a:lnTo>
                  <a:pt x="36098" y="267841"/>
                </a:lnTo>
                <a:lnTo>
                  <a:pt x="6339" y="297130"/>
                </a:lnTo>
                <a:lnTo>
                  <a:pt x="4169" y="300282"/>
                </a:lnTo>
                <a:lnTo>
                  <a:pt x="1759" y="306429"/>
                </a:lnTo>
                <a:lnTo>
                  <a:pt x="402" y="315469"/>
                </a:lnTo>
                <a:lnTo>
                  <a:pt x="0" y="324431"/>
                </a:lnTo>
                <a:lnTo>
                  <a:pt x="935" y="327412"/>
                </a:lnTo>
                <a:lnTo>
                  <a:pt x="4621" y="333370"/>
                </a:lnTo>
                <a:lnTo>
                  <a:pt x="7985" y="336348"/>
                </a:lnTo>
                <a:lnTo>
                  <a:pt x="12213" y="339325"/>
                </a:lnTo>
                <a:lnTo>
                  <a:pt x="17015" y="342303"/>
                </a:lnTo>
                <a:lnTo>
                  <a:pt x="23193" y="345279"/>
                </a:lnTo>
                <a:lnTo>
                  <a:pt x="30288" y="348257"/>
                </a:lnTo>
                <a:lnTo>
                  <a:pt x="37996" y="351233"/>
                </a:lnTo>
                <a:lnTo>
                  <a:pt x="46109" y="355202"/>
                </a:lnTo>
                <a:lnTo>
                  <a:pt x="54497" y="359833"/>
                </a:lnTo>
                <a:lnTo>
                  <a:pt x="63064" y="364904"/>
                </a:lnTo>
                <a:lnTo>
                  <a:pt x="71752" y="369277"/>
                </a:lnTo>
                <a:lnTo>
                  <a:pt x="80519" y="373184"/>
                </a:lnTo>
                <a:lnTo>
                  <a:pt x="89342" y="376782"/>
                </a:lnTo>
                <a:lnTo>
                  <a:pt x="98200" y="379179"/>
                </a:lnTo>
                <a:lnTo>
                  <a:pt x="107082" y="380778"/>
                </a:lnTo>
                <a:lnTo>
                  <a:pt x="115981" y="381844"/>
                </a:lnTo>
                <a:lnTo>
                  <a:pt x="123896" y="382554"/>
                </a:lnTo>
                <a:lnTo>
                  <a:pt x="131158" y="383028"/>
                </a:lnTo>
                <a:lnTo>
                  <a:pt x="144519" y="383555"/>
                </a:lnTo>
                <a:lnTo>
                  <a:pt x="163197" y="383851"/>
                </a:lnTo>
                <a:lnTo>
                  <a:pt x="175295" y="383920"/>
                </a:lnTo>
                <a:lnTo>
                  <a:pt x="181299" y="382946"/>
                </a:lnTo>
                <a:lnTo>
                  <a:pt x="187286" y="381306"/>
                </a:lnTo>
                <a:lnTo>
                  <a:pt x="205214" y="37504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InkAnnotation293"/>
          <p:cNvSpPr/>
          <p:nvPr/>
        </p:nvSpPr>
        <p:spPr>
          <a:xfrm>
            <a:off x="8911828" y="4250531"/>
            <a:ext cx="116087" cy="8930"/>
          </a:xfrm>
          <a:custGeom>
            <a:avLst/>
            <a:gdLst/>
            <a:ahLst/>
            <a:cxnLst/>
            <a:rect l="0" t="0" r="0" b="0"/>
            <a:pathLst>
              <a:path w="116087" h="8930">
                <a:moveTo>
                  <a:pt x="0" y="0"/>
                </a:moveTo>
                <a:lnTo>
                  <a:pt x="39292" y="0"/>
                </a:lnTo>
                <a:lnTo>
                  <a:pt x="46038" y="992"/>
                </a:lnTo>
                <a:lnTo>
                  <a:pt x="52520" y="2645"/>
                </a:lnTo>
                <a:lnTo>
                  <a:pt x="58825" y="4740"/>
                </a:lnTo>
                <a:lnTo>
                  <a:pt x="65013" y="6136"/>
                </a:lnTo>
                <a:lnTo>
                  <a:pt x="71123" y="7068"/>
                </a:lnTo>
                <a:lnTo>
                  <a:pt x="77181" y="7688"/>
                </a:lnTo>
                <a:lnTo>
                  <a:pt x="83204" y="8102"/>
                </a:lnTo>
                <a:lnTo>
                  <a:pt x="89203" y="8378"/>
                </a:lnTo>
                <a:lnTo>
                  <a:pt x="104482" y="8766"/>
                </a:lnTo>
                <a:lnTo>
                  <a:pt x="116086" y="89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InkAnnotation294"/>
          <p:cNvSpPr/>
          <p:nvPr/>
        </p:nvSpPr>
        <p:spPr>
          <a:xfrm>
            <a:off x="9036843" y="3821906"/>
            <a:ext cx="71439" cy="151805"/>
          </a:xfrm>
          <a:custGeom>
            <a:avLst/>
            <a:gdLst/>
            <a:ahLst/>
            <a:cxnLst/>
            <a:rect l="0" t="0" r="0" b="0"/>
            <a:pathLst>
              <a:path w="71439" h="151805">
                <a:moveTo>
                  <a:pt x="0" y="0"/>
                </a:moveTo>
                <a:lnTo>
                  <a:pt x="0" y="4740"/>
                </a:lnTo>
                <a:lnTo>
                  <a:pt x="992" y="7129"/>
                </a:lnTo>
                <a:lnTo>
                  <a:pt x="2646" y="9713"/>
                </a:lnTo>
                <a:lnTo>
                  <a:pt x="4740" y="12428"/>
                </a:lnTo>
                <a:lnTo>
                  <a:pt x="7128" y="15231"/>
                </a:lnTo>
                <a:lnTo>
                  <a:pt x="9714" y="18091"/>
                </a:lnTo>
                <a:lnTo>
                  <a:pt x="12429" y="20990"/>
                </a:lnTo>
                <a:lnTo>
                  <a:pt x="15231" y="25900"/>
                </a:lnTo>
                <a:lnTo>
                  <a:pt x="18092" y="32149"/>
                </a:lnTo>
                <a:lnTo>
                  <a:pt x="20990" y="39292"/>
                </a:lnTo>
                <a:lnTo>
                  <a:pt x="24909" y="47030"/>
                </a:lnTo>
                <a:lnTo>
                  <a:pt x="29504" y="55166"/>
                </a:lnTo>
                <a:lnTo>
                  <a:pt x="34552" y="63567"/>
                </a:lnTo>
                <a:lnTo>
                  <a:pt x="38910" y="72143"/>
                </a:lnTo>
                <a:lnTo>
                  <a:pt x="42808" y="80837"/>
                </a:lnTo>
                <a:lnTo>
                  <a:pt x="46397" y="89610"/>
                </a:lnTo>
                <a:lnTo>
                  <a:pt x="49783" y="98436"/>
                </a:lnTo>
                <a:lnTo>
                  <a:pt x="56191" y="116179"/>
                </a:lnTo>
                <a:lnTo>
                  <a:pt x="59289" y="124085"/>
                </a:lnTo>
                <a:lnTo>
                  <a:pt x="62346" y="131341"/>
                </a:lnTo>
                <a:lnTo>
                  <a:pt x="71438" y="15180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InkAnnotation295"/>
          <p:cNvSpPr/>
          <p:nvPr/>
        </p:nvSpPr>
        <p:spPr>
          <a:xfrm>
            <a:off x="8804671" y="3616523"/>
            <a:ext cx="330400" cy="1241228"/>
          </a:xfrm>
          <a:custGeom>
            <a:avLst/>
            <a:gdLst/>
            <a:ahLst/>
            <a:cxnLst/>
            <a:rect l="0" t="0" r="0" b="0"/>
            <a:pathLst>
              <a:path w="330400" h="1241228">
                <a:moveTo>
                  <a:pt x="285751" y="0"/>
                </a:moveTo>
                <a:lnTo>
                  <a:pt x="285751" y="12429"/>
                </a:lnTo>
                <a:lnTo>
                  <a:pt x="286743" y="15231"/>
                </a:lnTo>
                <a:lnTo>
                  <a:pt x="292879" y="26892"/>
                </a:lnTo>
                <a:lnTo>
                  <a:pt x="300982" y="54160"/>
                </a:lnTo>
                <a:lnTo>
                  <a:pt x="309667" y="88367"/>
                </a:lnTo>
                <a:lnTo>
                  <a:pt x="318524" y="129480"/>
                </a:lnTo>
                <a:lnTo>
                  <a:pt x="324460" y="158419"/>
                </a:lnTo>
                <a:lnTo>
                  <a:pt x="327759" y="193109"/>
                </a:lnTo>
                <a:lnTo>
                  <a:pt x="329227" y="230685"/>
                </a:lnTo>
                <a:lnTo>
                  <a:pt x="330051" y="285309"/>
                </a:lnTo>
                <a:lnTo>
                  <a:pt x="330399" y="605868"/>
                </a:lnTo>
                <a:lnTo>
                  <a:pt x="327752" y="642337"/>
                </a:lnTo>
                <a:lnTo>
                  <a:pt x="321285" y="678389"/>
                </a:lnTo>
                <a:lnTo>
                  <a:pt x="315394" y="696338"/>
                </a:lnTo>
                <a:lnTo>
                  <a:pt x="308489" y="714256"/>
                </a:lnTo>
                <a:lnTo>
                  <a:pt x="301902" y="733147"/>
                </a:lnTo>
                <a:lnTo>
                  <a:pt x="289290" y="772658"/>
                </a:lnTo>
                <a:lnTo>
                  <a:pt x="282158" y="791926"/>
                </a:lnTo>
                <a:lnTo>
                  <a:pt x="274425" y="810724"/>
                </a:lnTo>
                <a:lnTo>
                  <a:pt x="266294" y="829209"/>
                </a:lnTo>
                <a:lnTo>
                  <a:pt x="249323" y="865623"/>
                </a:lnTo>
                <a:lnTo>
                  <a:pt x="240629" y="883668"/>
                </a:lnTo>
                <a:lnTo>
                  <a:pt x="230865" y="900659"/>
                </a:lnTo>
                <a:lnTo>
                  <a:pt x="220386" y="916947"/>
                </a:lnTo>
                <a:lnTo>
                  <a:pt x="175053" y="983474"/>
                </a:lnTo>
                <a:lnTo>
                  <a:pt x="57537" y="1158896"/>
                </a:lnTo>
                <a:lnTo>
                  <a:pt x="0" y="12412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81000"/>
            <a:ext cx="72771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81000" y="1905000"/>
          <a:ext cx="6096000" cy="18542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AB\CD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MARTInkAnnotation192"/>
          <p:cNvSpPr/>
          <p:nvPr/>
        </p:nvSpPr>
        <p:spPr>
          <a:xfrm>
            <a:off x="1759148" y="1553765"/>
            <a:ext cx="249874" cy="373683"/>
          </a:xfrm>
          <a:custGeom>
            <a:avLst/>
            <a:gdLst/>
            <a:ahLst/>
            <a:cxnLst/>
            <a:rect l="0" t="0" r="0" b="0"/>
            <a:pathLst>
              <a:path w="249874" h="373683">
                <a:moveTo>
                  <a:pt x="0" y="0"/>
                </a:moveTo>
                <a:lnTo>
                  <a:pt x="0" y="4741"/>
                </a:lnTo>
                <a:lnTo>
                  <a:pt x="992" y="7129"/>
                </a:lnTo>
                <a:lnTo>
                  <a:pt x="4740" y="12429"/>
                </a:lnTo>
                <a:lnTo>
                  <a:pt x="6137" y="16224"/>
                </a:lnTo>
                <a:lnTo>
                  <a:pt x="7688" y="25731"/>
                </a:lnTo>
                <a:lnTo>
                  <a:pt x="8378" y="33926"/>
                </a:lnTo>
                <a:lnTo>
                  <a:pt x="8684" y="41867"/>
                </a:lnTo>
                <a:lnTo>
                  <a:pt x="8897" y="68879"/>
                </a:lnTo>
                <a:lnTo>
                  <a:pt x="8930" y="229163"/>
                </a:lnTo>
                <a:lnTo>
                  <a:pt x="7937" y="235127"/>
                </a:lnTo>
                <a:lnTo>
                  <a:pt x="6284" y="241087"/>
                </a:lnTo>
                <a:lnTo>
                  <a:pt x="4189" y="247045"/>
                </a:lnTo>
                <a:lnTo>
                  <a:pt x="2793" y="253002"/>
                </a:lnTo>
                <a:lnTo>
                  <a:pt x="1862" y="258957"/>
                </a:lnTo>
                <a:lnTo>
                  <a:pt x="1241" y="264911"/>
                </a:lnTo>
                <a:lnTo>
                  <a:pt x="827" y="270865"/>
                </a:lnTo>
                <a:lnTo>
                  <a:pt x="552" y="276819"/>
                </a:lnTo>
                <a:lnTo>
                  <a:pt x="245" y="288726"/>
                </a:lnTo>
                <a:lnTo>
                  <a:pt x="0" y="373682"/>
                </a:lnTo>
                <a:lnTo>
                  <a:pt x="0" y="367239"/>
                </a:lnTo>
                <a:lnTo>
                  <a:pt x="992" y="366865"/>
                </a:lnTo>
                <a:lnTo>
                  <a:pt x="4740" y="366450"/>
                </a:lnTo>
                <a:lnTo>
                  <a:pt x="6137" y="365346"/>
                </a:lnTo>
                <a:lnTo>
                  <a:pt x="7068" y="363619"/>
                </a:lnTo>
                <a:lnTo>
                  <a:pt x="8102" y="359054"/>
                </a:lnTo>
                <a:lnTo>
                  <a:pt x="8821" y="349875"/>
                </a:lnTo>
                <a:lnTo>
                  <a:pt x="13637" y="339256"/>
                </a:lnTo>
                <a:lnTo>
                  <a:pt x="15983" y="331690"/>
                </a:lnTo>
                <a:lnTo>
                  <a:pt x="17025" y="324027"/>
                </a:lnTo>
                <a:lnTo>
                  <a:pt x="17489" y="314007"/>
                </a:lnTo>
                <a:lnTo>
                  <a:pt x="18604" y="309549"/>
                </a:lnTo>
                <a:lnTo>
                  <a:pt x="22490" y="301950"/>
                </a:lnTo>
                <a:lnTo>
                  <a:pt x="27524" y="292619"/>
                </a:lnTo>
                <a:lnTo>
                  <a:pt x="47668" y="252887"/>
                </a:lnTo>
                <a:lnTo>
                  <a:pt x="53597" y="243694"/>
                </a:lnTo>
                <a:lnTo>
                  <a:pt x="59540" y="235308"/>
                </a:lnTo>
                <a:lnTo>
                  <a:pt x="65488" y="224967"/>
                </a:lnTo>
                <a:lnTo>
                  <a:pt x="69456" y="219431"/>
                </a:lnTo>
                <a:lnTo>
                  <a:pt x="74085" y="213756"/>
                </a:lnTo>
                <a:lnTo>
                  <a:pt x="79155" y="207988"/>
                </a:lnTo>
                <a:lnTo>
                  <a:pt x="84520" y="203151"/>
                </a:lnTo>
                <a:lnTo>
                  <a:pt x="90081" y="198934"/>
                </a:lnTo>
                <a:lnTo>
                  <a:pt x="95773" y="195130"/>
                </a:lnTo>
                <a:lnTo>
                  <a:pt x="101552" y="191603"/>
                </a:lnTo>
                <a:lnTo>
                  <a:pt x="107389" y="188259"/>
                </a:lnTo>
                <a:lnTo>
                  <a:pt x="113264" y="185037"/>
                </a:lnTo>
                <a:lnTo>
                  <a:pt x="118174" y="182889"/>
                </a:lnTo>
                <a:lnTo>
                  <a:pt x="122439" y="181457"/>
                </a:lnTo>
                <a:lnTo>
                  <a:pt x="126274" y="180503"/>
                </a:lnTo>
                <a:lnTo>
                  <a:pt x="130815" y="178874"/>
                </a:lnTo>
                <a:lnTo>
                  <a:pt x="135827" y="176797"/>
                </a:lnTo>
                <a:lnTo>
                  <a:pt x="141153" y="174419"/>
                </a:lnTo>
                <a:lnTo>
                  <a:pt x="152362" y="169132"/>
                </a:lnTo>
                <a:lnTo>
                  <a:pt x="158129" y="166332"/>
                </a:lnTo>
                <a:lnTo>
                  <a:pt x="162967" y="164467"/>
                </a:lnTo>
                <a:lnTo>
                  <a:pt x="167183" y="163223"/>
                </a:lnTo>
                <a:lnTo>
                  <a:pt x="170987" y="162393"/>
                </a:lnTo>
                <a:lnTo>
                  <a:pt x="175506" y="161840"/>
                </a:lnTo>
                <a:lnTo>
                  <a:pt x="180504" y="161472"/>
                </a:lnTo>
                <a:lnTo>
                  <a:pt x="190357" y="161062"/>
                </a:lnTo>
                <a:lnTo>
                  <a:pt x="198043" y="160880"/>
                </a:lnTo>
                <a:lnTo>
                  <a:pt x="212689" y="160778"/>
                </a:lnTo>
                <a:lnTo>
                  <a:pt x="217199" y="161755"/>
                </a:lnTo>
                <a:lnTo>
                  <a:pt x="224856" y="165488"/>
                </a:lnTo>
                <a:lnTo>
                  <a:pt x="231566" y="170454"/>
                </a:lnTo>
                <a:lnTo>
                  <a:pt x="237856" y="175968"/>
                </a:lnTo>
                <a:lnTo>
                  <a:pt x="243958" y="181726"/>
                </a:lnTo>
                <a:lnTo>
                  <a:pt x="245982" y="184651"/>
                </a:lnTo>
                <a:lnTo>
                  <a:pt x="248232" y="190546"/>
                </a:lnTo>
                <a:lnTo>
                  <a:pt x="249498" y="199443"/>
                </a:lnTo>
                <a:lnTo>
                  <a:pt x="249873" y="208364"/>
                </a:lnTo>
                <a:lnTo>
                  <a:pt x="247315" y="216960"/>
                </a:lnTo>
                <a:lnTo>
                  <a:pt x="243863" y="226403"/>
                </a:lnTo>
                <a:lnTo>
                  <a:pt x="242329" y="233908"/>
                </a:lnTo>
                <a:lnTo>
                  <a:pt x="239001" y="243196"/>
                </a:lnTo>
                <a:lnTo>
                  <a:pt x="234215" y="252947"/>
                </a:lnTo>
                <a:lnTo>
                  <a:pt x="228780" y="260587"/>
                </a:lnTo>
                <a:lnTo>
                  <a:pt x="224950" y="264014"/>
                </a:lnTo>
                <a:lnTo>
                  <a:pt x="220412" y="267291"/>
                </a:lnTo>
                <a:lnTo>
                  <a:pt x="215402" y="270467"/>
                </a:lnTo>
                <a:lnTo>
                  <a:pt x="211070" y="273577"/>
                </a:lnTo>
                <a:lnTo>
                  <a:pt x="203611" y="279678"/>
                </a:lnTo>
                <a:lnTo>
                  <a:pt x="199240" y="282694"/>
                </a:lnTo>
                <a:lnTo>
                  <a:pt x="194343" y="285697"/>
                </a:lnTo>
                <a:lnTo>
                  <a:pt x="189093" y="288692"/>
                </a:lnTo>
                <a:lnTo>
                  <a:pt x="183609" y="290688"/>
                </a:lnTo>
                <a:lnTo>
                  <a:pt x="177968" y="292018"/>
                </a:lnTo>
                <a:lnTo>
                  <a:pt x="172224" y="292906"/>
                </a:lnTo>
                <a:lnTo>
                  <a:pt x="167402" y="293497"/>
                </a:lnTo>
                <a:lnTo>
                  <a:pt x="163195" y="293891"/>
                </a:lnTo>
                <a:lnTo>
                  <a:pt x="159398" y="294154"/>
                </a:lnTo>
                <a:lnTo>
                  <a:pt x="154882" y="295322"/>
                </a:lnTo>
                <a:lnTo>
                  <a:pt x="149887" y="297092"/>
                </a:lnTo>
                <a:lnTo>
                  <a:pt x="144573" y="299264"/>
                </a:lnTo>
                <a:lnTo>
                  <a:pt x="139046" y="300713"/>
                </a:lnTo>
                <a:lnTo>
                  <a:pt x="133377" y="301678"/>
                </a:lnTo>
                <a:lnTo>
                  <a:pt x="127613" y="302322"/>
                </a:lnTo>
                <a:lnTo>
                  <a:pt x="122779" y="302751"/>
                </a:lnTo>
                <a:lnTo>
                  <a:pt x="118563" y="303037"/>
                </a:lnTo>
                <a:lnTo>
                  <a:pt x="114761" y="303228"/>
                </a:lnTo>
                <a:lnTo>
                  <a:pt x="110242" y="302363"/>
                </a:lnTo>
                <a:lnTo>
                  <a:pt x="105244" y="300794"/>
                </a:lnTo>
                <a:lnTo>
                  <a:pt x="99929" y="298756"/>
                </a:lnTo>
                <a:lnTo>
                  <a:pt x="95392" y="297397"/>
                </a:lnTo>
                <a:lnTo>
                  <a:pt x="87706" y="295887"/>
                </a:lnTo>
                <a:lnTo>
                  <a:pt x="80825" y="294918"/>
                </a:lnTo>
                <a:lnTo>
                  <a:pt x="76271" y="294786"/>
                </a:lnTo>
                <a:lnTo>
                  <a:pt x="74660" y="293758"/>
                </a:lnTo>
                <a:lnTo>
                  <a:pt x="73586" y="292081"/>
                </a:lnTo>
                <a:lnTo>
                  <a:pt x="71448" y="285783"/>
                </a:lnTo>
                <a:lnTo>
                  <a:pt x="71437" y="276830"/>
                </a:lnTo>
                <a:lnTo>
                  <a:pt x="71437" y="285750"/>
                </a:lnTo>
                <a:lnTo>
                  <a:pt x="62617" y="285750"/>
                </a:lnTo>
                <a:lnTo>
                  <a:pt x="71437" y="2857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InkAnnotation193"/>
          <p:cNvSpPr/>
          <p:nvPr/>
        </p:nvSpPr>
        <p:spPr>
          <a:xfrm>
            <a:off x="3161109" y="1214437"/>
            <a:ext cx="455415" cy="17860"/>
          </a:xfrm>
          <a:custGeom>
            <a:avLst/>
            <a:gdLst/>
            <a:ahLst/>
            <a:cxnLst/>
            <a:rect l="0" t="0" r="0" b="0"/>
            <a:pathLst>
              <a:path w="455415" h="17860">
                <a:moveTo>
                  <a:pt x="0" y="8930"/>
                </a:moveTo>
                <a:lnTo>
                  <a:pt x="8927" y="8930"/>
                </a:lnTo>
                <a:lnTo>
                  <a:pt x="16618" y="16618"/>
                </a:lnTo>
                <a:lnTo>
                  <a:pt x="18024" y="17032"/>
                </a:lnTo>
                <a:lnTo>
                  <a:pt x="22232" y="17492"/>
                </a:lnTo>
                <a:lnTo>
                  <a:pt x="36324" y="17845"/>
                </a:lnTo>
                <a:lnTo>
                  <a:pt x="56590" y="17859"/>
                </a:lnTo>
                <a:lnTo>
                  <a:pt x="59555" y="16867"/>
                </a:lnTo>
                <a:lnTo>
                  <a:pt x="62523" y="15213"/>
                </a:lnTo>
                <a:lnTo>
                  <a:pt x="65495" y="13119"/>
                </a:lnTo>
                <a:lnTo>
                  <a:pt x="68468" y="11722"/>
                </a:lnTo>
                <a:lnTo>
                  <a:pt x="71442" y="10791"/>
                </a:lnTo>
                <a:lnTo>
                  <a:pt x="74417" y="10171"/>
                </a:lnTo>
                <a:lnTo>
                  <a:pt x="78385" y="9757"/>
                </a:lnTo>
                <a:lnTo>
                  <a:pt x="88085" y="9297"/>
                </a:lnTo>
                <a:lnTo>
                  <a:pt x="99962" y="9039"/>
                </a:lnTo>
                <a:lnTo>
                  <a:pt x="150214" y="8930"/>
                </a:lnTo>
                <a:lnTo>
                  <a:pt x="154713" y="7938"/>
                </a:lnTo>
                <a:lnTo>
                  <a:pt x="158705" y="6284"/>
                </a:lnTo>
                <a:lnTo>
                  <a:pt x="162357" y="4189"/>
                </a:lnTo>
                <a:lnTo>
                  <a:pt x="166777" y="2793"/>
                </a:lnTo>
                <a:lnTo>
                  <a:pt x="171708" y="1862"/>
                </a:lnTo>
                <a:lnTo>
                  <a:pt x="176980" y="1241"/>
                </a:lnTo>
                <a:lnTo>
                  <a:pt x="182479" y="828"/>
                </a:lnTo>
                <a:lnTo>
                  <a:pt x="193880" y="368"/>
                </a:lnTo>
                <a:lnTo>
                  <a:pt x="206715" y="109"/>
                </a:lnTo>
                <a:lnTo>
                  <a:pt x="45541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InkAnnotation194"/>
          <p:cNvSpPr/>
          <p:nvPr/>
        </p:nvSpPr>
        <p:spPr>
          <a:xfrm>
            <a:off x="3295696" y="2375296"/>
            <a:ext cx="276046" cy="232124"/>
          </a:xfrm>
          <a:custGeom>
            <a:avLst/>
            <a:gdLst/>
            <a:ahLst/>
            <a:cxnLst/>
            <a:rect l="0" t="0" r="0" b="0"/>
            <a:pathLst>
              <a:path w="276046" h="232124">
                <a:moveTo>
                  <a:pt x="133304" y="0"/>
                </a:moveTo>
                <a:lnTo>
                  <a:pt x="120874" y="12429"/>
                </a:lnTo>
                <a:lnTo>
                  <a:pt x="112566" y="18092"/>
                </a:lnTo>
                <a:lnTo>
                  <a:pt x="107572" y="20991"/>
                </a:lnTo>
                <a:lnTo>
                  <a:pt x="96732" y="26858"/>
                </a:lnTo>
                <a:lnTo>
                  <a:pt x="91063" y="29812"/>
                </a:lnTo>
                <a:lnTo>
                  <a:pt x="85299" y="33765"/>
                </a:lnTo>
                <a:lnTo>
                  <a:pt x="79472" y="38385"/>
                </a:lnTo>
                <a:lnTo>
                  <a:pt x="73604" y="43450"/>
                </a:lnTo>
                <a:lnTo>
                  <a:pt x="68699" y="48810"/>
                </a:lnTo>
                <a:lnTo>
                  <a:pt x="64437" y="54368"/>
                </a:lnTo>
                <a:lnTo>
                  <a:pt x="60603" y="60058"/>
                </a:lnTo>
                <a:lnTo>
                  <a:pt x="56063" y="64844"/>
                </a:lnTo>
                <a:lnTo>
                  <a:pt x="51052" y="69026"/>
                </a:lnTo>
                <a:lnTo>
                  <a:pt x="45727" y="72807"/>
                </a:lnTo>
                <a:lnTo>
                  <a:pt x="41185" y="77311"/>
                </a:lnTo>
                <a:lnTo>
                  <a:pt x="37164" y="82299"/>
                </a:lnTo>
                <a:lnTo>
                  <a:pt x="33492" y="87608"/>
                </a:lnTo>
                <a:lnTo>
                  <a:pt x="29059" y="93132"/>
                </a:lnTo>
                <a:lnTo>
                  <a:pt x="24120" y="98799"/>
                </a:lnTo>
                <a:lnTo>
                  <a:pt x="18842" y="104561"/>
                </a:lnTo>
                <a:lnTo>
                  <a:pt x="14332" y="110387"/>
                </a:lnTo>
                <a:lnTo>
                  <a:pt x="10333" y="116256"/>
                </a:lnTo>
                <a:lnTo>
                  <a:pt x="6675" y="122152"/>
                </a:lnTo>
                <a:lnTo>
                  <a:pt x="4236" y="127076"/>
                </a:lnTo>
                <a:lnTo>
                  <a:pt x="2610" y="131350"/>
                </a:lnTo>
                <a:lnTo>
                  <a:pt x="1526" y="135192"/>
                </a:lnTo>
                <a:lnTo>
                  <a:pt x="803" y="139737"/>
                </a:lnTo>
                <a:lnTo>
                  <a:pt x="321" y="144752"/>
                </a:lnTo>
                <a:lnTo>
                  <a:pt x="0" y="150080"/>
                </a:lnTo>
                <a:lnTo>
                  <a:pt x="778" y="154624"/>
                </a:lnTo>
                <a:lnTo>
                  <a:pt x="2289" y="158645"/>
                </a:lnTo>
                <a:lnTo>
                  <a:pt x="4289" y="162318"/>
                </a:lnTo>
                <a:lnTo>
                  <a:pt x="11843" y="176969"/>
                </a:lnTo>
                <a:lnTo>
                  <a:pt x="15619" y="181479"/>
                </a:lnTo>
                <a:lnTo>
                  <a:pt x="20120" y="185478"/>
                </a:lnTo>
                <a:lnTo>
                  <a:pt x="25106" y="189137"/>
                </a:lnTo>
                <a:lnTo>
                  <a:pt x="30414" y="193560"/>
                </a:lnTo>
                <a:lnTo>
                  <a:pt x="35937" y="198493"/>
                </a:lnTo>
                <a:lnTo>
                  <a:pt x="41603" y="203767"/>
                </a:lnTo>
                <a:lnTo>
                  <a:pt x="47365" y="208274"/>
                </a:lnTo>
                <a:lnTo>
                  <a:pt x="53191" y="212271"/>
                </a:lnTo>
                <a:lnTo>
                  <a:pt x="59059" y="215928"/>
                </a:lnTo>
                <a:lnTo>
                  <a:pt x="66940" y="219359"/>
                </a:lnTo>
                <a:lnTo>
                  <a:pt x="76163" y="222638"/>
                </a:lnTo>
                <a:lnTo>
                  <a:pt x="86280" y="225816"/>
                </a:lnTo>
                <a:lnTo>
                  <a:pt x="95009" y="227935"/>
                </a:lnTo>
                <a:lnTo>
                  <a:pt x="102813" y="229347"/>
                </a:lnTo>
                <a:lnTo>
                  <a:pt x="110000" y="230289"/>
                </a:lnTo>
                <a:lnTo>
                  <a:pt x="117768" y="230917"/>
                </a:lnTo>
                <a:lnTo>
                  <a:pt x="125923" y="231335"/>
                </a:lnTo>
                <a:lnTo>
                  <a:pt x="142922" y="231800"/>
                </a:lnTo>
                <a:lnTo>
                  <a:pt x="186972" y="232123"/>
                </a:lnTo>
                <a:lnTo>
                  <a:pt x="194879" y="231147"/>
                </a:lnTo>
                <a:lnTo>
                  <a:pt x="202136" y="229505"/>
                </a:lnTo>
                <a:lnTo>
                  <a:pt x="208957" y="227417"/>
                </a:lnTo>
                <a:lnTo>
                  <a:pt x="215489" y="226026"/>
                </a:lnTo>
                <a:lnTo>
                  <a:pt x="221828" y="225098"/>
                </a:lnTo>
                <a:lnTo>
                  <a:pt x="228039" y="224480"/>
                </a:lnTo>
                <a:lnTo>
                  <a:pt x="233171" y="223075"/>
                </a:lnTo>
                <a:lnTo>
                  <a:pt x="241520" y="218869"/>
                </a:lnTo>
                <a:lnTo>
                  <a:pt x="251184" y="213692"/>
                </a:lnTo>
                <a:lnTo>
                  <a:pt x="256539" y="210922"/>
                </a:lnTo>
                <a:lnTo>
                  <a:pt x="260109" y="208084"/>
                </a:lnTo>
                <a:lnTo>
                  <a:pt x="262489" y="205199"/>
                </a:lnTo>
                <a:lnTo>
                  <a:pt x="266125" y="199348"/>
                </a:lnTo>
                <a:lnTo>
                  <a:pt x="271049" y="193441"/>
                </a:lnTo>
                <a:lnTo>
                  <a:pt x="272759" y="189484"/>
                </a:lnTo>
                <a:lnTo>
                  <a:pt x="273899" y="184862"/>
                </a:lnTo>
                <a:lnTo>
                  <a:pt x="275728" y="172666"/>
                </a:lnTo>
                <a:lnTo>
                  <a:pt x="275979" y="165707"/>
                </a:lnTo>
                <a:lnTo>
                  <a:pt x="276045" y="161073"/>
                </a:lnTo>
                <a:lnTo>
                  <a:pt x="275097" y="156991"/>
                </a:lnTo>
                <a:lnTo>
                  <a:pt x="271399" y="149810"/>
                </a:lnTo>
                <a:lnTo>
                  <a:pt x="268478" y="144930"/>
                </a:lnTo>
                <a:lnTo>
                  <a:pt x="265149" y="138497"/>
                </a:lnTo>
                <a:lnTo>
                  <a:pt x="262873" y="134003"/>
                </a:lnTo>
                <a:lnTo>
                  <a:pt x="260363" y="130015"/>
                </a:lnTo>
                <a:lnTo>
                  <a:pt x="254928" y="122938"/>
                </a:lnTo>
                <a:lnTo>
                  <a:pt x="252089" y="120654"/>
                </a:lnTo>
                <a:lnTo>
                  <a:pt x="249205" y="119131"/>
                </a:lnTo>
                <a:lnTo>
                  <a:pt x="246290" y="118117"/>
                </a:lnTo>
                <a:lnTo>
                  <a:pt x="240405" y="114343"/>
                </a:lnTo>
                <a:lnTo>
                  <a:pt x="234483" y="109358"/>
                </a:lnTo>
                <a:lnTo>
                  <a:pt x="228543" y="103836"/>
                </a:lnTo>
                <a:lnTo>
                  <a:pt x="225570" y="101966"/>
                </a:lnTo>
                <a:lnTo>
                  <a:pt x="219620" y="99889"/>
                </a:lnTo>
                <a:lnTo>
                  <a:pt x="213670" y="96320"/>
                </a:lnTo>
                <a:lnTo>
                  <a:pt x="210693" y="93979"/>
                </a:lnTo>
                <a:lnTo>
                  <a:pt x="204741" y="91378"/>
                </a:lnTo>
                <a:lnTo>
                  <a:pt x="198788" y="90222"/>
                </a:lnTo>
                <a:lnTo>
                  <a:pt x="190850" y="89571"/>
                </a:lnTo>
                <a:lnTo>
                  <a:pt x="186882" y="89297"/>
                </a:lnTo>
                <a:lnTo>
                  <a:pt x="195811" y="8929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InkAnnotation195"/>
          <p:cNvSpPr/>
          <p:nvPr/>
        </p:nvSpPr>
        <p:spPr>
          <a:xfrm>
            <a:off x="4464889" y="2393156"/>
            <a:ext cx="204913" cy="151683"/>
          </a:xfrm>
          <a:custGeom>
            <a:avLst/>
            <a:gdLst/>
            <a:ahLst/>
            <a:cxnLst/>
            <a:rect l="0" t="0" r="0" b="0"/>
            <a:pathLst>
              <a:path w="204913" h="151683">
                <a:moveTo>
                  <a:pt x="71392" y="0"/>
                </a:moveTo>
                <a:lnTo>
                  <a:pt x="71392" y="4740"/>
                </a:lnTo>
                <a:lnTo>
                  <a:pt x="70399" y="6137"/>
                </a:lnTo>
                <a:lnTo>
                  <a:pt x="68746" y="7068"/>
                </a:lnTo>
                <a:lnTo>
                  <a:pt x="66651" y="7688"/>
                </a:lnTo>
                <a:lnTo>
                  <a:pt x="61678" y="11023"/>
                </a:lnTo>
                <a:lnTo>
                  <a:pt x="58963" y="13302"/>
                </a:lnTo>
                <a:lnTo>
                  <a:pt x="55168" y="16806"/>
                </a:lnTo>
                <a:lnTo>
                  <a:pt x="41339" y="30225"/>
                </a:lnTo>
                <a:lnTo>
                  <a:pt x="33892" y="37577"/>
                </a:lnTo>
                <a:lnTo>
                  <a:pt x="30517" y="41918"/>
                </a:lnTo>
                <a:lnTo>
                  <a:pt x="27275" y="46797"/>
                </a:lnTo>
                <a:lnTo>
                  <a:pt x="24121" y="52034"/>
                </a:lnTo>
                <a:lnTo>
                  <a:pt x="21026" y="57509"/>
                </a:lnTo>
                <a:lnTo>
                  <a:pt x="14942" y="68885"/>
                </a:lnTo>
                <a:lnTo>
                  <a:pt x="11930" y="73705"/>
                </a:lnTo>
                <a:lnTo>
                  <a:pt x="8930" y="77910"/>
                </a:lnTo>
                <a:lnTo>
                  <a:pt x="5938" y="81705"/>
                </a:lnTo>
                <a:lnTo>
                  <a:pt x="3943" y="86220"/>
                </a:lnTo>
                <a:lnTo>
                  <a:pt x="2614" y="91214"/>
                </a:lnTo>
                <a:lnTo>
                  <a:pt x="1727" y="96528"/>
                </a:lnTo>
                <a:lnTo>
                  <a:pt x="1136" y="101063"/>
                </a:lnTo>
                <a:lnTo>
                  <a:pt x="742" y="105078"/>
                </a:lnTo>
                <a:lnTo>
                  <a:pt x="480" y="108747"/>
                </a:lnTo>
                <a:lnTo>
                  <a:pt x="305" y="112186"/>
                </a:lnTo>
                <a:lnTo>
                  <a:pt x="110" y="118652"/>
                </a:lnTo>
                <a:lnTo>
                  <a:pt x="0" y="127870"/>
                </a:lnTo>
                <a:lnTo>
                  <a:pt x="977" y="130887"/>
                </a:lnTo>
                <a:lnTo>
                  <a:pt x="2621" y="133891"/>
                </a:lnTo>
                <a:lnTo>
                  <a:pt x="4709" y="136886"/>
                </a:lnTo>
                <a:lnTo>
                  <a:pt x="7093" y="138882"/>
                </a:lnTo>
                <a:lnTo>
                  <a:pt x="9674" y="140213"/>
                </a:lnTo>
                <a:lnTo>
                  <a:pt x="12387" y="141100"/>
                </a:lnTo>
                <a:lnTo>
                  <a:pt x="18048" y="144732"/>
                </a:lnTo>
                <a:lnTo>
                  <a:pt x="20946" y="147089"/>
                </a:lnTo>
                <a:lnTo>
                  <a:pt x="24863" y="148661"/>
                </a:lnTo>
                <a:lnTo>
                  <a:pt x="29459" y="149709"/>
                </a:lnTo>
                <a:lnTo>
                  <a:pt x="34506" y="150407"/>
                </a:lnTo>
                <a:lnTo>
                  <a:pt x="39856" y="150873"/>
                </a:lnTo>
                <a:lnTo>
                  <a:pt x="45407" y="151184"/>
                </a:lnTo>
                <a:lnTo>
                  <a:pt x="56866" y="151528"/>
                </a:lnTo>
                <a:lnTo>
                  <a:pt x="68574" y="151682"/>
                </a:lnTo>
                <a:lnTo>
                  <a:pt x="74474" y="150730"/>
                </a:lnTo>
                <a:lnTo>
                  <a:pt x="80392" y="149104"/>
                </a:lnTo>
                <a:lnTo>
                  <a:pt x="108888" y="139365"/>
                </a:lnTo>
                <a:lnTo>
                  <a:pt x="116233" y="136566"/>
                </a:lnTo>
                <a:lnTo>
                  <a:pt x="123115" y="133708"/>
                </a:lnTo>
                <a:lnTo>
                  <a:pt x="129686" y="130810"/>
                </a:lnTo>
                <a:lnTo>
                  <a:pt x="142279" y="124945"/>
                </a:lnTo>
                <a:lnTo>
                  <a:pt x="148416" y="121992"/>
                </a:lnTo>
                <a:lnTo>
                  <a:pt x="153499" y="118039"/>
                </a:lnTo>
                <a:lnTo>
                  <a:pt x="157879" y="113419"/>
                </a:lnTo>
                <a:lnTo>
                  <a:pt x="161792" y="108355"/>
                </a:lnTo>
                <a:lnTo>
                  <a:pt x="166386" y="103986"/>
                </a:lnTo>
                <a:lnTo>
                  <a:pt x="171432" y="100082"/>
                </a:lnTo>
                <a:lnTo>
                  <a:pt x="176781" y="96487"/>
                </a:lnTo>
                <a:lnTo>
                  <a:pt x="181339" y="93098"/>
                </a:lnTo>
                <a:lnTo>
                  <a:pt x="185369" y="89846"/>
                </a:lnTo>
                <a:lnTo>
                  <a:pt x="189048" y="86687"/>
                </a:lnTo>
                <a:lnTo>
                  <a:pt x="191501" y="83588"/>
                </a:lnTo>
                <a:lnTo>
                  <a:pt x="193136" y="80530"/>
                </a:lnTo>
                <a:lnTo>
                  <a:pt x="194227" y="77499"/>
                </a:lnTo>
                <a:lnTo>
                  <a:pt x="195945" y="74486"/>
                </a:lnTo>
                <a:lnTo>
                  <a:pt x="198084" y="71485"/>
                </a:lnTo>
                <a:lnTo>
                  <a:pt x="200502" y="68493"/>
                </a:lnTo>
                <a:lnTo>
                  <a:pt x="202114" y="65505"/>
                </a:lnTo>
                <a:lnTo>
                  <a:pt x="203188" y="62522"/>
                </a:lnTo>
                <a:lnTo>
                  <a:pt x="203904" y="59540"/>
                </a:lnTo>
                <a:lnTo>
                  <a:pt x="204382" y="56561"/>
                </a:lnTo>
                <a:lnTo>
                  <a:pt x="204701" y="53582"/>
                </a:lnTo>
                <a:lnTo>
                  <a:pt x="204912" y="50604"/>
                </a:lnTo>
                <a:lnTo>
                  <a:pt x="204062" y="48619"/>
                </a:lnTo>
                <a:lnTo>
                  <a:pt x="202502" y="47295"/>
                </a:lnTo>
                <a:lnTo>
                  <a:pt x="200470" y="46413"/>
                </a:lnTo>
                <a:lnTo>
                  <a:pt x="199116" y="44832"/>
                </a:lnTo>
                <a:lnTo>
                  <a:pt x="198213" y="42786"/>
                </a:lnTo>
                <a:lnTo>
                  <a:pt x="197612" y="40430"/>
                </a:lnTo>
                <a:lnTo>
                  <a:pt x="195226" y="37868"/>
                </a:lnTo>
                <a:lnTo>
                  <a:pt x="191651" y="35167"/>
                </a:lnTo>
                <a:lnTo>
                  <a:pt x="187283" y="32374"/>
                </a:lnTo>
                <a:lnTo>
                  <a:pt x="183379" y="30512"/>
                </a:lnTo>
                <a:lnTo>
                  <a:pt x="179784" y="29271"/>
                </a:lnTo>
                <a:lnTo>
                  <a:pt x="176396" y="28444"/>
                </a:lnTo>
                <a:lnTo>
                  <a:pt x="173144" y="27892"/>
                </a:lnTo>
                <a:lnTo>
                  <a:pt x="169984" y="27524"/>
                </a:lnTo>
                <a:lnTo>
                  <a:pt x="160689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InkAnnotation196"/>
          <p:cNvSpPr/>
          <p:nvPr/>
        </p:nvSpPr>
        <p:spPr>
          <a:xfrm>
            <a:off x="3465164" y="2803921"/>
            <a:ext cx="231568" cy="141480"/>
          </a:xfrm>
          <a:custGeom>
            <a:avLst/>
            <a:gdLst/>
            <a:ahLst/>
            <a:cxnLst/>
            <a:rect l="0" t="0" r="0" b="0"/>
            <a:pathLst>
              <a:path w="231568" h="141480">
                <a:moveTo>
                  <a:pt x="53132" y="17860"/>
                </a:moveTo>
                <a:lnTo>
                  <a:pt x="53132" y="22600"/>
                </a:lnTo>
                <a:lnTo>
                  <a:pt x="52140" y="23997"/>
                </a:lnTo>
                <a:lnTo>
                  <a:pt x="50486" y="24928"/>
                </a:lnTo>
                <a:lnTo>
                  <a:pt x="48392" y="25548"/>
                </a:lnTo>
                <a:lnTo>
                  <a:pt x="43419" y="28883"/>
                </a:lnTo>
                <a:lnTo>
                  <a:pt x="40703" y="31162"/>
                </a:lnTo>
                <a:lnTo>
                  <a:pt x="37901" y="33673"/>
                </a:lnTo>
                <a:lnTo>
                  <a:pt x="32142" y="39109"/>
                </a:lnTo>
                <a:lnTo>
                  <a:pt x="28224" y="41948"/>
                </a:lnTo>
                <a:lnTo>
                  <a:pt x="23628" y="44833"/>
                </a:lnTo>
                <a:lnTo>
                  <a:pt x="18580" y="47748"/>
                </a:lnTo>
                <a:lnTo>
                  <a:pt x="15215" y="50684"/>
                </a:lnTo>
                <a:lnTo>
                  <a:pt x="12972" y="53633"/>
                </a:lnTo>
                <a:lnTo>
                  <a:pt x="4630" y="70236"/>
                </a:lnTo>
                <a:lnTo>
                  <a:pt x="2938" y="74605"/>
                </a:lnTo>
                <a:lnTo>
                  <a:pt x="1810" y="78510"/>
                </a:lnTo>
                <a:lnTo>
                  <a:pt x="1058" y="82106"/>
                </a:lnTo>
                <a:lnTo>
                  <a:pt x="557" y="85495"/>
                </a:lnTo>
                <a:lnTo>
                  <a:pt x="223" y="88747"/>
                </a:lnTo>
                <a:lnTo>
                  <a:pt x="0" y="91907"/>
                </a:lnTo>
                <a:lnTo>
                  <a:pt x="843" y="95006"/>
                </a:lnTo>
                <a:lnTo>
                  <a:pt x="2398" y="98064"/>
                </a:lnTo>
                <a:lnTo>
                  <a:pt x="4426" y="101095"/>
                </a:lnTo>
                <a:lnTo>
                  <a:pt x="6771" y="104107"/>
                </a:lnTo>
                <a:lnTo>
                  <a:pt x="9327" y="107108"/>
                </a:lnTo>
                <a:lnTo>
                  <a:pt x="12022" y="110101"/>
                </a:lnTo>
                <a:lnTo>
                  <a:pt x="17664" y="116072"/>
                </a:lnTo>
                <a:lnTo>
                  <a:pt x="20557" y="119053"/>
                </a:lnTo>
                <a:lnTo>
                  <a:pt x="24470" y="122033"/>
                </a:lnTo>
                <a:lnTo>
                  <a:pt x="29063" y="125012"/>
                </a:lnTo>
                <a:lnTo>
                  <a:pt x="34110" y="127990"/>
                </a:lnTo>
                <a:lnTo>
                  <a:pt x="39458" y="129975"/>
                </a:lnTo>
                <a:lnTo>
                  <a:pt x="45008" y="131298"/>
                </a:lnTo>
                <a:lnTo>
                  <a:pt x="50693" y="132181"/>
                </a:lnTo>
                <a:lnTo>
                  <a:pt x="57459" y="133761"/>
                </a:lnTo>
                <a:lnTo>
                  <a:pt x="64946" y="135807"/>
                </a:lnTo>
                <a:lnTo>
                  <a:pt x="72915" y="138163"/>
                </a:lnTo>
                <a:lnTo>
                  <a:pt x="80211" y="139734"/>
                </a:lnTo>
                <a:lnTo>
                  <a:pt x="87060" y="140781"/>
                </a:lnTo>
                <a:lnTo>
                  <a:pt x="93610" y="141479"/>
                </a:lnTo>
                <a:lnTo>
                  <a:pt x="100953" y="140952"/>
                </a:lnTo>
                <a:lnTo>
                  <a:pt x="108826" y="139609"/>
                </a:lnTo>
                <a:lnTo>
                  <a:pt x="117050" y="137721"/>
                </a:lnTo>
                <a:lnTo>
                  <a:pt x="124518" y="136463"/>
                </a:lnTo>
                <a:lnTo>
                  <a:pt x="131481" y="135623"/>
                </a:lnTo>
                <a:lnTo>
                  <a:pt x="138106" y="135064"/>
                </a:lnTo>
                <a:lnTo>
                  <a:pt x="144509" y="133699"/>
                </a:lnTo>
                <a:lnTo>
                  <a:pt x="150761" y="131797"/>
                </a:lnTo>
                <a:lnTo>
                  <a:pt x="156913" y="129537"/>
                </a:lnTo>
                <a:lnTo>
                  <a:pt x="162999" y="127037"/>
                </a:lnTo>
                <a:lnTo>
                  <a:pt x="169041" y="124379"/>
                </a:lnTo>
                <a:lnTo>
                  <a:pt x="181045" y="118780"/>
                </a:lnTo>
                <a:lnTo>
                  <a:pt x="192996" y="112984"/>
                </a:lnTo>
                <a:lnTo>
                  <a:pt x="197968" y="110049"/>
                </a:lnTo>
                <a:lnTo>
                  <a:pt x="202276" y="107101"/>
                </a:lnTo>
                <a:lnTo>
                  <a:pt x="206139" y="104143"/>
                </a:lnTo>
                <a:lnTo>
                  <a:pt x="209707" y="101179"/>
                </a:lnTo>
                <a:lnTo>
                  <a:pt x="213078" y="98211"/>
                </a:lnTo>
                <a:lnTo>
                  <a:pt x="219469" y="92267"/>
                </a:lnTo>
                <a:lnTo>
                  <a:pt x="225617" y="86317"/>
                </a:lnTo>
                <a:lnTo>
                  <a:pt x="227654" y="83342"/>
                </a:lnTo>
                <a:lnTo>
                  <a:pt x="229011" y="80366"/>
                </a:lnTo>
                <a:lnTo>
                  <a:pt x="229916" y="77390"/>
                </a:lnTo>
                <a:lnTo>
                  <a:pt x="230519" y="74414"/>
                </a:lnTo>
                <a:lnTo>
                  <a:pt x="230922" y="71437"/>
                </a:lnTo>
                <a:lnTo>
                  <a:pt x="231189" y="68461"/>
                </a:lnTo>
                <a:lnTo>
                  <a:pt x="231368" y="65485"/>
                </a:lnTo>
                <a:lnTo>
                  <a:pt x="231567" y="59532"/>
                </a:lnTo>
                <a:lnTo>
                  <a:pt x="230628" y="56555"/>
                </a:lnTo>
                <a:lnTo>
                  <a:pt x="229010" y="53579"/>
                </a:lnTo>
                <a:lnTo>
                  <a:pt x="226938" y="50602"/>
                </a:lnTo>
                <a:lnTo>
                  <a:pt x="224565" y="47625"/>
                </a:lnTo>
                <a:lnTo>
                  <a:pt x="221991" y="44649"/>
                </a:lnTo>
                <a:lnTo>
                  <a:pt x="219283" y="41672"/>
                </a:lnTo>
                <a:lnTo>
                  <a:pt x="213628" y="35719"/>
                </a:lnTo>
                <a:lnTo>
                  <a:pt x="201913" y="23813"/>
                </a:lnTo>
                <a:lnTo>
                  <a:pt x="197960" y="20836"/>
                </a:lnTo>
                <a:lnTo>
                  <a:pt x="193340" y="17860"/>
                </a:lnTo>
                <a:lnTo>
                  <a:pt x="188276" y="14883"/>
                </a:lnTo>
                <a:lnTo>
                  <a:pt x="182916" y="12899"/>
                </a:lnTo>
                <a:lnTo>
                  <a:pt x="177358" y="11576"/>
                </a:lnTo>
                <a:lnTo>
                  <a:pt x="171668" y="10694"/>
                </a:lnTo>
                <a:lnTo>
                  <a:pt x="166883" y="9114"/>
                </a:lnTo>
                <a:lnTo>
                  <a:pt x="162700" y="7068"/>
                </a:lnTo>
                <a:lnTo>
                  <a:pt x="158919" y="4712"/>
                </a:lnTo>
                <a:lnTo>
                  <a:pt x="152073" y="2094"/>
                </a:lnTo>
                <a:lnTo>
                  <a:pt x="14242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InkAnnotation197"/>
          <p:cNvSpPr/>
          <p:nvPr/>
        </p:nvSpPr>
        <p:spPr>
          <a:xfrm>
            <a:off x="4504452" y="2705695"/>
            <a:ext cx="210299" cy="160321"/>
          </a:xfrm>
          <a:custGeom>
            <a:avLst/>
            <a:gdLst/>
            <a:ahLst/>
            <a:cxnLst/>
            <a:rect l="0" t="0" r="0" b="0"/>
            <a:pathLst>
              <a:path w="210299" h="160321">
                <a:moveTo>
                  <a:pt x="130055" y="35719"/>
                </a:moveTo>
                <a:lnTo>
                  <a:pt x="125315" y="35719"/>
                </a:lnTo>
                <a:lnTo>
                  <a:pt x="123918" y="36711"/>
                </a:lnTo>
                <a:lnTo>
                  <a:pt x="122987" y="38364"/>
                </a:lnTo>
                <a:lnTo>
                  <a:pt x="122367" y="40459"/>
                </a:lnTo>
                <a:lnTo>
                  <a:pt x="119968" y="41856"/>
                </a:lnTo>
                <a:lnTo>
                  <a:pt x="116386" y="42786"/>
                </a:lnTo>
                <a:lnTo>
                  <a:pt x="112012" y="43407"/>
                </a:lnTo>
                <a:lnTo>
                  <a:pt x="108105" y="44813"/>
                </a:lnTo>
                <a:lnTo>
                  <a:pt x="104507" y="46742"/>
                </a:lnTo>
                <a:lnTo>
                  <a:pt x="101117" y="49021"/>
                </a:lnTo>
                <a:lnTo>
                  <a:pt x="96872" y="50540"/>
                </a:lnTo>
                <a:lnTo>
                  <a:pt x="92058" y="51553"/>
                </a:lnTo>
                <a:lnTo>
                  <a:pt x="86865" y="52228"/>
                </a:lnTo>
                <a:lnTo>
                  <a:pt x="81418" y="54662"/>
                </a:lnTo>
                <a:lnTo>
                  <a:pt x="75802" y="58269"/>
                </a:lnTo>
                <a:lnTo>
                  <a:pt x="70074" y="62659"/>
                </a:lnTo>
                <a:lnTo>
                  <a:pt x="65263" y="66577"/>
                </a:lnTo>
                <a:lnTo>
                  <a:pt x="61064" y="70182"/>
                </a:lnTo>
                <a:lnTo>
                  <a:pt x="57271" y="73577"/>
                </a:lnTo>
                <a:lnTo>
                  <a:pt x="52759" y="76832"/>
                </a:lnTo>
                <a:lnTo>
                  <a:pt x="47767" y="79995"/>
                </a:lnTo>
                <a:lnTo>
                  <a:pt x="42454" y="83095"/>
                </a:lnTo>
                <a:lnTo>
                  <a:pt x="37920" y="86155"/>
                </a:lnTo>
                <a:lnTo>
                  <a:pt x="33905" y="89186"/>
                </a:lnTo>
                <a:lnTo>
                  <a:pt x="30236" y="92200"/>
                </a:lnTo>
                <a:lnTo>
                  <a:pt x="26798" y="95201"/>
                </a:lnTo>
                <a:lnTo>
                  <a:pt x="23514" y="98194"/>
                </a:lnTo>
                <a:lnTo>
                  <a:pt x="17219" y="104165"/>
                </a:lnTo>
                <a:lnTo>
                  <a:pt x="11114" y="110126"/>
                </a:lnTo>
                <a:lnTo>
                  <a:pt x="9089" y="113105"/>
                </a:lnTo>
                <a:lnTo>
                  <a:pt x="7740" y="116083"/>
                </a:lnTo>
                <a:lnTo>
                  <a:pt x="6840" y="119060"/>
                </a:lnTo>
                <a:lnTo>
                  <a:pt x="6240" y="122038"/>
                </a:lnTo>
                <a:lnTo>
                  <a:pt x="5839" y="125014"/>
                </a:lnTo>
                <a:lnTo>
                  <a:pt x="5573" y="127991"/>
                </a:lnTo>
                <a:lnTo>
                  <a:pt x="4403" y="130968"/>
                </a:lnTo>
                <a:lnTo>
                  <a:pt x="2631" y="133945"/>
                </a:lnTo>
                <a:lnTo>
                  <a:pt x="457" y="136921"/>
                </a:lnTo>
                <a:lnTo>
                  <a:pt x="0" y="139898"/>
                </a:lnTo>
                <a:lnTo>
                  <a:pt x="688" y="142875"/>
                </a:lnTo>
                <a:lnTo>
                  <a:pt x="2138" y="145851"/>
                </a:lnTo>
                <a:lnTo>
                  <a:pt x="5089" y="147836"/>
                </a:lnTo>
                <a:lnTo>
                  <a:pt x="9041" y="149159"/>
                </a:lnTo>
                <a:lnTo>
                  <a:pt x="13660" y="150040"/>
                </a:lnTo>
                <a:lnTo>
                  <a:pt x="17732" y="151621"/>
                </a:lnTo>
                <a:lnTo>
                  <a:pt x="21439" y="153666"/>
                </a:lnTo>
                <a:lnTo>
                  <a:pt x="24902" y="156022"/>
                </a:lnTo>
                <a:lnTo>
                  <a:pt x="29196" y="157593"/>
                </a:lnTo>
                <a:lnTo>
                  <a:pt x="34042" y="158640"/>
                </a:lnTo>
                <a:lnTo>
                  <a:pt x="39257" y="159338"/>
                </a:lnTo>
                <a:lnTo>
                  <a:pt x="44718" y="159803"/>
                </a:lnTo>
                <a:lnTo>
                  <a:pt x="50344" y="160114"/>
                </a:lnTo>
                <a:lnTo>
                  <a:pt x="56078" y="160320"/>
                </a:lnTo>
                <a:lnTo>
                  <a:pt x="62878" y="159466"/>
                </a:lnTo>
                <a:lnTo>
                  <a:pt x="70387" y="157905"/>
                </a:lnTo>
                <a:lnTo>
                  <a:pt x="78370" y="155871"/>
                </a:lnTo>
                <a:lnTo>
                  <a:pt x="85677" y="154516"/>
                </a:lnTo>
                <a:lnTo>
                  <a:pt x="92532" y="153612"/>
                </a:lnTo>
                <a:lnTo>
                  <a:pt x="99087" y="153009"/>
                </a:lnTo>
                <a:lnTo>
                  <a:pt x="105441" y="152608"/>
                </a:lnTo>
                <a:lnTo>
                  <a:pt x="117792" y="152161"/>
                </a:lnTo>
                <a:lnTo>
                  <a:pt x="123865" y="151050"/>
                </a:lnTo>
                <a:lnTo>
                  <a:pt x="129897" y="149317"/>
                </a:lnTo>
                <a:lnTo>
                  <a:pt x="135903" y="147170"/>
                </a:lnTo>
                <a:lnTo>
                  <a:pt x="141891" y="144746"/>
                </a:lnTo>
                <a:lnTo>
                  <a:pt x="147868" y="142138"/>
                </a:lnTo>
                <a:lnTo>
                  <a:pt x="153836" y="139407"/>
                </a:lnTo>
                <a:lnTo>
                  <a:pt x="159800" y="137586"/>
                </a:lnTo>
                <a:lnTo>
                  <a:pt x="165760" y="136373"/>
                </a:lnTo>
                <a:lnTo>
                  <a:pt x="171717" y="135563"/>
                </a:lnTo>
                <a:lnTo>
                  <a:pt x="176682" y="134032"/>
                </a:lnTo>
                <a:lnTo>
                  <a:pt x="180983" y="132018"/>
                </a:lnTo>
                <a:lnTo>
                  <a:pt x="184843" y="129684"/>
                </a:lnTo>
                <a:lnTo>
                  <a:pt x="188408" y="127136"/>
                </a:lnTo>
                <a:lnTo>
                  <a:pt x="191778" y="124445"/>
                </a:lnTo>
                <a:lnTo>
                  <a:pt x="195016" y="121658"/>
                </a:lnTo>
                <a:lnTo>
                  <a:pt x="197175" y="118809"/>
                </a:lnTo>
                <a:lnTo>
                  <a:pt x="198614" y="115917"/>
                </a:lnTo>
                <a:lnTo>
                  <a:pt x="199574" y="112996"/>
                </a:lnTo>
                <a:lnTo>
                  <a:pt x="201205" y="110057"/>
                </a:lnTo>
                <a:lnTo>
                  <a:pt x="203286" y="107106"/>
                </a:lnTo>
                <a:lnTo>
                  <a:pt x="205665" y="104146"/>
                </a:lnTo>
                <a:lnTo>
                  <a:pt x="207250" y="101181"/>
                </a:lnTo>
                <a:lnTo>
                  <a:pt x="208308" y="98211"/>
                </a:lnTo>
                <a:lnTo>
                  <a:pt x="209013" y="95240"/>
                </a:lnTo>
                <a:lnTo>
                  <a:pt x="209483" y="92267"/>
                </a:lnTo>
                <a:lnTo>
                  <a:pt x="209796" y="89292"/>
                </a:lnTo>
                <a:lnTo>
                  <a:pt x="210005" y="86317"/>
                </a:lnTo>
                <a:lnTo>
                  <a:pt x="210144" y="83342"/>
                </a:lnTo>
                <a:lnTo>
                  <a:pt x="210298" y="77389"/>
                </a:lnTo>
                <a:lnTo>
                  <a:pt x="209348" y="74413"/>
                </a:lnTo>
                <a:lnTo>
                  <a:pt x="207721" y="71437"/>
                </a:lnTo>
                <a:lnTo>
                  <a:pt x="205645" y="68461"/>
                </a:lnTo>
                <a:lnTo>
                  <a:pt x="203269" y="65484"/>
                </a:lnTo>
                <a:lnTo>
                  <a:pt x="200692" y="62508"/>
                </a:lnTo>
                <a:lnTo>
                  <a:pt x="197983" y="59531"/>
                </a:lnTo>
                <a:lnTo>
                  <a:pt x="196176" y="56555"/>
                </a:lnTo>
                <a:lnTo>
                  <a:pt x="194972" y="53578"/>
                </a:lnTo>
                <a:lnTo>
                  <a:pt x="194168" y="50601"/>
                </a:lnTo>
                <a:lnTo>
                  <a:pt x="192641" y="48617"/>
                </a:lnTo>
                <a:lnTo>
                  <a:pt x="190631" y="47294"/>
                </a:lnTo>
                <a:lnTo>
                  <a:pt x="188298" y="46412"/>
                </a:lnTo>
                <a:lnTo>
                  <a:pt x="183061" y="42786"/>
                </a:lnTo>
                <a:lnTo>
                  <a:pt x="177425" y="37868"/>
                </a:lnTo>
                <a:lnTo>
                  <a:pt x="171614" y="32374"/>
                </a:lnTo>
                <a:lnTo>
                  <a:pt x="168675" y="30512"/>
                </a:lnTo>
                <a:lnTo>
                  <a:pt x="162763" y="28444"/>
                </a:lnTo>
                <a:lnTo>
                  <a:pt x="156829" y="24879"/>
                </a:lnTo>
                <a:lnTo>
                  <a:pt x="153858" y="22539"/>
                </a:lnTo>
                <a:lnTo>
                  <a:pt x="151877" y="19987"/>
                </a:lnTo>
                <a:lnTo>
                  <a:pt x="150556" y="17293"/>
                </a:lnTo>
                <a:lnTo>
                  <a:pt x="149675" y="14505"/>
                </a:lnTo>
                <a:lnTo>
                  <a:pt x="148096" y="12647"/>
                </a:lnTo>
                <a:lnTo>
                  <a:pt x="146051" y="11407"/>
                </a:lnTo>
                <a:lnTo>
                  <a:pt x="139399" y="9074"/>
                </a:lnTo>
                <a:lnTo>
                  <a:pt x="132930" y="8958"/>
                </a:lnTo>
                <a:lnTo>
                  <a:pt x="131332" y="8942"/>
                </a:lnTo>
                <a:lnTo>
                  <a:pt x="130907" y="7946"/>
                </a:lnTo>
                <a:lnTo>
                  <a:pt x="130434" y="4193"/>
                </a:lnTo>
                <a:lnTo>
                  <a:pt x="130088" y="368"/>
                </a:lnTo>
                <a:lnTo>
                  <a:pt x="136199" y="72"/>
                </a:lnTo>
                <a:lnTo>
                  <a:pt x="138985" y="0"/>
                </a:lnTo>
                <a:lnTo>
                  <a:pt x="138985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InkAnnotation198"/>
          <p:cNvSpPr/>
          <p:nvPr/>
        </p:nvSpPr>
        <p:spPr>
          <a:xfrm>
            <a:off x="3545571" y="3143250"/>
            <a:ext cx="272164" cy="178429"/>
          </a:xfrm>
          <a:custGeom>
            <a:avLst/>
            <a:gdLst/>
            <a:ahLst/>
            <a:cxnLst/>
            <a:rect l="0" t="0" r="0" b="0"/>
            <a:pathLst>
              <a:path w="272164" h="178429">
                <a:moveTo>
                  <a:pt x="26304" y="62507"/>
                </a:moveTo>
                <a:lnTo>
                  <a:pt x="26304" y="70196"/>
                </a:lnTo>
                <a:lnTo>
                  <a:pt x="23658" y="73531"/>
                </a:lnTo>
                <a:lnTo>
                  <a:pt x="21562" y="75810"/>
                </a:lnTo>
                <a:lnTo>
                  <a:pt x="20166" y="78321"/>
                </a:lnTo>
                <a:lnTo>
                  <a:pt x="18615" y="83756"/>
                </a:lnTo>
                <a:lnTo>
                  <a:pt x="17209" y="86595"/>
                </a:lnTo>
                <a:lnTo>
                  <a:pt x="15280" y="89480"/>
                </a:lnTo>
                <a:lnTo>
                  <a:pt x="13001" y="92395"/>
                </a:lnTo>
                <a:lnTo>
                  <a:pt x="10490" y="95331"/>
                </a:lnTo>
                <a:lnTo>
                  <a:pt x="7824" y="98280"/>
                </a:lnTo>
                <a:lnTo>
                  <a:pt x="5054" y="101239"/>
                </a:lnTo>
                <a:lnTo>
                  <a:pt x="3207" y="105195"/>
                </a:lnTo>
                <a:lnTo>
                  <a:pt x="1976" y="109818"/>
                </a:lnTo>
                <a:lnTo>
                  <a:pt x="1156" y="114883"/>
                </a:lnTo>
                <a:lnTo>
                  <a:pt x="608" y="119253"/>
                </a:lnTo>
                <a:lnTo>
                  <a:pt x="244" y="123157"/>
                </a:lnTo>
                <a:lnTo>
                  <a:pt x="0" y="126753"/>
                </a:lnTo>
                <a:lnTo>
                  <a:pt x="831" y="130142"/>
                </a:lnTo>
                <a:lnTo>
                  <a:pt x="2376" y="133394"/>
                </a:lnTo>
                <a:lnTo>
                  <a:pt x="4399" y="136554"/>
                </a:lnTo>
                <a:lnTo>
                  <a:pt x="7732" y="140646"/>
                </a:lnTo>
                <a:lnTo>
                  <a:pt x="11937" y="145357"/>
                </a:lnTo>
                <a:lnTo>
                  <a:pt x="16726" y="150483"/>
                </a:lnTo>
                <a:lnTo>
                  <a:pt x="21903" y="154892"/>
                </a:lnTo>
                <a:lnTo>
                  <a:pt x="27338" y="158823"/>
                </a:lnTo>
                <a:lnTo>
                  <a:pt x="32946" y="162436"/>
                </a:lnTo>
                <a:lnTo>
                  <a:pt x="38670" y="165837"/>
                </a:lnTo>
                <a:lnTo>
                  <a:pt x="44469" y="169097"/>
                </a:lnTo>
                <a:lnTo>
                  <a:pt x="50320" y="172263"/>
                </a:lnTo>
                <a:lnTo>
                  <a:pt x="58190" y="174372"/>
                </a:lnTo>
                <a:lnTo>
                  <a:pt x="67404" y="175779"/>
                </a:lnTo>
                <a:lnTo>
                  <a:pt x="77516" y="176717"/>
                </a:lnTo>
                <a:lnTo>
                  <a:pt x="87235" y="177343"/>
                </a:lnTo>
                <a:lnTo>
                  <a:pt x="105970" y="178037"/>
                </a:lnTo>
                <a:lnTo>
                  <a:pt x="133252" y="178428"/>
                </a:lnTo>
                <a:lnTo>
                  <a:pt x="143243" y="177491"/>
                </a:lnTo>
                <a:lnTo>
                  <a:pt x="153873" y="175874"/>
                </a:lnTo>
                <a:lnTo>
                  <a:pt x="164928" y="173804"/>
                </a:lnTo>
                <a:lnTo>
                  <a:pt x="174282" y="171431"/>
                </a:lnTo>
                <a:lnTo>
                  <a:pt x="182503" y="168858"/>
                </a:lnTo>
                <a:lnTo>
                  <a:pt x="197921" y="163352"/>
                </a:lnTo>
                <a:lnTo>
                  <a:pt x="214695" y="157598"/>
                </a:lnTo>
                <a:lnTo>
                  <a:pt x="222343" y="154675"/>
                </a:lnTo>
                <a:lnTo>
                  <a:pt x="229426" y="151733"/>
                </a:lnTo>
                <a:lnTo>
                  <a:pt x="236133" y="148780"/>
                </a:lnTo>
                <a:lnTo>
                  <a:pt x="241596" y="144827"/>
                </a:lnTo>
                <a:lnTo>
                  <a:pt x="246230" y="140207"/>
                </a:lnTo>
                <a:lnTo>
                  <a:pt x="250312" y="135144"/>
                </a:lnTo>
                <a:lnTo>
                  <a:pt x="254025" y="130775"/>
                </a:lnTo>
                <a:lnTo>
                  <a:pt x="257493" y="126871"/>
                </a:lnTo>
                <a:lnTo>
                  <a:pt x="260797" y="123275"/>
                </a:lnTo>
                <a:lnTo>
                  <a:pt x="263000" y="118894"/>
                </a:lnTo>
                <a:lnTo>
                  <a:pt x="264468" y="113989"/>
                </a:lnTo>
                <a:lnTo>
                  <a:pt x="265447" y="108735"/>
                </a:lnTo>
                <a:lnTo>
                  <a:pt x="267092" y="104240"/>
                </a:lnTo>
                <a:lnTo>
                  <a:pt x="269181" y="100251"/>
                </a:lnTo>
                <a:lnTo>
                  <a:pt x="271565" y="96599"/>
                </a:lnTo>
                <a:lnTo>
                  <a:pt x="272163" y="92181"/>
                </a:lnTo>
                <a:lnTo>
                  <a:pt x="271569" y="87250"/>
                </a:lnTo>
                <a:lnTo>
                  <a:pt x="270181" y="81979"/>
                </a:lnTo>
                <a:lnTo>
                  <a:pt x="268264" y="77473"/>
                </a:lnTo>
                <a:lnTo>
                  <a:pt x="265993" y="73476"/>
                </a:lnTo>
                <a:lnTo>
                  <a:pt x="263487" y="69820"/>
                </a:lnTo>
                <a:lnTo>
                  <a:pt x="260824" y="65398"/>
                </a:lnTo>
                <a:lnTo>
                  <a:pt x="258057" y="60466"/>
                </a:lnTo>
                <a:lnTo>
                  <a:pt x="255220" y="55193"/>
                </a:lnTo>
                <a:lnTo>
                  <a:pt x="251344" y="50686"/>
                </a:lnTo>
                <a:lnTo>
                  <a:pt x="246776" y="46689"/>
                </a:lnTo>
                <a:lnTo>
                  <a:pt x="241746" y="43032"/>
                </a:lnTo>
                <a:lnTo>
                  <a:pt x="236408" y="38610"/>
                </a:lnTo>
                <a:lnTo>
                  <a:pt x="230865" y="33677"/>
                </a:lnTo>
                <a:lnTo>
                  <a:pt x="225186" y="28404"/>
                </a:lnTo>
                <a:lnTo>
                  <a:pt x="218423" y="24889"/>
                </a:lnTo>
                <a:lnTo>
                  <a:pt x="210938" y="22546"/>
                </a:lnTo>
                <a:lnTo>
                  <a:pt x="202971" y="20983"/>
                </a:lnTo>
                <a:lnTo>
                  <a:pt x="194684" y="18950"/>
                </a:lnTo>
                <a:lnTo>
                  <a:pt x="186182" y="16602"/>
                </a:lnTo>
                <a:lnTo>
                  <a:pt x="177537" y="14044"/>
                </a:lnTo>
                <a:lnTo>
                  <a:pt x="169790" y="12339"/>
                </a:lnTo>
                <a:lnTo>
                  <a:pt x="162641" y="11202"/>
                </a:lnTo>
                <a:lnTo>
                  <a:pt x="155891" y="10444"/>
                </a:lnTo>
                <a:lnTo>
                  <a:pt x="149406" y="8947"/>
                </a:lnTo>
                <a:lnTo>
                  <a:pt x="143098" y="6957"/>
                </a:lnTo>
                <a:lnTo>
                  <a:pt x="12453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InkAnnotation199"/>
          <p:cNvSpPr/>
          <p:nvPr/>
        </p:nvSpPr>
        <p:spPr>
          <a:xfrm>
            <a:off x="4366661" y="3098601"/>
            <a:ext cx="285169" cy="196298"/>
          </a:xfrm>
          <a:custGeom>
            <a:avLst/>
            <a:gdLst/>
            <a:ahLst/>
            <a:cxnLst/>
            <a:rect l="0" t="0" r="0" b="0"/>
            <a:pathLst>
              <a:path w="285169" h="196298">
                <a:moveTo>
                  <a:pt x="35674" y="44649"/>
                </a:moveTo>
                <a:lnTo>
                  <a:pt x="27986" y="44649"/>
                </a:lnTo>
                <a:lnTo>
                  <a:pt x="24650" y="49940"/>
                </a:lnTo>
                <a:lnTo>
                  <a:pt x="22372" y="54130"/>
                </a:lnTo>
                <a:lnTo>
                  <a:pt x="19861" y="57914"/>
                </a:lnTo>
                <a:lnTo>
                  <a:pt x="17194" y="61430"/>
                </a:lnTo>
                <a:lnTo>
                  <a:pt x="14425" y="64766"/>
                </a:lnTo>
                <a:lnTo>
                  <a:pt x="11586" y="67982"/>
                </a:lnTo>
                <a:lnTo>
                  <a:pt x="5786" y="74201"/>
                </a:lnTo>
                <a:lnTo>
                  <a:pt x="3842" y="77249"/>
                </a:lnTo>
                <a:lnTo>
                  <a:pt x="1683" y="83281"/>
                </a:lnTo>
                <a:lnTo>
                  <a:pt x="1107" y="87271"/>
                </a:lnTo>
                <a:lnTo>
                  <a:pt x="723" y="91915"/>
                </a:lnTo>
                <a:lnTo>
                  <a:pt x="297" y="101374"/>
                </a:lnTo>
                <a:lnTo>
                  <a:pt x="107" y="108886"/>
                </a:lnTo>
                <a:lnTo>
                  <a:pt x="0" y="123433"/>
                </a:lnTo>
                <a:lnTo>
                  <a:pt x="977" y="127930"/>
                </a:lnTo>
                <a:lnTo>
                  <a:pt x="2621" y="131919"/>
                </a:lnTo>
                <a:lnTo>
                  <a:pt x="4710" y="135571"/>
                </a:lnTo>
                <a:lnTo>
                  <a:pt x="9676" y="144920"/>
                </a:lnTo>
                <a:lnTo>
                  <a:pt x="12389" y="150192"/>
                </a:lnTo>
                <a:lnTo>
                  <a:pt x="16182" y="154698"/>
                </a:lnTo>
                <a:lnTo>
                  <a:pt x="20695" y="158695"/>
                </a:lnTo>
                <a:lnTo>
                  <a:pt x="25688" y="162351"/>
                </a:lnTo>
                <a:lnTo>
                  <a:pt x="31993" y="165781"/>
                </a:lnTo>
                <a:lnTo>
                  <a:pt x="39173" y="169060"/>
                </a:lnTo>
                <a:lnTo>
                  <a:pt x="46937" y="172238"/>
                </a:lnTo>
                <a:lnTo>
                  <a:pt x="55089" y="175349"/>
                </a:lnTo>
                <a:lnTo>
                  <a:pt x="72084" y="181451"/>
                </a:lnTo>
                <a:lnTo>
                  <a:pt x="98387" y="190465"/>
                </a:lnTo>
                <a:lnTo>
                  <a:pt x="107248" y="192461"/>
                </a:lnTo>
                <a:lnTo>
                  <a:pt x="116132" y="193792"/>
                </a:lnTo>
                <a:lnTo>
                  <a:pt x="125032" y="194679"/>
                </a:lnTo>
                <a:lnTo>
                  <a:pt x="133941" y="195270"/>
                </a:lnTo>
                <a:lnTo>
                  <a:pt x="142858" y="195664"/>
                </a:lnTo>
                <a:lnTo>
                  <a:pt x="160702" y="196103"/>
                </a:lnTo>
                <a:lnTo>
                  <a:pt x="178555" y="196297"/>
                </a:lnTo>
                <a:lnTo>
                  <a:pt x="187482" y="195357"/>
                </a:lnTo>
                <a:lnTo>
                  <a:pt x="196411" y="193738"/>
                </a:lnTo>
                <a:lnTo>
                  <a:pt x="205340" y="191667"/>
                </a:lnTo>
                <a:lnTo>
                  <a:pt x="213277" y="189293"/>
                </a:lnTo>
                <a:lnTo>
                  <a:pt x="220553" y="186719"/>
                </a:lnTo>
                <a:lnTo>
                  <a:pt x="227388" y="184011"/>
                </a:lnTo>
                <a:lnTo>
                  <a:pt x="233928" y="181213"/>
                </a:lnTo>
                <a:lnTo>
                  <a:pt x="246488" y="175458"/>
                </a:lnTo>
                <a:lnTo>
                  <a:pt x="251623" y="173527"/>
                </a:lnTo>
                <a:lnTo>
                  <a:pt x="259974" y="171381"/>
                </a:lnTo>
                <a:lnTo>
                  <a:pt x="263591" y="168824"/>
                </a:lnTo>
                <a:lnTo>
                  <a:pt x="266994" y="165136"/>
                </a:lnTo>
                <a:lnTo>
                  <a:pt x="270254" y="160692"/>
                </a:lnTo>
                <a:lnTo>
                  <a:pt x="273420" y="156737"/>
                </a:lnTo>
                <a:lnTo>
                  <a:pt x="276523" y="153109"/>
                </a:lnTo>
                <a:lnTo>
                  <a:pt x="279585" y="149697"/>
                </a:lnTo>
                <a:lnTo>
                  <a:pt x="281625" y="146431"/>
                </a:lnTo>
                <a:lnTo>
                  <a:pt x="282985" y="143261"/>
                </a:lnTo>
                <a:lnTo>
                  <a:pt x="283892" y="140156"/>
                </a:lnTo>
                <a:lnTo>
                  <a:pt x="284900" y="134060"/>
                </a:lnTo>
                <a:lnTo>
                  <a:pt x="285168" y="131045"/>
                </a:lnTo>
                <a:lnTo>
                  <a:pt x="284355" y="127051"/>
                </a:lnTo>
                <a:lnTo>
                  <a:pt x="282821" y="122404"/>
                </a:lnTo>
                <a:lnTo>
                  <a:pt x="280806" y="117321"/>
                </a:lnTo>
                <a:lnTo>
                  <a:pt x="278470" y="111948"/>
                </a:lnTo>
                <a:lnTo>
                  <a:pt x="273229" y="100687"/>
                </a:lnTo>
                <a:lnTo>
                  <a:pt x="269451" y="95898"/>
                </a:lnTo>
                <a:lnTo>
                  <a:pt x="264947" y="91714"/>
                </a:lnTo>
                <a:lnTo>
                  <a:pt x="259960" y="87931"/>
                </a:lnTo>
                <a:lnTo>
                  <a:pt x="255644" y="83426"/>
                </a:lnTo>
                <a:lnTo>
                  <a:pt x="251774" y="78437"/>
                </a:lnTo>
                <a:lnTo>
                  <a:pt x="248201" y="73127"/>
                </a:lnTo>
                <a:lnTo>
                  <a:pt x="243836" y="68595"/>
                </a:lnTo>
                <a:lnTo>
                  <a:pt x="238940" y="64582"/>
                </a:lnTo>
                <a:lnTo>
                  <a:pt x="233693" y="60914"/>
                </a:lnTo>
                <a:lnTo>
                  <a:pt x="228210" y="56484"/>
                </a:lnTo>
                <a:lnTo>
                  <a:pt x="222570" y="51547"/>
                </a:lnTo>
                <a:lnTo>
                  <a:pt x="216827" y="46271"/>
                </a:lnTo>
                <a:lnTo>
                  <a:pt x="211013" y="42753"/>
                </a:lnTo>
                <a:lnTo>
                  <a:pt x="205152" y="40409"/>
                </a:lnTo>
                <a:lnTo>
                  <a:pt x="199261" y="38845"/>
                </a:lnTo>
                <a:lnTo>
                  <a:pt x="193349" y="36811"/>
                </a:lnTo>
                <a:lnTo>
                  <a:pt x="187424" y="34462"/>
                </a:lnTo>
                <a:lnTo>
                  <a:pt x="181489" y="31905"/>
                </a:lnTo>
                <a:lnTo>
                  <a:pt x="176540" y="29207"/>
                </a:lnTo>
                <a:lnTo>
                  <a:pt x="163843" y="20670"/>
                </a:lnTo>
                <a:lnTo>
                  <a:pt x="158823" y="17749"/>
                </a:lnTo>
                <a:lnTo>
                  <a:pt x="153492" y="14809"/>
                </a:lnTo>
                <a:lnTo>
                  <a:pt x="144924" y="11543"/>
                </a:lnTo>
                <a:lnTo>
                  <a:pt x="137808" y="10091"/>
                </a:lnTo>
                <a:lnTo>
                  <a:pt x="131338" y="9446"/>
                </a:lnTo>
                <a:lnTo>
                  <a:pt x="129215" y="8282"/>
                </a:lnTo>
                <a:lnTo>
                  <a:pt x="127801" y="6513"/>
                </a:lnTo>
                <a:lnTo>
                  <a:pt x="126858" y="4342"/>
                </a:lnTo>
                <a:lnTo>
                  <a:pt x="125237" y="2894"/>
                </a:lnTo>
                <a:lnTo>
                  <a:pt x="123164" y="1930"/>
                </a:lnTo>
                <a:lnTo>
                  <a:pt x="118215" y="858"/>
                </a:lnTo>
                <a:lnTo>
                  <a:pt x="109599" y="170"/>
                </a:lnTo>
                <a:lnTo>
                  <a:pt x="100977" y="0"/>
                </a:lnTo>
                <a:lnTo>
                  <a:pt x="98214" y="0"/>
                </a:lnTo>
                <a:lnTo>
                  <a:pt x="98192" y="4741"/>
                </a:lnTo>
                <a:lnTo>
                  <a:pt x="97196" y="6137"/>
                </a:lnTo>
                <a:lnTo>
                  <a:pt x="95541" y="7068"/>
                </a:lnTo>
                <a:lnTo>
                  <a:pt x="89285" y="8920"/>
                </a:lnTo>
                <a:lnTo>
                  <a:pt x="84521" y="8927"/>
                </a:lnTo>
                <a:lnTo>
                  <a:pt x="83122" y="9920"/>
                </a:lnTo>
                <a:lnTo>
                  <a:pt x="82189" y="11574"/>
                </a:lnTo>
                <a:lnTo>
                  <a:pt x="80691" y="16618"/>
                </a:lnTo>
                <a:lnTo>
                  <a:pt x="79576" y="17032"/>
                </a:lnTo>
                <a:lnTo>
                  <a:pt x="71505" y="17850"/>
                </a:lnTo>
                <a:lnTo>
                  <a:pt x="71426" y="22597"/>
                </a:lnTo>
                <a:lnTo>
                  <a:pt x="71393" y="26789"/>
                </a:lnTo>
                <a:lnTo>
                  <a:pt x="62831" y="26789"/>
                </a:lnTo>
                <a:lnTo>
                  <a:pt x="57832" y="31530"/>
                </a:lnTo>
                <a:lnTo>
                  <a:pt x="44713" y="44539"/>
                </a:lnTo>
                <a:lnTo>
                  <a:pt x="44637" y="49356"/>
                </a:lnTo>
                <a:lnTo>
                  <a:pt x="44604" y="535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InkAnnotation200"/>
          <p:cNvSpPr/>
          <p:nvPr/>
        </p:nvSpPr>
        <p:spPr>
          <a:xfrm>
            <a:off x="3018234" y="2162238"/>
            <a:ext cx="2053829" cy="944687"/>
          </a:xfrm>
          <a:custGeom>
            <a:avLst/>
            <a:gdLst/>
            <a:ahLst/>
            <a:cxnLst/>
            <a:rect l="0" t="0" r="0" b="0"/>
            <a:pathLst>
              <a:path w="2053829" h="944687">
                <a:moveTo>
                  <a:pt x="53578" y="61254"/>
                </a:moveTo>
                <a:lnTo>
                  <a:pt x="53578" y="95806"/>
                </a:lnTo>
                <a:lnTo>
                  <a:pt x="59715" y="124303"/>
                </a:lnTo>
                <a:lnTo>
                  <a:pt x="61956" y="152716"/>
                </a:lnTo>
                <a:lnTo>
                  <a:pt x="62344" y="177981"/>
                </a:lnTo>
                <a:lnTo>
                  <a:pt x="63427" y="195484"/>
                </a:lnTo>
                <a:lnTo>
                  <a:pt x="68623" y="223065"/>
                </a:lnTo>
                <a:lnTo>
                  <a:pt x="70187" y="244625"/>
                </a:lnTo>
                <a:lnTo>
                  <a:pt x="70881" y="264791"/>
                </a:lnTo>
                <a:lnTo>
                  <a:pt x="71273" y="295525"/>
                </a:lnTo>
                <a:lnTo>
                  <a:pt x="71405" y="341465"/>
                </a:lnTo>
                <a:lnTo>
                  <a:pt x="68777" y="362401"/>
                </a:lnTo>
                <a:lnTo>
                  <a:pt x="66687" y="372152"/>
                </a:lnTo>
                <a:lnTo>
                  <a:pt x="67011" y="396214"/>
                </a:lnTo>
                <a:lnTo>
                  <a:pt x="69470" y="422453"/>
                </a:lnTo>
                <a:lnTo>
                  <a:pt x="70563" y="447344"/>
                </a:lnTo>
                <a:lnTo>
                  <a:pt x="71178" y="483670"/>
                </a:lnTo>
                <a:lnTo>
                  <a:pt x="73968" y="507624"/>
                </a:lnTo>
                <a:lnTo>
                  <a:pt x="77523" y="531500"/>
                </a:lnTo>
                <a:lnTo>
                  <a:pt x="79103" y="555341"/>
                </a:lnTo>
                <a:lnTo>
                  <a:pt x="82451" y="579166"/>
                </a:lnTo>
                <a:lnTo>
                  <a:pt x="86254" y="603976"/>
                </a:lnTo>
                <a:lnTo>
                  <a:pt x="87945" y="631539"/>
                </a:lnTo>
                <a:lnTo>
                  <a:pt x="91342" y="655034"/>
                </a:lnTo>
                <a:lnTo>
                  <a:pt x="95167" y="676391"/>
                </a:lnTo>
                <a:lnTo>
                  <a:pt x="96867" y="699111"/>
                </a:lnTo>
                <a:lnTo>
                  <a:pt x="100268" y="722439"/>
                </a:lnTo>
                <a:lnTo>
                  <a:pt x="105087" y="745043"/>
                </a:lnTo>
                <a:lnTo>
                  <a:pt x="113378" y="774504"/>
                </a:lnTo>
                <a:lnTo>
                  <a:pt x="121126" y="802084"/>
                </a:lnTo>
                <a:lnTo>
                  <a:pt x="124856" y="828116"/>
                </a:lnTo>
                <a:lnTo>
                  <a:pt x="131803" y="849830"/>
                </a:lnTo>
                <a:lnTo>
                  <a:pt x="140394" y="878039"/>
                </a:lnTo>
                <a:lnTo>
                  <a:pt x="142764" y="887621"/>
                </a:lnTo>
                <a:lnTo>
                  <a:pt x="147125" y="898494"/>
                </a:lnTo>
                <a:lnTo>
                  <a:pt x="150669" y="903180"/>
                </a:lnTo>
                <a:lnTo>
                  <a:pt x="171511" y="921030"/>
                </a:lnTo>
                <a:lnTo>
                  <a:pt x="174864" y="923164"/>
                </a:lnTo>
                <a:lnTo>
                  <a:pt x="184324" y="927161"/>
                </a:lnTo>
                <a:lnTo>
                  <a:pt x="190401" y="931612"/>
                </a:lnTo>
                <a:lnTo>
                  <a:pt x="194403" y="933195"/>
                </a:lnTo>
                <a:lnTo>
                  <a:pt x="215083" y="938383"/>
                </a:lnTo>
                <a:lnTo>
                  <a:pt x="226561" y="942222"/>
                </a:lnTo>
                <a:lnTo>
                  <a:pt x="252745" y="944686"/>
                </a:lnTo>
                <a:lnTo>
                  <a:pt x="269096" y="944031"/>
                </a:lnTo>
                <a:lnTo>
                  <a:pt x="322567" y="937167"/>
                </a:lnTo>
                <a:lnTo>
                  <a:pt x="366922" y="933876"/>
                </a:lnTo>
                <a:lnTo>
                  <a:pt x="425754" y="922145"/>
                </a:lnTo>
                <a:lnTo>
                  <a:pt x="504224" y="912687"/>
                </a:lnTo>
                <a:lnTo>
                  <a:pt x="565450" y="907543"/>
                </a:lnTo>
                <a:lnTo>
                  <a:pt x="614355" y="900043"/>
                </a:lnTo>
                <a:lnTo>
                  <a:pt x="662912" y="894182"/>
                </a:lnTo>
                <a:lnTo>
                  <a:pt x="712356" y="889800"/>
                </a:lnTo>
                <a:lnTo>
                  <a:pt x="761071" y="884864"/>
                </a:lnTo>
                <a:lnTo>
                  <a:pt x="815854" y="880755"/>
                </a:lnTo>
                <a:lnTo>
                  <a:pt x="873427" y="875900"/>
                </a:lnTo>
                <a:lnTo>
                  <a:pt x="928189" y="871815"/>
                </a:lnTo>
                <a:lnTo>
                  <a:pt x="982118" y="866967"/>
                </a:lnTo>
                <a:lnTo>
                  <a:pt x="1035800" y="865531"/>
                </a:lnTo>
                <a:lnTo>
                  <a:pt x="1092055" y="862459"/>
                </a:lnTo>
                <a:lnTo>
                  <a:pt x="1150064" y="857911"/>
                </a:lnTo>
                <a:lnTo>
                  <a:pt x="1204955" y="856563"/>
                </a:lnTo>
                <a:lnTo>
                  <a:pt x="1276836" y="856108"/>
                </a:lnTo>
                <a:lnTo>
                  <a:pt x="1335231" y="851289"/>
                </a:lnTo>
                <a:lnTo>
                  <a:pt x="1391780" y="848317"/>
                </a:lnTo>
                <a:lnTo>
                  <a:pt x="1441498" y="847437"/>
                </a:lnTo>
                <a:lnTo>
                  <a:pt x="1492389" y="847176"/>
                </a:lnTo>
                <a:lnTo>
                  <a:pt x="1540431" y="842358"/>
                </a:lnTo>
                <a:lnTo>
                  <a:pt x="1590825" y="839387"/>
                </a:lnTo>
                <a:lnTo>
                  <a:pt x="1647921" y="838384"/>
                </a:lnTo>
                <a:lnTo>
                  <a:pt x="1880985" y="838137"/>
                </a:lnTo>
                <a:lnTo>
                  <a:pt x="1893004" y="835491"/>
                </a:lnTo>
                <a:lnTo>
                  <a:pt x="1908281" y="831069"/>
                </a:lnTo>
                <a:lnTo>
                  <a:pt x="1922331" y="829574"/>
                </a:lnTo>
                <a:lnTo>
                  <a:pt x="1925484" y="828460"/>
                </a:lnTo>
                <a:lnTo>
                  <a:pt x="1935932" y="821550"/>
                </a:lnTo>
                <a:lnTo>
                  <a:pt x="1939584" y="820843"/>
                </a:lnTo>
                <a:lnTo>
                  <a:pt x="1941946" y="820654"/>
                </a:lnTo>
                <a:lnTo>
                  <a:pt x="1944514" y="819536"/>
                </a:lnTo>
                <a:lnTo>
                  <a:pt x="1953945" y="812622"/>
                </a:lnTo>
                <a:lnTo>
                  <a:pt x="1968861" y="798078"/>
                </a:lnTo>
                <a:lnTo>
                  <a:pt x="1970394" y="795556"/>
                </a:lnTo>
                <a:lnTo>
                  <a:pt x="1979328" y="771396"/>
                </a:lnTo>
                <a:lnTo>
                  <a:pt x="1984432" y="748592"/>
                </a:lnTo>
                <a:lnTo>
                  <a:pt x="1994700" y="724978"/>
                </a:lnTo>
                <a:lnTo>
                  <a:pt x="2003346" y="707153"/>
                </a:lnTo>
                <a:lnTo>
                  <a:pt x="2006587" y="692609"/>
                </a:lnTo>
                <a:lnTo>
                  <a:pt x="2011057" y="667686"/>
                </a:lnTo>
                <a:lnTo>
                  <a:pt x="2018665" y="641451"/>
                </a:lnTo>
                <a:lnTo>
                  <a:pt x="2027204" y="612179"/>
                </a:lnTo>
                <a:lnTo>
                  <a:pt x="2032073" y="590867"/>
                </a:lnTo>
                <a:lnTo>
                  <a:pt x="2034237" y="571474"/>
                </a:lnTo>
                <a:lnTo>
                  <a:pt x="2037845" y="550286"/>
                </a:lnTo>
                <a:lnTo>
                  <a:pt x="2041764" y="527640"/>
                </a:lnTo>
                <a:lnTo>
                  <a:pt x="2043505" y="504347"/>
                </a:lnTo>
                <a:lnTo>
                  <a:pt x="2044279" y="480765"/>
                </a:lnTo>
                <a:lnTo>
                  <a:pt x="2045615" y="457054"/>
                </a:lnTo>
                <a:lnTo>
                  <a:pt x="2049516" y="433288"/>
                </a:lnTo>
                <a:lnTo>
                  <a:pt x="2051912" y="409495"/>
                </a:lnTo>
                <a:lnTo>
                  <a:pt x="2052977" y="385692"/>
                </a:lnTo>
                <a:lnTo>
                  <a:pt x="2053575" y="349978"/>
                </a:lnTo>
                <a:lnTo>
                  <a:pt x="2053828" y="99122"/>
                </a:lnTo>
                <a:lnTo>
                  <a:pt x="2052836" y="94437"/>
                </a:lnTo>
                <a:lnTo>
                  <a:pt x="2046760" y="79788"/>
                </a:lnTo>
                <a:lnTo>
                  <a:pt x="2045266" y="67340"/>
                </a:lnTo>
                <a:lnTo>
                  <a:pt x="2044151" y="65311"/>
                </a:lnTo>
                <a:lnTo>
                  <a:pt x="2042416" y="63959"/>
                </a:lnTo>
                <a:lnTo>
                  <a:pt x="2040267" y="63057"/>
                </a:lnTo>
                <a:lnTo>
                  <a:pt x="2038834" y="61464"/>
                </a:lnTo>
                <a:lnTo>
                  <a:pt x="2037879" y="59409"/>
                </a:lnTo>
                <a:lnTo>
                  <a:pt x="2037242" y="57048"/>
                </a:lnTo>
                <a:lnTo>
                  <a:pt x="2034833" y="55473"/>
                </a:lnTo>
                <a:lnTo>
                  <a:pt x="2022955" y="52265"/>
                </a:lnTo>
                <a:lnTo>
                  <a:pt x="2015963" y="47998"/>
                </a:lnTo>
                <a:lnTo>
                  <a:pt x="2004257" y="45441"/>
                </a:lnTo>
                <a:lnTo>
                  <a:pt x="1980932" y="41355"/>
                </a:lnTo>
                <a:lnTo>
                  <a:pt x="1962891" y="37527"/>
                </a:lnTo>
                <a:lnTo>
                  <a:pt x="1907368" y="34868"/>
                </a:lnTo>
                <a:lnTo>
                  <a:pt x="1845973" y="28407"/>
                </a:lnTo>
                <a:lnTo>
                  <a:pt x="1793143" y="25394"/>
                </a:lnTo>
                <a:lnTo>
                  <a:pt x="1733943" y="18658"/>
                </a:lnTo>
                <a:lnTo>
                  <a:pt x="1671423" y="11371"/>
                </a:lnTo>
                <a:lnTo>
                  <a:pt x="1626232" y="9318"/>
                </a:lnTo>
                <a:lnTo>
                  <a:pt x="1551425" y="8162"/>
                </a:lnTo>
                <a:lnTo>
                  <a:pt x="1477445" y="7820"/>
                </a:lnTo>
                <a:lnTo>
                  <a:pt x="1426580" y="5094"/>
                </a:lnTo>
                <a:lnTo>
                  <a:pt x="1374207" y="1567"/>
                </a:lnTo>
                <a:lnTo>
                  <a:pt x="1321165" y="0"/>
                </a:lnTo>
                <a:lnTo>
                  <a:pt x="1265179" y="1949"/>
                </a:lnTo>
                <a:lnTo>
                  <a:pt x="1208216" y="5130"/>
                </a:lnTo>
                <a:lnTo>
                  <a:pt x="1153133" y="6544"/>
                </a:lnTo>
                <a:lnTo>
                  <a:pt x="1067179" y="7341"/>
                </a:lnTo>
                <a:lnTo>
                  <a:pt x="1011075" y="10172"/>
                </a:lnTo>
                <a:lnTo>
                  <a:pt x="926640" y="17345"/>
                </a:lnTo>
                <a:lnTo>
                  <a:pt x="786719" y="31586"/>
                </a:lnTo>
                <a:lnTo>
                  <a:pt x="656727" y="46384"/>
                </a:lnTo>
                <a:lnTo>
                  <a:pt x="608055" y="54976"/>
                </a:lnTo>
                <a:lnTo>
                  <a:pt x="559966" y="64416"/>
                </a:lnTo>
                <a:lnTo>
                  <a:pt x="512134" y="71920"/>
                </a:lnTo>
                <a:lnTo>
                  <a:pt x="386277" y="90911"/>
                </a:lnTo>
                <a:lnTo>
                  <a:pt x="331080" y="104657"/>
                </a:lnTo>
                <a:lnTo>
                  <a:pt x="281763" y="111817"/>
                </a:lnTo>
                <a:lnTo>
                  <a:pt x="221646" y="121365"/>
                </a:lnTo>
                <a:lnTo>
                  <a:pt x="158331" y="135744"/>
                </a:lnTo>
                <a:lnTo>
                  <a:pt x="108016" y="147915"/>
                </a:lnTo>
                <a:lnTo>
                  <a:pt x="90671" y="150371"/>
                </a:lnTo>
                <a:lnTo>
                  <a:pt x="63367" y="157387"/>
                </a:lnTo>
                <a:lnTo>
                  <a:pt x="33847" y="160197"/>
                </a:lnTo>
                <a:lnTo>
                  <a:pt x="18665" y="166494"/>
                </a:lnTo>
                <a:lnTo>
                  <a:pt x="9499" y="168298"/>
                </a:lnTo>
                <a:lnTo>
                  <a:pt x="0" y="168410"/>
                </a:lnTo>
                <a:lnTo>
                  <a:pt x="8930" y="1684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InkAnnotation201"/>
          <p:cNvSpPr/>
          <p:nvPr/>
        </p:nvSpPr>
        <p:spPr>
          <a:xfrm>
            <a:off x="3161112" y="2580926"/>
            <a:ext cx="1973459" cy="999868"/>
          </a:xfrm>
          <a:custGeom>
            <a:avLst/>
            <a:gdLst/>
            <a:ahLst/>
            <a:cxnLst/>
            <a:rect l="0" t="0" r="0" b="0"/>
            <a:pathLst>
              <a:path w="1973459" h="999868">
                <a:moveTo>
                  <a:pt x="1973458" y="44402"/>
                </a:moveTo>
                <a:lnTo>
                  <a:pt x="1968718" y="44402"/>
                </a:lnTo>
                <a:lnTo>
                  <a:pt x="1945653" y="37334"/>
                </a:lnTo>
                <a:lnTo>
                  <a:pt x="1925862" y="33378"/>
                </a:lnTo>
                <a:lnTo>
                  <a:pt x="1903793" y="28568"/>
                </a:lnTo>
                <a:lnTo>
                  <a:pt x="1882040" y="24496"/>
                </a:lnTo>
                <a:lnTo>
                  <a:pt x="1865359" y="20672"/>
                </a:lnTo>
                <a:lnTo>
                  <a:pt x="1811649" y="16889"/>
                </a:lnTo>
                <a:lnTo>
                  <a:pt x="1750044" y="9534"/>
                </a:lnTo>
                <a:lnTo>
                  <a:pt x="1697986" y="8795"/>
                </a:lnTo>
                <a:lnTo>
                  <a:pt x="1642452" y="1630"/>
                </a:lnTo>
                <a:lnTo>
                  <a:pt x="1583448" y="0"/>
                </a:lnTo>
                <a:lnTo>
                  <a:pt x="1535887" y="2448"/>
                </a:lnTo>
                <a:lnTo>
                  <a:pt x="1475377" y="7862"/>
                </a:lnTo>
                <a:lnTo>
                  <a:pt x="1421678" y="11167"/>
                </a:lnTo>
                <a:lnTo>
                  <a:pt x="1372560" y="16339"/>
                </a:lnTo>
                <a:lnTo>
                  <a:pt x="1318503" y="24490"/>
                </a:lnTo>
                <a:lnTo>
                  <a:pt x="1268578" y="33009"/>
                </a:lnTo>
                <a:lnTo>
                  <a:pt x="1215758" y="39726"/>
                </a:lnTo>
                <a:lnTo>
                  <a:pt x="1163690" y="44470"/>
                </a:lnTo>
                <a:lnTo>
                  <a:pt x="1109308" y="51287"/>
                </a:lnTo>
                <a:lnTo>
                  <a:pt x="1055313" y="57668"/>
                </a:lnTo>
                <a:lnTo>
                  <a:pt x="996876" y="67491"/>
                </a:lnTo>
                <a:lnTo>
                  <a:pt x="940207" y="73106"/>
                </a:lnTo>
                <a:lnTo>
                  <a:pt x="885761" y="78735"/>
                </a:lnTo>
                <a:lnTo>
                  <a:pt x="828226" y="85984"/>
                </a:lnTo>
                <a:lnTo>
                  <a:pt x="774969" y="91090"/>
                </a:lnTo>
                <a:lnTo>
                  <a:pt x="716971" y="96619"/>
                </a:lnTo>
                <a:lnTo>
                  <a:pt x="663879" y="98703"/>
                </a:lnTo>
                <a:lnTo>
                  <a:pt x="609295" y="104994"/>
                </a:lnTo>
                <a:lnTo>
                  <a:pt x="547958" y="112794"/>
                </a:lnTo>
                <a:lnTo>
                  <a:pt x="497468" y="115238"/>
                </a:lnTo>
                <a:lnTo>
                  <a:pt x="459934" y="118307"/>
                </a:lnTo>
                <a:lnTo>
                  <a:pt x="427317" y="122854"/>
                </a:lnTo>
                <a:lnTo>
                  <a:pt x="368919" y="124517"/>
                </a:lnTo>
                <a:lnTo>
                  <a:pt x="334313" y="125686"/>
                </a:lnTo>
                <a:lnTo>
                  <a:pt x="281522" y="132447"/>
                </a:lnTo>
                <a:lnTo>
                  <a:pt x="243020" y="134444"/>
                </a:lnTo>
                <a:lnTo>
                  <a:pt x="212631" y="140717"/>
                </a:lnTo>
                <a:lnTo>
                  <a:pt x="187023" y="144708"/>
                </a:lnTo>
                <a:lnTo>
                  <a:pt x="156444" y="154945"/>
                </a:lnTo>
                <a:lnTo>
                  <a:pt x="131295" y="165530"/>
                </a:lnTo>
                <a:lnTo>
                  <a:pt x="107218" y="171295"/>
                </a:lnTo>
                <a:lnTo>
                  <a:pt x="78388" y="184547"/>
                </a:lnTo>
                <a:lnTo>
                  <a:pt x="70226" y="190363"/>
                </a:lnTo>
                <a:lnTo>
                  <a:pt x="65667" y="192311"/>
                </a:lnTo>
                <a:lnTo>
                  <a:pt x="50764" y="196044"/>
                </a:lnTo>
                <a:lnTo>
                  <a:pt x="43065" y="200434"/>
                </a:lnTo>
                <a:lnTo>
                  <a:pt x="10701" y="230171"/>
                </a:lnTo>
                <a:lnTo>
                  <a:pt x="9715" y="236437"/>
                </a:lnTo>
                <a:lnTo>
                  <a:pt x="9452" y="240886"/>
                </a:lnTo>
                <a:lnTo>
                  <a:pt x="8285" y="244845"/>
                </a:lnTo>
                <a:lnTo>
                  <a:pt x="2893" y="255156"/>
                </a:lnTo>
                <a:lnTo>
                  <a:pt x="1284" y="261432"/>
                </a:lnTo>
                <a:lnTo>
                  <a:pt x="72" y="289641"/>
                </a:lnTo>
                <a:lnTo>
                  <a:pt x="0" y="336150"/>
                </a:lnTo>
                <a:lnTo>
                  <a:pt x="2644" y="348031"/>
                </a:lnTo>
                <a:lnTo>
                  <a:pt x="6134" y="360918"/>
                </a:lnTo>
                <a:lnTo>
                  <a:pt x="8099" y="384908"/>
                </a:lnTo>
                <a:lnTo>
                  <a:pt x="8681" y="410868"/>
                </a:lnTo>
                <a:lnTo>
                  <a:pt x="9846" y="437411"/>
                </a:lnTo>
                <a:lnTo>
                  <a:pt x="15042" y="465120"/>
                </a:lnTo>
                <a:lnTo>
                  <a:pt x="16606" y="486710"/>
                </a:lnTo>
                <a:lnTo>
                  <a:pt x="17300" y="509535"/>
                </a:lnTo>
                <a:lnTo>
                  <a:pt x="17808" y="573184"/>
                </a:lnTo>
                <a:lnTo>
                  <a:pt x="18827" y="595924"/>
                </a:lnTo>
                <a:lnTo>
                  <a:pt x="23986" y="630046"/>
                </a:lnTo>
                <a:lnTo>
                  <a:pt x="25956" y="660442"/>
                </a:lnTo>
                <a:lnTo>
                  <a:pt x="26417" y="682661"/>
                </a:lnTo>
                <a:lnTo>
                  <a:pt x="31417" y="712742"/>
                </a:lnTo>
                <a:lnTo>
                  <a:pt x="33805" y="734017"/>
                </a:lnTo>
                <a:lnTo>
                  <a:pt x="35858" y="754718"/>
                </a:lnTo>
                <a:lnTo>
                  <a:pt x="42593" y="778520"/>
                </a:lnTo>
                <a:lnTo>
                  <a:pt x="49880" y="802991"/>
                </a:lnTo>
                <a:lnTo>
                  <a:pt x="51933" y="816792"/>
                </a:lnTo>
                <a:lnTo>
                  <a:pt x="54464" y="823251"/>
                </a:lnTo>
                <a:lnTo>
                  <a:pt x="65524" y="841821"/>
                </a:lnTo>
                <a:lnTo>
                  <a:pt x="70675" y="858898"/>
                </a:lnTo>
                <a:lnTo>
                  <a:pt x="75396" y="867106"/>
                </a:lnTo>
                <a:lnTo>
                  <a:pt x="92356" y="886611"/>
                </a:lnTo>
                <a:lnTo>
                  <a:pt x="105966" y="895652"/>
                </a:lnTo>
                <a:lnTo>
                  <a:pt x="114233" y="898984"/>
                </a:lnTo>
                <a:lnTo>
                  <a:pt x="122205" y="900466"/>
                </a:lnTo>
                <a:lnTo>
                  <a:pt x="173275" y="901582"/>
                </a:lnTo>
                <a:lnTo>
                  <a:pt x="257957" y="901647"/>
                </a:lnTo>
                <a:lnTo>
                  <a:pt x="333301" y="894583"/>
                </a:lnTo>
                <a:lnTo>
                  <a:pt x="384834" y="893273"/>
                </a:lnTo>
                <a:lnTo>
                  <a:pt x="588313" y="892731"/>
                </a:lnTo>
                <a:lnTo>
                  <a:pt x="634864" y="895372"/>
                </a:lnTo>
                <a:lnTo>
                  <a:pt x="682011" y="898860"/>
                </a:lnTo>
                <a:lnTo>
                  <a:pt x="729424" y="900411"/>
                </a:lnTo>
                <a:lnTo>
                  <a:pt x="779601" y="903746"/>
                </a:lnTo>
                <a:lnTo>
                  <a:pt x="830675" y="908535"/>
                </a:lnTo>
                <a:lnTo>
                  <a:pt x="1296609" y="961184"/>
                </a:lnTo>
                <a:lnTo>
                  <a:pt x="1411946" y="976066"/>
                </a:lnTo>
                <a:lnTo>
                  <a:pt x="1475804" y="984995"/>
                </a:lnTo>
                <a:lnTo>
                  <a:pt x="1570763" y="992810"/>
                </a:lnTo>
                <a:lnTo>
                  <a:pt x="1622299" y="997784"/>
                </a:lnTo>
                <a:lnTo>
                  <a:pt x="1679418" y="999465"/>
                </a:lnTo>
                <a:lnTo>
                  <a:pt x="1784109" y="999867"/>
                </a:lnTo>
                <a:lnTo>
                  <a:pt x="1800337" y="997227"/>
                </a:lnTo>
                <a:lnTo>
                  <a:pt x="1826923" y="987448"/>
                </a:lnTo>
                <a:lnTo>
                  <a:pt x="1840523" y="978887"/>
                </a:lnTo>
                <a:lnTo>
                  <a:pt x="1860176" y="961169"/>
                </a:lnTo>
                <a:lnTo>
                  <a:pt x="1862218" y="958197"/>
                </a:lnTo>
                <a:lnTo>
                  <a:pt x="1864487" y="952249"/>
                </a:lnTo>
                <a:lnTo>
                  <a:pt x="1866935" y="934209"/>
                </a:lnTo>
                <a:lnTo>
                  <a:pt x="1872332" y="922322"/>
                </a:lnTo>
                <a:lnTo>
                  <a:pt x="1873943" y="912162"/>
                </a:lnTo>
                <a:lnTo>
                  <a:pt x="1872013" y="901031"/>
                </a:lnTo>
                <a:lnTo>
                  <a:pt x="1868839" y="889469"/>
                </a:lnTo>
                <a:lnTo>
                  <a:pt x="1866803" y="863232"/>
                </a:lnTo>
                <a:lnTo>
                  <a:pt x="1866450" y="838344"/>
                </a:lnTo>
                <a:lnTo>
                  <a:pt x="1865376" y="819936"/>
                </a:lnTo>
                <a:lnTo>
                  <a:pt x="1861591" y="798527"/>
                </a:lnTo>
                <a:lnTo>
                  <a:pt x="1858621" y="768901"/>
                </a:lnTo>
                <a:lnTo>
                  <a:pt x="1857742" y="741271"/>
                </a:lnTo>
                <a:lnTo>
                  <a:pt x="1854891" y="720569"/>
                </a:lnTo>
                <a:lnTo>
                  <a:pt x="1851308" y="697147"/>
                </a:lnTo>
                <a:lnTo>
                  <a:pt x="1849716" y="670201"/>
                </a:lnTo>
                <a:lnTo>
                  <a:pt x="1849009" y="644334"/>
                </a:lnTo>
                <a:lnTo>
                  <a:pt x="1847701" y="618616"/>
                </a:lnTo>
                <a:lnTo>
                  <a:pt x="1843814" y="590650"/>
                </a:lnTo>
                <a:lnTo>
                  <a:pt x="1841424" y="564330"/>
                </a:lnTo>
                <a:lnTo>
                  <a:pt x="1840362" y="538410"/>
                </a:lnTo>
                <a:lnTo>
                  <a:pt x="1839890" y="510354"/>
                </a:lnTo>
                <a:lnTo>
                  <a:pt x="1837034" y="481349"/>
                </a:lnTo>
                <a:lnTo>
                  <a:pt x="1833450" y="452913"/>
                </a:lnTo>
                <a:lnTo>
                  <a:pt x="1831857" y="427045"/>
                </a:lnTo>
                <a:lnTo>
                  <a:pt x="1831149" y="399674"/>
                </a:lnTo>
                <a:lnTo>
                  <a:pt x="1829842" y="370972"/>
                </a:lnTo>
                <a:lnTo>
                  <a:pt x="1825955" y="341679"/>
                </a:lnTo>
                <a:lnTo>
                  <a:pt x="1823565" y="314770"/>
                </a:lnTo>
                <a:lnTo>
                  <a:pt x="1821510" y="288588"/>
                </a:lnTo>
                <a:lnTo>
                  <a:pt x="1817290" y="260416"/>
                </a:lnTo>
                <a:lnTo>
                  <a:pt x="1814753" y="234004"/>
                </a:lnTo>
                <a:lnTo>
                  <a:pt x="1812634" y="210029"/>
                </a:lnTo>
                <a:lnTo>
                  <a:pt x="1806854" y="178805"/>
                </a:lnTo>
                <a:lnTo>
                  <a:pt x="1805153" y="156391"/>
                </a:lnTo>
                <a:lnTo>
                  <a:pt x="1804197" y="126201"/>
                </a:lnTo>
                <a:lnTo>
                  <a:pt x="1799172" y="98404"/>
                </a:lnTo>
                <a:lnTo>
                  <a:pt x="1795716" y="69474"/>
                </a:lnTo>
                <a:lnTo>
                  <a:pt x="1794976" y="38614"/>
                </a:lnTo>
                <a:lnTo>
                  <a:pt x="1794864" y="86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3170039" y="2402085"/>
            <a:ext cx="2646" cy="1"/>
          </a:xfrm>
          <a:custGeom>
            <a:avLst/>
            <a:gdLst/>
            <a:ahLst/>
            <a:cxnLst/>
            <a:rect l="0" t="0" r="0" b="0"/>
            <a:pathLst>
              <a:path w="2646" h="1">
                <a:moveTo>
                  <a:pt x="0" y="0"/>
                </a:moveTo>
                <a:lnTo>
                  <a:pt x="2645" y="0"/>
                </a:lnTo>
                <a:close/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InkAnnotation203"/>
          <p:cNvSpPr/>
          <p:nvPr/>
        </p:nvSpPr>
        <p:spPr>
          <a:xfrm>
            <a:off x="2000786" y="4196953"/>
            <a:ext cx="169129" cy="607219"/>
          </a:xfrm>
          <a:custGeom>
            <a:avLst/>
            <a:gdLst/>
            <a:ahLst/>
            <a:cxnLst/>
            <a:rect l="0" t="0" r="0" b="0"/>
            <a:pathLst>
              <a:path w="169129" h="607219">
                <a:moveTo>
                  <a:pt x="169128" y="0"/>
                </a:moveTo>
                <a:lnTo>
                  <a:pt x="143396" y="25731"/>
                </a:lnTo>
                <a:lnTo>
                  <a:pt x="139075" y="31045"/>
                </a:lnTo>
                <a:lnTo>
                  <a:pt x="135202" y="36571"/>
                </a:lnTo>
                <a:lnTo>
                  <a:pt x="131628" y="42240"/>
                </a:lnTo>
                <a:lnTo>
                  <a:pt x="126268" y="48003"/>
                </a:lnTo>
                <a:lnTo>
                  <a:pt x="119719" y="53830"/>
                </a:lnTo>
                <a:lnTo>
                  <a:pt x="112376" y="59699"/>
                </a:lnTo>
                <a:lnTo>
                  <a:pt x="105496" y="66588"/>
                </a:lnTo>
                <a:lnTo>
                  <a:pt x="98925" y="74158"/>
                </a:lnTo>
                <a:lnTo>
                  <a:pt x="92561" y="82181"/>
                </a:lnTo>
                <a:lnTo>
                  <a:pt x="86333" y="90506"/>
                </a:lnTo>
                <a:lnTo>
                  <a:pt x="74122" y="107693"/>
                </a:lnTo>
                <a:lnTo>
                  <a:pt x="56090" y="134104"/>
                </a:lnTo>
                <a:lnTo>
                  <a:pt x="50113" y="143973"/>
                </a:lnTo>
                <a:lnTo>
                  <a:pt x="44144" y="154521"/>
                </a:lnTo>
                <a:lnTo>
                  <a:pt x="38180" y="165521"/>
                </a:lnTo>
                <a:lnTo>
                  <a:pt x="33212" y="176824"/>
                </a:lnTo>
                <a:lnTo>
                  <a:pt x="28908" y="188328"/>
                </a:lnTo>
                <a:lnTo>
                  <a:pt x="25046" y="199966"/>
                </a:lnTo>
                <a:lnTo>
                  <a:pt x="21480" y="211693"/>
                </a:lnTo>
                <a:lnTo>
                  <a:pt x="14871" y="235307"/>
                </a:lnTo>
                <a:lnTo>
                  <a:pt x="5572" y="270914"/>
                </a:lnTo>
                <a:lnTo>
                  <a:pt x="3536" y="282805"/>
                </a:lnTo>
                <a:lnTo>
                  <a:pt x="2178" y="294700"/>
                </a:lnTo>
                <a:lnTo>
                  <a:pt x="1273" y="306600"/>
                </a:lnTo>
                <a:lnTo>
                  <a:pt x="670" y="318501"/>
                </a:lnTo>
                <a:lnTo>
                  <a:pt x="0" y="342309"/>
                </a:lnTo>
                <a:lnTo>
                  <a:pt x="813" y="354213"/>
                </a:lnTo>
                <a:lnTo>
                  <a:pt x="2348" y="366118"/>
                </a:lnTo>
                <a:lnTo>
                  <a:pt x="4363" y="378024"/>
                </a:lnTo>
                <a:lnTo>
                  <a:pt x="5706" y="389930"/>
                </a:lnTo>
                <a:lnTo>
                  <a:pt x="6602" y="401836"/>
                </a:lnTo>
                <a:lnTo>
                  <a:pt x="7199" y="413742"/>
                </a:lnTo>
                <a:lnTo>
                  <a:pt x="8589" y="425648"/>
                </a:lnTo>
                <a:lnTo>
                  <a:pt x="10508" y="437554"/>
                </a:lnTo>
                <a:lnTo>
                  <a:pt x="12780" y="449461"/>
                </a:lnTo>
                <a:lnTo>
                  <a:pt x="16279" y="460374"/>
                </a:lnTo>
                <a:lnTo>
                  <a:pt x="20595" y="470627"/>
                </a:lnTo>
                <a:lnTo>
                  <a:pt x="25458" y="480439"/>
                </a:lnTo>
                <a:lnTo>
                  <a:pt x="30683" y="489957"/>
                </a:lnTo>
                <a:lnTo>
                  <a:pt x="36152" y="499278"/>
                </a:lnTo>
                <a:lnTo>
                  <a:pt x="41782" y="508469"/>
                </a:lnTo>
                <a:lnTo>
                  <a:pt x="48512" y="517573"/>
                </a:lnTo>
                <a:lnTo>
                  <a:pt x="55975" y="526619"/>
                </a:lnTo>
                <a:lnTo>
                  <a:pt x="63927" y="535626"/>
                </a:lnTo>
                <a:lnTo>
                  <a:pt x="71212" y="544607"/>
                </a:lnTo>
                <a:lnTo>
                  <a:pt x="78054" y="553572"/>
                </a:lnTo>
                <a:lnTo>
                  <a:pt x="84599" y="562524"/>
                </a:lnTo>
                <a:lnTo>
                  <a:pt x="91939" y="570476"/>
                </a:lnTo>
                <a:lnTo>
                  <a:pt x="99809" y="577763"/>
                </a:lnTo>
                <a:lnTo>
                  <a:pt x="108032" y="584605"/>
                </a:lnTo>
                <a:lnTo>
                  <a:pt x="114507" y="590159"/>
                </a:lnTo>
                <a:lnTo>
                  <a:pt x="133409" y="6072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InkAnnotation204"/>
          <p:cNvSpPr/>
          <p:nvPr/>
        </p:nvSpPr>
        <p:spPr>
          <a:xfrm>
            <a:off x="2402085" y="4170333"/>
            <a:ext cx="383978" cy="633839"/>
          </a:xfrm>
          <a:custGeom>
            <a:avLst/>
            <a:gdLst/>
            <a:ahLst/>
            <a:cxnLst/>
            <a:rect l="0" t="0" r="0" b="0"/>
            <a:pathLst>
              <a:path w="383978" h="633839">
                <a:moveTo>
                  <a:pt x="0" y="633838"/>
                </a:moveTo>
                <a:lnTo>
                  <a:pt x="0" y="629098"/>
                </a:lnTo>
                <a:lnTo>
                  <a:pt x="993" y="627701"/>
                </a:lnTo>
                <a:lnTo>
                  <a:pt x="2646" y="626771"/>
                </a:lnTo>
                <a:lnTo>
                  <a:pt x="4741" y="626150"/>
                </a:lnTo>
                <a:lnTo>
                  <a:pt x="7130" y="623751"/>
                </a:lnTo>
                <a:lnTo>
                  <a:pt x="18092" y="605645"/>
                </a:lnTo>
                <a:lnTo>
                  <a:pt x="26858" y="586128"/>
                </a:lnTo>
                <a:lnTo>
                  <a:pt x="33765" y="568978"/>
                </a:lnTo>
                <a:lnTo>
                  <a:pt x="43450" y="548126"/>
                </a:lnTo>
                <a:lnTo>
                  <a:pt x="48810" y="538001"/>
                </a:lnTo>
                <a:lnTo>
                  <a:pt x="60058" y="518814"/>
                </a:lnTo>
                <a:lnTo>
                  <a:pt x="64844" y="508539"/>
                </a:lnTo>
                <a:lnTo>
                  <a:pt x="69026" y="497719"/>
                </a:lnTo>
                <a:lnTo>
                  <a:pt x="72806" y="486538"/>
                </a:lnTo>
                <a:lnTo>
                  <a:pt x="82299" y="460884"/>
                </a:lnTo>
                <a:lnTo>
                  <a:pt x="87608" y="447098"/>
                </a:lnTo>
                <a:lnTo>
                  <a:pt x="92140" y="433939"/>
                </a:lnTo>
                <a:lnTo>
                  <a:pt x="96153" y="421197"/>
                </a:lnTo>
                <a:lnTo>
                  <a:pt x="99821" y="408734"/>
                </a:lnTo>
                <a:lnTo>
                  <a:pt x="104251" y="395464"/>
                </a:lnTo>
                <a:lnTo>
                  <a:pt x="114464" y="367491"/>
                </a:lnTo>
                <a:lnTo>
                  <a:pt x="118974" y="354078"/>
                </a:lnTo>
                <a:lnTo>
                  <a:pt x="122972" y="341167"/>
                </a:lnTo>
                <a:lnTo>
                  <a:pt x="126630" y="328592"/>
                </a:lnTo>
                <a:lnTo>
                  <a:pt x="130061" y="315247"/>
                </a:lnTo>
                <a:lnTo>
                  <a:pt x="148749" y="234893"/>
                </a:lnTo>
                <a:lnTo>
                  <a:pt x="160719" y="180465"/>
                </a:lnTo>
                <a:lnTo>
                  <a:pt x="172638" y="131202"/>
                </a:lnTo>
                <a:lnTo>
                  <a:pt x="175615" y="120154"/>
                </a:lnTo>
                <a:lnTo>
                  <a:pt x="181570" y="99941"/>
                </a:lnTo>
                <a:lnTo>
                  <a:pt x="190500" y="71826"/>
                </a:lnTo>
                <a:lnTo>
                  <a:pt x="196453" y="56303"/>
                </a:lnTo>
                <a:lnTo>
                  <a:pt x="202407" y="42788"/>
                </a:lnTo>
                <a:lnTo>
                  <a:pt x="208360" y="30168"/>
                </a:lnTo>
                <a:lnTo>
                  <a:pt x="212329" y="25017"/>
                </a:lnTo>
                <a:lnTo>
                  <a:pt x="222030" y="16647"/>
                </a:lnTo>
                <a:lnTo>
                  <a:pt x="233907" y="6357"/>
                </a:lnTo>
                <a:lnTo>
                  <a:pt x="238970" y="1765"/>
                </a:lnTo>
                <a:lnTo>
                  <a:pt x="240673" y="1120"/>
                </a:lnTo>
                <a:lnTo>
                  <a:pt x="248603" y="0"/>
                </a:lnTo>
                <a:lnTo>
                  <a:pt x="252043" y="2552"/>
                </a:lnTo>
                <a:lnTo>
                  <a:pt x="254349" y="4621"/>
                </a:lnTo>
                <a:lnTo>
                  <a:pt x="255886" y="7985"/>
                </a:lnTo>
                <a:lnTo>
                  <a:pt x="257595" y="17015"/>
                </a:lnTo>
                <a:lnTo>
                  <a:pt x="258354" y="30289"/>
                </a:lnTo>
                <a:lnTo>
                  <a:pt x="259683" y="46110"/>
                </a:lnTo>
                <a:lnTo>
                  <a:pt x="263582" y="63064"/>
                </a:lnTo>
                <a:lnTo>
                  <a:pt x="268622" y="80520"/>
                </a:lnTo>
                <a:lnTo>
                  <a:pt x="274169" y="100185"/>
                </a:lnTo>
                <a:lnTo>
                  <a:pt x="279941" y="125461"/>
                </a:lnTo>
                <a:lnTo>
                  <a:pt x="288770" y="167583"/>
                </a:lnTo>
                <a:lnTo>
                  <a:pt x="292724" y="181118"/>
                </a:lnTo>
                <a:lnTo>
                  <a:pt x="297345" y="194111"/>
                </a:lnTo>
                <a:lnTo>
                  <a:pt x="302410" y="206741"/>
                </a:lnTo>
                <a:lnTo>
                  <a:pt x="306779" y="221115"/>
                </a:lnTo>
                <a:lnTo>
                  <a:pt x="310683" y="236650"/>
                </a:lnTo>
                <a:lnTo>
                  <a:pt x="324079" y="299617"/>
                </a:lnTo>
                <a:lnTo>
                  <a:pt x="328170" y="315774"/>
                </a:lnTo>
                <a:lnTo>
                  <a:pt x="332881" y="332499"/>
                </a:lnTo>
                <a:lnTo>
                  <a:pt x="338007" y="349601"/>
                </a:lnTo>
                <a:lnTo>
                  <a:pt x="342416" y="365964"/>
                </a:lnTo>
                <a:lnTo>
                  <a:pt x="346348" y="381834"/>
                </a:lnTo>
                <a:lnTo>
                  <a:pt x="353362" y="412696"/>
                </a:lnTo>
                <a:lnTo>
                  <a:pt x="374998" y="515056"/>
                </a:lnTo>
                <a:lnTo>
                  <a:pt x="377991" y="527860"/>
                </a:lnTo>
                <a:lnTo>
                  <a:pt x="379986" y="539374"/>
                </a:lnTo>
                <a:lnTo>
                  <a:pt x="381316" y="550026"/>
                </a:lnTo>
                <a:lnTo>
                  <a:pt x="382794" y="568807"/>
                </a:lnTo>
                <a:lnTo>
                  <a:pt x="383977" y="5981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InkAnnotation205"/>
          <p:cNvSpPr/>
          <p:nvPr/>
        </p:nvSpPr>
        <p:spPr>
          <a:xfrm>
            <a:off x="2518171" y="4438054"/>
            <a:ext cx="241103" cy="26790"/>
          </a:xfrm>
          <a:custGeom>
            <a:avLst/>
            <a:gdLst/>
            <a:ahLst/>
            <a:cxnLst/>
            <a:rect l="0" t="0" r="0" b="0"/>
            <a:pathLst>
              <a:path w="241103" h="26790">
                <a:moveTo>
                  <a:pt x="0" y="26789"/>
                </a:moveTo>
                <a:lnTo>
                  <a:pt x="0" y="22048"/>
                </a:lnTo>
                <a:lnTo>
                  <a:pt x="1985" y="20652"/>
                </a:lnTo>
                <a:lnTo>
                  <a:pt x="5292" y="19721"/>
                </a:lnTo>
                <a:lnTo>
                  <a:pt x="9481" y="19101"/>
                </a:lnTo>
                <a:lnTo>
                  <a:pt x="15251" y="17695"/>
                </a:lnTo>
                <a:lnTo>
                  <a:pt x="22073" y="15765"/>
                </a:lnTo>
                <a:lnTo>
                  <a:pt x="29599" y="13487"/>
                </a:lnTo>
                <a:lnTo>
                  <a:pt x="48543" y="8309"/>
                </a:lnTo>
                <a:lnTo>
                  <a:pt x="59151" y="5539"/>
                </a:lnTo>
                <a:lnTo>
                  <a:pt x="71185" y="3693"/>
                </a:lnTo>
                <a:lnTo>
                  <a:pt x="84167" y="2462"/>
                </a:lnTo>
                <a:lnTo>
                  <a:pt x="97783" y="1642"/>
                </a:lnTo>
                <a:lnTo>
                  <a:pt x="128787" y="730"/>
                </a:lnTo>
                <a:lnTo>
                  <a:pt x="24110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InkAnnotation206"/>
          <p:cNvSpPr/>
          <p:nvPr/>
        </p:nvSpPr>
        <p:spPr>
          <a:xfrm>
            <a:off x="3125390" y="4339828"/>
            <a:ext cx="8931" cy="312540"/>
          </a:xfrm>
          <a:custGeom>
            <a:avLst/>
            <a:gdLst/>
            <a:ahLst/>
            <a:cxnLst/>
            <a:rect l="0" t="0" r="0" b="0"/>
            <a:pathLst>
              <a:path w="8931" h="312540">
                <a:moveTo>
                  <a:pt x="0" y="0"/>
                </a:moveTo>
                <a:lnTo>
                  <a:pt x="0" y="17168"/>
                </a:lnTo>
                <a:lnTo>
                  <a:pt x="992" y="23352"/>
                </a:lnTo>
                <a:lnTo>
                  <a:pt x="2646" y="30450"/>
                </a:lnTo>
                <a:lnTo>
                  <a:pt x="4741" y="38160"/>
                </a:lnTo>
                <a:lnTo>
                  <a:pt x="6137" y="46276"/>
                </a:lnTo>
                <a:lnTo>
                  <a:pt x="7068" y="54663"/>
                </a:lnTo>
                <a:lnTo>
                  <a:pt x="7688" y="63231"/>
                </a:lnTo>
                <a:lnTo>
                  <a:pt x="8102" y="72912"/>
                </a:lnTo>
                <a:lnTo>
                  <a:pt x="8562" y="94251"/>
                </a:lnTo>
                <a:lnTo>
                  <a:pt x="8930" y="3125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InkAnnotation207"/>
          <p:cNvSpPr/>
          <p:nvPr/>
        </p:nvSpPr>
        <p:spPr>
          <a:xfrm>
            <a:off x="3036093" y="4411298"/>
            <a:ext cx="276822" cy="35687"/>
          </a:xfrm>
          <a:custGeom>
            <a:avLst/>
            <a:gdLst/>
            <a:ahLst/>
            <a:cxnLst/>
            <a:rect l="0" t="0" r="0" b="0"/>
            <a:pathLst>
              <a:path w="276822" h="35687">
                <a:moveTo>
                  <a:pt x="0" y="8897"/>
                </a:moveTo>
                <a:lnTo>
                  <a:pt x="4741" y="4157"/>
                </a:lnTo>
                <a:lnTo>
                  <a:pt x="8121" y="2760"/>
                </a:lnTo>
                <a:lnTo>
                  <a:pt x="12360" y="1829"/>
                </a:lnTo>
                <a:lnTo>
                  <a:pt x="17170" y="1209"/>
                </a:lnTo>
                <a:lnTo>
                  <a:pt x="22360" y="795"/>
                </a:lnTo>
                <a:lnTo>
                  <a:pt x="27805" y="519"/>
                </a:lnTo>
                <a:lnTo>
                  <a:pt x="33420" y="335"/>
                </a:lnTo>
                <a:lnTo>
                  <a:pt x="63818" y="40"/>
                </a:lnTo>
                <a:lnTo>
                  <a:pt x="80950" y="0"/>
                </a:lnTo>
                <a:lnTo>
                  <a:pt x="90677" y="981"/>
                </a:lnTo>
                <a:lnTo>
                  <a:pt x="101131" y="2627"/>
                </a:lnTo>
                <a:lnTo>
                  <a:pt x="194169" y="20958"/>
                </a:lnTo>
                <a:lnTo>
                  <a:pt x="207829" y="22891"/>
                </a:lnTo>
                <a:lnTo>
                  <a:pt x="220904" y="24179"/>
                </a:lnTo>
                <a:lnTo>
                  <a:pt x="233590" y="25038"/>
                </a:lnTo>
                <a:lnTo>
                  <a:pt x="244031" y="26603"/>
                </a:lnTo>
                <a:lnTo>
                  <a:pt x="252977" y="28638"/>
                </a:lnTo>
                <a:lnTo>
                  <a:pt x="276821" y="356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InkAnnotation208"/>
          <p:cNvSpPr/>
          <p:nvPr/>
        </p:nvSpPr>
        <p:spPr>
          <a:xfrm>
            <a:off x="3473648" y="4080867"/>
            <a:ext cx="347723" cy="560758"/>
          </a:xfrm>
          <a:custGeom>
            <a:avLst/>
            <a:gdLst/>
            <a:ahLst/>
            <a:cxnLst/>
            <a:rect l="0" t="0" r="0" b="0"/>
            <a:pathLst>
              <a:path w="347723" h="560758">
                <a:moveTo>
                  <a:pt x="89297" y="125015"/>
                </a:moveTo>
                <a:lnTo>
                  <a:pt x="89297" y="307114"/>
                </a:lnTo>
                <a:lnTo>
                  <a:pt x="90289" y="317852"/>
                </a:lnTo>
                <a:lnTo>
                  <a:pt x="91943" y="327987"/>
                </a:lnTo>
                <a:lnTo>
                  <a:pt x="94037" y="337720"/>
                </a:lnTo>
                <a:lnTo>
                  <a:pt x="95434" y="348178"/>
                </a:lnTo>
                <a:lnTo>
                  <a:pt x="96365" y="359118"/>
                </a:lnTo>
                <a:lnTo>
                  <a:pt x="96985" y="370381"/>
                </a:lnTo>
                <a:lnTo>
                  <a:pt x="98391" y="380866"/>
                </a:lnTo>
                <a:lnTo>
                  <a:pt x="100321" y="390832"/>
                </a:lnTo>
                <a:lnTo>
                  <a:pt x="110546" y="432955"/>
                </a:lnTo>
                <a:lnTo>
                  <a:pt x="113385" y="442426"/>
                </a:lnTo>
                <a:lnTo>
                  <a:pt x="119185" y="458241"/>
                </a:lnTo>
                <a:lnTo>
                  <a:pt x="127716" y="474529"/>
                </a:lnTo>
                <a:lnTo>
                  <a:pt x="137130" y="490698"/>
                </a:lnTo>
                <a:lnTo>
                  <a:pt x="144621" y="504500"/>
                </a:lnTo>
                <a:lnTo>
                  <a:pt x="153903" y="517248"/>
                </a:lnTo>
                <a:lnTo>
                  <a:pt x="164644" y="528536"/>
                </a:lnTo>
                <a:lnTo>
                  <a:pt x="170286" y="532936"/>
                </a:lnTo>
                <a:lnTo>
                  <a:pt x="176032" y="536860"/>
                </a:lnTo>
                <a:lnTo>
                  <a:pt x="181847" y="540469"/>
                </a:lnTo>
                <a:lnTo>
                  <a:pt x="187707" y="543867"/>
                </a:lnTo>
                <a:lnTo>
                  <a:pt x="199511" y="550289"/>
                </a:lnTo>
                <a:lnTo>
                  <a:pt x="211372" y="556450"/>
                </a:lnTo>
                <a:lnTo>
                  <a:pt x="218305" y="558490"/>
                </a:lnTo>
                <a:lnTo>
                  <a:pt x="225904" y="559850"/>
                </a:lnTo>
                <a:lnTo>
                  <a:pt x="233947" y="560757"/>
                </a:lnTo>
                <a:lnTo>
                  <a:pt x="241293" y="560369"/>
                </a:lnTo>
                <a:lnTo>
                  <a:pt x="248174" y="559118"/>
                </a:lnTo>
                <a:lnTo>
                  <a:pt x="254746" y="557292"/>
                </a:lnTo>
                <a:lnTo>
                  <a:pt x="261112" y="555083"/>
                </a:lnTo>
                <a:lnTo>
                  <a:pt x="267340" y="552618"/>
                </a:lnTo>
                <a:lnTo>
                  <a:pt x="273477" y="549982"/>
                </a:lnTo>
                <a:lnTo>
                  <a:pt x="279552" y="546240"/>
                </a:lnTo>
                <a:lnTo>
                  <a:pt x="285587" y="541762"/>
                </a:lnTo>
                <a:lnTo>
                  <a:pt x="291595" y="536791"/>
                </a:lnTo>
                <a:lnTo>
                  <a:pt x="297584" y="531494"/>
                </a:lnTo>
                <a:lnTo>
                  <a:pt x="309530" y="520315"/>
                </a:lnTo>
                <a:lnTo>
                  <a:pt x="318808" y="506087"/>
                </a:lnTo>
                <a:lnTo>
                  <a:pt x="326240" y="489841"/>
                </a:lnTo>
                <a:lnTo>
                  <a:pt x="332849" y="472699"/>
                </a:lnTo>
                <a:lnTo>
                  <a:pt x="336002" y="462968"/>
                </a:lnTo>
                <a:lnTo>
                  <a:pt x="339095" y="452513"/>
                </a:lnTo>
                <a:lnTo>
                  <a:pt x="342149" y="441573"/>
                </a:lnTo>
                <a:lnTo>
                  <a:pt x="344186" y="430311"/>
                </a:lnTo>
                <a:lnTo>
                  <a:pt x="345543" y="418835"/>
                </a:lnTo>
                <a:lnTo>
                  <a:pt x="346448" y="407216"/>
                </a:lnTo>
                <a:lnTo>
                  <a:pt x="347051" y="395500"/>
                </a:lnTo>
                <a:lnTo>
                  <a:pt x="347722" y="371900"/>
                </a:lnTo>
                <a:lnTo>
                  <a:pt x="346908" y="360050"/>
                </a:lnTo>
                <a:lnTo>
                  <a:pt x="345374" y="348182"/>
                </a:lnTo>
                <a:lnTo>
                  <a:pt x="343358" y="336300"/>
                </a:lnTo>
                <a:lnTo>
                  <a:pt x="341023" y="324411"/>
                </a:lnTo>
                <a:lnTo>
                  <a:pt x="335782" y="300618"/>
                </a:lnTo>
                <a:lnTo>
                  <a:pt x="332003" y="288716"/>
                </a:lnTo>
                <a:lnTo>
                  <a:pt x="327500" y="276813"/>
                </a:lnTo>
                <a:lnTo>
                  <a:pt x="322513" y="264909"/>
                </a:lnTo>
                <a:lnTo>
                  <a:pt x="317204" y="253004"/>
                </a:lnTo>
                <a:lnTo>
                  <a:pt x="306013" y="229193"/>
                </a:lnTo>
                <a:lnTo>
                  <a:pt x="299259" y="217288"/>
                </a:lnTo>
                <a:lnTo>
                  <a:pt x="291779" y="205382"/>
                </a:lnTo>
                <a:lnTo>
                  <a:pt x="283816" y="193476"/>
                </a:lnTo>
                <a:lnTo>
                  <a:pt x="275532" y="182562"/>
                </a:lnTo>
                <a:lnTo>
                  <a:pt x="267031" y="172309"/>
                </a:lnTo>
                <a:lnTo>
                  <a:pt x="258388" y="162498"/>
                </a:lnTo>
                <a:lnTo>
                  <a:pt x="240847" y="143658"/>
                </a:lnTo>
                <a:lnTo>
                  <a:pt x="232002" y="134467"/>
                </a:lnTo>
                <a:lnTo>
                  <a:pt x="222137" y="125364"/>
                </a:lnTo>
                <a:lnTo>
                  <a:pt x="211591" y="116318"/>
                </a:lnTo>
                <a:lnTo>
                  <a:pt x="200592" y="107311"/>
                </a:lnTo>
                <a:lnTo>
                  <a:pt x="189291" y="99321"/>
                </a:lnTo>
                <a:lnTo>
                  <a:pt x="177787" y="92011"/>
                </a:lnTo>
                <a:lnTo>
                  <a:pt x="166150" y="85153"/>
                </a:lnTo>
                <a:lnTo>
                  <a:pt x="145282" y="72241"/>
                </a:lnTo>
                <a:lnTo>
                  <a:pt x="135550" y="66020"/>
                </a:lnTo>
                <a:lnTo>
                  <a:pt x="125093" y="59888"/>
                </a:lnTo>
                <a:lnTo>
                  <a:pt x="114153" y="53816"/>
                </a:lnTo>
                <a:lnTo>
                  <a:pt x="102891" y="47784"/>
                </a:lnTo>
                <a:lnTo>
                  <a:pt x="92406" y="42770"/>
                </a:lnTo>
                <a:lnTo>
                  <a:pt x="82441" y="38435"/>
                </a:lnTo>
                <a:lnTo>
                  <a:pt x="72820" y="34553"/>
                </a:lnTo>
                <a:lnTo>
                  <a:pt x="64421" y="30972"/>
                </a:lnTo>
                <a:lnTo>
                  <a:pt x="49798" y="24349"/>
                </a:lnTo>
                <a:lnTo>
                  <a:pt x="30409" y="15041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InkAnnotation209"/>
          <p:cNvSpPr/>
          <p:nvPr/>
        </p:nvSpPr>
        <p:spPr>
          <a:xfrm>
            <a:off x="3848695" y="3937992"/>
            <a:ext cx="187524" cy="383977"/>
          </a:xfrm>
          <a:custGeom>
            <a:avLst/>
            <a:gdLst/>
            <a:ahLst/>
            <a:cxnLst/>
            <a:rect l="0" t="0" r="0" b="0"/>
            <a:pathLst>
              <a:path w="187524" h="383977">
                <a:moveTo>
                  <a:pt x="0" y="0"/>
                </a:moveTo>
                <a:lnTo>
                  <a:pt x="0" y="4740"/>
                </a:lnTo>
                <a:lnTo>
                  <a:pt x="992" y="7129"/>
                </a:lnTo>
                <a:lnTo>
                  <a:pt x="7129" y="16223"/>
                </a:lnTo>
                <a:lnTo>
                  <a:pt x="12429" y="25731"/>
                </a:lnTo>
                <a:lnTo>
                  <a:pt x="15231" y="32036"/>
                </a:lnTo>
                <a:lnTo>
                  <a:pt x="18091" y="39217"/>
                </a:lnTo>
                <a:lnTo>
                  <a:pt x="20990" y="46981"/>
                </a:lnTo>
                <a:lnTo>
                  <a:pt x="24908" y="55133"/>
                </a:lnTo>
                <a:lnTo>
                  <a:pt x="29504" y="63544"/>
                </a:lnTo>
                <a:lnTo>
                  <a:pt x="34552" y="72128"/>
                </a:lnTo>
                <a:lnTo>
                  <a:pt x="39902" y="81819"/>
                </a:lnTo>
                <a:lnTo>
                  <a:pt x="51137" y="103171"/>
                </a:lnTo>
                <a:lnTo>
                  <a:pt x="56912" y="115414"/>
                </a:lnTo>
                <a:lnTo>
                  <a:pt x="74520" y="155353"/>
                </a:lnTo>
                <a:lnTo>
                  <a:pt x="86367" y="180501"/>
                </a:lnTo>
                <a:lnTo>
                  <a:pt x="92305" y="193756"/>
                </a:lnTo>
                <a:lnTo>
                  <a:pt x="104193" y="221713"/>
                </a:lnTo>
                <a:lnTo>
                  <a:pt x="111134" y="236113"/>
                </a:lnTo>
                <a:lnTo>
                  <a:pt x="118738" y="250674"/>
                </a:lnTo>
                <a:lnTo>
                  <a:pt x="134132" y="279090"/>
                </a:lnTo>
                <a:lnTo>
                  <a:pt x="160183" y="329670"/>
                </a:lnTo>
                <a:lnTo>
                  <a:pt x="187523" y="38397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InkAnnotation210"/>
          <p:cNvSpPr/>
          <p:nvPr/>
        </p:nvSpPr>
        <p:spPr>
          <a:xfrm>
            <a:off x="4214812" y="4000500"/>
            <a:ext cx="267698" cy="812602"/>
          </a:xfrm>
          <a:custGeom>
            <a:avLst/>
            <a:gdLst/>
            <a:ahLst/>
            <a:cxnLst/>
            <a:rect l="0" t="0" r="0" b="0"/>
            <a:pathLst>
              <a:path w="267698" h="812602">
                <a:moveTo>
                  <a:pt x="160734" y="0"/>
                </a:moveTo>
                <a:lnTo>
                  <a:pt x="160734" y="4740"/>
                </a:lnTo>
                <a:lnTo>
                  <a:pt x="161727" y="7129"/>
                </a:lnTo>
                <a:lnTo>
                  <a:pt x="168856" y="17215"/>
                </a:lnTo>
                <a:lnTo>
                  <a:pt x="177903" y="30471"/>
                </a:lnTo>
                <a:lnTo>
                  <a:pt x="183094" y="39165"/>
                </a:lnTo>
                <a:lnTo>
                  <a:pt x="188539" y="48931"/>
                </a:lnTo>
                <a:lnTo>
                  <a:pt x="194154" y="59409"/>
                </a:lnTo>
                <a:lnTo>
                  <a:pt x="208330" y="84281"/>
                </a:lnTo>
                <a:lnTo>
                  <a:pt x="216277" y="97859"/>
                </a:lnTo>
                <a:lnTo>
                  <a:pt x="222568" y="111872"/>
                </a:lnTo>
                <a:lnTo>
                  <a:pt x="227754" y="126175"/>
                </a:lnTo>
                <a:lnTo>
                  <a:pt x="232203" y="140671"/>
                </a:lnTo>
                <a:lnTo>
                  <a:pt x="237153" y="155296"/>
                </a:lnTo>
                <a:lnTo>
                  <a:pt x="247946" y="184775"/>
                </a:lnTo>
                <a:lnTo>
                  <a:pt x="252610" y="200574"/>
                </a:lnTo>
                <a:lnTo>
                  <a:pt x="256711" y="217059"/>
                </a:lnTo>
                <a:lnTo>
                  <a:pt x="260438" y="234003"/>
                </a:lnTo>
                <a:lnTo>
                  <a:pt x="262922" y="250259"/>
                </a:lnTo>
                <a:lnTo>
                  <a:pt x="264578" y="266058"/>
                </a:lnTo>
                <a:lnTo>
                  <a:pt x="265683" y="281552"/>
                </a:lnTo>
                <a:lnTo>
                  <a:pt x="266418" y="297834"/>
                </a:lnTo>
                <a:lnTo>
                  <a:pt x="267236" y="331800"/>
                </a:lnTo>
                <a:lnTo>
                  <a:pt x="267697" y="384391"/>
                </a:lnTo>
                <a:lnTo>
                  <a:pt x="266769" y="401120"/>
                </a:lnTo>
                <a:lnTo>
                  <a:pt x="265159" y="417234"/>
                </a:lnTo>
                <a:lnTo>
                  <a:pt x="263093" y="432937"/>
                </a:lnTo>
                <a:lnTo>
                  <a:pt x="259731" y="449359"/>
                </a:lnTo>
                <a:lnTo>
                  <a:pt x="255506" y="466260"/>
                </a:lnTo>
                <a:lnTo>
                  <a:pt x="250704" y="483480"/>
                </a:lnTo>
                <a:lnTo>
                  <a:pt x="245519" y="499922"/>
                </a:lnTo>
                <a:lnTo>
                  <a:pt x="240078" y="515844"/>
                </a:lnTo>
                <a:lnTo>
                  <a:pt x="234466" y="531419"/>
                </a:lnTo>
                <a:lnTo>
                  <a:pt x="227749" y="546763"/>
                </a:lnTo>
                <a:lnTo>
                  <a:pt x="220294" y="561954"/>
                </a:lnTo>
                <a:lnTo>
                  <a:pt x="212347" y="577041"/>
                </a:lnTo>
                <a:lnTo>
                  <a:pt x="203080" y="592061"/>
                </a:lnTo>
                <a:lnTo>
                  <a:pt x="192933" y="607035"/>
                </a:lnTo>
                <a:lnTo>
                  <a:pt x="182201" y="621979"/>
                </a:lnTo>
                <a:lnTo>
                  <a:pt x="172069" y="636902"/>
                </a:lnTo>
                <a:lnTo>
                  <a:pt x="152874" y="666713"/>
                </a:lnTo>
                <a:lnTo>
                  <a:pt x="141603" y="680616"/>
                </a:lnTo>
                <a:lnTo>
                  <a:pt x="129129" y="693853"/>
                </a:lnTo>
                <a:lnTo>
                  <a:pt x="78203" y="743615"/>
                </a:lnTo>
                <a:lnTo>
                  <a:pt x="66026" y="754703"/>
                </a:lnTo>
                <a:lnTo>
                  <a:pt x="53939" y="765073"/>
                </a:lnTo>
                <a:lnTo>
                  <a:pt x="41912" y="774963"/>
                </a:lnTo>
                <a:lnTo>
                  <a:pt x="31910" y="783540"/>
                </a:lnTo>
                <a:lnTo>
                  <a:pt x="23257" y="791242"/>
                </a:lnTo>
                <a:lnTo>
                  <a:pt x="0" y="81260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InkAnnotation211"/>
          <p:cNvSpPr/>
          <p:nvPr/>
        </p:nvSpPr>
        <p:spPr>
          <a:xfrm>
            <a:off x="4734533" y="4179093"/>
            <a:ext cx="114288" cy="660798"/>
          </a:xfrm>
          <a:custGeom>
            <a:avLst/>
            <a:gdLst/>
            <a:ahLst/>
            <a:cxnLst/>
            <a:rect l="0" t="0" r="0" b="0"/>
            <a:pathLst>
              <a:path w="114288" h="660798">
                <a:moveTo>
                  <a:pt x="96427" y="0"/>
                </a:moveTo>
                <a:lnTo>
                  <a:pt x="83998" y="24858"/>
                </a:lnTo>
                <a:lnTo>
                  <a:pt x="81196" y="31455"/>
                </a:lnTo>
                <a:lnTo>
                  <a:pt x="78336" y="38829"/>
                </a:lnTo>
                <a:lnTo>
                  <a:pt x="75436" y="46722"/>
                </a:lnTo>
                <a:lnTo>
                  <a:pt x="71520" y="55953"/>
                </a:lnTo>
                <a:lnTo>
                  <a:pt x="61876" y="76792"/>
                </a:lnTo>
                <a:lnTo>
                  <a:pt x="57518" y="87906"/>
                </a:lnTo>
                <a:lnTo>
                  <a:pt x="53621" y="99284"/>
                </a:lnTo>
                <a:lnTo>
                  <a:pt x="50030" y="110838"/>
                </a:lnTo>
                <a:lnTo>
                  <a:pt x="45652" y="123501"/>
                </a:lnTo>
                <a:lnTo>
                  <a:pt x="35496" y="150801"/>
                </a:lnTo>
                <a:lnTo>
                  <a:pt x="31002" y="165027"/>
                </a:lnTo>
                <a:lnTo>
                  <a:pt x="27013" y="179471"/>
                </a:lnTo>
                <a:lnTo>
                  <a:pt x="23363" y="194061"/>
                </a:lnTo>
                <a:lnTo>
                  <a:pt x="19936" y="209742"/>
                </a:lnTo>
                <a:lnTo>
                  <a:pt x="13483" y="243039"/>
                </a:lnTo>
                <a:lnTo>
                  <a:pt x="4272" y="295254"/>
                </a:lnTo>
                <a:lnTo>
                  <a:pt x="2249" y="311930"/>
                </a:lnTo>
                <a:lnTo>
                  <a:pt x="899" y="328008"/>
                </a:lnTo>
                <a:lnTo>
                  <a:pt x="0" y="343687"/>
                </a:lnTo>
                <a:lnTo>
                  <a:pt x="392" y="360094"/>
                </a:lnTo>
                <a:lnTo>
                  <a:pt x="1646" y="376984"/>
                </a:lnTo>
                <a:lnTo>
                  <a:pt x="3475" y="394198"/>
                </a:lnTo>
                <a:lnTo>
                  <a:pt x="8151" y="429199"/>
                </a:lnTo>
                <a:lnTo>
                  <a:pt x="10787" y="446867"/>
                </a:lnTo>
                <a:lnTo>
                  <a:pt x="14530" y="463607"/>
                </a:lnTo>
                <a:lnTo>
                  <a:pt x="19009" y="479728"/>
                </a:lnTo>
                <a:lnTo>
                  <a:pt x="23979" y="495436"/>
                </a:lnTo>
                <a:lnTo>
                  <a:pt x="30269" y="510869"/>
                </a:lnTo>
                <a:lnTo>
                  <a:pt x="37440" y="526118"/>
                </a:lnTo>
                <a:lnTo>
                  <a:pt x="45195" y="541246"/>
                </a:lnTo>
                <a:lnTo>
                  <a:pt x="52351" y="556291"/>
                </a:lnTo>
                <a:lnTo>
                  <a:pt x="65593" y="586238"/>
                </a:lnTo>
                <a:lnTo>
                  <a:pt x="72895" y="599185"/>
                </a:lnTo>
                <a:lnTo>
                  <a:pt x="80738" y="610792"/>
                </a:lnTo>
                <a:lnTo>
                  <a:pt x="88945" y="621507"/>
                </a:lnTo>
                <a:lnTo>
                  <a:pt x="95407" y="630635"/>
                </a:lnTo>
                <a:lnTo>
                  <a:pt x="100709" y="638705"/>
                </a:lnTo>
                <a:lnTo>
                  <a:pt x="114287" y="66079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InkAnnotation212"/>
          <p:cNvSpPr/>
          <p:nvPr/>
        </p:nvSpPr>
        <p:spPr>
          <a:xfrm>
            <a:off x="5188180" y="4232671"/>
            <a:ext cx="142844" cy="473275"/>
          </a:xfrm>
          <a:custGeom>
            <a:avLst/>
            <a:gdLst/>
            <a:ahLst/>
            <a:cxnLst/>
            <a:rect l="0" t="0" r="0" b="0"/>
            <a:pathLst>
              <a:path w="142844" h="473275">
                <a:moveTo>
                  <a:pt x="8898" y="0"/>
                </a:moveTo>
                <a:lnTo>
                  <a:pt x="8898" y="39034"/>
                </a:lnTo>
                <a:lnTo>
                  <a:pt x="7905" y="47851"/>
                </a:lnTo>
                <a:lnTo>
                  <a:pt x="6252" y="57697"/>
                </a:lnTo>
                <a:lnTo>
                  <a:pt x="4158" y="68231"/>
                </a:lnTo>
                <a:lnTo>
                  <a:pt x="2760" y="79222"/>
                </a:lnTo>
                <a:lnTo>
                  <a:pt x="1829" y="90517"/>
                </a:lnTo>
                <a:lnTo>
                  <a:pt x="1209" y="102017"/>
                </a:lnTo>
                <a:lnTo>
                  <a:pt x="519" y="125377"/>
                </a:lnTo>
                <a:lnTo>
                  <a:pt x="16" y="206199"/>
                </a:lnTo>
                <a:lnTo>
                  <a:pt x="0" y="220810"/>
                </a:lnTo>
                <a:lnTo>
                  <a:pt x="982" y="234519"/>
                </a:lnTo>
                <a:lnTo>
                  <a:pt x="2628" y="247628"/>
                </a:lnTo>
                <a:lnTo>
                  <a:pt x="4718" y="260335"/>
                </a:lnTo>
                <a:lnTo>
                  <a:pt x="6111" y="272776"/>
                </a:lnTo>
                <a:lnTo>
                  <a:pt x="7040" y="285038"/>
                </a:lnTo>
                <a:lnTo>
                  <a:pt x="7659" y="297182"/>
                </a:lnTo>
                <a:lnTo>
                  <a:pt x="9064" y="309247"/>
                </a:lnTo>
                <a:lnTo>
                  <a:pt x="10992" y="321258"/>
                </a:lnTo>
                <a:lnTo>
                  <a:pt x="13271" y="333234"/>
                </a:lnTo>
                <a:lnTo>
                  <a:pt x="15782" y="344195"/>
                </a:lnTo>
                <a:lnTo>
                  <a:pt x="18448" y="354479"/>
                </a:lnTo>
                <a:lnTo>
                  <a:pt x="21217" y="364311"/>
                </a:lnTo>
                <a:lnTo>
                  <a:pt x="26941" y="383174"/>
                </a:lnTo>
                <a:lnTo>
                  <a:pt x="29856" y="392371"/>
                </a:lnTo>
                <a:lnTo>
                  <a:pt x="33784" y="400488"/>
                </a:lnTo>
                <a:lnTo>
                  <a:pt x="38387" y="407882"/>
                </a:lnTo>
                <a:lnTo>
                  <a:pt x="43440" y="414797"/>
                </a:lnTo>
                <a:lnTo>
                  <a:pt x="48793" y="421391"/>
                </a:lnTo>
                <a:lnTo>
                  <a:pt x="54346" y="427771"/>
                </a:lnTo>
                <a:lnTo>
                  <a:pt x="60032" y="434008"/>
                </a:lnTo>
                <a:lnTo>
                  <a:pt x="65808" y="439160"/>
                </a:lnTo>
                <a:lnTo>
                  <a:pt x="71643" y="443586"/>
                </a:lnTo>
                <a:lnTo>
                  <a:pt x="77516" y="447528"/>
                </a:lnTo>
                <a:lnTo>
                  <a:pt x="83417" y="451150"/>
                </a:lnTo>
                <a:lnTo>
                  <a:pt x="89335" y="454555"/>
                </a:lnTo>
                <a:lnTo>
                  <a:pt x="101202" y="460986"/>
                </a:lnTo>
                <a:lnTo>
                  <a:pt x="113091" y="467151"/>
                </a:lnTo>
                <a:lnTo>
                  <a:pt x="119039" y="469192"/>
                </a:lnTo>
                <a:lnTo>
                  <a:pt x="124990" y="470553"/>
                </a:lnTo>
                <a:lnTo>
                  <a:pt x="142843" y="47327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InkAnnotation213"/>
          <p:cNvSpPr/>
          <p:nvPr/>
        </p:nvSpPr>
        <p:spPr>
          <a:xfrm>
            <a:off x="5197078" y="4188023"/>
            <a:ext cx="285438" cy="366118"/>
          </a:xfrm>
          <a:custGeom>
            <a:avLst/>
            <a:gdLst/>
            <a:ahLst/>
            <a:cxnLst/>
            <a:rect l="0" t="0" r="0" b="0"/>
            <a:pathLst>
              <a:path w="285438" h="366118">
                <a:moveTo>
                  <a:pt x="196453" y="366117"/>
                </a:moveTo>
                <a:lnTo>
                  <a:pt x="191713" y="361376"/>
                </a:lnTo>
                <a:lnTo>
                  <a:pt x="190316" y="358988"/>
                </a:lnTo>
                <a:lnTo>
                  <a:pt x="187358" y="349893"/>
                </a:lnTo>
                <a:lnTo>
                  <a:pt x="183150" y="340385"/>
                </a:lnTo>
                <a:lnTo>
                  <a:pt x="175203" y="323877"/>
                </a:lnTo>
                <a:lnTo>
                  <a:pt x="173356" y="318113"/>
                </a:lnTo>
                <a:lnTo>
                  <a:pt x="172125" y="312286"/>
                </a:lnTo>
                <a:lnTo>
                  <a:pt x="171305" y="306418"/>
                </a:lnTo>
                <a:lnTo>
                  <a:pt x="168773" y="301513"/>
                </a:lnTo>
                <a:lnTo>
                  <a:pt x="160669" y="293417"/>
                </a:lnTo>
                <a:lnTo>
                  <a:pt x="153098" y="286511"/>
                </a:lnTo>
                <a:lnTo>
                  <a:pt x="143258" y="277046"/>
                </a:lnTo>
                <a:lnTo>
                  <a:pt x="134490" y="268426"/>
                </a:lnTo>
                <a:lnTo>
                  <a:pt x="128908" y="267997"/>
                </a:lnTo>
                <a:lnTo>
                  <a:pt x="136209" y="267897"/>
                </a:lnTo>
                <a:lnTo>
                  <a:pt x="176179" y="267891"/>
                </a:lnTo>
                <a:lnTo>
                  <a:pt x="181944" y="266898"/>
                </a:lnTo>
                <a:lnTo>
                  <a:pt x="187773" y="265245"/>
                </a:lnTo>
                <a:lnTo>
                  <a:pt x="193642" y="263150"/>
                </a:lnTo>
                <a:lnTo>
                  <a:pt x="200533" y="261754"/>
                </a:lnTo>
                <a:lnTo>
                  <a:pt x="208102" y="260822"/>
                </a:lnTo>
                <a:lnTo>
                  <a:pt x="216125" y="260202"/>
                </a:lnTo>
                <a:lnTo>
                  <a:pt x="223458" y="258796"/>
                </a:lnTo>
                <a:lnTo>
                  <a:pt x="230331" y="256866"/>
                </a:lnTo>
                <a:lnTo>
                  <a:pt x="236898" y="254588"/>
                </a:lnTo>
                <a:lnTo>
                  <a:pt x="243260" y="251085"/>
                </a:lnTo>
                <a:lnTo>
                  <a:pt x="249486" y="246765"/>
                </a:lnTo>
                <a:lnTo>
                  <a:pt x="255620" y="241901"/>
                </a:lnTo>
                <a:lnTo>
                  <a:pt x="261695" y="236673"/>
                </a:lnTo>
                <a:lnTo>
                  <a:pt x="267729" y="231204"/>
                </a:lnTo>
                <a:lnTo>
                  <a:pt x="273736" y="225573"/>
                </a:lnTo>
                <a:lnTo>
                  <a:pt x="277740" y="219835"/>
                </a:lnTo>
                <a:lnTo>
                  <a:pt x="280410" y="214026"/>
                </a:lnTo>
                <a:lnTo>
                  <a:pt x="282190" y="208168"/>
                </a:lnTo>
                <a:lnTo>
                  <a:pt x="283376" y="201286"/>
                </a:lnTo>
                <a:lnTo>
                  <a:pt x="284168" y="193722"/>
                </a:lnTo>
                <a:lnTo>
                  <a:pt x="284695" y="185703"/>
                </a:lnTo>
                <a:lnTo>
                  <a:pt x="285047" y="177380"/>
                </a:lnTo>
                <a:lnTo>
                  <a:pt x="285437" y="160195"/>
                </a:lnTo>
                <a:lnTo>
                  <a:pt x="283557" y="151445"/>
                </a:lnTo>
                <a:lnTo>
                  <a:pt x="280319" y="142635"/>
                </a:lnTo>
                <a:lnTo>
                  <a:pt x="276176" y="133785"/>
                </a:lnTo>
                <a:lnTo>
                  <a:pt x="271430" y="125901"/>
                </a:lnTo>
                <a:lnTo>
                  <a:pt x="266281" y="118661"/>
                </a:lnTo>
                <a:lnTo>
                  <a:pt x="260864" y="111849"/>
                </a:lnTo>
                <a:lnTo>
                  <a:pt x="255269" y="104332"/>
                </a:lnTo>
                <a:lnTo>
                  <a:pt x="243760" y="88041"/>
                </a:lnTo>
                <a:lnTo>
                  <a:pt x="236920" y="80522"/>
                </a:lnTo>
                <a:lnTo>
                  <a:pt x="229384" y="73525"/>
                </a:lnTo>
                <a:lnTo>
                  <a:pt x="221383" y="66876"/>
                </a:lnTo>
                <a:lnTo>
                  <a:pt x="212081" y="60459"/>
                </a:lnTo>
                <a:lnTo>
                  <a:pt x="201910" y="54197"/>
                </a:lnTo>
                <a:lnTo>
                  <a:pt x="191162" y="48037"/>
                </a:lnTo>
                <a:lnTo>
                  <a:pt x="180027" y="42939"/>
                </a:lnTo>
                <a:lnTo>
                  <a:pt x="168635" y="38548"/>
                </a:lnTo>
                <a:lnTo>
                  <a:pt x="157072" y="34628"/>
                </a:lnTo>
                <a:lnTo>
                  <a:pt x="145394" y="31023"/>
                </a:lnTo>
                <a:lnTo>
                  <a:pt x="100781" y="18108"/>
                </a:lnTo>
                <a:lnTo>
                  <a:pt x="63012" y="6002"/>
                </a:lnTo>
                <a:lnTo>
                  <a:pt x="54906" y="4001"/>
                </a:lnTo>
                <a:lnTo>
                  <a:pt x="47518" y="2667"/>
                </a:lnTo>
                <a:lnTo>
                  <a:pt x="40608" y="1778"/>
                </a:lnTo>
                <a:lnTo>
                  <a:pt x="34017" y="1186"/>
                </a:lnTo>
                <a:lnTo>
                  <a:pt x="27639" y="790"/>
                </a:lnTo>
                <a:lnTo>
                  <a:pt x="12625" y="156"/>
                </a:lnTo>
                <a:lnTo>
                  <a:pt x="7926" y="69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InkAnnotation214"/>
          <p:cNvSpPr/>
          <p:nvPr/>
        </p:nvSpPr>
        <p:spPr>
          <a:xfrm>
            <a:off x="5732859" y="4205882"/>
            <a:ext cx="8898" cy="330400"/>
          </a:xfrm>
          <a:custGeom>
            <a:avLst/>
            <a:gdLst/>
            <a:ahLst/>
            <a:cxnLst/>
            <a:rect l="0" t="0" r="0" b="0"/>
            <a:pathLst>
              <a:path w="8898" h="330400">
                <a:moveTo>
                  <a:pt x="0" y="0"/>
                </a:moveTo>
                <a:lnTo>
                  <a:pt x="0" y="110838"/>
                </a:lnTo>
                <a:lnTo>
                  <a:pt x="992" y="122509"/>
                </a:lnTo>
                <a:lnTo>
                  <a:pt x="2645" y="134259"/>
                </a:lnTo>
                <a:lnTo>
                  <a:pt x="4740" y="146061"/>
                </a:lnTo>
                <a:lnTo>
                  <a:pt x="6137" y="157898"/>
                </a:lnTo>
                <a:lnTo>
                  <a:pt x="7068" y="169757"/>
                </a:lnTo>
                <a:lnTo>
                  <a:pt x="7689" y="181633"/>
                </a:lnTo>
                <a:lnTo>
                  <a:pt x="8378" y="205411"/>
                </a:lnTo>
                <a:lnTo>
                  <a:pt x="8897" y="276300"/>
                </a:lnTo>
                <a:lnTo>
                  <a:pt x="7916" y="285403"/>
                </a:lnTo>
                <a:lnTo>
                  <a:pt x="6269" y="294448"/>
                </a:lnTo>
                <a:lnTo>
                  <a:pt x="4179" y="303455"/>
                </a:lnTo>
                <a:lnTo>
                  <a:pt x="2786" y="310452"/>
                </a:lnTo>
                <a:lnTo>
                  <a:pt x="1857" y="316109"/>
                </a:lnTo>
                <a:lnTo>
                  <a:pt x="0" y="33039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InkAnnotation215"/>
          <p:cNvSpPr/>
          <p:nvPr/>
        </p:nvSpPr>
        <p:spPr>
          <a:xfrm>
            <a:off x="5670351" y="4286250"/>
            <a:ext cx="205384" cy="35719"/>
          </a:xfrm>
          <a:custGeom>
            <a:avLst/>
            <a:gdLst/>
            <a:ahLst/>
            <a:cxnLst/>
            <a:rect l="0" t="0" r="0" b="0"/>
            <a:pathLst>
              <a:path w="205384" h="35719">
                <a:moveTo>
                  <a:pt x="0" y="35718"/>
                </a:moveTo>
                <a:lnTo>
                  <a:pt x="4740" y="30977"/>
                </a:lnTo>
                <a:lnTo>
                  <a:pt x="8121" y="29581"/>
                </a:lnTo>
                <a:lnTo>
                  <a:pt x="12359" y="28650"/>
                </a:lnTo>
                <a:lnTo>
                  <a:pt x="17169" y="28030"/>
                </a:lnTo>
                <a:lnTo>
                  <a:pt x="23352" y="26624"/>
                </a:lnTo>
                <a:lnTo>
                  <a:pt x="30451" y="24694"/>
                </a:lnTo>
                <a:lnTo>
                  <a:pt x="38160" y="22416"/>
                </a:lnTo>
                <a:lnTo>
                  <a:pt x="57309" y="17238"/>
                </a:lnTo>
                <a:lnTo>
                  <a:pt x="67971" y="14468"/>
                </a:lnTo>
                <a:lnTo>
                  <a:pt x="79049" y="12622"/>
                </a:lnTo>
                <a:lnTo>
                  <a:pt x="90402" y="11391"/>
                </a:lnTo>
                <a:lnTo>
                  <a:pt x="101940" y="10571"/>
                </a:lnTo>
                <a:lnTo>
                  <a:pt x="113600" y="9032"/>
                </a:lnTo>
                <a:lnTo>
                  <a:pt x="125343" y="7013"/>
                </a:lnTo>
                <a:lnTo>
                  <a:pt x="137140" y="4675"/>
                </a:lnTo>
                <a:lnTo>
                  <a:pt x="147981" y="3116"/>
                </a:lnTo>
                <a:lnTo>
                  <a:pt x="158186" y="2078"/>
                </a:lnTo>
                <a:lnTo>
                  <a:pt x="167964" y="1385"/>
                </a:lnTo>
                <a:lnTo>
                  <a:pt x="184122" y="615"/>
                </a:lnTo>
                <a:lnTo>
                  <a:pt x="20538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InkAnnotation216"/>
          <p:cNvSpPr/>
          <p:nvPr/>
        </p:nvSpPr>
        <p:spPr>
          <a:xfrm>
            <a:off x="6081117" y="4054078"/>
            <a:ext cx="214154" cy="633795"/>
          </a:xfrm>
          <a:custGeom>
            <a:avLst/>
            <a:gdLst/>
            <a:ahLst/>
            <a:cxnLst/>
            <a:rect l="0" t="0" r="0" b="0"/>
            <a:pathLst>
              <a:path w="214154" h="633795">
                <a:moveTo>
                  <a:pt x="26789" y="53578"/>
                </a:moveTo>
                <a:lnTo>
                  <a:pt x="26789" y="84050"/>
                </a:lnTo>
                <a:lnTo>
                  <a:pt x="24143" y="99863"/>
                </a:lnTo>
                <a:lnTo>
                  <a:pt x="20651" y="117805"/>
                </a:lnTo>
                <a:lnTo>
                  <a:pt x="19720" y="128146"/>
                </a:lnTo>
                <a:lnTo>
                  <a:pt x="19099" y="139008"/>
                </a:lnTo>
                <a:lnTo>
                  <a:pt x="17694" y="150219"/>
                </a:lnTo>
                <a:lnTo>
                  <a:pt x="15764" y="161661"/>
                </a:lnTo>
                <a:lnTo>
                  <a:pt x="5539" y="213283"/>
                </a:lnTo>
                <a:lnTo>
                  <a:pt x="3692" y="227516"/>
                </a:lnTo>
                <a:lnTo>
                  <a:pt x="2461" y="241966"/>
                </a:lnTo>
                <a:lnTo>
                  <a:pt x="1641" y="256561"/>
                </a:lnTo>
                <a:lnTo>
                  <a:pt x="729" y="283360"/>
                </a:lnTo>
                <a:lnTo>
                  <a:pt x="143" y="337643"/>
                </a:lnTo>
                <a:lnTo>
                  <a:pt x="0" y="502526"/>
                </a:lnTo>
                <a:lnTo>
                  <a:pt x="992" y="514603"/>
                </a:lnTo>
                <a:lnTo>
                  <a:pt x="2646" y="526623"/>
                </a:lnTo>
                <a:lnTo>
                  <a:pt x="4740" y="538606"/>
                </a:lnTo>
                <a:lnTo>
                  <a:pt x="9713" y="557211"/>
                </a:lnTo>
                <a:lnTo>
                  <a:pt x="20990" y="590064"/>
                </a:lnTo>
                <a:lnTo>
                  <a:pt x="24907" y="597766"/>
                </a:lnTo>
                <a:lnTo>
                  <a:pt x="29503" y="604886"/>
                </a:lnTo>
                <a:lnTo>
                  <a:pt x="34551" y="611617"/>
                </a:lnTo>
                <a:lnTo>
                  <a:pt x="38909" y="617096"/>
                </a:lnTo>
                <a:lnTo>
                  <a:pt x="42806" y="621740"/>
                </a:lnTo>
                <a:lnTo>
                  <a:pt x="46397" y="625830"/>
                </a:lnTo>
                <a:lnTo>
                  <a:pt x="50774" y="628556"/>
                </a:lnTo>
                <a:lnTo>
                  <a:pt x="55677" y="630373"/>
                </a:lnTo>
                <a:lnTo>
                  <a:pt x="60931" y="631584"/>
                </a:lnTo>
                <a:lnTo>
                  <a:pt x="66417" y="632392"/>
                </a:lnTo>
                <a:lnTo>
                  <a:pt x="72058" y="632930"/>
                </a:lnTo>
                <a:lnTo>
                  <a:pt x="77805" y="633289"/>
                </a:lnTo>
                <a:lnTo>
                  <a:pt x="89481" y="633688"/>
                </a:lnTo>
                <a:lnTo>
                  <a:pt x="95372" y="633794"/>
                </a:lnTo>
                <a:lnTo>
                  <a:pt x="101284" y="631881"/>
                </a:lnTo>
                <a:lnTo>
                  <a:pt x="107210" y="628621"/>
                </a:lnTo>
                <a:lnTo>
                  <a:pt x="113145" y="624463"/>
                </a:lnTo>
                <a:lnTo>
                  <a:pt x="119086" y="619707"/>
                </a:lnTo>
                <a:lnTo>
                  <a:pt x="125030" y="614552"/>
                </a:lnTo>
                <a:lnTo>
                  <a:pt x="130979" y="609131"/>
                </a:lnTo>
                <a:lnTo>
                  <a:pt x="135936" y="602540"/>
                </a:lnTo>
                <a:lnTo>
                  <a:pt x="140233" y="595170"/>
                </a:lnTo>
                <a:lnTo>
                  <a:pt x="175985" y="523169"/>
                </a:lnTo>
                <a:lnTo>
                  <a:pt x="180822" y="510506"/>
                </a:lnTo>
                <a:lnTo>
                  <a:pt x="185040" y="497103"/>
                </a:lnTo>
                <a:lnTo>
                  <a:pt x="195717" y="457183"/>
                </a:lnTo>
                <a:lnTo>
                  <a:pt x="198939" y="444687"/>
                </a:lnTo>
                <a:lnTo>
                  <a:pt x="205164" y="417573"/>
                </a:lnTo>
                <a:lnTo>
                  <a:pt x="208213" y="403398"/>
                </a:lnTo>
                <a:lnTo>
                  <a:pt x="210245" y="388986"/>
                </a:lnTo>
                <a:lnTo>
                  <a:pt x="211601" y="374418"/>
                </a:lnTo>
                <a:lnTo>
                  <a:pt x="212504" y="359745"/>
                </a:lnTo>
                <a:lnTo>
                  <a:pt x="213509" y="332858"/>
                </a:lnTo>
                <a:lnTo>
                  <a:pt x="214075" y="292762"/>
                </a:lnTo>
                <a:lnTo>
                  <a:pt x="214153" y="278518"/>
                </a:lnTo>
                <a:lnTo>
                  <a:pt x="213213" y="265054"/>
                </a:lnTo>
                <a:lnTo>
                  <a:pt x="211595" y="252109"/>
                </a:lnTo>
                <a:lnTo>
                  <a:pt x="209524" y="239510"/>
                </a:lnTo>
                <a:lnTo>
                  <a:pt x="207151" y="227142"/>
                </a:lnTo>
                <a:lnTo>
                  <a:pt x="201869" y="202816"/>
                </a:lnTo>
                <a:lnTo>
                  <a:pt x="198079" y="190773"/>
                </a:lnTo>
                <a:lnTo>
                  <a:pt x="193568" y="178776"/>
                </a:lnTo>
                <a:lnTo>
                  <a:pt x="188577" y="166809"/>
                </a:lnTo>
                <a:lnTo>
                  <a:pt x="184256" y="155854"/>
                </a:lnTo>
                <a:lnTo>
                  <a:pt x="176810" y="135745"/>
                </a:lnTo>
                <a:lnTo>
                  <a:pt x="172443" y="126215"/>
                </a:lnTo>
                <a:lnTo>
                  <a:pt x="167548" y="116886"/>
                </a:lnTo>
                <a:lnTo>
                  <a:pt x="162300" y="107689"/>
                </a:lnTo>
                <a:lnTo>
                  <a:pt x="156817" y="99573"/>
                </a:lnTo>
                <a:lnTo>
                  <a:pt x="151177" y="92180"/>
                </a:lnTo>
                <a:lnTo>
                  <a:pt x="145433" y="85265"/>
                </a:lnTo>
                <a:lnTo>
                  <a:pt x="139619" y="78671"/>
                </a:lnTo>
                <a:lnTo>
                  <a:pt x="127867" y="66053"/>
                </a:lnTo>
                <a:lnTo>
                  <a:pt x="110095" y="47793"/>
                </a:lnTo>
                <a:lnTo>
                  <a:pt x="104155" y="42776"/>
                </a:lnTo>
                <a:lnTo>
                  <a:pt x="98210" y="38439"/>
                </a:lnTo>
                <a:lnTo>
                  <a:pt x="69670" y="19609"/>
                </a:lnTo>
                <a:lnTo>
                  <a:pt x="63314" y="15057"/>
                </a:lnTo>
                <a:lnTo>
                  <a:pt x="58084" y="11030"/>
                </a:lnTo>
                <a:lnTo>
                  <a:pt x="53606" y="7353"/>
                </a:lnTo>
                <a:lnTo>
                  <a:pt x="49627" y="4902"/>
                </a:lnTo>
                <a:lnTo>
                  <a:pt x="45983" y="3268"/>
                </a:lnTo>
                <a:lnTo>
                  <a:pt x="3571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InkAnnotation217"/>
          <p:cNvSpPr/>
          <p:nvPr/>
        </p:nvSpPr>
        <p:spPr>
          <a:xfrm>
            <a:off x="6384726" y="3884414"/>
            <a:ext cx="133946" cy="241102"/>
          </a:xfrm>
          <a:custGeom>
            <a:avLst/>
            <a:gdLst/>
            <a:ahLst/>
            <a:cxnLst/>
            <a:rect l="0" t="0" r="0" b="0"/>
            <a:pathLst>
              <a:path w="133946" h="241102">
                <a:moveTo>
                  <a:pt x="0" y="0"/>
                </a:moveTo>
                <a:lnTo>
                  <a:pt x="0" y="4740"/>
                </a:lnTo>
                <a:lnTo>
                  <a:pt x="992" y="8121"/>
                </a:lnTo>
                <a:lnTo>
                  <a:pt x="2646" y="12359"/>
                </a:lnTo>
                <a:lnTo>
                  <a:pt x="4740" y="17169"/>
                </a:lnTo>
                <a:lnTo>
                  <a:pt x="9713" y="27804"/>
                </a:lnTo>
                <a:lnTo>
                  <a:pt x="12429" y="33419"/>
                </a:lnTo>
                <a:lnTo>
                  <a:pt x="16223" y="40139"/>
                </a:lnTo>
                <a:lnTo>
                  <a:pt x="20738" y="47595"/>
                </a:lnTo>
                <a:lnTo>
                  <a:pt x="25731" y="55542"/>
                </a:lnTo>
                <a:lnTo>
                  <a:pt x="30052" y="63817"/>
                </a:lnTo>
                <a:lnTo>
                  <a:pt x="33925" y="72310"/>
                </a:lnTo>
                <a:lnTo>
                  <a:pt x="37500" y="80949"/>
                </a:lnTo>
                <a:lnTo>
                  <a:pt x="41867" y="89684"/>
                </a:lnTo>
                <a:lnTo>
                  <a:pt x="46763" y="98485"/>
                </a:lnTo>
                <a:lnTo>
                  <a:pt x="52011" y="107328"/>
                </a:lnTo>
                <a:lnTo>
                  <a:pt x="63134" y="125092"/>
                </a:lnTo>
                <a:lnTo>
                  <a:pt x="86444" y="160749"/>
                </a:lnTo>
                <a:lnTo>
                  <a:pt x="92356" y="170666"/>
                </a:lnTo>
                <a:lnTo>
                  <a:pt x="98280" y="181245"/>
                </a:lnTo>
                <a:lnTo>
                  <a:pt x="113456" y="209807"/>
                </a:lnTo>
                <a:lnTo>
                  <a:pt x="117310" y="217261"/>
                </a:lnTo>
                <a:lnTo>
                  <a:pt x="120870" y="223224"/>
                </a:lnTo>
                <a:lnTo>
                  <a:pt x="124237" y="228191"/>
                </a:lnTo>
                <a:lnTo>
                  <a:pt x="133945" y="24110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InkAnnotation218"/>
          <p:cNvSpPr/>
          <p:nvPr/>
        </p:nvSpPr>
        <p:spPr>
          <a:xfrm>
            <a:off x="6509742" y="4000500"/>
            <a:ext cx="374493" cy="1000126"/>
          </a:xfrm>
          <a:custGeom>
            <a:avLst/>
            <a:gdLst/>
            <a:ahLst/>
            <a:cxnLst/>
            <a:rect l="0" t="0" r="0" b="0"/>
            <a:pathLst>
              <a:path w="374493" h="1000126">
                <a:moveTo>
                  <a:pt x="321468" y="0"/>
                </a:moveTo>
                <a:lnTo>
                  <a:pt x="321468" y="4740"/>
                </a:lnTo>
                <a:lnTo>
                  <a:pt x="333897" y="55329"/>
                </a:lnTo>
                <a:lnTo>
                  <a:pt x="337691" y="70620"/>
                </a:lnTo>
                <a:lnTo>
                  <a:pt x="347199" y="106131"/>
                </a:lnTo>
                <a:lnTo>
                  <a:pt x="351521" y="125324"/>
                </a:lnTo>
                <a:lnTo>
                  <a:pt x="355393" y="145065"/>
                </a:lnTo>
                <a:lnTo>
                  <a:pt x="368739" y="221910"/>
                </a:lnTo>
                <a:lnTo>
                  <a:pt x="370841" y="242198"/>
                </a:lnTo>
                <a:lnTo>
                  <a:pt x="372243" y="263660"/>
                </a:lnTo>
                <a:lnTo>
                  <a:pt x="373800" y="307682"/>
                </a:lnTo>
                <a:lnTo>
                  <a:pt x="374492" y="350398"/>
                </a:lnTo>
                <a:lnTo>
                  <a:pt x="373685" y="371512"/>
                </a:lnTo>
                <a:lnTo>
                  <a:pt x="372154" y="392534"/>
                </a:lnTo>
                <a:lnTo>
                  <a:pt x="370142" y="413494"/>
                </a:lnTo>
                <a:lnTo>
                  <a:pt x="365260" y="455303"/>
                </a:lnTo>
                <a:lnTo>
                  <a:pt x="362568" y="476176"/>
                </a:lnTo>
                <a:lnTo>
                  <a:pt x="358790" y="497036"/>
                </a:lnTo>
                <a:lnTo>
                  <a:pt x="354287" y="517889"/>
                </a:lnTo>
                <a:lnTo>
                  <a:pt x="349301" y="538736"/>
                </a:lnTo>
                <a:lnTo>
                  <a:pt x="338468" y="580419"/>
                </a:lnTo>
                <a:lnTo>
                  <a:pt x="332802" y="601258"/>
                </a:lnTo>
                <a:lnTo>
                  <a:pt x="326047" y="621104"/>
                </a:lnTo>
                <a:lnTo>
                  <a:pt x="318568" y="640288"/>
                </a:lnTo>
                <a:lnTo>
                  <a:pt x="310605" y="659031"/>
                </a:lnTo>
                <a:lnTo>
                  <a:pt x="293819" y="695730"/>
                </a:lnTo>
                <a:lnTo>
                  <a:pt x="285176" y="713851"/>
                </a:lnTo>
                <a:lnTo>
                  <a:pt x="275446" y="730893"/>
                </a:lnTo>
                <a:lnTo>
                  <a:pt x="264990" y="747215"/>
                </a:lnTo>
                <a:lnTo>
                  <a:pt x="254050" y="763057"/>
                </a:lnTo>
                <a:lnTo>
                  <a:pt x="242788" y="778579"/>
                </a:lnTo>
                <a:lnTo>
                  <a:pt x="219692" y="809056"/>
                </a:lnTo>
                <a:lnTo>
                  <a:pt x="184377" y="854105"/>
                </a:lnTo>
                <a:lnTo>
                  <a:pt x="171535" y="868051"/>
                </a:lnTo>
                <a:lnTo>
                  <a:pt x="158013" y="881318"/>
                </a:lnTo>
                <a:lnTo>
                  <a:pt x="144037" y="894131"/>
                </a:lnTo>
                <a:lnTo>
                  <a:pt x="128766" y="906642"/>
                </a:lnTo>
                <a:lnTo>
                  <a:pt x="112633" y="918951"/>
                </a:lnTo>
                <a:lnTo>
                  <a:pt x="30699" y="978765"/>
                </a:lnTo>
                <a:lnTo>
                  <a:pt x="0" y="10001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600" y="1676400"/>
          <a:ext cx="6096000" cy="18542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BC\DE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" y="4038600"/>
          <a:ext cx="6096000" cy="18542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BC\DE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81000"/>
            <a:ext cx="850174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524000" y="990600"/>
          <a:ext cx="6096000" cy="18542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AB\CD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81000" y="381000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Find the simplified SOP</a:t>
            </a:r>
            <a:endParaRPr lang="en-US" dirty="0"/>
          </a:p>
        </p:txBody>
      </p:sp>
      <p:sp>
        <p:nvSpPr>
          <p:cNvPr id="4" name="Freeform 3"/>
          <p:cNvSpPr/>
          <p:nvPr/>
        </p:nvSpPr>
        <p:spPr>
          <a:xfrm>
            <a:off x="1705570" y="6590109"/>
            <a:ext cx="2647" cy="1"/>
          </a:xfrm>
          <a:custGeom>
            <a:avLst/>
            <a:gdLst/>
            <a:ahLst/>
            <a:cxnLst/>
            <a:rect l="0" t="0" r="0" b="0"/>
            <a:pathLst>
              <a:path w="2647" h="1">
                <a:moveTo>
                  <a:pt x="0" y="0"/>
                </a:moveTo>
                <a:lnTo>
                  <a:pt x="2646" y="0"/>
                </a:lnTo>
                <a:close/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InkAnnotation185"/>
          <p:cNvSpPr/>
          <p:nvPr/>
        </p:nvSpPr>
        <p:spPr>
          <a:xfrm>
            <a:off x="1759148" y="6545460"/>
            <a:ext cx="35720" cy="125017"/>
          </a:xfrm>
          <a:custGeom>
            <a:avLst/>
            <a:gdLst/>
            <a:ahLst/>
            <a:cxnLst/>
            <a:rect l="0" t="0" r="0" b="0"/>
            <a:pathLst>
              <a:path w="35720" h="125017">
                <a:moveTo>
                  <a:pt x="0" y="0"/>
                </a:moveTo>
                <a:lnTo>
                  <a:pt x="13302" y="0"/>
                </a:lnTo>
                <a:lnTo>
                  <a:pt x="14821" y="992"/>
                </a:lnTo>
                <a:lnTo>
                  <a:pt x="15834" y="2646"/>
                </a:lnTo>
                <a:lnTo>
                  <a:pt x="17459" y="7689"/>
                </a:lnTo>
                <a:lnTo>
                  <a:pt x="18585" y="9094"/>
                </a:lnTo>
                <a:lnTo>
                  <a:pt x="20327" y="11025"/>
                </a:lnTo>
                <a:lnTo>
                  <a:pt x="22481" y="13303"/>
                </a:lnTo>
                <a:lnTo>
                  <a:pt x="23917" y="15814"/>
                </a:lnTo>
                <a:lnTo>
                  <a:pt x="24874" y="18481"/>
                </a:lnTo>
                <a:lnTo>
                  <a:pt x="25513" y="21250"/>
                </a:lnTo>
                <a:lnTo>
                  <a:pt x="25938" y="24089"/>
                </a:lnTo>
                <a:lnTo>
                  <a:pt x="26222" y="26974"/>
                </a:lnTo>
                <a:lnTo>
                  <a:pt x="26677" y="33991"/>
                </a:lnTo>
                <a:lnTo>
                  <a:pt x="26739" y="37597"/>
                </a:lnTo>
                <a:lnTo>
                  <a:pt x="26779" y="47996"/>
                </a:lnTo>
                <a:lnTo>
                  <a:pt x="27775" y="50848"/>
                </a:lnTo>
                <a:lnTo>
                  <a:pt x="29431" y="53743"/>
                </a:lnTo>
                <a:lnTo>
                  <a:pt x="31527" y="56665"/>
                </a:lnTo>
                <a:lnTo>
                  <a:pt x="32924" y="59605"/>
                </a:lnTo>
                <a:lnTo>
                  <a:pt x="33856" y="62557"/>
                </a:lnTo>
                <a:lnTo>
                  <a:pt x="34477" y="65517"/>
                </a:lnTo>
                <a:lnTo>
                  <a:pt x="34891" y="69475"/>
                </a:lnTo>
                <a:lnTo>
                  <a:pt x="35166" y="74098"/>
                </a:lnTo>
                <a:lnTo>
                  <a:pt x="35473" y="83534"/>
                </a:lnTo>
                <a:lnTo>
                  <a:pt x="35670" y="97677"/>
                </a:lnTo>
                <a:lnTo>
                  <a:pt x="35719" y="12501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InkAnnotation186"/>
          <p:cNvSpPr/>
          <p:nvPr/>
        </p:nvSpPr>
        <p:spPr>
          <a:xfrm>
            <a:off x="1785947" y="6732984"/>
            <a:ext cx="8921" cy="17850"/>
          </a:xfrm>
          <a:custGeom>
            <a:avLst/>
            <a:gdLst/>
            <a:ahLst/>
            <a:cxnLst/>
            <a:rect l="0" t="0" r="0" b="0"/>
            <a:pathLst>
              <a:path w="8921" h="17850">
                <a:moveTo>
                  <a:pt x="8920" y="0"/>
                </a:moveTo>
                <a:lnTo>
                  <a:pt x="99" y="0"/>
                </a:lnTo>
                <a:lnTo>
                  <a:pt x="63" y="991"/>
                </a:lnTo>
                <a:lnTo>
                  <a:pt x="0" y="7689"/>
                </a:lnTo>
                <a:lnTo>
                  <a:pt x="989" y="8102"/>
                </a:lnTo>
                <a:lnTo>
                  <a:pt x="2640" y="8378"/>
                </a:lnTo>
                <a:lnTo>
                  <a:pt x="8811" y="8919"/>
                </a:lnTo>
                <a:lnTo>
                  <a:pt x="8847" y="9916"/>
                </a:lnTo>
                <a:lnTo>
                  <a:pt x="8919" y="17838"/>
                </a:lnTo>
                <a:lnTo>
                  <a:pt x="8919" y="17849"/>
                </a:lnTo>
                <a:lnTo>
                  <a:pt x="8920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1785937" y="6741914"/>
            <a:ext cx="2647" cy="1"/>
          </a:xfrm>
          <a:custGeom>
            <a:avLst/>
            <a:gdLst/>
            <a:ahLst/>
            <a:cxnLst/>
            <a:rect l="0" t="0" r="0" b="0"/>
            <a:pathLst>
              <a:path w="2647" h="1">
                <a:moveTo>
                  <a:pt x="0" y="0"/>
                </a:moveTo>
                <a:lnTo>
                  <a:pt x="2646" y="0"/>
                </a:lnTo>
                <a:close/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InkAnnotation188"/>
          <p:cNvSpPr/>
          <p:nvPr/>
        </p:nvSpPr>
        <p:spPr>
          <a:xfrm>
            <a:off x="2241351" y="634109"/>
            <a:ext cx="97537" cy="26688"/>
          </a:xfrm>
          <a:custGeom>
            <a:avLst/>
            <a:gdLst/>
            <a:ahLst/>
            <a:cxnLst/>
            <a:rect l="0" t="0" r="0" b="0"/>
            <a:pathLst>
              <a:path w="97537" h="26688">
                <a:moveTo>
                  <a:pt x="0" y="26687"/>
                </a:moveTo>
                <a:lnTo>
                  <a:pt x="0" y="21947"/>
                </a:lnTo>
                <a:lnTo>
                  <a:pt x="992" y="20551"/>
                </a:lnTo>
                <a:lnTo>
                  <a:pt x="2646" y="19619"/>
                </a:lnTo>
                <a:lnTo>
                  <a:pt x="4740" y="18999"/>
                </a:lnTo>
                <a:lnTo>
                  <a:pt x="6137" y="17593"/>
                </a:lnTo>
                <a:lnTo>
                  <a:pt x="7068" y="15663"/>
                </a:lnTo>
                <a:lnTo>
                  <a:pt x="7689" y="13385"/>
                </a:lnTo>
                <a:lnTo>
                  <a:pt x="9094" y="11866"/>
                </a:lnTo>
                <a:lnTo>
                  <a:pt x="11024" y="10853"/>
                </a:lnTo>
                <a:lnTo>
                  <a:pt x="13302" y="10178"/>
                </a:lnTo>
                <a:lnTo>
                  <a:pt x="21250" y="9228"/>
                </a:lnTo>
                <a:lnTo>
                  <a:pt x="25081" y="8102"/>
                </a:lnTo>
                <a:lnTo>
                  <a:pt x="29618" y="6360"/>
                </a:lnTo>
                <a:lnTo>
                  <a:pt x="34629" y="4206"/>
                </a:lnTo>
                <a:lnTo>
                  <a:pt x="39953" y="2770"/>
                </a:lnTo>
                <a:lnTo>
                  <a:pt x="45487" y="1813"/>
                </a:lnTo>
                <a:lnTo>
                  <a:pt x="56927" y="749"/>
                </a:lnTo>
                <a:lnTo>
                  <a:pt x="68627" y="276"/>
                </a:lnTo>
                <a:lnTo>
                  <a:pt x="86369" y="10"/>
                </a:lnTo>
                <a:lnTo>
                  <a:pt x="9753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InkAnnotation189"/>
          <p:cNvSpPr/>
          <p:nvPr/>
        </p:nvSpPr>
        <p:spPr>
          <a:xfrm>
            <a:off x="5456193" y="1196582"/>
            <a:ext cx="2266586" cy="945604"/>
          </a:xfrm>
          <a:custGeom>
            <a:avLst/>
            <a:gdLst/>
            <a:ahLst/>
            <a:cxnLst/>
            <a:rect l="0" t="0" r="0" b="0"/>
            <a:pathLst>
              <a:path w="2266586" h="945604">
                <a:moveTo>
                  <a:pt x="151650" y="169660"/>
                </a:moveTo>
                <a:lnTo>
                  <a:pt x="151650" y="174400"/>
                </a:lnTo>
                <a:lnTo>
                  <a:pt x="150658" y="176789"/>
                </a:lnTo>
                <a:lnTo>
                  <a:pt x="145513" y="184891"/>
                </a:lnTo>
                <a:lnTo>
                  <a:pt x="143961" y="190650"/>
                </a:lnTo>
                <a:lnTo>
                  <a:pt x="137980" y="199164"/>
                </a:lnTo>
                <a:lnTo>
                  <a:pt x="126101" y="215112"/>
                </a:lnTo>
                <a:lnTo>
                  <a:pt x="116299" y="235052"/>
                </a:lnTo>
                <a:lnTo>
                  <a:pt x="104465" y="259811"/>
                </a:lnTo>
                <a:lnTo>
                  <a:pt x="88390" y="285999"/>
                </a:lnTo>
                <a:lnTo>
                  <a:pt x="77894" y="304710"/>
                </a:lnTo>
                <a:lnTo>
                  <a:pt x="65414" y="337556"/>
                </a:lnTo>
                <a:lnTo>
                  <a:pt x="55114" y="360697"/>
                </a:lnTo>
                <a:lnTo>
                  <a:pt x="46568" y="384211"/>
                </a:lnTo>
                <a:lnTo>
                  <a:pt x="39463" y="407891"/>
                </a:lnTo>
                <a:lnTo>
                  <a:pt x="29884" y="443535"/>
                </a:lnTo>
                <a:lnTo>
                  <a:pt x="5809" y="538755"/>
                </a:lnTo>
                <a:lnTo>
                  <a:pt x="2496" y="565212"/>
                </a:lnTo>
                <a:lnTo>
                  <a:pt x="1023" y="591523"/>
                </a:lnTo>
                <a:lnTo>
                  <a:pt x="369" y="613139"/>
                </a:lnTo>
                <a:lnTo>
                  <a:pt x="0" y="646783"/>
                </a:lnTo>
                <a:lnTo>
                  <a:pt x="2560" y="670110"/>
                </a:lnTo>
                <a:lnTo>
                  <a:pt x="7005" y="693707"/>
                </a:lnTo>
                <a:lnTo>
                  <a:pt x="12287" y="717424"/>
                </a:lnTo>
                <a:lnTo>
                  <a:pt x="17943" y="738548"/>
                </a:lnTo>
                <a:lnTo>
                  <a:pt x="26705" y="767175"/>
                </a:lnTo>
                <a:lnTo>
                  <a:pt x="33611" y="785464"/>
                </a:lnTo>
                <a:lnTo>
                  <a:pt x="48655" y="812495"/>
                </a:lnTo>
                <a:lnTo>
                  <a:pt x="59903" y="830411"/>
                </a:lnTo>
                <a:lnTo>
                  <a:pt x="74162" y="845650"/>
                </a:lnTo>
                <a:lnTo>
                  <a:pt x="110173" y="877731"/>
                </a:lnTo>
                <a:lnTo>
                  <a:pt x="145992" y="901825"/>
                </a:lnTo>
                <a:lnTo>
                  <a:pt x="179408" y="917087"/>
                </a:lnTo>
                <a:lnTo>
                  <a:pt x="226255" y="931133"/>
                </a:lnTo>
                <a:lnTo>
                  <a:pt x="309946" y="941784"/>
                </a:lnTo>
                <a:lnTo>
                  <a:pt x="370037" y="945603"/>
                </a:lnTo>
                <a:lnTo>
                  <a:pt x="435559" y="943711"/>
                </a:lnTo>
                <a:lnTo>
                  <a:pt x="501308" y="938817"/>
                </a:lnTo>
                <a:lnTo>
                  <a:pt x="571621" y="931714"/>
                </a:lnTo>
                <a:lnTo>
                  <a:pt x="625005" y="928589"/>
                </a:lnTo>
                <a:lnTo>
                  <a:pt x="678525" y="921820"/>
                </a:lnTo>
                <a:lnTo>
                  <a:pt x="733078" y="914523"/>
                </a:lnTo>
                <a:lnTo>
                  <a:pt x="791796" y="909935"/>
                </a:lnTo>
                <a:lnTo>
                  <a:pt x="847338" y="898875"/>
                </a:lnTo>
                <a:lnTo>
                  <a:pt x="922085" y="891486"/>
                </a:lnTo>
                <a:lnTo>
                  <a:pt x="980200" y="883597"/>
                </a:lnTo>
                <a:lnTo>
                  <a:pt x="1119443" y="863173"/>
                </a:lnTo>
                <a:lnTo>
                  <a:pt x="1176921" y="859002"/>
                </a:lnTo>
                <a:lnTo>
                  <a:pt x="1236396" y="853026"/>
                </a:lnTo>
                <a:lnTo>
                  <a:pt x="1293264" y="844971"/>
                </a:lnTo>
                <a:lnTo>
                  <a:pt x="1427686" y="824482"/>
                </a:lnTo>
                <a:lnTo>
                  <a:pt x="1482895" y="816560"/>
                </a:lnTo>
                <a:lnTo>
                  <a:pt x="1541808" y="812779"/>
                </a:lnTo>
                <a:lnTo>
                  <a:pt x="1597407" y="805816"/>
                </a:lnTo>
                <a:lnTo>
                  <a:pt x="1687443" y="791652"/>
                </a:lnTo>
                <a:lnTo>
                  <a:pt x="1741101" y="787540"/>
                </a:lnTo>
                <a:lnTo>
                  <a:pt x="1794702" y="781581"/>
                </a:lnTo>
                <a:lnTo>
                  <a:pt x="1864163" y="770678"/>
                </a:lnTo>
                <a:lnTo>
                  <a:pt x="1920805" y="761616"/>
                </a:lnTo>
                <a:lnTo>
                  <a:pt x="1979471" y="754792"/>
                </a:lnTo>
                <a:lnTo>
                  <a:pt x="2043987" y="740995"/>
                </a:lnTo>
                <a:lnTo>
                  <a:pt x="2103182" y="725263"/>
                </a:lnTo>
                <a:lnTo>
                  <a:pt x="2169520" y="697061"/>
                </a:lnTo>
                <a:lnTo>
                  <a:pt x="2186520" y="689810"/>
                </a:lnTo>
                <a:lnTo>
                  <a:pt x="2207246" y="674572"/>
                </a:lnTo>
                <a:lnTo>
                  <a:pt x="2224964" y="657489"/>
                </a:lnTo>
                <a:lnTo>
                  <a:pt x="2243602" y="628007"/>
                </a:lnTo>
                <a:lnTo>
                  <a:pt x="2252934" y="610178"/>
                </a:lnTo>
                <a:lnTo>
                  <a:pt x="2256334" y="598279"/>
                </a:lnTo>
                <a:lnTo>
                  <a:pt x="2263259" y="569731"/>
                </a:lnTo>
                <a:lnTo>
                  <a:pt x="2266585" y="548924"/>
                </a:lnTo>
                <a:lnTo>
                  <a:pt x="2264717" y="533682"/>
                </a:lnTo>
                <a:lnTo>
                  <a:pt x="2258088" y="508367"/>
                </a:lnTo>
                <a:lnTo>
                  <a:pt x="2249839" y="482015"/>
                </a:lnTo>
                <a:lnTo>
                  <a:pt x="2238163" y="446444"/>
                </a:lnTo>
                <a:lnTo>
                  <a:pt x="2229596" y="425959"/>
                </a:lnTo>
                <a:lnTo>
                  <a:pt x="2219173" y="404617"/>
                </a:lnTo>
                <a:lnTo>
                  <a:pt x="2202149" y="375868"/>
                </a:lnTo>
                <a:lnTo>
                  <a:pt x="2183545" y="348498"/>
                </a:lnTo>
                <a:lnTo>
                  <a:pt x="2159622" y="321537"/>
                </a:lnTo>
                <a:lnTo>
                  <a:pt x="2133682" y="294697"/>
                </a:lnTo>
                <a:lnTo>
                  <a:pt x="2106153" y="267893"/>
                </a:lnTo>
                <a:lnTo>
                  <a:pt x="2074294" y="241099"/>
                </a:lnTo>
                <a:lnTo>
                  <a:pt x="2044569" y="215301"/>
                </a:lnTo>
                <a:lnTo>
                  <a:pt x="2010076" y="193656"/>
                </a:lnTo>
                <a:lnTo>
                  <a:pt x="1969868" y="169824"/>
                </a:lnTo>
                <a:lnTo>
                  <a:pt x="1917579" y="143491"/>
                </a:lnTo>
                <a:lnTo>
                  <a:pt x="1844038" y="112194"/>
                </a:lnTo>
                <a:lnTo>
                  <a:pt x="1776012" y="84887"/>
                </a:lnTo>
                <a:lnTo>
                  <a:pt x="1692590" y="59939"/>
                </a:lnTo>
                <a:lnTo>
                  <a:pt x="1635909" y="48625"/>
                </a:lnTo>
                <a:lnTo>
                  <a:pt x="1579980" y="38988"/>
                </a:lnTo>
                <a:lnTo>
                  <a:pt x="1370392" y="5952"/>
                </a:lnTo>
                <a:lnTo>
                  <a:pt x="1309044" y="1761"/>
                </a:lnTo>
                <a:lnTo>
                  <a:pt x="1251620" y="518"/>
                </a:lnTo>
                <a:lnTo>
                  <a:pt x="1005630" y="0"/>
                </a:lnTo>
                <a:lnTo>
                  <a:pt x="948068" y="4737"/>
                </a:lnTo>
                <a:lnTo>
                  <a:pt x="868157" y="15227"/>
                </a:lnTo>
                <a:lnTo>
                  <a:pt x="744904" y="32768"/>
                </a:lnTo>
                <a:lnTo>
                  <a:pt x="688585" y="42669"/>
                </a:lnTo>
                <a:lnTo>
                  <a:pt x="618867" y="60643"/>
                </a:lnTo>
                <a:lnTo>
                  <a:pt x="557030" y="74042"/>
                </a:lnTo>
                <a:lnTo>
                  <a:pt x="482123" y="96312"/>
                </a:lnTo>
                <a:lnTo>
                  <a:pt x="422532" y="114491"/>
                </a:lnTo>
                <a:lnTo>
                  <a:pt x="357819" y="140407"/>
                </a:lnTo>
                <a:lnTo>
                  <a:pt x="297605" y="163566"/>
                </a:lnTo>
                <a:lnTo>
                  <a:pt x="252543" y="180619"/>
                </a:lnTo>
                <a:lnTo>
                  <a:pt x="196532" y="204773"/>
                </a:lnTo>
                <a:lnTo>
                  <a:pt x="152673" y="221174"/>
                </a:lnTo>
                <a:lnTo>
                  <a:pt x="131999" y="234312"/>
                </a:lnTo>
                <a:lnTo>
                  <a:pt x="91857" y="247768"/>
                </a:lnTo>
                <a:lnTo>
                  <a:pt x="87975" y="248521"/>
                </a:lnTo>
                <a:lnTo>
                  <a:pt x="81017" y="252003"/>
                </a:lnTo>
                <a:lnTo>
                  <a:pt x="77771" y="254321"/>
                </a:lnTo>
                <a:lnTo>
                  <a:pt x="71521" y="256896"/>
                </a:lnTo>
                <a:lnTo>
                  <a:pt x="62424" y="258346"/>
                </a:lnTo>
                <a:lnTo>
                  <a:pt x="53579" y="258946"/>
                </a:lnTo>
                <a:lnTo>
                  <a:pt x="53423" y="2500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InkAnnotation190"/>
          <p:cNvSpPr/>
          <p:nvPr/>
        </p:nvSpPr>
        <p:spPr>
          <a:xfrm>
            <a:off x="2696765" y="1214437"/>
            <a:ext cx="2312607" cy="647647"/>
          </a:xfrm>
          <a:custGeom>
            <a:avLst/>
            <a:gdLst/>
            <a:ahLst/>
            <a:cxnLst/>
            <a:rect l="0" t="0" r="0" b="0"/>
            <a:pathLst>
              <a:path w="2312607" h="647647">
                <a:moveTo>
                  <a:pt x="2160985" y="0"/>
                </a:moveTo>
                <a:lnTo>
                  <a:pt x="2195536" y="0"/>
                </a:lnTo>
                <a:lnTo>
                  <a:pt x="2199894" y="992"/>
                </a:lnTo>
                <a:lnTo>
                  <a:pt x="2207382" y="4741"/>
                </a:lnTo>
                <a:lnTo>
                  <a:pt x="2223331" y="18092"/>
                </a:lnTo>
                <a:lnTo>
                  <a:pt x="2235367" y="29812"/>
                </a:lnTo>
                <a:lnTo>
                  <a:pt x="2247299" y="48810"/>
                </a:lnTo>
                <a:lnTo>
                  <a:pt x="2256233" y="65836"/>
                </a:lnTo>
                <a:lnTo>
                  <a:pt x="2271117" y="95296"/>
                </a:lnTo>
                <a:lnTo>
                  <a:pt x="2277070" y="109823"/>
                </a:lnTo>
                <a:lnTo>
                  <a:pt x="2282031" y="125209"/>
                </a:lnTo>
                <a:lnTo>
                  <a:pt x="2284237" y="138661"/>
                </a:lnTo>
                <a:lnTo>
                  <a:pt x="2287862" y="153901"/>
                </a:lnTo>
                <a:lnTo>
                  <a:pt x="2292781" y="170596"/>
                </a:lnTo>
                <a:lnTo>
                  <a:pt x="2298274" y="187938"/>
                </a:lnTo>
                <a:lnTo>
                  <a:pt x="2301377" y="205567"/>
                </a:lnTo>
                <a:lnTo>
                  <a:pt x="2303749" y="223324"/>
                </a:lnTo>
                <a:lnTo>
                  <a:pt x="2308110" y="241138"/>
                </a:lnTo>
                <a:lnTo>
                  <a:pt x="2309670" y="251048"/>
                </a:lnTo>
                <a:lnTo>
                  <a:pt x="2310710" y="261623"/>
                </a:lnTo>
                <a:lnTo>
                  <a:pt x="2311403" y="272642"/>
                </a:lnTo>
                <a:lnTo>
                  <a:pt x="2312173" y="292823"/>
                </a:lnTo>
                <a:lnTo>
                  <a:pt x="2312606" y="320919"/>
                </a:lnTo>
                <a:lnTo>
                  <a:pt x="2311716" y="339084"/>
                </a:lnTo>
                <a:lnTo>
                  <a:pt x="2308013" y="357079"/>
                </a:lnTo>
                <a:lnTo>
                  <a:pt x="2303060" y="374999"/>
                </a:lnTo>
                <a:lnTo>
                  <a:pt x="2300350" y="383945"/>
                </a:lnTo>
                <a:lnTo>
                  <a:pt x="2292047" y="399176"/>
                </a:lnTo>
                <a:lnTo>
                  <a:pt x="2281742" y="413552"/>
                </a:lnTo>
                <a:lnTo>
                  <a:pt x="2253090" y="455781"/>
                </a:lnTo>
                <a:lnTo>
                  <a:pt x="2238631" y="470791"/>
                </a:lnTo>
                <a:lnTo>
                  <a:pt x="2211111" y="490397"/>
                </a:lnTo>
                <a:lnTo>
                  <a:pt x="2180467" y="508774"/>
                </a:lnTo>
                <a:lnTo>
                  <a:pt x="2149890" y="526787"/>
                </a:lnTo>
                <a:lnTo>
                  <a:pt x="2113049" y="544692"/>
                </a:lnTo>
                <a:lnTo>
                  <a:pt x="2070714" y="559919"/>
                </a:lnTo>
                <a:lnTo>
                  <a:pt x="2011964" y="573953"/>
                </a:lnTo>
                <a:lnTo>
                  <a:pt x="1945459" y="586280"/>
                </a:lnTo>
                <a:lnTo>
                  <a:pt x="1891742" y="595282"/>
                </a:lnTo>
                <a:lnTo>
                  <a:pt x="1791321" y="610191"/>
                </a:lnTo>
                <a:lnTo>
                  <a:pt x="1729214" y="614384"/>
                </a:lnTo>
                <a:lnTo>
                  <a:pt x="1638877" y="621937"/>
                </a:lnTo>
                <a:lnTo>
                  <a:pt x="1568290" y="624148"/>
                </a:lnTo>
                <a:lnTo>
                  <a:pt x="1449539" y="624956"/>
                </a:lnTo>
                <a:lnTo>
                  <a:pt x="1382875" y="629782"/>
                </a:lnTo>
                <a:lnTo>
                  <a:pt x="1314395" y="632756"/>
                </a:lnTo>
                <a:lnTo>
                  <a:pt x="1220145" y="633761"/>
                </a:lnTo>
                <a:lnTo>
                  <a:pt x="949889" y="634005"/>
                </a:lnTo>
                <a:lnTo>
                  <a:pt x="878194" y="638748"/>
                </a:lnTo>
                <a:lnTo>
                  <a:pt x="827863" y="641075"/>
                </a:lnTo>
                <a:lnTo>
                  <a:pt x="754616" y="642386"/>
                </a:lnTo>
                <a:lnTo>
                  <a:pt x="662903" y="642829"/>
                </a:lnTo>
                <a:lnTo>
                  <a:pt x="592078" y="647646"/>
                </a:lnTo>
                <a:lnTo>
                  <a:pt x="525562" y="645876"/>
                </a:lnTo>
                <a:lnTo>
                  <a:pt x="461867" y="643808"/>
                </a:lnTo>
                <a:lnTo>
                  <a:pt x="403748" y="638455"/>
                </a:lnTo>
                <a:lnTo>
                  <a:pt x="337905" y="627757"/>
                </a:lnTo>
                <a:lnTo>
                  <a:pt x="277127" y="613444"/>
                </a:lnTo>
                <a:lnTo>
                  <a:pt x="234909" y="597488"/>
                </a:lnTo>
                <a:lnTo>
                  <a:pt x="199910" y="580192"/>
                </a:lnTo>
                <a:lnTo>
                  <a:pt x="180130" y="567426"/>
                </a:lnTo>
                <a:lnTo>
                  <a:pt x="161417" y="551830"/>
                </a:lnTo>
                <a:lnTo>
                  <a:pt x="143179" y="534977"/>
                </a:lnTo>
                <a:lnTo>
                  <a:pt x="125151" y="516572"/>
                </a:lnTo>
                <a:lnTo>
                  <a:pt x="116176" y="506108"/>
                </a:lnTo>
                <a:lnTo>
                  <a:pt x="107216" y="495163"/>
                </a:lnTo>
                <a:lnTo>
                  <a:pt x="91970" y="475065"/>
                </a:lnTo>
                <a:lnTo>
                  <a:pt x="78578" y="455218"/>
                </a:lnTo>
                <a:lnTo>
                  <a:pt x="72229" y="444369"/>
                </a:lnTo>
                <a:lnTo>
                  <a:pt x="66013" y="433168"/>
                </a:lnTo>
                <a:lnTo>
                  <a:pt x="53813" y="410139"/>
                </a:lnTo>
                <a:lnTo>
                  <a:pt x="47782" y="398442"/>
                </a:lnTo>
                <a:lnTo>
                  <a:pt x="42768" y="386675"/>
                </a:lnTo>
                <a:lnTo>
                  <a:pt x="38434" y="374861"/>
                </a:lnTo>
                <a:lnTo>
                  <a:pt x="24349" y="332126"/>
                </a:lnTo>
                <a:lnTo>
                  <a:pt x="21194" y="320636"/>
                </a:lnTo>
                <a:lnTo>
                  <a:pt x="18098" y="308015"/>
                </a:lnTo>
                <a:lnTo>
                  <a:pt x="15042" y="294640"/>
                </a:lnTo>
                <a:lnTo>
                  <a:pt x="13004" y="281755"/>
                </a:lnTo>
                <a:lnTo>
                  <a:pt x="11646" y="269196"/>
                </a:lnTo>
                <a:lnTo>
                  <a:pt x="10741" y="256855"/>
                </a:lnTo>
                <a:lnTo>
                  <a:pt x="9145" y="245651"/>
                </a:lnTo>
                <a:lnTo>
                  <a:pt x="7089" y="235205"/>
                </a:lnTo>
                <a:lnTo>
                  <a:pt x="4726" y="225264"/>
                </a:lnTo>
                <a:lnTo>
                  <a:pt x="3150" y="214668"/>
                </a:lnTo>
                <a:lnTo>
                  <a:pt x="2101" y="203636"/>
                </a:lnTo>
                <a:lnTo>
                  <a:pt x="1400" y="192312"/>
                </a:lnTo>
                <a:lnTo>
                  <a:pt x="622" y="171792"/>
                </a:lnTo>
                <a:lnTo>
                  <a:pt x="184" y="143506"/>
                </a:lnTo>
                <a:lnTo>
                  <a:pt x="0" y="535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InkAnnotation191"/>
          <p:cNvSpPr/>
          <p:nvPr/>
        </p:nvSpPr>
        <p:spPr>
          <a:xfrm>
            <a:off x="2796276" y="2411026"/>
            <a:ext cx="2265442" cy="741154"/>
          </a:xfrm>
          <a:custGeom>
            <a:avLst/>
            <a:gdLst/>
            <a:ahLst/>
            <a:cxnLst/>
            <a:rect l="0" t="0" r="0" b="0"/>
            <a:pathLst>
              <a:path w="2265442" h="741154">
                <a:moveTo>
                  <a:pt x="34434" y="678646"/>
                </a:moveTo>
                <a:lnTo>
                  <a:pt x="34434" y="670957"/>
                </a:lnTo>
                <a:lnTo>
                  <a:pt x="28297" y="655703"/>
                </a:lnTo>
                <a:lnTo>
                  <a:pt x="25340" y="639326"/>
                </a:lnTo>
                <a:lnTo>
                  <a:pt x="18620" y="621906"/>
                </a:lnTo>
                <a:lnTo>
                  <a:pt x="13185" y="610102"/>
                </a:lnTo>
                <a:lnTo>
                  <a:pt x="10107" y="592950"/>
                </a:lnTo>
                <a:lnTo>
                  <a:pt x="8739" y="573090"/>
                </a:lnTo>
                <a:lnTo>
                  <a:pt x="8132" y="554341"/>
                </a:lnTo>
                <a:lnTo>
                  <a:pt x="5215" y="536087"/>
                </a:lnTo>
                <a:lnTo>
                  <a:pt x="1605" y="517059"/>
                </a:lnTo>
                <a:lnTo>
                  <a:pt x="0" y="495374"/>
                </a:lnTo>
                <a:lnTo>
                  <a:pt x="1932" y="475152"/>
                </a:lnTo>
                <a:lnTo>
                  <a:pt x="5106" y="455251"/>
                </a:lnTo>
                <a:lnTo>
                  <a:pt x="6517" y="433177"/>
                </a:lnTo>
                <a:lnTo>
                  <a:pt x="7143" y="410137"/>
                </a:lnTo>
                <a:lnTo>
                  <a:pt x="8414" y="387660"/>
                </a:lnTo>
                <a:lnTo>
                  <a:pt x="12287" y="367748"/>
                </a:lnTo>
                <a:lnTo>
                  <a:pt x="14669" y="346331"/>
                </a:lnTo>
                <a:lnTo>
                  <a:pt x="16720" y="324575"/>
                </a:lnTo>
                <a:lnTo>
                  <a:pt x="20939" y="304984"/>
                </a:lnTo>
                <a:lnTo>
                  <a:pt x="26121" y="286355"/>
                </a:lnTo>
                <a:lnTo>
                  <a:pt x="31732" y="268153"/>
                </a:lnTo>
                <a:lnTo>
                  <a:pt x="46377" y="223267"/>
                </a:lnTo>
                <a:lnTo>
                  <a:pt x="54956" y="208034"/>
                </a:lnTo>
                <a:lnTo>
                  <a:pt x="64391" y="193657"/>
                </a:lnTo>
                <a:lnTo>
                  <a:pt x="71891" y="177345"/>
                </a:lnTo>
                <a:lnTo>
                  <a:pt x="86433" y="156168"/>
                </a:lnTo>
                <a:lnTo>
                  <a:pt x="97563" y="146131"/>
                </a:lnTo>
                <a:lnTo>
                  <a:pt x="120877" y="126863"/>
                </a:lnTo>
                <a:lnTo>
                  <a:pt x="135361" y="118224"/>
                </a:lnTo>
                <a:lnTo>
                  <a:pt x="150728" y="110085"/>
                </a:lnTo>
                <a:lnTo>
                  <a:pt x="171528" y="95338"/>
                </a:lnTo>
                <a:lnTo>
                  <a:pt x="213443" y="77785"/>
                </a:lnTo>
                <a:lnTo>
                  <a:pt x="279071" y="59556"/>
                </a:lnTo>
                <a:lnTo>
                  <a:pt x="370983" y="38687"/>
                </a:lnTo>
                <a:lnTo>
                  <a:pt x="430614" y="29425"/>
                </a:lnTo>
                <a:lnTo>
                  <a:pt x="499425" y="22561"/>
                </a:lnTo>
                <a:lnTo>
                  <a:pt x="552548" y="14504"/>
                </a:lnTo>
                <a:lnTo>
                  <a:pt x="610731" y="10574"/>
                </a:lnTo>
                <a:lnTo>
                  <a:pt x="687469" y="3109"/>
                </a:lnTo>
                <a:lnTo>
                  <a:pt x="752904" y="913"/>
                </a:lnTo>
                <a:lnTo>
                  <a:pt x="996365" y="0"/>
                </a:lnTo>
                <a:lnTo>
                  <a:pt x="1046358" y="2640"/>
                </a:lnTo>
                <a:lnTo>
                  <a:pt x="1097350" y="6128"/>
                </a:lnTo>
                <a:lnTo>
                  <a:pt x="1146471" y="7678"/>
                </a:lnTo>
                <a:lnTo>
                  <a:pt x="1197407" y="11013"/>
                </a:lnTo>
                <a:lnTo>
                  <a:pt x="1276287" y="18469"/>
                </a:lnTo>
                <a:lnTo>
                  <a:pt x="1463221" y="38721"/>
                </a:lnTo>
                <a:lnTo>
                  <a:pt x="1516778" y="47299"/>
                </a:lnTo>
                <a:lnTo>
                  <a:pt x="1569355" y="56735"/>
                </a:lnTo>
                <a:lnTo>
                  <a:pt x="1619181" y="64235"/>
                </a:lnTo>
                <a:lnTo>
                  <a:pt x="1667784" y="73522"/>
                </a:lnTo>
                <a:lnTo>
                  <a:pt x="1715845" y="83272"/>
                </a:lnTo>
                <a:lnTo>
                  <a:pt x="1763662" y="90913"/>
                </a:lnTo>
                <a:lnTo>
                  <a:pt x="1811374" y="100262"/>
                </a:lnTo>
                <a:lnTo>
                  <a:pt x="1880213" y="116682"/>
                </a:lnTo>
                <a:lnTo>
                  <a:pt x="1965696" y="140008"/>
                </a:lnTo>
                <a:lnTo>
                  <a:pt x="2042334" y="157587"/>
                </a:lnTo>
                <a:lnTo>
                  <a:pt x="2112153" y="176493"/>
                </a:lnTo>
                <a:lnTo>
                  <a:pt x="2180962" y="192199"/>
                </a:lnTo>
                <a:lnTo>
                  <a:pt x="2218470" y="198250"/>
                </a:lnTo>
                <a:lnTo>
                  <a:pt x="2231460" y="203199"/>
                </a:lnTo>
                <a:lnTo>
                  <a:pt x="2244352" y="210571"/>
                </a:lnTo>
                <a:lnTo>
                  <a:pt x="2255943" y="213811"/>
                </a:lnTo>
                <a:lnTo>
                  <a:pt x="2262079" y="218897"/>
                </a:lnTo>
                <a:lnTo>
                  <a:pt x="2263672" y="221334"/>
                </a:lnTo>
                <a:lnTo>
                  <a:pt x="2265441" y="226687"/>
                </a:lnTo>
                <a:lnTo>
                  <a:pt x="2264920" y="229504"/>
                </a:lnTo>
                <a:lnTo>
                  <a:pt x="2260440" y="238209"/>
                </a:lnTo>
                <a:lnTo>
                  <a:pt x="2259043" y="244109"/>
                </a:lnTo>
                <a:lnTo>
                  <a:pt x="2257155" y="263111"/>
                </a:lnTo>
                <a:lnTo>
                  <a:pt x="2250863" y="281129"/>
                </a:lnTo>
                <a:lnTo>
                  <a:pt x="2236944" y="322027"/>
                </a:lnTo>
                <a:lnTo>
                  <a:pt x="2231072" y="342216"/>
                </a:lnTo>
                <a:lnTo>
                  <a:pt x="2224163" y="364418"/>
                </a:lnTo>
                <a:lnTo>
                  <a:pt x="2214478" y="387515"/>
                </a:lnTo>
                <a:lnTo>
                  <a:pt x="2203559" y="411009"/>
                </a:lnTo>
                <a:lnTo>
                  <a:pt x="2197868" y="422831"/>
                </a:lnTo>
                <a:lnTo>
                  <a:pt x="2193083" y="435673"/>
                </a:lnTo>
                <a:lnTo>
                  <a:pt x="2188901" y="449195"/>
                </a:lnTo>
                <a:lnTo>
                  <a:pt x="2185120" y="463171"/>
                </a:lnTo>
                <a:lnTo>
                  <a:pt x="2179624" y="478441"/>
                </a:lnTo>
                <a:lnTo>
                  <a:pt x="2172982" y="494574"/>
                </a:lnTo>
                <a:lnTo>
                  <a:pt x="2165578" y="511283"/>
                </a:lnTo>
                <a:lnTo>
                  <a:pt x="2159650" y="528375"/>
                </a:lnTo>
                <a:lnTo>
                  <a:pt x="2154705" y="545723"/>
                </a:lnTo>
                <a:lnTo>
                  <a:pt x="2150417" y="563242"/>
                </a:lnTo>
                <a:lnTo>
                  <a:pt x="2130269" y="639276"/>
                </a:lnTo>
                <a:lnTo>
                  <a:pt x="2106122" y="7411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304800"/>
            <a:ext cx="8229600" cy="9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2895600"/>
            <a:ext cx="3448050" cy="47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8" name="Group 27"/>
          <p:cNvGrpSpPr/>
          <p:nvPr/>
        </p:nvGrpSpPr>
        <p:grpSpPr>
          <a:xfrm>
            <a:off x="567183" y="2643187"/>
            <a:ext cx="6996263" cy="2094691"/>
            <a:chOff x="567183" y="2643187"/>
            <a:chExt cx="6996263" cy="2094691"/>
          </a:xfrm>
        </p:grpSpPr>
        <p:sp>
          <p:nvSpPr>
            <p:cNvPr id="4" name="SMARTInkAnnotation0"/>
            <p:cNvSpPr/>
            <p:nvPr/>
          </p:nvSpPr>
          <p:spPr>
            <a:xfrm>
              <a:off x="1794867" y="3232546"/>
              <a:ext cx="1607344" cy="125017"/>
            </a:xfrm>
            <a:custGeom>
              <a:avLst/>
              <a:gdLst/>
              <a:ahLst/>
              <a:cxnLst/>
              <a:rect l="0" t="0" r="0" b="0"/>
              <a:pathLst>
                <a:path w="1607344" h="125017">
                  <a:moveTo>
                    <a:pt x="0" y="125016"/>
                  </a:moveTo>
                  <a:lnTo>
                    <a:pt x="22229" y="125016"/>
                  </a:lnTo>
                  <a:lnTo>
                    <a:pt x="24741" y="124023"/>
                  </a:lnTo>
                  <a:lnTo>
                    <a:pt x="30178" y="120276"/>
                  </a:lnTo>
                  <a:lnTo>
                    <a:pt x="35902" y="117948"/>
                  </a:lnTo>
                  <a:lnTo>
                    <a:pt x="44702" y="116638"/>
                  </a:lnTo>
                  <a:lnTo>
                    <a:pt x="72804" y="115167"/>
                  </a:lnTo>
                  <a:lnTo>
                    <a:pt x="85605" y="111378"/>
                  </a:lnTo>
                  <a:lnTo>
                    <a:pt x="103967" y="108407"/>
                  </a:lnTo>
                  <a:lnTo>
                    <a:pt x="146277" y="104675"/>
                  </a:lnTo>
                  <a:lnTo>
                    <a:pt x="167207" y="101093"/>
                  </a:lnTo>
                  <a:lnTo>
                    <a:pt x="213989" y="98604"/>
                  </a:lnTo>
                  <a:lnTo>
                    <a:pt x="232028" y="95749"/>
                  </a:lnTo>
                  <a:lnTo>
                    <a:pt x="249967" y="92165"/>
                  </a:lnTo>
                  <a:lnTo>
                    <a:pt x="304596" y="88557"/>
                  </a:lnTo>
                  <a:lnTo>
                    <a:pt x="326206" y="84669"/>
                  </a:lnTo>
                  <a:lnTo>
                    <a:pt x="372418" y="80225"/>
                  </a:lnTo>
                  <a:lnTo>
                    <a:pt x="384208" y="78288"/>
                  </a:lnTo>
                  <a:lnTo>
                    <a:pt x="407892" y="74482"/>
                  </a:lnTo>
                  <a:lnTo>
                    <a:pt x="443538" y="71348"/>
                  </a:lnTo>
                  <a:lnTo>
                    <a:pt x="455434" y="69393"/>
                  </a:lnTo>
                  <a:lnTo>
                    <a:pt x="479235" y="65568"/>
                  </a:lnTo>
                  <a:lnTo>
                    <a:pt x="514948" y="62423"/>
                  </a:lnTo>
                  <a:lnTo>
                    <a:pt x="526853" y="60467"/>
                  </a:lnTo>
                  <a:lnTo>
                    <a:pt x="550665" y="56640"/>
                  </a:lnTo>
                  <a:lnTo>
                    <a:pt x="587375" y="53494"/>
                  </a:lnTo>
                  <a:lnTo>
                    <a:pt x="600935" y="51537"/>
                  </a:lnTo>
                  <a:lnTo>
                    <a:pt x="614935" y="49241"/>
                  </a:lnTo>
                  <a:lnTo>
                    <a:pt x="628238" y="46718"/>
                  </a:lnTo>
                  <a:lnTo>
                    <a:pt x="653602" y="41269"/>
                  </a:lnTo>
                  <a:lnTo>
                    <a:pt x="690194" y="37363"/>
                  </a:lnTo>
                  <a:lnTo>
                    <a:pt x="730912" y="36206"/>
                  </a:lnTo>
                  <a:lnTo>
                    <a:pt x="757113" y="33289"/>
                  </a:lnTo>
                  <a:lnTo>
                    <a:pt x="782979" y="29678"/>
                  </a:lnTo>
                  <a:lnTo>
                    <a:pt x="825432" y="27645"/>
                  </a:lnTo>
                  <a:lnTo>
                    <a:pt x="881575" y="26958"/>
                  </a:lnTo>
                  <a:lnTo>
                    <a:pt x="921674" y="24194"/>
                  </a:lnTo>
                  <a:lnTo>
                    <a:pt x="950375" y="20675"/>
                  </a:lnTo>
                  <a:lnTo>
                    <a:pt x="994424" y="18694"/>
                  </a:lnTo>
                  <a:lnTo>
                    <a:pt x="1051107" y="18024"/>
                  </a:lnTo>
                  <a:lnTo>
                    <a:pt x="1091298" y="15263"/>
                  </a:lnTo>
                  <a:lnTo>
                    <a:pt x="1119029" y="11744"/>
                  </a:lnTo>
                  <a:lnTo>
                    <a:pt x="1157946" y="9764"/>
                  </a:lnTo>
                  <a:lnTo>
                    <a:pt x="1212392" y="9095"/>
                  </a:lnTo>
                  <a:lnTo>
                    <a:pt x="1606939" y="8930"/>
                  </a:lnTo>
                  <a:lnTo>
                    <a:pt x="1607163" y="11576"/>
                  </a:lnTo>
                  <a:lnTo>
                    <a:pt x="1607343" y="17827"/>
                  </a:lnTo>
                  <a:lnTo>
                    <a:pt x="160734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1"/>
            <p:cNvSpPr/>
            <p:nvPr/>
          </p:nvSpPr>
          <p:spPr>
            <a:xfrm>
              <a:off x="1009054" y="3733181"/>
              <a:ext cx="437556" cy="463773"/>
            </a:xfrm>
            <a:custGeom>
              <a:avLst/>
              <a:gdLst/>
              <a:ahLst/>
              <a:cxnLst/>
              <a:rect l="0" t="0" r="0" b="0"/>
              <a:pathLst>
                <a:path w="437556" h="463773">
                  <a:moveTo>
                    <a:pt x="0" y="436983"/>
                  </a:moveTo>
                  <a:lnTo>
                    <a:pt x="0" y="432242"/>
                  </a:lnTo>
                  <a:lnTo>
                    <a:pt x="992" y="429854"/>
                  </a:lnTo>
                  <a:lnTo>
                    <a:pt x="6137" y="421751"/>
                  </a:lnTo>
                  <a:lnTo>
                    <a:pt x="9094" y="411082"/>
                  </a:lnTo>
                  <a:lnTo>
                    <a:pt x="13302" y="397690"/>
                  </a:lnTo>
                  <a:lnTo>
                    <a:pt x="18480" y="384462"/>
                  </a:lnTo>
                  <a:lnTo>
                    <a:pt x="24088" y="370976"/>
                  </a:lnTo>
                  <a:lnTo>
                    <a:pt x="29888" y="355060"/>
                  </a:lnTo>
                  <a:lnTo>
                    <a:pt x="47636" y="302900"/>
                  </a:lnTo>
                  <a:lnTo>
                    <a:pt x="50609" y="293024"/>
                  </a:lnTo>
                  <a:lnTo>
                    <a:pt x="59534" y="261155"/>
                  </a:lnTo>
                  <a:lnTo>
                    <a:pt x="65486" y="241758"/>
                  </a:lnTo>
                  <a:lnTo>
                    <a:pt x="69454" y="232419"/>
                  </a:lnTo>
                  <a:lnTo>
                    <a:pt x="74084" y="223216"/>
                  </a:lnTo>
                  <a:lnTo>
                    <a:pt x="79155" y="214104"/>
                  </a:lnTo>
                  <a:lnTo>
                    <a:pt x="83528" y="204061"/>
                  </a:lnTo>
                  <a:lnTo>
                    <a:pt x="87435" y="193397"/>
                  </a:lnTo>
                  <a:lnTo>
                    <a:pt x="100835" y="152506"/>
                  </a:lnTo>
                  <a:lnTo>
                    <a:pt x="104927" y="143152"/>
                  </a:lnTo>
                  <a:lnTo>
                    <a:pt x="109639" y="133939"/>
                  </a:lnTo>
                  <a:lnTo>
                    <a:pt x="114764" y="124821"/>
                  </a:lnTo>
                  <a:lnTo>
                    <a:pt x="119174" y="115765"/>
                  </a:lnTo>
                  <a:lnTo>
                    <a:pt x="123106" y="106752"/>
                  </a:lnTo>
                  <a:lnTo>
                    <a:pt x="126719" y="97766"/>
                  </a:lnTo>
                  <a:lnTo>
                    <a:pt x="133380" y="79844"/>
                  </a:lnTo>
                  <a:lnTo>
                    <a:pt x="136545" y="70898"/>
                  </a:lnTo>
                  <a:lnTo>
                    <a:pt x="139647" y="62950"/>
                  </a:lnTo>
                  <a:lnTo>
                    <a:pt x="145740" y="48826"/>
                  </a:lnTo>
                  <a:lnTo>
                    <a:pt x="151755" y="35935"/>
                  </a:lnTo>
                  <a:lnTo>
                    <a:pt x="154748" y="29719"/>
                  </a:lnTo>
                  <a:lnTo>
                    <a:pt x="158728" y="24583"/>
                  </a:lnTo>
                  <a:lnTo>
                    <a:pt x="168442" y="16230"/>
                  </a:lnTo>
                  <a:lnTo>
                    <a:pt x="180326" y="5950"/>
                  </a:lnTo>
                  <a:lnTo>
                    <a:pt x="183717" y="3776"/>
                  </a:lnTo>
                  <a:lnTo>
                    <a:pt x="190132" y="1360"/>
                  </a:lnTo>
                  <a:lnTo>
                    <a:pt x="199321" y="0"/>
                  </a:lnTo>
                  <a:lnTo>
                    <a:pt x="202333" y="801"/>
                  </a:lnTo>
                  <a:lnTo>
                    <a:pt x="208327" y="4338"/>
                  </a:lnTo>
                  <a:lnTo>
                    <a:pt x="217280" y="11907"/>
                  </a:lnTo>
                  <a:lnTo>
                    <a:pt x="226216" y="25174"/>
                  </a:lnTo>
                  <a:lnTo>
                    <a:pt x="232171" y="36006"/>
                  </a:lnTo>
                  <a:lnTo>
                    <a:pt x="239117" y="48427"/>
                  </a:lnTo>
                  <a:lnTo>
                    <a:pt x="248818" y="63869"/>
                  </a:lnTo>
                  <a:lnTo>
                    <a:pt x="265437" y="89298"/>
                  </a:lnTo>
                  <a:lnTo>
                    <a:pt x="271216" y="99028"/>
                  </a:lnTo>
                  <a:lnTo>
                    <a:pt x="277053" y="109484"/>
                  </a:lnTo>
                  <a:lnTo>
                    <a:pt x="288830" y="131686"/>
                  </a:lnTo>
                  <a:lnTo>
                    <a:pt x="318506" y="190097"/>
                  </a:lnTo>
                  <a:lnTo>
                    <a:pt x="323462" y="202939"/>
                  </a:lnTo>
                  <a:lnTo>
                    <a:pt x="327759" y="216462"/>
                  </a:lnTo>
                  <a:lnTo>
                    <a:pt x="331615" y="230437"/>
                  </a:lnTo>
                  <a:lnTo>
                    <a:pt x="336171" y="243723"/>
                  </a:lnTo>
                  <a:lnTo>
                    <a:pt x="341192" y="256549"/>
                  </a:lnTo>
                  <a:lnTo>
                    <a:pt x="346524" y="269069"/>
                  </a:lnTo>
                  <a:lnTo>
                    <a:pt x="351071" y="280391"/>
                  </a:lnTo>
                  <a:lnTo>
                    <a:pt x="358769" y="300910"/>
                  </a:lnTo>
                  <a:lnTo>
                    <a:pt x="363203" y="311541"/>
                  </a:lnTo>
                  <a:lnTo>
                    <a:pt x="368143" y="322597"/>
                  </a:lnTo>
                  <a:lnTo>
                    <a:pt x="373421" y="333936"/>
                  </a:lnTo>
                  <a:lnTo>
                    <a:pt x="377932" y="344473"/>
                  </a:lnTo>
                  <a:lnTo>
                    <a:pt x="381931" y="354473"/>
                  </a:lnTo>
                  <a:lnTo>
                    <a:pt x="385590" y="364117"/>
                  </a:lnTo>
                  <a:lnTo>
                    <a:pt x="390013" y="373523"/>
                  </a:lnTo>
                  <a:lnTo>
                    <a:pt x="394946" y="382770"/>
                  </a:lnTo>
                  <a:lnTo>
                    <a:pt x="400219" y="391911"/>
                  </a:lnTo>
                  <a:lnTo>
                    <a:pt x="404727" y="400982"/>
                  </a:lnTo>
                  <a:lnTo>
                    <a:pt x="408724" y="410005"/>
                  </a:lnTo>
                  <a:lnTo>
                    <a:pt x="412381" y="418998"/>
                  </a:lnTo>
                  <a:lnTo>
                    <a:pt x="415812" y="426977"/>
                  </a:lnTo>
                  <a:lnTo>
                    <a:pt x="422269" y="441135"/>
                  </a:lnTo>
                  <a:lnTo>
                    <a:pt x="428446" y="451396"/>
                  </a:lnTo>
                  <a:lnTo>
                    <a:pt x="437555" y="4637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2"/>
            <p:cNvSpPr/>
            <p:nvPr/>
          </p:nvSpPr>
          <p:spPr>
            <a:xfrm>
              <a:off x="1089421" y="3902308"/>
              <a:ext cx="369624" cy="26719"/>
            </a:xfrm>
            <a:custGeom>
              <a:avLst/>
              <a:gdLst/>
              <a:ahLst/>
              <a:cxnLst/>
              <a:rect l="0" t="0" r="0" b="0"/>
              <a:pathLst>
                <a:path w="369624" h="26719">
                  <a:moveTo>
                    <a:pt x="0" y="17824"/>
                  </a:moveTo>
                  <a:lnTo>
                    <a:pt x="0" y="13084"/>
                  </a:lnTo>
                  <a:lnTo>
                    <a:pt x="1985" y="11687"/>
                  </a:lnTo>
                  <a:lnTo>
                    <a:pt x="5292" y="10756"/>
                  </a:lnTo>
                  <a:lnTo>
                    <a:pt x="9481" y="10136"/>
                  </a:lnTo>
                  <a:lnTo>
                    <a:pt x="13266" y="8730"/>
                  </a:lnTo>
                  <a:lnTo>
                    <a:pt x="16782" y="6801"/>
                  </a:lnTo>
                  <a:lnTo>
                    <a:pt x="20118" y="4522"/>
                  </a:lnTo>
                  <a:lnTo>
                    <a:pt x="24326" y="3003"/>
                  </a:lnTo>
                  <a:lnTo>
                    <a:pt x="29116" y="1990"/>
                  </a:lnTo>
                  <a:lnTo>
                    <a:pt x="34293" y="1315"/>
                  </a:lnTo>
                  <a:lnTo>
                    <a:pt x="45338" y="565"/>
                  </a:lnTo>
                  <a:lnTo>
                    <a:pt x="51062" y="365"/>
                  </a:lnTo>
                  <a:lnTo>
                    <a:pt x="73338" y="83"/>
                  </a:lnTo>
                  <a:lnTo>
                    <a:pt x="103530" y="0"/>
                  </a:lnTo>
                  <a:lnTo>
                    <a:pt x="114661" y="980"/>
                  </a:lnTo>
                  <a:lnTo>
                    <a:pt x="126050" y="2626"/>
                  </a:lnTo>
                  <a:lnTo>
                    <a:pt x="137612" y="4715"/>
                  </a:lnTo>
                  <a:lnTo>
                    <a:pt x="150280" y="6109"/>
                  </a:lnTo>
                  <a:lnTo>
                    <a:pt x="163687" y="7037"/>
                  </a:lnTo>
                  <a:lnTo>
                    <a:pt x="177586" y="7657"/>
                  </a:lnTo>
                  <a:lnTo>
                    <a:pt x="191812" y="9061"/>
                  </a:lnTo>
                  <a:lnTo>
                    <a:pt x="206258" y="10990"/>
                  </a:lnTo>
                  <a:lnTo>
                    <a:pt x="220849" y="13268"/>
                  </a:lnTo>
                  <a:lnTo>
                    <a:pt x="234545" y="14787"/>
                  </a:lnTo>
                  <a:lnTo>
                    <a:pt x="247645" y="15799"/>
                  </a:lnTo>
                  <a:lnTo>
                    <a:pt x="260347" y="16475"/>
                  </a:lnTo>
                  <a:lnTo>
                    <a:pt x="271791" y="17917"/>
                  </a:lnTo>
                  <a:lnTo>
                    <a:pt x="282397" y="19870"/>
                  </a:lnTo>
                  <a:lnTo>
                    <a:pt x="292445" y="22165"/>
                  </a:lnTo>
                  <a:lnTo>
                    <a:pt x="302119" y="23694"/>
                  </a:lnTo>
                  <a:lnTo>
                    <a:pt x="311546" y="24714"/>
                  </a:lnTo>
                  <a:lnTo>
                    <a:pt x="320807" y="25394"/>
                  </a:lnTo>
                  <a:lnTo>
                    <a:pt x="328965" y="25847"/>
                  </a:lnTo>
                  <a:lnTo>
                    <a:pt x="343321" y="26351"/>
                  </a:lnTo>
                  <a:lnTo>
                    <a:pt x="361578" y="26675"/>
                  </a:lnTo>
                  <a:lnTo>
                    <a:pt x="368399" y="26718"/>
                  </a:lnTo>
                  <a:lnTo>
                    <a:pt x="369623" y="25738"/>
                  </a:lnTo>
                  <a:lnTo>
                    <a:pt x="369447" y="24093"/>
                  </a:lnTo>
                  <a:lnTo>
                    <a:pt x="366125" y="17838"/>
                  </a:lnTo>
                  <a:lnTo>
                    <a:pt x="366118" y="1782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3"/>
            <p:cNvSpPr/>
            <p:nvPr/>
          </p:nvSpPr>
          <p:spPr>
            <a:xfrm>
              <a:off x="1723429" y="3777257"/>
              <a:ext cx="53579" cy="303611"/>
            </a:xfrm>
            <a:custGeom>
              <a:avLst/>
              <a:gdLst/>
              <a:ahLst/>
              <a:cxnLst/>
              <a:rect l="0" t="0" r="0" b="0"/>
              <a:pathLst>
                <a:path w="53579" h="303611">
                  <a:moveTo>
                    <a:pt x="53578" y="0"/>
                  </a:moveTo>
                  <a:lnTo>
                    <a:pt x="48838" y="0"/>
                  </a:lnTo>
                  <a:lnTo>
                    <a:pt x="47441" y="993"/>
                  </a:lnTo>
                  <a:lnTo>
                    <a:pt x="46511" y="2646"/>
                  </a:lnTo>
                  <a:lnTo>
                    <a:pt x="45476" y="7130"/>
                  </a:lnTo>
                  <a:lnTo>
                    <a:pt x="44894" y="15232"/>
                  </a:lnTo>
                  <a:lnTo>
                    <a:pt x="44681" y="25071"/>
                  </a:lnTo>
                  <a:lnTo>
                    <a:pt x="44658" y="35761"/>
                  </a:lnTo>
                  <a:lnTo>
                    <a:pt x="43663" y="39716"/>
                  </a:lnTo>
                  <a:lnTo>
                    <a:pt x="42007" y="43344"/>
                  </a:lnTo>
                  <a:lnTo>
                    <a:pt x="39911" y="46756"/>
                  </a:lnTo>
                  <a:lnTo>
                    <a:pt x="38514" y="50022"/>
                  </a:lnTo>
                  <a:lnTo>
                    <a:pt x="36961" y="56297"/>
                  </a:lnTo>
                  <a:lnTo>
                    <a:pt x="36271" y="65039"/>
                  </a:lnTo>
                  <a:lnTo>
                    <a:pt x="35964" y="75540"/>
                  </a:lnTo>
                  <a:lnTo>
                    <a:pt x="35751" y="99588"/>
                  </a:lnTo>
                  <a:lnTo>
                    <a:pt x="34748" y="104095"/>
                  </a:lnTo>
                  <a:lnTo>
                    <a:pt x="33087" y="109084"/>
                  </a:lnTo>
                  <a:lnTo>
                    <a:pt x="30988" y="114394"/>
                  </a:lnTo>
                  <a:lnTo>
                    <a:pt x="29588" y="119920"/>
                  </a:lnTo>
                  <a:lnTo>
                    <a:pt x="28655" y="125587"/>
                  </a:lnTo>
                  <a:lnTo>
                    <a:pt x="28033" y="131350"/>
                  </a:lnTo>
                  <a:lnTo>
                    <a:pt x="27618" y="137176"/>
                  </a:lnTo>
                  <a:lnTo>
                    <a:pt x="27342" y="143044"/>
                  </a:lnTo>
                  <a:lnTo>
                    <a:pt x="27035" y="154857"/>
                  </a:lnTo>
                  <a:lnTo>
                    <a:pt x="26899" y="166721"/>
                  </a:lnTo>
                  <a:lnTo>
                    <a:pt x="25870" y="172663"/>
                  </a:lnTo>
                  <a:lnTo>
                    <a:pt x="24192" y="178609"/>
                  </a:lnTo>
                  <a:lnTo>
                    <a:pt x="22081" y="184557"/>
                  </a:lnTo>
                  <a:lnTo>
                    <a:pt x="20674" y="190507"/>
                  </a:lnTo>
                  <a:lnTo>
                    <a:pt x="19736" y="196458"/>
                  </a:lnTo>
                  <a:lnTo>
                    <a:pt x="19110" y="202409"/>
                  </a:lnTo>
                  <a:lnTo>
                    <a:pt x="18416" y="211668"/>
                  </a:lnTo>
                  <a:lnTo>
                    <a:pt x="18230" y="215526"/>
                  </a:lnTo>
                  <a:lnTo>
                    <a:pt x="17114" y="220083"/>
                  </a:lnTo>
                  <a:lnTo>
                    <a:pt x="15379" y="225105"/>
                  </a:lnTo>
                  <a:lnTo>
                    <a:pt x="13229" y="230437"/>
                  </a:lnTo>
                  <a:lnTo>
                    <a:pt x="11796" y="235977"/>
                  </a:lnTo>
                  <a:lnTo>
                    <a:pt x="10840" y="241653"/>
                  </a:lnTo>
                  <a:lnTo>
                    <a:pt x="10204" y="247423"/>
                  </a:lnTo>
                  <a:lnTo>
                    <a:pt x="9496" y="256479"/>
                  </a:lnTo>
                  <a:lnTo>
                    <a:pt x="9181" y="263811"/>
                  </a:lnTo>
                  <a:lnTo>
                    <a:pt x="9004" y="273517"/>
                  </a:lnTo>
                  <a:lnTo>
                    <a:pt x="8963" y="279652"/>
                  </a:lnTo>
                  <a:lnTo>
                    <a:pt x="7960" y="282677"/>
                  </a:lnTo>
                  <a:lnTo>
                    <a:pt x="6299" y="285686"/>
                  </a:lnTo>
                  <a:lnTo>
                    <a:pt x="1244" y="292903"/>
                  </a:lnTo>
                  <a:lnTo>
                    <a:pt x="553" y="296536"/>
                  </a:lnTo>
                  <a:lnTo>
                    <a:pt x="0" y="30361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4"/>
            <p:cNvSpPr/>
            <p:nvPr/>
          </p:nvSpPr>
          <p:spPr>
            <a:xfrm>
              <a:off x="1705570" y="3839765"/>
              <a:ext cx="375048" cy="53579"/>
            </a:xfrm>
            <a:custGeom>
              <a:avLst/>
              <a:gdLst/>
              <a:ahLst/>
              <a:cxnLst/>
              <a:rect l="0" t="0" r="0" b="0"/>
              <a:pathLst>
                <a:path w="375048" h="53579">
                  <a:moveTo>
                    <a:pt x="0" y="0"/>
                  </a:moveTo>
                  <a:lnTo>
                    <a:pt x="21249" y="0"/>
                  </a:lnTo>
                  <a:lnTo>
                    <a:pt x="24088" y="992"/>
                  </a:lnTo>
                  <a:lnTo>
                    <a:pt x="26973" y="2646"/>
                  </a:lnTo>
                  <a:lnTo>
                    <a:pt x="29888" y="4741"/>
                  </a:lnTo>
                  <a:lnTo>
                    <a:pt x="33816" y="6137"/>
                  </a:lnTo>
                  <a:lnTo>
                    <a:pt x="43472" y="7688"/>
                  </a:lnTo>
                  <a:lnTo>
                    <a:pt x="51732" y="8378"/>
                  </a:lnTo>
                  <a:lnTo>
                    <a:pt x="55324" y="8562"/>
                  </a:lnTo>
                  <a:lnTo>
                    <a:pt x="59703" y="9677"/>
                  </a:lnTo>
                  <a:lnTo>
                    <a:pt x="64606" y="11412"/>
                  </a:lnTo>
                  <a:lnTo>
                    <a:pt x="69860" y="13561"/>
                  </a:lnTo>
                  <a:lnTo>
                    <a:pt x="75347" y="14994"/>
                  </a:lnTo>
                  <a:lnTo>
                    <a:pt x="86735" y="16586"/>
                  </a:lnTo>
                  <a:lnTo>
                    <a:pt x="98410" y="17293"/>
                  </a:lnTo>
                  <a:lnTo>
                    <a:pt x="104302" y="17482"/>
                  </a:lnTo>
                  <a:lnTo>
                    <a:pt x="111207" y="18600"/>
                  </a:lnTo>
                  <a:lnTo>
                    <a:pt x="118786" y="20338"/>
                  </a:lnTo>
                  <a:lnTo>
                    <a:pt x="126816" y="22488"/>
                  </a:lnTo>
                  <a:lnTo>
                    <a:pt x="134153" y="24914"/>
                  </a:lnTo>
                  <a:lnTo>
                    <a:pt x="141029" y="27523"/>
                  </a:lnTo>
                  <a:lnTo>
                    <a:pt x="147597" y="30255"/>
                  </a:lnTo>
                  <a:lnTo>
                    <a:pt x="154953" y="32076"/>
                  </a:lnTo>
                  <a:lnTo>
                    <a:pt x="162833" y="33291"/>
                  </a:lnTo>
                  <a:lnTo>
                    <a:pt x="171063" y="34100"/>
                  </a:lnTo>
                  <a:lnTo>
                    <a:pt x="179526" y="35632"/>
                  </a:lnTo>
                  <a:lnTo>
                    <a:pt x="188145" y="37645"/>
                  </a:lnTo>
                  <a:lnTo>
                    <a:pt x="196867" y="39979"/>
                  </a:lnTo>
                  <a:lnTo>
                    <a:pt x="205659" y="41536"/>
                  </a:lnTo>
                  <a:lnTo>
                    <a:pt x="214496" y="42573"/>
                  </a:lnTo>
                  <a:lnTo>
                    <a:pt x="223365" y="43265"/>
                  </a:lnTo>
                  <a:lnTo>
                    <a:pt x="231261" y="44718"/>
                  </a:lnTo>
                  <a:lnTo>
                    <a:pt x="238510" y="46679"/>
                  </a:lnTo>
                  <a:lnTo>
                    <a:pt x="245327" y="48979"/>
                  </a:lnTo>
                  <a:lnTo>
                    <a:pt x="252848" y="50512"/>
                  </a:lnTo>
                  <a:lnTo>
                    <a:pt x="260839" y="51534"/>
                  </a:lnTo>
                  <a:lnTo>
                    <a:pt x="269142" y="52216"/>
                  </a:lnTo>
                  <a:lnTo>
                    <a:pt x="276663" y="52669"/>
                  </a:lnTo>
                  <a:lnTo>
                    <a:pt x="290310" y="53174"/>
                  </a:lnTo>
                  <a:lnTo>
                    <a:pt x="304409" y="53458"/>
                  </a:lnTo>
                  <a:lnTo>
                    <a:pt x="375047" y="5357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5"/>
            <p:cNvSpPr/>
            <p:nvPr/>
          </p:nvSpPr>
          <p:spPr>
            <a:xfrm>
              <a:off x="2294929" y="3714862"/>
              <a:ext cx="293281" cy="446322"/>
            </a:xfrm>
            <a:custGeom>
              <a:avLst/>
              <a:gdLst/>
              <a:ahLst/>
              <a:cxnLst/>
              <a:rect l="0" t="0" r="0" b="0"/>
              <a:pathLst>
                <a:path w="293281" h="446322">
                  <a:moveTo>
                    <a:pt x="17860" y="17747"/>
                  </a:moveTo>
                  <a:lnTo>
                    <a:pt x="17860" y="68549"/>
                  </a:lnTo>
                  <a:lnTo>
                    <a:pt x="16867" y="75428"/>
                  </a:lnTo>
                  <a:lnTo>
                    <a:pt x="15214" y="82990"/>
                  </a:lnTo>
                  <a:lnTo>
                    <a:pt x="13119" y="91008"/>
                  </a:lnTo>
                  <a:lnTo>
                    <a:pt x="11723" y="99330"/>
                  </a:lnTo>
                  <a:lnTo>
                    <a:pt x="10791" y="107854"/>
                  </a:lnTo>
                  <a:lnTo>
                    <a:pt x="10171" y="116514"/>
                  </a:lnTo>
                  <a:lnTo>
                    <a:pt x="9757" y="125263"/>
                  </a:lnTo>
                  <a:lnTo>
                    <a:pt x="9297" y="142923"/>
                  </a:lnTo>
                  <a:lnTo>
                    <a:pt x="9039" y="169599"/>
                  </a:lnTo>
                  <a:lnTo>
                    <a:pt x="8010" y="178513"/>
                  </a:lnTo>
                  <a:lnTo>
                    <a:pt x="6332" y="187432"/>
                  </a:lnTo>
                  <a:lnTo>
                    <a:pt x="4221" y="196355"/>
                  </a:lnTo>
                  <a:lnTo>
                    <a:pt x="2814" y="206272"/>
                  </a:lnTo>
                  <a:lnTo>
                    <a:pt x="1876" y="216852"/>
                  </a:lnTo>
                  <a:lnTo>
                    <a:pt x="1251" y="227874"/>
                  </a:lnTo>
                  <a:lnTo>
                    <a:pt x="556" y="248058"/>
                  </a:lnTo>
                  <a:lnTo>
                    <a:pt x="371" y="257608"/>
                  </a:lnTo>
                  <a:lnTo>
                    <a:pt x="1239" y="266951"/>
                  </a:lnTo>
                  <a:lnTo>
                    <a:pt x="2811" y="276157"/>
                  </a:lnTo>
                  <a:lnTo>
                    <a:pt x="4851" y="285270"/>
                  </a:lnTo>
                  <a:lnTo>
                    <a:pt x="6210" y="294322"/>
                  </a:lnTo>
                  <a:lnTo>
                    <a:pt x="7117" y="303334"/>
                  </a:lnTo>
                  <a:lnTo>
                    <a:pt x="7721" y="312318"/>
                  </a:lnTo>
                  <a:lnTo>
                    <a:pt x="8124" y="321283"/>
                  </a:lnTo>
                  <a:lnTo>
                    <a:pt x="8572" y="339183"/>
                  </a:lnTo>
                  <a:lnTo>
                    <a:pt x="8824" y="361254"/>
                  </a:lnTo>
                  <a:lnTo>
                    <a:pt x="11528" y="374146"/>
                  </a:lnTo>
                  <a:lnTo>
                    <a:pt x="15046" y="386490"/>
                  </a:lnTo>
                  <a:lnTo>
                    <a:pt x="16609" y="398591"/>
                  </a:lnTo>
                  <a:lnTo>
                    <a:pt x="19949" y="410584"/>
                  </a:lnTo>
                  <a:lnTo>
                    <a:pt x="24742" y="421536"/>
                  </a:lnTo>
                  <a:lnTo>
                    <a:pt x="33018" y="433280"/>
                  </a:lnTo>
                  <a:lnTo>
                    <a:pt x="38818" y="439892"/>
                  </a:lnTo>
                  <a:lnTo>
                    <a:pt x="42745" y="442052"/>
                  </a:lnTo>
                  <a:lnTo>
                    <a:pt x="47349" y="443491"/>
                  </a:lnTo>
                  <a:lnTo>
                    <a:pt x="52402" y="444451"/>
                  </a:lnTo>
                  <a:lnTo>
                    <a:pt x="57755" y="445091"/>
                  </a:lnTo>
                  <a:lnTo>
                    <a:pt x="63308" y="445518"/>
                  </a:lnTo>
                  <a:lnTo>
                    <a:pt x="73777" y="445992"/>
                  </a:lnTo>
                  <a:lnTo>
                    <a:pt x="81738" y="446203"/>
                  </a:lnTo>
                  <a:lnTo>
                    <a:pt x="96538" y="446321"/>
                  </a:lnTo>
                  <a:lnTo>
                    <a:pt x="101070" y="445346"/>
                  </a:lnTo>
                  <a:lnTo>
                    <a:pt x="108751" y="441616"/>
                  </a:lnTo>
                  <a:lnTo>
                    <a:pt x="118118" y="436652"/>
                  </a:lnTo>
                  <a:lnTo>
                    <a:pt x="140300" y="425379"/>
                  </a:lnTo>
                  <a:lnTo>
                    <a:pt x="146119" y="421463"/>
                  </a:lnTo>
                  <a:lnTo>
                    <a:pt x="151983" y="416867"/>
                  </a:lnTo>
                  <a:lnTo>
                    <a:pt x="157877" y="411819"/>
                  </a:lnTo>
                  <a:lnTo>
                    <a:pt x="162798" y="406470"/>
                  </a:lnTo>
                  <a:lnTo>
                    <a:pt x="175457" y="389459"/>
                  </a:lnTo>
                  <a:lnTo>
                    <a:pt x="180472" y="383625"/>
                  </a:lnTo>
                  <a:lnTo>
                    <a:pt x="185799" y="377752"/>
                  </a:lnTo>
                  <a:lnTo>
                    <a:pt x="197010" y="365933"/>
                  </a:lnTo>
                  <a:lnTo>
                    <a:pt x="202777" y="360004"/>
                  </a:lnTo>
                  <a:lnTo>
                    <a:pt x="208607" y="353075"/>
                  </a:lnTo>
                  <a:lnTo>
                    <a:pt x="214478" y="345478"/>
                  </a:lnTo>
                  <a:lnTo>
                    <a:pt x="220376" y="337438"/>
                  </a:lnTo>
                  <a:lnTo>
                    <a:pt x="225300" y="330093"/>
                  </a:lnTo>
                  <a:lnTo>
                    <a:pt x="242978" y="301400"/>
                  </a:lnTo>
                  <a:lnTo>
                    <a:pt x="248306" y="293170"/>
                  </a:lnTo>
                  <a:lnTo>
                    <a:pt x="252849" y="284706"/>
                  </a:lnTo>
                  <a:lnTo>
                    <a:pt x="256871" y="276087"/>
                  </a:lnTo>
                  <a:lnTo>
                    <a:pt x="260544" y="267364"/>
                  </a:lnTo>
                  <a:lnTo>
                    <a:pt x="267271" y="252381"/>
                  </a:lnTo>
                  <a:lnTo>
                    <a:pt x="270454" y="245607"/>
                  </a:lnTo>
                  <a:lnTo>
                    <a:pt x="273569" y="238114"/>
                  </a:lnTo>
                  <a:lnTo>
                    <a:pt x="276637" y="230143"/>
                  </a:lnTo>
                  <a:lnTo>
                    <a:pt x="279674" y="221852"/>
                  </a:lnTo>
                  <a:lnTo>
                    <a:pt x="281700" y="214341"/>
                  </a:lnTo>
                  <a:lnTo>
                    <a:pt x="283950" y="200703"/>
                  </a:lnTo>
                  <a:lnTo>
                    <a:pt x="287596" y="188027"/>
                  </a:lnTo>
                  <a:lnTo>
                    <a:pt x="291531" y="175779"/>
                  </a:lnTo>
                  <a:lnTo>
                    <a:pt x="293280" y="163720"/>
                  </a:lnTo>
                  <a:lnTo>
                    <a:pt x="291412" y="151746"/>
                  </a:lnTo>
                  <a:lnTo>
                    <a:pt x="288266" y="139810"/>
                  </a:lnTo>
                  <a:lnTo>
                    <a:pt x="286869" y="127891"/>
                  </a:lnTo>
                  <a:lnTo>
                    <a:pt x="284511" y="120942"/>
                  </a:lnTo>
                  <a:lnTo>
                    <a:pt x="280956" y="113332"/>
                  </a:lnTo>
                  <a:lnTo>
                    <a:pt x="276601" y="105283"/>
                  </a:lnTo>
                  <a:lnTo>
                    <a:pt x="269116" y="93693"/>
                  </a:lnTo>
                  <a:lnTo>
                    <a:pt x="265731" y="89214"/>
                  </a:lnTo>
                  <a:lnTo>
                    <a:pt x="260497" y="84243"/>
                  </a:lnTo>
                  <a:lnTo>
                    <a:pt x="254032" y="78945"/>
                  </a:lnTo>
                  <a:lnTo>
                    <a:pt x="246746" y="73428"/>
                  </a:lnTo>
                  <a:lnTo>
                    <a:pt x="239903" y="68758"/>
                  </a:lnTo>
                  <a:lnTo>
                    <a:pt x="233357" y="64653"/>
                  </a:lnTo>
                  <a:lnTo>
                    <a:pt x="227009" y="60924"/>
                  </a:lnTo>
                  <a:lnTo>
                    <a:pt x="212018" y="51489"/>
                  </a:lnTo>
                  <a:lnTo>
                    <a:pt x="203853" y="46195"/>
                  </a:lnTo>
                  <a:lnTo>
                    <a:pt x="196425" y="41673"/>
                  </a:lnTo>
                  <a:lnTo>
                    <a:pt x="189489" y="37667"/>
                  </a:lnTo>
                  <a:lnTo>
                    <a:pt x="182881" y="34003"/>
                  </a:lnTo>
                  <a:lnTo>
                    <a:pt x="175499" y="30569"/>
                  </a:lnTo>
                  <a:lnTo>
                    <a:pt x="167600" y="27287"/>
                  </a:lnTo>
                  <a:lnTo>
                    <a:pt x="159359" y="24107"/>
                  </a:lnTo>
                  <a:lnTo>
                    <a:pt x="150888" y="21987"/>
                  </a:lnTo>
                  <a:lnTo>
                    <a:pt x="142264" y="20573"/>
                  </a:lnTo>
                  <a:lnTo>
                    <a:pt x="133538" y="19631"/>
                  </a:lnTo>
                  <a:lnTo>
                    <a:pt x="125736" y="18011"/>
                  </a:lnTo>
                  <a:lnTo>
                    <a:pt x="118551" y="15938"/>
                  </a:lnTo>
                  <a:lnTo>
                    <a:pt x="111776" y="13565"/>
                  </a:lnTo>
                  <a:lnTo>
                    <a:pt x="105275" y="11982"/>
                  </a:lnTo>
                  <a:lnTo>
                    <a:pt x="98957" y="10928"/>
                  </a:lnTo>
                  <a:lnTo>
                    <a:pt x="92760" y="10224"/>
                  </a:lnTo>
                  <a:lnTo>
                    <a:pt x="86645" y="9755"/>
                  </a:lnTo>
                  <a:lnTo>
                    <a:pt x="80584" y="9442"/>
                  </a:lnTo>
                  <a:lnTo>
                    <a:pt x="74558" y="9234"/>
                  </a:lnTo>
                  <a:lnTo>
                    <a:pt x="68557" y="8103"/>
                  </a:lnTo>
                  <a:lnTo>
                    <a:pt x="62572" y="6357"/>
                  </a:lnTo>
                  <a:lnTo>
                    <a:pt x="56598" y="4200"/>
                  </a:lnTo>
                  <a:lnTo>
                    <a:pt x="51622" y="2763"/>
                  </a:lnTo>
                  <a:lnTo>
                    <a:pt x="43448" y="1166"/>
                  </a:lnTo>
                  <a:lnTo>
                    <a:pt x="38888" y="739"/>
                  </a:lnTo>
                  <a:lnTo>
                    <a:pt x="33862" y="456"/>
                  </a:lnTo>
                  <a:lnTo>
                    <a:pt x="23980" y="140"/>
                  </a:lnTo>
                  <a:lnTo>
                    <a:pt x="16280" y="0"/>
                  </a:lnTo>
                  <a:lnTo>
                    <a:pt x="13830" y="954"/>
                  </a:lnTo>
                  <a:lnTo>
                    <a:pt x="12197" y="2583"/>
                  </a:lnTo>
                  <a:lnTo>
                    <a:pt x="11108" y="4661"/>
                  </a:lnTo>
                  <a:lnTo>
                    <a:pt x="9389" y="6046"/>
                  </a:lnTo>
                  <a:lnTo>
                    <a:pt x="7252" y="6970"/>
                  </a:lnTo>
                  <a:lnTo>
                    <a:pt x="0" y="881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6"/>
            <p:cNvSpPr/>
            <p:nvPr/>
          </p:nvSpPr>
          <p:spPr>
            <a:xfrm>
              <a:off x="2330648" y="3768328"/>
              <a:ext cx="17860" cy="8930"/>
            </a:xfrm>
            <a:custGeom>
              <a:avLst/>
              <a:gdLst/>
              <a:ahLst/>
              <a:cxnLst/>
              <a:rect l="0" t="0" r="0" b="0"/>
              <a:pathLst>
                <a:path w="17860" h="8930">
                  <a:moveTo>
                    <a:pt x="0" y="0"/>
                  </a:moveTo>
                  <a:lnTo>
                    <a:pt x="4740" y="4740"/>
                  </a:lnTo>
                  <a:lnTo>
                    <a:pt x="7129" y="6136"/>
                  </a:lnTo>
                  <a:lnTo>
                    <a:pt x="9713" y="7068"/>
                  </a:lnTo>
                  <a:lnTo>
                    <a:pt x="17847" y="8927"/>
                  </a:lnTo>
                  <a:lnTo>
                    <a:pt x="17859" y="892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7"/>
            <p:cNvSpPr/>
            <p:nvPr/>
          </p:nvSpPr>
          <p:spPr>
            <a:xfrm>
              <a:off x="2290239" y="3580841"/>
              <a:ext cx="405955" cy="650420"/>
            </a:xfrm>
            <a:custGeom>
              <a:avLst/>
              <a:gdLst/>
              <a:ahLst/>
              <a:cxnLst/>
              <a:rect l="0" t="0" r="0" b="0"/>
              <a:pathLst>
                <a:path w="405955" h="650420">
                  <a:moveTo>
                    <a:pt x="111846" y="35682"/>
                  </a:moveTo>
                  <a:lnTo>
                    <a:pt x="103285" y="35682"/>
                  </a:lnTo>
                  <a:lnTo>
                    <a:pt x="102938" y="51905"/>
                  </a:lnTo>
                  <a:lnTo>
                    <a:pt x="102917" y="113123"/>
                  </a:lnTo>
                  <a:lnTo>
                    <a:pt x="100271" y="127646"/>
                  </a:lnTo>
                  <a:lnTo>
                    <a:pt x="96780" y="144024"/>
                  </a:lnTo>
                  <a:lnTo>
                    <a:pt x="95228" y="161225"/>
                  </a:lnTo>
                  <a:lnTo>
                    <a:pt x="94539" y="178791"/>
                  </a:lnTo>
                  <a:lnTo>
                    <a:pt x="94151" y="208061"/>
                  </a:lnTo>
                  <a:lnTo>
                    <a:pt x="94096" y="219063"/>
                  </a:lnTo>
                  <a:lnTo>
                    <a:pt x="91389" y="239224"/>
                  </a:lnTo>
                  <a:lnTo>
                    <a:pt x="87872" y="259098"/>
                  </a:lnTo>
                  <a:lnTo>
                    <a:pt x="86933" y="269954"/>
                  </a:lnTo>
                  <a:lnTo>
                    <a:pt x="86308" y="281160"/>
                  </a:lnTo>
                  <a:lnTo>
                    <a:pt x="85613" y="304195"/>
                  </a:lnTo>
                  <a:lnTo>
                    <a:pt x="85106" y="375065"/>
                  </a:lnTo>
                  <a:lnTo>
                    <a:pt x="85090" y="386953"/>
                  </a:lnTo>
                  <a:lnTo>
                    <a:pt x="86071" y="397855"/>
                  </a:lnTo>
                  <a:lnTo>
                    <a:pt x="89807" y="417906"/>
                  </a:lnTo>
                  <a:lnTo>
                    <a:pt x="91201" y="428412"/>
                  </a:lnTo>
                  <a:lnTo>
                    <a:pt x="92129" y="439384"/>
                  </a:lnTo>
                  <a:lnTo>
                    <a:pt x="92749" y="450669"/>
                  </a:lnTo>
                  <a:lnTo>
                    <a:pt x="94154" y="462160"/>
                  </a:lnTo>
                  <a:lnTo>
                    <a:pt x="96082" y="473790"/>
                  </a:lnTo>
                  <a:lnTo>
                    <a:pt x="98360" y="485512"/>
                  </a:lnTo>
                  <a:lnTo>
                    <a:pt x="99879" y="496303"/>
                  </a:lnTo>
                  <a:lnTo>
                    <a:pt x="101567" y="516231"/>
                  </a:lnTo>
                  <a:lnTo>
                    <a:pt x="104963" y="535009"/>
                  </a:lnTo>
                  <a:lnTo>
                    <a:pt x="109779" y="553277"/>
                  </a:lnTo>
                  <a:lnTo>
                    <a:pt x="115227" y="571318"/>
                  </a:lnTo>
                  <a:lnTo>
                    <a:pt x="120956" y="586612"/>
                  </a:lnTo>
                  <a:lnTo>
                    <a:pt x="129759" y="606378"/>
                  </a:lnTo>
                  <a:lnTo>
                    <a:pt x="135683" y="617739"/>
                  </a:lnTo>
                  <a:lnTo>
                    <a:pt x="141623" y="626095"/>
                  </a:lnTo>
                  <a:lnTo>
                    <a:pt x="150216" y="633116"/>
                  </a:lnTo>
                  <a:lnTo>
                    <a:pt x="159657" y="638553"/>
                  </a:lnTo>
                  <a:lnTo>
                    <a:pt x="171543" y="642605"/>
                  </a:lnTo>
                  <a:lnTo>
                    <a:pt x="181703" y="647069"/>
                  </a:lnTo>
                  <a:lnTo>
                    <a:pt x="190188" y="649714"/>
                  </a:lnTo>
                  <a:lnTo>
                    <a:pt x="193840" y="650419"/>
                  </a:lnTo>
                  <a:lnTo>
                    <a:pt x="198259" y="649898"/>
                  </a:lnTo>
                  <a:lnTo>
                    <a:pt x="208460" y="646672"/>
                  </a:lnTo>
                  <a:lnTo>
                    <a:pt x="219609" y="641931"/>
                  </a:lnTo>
                  <a:lnTo>
                    <a:pt x="231178" y="636517"/>
                  </a:lnTo>
                  <a:lnTo>
                    <a:pt x="260710" y="622008"/>
                  </a:lnTo>
                  <a:lnTo>
                    <a:pt x="272597" y="613440"/>
                  </a:lnTo>
                  <a:lnTo>
                    <a:pt x="284494" y="603019"/>
                  </a:lnTo>
                  <a:lnTo>
                    <a:pt x="296397" y="591772"/>
                  </a:lnTo>
                  <a:lnTo>
                    <a:pt x="305655" y="580158"/>
                  </a:lnTo>
                  <a:lnTo>
                    <a:pt x="314070" y="568382"/>
                  </a:lnTo>
                  <a:lnTo>
                    <a:pt x="324424" y="556534"/>
                  </a:lnTo>
                  <a:lnTo>
                    <a:pt x="336669" y="538707"/>
                  </a:lnTo>
                  <a:lnTo>
                    <a:pt x="343398" y="524163"/>
                  </a:lnTo>
                  <a:lnTo>
                    <a:pt x="348704" y="507777"/>
                  </a:lnTo>
                  <a:lnTo>
                    <a:pt x="351062" y="490572"/>
                  </a:lnTo>
                  <a:lnTo>
                    <a:pt x="352110" y="475650"/>
                  </a:lnTo>
                  <a:lnTo>
                    <a:pt x="352389" y="468892"/>
                  </a:lnTo>
                  <a:lnTo>
                    <a:pt x="350054" y="453447"/>
                  </a:lnTo>
                  <a:lnTo>
                    <a:pt x="345709" y="436660"/>
                  </a:lnTo>
                  <a:lnTo>
                    <a:pt x="340470" y="419277"/>
                  </a:lnTo>
                  <a:lnTo>
                    <a:pt x="334834" y="404275"/>
                  </a:lnTo>
                  <a:lnTo>
                    <a:pt x="328030" y="390001"/>
                  </a:lnTo>
                  <a:lnTo>
                    <a:pt x="318392" y="373735"/>
                  </a:lnTo>
                  <a:lnTo>
                    <a:pt x="312051" y="366223"/>
                  </a:lnTo>
                  <a:lnTo>
                    <a:pt x="304847" y="359230"/>
                  </a:lnTo>
                  <a:lnTo>
                    <a:pt x="297068" y="352584"/>
                  </a:lnTo>
                  <a:lnTo>
                    <a:pt x="289898" y="347161"/>
                  </a:lnTo>
                  <a:lnTo>
                    <a:pt x="283134" y="342553"/>
                  </a:lnTo>
                  <a:lnTo>
                    <a:pt x="269333" y="333796"/>
                  </a:lnTo>
                  <a:lnTo>
                    <a:pt x="253278" y="323289"/>
                  </a:lnTo>
                  <a:lnTo>
                    <a:pt x="244829" y="318701"/>
                  </a:lnTo>
                  <a:lnTo>
                    <a:pt x="236221" y="314651"/>
                  </a:lnTo>
                  <a:lnTo>
                    <a:pt x="227505" y="310958"/>
                  </a:lnTo>
                  <a:lnTo>
                    <a:pt x="218718" y="307504"/>
                  </a:lnTo>
                  <a:lnTo>
                    <a:pt x="201016" y="301020"/>
                  </a:lnTo>
                  <a:lnTo>
                    <a:pt x="192129" y="298895"/>
                  </a:lnTo>
                  <a:lnTo>
                    <a:pt x="183228" y="297477"/>
                  </a:lnTo>
                  <a:lnTo>
                    <a:pt x="174317" y="296533"/>
                  </a:lnTo>
                  <a:lnTo>
                    <a:pt x="164407" y="294910"/>
                  </a:lnTo>
                  <a:lnTo>
                    <a:pt x="153832" y="292836"/>
                  </a:lnTo>
                  <a:lnTo>
                    <a:pt x="142814" y="290463"/>
                  </a:lnTo>
                  <a:lnTo>
                    <a:pt x="132491" y="288879"/>
                  </a:lnTo>
                  <a:lnTo>
                    <a:pt x="122633" y="287824"/>
                  </a:lnTo>
                  <a:lnTo>
                    <a:pt x="113084" y="287120"/>
                  </a:lnTo>
                  <a:lnTo>
                    <a:pt x="103742" y="287644"/>
                  </a:lnTo>
                  <a:lnTo>
                    <a:pt x="94537" y="288984"/>
                  </a:lnTo>
                  <a:lnTo>
                    <a:pt x="85424" y="290871"/>
                  </a:lnTo>
                  <a:lnTo>
                    <a:pt x="77364" y="292128"/>
                  </a:lnTo>
                  <a:lnTo>
                    <a:pt x="70007" y="292966"/>
                  </a:lnTo>
                  <a:lnTo>
                    <a:pt x="63117" y="293526"/>
                  </a:lnTo>
                  <a:lnTo>
                    <a:pt x="56540" y="294890"/>
                  </a:lnTo>
                  <a:lnTo>
                    <a:pt x="43941" y="299052"/>
                  </a:lnTo>
                  <a:lnTo>
                    <a:pt x="31726" y="301564"/>
                  </a:lnTo>
                  <a:lnTo>
                    <a:pt x="25690" y="302233"/>
                  </a:lnTo>
                  <a:lnTo>
                    <a:pt x="16339" y="305623"/>
                  </a:lnTo>
                  <a:lnTo>
                    <a:pt x="12456" y="307916"/>
                  </a:lnTo>
                  <a:lnTo>
                    <a:pt x="9867" y="310437"/>
                  </a:lnTo>
                  <a:lnTo>
                    <a:pt x="8142" y="313110"/>
                  </a:lnTo>
                  <a:lnTo>
                    <a:pt x="6991" y="315884"/>
                  </a:lnTo>
                  <a:lnTo>
                    <a:pt x="5232" y="317733"/>
                  </a:lnTo>
                  <a:lnTo>
                    <a:pt x="3067" y="318966"/>
                  </a:lnTo>
                  <a:lnTo>
                    <a:pt x="631" y="319788"/>
                  </a:lnTo>
                  <a:lnTo>
                    <a:pt x="0" y="321328"/>
                  </a:lnTo>
                  <a:lnTo>
                    <a:pt x="571" y="323347"/>
                  </a:lnTo>
                  <a:lnTo>
                    <a:pt x="3877" y="328976"/>
                  </a:lnTo>
                  <a:lnTo>
                    <a:pt x="9621" y="329746"/>
                  </a:lnTo>
                  <a:lnTo>
                    <a:pt x="13930" y="329952"/>
                  </a:lnTo>
                  <a:lnTo>
                    <a:pt x="17795" y="331080"/>
                  </a:lnTo>
                  <a:lnTo>
                    <a:pt x="29960" y="337410"/>
                  </a:lnTo>
                  <a:lnTo>
                    <a:pt x="36420" y="340021"/>
                  </a:lnTo>
                  <a:lnTo>
                    <a:pt x="43703" y="342754"/>
                  </a:lnTo>
                  <a:lnTo>
                    <a:pt x="51535" y="344577"/>
                  </a:lnTo>
                  <a:lnTo>
                    <a:pt x="59732" y="345791"/>
                  </a:lnTo>
                  <a:lnTo>
                    <a:pt x="68174" y="346601"/>
                  </a:lnTo>
                  <a:lnTo>
                    <a:pt x="77770" y="347142"/>
                  </a:lnTo>
                  <a:lnTo>
                    <a:pt x="99017" y="347741"/>
                  </a:lnTo>
                  <a:lnTo>
                    <a:pt x="160893" y="348179"/>
                  </a:lnTo>
                  <a:lnTo>
                    <a:pt x="172325" y="347201"/>
                  </a:lnTo>
                  <a:lnTo>
                    <a:pt x="183915" y="345556"/>
                  </a:lnTo>
                  <a:lnTo>
                    <a:pt x="195611" y="343468"/>
                  </a:lnTo>
                  <a:lnTo>
                    <a:pt x="206385" y="342076"/>
                  </a:lnTo>
                  <a:lnTo>
                    <a:pt x="216544" y="341148"/>
                  </a:lnTo>
                  <a:lnTo>
                    <a:pt x="226293" y="340529"/>
                  </a:lnTo>
                  <a:lnTo>
                    <a:pt x="235769" y="339124"/>
                  </a:lnTo>
                  <a:lnTo>
                    <a:pt x="245063" y="337195"/>
                  </a:lnTo>
                  <a:lnTo>
                    <a:pt x="254236" y="334918"/>
                  </a:lnTo>
                  <a:lnTo>
                    <a:pt x="263327" y="332407"/>
                  </a:lnTo>
                  <a:lnTo>
                    <a:pt x="281367" y="326971"/>
                  </a:lnTo>
                  <a:lnTo>
                    <a:pt x="290344" y="323140"/>
                  </a:lnTo>
                  <a:lnTo>
                    <a:pt x="299306" y="318602"/>
                  </a:lnTo>
                  <a:lnTo>
                    <a:pt x="308257" y="313592"/>
                  </a:lnTo>
                  <a:lnTo>
                    <a:pt x="317201" y="308268"/>
                  </a:lnTo>
                  <a:lnTo>
                    <a:pt x="343017" y="292286"/>
                  </a:lnTo>
                  <a:lnTo>
                    <a:pt x="350297" y="288110"/>
                  </a:lnTo>
                  <a:lnTo>
                    <a:pt x="357134" y="284335"/>
                  </a:lnTo>
                  <a:lnTo>
                    <a:pt x="363676" y="278841"/>
                  </a:lnTo>
                  <a:lnTo>
                    <a:pt x="376237" y="264799"/>
                  </a:lnTo>
                  <a:lnTo>
                    <a:pt x="385788" y="251283"/>
                  </a:lnTo>
                  <a:lnTo>
                    <a:pt x="396744" y="232517"/>
                  </a:lnTo>
                  <a:lnTo>
                    <a:pt x="400004" y="226437"/>
                  </a:lnTo>
                  <a:lnTo>
                    <a:pt x="403628" y="211743"/>
                  </a:lnTo>
                  <a:lnTo>
                    <a:pt x="405238" y="195291"/>
                  </a:lnTo>
                  <a:lnTo>
                    <a:pt x="405954" y="178057"/>
                  </a:lnTo>
                  <a:lnTo>
                    <a:pt x="403626" y="163121"/>
                  </a:lnTo>
                  <a:lnTo>
                    <a:pt x="398292" y="148876"/>
                  </a:lnTo>
                  <a:lnTo>
                    <a:pt x="389307" y="132624"/>
                  </a:lnTo>
                  <a:lnTo>
                    <a:pt x="381345" y="118124"/>
                  </a:lnTo>
                  <a:lnTo>
                    <a:pt x="372514" y="104073"/>
                  </a:lnTo>
                  <a:lnTo>
                    <a:pt x="365992" y="96159"/>
                  </a:lnTo>
                  <a:lnTo>
                    <a:pt x="358668" y="87906"/>
                  </a:lnTo>
                  <a:lnTo>
                    <a:pt x="345238" y="73444"/>
                  </a:lnTo>
                  <a:lnTo>
                    <a:pt x="338878" y="66810"/>
                  </a:lnTo>
                  <a:lnTo>
                    <a:pt x="331662" y="60403"/>
                  </a:lnTo>
                  <a:lnTo>
                    <a:pt x="323874" y="54147"/>
                  </a:lnTo>
                  <a:lnTo>
                    <a:pt x="315706" y="47992"/>
                  </a:lnTo>
                  <a:lnTo>
                    <a:pt x="308276" y="42897"/>
                  </a:lnTo>
                  <a:lnTo>
                    <a:pt x="301339" y="38507"/>
                  </a:lnTo>
                  <a:lnTo>
                    <a:pt x="294729" y="34589"/>
                  </a:lnTo>
                  <a:lnTo>
                    <a:pt x="287346" y="30985"/>
                  </a:lnTo>
                  <a:lnTo>
                    <a:pt x="279448" y="27589"/>
                  </a:lnTo>
                  <a:lnTo>
                    <a:pt x="271206" y="24334"/>
                  </a:lnTo>
                  <a:lnTo>
                    <a:pt x="263727" y="21171"/>
                  </a:lnTo>
                  <a:lnTo>
                    <a:pt x="250125" y="15011"/>
                  </a:lnTo>
                  <a:lnTo>
                    <a:pt x="237465" y="11612"/>
                  </a:lnTo>
                  <a:lnTo>
                    <a:pt x="225224" y="9109"/>
                  </a:lnTo>
                  <a:lnTo>
                    <a:pt x="213168" y="4690"/>
                  </a:lnTo>
                  <a:lnTo>
                    <a:pt x="203842" y="2063"/>
                  </a:lnTo>
                  <a:lnTo>
                    <a:pt x="195397" y="897"/>
                  </a:lnTo>
                  <a:lnTo>
                    <a:pt x="185030" y="378"/>
                  </a:lnTo>
                  <a:lnTo>
                    <a:pt x="167603" y="0"/>
                  </a:lnTo>
                  <a:lnTo>
                    <a:pt x="163747" y="2625"/>
                  </a:lnTo>
                  <a:lnTo>
                    <a:pt x="157927" y="7655"/>
                  </a:lnTo>
                  <a:lnTo>
                    <a:pt x="154486" y="8342"/>
                  </a:lnTo>
                  <a:lnTo>
                    <a:pt x="147566" y="8893"/>
                  </a:lnTo>
                  <a:lnTo>
                    <a:pt x="156495" y="889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8"/>
            <p:cNvSpPr/>
            <p:nvPr/>
          </p:nvSpPr>
          <p:spPr>
            <a:xfrm>
              <a:off x="2857500" y="3464718"/>
              <a:ext cx="133946" cy="329002"/>
            </a:xfrm>
            <a:custGeom>
              <a:avLst/>
              <a:gdLst/>
              <a:ahLst/>
              <a:cxnLst/>
              <a:rect l="0" t="0" r="0" b="0"/>
              <a:pathLst>
                <a:path w="133946" h="329002">
                  <a:moveTo>
                    <a:pt x="0" y="0"/>
                  </a:moveTo>
                  <a:lnTo>
                    <a:pt x="12428" y="12429"/>
                  </a:lnTo>
                  <a:lnTo>
                    <a:pt x="15231" y="16224"/>
                  </a:lnTo>
                  <a:lnTo>
                    <a:pt x="18091" y="20738"/>
                  </a:lnTo>
                  <a:lnTo>
                    <a:pt x="20990" y="25731"/>
                  </a:lnTo>
                  <a:lnTo>
                    <a:pt x="26857" y="36572"/>
                  </a:lnTo>
                  <a:lnTo>
                    <a:pt x="29811" y="42240"/>
                  </a:lnTo>
                  <a:lnTo>
                    <a:pt x="32772" y="48996"/>
                  </a:lnTo>
                  <a:lnTo>
                    <a:pt x="35738" y="56477"/>
                  </a:lnTo>
                  <a:lnTo>
                    <a:pt x="38708" y="64440"/>
                  </a:lnTo>
                  <a:lnTo>
                    <a:pt x="42672" y="71733"/>
                  </a:lnTo>
                  <a:lnTo>
                    <a:pt x="47300" y="78581"/>
                  </a:lnTo>
                  <a:lnTo>
                    <a:pt x="52369" y="85130"/>
                  </a:lnTo>
                  <a:lnTo>
                    <a:pt x="56741" y="93464"/>
                  </a:lnTo>
                  <a:lnTo>
                    <a:pt x="60647" y="102989"/>
                  </a:lnTo>
                  <a:lnTo>
                    <a:pt x="64244" y="113308"/>
                  </a:lnTo>
                  <a:lnTo>
                    <a:pt x="67634" y="122171"/>
                  </a:lnTo>
                  <a:lnTo>
                    <a:pt x="70886" y="130065"/>
                  </a:lnTo>
                  <a:lnTo>
                    <a:pt x="74046" y="137312"/>
                  </a:lnTo>
                  <a:lnTo>
                    <a:pt x="78137" y="145119"/>
                  </a:lnTo>
                  <a:lnTo>
                    <a:pt x="82849" y="153301"/>
                  </a:lnTo>
                  <a:lnTo>
                    <a:pt x="87975" y="161732"/>
                  </a:lnTo>
                  <a:lnTo>
                    <a:pt x="92384" y="170329"/>
                  </a:lnTo>
                  <a:lnTo>
                    <a:pt x="96316" y="179037"/>
                  </a:lnTo>
                  <a:lnTo>
                    <a:pt x="99929" y="187819"/>
                  </a:lnTo>
                  <a:lnTo>
                    <a:pt x="103330" y="196650"/>
                  </a:lnTo>
                  <a:lnTo>
                    <a:pt x="109755" y="214400"/>
                  </a:lnTo>
                  <a:lnTo>
                    <a:pt x="112857" y="222308"/>
                  </a:lnTo>
                  <a:lnTo>
                    <a:pt x="115918" y="229565"/>
                  </a:lnTo>
                  <a:lnTo>
                    <a:pt x="118950" y="236387"/>
                  </a:lnTo>
                  <a:lnTo>
                    <a:pt x="120972" y="242920"/>
                  </a:lnTo>
                  <a:lnTo>
                    <a:pt x="122319" y="249259"/>
                  </a:lnTo>
                  <a:lnTo>
                    <a:pt x="123218" y="255470"/>
                  </a:lnTo>
                  <a:lnTo>
                    <a:pt x="123817" y="261594"/>
                  </a:lnTo>
                  <a:lnTo>
                    <a:pt x="124216" y="267662"/>
                  </a:lnTo>
                  <a:lnTo>
                    <a:pt x="124660" y="278703"/>
                  </a:lnTo>
                  <a:lnTo>
                    <a:pt x="124910" y="290497"/>
                  </a:lnTo>
                  <a:lnTo>
                    <a:pt x="125011" y="315469"/>
                  </a:lnTo>
                  <a:lnTo>
                    <a:pt x="126004" y="317469"/>
                  </a:lnTo>
                  <a:lnTo>
                    <a:pt x="127659" y="318802"/>
                  </a:lnTo>
                  <a:lnTo>
                    <a:pt x="129754" y="319691"/>
                  </a:lnTo>
                  <a:lnTo>
                    <a:pt x="131151" y="321276"/>
                  </a:lnTo>
                  <a:lnTo>
                    <a:pt x="132082" y="323325"/>
                  </a:lnTo>
                  <a:lnTo>
                    <a:pt x="133577" y="329001"/>
                  </a:lnTo>
                  <a:lnTo>
                    <a:pt x="133699" y="328475"/>
                  </a:lnTo>
                  <a:lnTo>
                    <a:pt x="133945" y="32146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9"/>
            <p:cNvSpPr/>
            <p:nvPr/>
          </p:nvSpPr>
          <p:spPr>
            <a:xfrm>
              <a:off x="2937867" y="3464718"/>
              <a:ext cx="383974" cy="759025"/>
            </a:xfrm>
            <a:custGeom>
              <a:avLst/>
              <a:gdLst/>
              <a:ahLst/>
              <a:cxnLst/>
              <a:rect l="0" t="0" r="0" b="0"/>
              <a:pathLst>
                <a:path w="383974" h="759025">
                  <a:moveTo>
                    <a:pt x="312539" y="0"/>
                  </a:moveTo>
                  <a:lnTo>
                    <a:pt x="317279" y="4741"/>
                  </a:lnTo>
                  <a:lnTo>
                    <a:pt x="318676" y="7130"/>
                  </a:lnTo>
                  <a:lnTo>
                    <a:pt x="321633" y="15231"/>
                  </a:lnTo>
                  <a:lnTo>
                    <a:pt x="331018" y="26858"/>
                  </a:lnTo>
                  <a:lnTo>
                    <a:pt x="333788" y="29812"/>
                  </a:lnTo>
                  <a:lnTo>
                    <a:pt x="335635" y="33765"/>
                  </a:lnTo>
                  <a:lnTo>
                    <a:pt x="341244" y="54368"/>
                  </a:lnTo>
                  <a:lnTo>
                    <a:pt x="346133" y="64844"/>
                  </a:lnTo>
                  <a:lnTo>
                    <a:pt x="357355" y="82299"/>
                  </a:lnTo>
                  <a:lnTo>
                    <a:pt x="360276" y="87608"/>
                  </a:lnTo>
                  <a:lnTo>
                    <a:pt x="363521" y="98799"/>
                  </a:lnTo>
                  <a:lnTo>
                    <a:pt x="367993" y="118902"/>
                  </a:lnTo>
                  <a:lnTo>
                    <a:pt x="372957" y="141063"/>
                  </a:lnTo>
                  <a:lnTo>
                    <a:pt x="375110" y="153977"/>
                  </a:lnTo>
                  <a:lnTo>
                    <a:pt x="380908" y="173394"/>
                  </a:lnTo>
                  <a:lnTo>
                    <a:pt x="382613" y="189181"/>
                  </a:lnTo>
                  <a:lnTo>
                    <a:pt x="383370" y="206120"/>
                  </a:lnTo>
                  <a:lnTo>
                    <a:pt x="383796" y="232390"/>
                  </a:lnTo>
                  <a:lnTo>
                    <a:pt x="383973" y="321473"/>
                  </a:lnTo>
                  <a:lnTo>
                    <a:pt x="381329" y="336684"/>
                  </a:lnTo>
                  <a:lnTo>
                    <a:pt x="374262" y="359050"/>
                  </a:lnTo>
                  <a:lnTo>
                    <a:pt x="362986" y="393274"/>
                  </a:lnTo>
                  <a:lnTo>
                    <a:pt x="354472" y="410929"/>
                  </a:lnTo>
                  <a:lnTo>
                    <a:pt x="345067" y="428698"/>
                  </a:lnTo>
                  <a:lnTo>
                    <a:pt x="337579" y="446517"/>
                  </a:lnTo>
                  <a:lnTo>
                    <a:pt x="328298" y="464358"/>
                  </a:lnTo>
                  <a:lnTo>
                    <a:pt x="317558" y="481217"/>
                  </a:lnTo>
                  <a:lnTo>
                    <a:pt x="300356" y="502858"/>
                  </a:lnTo>
                  <a:lnTo>
                    <a:pt x="288604" y="519164"/>
                  </a:lnTo>
                  <a:lnTo>
                    <a:pt x="276765" y="533687"/>
                  </a:lnTo>
                  <a:lnTo>
                    <a:pt x="264889" y="547749"/>
                  </a:lnTo>
                  <a:lnTo>
                    <a:pt x="252996" y="563921"/>
                  </a:lnTo>
                  <a:lnTo>
                    <a:pt x="246055" y="571408"/>
                  </a:lnTo>
                  <a:lnTo>
                    <a:pt x="238451" y="578384"/>
                  </a:lnTo>
                  <a:lnTo>
                    <a:pt x="230404" y="585019"/>
                  </a:lnTo>
                  <a:lnTo>
                    <a:pt x="223056" y="591427"/>
                  </a:lnTo>
                  <a:lnTo>
                    <a:pt x="216173" y="597683"/>
                  </a:lnTo>
                  <a:lnTo>
                    <a:pt x="209599" y="603839"/>
                  </a:lnTo>
                  <a:lnTo>
                    <a:pt x="202241" y="609926"/>
                  </a:lnTo>
                  <a:lnTo>
                    <a:pt x="194358" y="615969"/>
                  </a:lnTo>
                  <a:lnTo>
                    <a:pt x="186127" y="621982"/>
                  </a:lnTo>
                  <a:lnTo>
                    <a:pt x="169043" y="633955"/>
                  </a:lnTo>
                  <a:lnTo>
                    <a:pt x="133822" y="657810"/>
                  </a:lnTo>
                  <a:lnTo>
                    <a:pt x="125926" y="663767"/>
                  </a:lnTo>
                  <a:lnTo>
                    <a:pt x="118677" y="669722"/>
                  </a:lnTo>
                  <a:lnTo>
                    <a:pt x="111860" y="675676"/>
                  </a:lnTo>
                  <a:lnTo>
                    <a:pt x="104339" y="680639"/>
                  </a:lnTo>
                  <a:lnTo>
                    <a:pt x="96348" y="684939"/>
                  </a:lnTo>
                  <a:lnTo>
                    <a:pt x="88045" y="688798"/>
                  </a:lnTo>
                  <a:lnTo>
                    <a:pt x="80524" y="693355"/>
                  </a:lnTo>
                  <a:lnTo>
                    <a:pt x="73527" y="698377"/>
                  </a:lnTo>
                  <a:lnTo>
                    <a:pt x="66877" y="703710"/>
                  </a:lnTo>
                  <a:lnTo>
                    <a:pt x="60459" y="708257"/>
                  </a:lnTo>
                  <a:lnTo>
                    <a:pt x="54197" y="712281"/>
                  </a:lnTo>
                  <a:lnTo>
                    <a:pt x="48037" y="715956"/>
                  </a:lnTo>
                  <a:lnTo>
                    <a:pt x="41947" y="719398"/>
                  </a:lnTo>
                  <a:lnTo>
                    <a:pt x="29887" y="725868"/>
                  </a:lnTo>
                  <a:lnTo>
                    <a:pt x="20559" y="732050"/>
                  </a:lnTo>
                  <a:lnTo>
                    <a:pt x="16683" y="735088"/>
                  </a:lnTo>
                  <a:lnTo>
                    <a:pt x="9729" y="738464"/>
                  </a:lnTo>
                  <a:lnTo>
                    <a:pt x="6486" y="739364"/>
                  </a:lnTo>
                  <a:lnTo>
                    <a:pt x="4324" y="740956"/>
                  </a:lnTo>
                  <a:lnTo>
                    <a:pt x="2882" y="743010"/>
                  </a:lnTo>
                  <a:lnTo>
                    <a:pt x="50" y="749971"/>
                  </a:lnTo>
                  <a:lnTo>
                    <a:pt x="0" y="75902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10"/>
            <p:cNvSpPr/>
            <p:nvPr/>
          </p:nvSpPr>
          <p:spPr>
            <a:xfrm>
              <a:off x="823308" y="3536156"/>
              <a:ext cx="275044" cy="723305"/>
            </a:xfrm>
            <a:custGeom>
              <a:avLst/>
              <a:gdLst/>
              <a:ahLst/>
              <a:cxnLst/>
              <a:rect l="0" t="0" r="0" b="0"/>
              <a:pathLst>
                <a:path w="275044" h="723305">
                  <a:moveTo>
                    <a:pt x="275043" y="0"/>
                  </a:moveTo>
                  <a:lnTo>
                    <a:pt x="270303" y="0"/>
                  </a:lnTo>
                  <a:lnTo>
                    <a:pt x="267914" y="992"/>
                  </a:lnTo>
                  <a:lnTo>
                    <a:pt x="262614" y="4740"/>
                  </a:lnTo>
                  <a:lnTo>
                    <a:pt x="254306" y="12359"/>
                  </a:lnTo>
                  <a:lnTo>
                    <a:pt x="249312" y="17169"/>
                  </a:lnTo>
                  <a:lnTo>
                    <a:pt x="243006" y="21367"/>
                  </a:lnTo>
                  <a:lnTo>
                    <a:pt x="235826" y="25159"/>
                  </a:lnTo>
                  <a:lnTo>
                    <a:pt x="228062" y="28679"/>
                  </a:lnTo>
                  <a:lnTo>
                    <a:pt x="220902" y="33010"/>
                  </a:lnTo>
                  <a:lnTo>
                    <a:pt x="214144" y="37882"/>
                  </a:lnTo>
                  <a:lnTo>
                    <a:pt x="207655" y="43114"/>
                  </a:lnTo>
                  <a:lnTo>
                    <a:pt x="200352" y="49578"/>
                  </a:lnTo>
                  <a:lnTo>
                    <a:pt x="184300" y="64699"/>
                  </a:lnTo>
                  <a:lnTo>
                    <a:pt x="176845" y="72898"/>
                  </a:lnTo>
                  <a:lnTo>
                    <a:pt x="169890" y="81341"/>
                  </a:lnTo>
                  <a:lnTo>
                    <a:pt x="163269" y="89945"/>
                  </a:lnTo>
                  <a:lnTo>
                    <a:pt x="156871" y="97667"/>
                  </a:lnTo>
                  <a:lnTo>
                    <a:pt x="150621" y="104798"/>
                  </a:lnTo>
                  <a:lnTo>
                    <a:pt x="144470" y="111538"/>
                  </a:lnTo>
                  <a:lnTo>
                    <a:pt x="137393" y="119999"/>
                  </a:lnTo>
                  <a:lnTo>
                    <a:pt x="121592" y="139983"/>
                  </a:lnTo>
                  <a:lnTo>
                    <a:pt x="114203" y="149877"/>
                  </a:lnTo>
                  <a:lnTo>
                    <a:pt x="100702" y="168807"/>
                  </a:lnTo>
                  <a:lnTo>
                    <a:pt x="94323" y="179014"/>
                  </a:lnTo>
                  <a:lnTo>
                    <a:pt x="88087" y="189788"/>
                  </a:lnTo>
                  <a:lnTo>
                    <a:pt x="75865" y="212342"/>
                  </a:lnTo>
                  <a:lnTo>
                    <a:pt x="45881" y="270999"/>
                  </a:lnTo>
                  <a:lnTo>
                    <a:pt x="40909" y="282862"/>
                  </a:lnTo>
                  <a:lnTo>
                    <a:pt x="36602" y="294738"/>
                  </a:lnTo>
                  <a:lnTo>
                    <a:pt x="32739" y="306625"/>
                  </a:lnTo>
                  <a:lnTo>
                    <a:pt x="29171" y="318518"/>
                  </a:lnTo>
                  <a:lnTo>
                    <a:pt x="22561" y="342316"/>
                  </a:lnTo>
                  <a:lnTo>
                    <a:pt x="13261" y="378027"/>
                  </a:lnTo>
                  <a:lnTo>
                    <a:pt x="7222" y="404483"/>
                  </a:lnTo>
                  <a:lnTo>
                    <a:pt x="4222" y="418483"/>
                  </a:lnTo>
                  <a:lnTo>
                    <a:pt x="2222" y="431785"/>
                  </a:lnTo>
                  <a:lnTo>
                    <a:pt x="889" y="444623"/>
                  </a:lnTo>
                  <a:lnTo>
                    <a:pt x="0" y="457149"/>
                  </a:lnTo>
                  <a:lnTo>
                    <a:pt x="1658" y="479005"/>
                  </a:lnTo>
                  <a:lnTo>
                    <a:pt x="4711" y="499634"/>
                  </a:lnTo>
                  <a:lnTo>
                    <a:pt x="6067" y="522030"/>
                  </a:lnTo>
                  <a:lnTo>
                    <a:pt x="11962" y="542568"/>
                  </a:lnTo>
                  <a:lnTo>
                    <a:pt x="20204" y="560626"/>
                  </a:lnTo>
                  <a:lnTo>
                    <a:pt x="27174" y="575265"/>
                  </a:lnTo>
                  <a:lnTo>
                    <a:pt x="31414" y="582940"/>
                  </a:lnTo>
                  <a:lnTo>
                    <a:pt x="36225" y="591033"/>
                  </a:lnTo>
                  <a:lnTo>
                    <a:pt x="41417" y="599405"/>
                  </a:lnTo>
                  <a:lnTo>
                    <a:pt x="46863" y="606970"/>
                  </a:lnTo>
                  <a:lnTo>
                    <a:pt x="52478" y="613998"/>
                  </a:lnTo>
                  <a:lnTo>
                    <a:pt x="58205" y="620668"/>
                  </a:lnTo>
                  <a:lnTo>
                    <a:pt x="64008" y="627099"/>
                  </a:lnTo>
                  <a:lnTo>
                    <a:pt x="75747" y="639536"/>
                  </a:lnTo>
                  <a:lnTo>
                    <a:pt x="82648" y="645630"/>
                  </a:lnTo>
                  <a:lnTo>
                    <a:pt x="90225" y="651678"/>
                  </a:lnTo>
                  <a:lnTo>
                    <a:pt x="98253" y="657694"/>
                  </a:lnTo>
                  <a:lnTo>
                    <a:pt x="105589" y="662697"/>
                  </a:lnTo>
                  <a:lnTo>
                    <a:pt x="112464" y="667025"/>
                  </a:lnTo>
                  <a:lnTo>
                    <a:pt x="119032" y="670901"/>
                  </a:lnTo>
                  <a:lnTo>
                    <a:pt x="125395" y="675471"/>
                  </a:lnTo>
                  <a:lnTo>
                    <a:pt x="131622" y="680502"/>
                  </a:lnTo>
                  <a:lnTo>
                    <a:pt x="137757" y="685839"/>
                  </a:lnTo>
                  <a:lnTo>
                    <a:pt x="143831" y="689398"/>
                  </a:lnTo>
                  <a:lnTo>
                    <a:pt x="149866" y="691770"/>
                  </a:lnTo>
                  <a:lnTo>
                    <a:pt x="155873" y="693352"/>
                  </a:lnTo>
                  <a:lnTo>
                    <a:pt x="161862" y="695399"/>
                  </a:lnTo>
                  <a:lnTo>
                    <a:pt x="167839" y="697755"/>
                  </a:lnTo>
                  <a:lnTo>
                    <a:pt x="173808" y="700318"/>
                  </a:lnTo>
                  <a:lnTo>
                    <a:pt x="185732" y="705812"/>
                  </a:lnTo>
                  <a:lnTo>
                    <a:pt x="191690" y="708666"/>
                  </a:lnTo>
                  <a:lnTo>
                    <a:pt x="196654" y="711561"/>
                  </a:lnTo>
                  <a:lnTo>
                    <a:pt x="204815" y="717424"/>
                  </a:lnTo>
                  <a:lnTo>
                    <a:pt x="211750" y="720691"/>
                  </a:lnTo>
                  <a:lnTo>
                    <a:pt x="218139" y="722142"/>
                  </a:lnTo>
                  <a:lnTo>
                    <a:pt x="224286" y="722788"/>
                  </a:lnTo>
                  <a:lnTo>
                    <a:pt x="230326" y="723075"/>
                  </a:lnTo>
                  <a:lnTo>
                    <a:pt x="239311" y="723304"/>
                  </a:lnTo>
                  <a:lnTo>
                    <a:pt x="239324" y="723304"/>
                  </a:lnTo>
                  <a:lnTo>
                    <a:pt x="239324" y="71437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11"/>
            <p:cNvSpPr/>
            <p:nvPr/>
          </p:nvSpPr>
          <p:spPr>
            <a:xfrm>
              <a:off x="3634382" y="3875484"/>
              <a:ext cx="17861" cy="8931"/>
            </a:xfrm>
            <a:custGeom>
              <a:avLst/>
              <a:gdLst/>
              <a:ahLst/>
              <a:cxnLst/>
              <a:rect l="0" t="0" r="0" b="0"/>
              <a:pathLst>
                <a:path w="17861" h="8931">
                  <a:moveTo>
                    <a:pt x="0" y="0"/>
                  </a:moveTo>
                  <a:lnTo>
                    <a:pt x="8897" y="0"/>
                  </a:lnTo>
                  <a:lnTo>
                    <a:pt x="8930" y="8929"/>
                  </a:lnTo>
                  <a:lnTo>
                    <a:pt x="17492" y="8930"/>
                  </a:lnTo>
                  <a:lnTo>
                    <a:pt x="17614" y="7937"/>
                  </a:lnTo>
                  <a:lnTo>
                    <a:pt x="17696" y="6284"/>
                  </a:lnTo>
                  <a:lnTo>
                    <a:pt x="1786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12"/>
            <p:cNvSpPr/>
            <p:nvPr/>
          </p:nvSpPr>
          <p:spPr>
            <a:xfrm>
              <a:off x="3795732" y="3554383"/>
              <a:ext cx="356573" cy="401465"/>
            </a:xfrm>
            <a:custGeom>
              <a:avLst/>
              <a:gdLst/>
              <a:ahLst/>
              <a:cxnLst/>
              <a:rect l="0" t="0" r="0" b="0"/>
              <a:pathLst>
                <a:path w="356573" h="401465">
                  <a:moveTo>
                    <a:pt x="356572" y="8562"/>
                  </a:moveTo>
                  <a:lnTo>
                    <a:pt x="347091" y="8562"/>
                  </a:lnTo>
                  <a:lnTo>
                    <a:pt x="343306" y="7569"/>
                  </a:lnTo>
                  <a:lnTo>
                    <a:pt x="336454" y="3821"/>
                  </a:lnTo>
                  <a:lnTo>
                    <a:pt x="331254" y="2425"/>
                  </a:lnTo>
                  <a:lnTo>
                    <a:pt x="324811" y="1494"/>
                  </a:lnTo>
                  <a:lnTo>
                    <a:pt x="317539" y="873"/>
                  </a:lnTo>
                  <a:lnTo>
                    <a:pt x="310706" y="459"/>
                  </a:lnTo>
                  <a:lnTo>
                    <a:pt x="297823" y="0"/>
                  </a:lnTo>
                  <a:lnTo>
                    <a:pt x="290617" y="869"/>
                  </a:lnTo>
                  <a:lnTo>
                    <a:pt x="282836" y="2441"/>
                  </a:lnTo>
                  <a:lnTo>
                    <a:pt x="274673" y="4481"/>
                  </a:lnTo>
                  <a:lnTo>
                    <a:pt x="266254" y="5841"/>
                  </a:lnTo>
                  <a:lnTo>
                    <a:pt x="257664" y="6748"/>
                  </a:lnTo>
                  <a:lnTo>
                    <a:pt x="248962" y="7353"/>
                  </a:lnTo>
                  <a:lnTo>
                    <a:pt x="239191" y="9740"/>
                  </a:lnTo>
                  <a:lnTo>
                    <a:pt x="228708" y="13316"/>
                  </a:lnTo>
                  <a:lnTo>
                    <a:pt x="217752" y="17684"/>
                  </a:lnTo>
                  <a:lnTo>
                    <a:pt x="206478" y="21589"/>
                  </a:lnTo>
                  <a:lnTo>
                    <a:pt x="194994" y="25184"/>
                  </a:lnTo>
                  <a:lnTo>
                    <a:pt x="183369" y="28573"/>
                  </a:lnTo>
                  <a:lnTo>
                    <a:pt x="172643" y="32817"/>
                  </a:lnTo>
                  <a:lnTo>
                    <a:pt x="162515" y="37630"/>
                  </a:lnTo>
                  <a:lnTo>
                    <a:pt x="142332" y="48270"/>
                  </a:lnTo>
                  <a:lnTo>
                    <a:pt x="120133" y="59613"/>
                  </a:lnTo>
                  <a:lnTo>
                    <a:pt x="109649" y="65416"/>
                  </a:lnTo>
                  <a:lnTo>
                    <a:pt x="99683" y="71270"/>
                  </a:lnTo>
                  <a:lnTo>
                    <a:pt x="80673" y="83065"/>
                  </a:lnTo>
                  <a:lnTo>
                    <a:pt x="62302" y="94921"/>
                  </a:lnTo>
                  <a:lnTo>
                    <a:pt x="53235" y="101853"/>
                  </a:lnTo>
                  <a:lnTo>
                    <a:pt x="44215" y="109451"/>
                  </a:lnTo>
                  <a:lnTo>
                    <a:pt x="35224" y="117494"/>
                  </a:lnTo>
                  <a:lnTo>
                    <a:pt x="28239" y="124839"/>
                  </a:lnTo>
                  <a:lnTo>
                    <a:pt x="22589" y="131721"/>
                  </a:lnTo>
                  <a:lnTo>
                    <a:pt x="17831" y="138293"/>
                  </a:lnTo>
                  <a:lnTo>
                    <a:pt x="13667" y="144658"/>
                  </a:lnTo>
                  <a:lnTo>
                    <a:pt x="6394" y="157023"/>
                  </a:lnTo>
                  <a:lnTo>
                    <a:pt x="4057" y="164091"/>
                  </a:lnTo>
                  <a:lnTo>
                    <a:pt x="2500" y="171779"/>
                  </a:lnTo>
                  <a:lnTo>
                    <a:pt x="1461" y="179881"/>
                  </a:lnTo>
                  <a:lnTo>
                    <a:pt x="769" y="188259"/>
                  </a:lnTo>
                  <a:lnTo>
                    <a:pt x="307" y="196821"/>
                  </a:lnTo>
                  <a:lnTo>
                    <a:pt x="0" y="205505"/>
                  </a:lnTo>
                  <a:lnTo>
                    <a:pt x="787" y="214271"/>
                  </a:lnTo>
                  <a:lnTo>
                    <a:pt x="2304" y="223092"/>
                  </a:lnTo>
                  <a:lnTo>
                    <a:pt x="4307" y="231949"/>
                  </a:lnTo>
                  <a:lnTo>
                    <a:pt x="7627" y="239838"/>
                  </a:lnTo>
                  <a:lnTo>
                    <a:pt x="11825" y="247082"/>
                  </a:lnTo>
                  <a:lnTo>
                    <a:pt x="21781" y="261414"/>
                  </a:lnTo>
                  <a:lnTo>
                    <a:pt x="32820" y="277706"/>
                  </a:lnTo>
                  <a:lnTo>
                    <a:pt x="39535" y="286218"/>
                  </a:lnTo>
                  <a:lnTo>
                    <a:pt x="46987" y="294869"/>
                  </a:lnTo>
                  <a:lnTo>
                    <a:pt x="54932" y="303613"/>
                  </a:lnTo>
                  <a:lnTo>
                    <a:pt x="63205" y="311427"/>
                  </a:lnTo>
                  <a:lnTo>
                    <a:pt x="71697" y="318620"/>
                  </a:lnTo>
                  <a:lnTo>
                    <a:pt x="80335" y="325400"/>
                  </a:lnTo>
                  <a:lnTo>
                    <a:pt x="89070" y="331904"/>
                  </a:lnTo>
                  <a:lnTo>
                    <a:pt x="106714" y="344423"/>
                  </a:lnTo>
                  <a:lnTo>
                    <a:pt x="133381" y="362628"/>
                  </a:lnTo>
                  <a:lnTo>
                    <a:pt x="142293" y="367637"/>
                  </a:lnTo>
                  <a:lnTo>
                    <a:pt x="151212" y="371968"/>
                  </a:lnTo>
                  <a:lnTo>
                    <a:pt x="160134" y="375848"/>
                  </a:lnTo>
                  <a:lnTo>
                    <a:pt x="169059" y="379428"/>
                  </a:lnTo>
                  <a:lnTo>
                    <a:pt x="186913" y="386050"/>
                  </a:lnTo>
                  <a:lnTo>
                    <a:pt x="193856" y="389205"/>
                  </a:lnTo>
                  <a:lnTo>
                    <a:pt x="204218" y="395356"/>
                  </a:lnTo>
                  <a:lnTo>
                    <a:pt x="214775" y="398752"/>
                  </a:lnTo>
                  <a:lnTo>
                    <a:pt x="225091" y="400260"/>
                  </a:lnTo>
                  <a:lnTo>
                    <a:pt x="235483" y="401110"/>
                  </a:lnTo>
                  <a:lnTo>
                    <a:pt x="246184" y="401437"/>
                  </a:lnTo>
                  <a:lnTo>
                    <a:pt x="248990" y="401464"/>
                  </a:lnTo>
                  <a:lnTo>
                    <a:pt x="249416" y="39253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13"/>
            <p:cNvSpPr/>
            <p:nvPr/>
          </p:nvSpPr>
          <p:spPr>
            <a:xfrm>
              <a:off x="4332186" y="3357562"/>
              <a:ext cx="248585" cy="803672"/>
            </a:xfrm>
            <a:custGeom>
              <a:avLst/>
              <a:gdLst/>
              <a:ahLst/>
              <a:cxnLst/>
              <a:rect l="0" t="0" r="0" b="0"/>
              <a:pathLst>
                <a:path w="248585" h="803672">
                  <a:moveTo>
                    <a:pt x="123728" y="0"/>
                  </a:moveTo>
                  <a:lnTo>
                    <a:pt x="123728" y="4740"/>
                  </a:lnTo>
                  <a:lnTo>
                    <a:pt x="124720" y="7129"/>
                  </a:lnTo>
                  <a:lnTo>
                    <a:pt x="128468" y="12429"/>
                  </a:lnTo>
                  <a:lnTo>
                    <a:pt x="136087" y="20737"/>
                  </a:lnTo>
                  <a:lnTo>
                    <a:pt x="140896" y="25731"/>
                  </a:lnTo>
                  <a:lnTo>
                    <a:pt x="146087" y="33029"/>
                  </a:lnTo>
                  <a:lnTo>
                    <a:pt x="151532" y="41863"/>
                  </a:lnTo>
                  <a:lnTo>
                    <a:pt x="157147" y="51721"/>
                  </a:lnTo>
                  <a:lnTo>
                    <a:pt x="162874" y="61270"/>
                  </a:lnTo>
                  <a:lnTo>
                    <a:pt x="174530" y="79817"/>
                  </a:lnTo>
                  <a:lnTo>
                    <a:pt x="180416" y="89922"/>
                  </a:lnTo>
                  <a:lnTo>
                    <a:pt x="186325" y="100628"/>
                  </a:lnTo>
                  <a:lnTo>
                    <a:pt x="198181" y="123106"/>
                  </a:lnTo>
                  <a:lnTo>
                    <a:pt x="210066" y="146326"/>
                  </a:lnTo>
                  <a:lnTo>
                    <a:pt x="215021" y="159066"/>
                  </a:lnTo>
                  <a:lnTo>
                    <a:pt x="219316" y="172521"/>
                  </a:lnTo>
                  <a:lnTo>
                    <a:pt x="230102" y="212513"/>
                  </a:lnTo>
                  <a:lnTo>
                    <a:pt x="233339" y="225019"/>
                  </a:lnTo>
                  <a:lnTo>
                    <a:pt x="239582" y="252144"/>
                  </a:lnTo>
                  <a:lnTo>
                    <a:pt x="242636" y="266323"/>
                  </a:lnTo>
                  <a:lnTo>
                    <a:pt x="244671" y="280736"/>
                  </a:lnTo>
                  <a:lnTo>
                    <a:pt x="246029" y="295305"/>
                  </a:lnTo>
                  <a:lnTo>
                    <a:pt x="246934" y="309980"/>
                  </a:lnTo>
                  <a:lnTo>
                    <a:pt x="247939" y="336868"/>
                  </a:lnTo>
                  <a:lnTo>
                    <a:pt x="248505" y="376963"/>
                  </a:lnTo>
                  <a:lnTo>
                    <a:pt x="248584" y="391208"/>
                  </a:lnTo>
                  <a:lnTo>
                    <a:pt x="247645" y="404672"/>
                  </a:lnTo>
                  <a:lnTo>
                    <a:pt x="246027" y="417617"/>
                  </a:lnTo>
                  <a:lnTo>
                    <a:pt x="241583" y="443576"/>
                  </a:lnTo>
                  <a:lnTo>
                    <a:pt x="236301" y="471650"/>
                  </a:lnTo>
                  <a:lnTo>
                    <a:pt x="230645" y="498018"/>
                  </a:lnTo>
                  <a:lnTo>
                    <a:pt x="223833" y="521974"/>
                  </a:lnTo>
                  <a:lnTo>
                    <a:pt x="219238" y="532530"/>
                  </a:lnTo>
                  <a:lnTo>
                    <a:pt x="197605" y="575598"/>
                  </a:lnTo>
                  <a:lnTo>
                    <a:pt x="191831" y="586138"/>
                  </a:lnTo>
                  <a:lnTo>
                    <a:pt x="185997" y="596142"/>
                  </a:lnTo>
                  <a:lnTo>
                    <a:pt x="180124" y="605787"/>
                  </a:lnTo>
                  <a:lnTo>
                    <a:pt x="175215" y="616186"/>
                  </a:lnTo>
                  <a:lnTo>
                    <a:pt x="170952" y="627087"/>
                  </a:lnTo>
                  <a:lnTo>
                    <a:pt x="167116" y="638324"/>
                  </a:lnTo>
                  <a:lnTo>
                    <a:pt x="162576" y="647799"/>
                  </a:lnTo>
                  <a:lnTo>
                    <a:pt x="157564" y="656100"/>
                  </a:lnTo>
                  <a:lnTo>
                    <a:pt x="146703" y="671608"/>
                  </a:lnTo>
                  <a:lnTo>
                    <a:pt x="135262" y="688422"/>
                  </a:lnTo>
                  <a:lnTo>
                    <a:pt x="129433" y="696081"/>
                  </a:lnTo>
                  <a:lnTo>
                    <a:pt x="123562" y="703171"/>
                  </a:lnTo>
                  <a:lnTo>
                    <a:pt x="117664" y="709882"/>
                  </a:lnTo>
                  <a:lnTo>
                    <a:pt x="111748" y="716340"/>
                  </a:lnTo>
                  <a:lnTo>
                    <a:pt x="99883" y="728808"/>
                  </a:lnTo>
                  <a:lnTo>
                    <a:pt x="82046" y="746984"/>
                  </a:lnTo>
                  <a:lnTo>
                    <a:pt x="76096" y="751989"/>
                  </a:lnTo>
                  <a:lnTo>
                    <a:pt x="70145" y="756319"/>
                  </a:lnTo>
                  <a:lnTo>
                    <a:pt x="64193" y="760197"/>
                  </a:lnTo>
                  <a:lnTo>
                    <a:pt x="58241" y="763774"/>
                  </a:lnTo>
                  <a:lnTo>
                    <a:pt x="52289" y="767152"/>
                  </a:lnTo>
                  <a:lnTo>
                    <a:pt x="46335" y="770395"/>
                  </a:lnTo>
                  <a:lnTo>
                    <a:pt x="41375" y="773550"/>
                  </a:lnTo>
                  <a:lnTo>
                    <a:pt x="37075" y="776645"/>
                  </a:lnTo>
                  <a:lnTo>
                    <a:pt x="29653" y="782730"/>
                  </a:lnTo>
                  <a:lnTo>
                    <a:pt x="23047" y="788742"/>
                  </a:lnTo>
                  <a:lnTo>
                    <a:pt x="10356" y="801019"/>
                  </a:lnTo>
                  <a:lnTo>
                    <a:pt x="8177" y="803148"/>
                  </a:lnTo>
                  <a:lnTo>
                    <a:pt x="644" y="803602"/>
                  </a:lnTo>
                  <a:lnTo>
                    <a:pt x="0" y="803626"/>
                  </a:lnTo>
                  <a:lnTo>
                    <a:pt x="7542" y="803671"/>
                  </a:lnTo>
                  <a:lnTo>
                    <a:pt x="7633" y="795984"/>
                  </a:lnTo>
                  <a:lnTo>
                    <a:pt x="8628" y="795569"/>
                  </a:lnTo>
                  <a:lnTo>
                    <a:pt x="16326" y="794764"/>
                  </a:lnTo>
                  <a:lnTo>
                    <a:pt x="19168" y="794746"/>
                  </a:lnTo>
                  <a:lnTo>
                    <a:pt x="25501" y="79474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14"/>
            <p:cNvSpPr/>
            <p:nvPr/>
          </p:nvSpPr>
          <p:spPr>
            <a:xfrm>
              <a:off x="687743" y="3375421"/>
              <a:ext cx="258804" cy="1223369"/>
            </a:xfrm>
            <a:custGeom>
              <a:avLst/>
              <a:gdLst/>
              <a:ahLst/>
              <a:cxnLst/>
              <a:rect l="0" t="0" r="0" b="0"/>
              <a:pathLst>
                <a:path w="258804" h="1223369">
                  <a:moveTo>
                    <a:pt x="258803" y="0"/>
                  </a:moveTo>
                  <a:lnTo>
                    <a:pt x="249982" y="0"/>
                  </a:lnTo>
                  <a:lnTo>
                    <a:pt x="249906" y="4741"/>
                  </a:lnTo>
                  <a:lnTo>
                    <a:pt x="248903" y="6137"/>
                  </a:lnTo>
                  <a:lnTo>
                    <a:pt x="247242" y="7069"/>
                  </a:lnTo>
                  <a:lnTo>
                    <a:pt x="245143" y="7689"/>
                  </a:lnTo>
                  <a:lnTo>
                    <a:pt x="243743" y="9094"/>
                  </a:lnTo>
                  <a:lnTo>
                    <a:pt x="242810" y="11024"/>
                  </a:lnTo>
                  <a:lnTo>
                    <a:pt x="242188" y="13303"/>
                  </a:lnTo>
                  <a:lnTo>
                    <a:pt x="238851" y="18480"/>
                  </a:lnTo>
                  <a:lnTo>
                    <a:pt x="231394" y="26973"/>
                  </a:lnTo>
                  <a:lnTo>
                    <a:pt x="225786" y="33817"/>
                  </a:lnTo>
                  <a:lnTo>
                    <a:pt x="219985" y="43473"/>
                  </a:lnTo>
                  <a:lnTo>
                    <a:pt x="214100" y="51733"/>
                  </a:lnTo>
                  <a:lnTo>
                    <a:pt x="207185" y="59703"/>
                  </a:lnTo>
                  <a:lnTo>
                    <a:pt x="197497" y="69860"/>
                  </a:lnTo>
                  <a:lnTo>
                    <a:pt x="185627" y="81995"/>
                  </a:lnTo>
                  <a:lnTo>
                    <a:pt x="178986" y="91343"/>
                  </a:lnTo>
                  <a:lnTo>
                    <a:pt x="171735" y="103105"/>
                  </a:lnTo>
                  <a:lnTo>
                    <a:pt x="161898" y="118254"/>
                  </a:lnTo>
                  <a:lnTo>
                    <a:pt x="157489" y="125469"/>
                  </a:lnTo>
                  <a:lnTo>
                    <a:pt x="149944" y="138778"/>
                  </a:lnTo>
                  <a:lnTo>
                    <a:pt x="143283" y="153953"/>
                  </a:lnTo>
                  <a:lnTo>
                    <a:pt x="137016" y="170619"/>
                  </a:lnTo>
                  <a:lnTo>
                    <a:pt x="130923" y="187948"/>
                  </a:lnTo>
                  <a:lnTo>
                    <a:pt x="126917" y="196736"/>
                  </a:lnTo>
                  <a:lnTo>
                    <a:pt x="122262" y="205572"/>
                  </a:lnTo>
                  <a:lnTo>
                    <a:pt x="117174" y="214438"/>
                  </a:lnTo>
                  <a:lnTo>
                    <a:pt x="112790" y="224318"/>
                  </a:lnTo>
                  <a:lnTo>
                    <a:pt x="105273" y="245880"/>
                  </a:lnTo>
                  <a:lnTo>
                    <a:pt x="95463" y="275591"/>
                  </a:lnTo>
                  <a:lnTo>
                    <a:pt x="89304" y="296779"/>
                  </a:lnTo>
                  <a:lnTo>
                    <a:pt x="82267" y="320418"/>
                  </a:lnTo>
                  <a:lnTo>
                    <a:pt x="77612" y="333666"/>
                  </a:lnTo>
                  <a:lnTo>
                    <a:pt x="72525" y="347460"/>
                  </a:lnTo>
                  <a:lnTo>
                    <a:pt x="68141" y="360624"/>
                  </a:lnTo>
                  <a:lnTo>
                    <a:pt x="60625" y="385835"/>
                  </a:lnTo>
                  <a:lnTo>
                    <a:pt x="53976" y="412915"/>
                  </a:lnTo>
                  <a:lnTo>
                    <a:pt x="46722" y="440494"/>
                  </a:lnTo>
                  <a:lnTo>
                    <a:pt x="42010" y="453405"/>
                  </a:lnTo>
                  <a:lnTo>
                    <a:pt x="36884" y="465981"/>
                  </a:lnTo>
                  <a:lnTo>
                    <a:pt x="32474" y="479326"/>
                  </a:lnTo>
                  <a:lnTo>
                    <a:pt x="24929" y="507383"/>
                  </a:lnTo>
                  <a:lnTo>
                    <a:pt x="18268" y="539035"/>
                  </a:lnTo>
                  <a:lnTo>
                    <a:pt x="5907" y="603121"/>
                  </a:lnTo>
                  <a:lnTo>
                    <a:pt x="2538" y="633510"/>
                  </a:lnTo>
                  <a:lnTo>
                    <a:pt x="1040" y="664545"/>
                  </a:lnTo>
                  <a:lnTo>
                    <a:pt x="197" y="714493"/>
                  </a:lnTo>
                  <a:lnTo>
                    <a:pt x="0" y="745847"/>
                  </a:lnTo>
                  <a:lnTo>
                    <a:pt x="2558" y="778964"/>
                  </a:lnTo>
                  <a:lnTo>
                    <a:pt x="6010" y="812534"/>
                  </a:lnTo>
                  <a:lnTo>
                    <a:pt x="7545" y="843991"/>
                  </a:lnTo>
                  <a:lnTo>
                    <a:pt x="10872" y="874508"/>
                  </a:lnTo>
                  <a:lnTo>
                    <a:pt x="15659" y="904608"/>
                  </a:lnTo>
                  <a:lnTo>
                    <a:pt x="23931" y="949445"/>
                  </a:lnTo>
                  <a:lnTo>
                    <a:pt x="29731" y="979254"/>
                  </a:lnTo>
                  <a:lnTo>
                    <a:pt x="35616" y="1006393"/>
                  </a:lnTo>
                  <a:lnTo>
                    <a:pt x="50451" y="1068236"/>
                  </a:lnTo>
                  <a:lnTo>
                    <a:pt x="56400" y="1092243"/>
                  </a:lnTo>
                  <a:lnTo>
                    <a:pt x="60368" y="1103209"/>
                  </a:lnTo>
                  <a:lnTo>
                    <a:pt x="64997" y="1113496"/>
                  </a:lnTo>
                  <a:lnTo>
                    <a:pt x="100936" y="1184470"/>
                  </a:lnTo>
                  <a:lnTo>
                    <a:pt x="106950" y="1193843"/>
                  </a:lnTo>
                  <a:lnTo>
                    <a:pt x="112930" y="1201315"/>
                  </a:lnTo>
                  <a:lnTo>
                    <a:pt x="118895" y="1207944"/>
                  </a:lnTo>
                  <a:lnTo>
                    <a:pt x="124854" y="1214198"/>
                  </a:lnTo>
                  <a:lnTo>
                    <a:pt x="132023" y="1221556"/>
                  </a:lnTo>
                  <a:lnTo>
                    <a:pt x="133603" y="1222160"/>
                  </a:lnTo>
                  <a:lnTo>
                    <a:pt x="141321" y="1223209"/>
                  </a:lnTo>
                  <a:lnTo>
                    <a:pt x="142714" y="1223367"/>
                  </a:lnTo>
                  <a:lnTo>
                    <a:pt x="142716" y="1223368"/>
                  </a:lnTo>
                  <a:lnTo>
                    <a:pt x="142717" y="1214438"/>
                  </a:lnTo>
                  <a:lnTo>
                    <a:pt x="147862" y="1214438"/>
                  </a:lnTo>
                  <a:lnTo>
                    <a:pt x="142724" y="1214438"/>
                  </a:lnTo>
                  <a:lnTo>
                    <a:pt x="142717" y="1223368"/>
                  </a:lnTo>
                  <a:lnTo>
                    <a:pt x="142717" y="1214547"/>
                  </a:lnTo>
                  <a:lnTo>
                    <a:pt x="142717" y="1223368"/>
                  </a:lnTo>
                  <a:lnTo>
                    <a:pt x="142717" y="1214448"/>
                  </a:lnTo>
                  <a:lnTo>
                    <a:pt x="151647" y="121443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15"/>
            <p:cNvSpPr/>
            <p:nvPr/>
          </p:nvSpPr>
          <p:spPr>
            <a:xfrm>
              <a:off x="4848820" y="3509367"/>
              <a:ext cx="89298" cy="330399"/>
            </a:xfrm>
            <a:custGeom>
              <a:avLst/>
              <a:gdLst/>
              <a:ahLst/>
              <a:cxnLst/>
              <a:rect l="0" t="0" r="0" b="0"/>
              <a:pathLst>
                <a:path w="89298" h="330399">
                  <a:moveTo>
                    <a:pt x="89297" y="0"/>
                  </a:moveTo>
                  <a:lnTo>
                    <a:pt x="89297" y="4740"/>
                  </a:lnTo>
                  <a:lnTo>
                    <a:pt x="86651" y="12359"/>
                  </a:lnTo>
                  <a:lnTo>
                    <a:pt x="84557" y="17169"/>
                  </a:lnTo>
                  <a:lnTo>
                    <a:pt x="82229" y="25159"/>
                  </a:lnTo>
                  <a:lnTo>
                    <a:pt x="81194" y="33010"/>
                  </a:lnTo>
                  <a:lnTo>
                    <a:pt x="80735" y="43114"/>
                  </a:lnTo>
                  <a:lnTo>
                    <a:pt x="79620" y="48585"/>
                  </a:lnTo>
                  <a:lnTo>
                    <a:pt x="77884" y="54219"/>
                  </a:lnTo>
                  <a:lnTo>
                    <a:pt x="75735" y="59958"/>
                  </a:lnTo>
                  <a:lnTo>
                    <a:pt x="74303" y="66761"/>
                  </a:lnTo>
                  <a:lnTo>
                    <a:pt x="73347" y="74273"/>
                  </a:lnTo>
                  <a:lnTo>
                    <a:pt x="72711" y="82257"/>
                  </a:lnTo>
                  <a:lnTo>
                    <a:pt x="71294" y="89564"/>
                  </a:lnTo>
                  <a:lnTo>
                    <a:pt x="69358" y="96421"/>
                  </a:lnTo>
                  <a:lnTo>
                    <a:pt x="67074" y="102976"/>
                  </a:lnTo>
                  <a:lnTo>
                    <a:pt x="65552" y="110322"/>
                  </a:lnTo>
                  <a:lnTo>
                    <a:pt x="64537" y="118197"/>
                  </a:lnTo>
                  <a:lnTo>
                    <a:pt x="63860" y="126422"/>
                  </a:lnTo>
                  <a:lnTo>
                    <a:pt x="62417" y="133891"/>
                  </a:lnTo>
                  <a:lnTo>
                    <a:pt x="60463" y="140854"/>
                  </a:lnTo>
                  <a:lnTo>
                    <a:pt x="41552" y="196857"/>
                  </a:lnTo>
                  <a:lnTo>
                    <a:pt x="39608" y="204660"/>
                  </a:lnTo>
                  <a:lnTo>
                    <a:pt x="38311" y="211846"/>
                  </a:lnTo>
                  <a:lnTo>
                    <a:pt x="37447" y="218621"/>
                  </a:lnTo>
                  <a:lnTo>
                    <a:pt x="35879" y="226114"/>
                  </a:lnTo>
                  <a:lnTo>
                    <a:pt x="33841" y="234087"/>
                  </a:lnTo>
                  <a:lnTo>
                    <a:pt x="31490" y="242378"/>
                  </a:lnTo>
                  <a:lnTo>
                    <a:pt x="28931" y="249889"/>
                  </a:lnTo>
                  <a:lnTo>
                    <a:pt x="26233" y="256882"/>
                  </a:lnTo>
                  <a:lnTo>
                    <a:pt x="23441" y="263528"/>
                  </a:lnTo>
                  <a:lnTo>
                    <a:pt x="21581" y="269943"/>
                  </a:lnTo>
                  <a:lnTo>
                    <a:pt x="20340" y="276204"/>
                  </a:lnTo>
                  <a:lnTo>
                    <a:pt x="19513" y="282363"/>
                  </a:lnTo>
                  <a:lnTo>
                    <a:pt x="17970" y="287460"/>
                  </a:lnTo>
                  <a:lnTo>
                    <a:pt x="15948" y="291851"/>
                  </a:lnTo>
                  <a:lnTo>
                    <a:pt x="13609" y="295770"/>
                  </a:lnTo>
                  <a:lnTo>
                    <a:pt x="11009" y="305417"/>
                  </a:lnTo>
                  <a:lnTo>
                    <a:pt x="10316" y="310768"/>
                  </a:lnTo>
                  <a:lnTo>
                    <a:pt x="8862" y="314334"/>
                  </a:lnTo>
                  <a:lnTo>
                    <a:pt x="6900" y="316713"/>
                  </a:lnTo>
                  <a:lnTo>
                    <a:pt x="4600" y="318298"/>
                  </a:lnTo>
                  <a:lnTo>
                    <a:pt x="3067" y="320347"/>
                  </a:lnTo>
                  <a:lnTo>
                    <a:pt x="2044" y="322705"/>
                  </a:lnTo>
                  <a:lnTo>
                    <a:pt x="0" y="33039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16"/>
            <p:cNvSpPr/>
            <p:nvPr/>
          </p:nvSpPr>
          <p:spPr>
            <a:xfrm>
              <a:off x="4822031" y="3598772"/>
              <a:ext cx="294680" cy="53434"/>
            </a:xfrm>
            <a:custGeom>
              <a:avLst/>
              <a:gdLst/>
              <a:ahLst/>
              <a:cxnLst/>
              <a:rect l="0" t="0" r="0" b="0"/>
              <a:pathLst>
                <a:path w="294680" h="53434">
                  <a:moveTo>
                    <a:pt x="0" y="8821"/>
                  </a:moveTo>
                  <a:lnTo>
                    <a:pt x="4740" y="8821"/>
                  </a:lnTo>
                  <a:lnTo>
                    <a:pt x="7129" y="7829"/>
                  </a:lnTo>
                  <a:lnTo>
                    <a:pt x="9713" y="6175"/>
                  </a:lnTo>
                  <a:lnTo>
                    <a:pt x="12428" y="4081"/>
                  </a:lnTo>
                  <a:lnTo>
                    <a:pt x="15231" y="2684"/>
                  </a:lnTo>
                  <a:lnTo>
                    <a:pt x="20990" y="1133"/>
                  </a:lnTo>
                  <a:lnTo>
                    <a:pt x="29503" y="443"/>
                  </a:lnTo>
                  <a:lnTo>
                    <a:pt x="38909" y="137"/>
                  </a:lnTo>
                  <a:lnTo>
                    <a:pt x="46397" y="0"/>
                  </a:lnTo>
                  <a:lnTo>
                    <a:pt x="51767" y="957"/>
                  </a:lnTo>
                  <a:lnTo>
                    <a:pt x="58324" y="2586"/>
                  </a:lnTo>
                  <a:lnTo>
                    <a:pt x="65671" y="4664"/>
                  </a:lnTo>
                  <a:lnTo>
                    <a:pt x="81773" y="9620"/>
                  </a:lnTo>
                  <a:lnTo>
                    <a:pt x="90234" y="12330"/>
                  </a:lnTo>
                  <a:lnTo>
                    <a:pt x="99843" y="15129"/>
                  </a:lnTo>
                  <a:lnTo>
                    <a:pt x="131337" y="23809"/>
                  </a:lnTo>
                  <a:lnTo>
                    <a:pt x="150646" y="29704"/>
                  </a:lnTo>
                  <a:lnTo>
                    <a:pt x="178250" y="38601"/>
                  </a:lnTo>
                  <a:lnTo>
                    <a:pt x="187295" y="40580"/>
                  </a:lnTo>
                  <a:lnTo>
                    <a:pt x="196300" y="41900"/>
                  </a:lnTo>
                  <a:lnTo>
                    <a:pt x="205281" y="42780"/>
                  </a:lnTo>
                  <a:lnTo>
                    <a:pt x="214244" y="44359"/>
                  </a:lnTo>
                  <a:lnTo>
                    <a:pt x="223197" y="46404"/>
                  </a:lnTo>
                  <a:lnTo>
                    <a:pt x="232141" y="48759"/>
                  </a:lnTo>
                  <a:lnTo>
                    <a:pt x="240089" y="50329"/>
                  </a:lnTo>
                  <a:lnTo>
                    <a:pt x="247372" y="51376"/>
                  </a:lnTo>
                  <a:lnTo>
                    <a:pt x="254211" y="52074"/>
                  </a:lnTo>
                  <a:lnTo>
                    <a:pt x="259763" y="52539"/>
                  </a:lnTo>
                  <a:lnTo>
                    <a:pt x="268578" y="53056"/>
                  </a:lnTo>
                  <a:lnTo>
                    <a:pt x="275802" y="53286"/>
                  </a:lnTo>
                  <a:lnTo>
                    <a:pt x="288526" y="53433"/>
                  </a:lnTo>
                  <a:lnTo>
                    <a:pt x="290577" y="52453"/>
                  </a:lnTo>
                  <a:lnTo>
                    <a:pt x="291944" y="50807"/>
                  </a:lnTo>
                  <a:lnTo>
                    <a:pt x="294140" y="45778"/>
                  </a:lnTo>
                  <a:lnTo>
                    <a:pt x="293327" y="45365"/>
                  </a:lnTo>
                  <a:lnTo>
                    <a:pt x="285754" y="44540"/>
                  </a:lnTo>
                  <a:lnTo>
                    <a:pt x="285752" y="44540"/>
                  </a:lnTo>
                  <a:lnTo>
                    <a:pt x="285750" y="44540"/>
                  </a:lnTo>
                  <a:lnTo>
                    <a:pt x="294679" y="4454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17"/>
            <p:cNvSpPr/>
            <p:nvPr/>
          </p:nvSpPr>
          <p:spPr>
            <a:xfrm>
              <a:off x="5277445" y="3223617"/>
              <a:ext cx="335192" cy="651864"/>
            </a:xfrm>
            <a:custGeom>
              <a:avLst/>
              <a:gdLst/>
              <a:ahLst/>
              <a:cxnLst/>
              <a:rect l="0" t="0" r="0" b="0"/>
              <a:pathLst>
                <a:path w="335192" h="651864">
                  <a:moveTo>
                    <a:pt x="44648" y="8929"/>
                  </a:moveTo>
                  <a:lnTo>
                    <a:pt x="44648" y="68987"/>
                  </a:lnTo>
                  <a:lnTo>
                    <a:pt x="42003" y="80601"/>
                  </a:lnTo>
                  <a:lnTo>
                    <a:pt x="38511" y="92377"/>
                  </a:lnTo>
                  <a:lnTo>
                    <a:pt x="36546" y="110163"/>
                  </a:lnTo>
                  <a:lnTo>
                    <a:pt x="34972" y="128001"/>
                  </a:lnTo>
                  <a:lnTo>
                    <a:pt x="29654" y="146846"/>
                  </a:lnTo>
                  <a:lnTo>
                    <a:pt x="28063" y="162499"/>
                  </a:lnTo>
                  <a:lnTo>
                    <a:pt x="24709" y="179378"/>
                  </a:lnTo>
                  <a:lnTo>
                    <a:pt x="20904" y="195809"/>
                  </a:lnTo>
                  <a:lnTo>
                    <a:pt x="19212" y="209726"/>
                  </a:lnTo>
                  <a:lnTo>
                    <a:pt x="15815" y="225172"/>
                  </a:lnTo>
                  <a:lnTo>
                    <a:pt x="11990" y="241959"/>
                  </a:lnTo>
                  <a:lnTo>
                    <a:pt x="10289" y="259342"/>
                  </a:lnTo>
                  <a:lnTo>
                    <a:pt x="9534" y="276989"/>
                  </a:lnTo>
                  <a:lnTo>
                    <a:pt x="8206" y="295746"/>
                  </a:lnTo>
                  <a:lnTo>
                    <a:pt x="6463" y="306305"/>
                  </a:lnTo>
                  <a:lnTo>
                    <a:pt x="4308" y="317312"/>
                  </a:lnTo>
                  <a:lnTo>
                    <a:pt x="1915" y="337481"/>
                  </a:lnTo>
                  <a:lnTo>
                    <a:pt x="851" y="356366"/>
                  </a:lnTo>
                  <a:lnTo>
                    <a:pt x="378" y="374681"/>
                  </a:lnTo>
                  <a:lnTo>
                    <a:pt x="0" y="581519"/>
                  </a:lnTo>
                  <a:lnTo>
                    <a:pt x="2645" y="591166"/>
                  </a:lnTo>
                  <a:lnTo>
                    <a:pt x="7068" y="605108"/>
                  </a:lnTo>
                  <a:lnTo>
                    <a:pt x="8562" y="618708"/>
                  </a:lnTo>
                  <a:lnTo>
                    <a:pt x="9676" y="621823"/>
                  </a:lnTo>
                  <a:lnTo>
                    <a:pt x="14994" y="630948"/>
                  </a:lnTo>
                  <a:lnTo>
                    <a:pt x="17482" y="641162"/>
                  </a:lnTo>
                  <a:lnTo>
                    <a:pt x="25515" y="650469"/>
                  </a:lnTo>
                  <a:lnTo>
                    <a:pt x="26932" y="650936"/>
                  </a:lnTo>
                  <a:lnTo>
                    <a:pt x="36335" y="651683"/>
                  </a:lnTo>
                  <a:lnTo>
                    <a:pt x="44831" y="651812"/>
                  </a:lnTo>
                  <a:lnTo>
                    <a:pt x="70235" y="651863"/>
                  </a:lnTo>
                  <a:lnTo>
                    <a:pt x="74605" y="650872"/>
                  </a:lnTo>
                  <a:lnTo>
                    <a:pt x="82106" y="647125"/>
                  </a:lnTo>
                  <a:lnTo>
                    <a:pt x="91392" y="644798"/>
                  </a:lnTo>
                  <a:lnTo>
                    <a:pt x="96647" y="644178"/>
                  </a:lnTo>
                  <a:lnTo>
                    <a:pt x="102134" y="642772"/>
                  </a:lnTo>
                  <a:lnTo>
                    <a:pt x="107777" y="640842"/>
                  </a:lnTo>
                  <a:lnTo>
                    <a:pt x="113523" y="638565"/>
                  </a:lnTo>
                  <a:lnTo>
                    <a:pt x="119338" y="636053"/>
                  </a:lnTo>
                  <a:lnTo>
                    <a:pt x="131091" y="630617"/>
                  </a:lnTo>
                  <a:lnTo>
                    <a:pt x="166698" y="613135"/>
                  </a:lnTo>
                  <a:lnTo>
                    <a:pt x="173640" y="610171"/>
                  </a:lnTo>
                  <a:lnTo>
                    <a:pt x="181244" y="607202"/>
                  </a:lnTo>
                  <a:lnTo>
                    <a:pt x="189290" y="604231"/>
                  </a:lnTo>
                  <a:lnTo>
                    <a:pt x="196639" y="600266"/>
                  </a:lnTo>
                  <a:lnTo>
                    <a:pt x="203522" y="595638"/>
                  </a:lnTo>
                  <a:lnTo>
                    <a:pt x="210095" y="590568"/>
                  </a:lnTo>
                  <a:lnTo>
                    <a:pt x="216462" y="585204"/>
                  </a:lnTo>
                  <a:lnTo>
                    <a:pt x="222690" y="579644"/>
                  </a:lnTo>
                  <a:lnTo>
                    <a:pt x="234903" y="568174"/>
                  </a:lnTo>
                  <a:lnTo>
                    <a:pt x="264881" y="538711"/>
                  </a:lnTo>
                  <a:lnTo>
                    <a:pt x="270845" y="531782"/>
                  </a:lnTo>
                  <a:lnTo>
                    <a:pt x="276805" y="524185"/>
                  </a:lnTo>
                  <a:lnTo>
                    <a:pt x="282764" y="516144"/>
                  </a:lnTo>
                  <a:lnTo>
                    <a:pt x="292029" y="499272"/>
                  </a:lnTo>
                  <a:lnTo>
                    <a:pt x="299454" y="481852"/>
                  </a:lnTo>
                  <a:lnTo>
                    <a:pt x="306062" y="464187"/>
                  </a:lnTo>
                  <a:lnTo>
                    <a:pt x="318388" y="428594"/>
                  </a:lnTo>
                  <a:lnTo>
                    <a:pt x="324399" y="410752"/>
                  </a:lnTo>
                  <a:lnTo>
                    <a:pt x="326399" y="400835"/>
                  </a:lnTo>
                  <a:lnTo>
                    <a:pt x="327732" y="390254"/>
                  </a:lnTo>
                  <a:lnTo>
                    <a:pt x="328621" y="379232"/>
                  </a:lnTo>
                  <a:lnTo>
                    <a:pt x="332254" y="359047"/>
                  </a:lnTo>
                  <a:lnTo>
                    <a:pt x="334612" y="349497"/>
                  </a:lnTo>
                  <a:lnTo>
                    <a:pt x="335191" y="339162"/>
                  </a:lnTo>
                  <a:lnTo>
                    <a:pt x="334586" y="328303"/>
                  </a:lnTo>
                  <a:lnTo>
                    <a:pt x="333190" y="317095"/>
                  </a:lnTo>
                  <a:lnTo>
                    <a:pt x="332259" y="306646"/>
                  </a:lnTo>
                  <a:lnTo>
                    <a:pt x="331225" y="287100"/>
                  </a:lnTo>
                  <a:lnTo>
                    <a:pt x="329957" y="276728"/>
                  </a:lnTo>
                  <a:lnTo>
                    <a:pt x="328120" y="265844"/>
                  </a:lnTo>
                  <a:lnTo>
                    <a:pt x="325903" y="254620"/>
                  </a:lnTo>
                  <a:lnTo>
                    <a:pt x="323432" y="244161"/>
                  </a:lnTo>
                  <a:lnTo>
                    <a:pt x="318042" y="224601"/>
                  </a:lnTo>
                  <a:lnTo>
                    <a:pt x="312339" y="205987"/>
                  </a:lnTo>
                  <a:lnTo>
                    <a:pt x="305504" y="186800"/>
                  </a:lnTo>
                  <a:lnTo>
                    <a:pt x="300904" y="176127"/>
                  </a:lnTo>
                  <a:lnTo>
                    <a:pt x="295852" y="165043"/>
                  </a:lnTo>
                  <a:lnTo>
                    <a:pt x="290500" y="154677"/>
                  </a:lnTo>
                  <a:lnTo>
                    <a:pt x="284948" y="144790"/>
                  </a:lnTo>
                  <a:lnTo>
                    <a:pt x="279262" y="135221"/>
                  </a:lnTo>
                  <a:lnTo>
                    <a:pt x="272495" y="126859"/>
                  </a:lnTo>
                  <a:lnTo>
                    <a:pt x="265007" y="119299"/>
                  </a:lnTo>
                  <a:lnTo>
                    <a:pt x="257038" y="112274"/>
                  </a:lnTo>
                  <a:lnTo>
                    <a:pt x="249741" y="104615"/>
                  </a:lnTo>
                  <a:lnTo>
                    <a:pt x="242893" y="96533"/>
                  </a:lnTo>
                  <a:lnTo>
                    <a:pt x="236343" y="88168"/>
                  </a:lnTo>
                  <a:lnTo>
                    <a:pt x="228999" y="80606"/>
                  </a:lnTo>
                  <a:lnTo>
                    <a:pt x="221127" y="73581"/>
                  </a:lnTo>
                  <a:lnTo>
                    <a:pt x="212902" y="66913"/>
                  </a:lnTo>
                  <a:lnTo>
                    <a:pt x="205435" y="60484"/>
                  </a:lnTo>
                  <a:lnTo>
                    <a:pt x="198472" y="54213"/>
                  </a:lnTo>
                  <a:lnTo>
                    <a:pt x="191845" y="48048"/>
                  </a:lnTo>
                  <a:lnTo>
                    <a:pt x="184452" y="42946"/>
                  </a:lnTo>
                  <a:lnTo>
                    <a:pt x="176546" y="38552"/>
                  </a:lnTo>
                  <a:lnTo>
                    <a:pt x="168299" y="34631"/>
                  </a:lnTo>
                  <a:lnTo>
                    <a:pt x="161809" y="31025"/>
                  </a:lnTo>
                  <a:lnTo>
                    <a:pt x="146942" y="21209"/>
                  </a:lnTo>
                  <a:lnTo>
                    <a:pt x="141617" y="18108"/>
                  </a:lnTo>
                  <a:lnTo>
                    <a:pt x="131402" y="13009"/>
                  </a:lnTo>
                  <a:lnTo>
                    <a:pt x="123554" y="10742"/>
                  </a:lnTo>
                  <a:lnTo>
                    <a:pt x="113558" y="9467"/>
                  </a:lnTo>
                  <a:lnTo>
                    <a:pt x="104312" y="9088"/>
                  </a:lnTo>
                  <a:lnTo>
                    <a:pt x="98226" y="8929"/>
                  </a:lnTo>
                  <a:lnTo>
                    <a:pt x="98226" y="0"/>
                  </a:lnTo>
                  <a:lnTo>
                    <a:pt x="107156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18"/>
            <p:cNvSpPr/>
            <p:nvPr/>
          </p:nvSpPr>
          <p:spPr>
            <a:xfrm>
              <a:off x="5598914" y="3036093"/>
              <a:ext cx="133946" cy="241103"/>
            </a:xfrm>
            <a:custGeom>
              <a:avLst/>
              <a:gdLst/>
              <a:ahLst/>
              <a:cxnLst/>
              <a:rect l="0" t="0" r="0" b="0"/>
              <a:pathLst>
                <a:path w="133946" h="241103">
                  <a:moveTo>
                    <a:pt x="0" y="0"/>
                  </a:moveTo>
                  <a:lnTo>
                    <a:pt x="12428" y="12429"/>
                  </a:lnTo>
                  <a:lnTo>
                    <a:pt x="15231" y="16224"/>
                  </a:lnTo>
                  <a:lnTo>
                    <a:pt x="18091" y="20738"/>
                  </a:lnTo>
                  <a:lnTo>
                    <a:pt x="20990" y="25731"/>
                  </a:lnTo>
                  <a:lnTo>
                    <a:pt x="26857" y="36571"/>
                  </a:lnTo>
                  <a:lnTo>
                    <a:pt x="29811" y="42241"/>
                  </a:lnTo>
                  <a:lnTo>
                    <a:pt x="33765" y="48004"/>
                  </a:lnTo>
                  <a:lnTo>
                    <a:pt x="38384" y="53831"/>
                  </a:lnTo>
                  <a:lnTo>
                    <a:pt x="43449" y="59700"/>
                  </a:lnTo>
                  <a:lnTo>
                    <a:pt x="48809" y="66589"/>
                  </a:lnTo>
                  <a:lnTo>
                    <a:pt x="54368" y="74159"/>
                  </a:lnTo>
                  <a:lnTo>
                    <a:pt x="60058" y="82181"/>
                  </a:lnTo>
                  <a:lnTo>
                    <a:pt x="64843" y="90506"/>
                  </a:lnTo>
                  <a:lnTo>
                    <a:pt x="69025" y="99033"/>
                  </a:lnTo>
                  <a:lnTo>
                    <a:pt x="72806" y="107694"/>
                  </a:lnTo>
                  <a:lnTo>
                    <a:pt x="82298" y="127901"/>
                  </a:lnTo>
                  <a:lnTo>
                    <a:pt x="104561" y="173211"/>
                  </a:lnTo>
                  <a:lnTo>
                    <a:pt x="109394" y="183935"/>
                  </a:lnTo>
                  <a:lnTo>
                    <a:pt x="113609" y="194061"/>
                  </a:lnTo>
                  <a:lnTo>
                    <a:pt x="117411" y="203788"/>
                  </a:lnTo>
                  <a:lnTo>
                    <a:pt x="120938" y="212257"/>
                  </a:lnTo>
                  <a:lnTo>
                    <a:pt x="124282" y="219888"/>
                  </a:lnTo>
                  <a:lnTo>
                    <a:pt x="133945" y="24110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19"/>
            <p:cNvSpPr/>
            <p:nvPr/>
          </p:nvSpPr>
          <p:spPr>
            <a:xfrm>
              <a:off x="5536406" y="2670386"/>
              <a:ext cx="597381" cy="1579691"/>
            </a:xfrm>
            <a:custGeom>
              <a:avLst/>
              <a:gdLst/>
              <a:ahLst/>
              <a:cxnLst/>
              <a:rect l="0" t="0" r="0" b="0"/>
              <a:pathLst>
                <a:path w="597381" h="1579691">
                  <a:moveTo>
                    <a:pt x="0" y="26379"/>
                  </a:moveTo>
                  <a:lnTo>
                    <a:pt x="4740" y="26379"/>
                  </a:lnTo>
                  <a:lnTo>
                    <a:pt x="23352" y="19250"/>
                  </a:lnTo>
                  <a:lnTo>
                    <a:pt x="38160" y="13950"/>
                  </a:lnTo>
                  <a:lnTo>
                    <a:pt x="47268" y="12140"/>
                  </a:lnTo>
                  <a:lnTo>
                    <a:pt x="57309" y="10933"/>
                  </a:lnTo>
                  <a:lnTo>
                    <a:pt x="67972" y="10129"/>
                  </a:lnTo>
                  <a:lnTo>
                    <a:pt x="80041" y="8600"/>
                  </a:lnTo>
                  <a:lnTo>
                    <a:pt x="93048" y="6589"/>
                  </a:lnTo>
                  <a:lnTo>
                    <a:pt x="106680" y="4256"/>
                  </a:lnTo>
                  <a:lnTo>
                    <a:pt x="120729" y="2701"/>
                  </a:lnTo>
                  <a:lnTo>
                    <a:pt x="135056" y="1664"/>
                  </a:lnTo>
                  <a:lnTo>
                    <a:pt x="149569" y="972"/>
                  </a:lnTo>
                  <a:lnTo>
                    <a:pt x="178922" y="204"/>
                  </a:lnTo>
                  <a:lnTo>
                    <a:pt x="193696" y="0"/>
                  </a:lnTo>
                  <a:lnTo>
                    <a:pt x="208505" y="855"/>
                  </a:lnTo>
                  <a:lnTo>
                    <a:pt x="223339" y="2418"/>
                  </a:lnTo>
                  <a:lnTo>
                    <a:pt x="238190" y="4452"/>
                  </a:lnTo>
                  <a:lnTo>
                    <a:pt x="267919" y="9357"/>
                  </a:lnTo>
                  <a:lnTo>
                    <a:pt x="327427" y="20591"/>
                  </a:lnTo>
                  <a:lnTo>
                    <a:pt x="354544" y="26453"/>
                  </a:lnTo>
                  <a:lnTo>
                    <a:pt x="367331" y="29405"/>
                  </a:lnTo>
                  <a:lnTo>
                    <a:pt x="378832" y="33357"/>
                  </a:lnTo>
                  <a:lnTo>
                    <a:pt x="389476" y="37976"/>
                  </a:lnTo>
                  <a:lnTo>
                    <a:pt x="399550" y="43041"/>
                  </a:lnTo>
                  <a:lnTo>
                    <a:pt x="409241" y="47408"/>
                  </a:lnTo>
                  <a:lnTo>
                    <a:pt x="418678" y="51312"/>
                  </a:lnTo>
                  <a:lnTo>
                    <a:pt x="436110" y="59289"/>
                  </a:lnTo>
                  <a:lnTo>
                    <a:pt x="450472" y="69448"/>
                  </a:lnTo>
                  <a:lnTo>
                    <a:pt x="463470" y="83224"/>
                  </a:lnTo>
                  <a:lnTo>
                    <a:pt x="479298" y="105068"/>
                  </a:lnTo>
                  <a:lnTo>
                    <a:pt x="490272" y="126754"/>
                  </a:lnTo>
                  <a:lnTo>
                    <a:pt x="493535" y="134968"/>
                  </a:lnTo>
                  <a:lnTo>
                    <a:pt x="499765" y="176666"/>
                  </a:lnTo>
                  <a:lnTo>
                    <a:pt x="506874" y="225766"/>
                  </a:lnTo>
                  <a:lnTo>
                    <a:pt x="508364" y="268350"/>
                  </a:lnTo>
                  <a:lnTo>
                    <a:pt x="508955" y="384140"/>
                  </a:lnTo>
                  <a:lnTo>
                    <a:pt x="511622" y="422186"/>
                  </a:lnTo>
                  <a:lnTo>
                    <a:pt x="515122" y="462246"/>
                  </a:lnTo>
                  <a:lnTo>
                    <a:pt x="516677" y="503202"/>
                  </a:lnTo>
                  <a:lnTo>
                    <a:pt x="520015" y="547201"/>
                  </a:lnTo>
                  <a:lnTo>
                    <a:pt x="524804" y="592222"/>
                  </a:lnTo>
                  <a:lnTo>
                    <a:pt x="544765" y="747665"/>
                  </a:lnTo>
                  <a:lnTo>
                    <a:pt x="556627" y="837369"/>
                  </a:lnTo>
                  <a:lnTo>
                    <a:pt x="559928" y="881589"/>
                  </a:lnTo>
                  <a:lnTo>
                    <a:pt x="562388" y="924394"/>
                  </a:lnTo>
                  <a:lnTo>
                    <a:pt x="566788" y="966570"/>
                  </a:lnTo>
                  <a:lnTo>
                    <a:pt x="574844" y="1034101"/>
                  </a:lnTo>
                  <a:lnTo>
                    <a:pt x="577947" y="1078167"/>
                  </a:lnTo>
                  <a:lnTo>
                    <a:pt x="580318" y="1120903"/>
                  </a:lnTo>
                  <a:lnTo>
                    <a:pt x="584679" y="1163047"/>
                  </a:lnTo>
                  <a:lnTo>
                    <a:pt x="587279" y="1204930"/>
                  </a:lnTo>
                  <a:lnTo>
                    <a:pt x="589427" y="1245702"/>
                  </a:lnTo>
                  <a:lnTo>
                    <a:pt x="593689" y="1283667"/>
                  </a:lnTo>
                  <a:lnTo>
                    <a:pt x="596244" y="1320385"/>
                  </a:lnTo>
                  <a:lnTo>
                    <a:pt x="597380" y="1355555"/>
                  </a:lnTo>
                  <a:lnTo>
                    <a:pt x="597027" y="1402254"/>
                  </a:lnTo>
                  <a:lnTo>
                    <a:pt x="592072" y="1441667"/>
                  </a:lnTo>
                  <a:lnTo>
                    <a:pt x="589894" y="1487895"/>
                  </a:lnTo>
                  <a:lnTo>
                    <a:pt x="588605" y="1507394"/>
                  </a:lnTo>
                  <a:lnTo>
                    <a:pt x="582300" y="1533122"/>
                  </a:lnTo>
                  <a:lnTo>
                    <a:pt x="568377" y="1559975"/>
                  </a:lnTo>
                  <a:lnTo>
                    <a:pt x="564457" y="1563722"/>
                  </a:lnTo>
                  <a:lnTo>
                    <a:pt x="559859" y="1566219"/>
                  </a:lnTo>
                  <a:lnTo>
                    <a:pt x="550451" y="1569987"/>
                  </a:lnTo>
                  <a:lnTo>
                    <a:pt x="539576" y="1576694"/>
                  </a:lnTo>
                  <a:lnTo>
                    <a:pt x="533168" y="1578611"/>
                  </a:lnTo>
                  <a:lnTo>
                    <a:pt x="519241" y="1579690"/>
                  </a:lnTo>
                  <a:lnTo>
                    <a:pt x="508256" y="1577296"/>
                  </a:lnTo>
                  <a:lnTo>
                    <a:pt x="490914" y="1570371"/>
                  </a:lnTo>
                  <a:lnTo>
                    <a:pt x="478137" y="1564886"/>
                  </a:lnTo>
                  <a:lnTo>
                    <a:pt x="462535" y="1559142"/>
                  </a:lnTo>
                  <a:lnTo>
                    <a:pt x="448327" y="1550636"/>
                  </a:lnTo>
                  <a:lnTo>
                    <a:pt x="434404" y="1541232"/>
                  </a:lnTo>
                  <a:lnTo>
                    <a:pt x="418296" y="1533746"/>
                  </a:lnTo>
                  <a:lnTo>
                    <a:pt x="408840" y="1530361"/>
                  </a:lnTo>
                  <a:lnTo>
                    <a:pt x="398567" y="1527111"/>
                  </a:lnTo>
                  <a:lnTo>
                    <a:pt x="377563" y="1520855"/>
                  </a:lnTo>
                  <a:lnTo>
                    <a:pt x="339825" y="1508755"/>
                  </a:lnTo>
                  <a:lnTo>
                    <a:pt x="276849" y="1487874"/>
                  </a:lnTo>
                  <a:lnTo>
                    <a:pt x="258973" y="1484565"/>
                  </a:lnTo>
                  <a:lnTo>
                    <a:pt x="241107" y="1483094"/>
                  </a:lnTo>
                  <a:lnTo>
                    <a:pt x="223244" y="1482441"/>
                  </a:lnTo>
                  <a:lnTo>
                    <a:pt x="194653" y="1482021"/>
                  </a:lnTo>
                  <a:lnTo>
                    <a:pt x="151804" y="148191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20"/>
            <p:cNvSpPr/>
            <p:nvPr/>
          </p:nvSpPr>
          <p:spPr>
            <a:xfrm>
              <a:off x="567183" y="2643187"/>
              <a:ext cx="700833" cy="2094691"/>
            </a:xfrm>
            <a:custGeom>
              <a:avLst/>
              <a:gdLst/>
              <a:ahLst/>
              <a:cxnLst/>
              <a:rect l="0" t="0" r="0" b="0"/>
              <a:pathLst>
                <a:path w="700833" h="2094691">
                  <a:moveTo>
                    <a:pt x="566887" y="0"/>
                  </a:moveTo>
                  <a:lnTo>
                    <a:pt x="527594" y="0"/>
                  </a:lnTo>
                  <a:lnTo>
                    <a:pt x="511720" y="2646"/>
                  </a:lnTo>
                  <a:lnTo>
                    <a:pt x="493751" y="6137"/>
                  </a:lnTo>
                  <a:lnTo>
                    <a:pt x="472536" y="7688"/>
                  </a:lnTo>
                  <a:lnTo>
                    <a:pt x="461322" y="9094"/>
                  </a:lnTo>
                  <a:lnTo>
                    <a:pt x="449877" y="11024"/>
                  </a:lnTo>
                  <a:lnTo>
                    <a:pt x="438279" y="13302"/>
                  </a:lnTo>
                  <a:lnTo>
                    <a:pt x="414809" y="18479"/>
                  </a:lnTo>
                  <a:lnTo>
                    <a:pt x="331722" y="38732"/>
                  </a:lnTo>
                  <a:lnTo>
                    <a:pt x="310565" y="44665"/>
                  </a:lnTo>
                  <a:lnTo>
                    <a:pt x="290247" y="50609"/>
                  </a:lnTo>
                  <a:lnTo>
                    <a:pt x="267988" y="56558"/>
                  </a:lnTo>
                  <a:lnTo>
                    <a:pt x="247512" y="65155"/>
                  </a:lnTo>
                  <a:lnTo>
                    <a:pt x="214853" y="82103"/>
                  </a:lnTo>
                  <a:lnTo>
                    <a:pt x="195462" y="91906"/>
                  </a:lnTo>
                  <a:lnTo>
                    <a:pt x="185843" y="100709"/>
                  </a:lnTo>
                  <a:lnTo>
                    <a:pt x="165308" y="127095"/>
                  </a:lnTo>
                  <a:lnTo>
                    <a:pt x="162246" y="132355"/>
                  </a:lnTo>
                  <a:lnTo>
                    <a:pt x="158843" y="146137"/>
                  </a:lnTo>
                  <a:lnTo>
                    <a:pt x="156228" y="207330"/>
                  </a:lnTo>
                  <a:lnTo>
                    <a:pt x="153496" y="251004"/>
                  </a:lnTo>
                  <a:lnTo>
                    <a:pt x="147030" y="311675"/>
                  </a:lnTo>
                  <a:lnTo>
                    <a:pt x="134996" y="373994"/>
                  </a:lnTo>
                  <a:lnTo>
                    <a:pt x="118545" y="439111"/>
                  </a:lnTo>
                  <a:lnTo>
                    <a:pt x="104087" y="496334"/>
                  </a:lnTo>
                  <a:lnTo>
                    <a:pt x="87236" y="557276"/>
                  </a:lnTo>
                  <a:lnTo>
                    <a:pt x="74416" y="619320"/>
                  </a:lnTo>
                  <a:lnTo>
                    <a:pt x="55058" y="703499"/>
                  </a:lnTo>
                  <a:lnTo>
                    <a:pt x="47373" y="748898"/>
                  </a:lnTo>
                  <a:lnTo>
                    <a:pt x="28219" y="836582"/>
                  </a:lnTo>
                  <a:lnTo>
                    <a:pt x="20562" y="882460"/>
                  </a:lnTo>
                  <a:lnTo>
                    <a:pt x="16498" y="929308"/>
                  </a:lnTo>
                  <a:lnTo>
                    <a:pt x="13699" y="977581"/>
                  </a:lnTo>
                  <a:lnTo>
                    <a:pt x="9148" y="1028800"/>
                  </a:lnTo>
                  <a:lnTo>
                    <a:pt x="6464" y="1078685"/>
                  </a:lnTo>
                  <a:lnTo>
                    <a:pt x="4279" y="1127314"/>
                  </a:lnTo>
                  <a:lnTo>
                    <a:pt x="0" y="1175385"/>
                  </a:lnTo>
                  <a:lnTo>
                    <a:pt x="83" y="1223209"/>
                  </a:lnTo>
                  <a:lnTo>
                    <a:pt x="2435" y="1270922"/>
                  </a:lnTo>
                  <a:lnTo>
                    <a:pt x="3480" y="1318586"/>
                  </a:lnTo>
                  <a:lnTo>
                    <a:pt x="6591" y="1366229"/>
                  </a:lnTo>
                  <a:lnTo>
                    <a:pt x="11280" y="1413861"/>
                  </a:lnTo>
                  <a:lnTo>
                    <a:pt x="19499" y="1484311"/>
                  </a:lnTo>
                  <a:lnTo>
                    <a:pt x="27225" y="1549613"/>
                  </a:lnTo>
                  <a:lnTo>
                    <a:pt x="30948" y="1612948"/>
                  </a:lnTo>
                  <a:lnTo>
                    <a:pt x="36902" y="1674709"/>
                  </a:lnTo>
                  <a:lnTo>
                    <a:pt x="39107" y="1731152"/>
                  </a:lnTo>
                  <a:lnTo>
                    <a:pt x="39913" y="1816757"/>
                  </a:lnTo>
                  <a:lnTo>
                    <a:pt x="41003" y="1876839"/>
                  </a:lnTo>
                  <a:lnTo>
                    <a:pt x="49127" y="1951251"/>
                  </a:lnTo>
                  <a:lnTo>
                    <a:pt x="57294" y="2008141"/>
                  </a:lnTo>
                  <a:lnTo>
                    <a:pt x="57776" y="2032787"/>
                  </a:lnTo>
                  <a:lnTo>
                    <a:pt x="58808" y="2037816"/>
                  </a:lnTo>
                  <a:lnTo>
                    <a:pt x="64008" y="2050628"/>
                  </a:lnTo>
                  <a:lnTo>
                    <a:pt x="66577" y="2070569"/>
                  </a:lnTo>
                  <a:lnTo>
                    <a:pt x="66815" y="2084908"/>
                  </a:lnTo>
                  <a:lnTo>
                    <a:pt x="67810" y="2086454"/>
                  </a:lnTo>
                  <a:lnTo>
                    <a:pt x="69466" y="2087485"/>
                  </a:lnTo>
                  <a:lnTo>
                    <a:pt x="74512" y="2089140"/>
                  </a:lnTo>
                  <a:lnTo>
                    <a:pt x="89024" y="2089536"/>
                  </a:lnTo>
                  <a:lnTo>
                    <a:pt x="91546" y="2090532"/>
                  </a:lnTo>
                  <a:lnTo>
                    <a:pt x="96994" y="2094284"/>
                  </a:lnTo>
                  <a:lnTo>
                    <a:pt x="100828" y="2094690"/>
                  </a:lnTo>
                  <a:lnTo>
                    <a:pt x="121240" y="2090858"/>
                  </a:lnTo>
                  <a:lnTo>
                    <a:pt x="141156" y="2089935"/>
                  </a:lnTo>
                  <a:lnTo>
                    <a:pt x="179293" y="2089623"/>
                  </a:lnTo>
                  <a:lnTo>
                    <a:pt x="190420" y="2088605"/>
                  </a:lnTo>
                  <a:lnTo>
                    <a:pt x="201808" y="2086935"/>
                  </a:lnTo>
                  <a:lnTo>
                    <a:pt x="213368" y="2084829"/>
                  </a:lnTo>
                  <a:lnTo>
                    <a:pt x="225043" y="2083426"/>
                  </a:lnTo>
                  <a:lnTo>
                    <a:pt x="236796" y="2082489"/>
                  </a:lnTo>
                  <a:lnTo>
                    <a:pt x="248600" y="2081865"/>
                  </a:lnTo>
                  <a:lnTo>
                    <a:pt x="274944" y="2081172"/>
                  </a:lnTo>
                  <a:lnTo>
                    <a:pt x="288915" y="2080987"/>
                  </a:lnTo>
                  <a:lnTo>
                    <a:pt x="304181" y="2079871"/>
                  </a:lnTo>
                  <a:lnTo>
                    <a:pt x="320312" y="2078136"/>
                  </a:lnTo>
                  <a:lnTo>
                    <a:pt x="337019" y="2075986"/>
                  </a:lnTo>
                  <a:lnTo>
                    <a:pt x="353118" y="2074553"/>
                  </a:lnTo>
                  <a:lnTo>
                    <a:pt x="368812" y="2073599"/>
                  </a:lnTo>
                  <a:lnTo>
                    <a:pt x="384235" y="2072961"/>
                  </a:lnTo>
                  <a:lnTo>
                    <a:pt x="417247" y="2072254"/>
                  </a:lnTo>
                  <a:lnTo>
                    <a:pt x="434385" y="2072065"/>
                  </a:lnTo>
                  <a:lnTo>
                    <a:pt x="451763" y="2072931"/>
                  </a:lnTo>
                  <a:lnTo>
                    <a:pt x="469302" y="2074502"/>
                  </a:lnTo>
                  <a:lnTo>
                    <a:pt x="486947" y="2076540"/>
                  </a:lnTo>
                  <a:lnTo>
                    <a:pt x="503672" y="2077899"/>
                  </a:lnTo>
                  <a:lnTo>
                    <a:pt x="519783" y="2078806"/>
                  </a:lnTo>
                  <a:lnTo>
                    <a:pt x="550912" y="2079812"/>
                  </a:lnTo>
                  <a:lnTo>
                    <a:pt x="616793" y="2080511"/>
                  </a:lnTo>
                  <a:lnTo>
                    <a:pt x="636692" y="2083215"/>
                  </a:lnTo>
                  <a:lnTo>
                    <a:pt x="653474" y="2086733"/>
                  </a:lnTo>
                  <a:lnTo>
                    <a:pt x="672332" y="2088991"/>
                  </a:lnTo>
                  <a:lnTo>
                    <a:pt x="690038" y="2089514"/>
                  </a:lnTo>
                  <a:lnTo>
                    <a:pt x="682981" y="2089547"/>
                  </a:lnTo>
                  <a:lnTo>
                    <a:pt x="682973" y="2080627"/>
                  </a:lnTo>
                  <a:lnTo>
                    <a:pt x="691893" y="2080617"/>
                  </a:lnTo>
                  <a:lnTo>
                    <a:pt x="691902" y="2072929"/>
                  </a:lnTo>
                  <a:lnTo>
                    <a:pt x="692894" y="2072515"/>
                  </a:lnTo>
                  <a:lnTo>
                    <a:pt x="700832" y="207168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21"/>
            <p:cNvSpPr/>
            <p:nvPr/>
          </p:nvSpPr>
          <p:spPr>
            <a:xfrm>
              <a:off x="6625828" y="3598664"/>
              <a:ext cx="8930" cy="8930"/>
            </a:xfrm>
            <a:custGeom>
              <a:avLst/>
              <a:gdLst/>
              <a:ahLst/>
              <a:cxnLst/>
              <a:rect l="0" t="0" r="0" b="0"/>
              <a:pathLst>
                <a:path w="8930" h="8930">
                  <a:moveTo>
                    <a:pt x="0" y="0"/>
                  </a:moveTo>
                  <a:lnTo>
                    <a:pt x="8929" y="0"/>
                  </a:lnTo>
                  <a:lnTo>
                    <a:pt x="8929" y="892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22"/>
            <p:cNvSpPr/>
            <p:nvPr/>
          </p:nvSpPr>
          <p:spPr>
            <a:xfrm>
              <a:off x="7108155" y="2955726"/>
              <a:ext cx="455291" cy="989371"/>
            </a:xfrm>
            <a:custGeom>
              <a:avLst/>
              <a:gdLst/>
              <a:ahLst/>
              <a:cxnLst/>
              <a:rect l="0" t="0" r="0" b="0"/>
              <a:pathLst>
                <a:path w="455291" h="989371">
                  <a:moveTo>
                    <a:pt x="383852" y="0"/>
                  </a:moveTo>
                  <a:lnTo>
                    <a:pt x="232365" y="0"/>
                  </a:lnTo>
                  <a:lnTo>
                    <a:pt x="224322" y="992"/>
                  </a:lnTo>
                  <a:lnTo>
                    <a:pt x="216975" y="2646"/>
                  </a:lnTo>
                  <a:lnTo>
                    <a:pt x="202528" y="7129"/>
                  </a:lnTo>
                  <a:lnTo>
                    <a:pt x="186185" y="12429"/>
                  </a:lnTo>
                  <a:lnTo>
                    <a:pt x="174292" y="15446"/>
                  </a:lnTo>
                  <a:lnTo>
                    <a:pt x="164706" y="17779"/>
                  </a:lnTo>
                  <a:lnTo>
                    <a:pt x="153831" y="22123"/>
                  </a:lnTo>
                  <a:lnTo>
                    <a:pt x="141293" y="30147"/>
                  </a:lnTo>
                  <a:lnTo>
                    <a:pt x="128168" y="41747"/>
                  </a:lnTo>
                  <a:lnTo>
                    <a:pt x="122048" y="47658"/>
                  </a:lnTo>
                  <a:lnTo>
                    <a:pt x="107050" y="69580"/>
                  </a:lnTo>
                  <a:lnTo>
                    <a:pt x="98107" y="82463"/>
                  </a:lnTo>
                  <a:lnTo>
                    <a:pt x="95129" y="87717"/>
                  </a:lnTo>
                  <a:lnTo>
                    <a:pt x="91820" y="98847"/>
                  </a:lnTo>
                  <a:lnTo>
                    <a:pt x="84955" y="126902"/>
                  </a:lnTo>
                  <a:lnTo>
                    <a:pt x="76898" y="152364"/>
                  </a:lnTo>
                  <a:lnTo>
                    <a:pt x="68227" y="178759"/>
                  </a:lnTo>
                  <a:lnTo>
                    <a:pt x="64980" y="199172"/>
                  </a:lnTo>
                  <a:lnTo>
                    <a:pt x="62545" y="221474"/>
                  </a:lnTo>
                  <a:lnTo>
                    <a:pt x="58156" y="244615"/>
                  </a:lnTo>
                  <a:lnTo>
                    <a:pt x="50106" y="284696"/>
                  </a:lnTo>
                  <a:lnTo>
                    <a:pt x="47005" y="313394"/>
                  </a:lnTo>
                  <a:lnTo>
                    <a:pt x="44635" y="341692"/>
                  </a:lnTo>
                  <a:lnTo>
                    <a:pt x="40273" y="367499"/>
                  </a:lnTo>
                  <a:lnTo>
                    <a:pt x="37674" y="397489"/>
                  </a:lnTo>
                  <a:lnTo>
                    <a:pt x="36981" y="413821"/>
                  </a:lnTo>
                  <a:lnTo>
                    <a:pt x="34534" y="429669"/>
                  </a:lnTo>
                  <a:lnTo>
                    <a:pt x="26525" y="460508"/>
                  </a:lnTo>
                  <a:lnTo>
                    <a:pt x="18996" y="490752"/>
                  </a:lnTo>
                  <a:lnTo>
                    <a:pt x="13335" y="520728"/>
                  </a:lnTo>
                  <a:lnTo>
                    <a:pt x="9155" y="566489"/>
                  </a:lnTo>
                  <a:lnTo>
                    <a:pt x="4661" y="600030"/>
                  </a:lnTo>
                  <a:lnTo>
                    <a:pt x="3066" y="616317"/>
                  </a:lnTo>
                  <a:lnTo>
                    <a:pt x="2002" y="632136"/>
                  </a:lnTo>
                  <a:lnTo>
                    <a:pt x="821" y="662941"/>
                  </a:lnTo>
                  <a:lnTo>
                    <a:pt x="156" y="708175"/>
                  </a:lnTo>
                  <a:lnTo>
                    <a:pt x="0" y="738078"/>
                  </a:lnTo>
                  <a:lnTo>
                    <a:pt x="2576" y="767904"/>
                  </a:lnTo>
                  <a:lnTo>
                    <a:pt x="6037" y="797697"/>
                  </a:lnTo>
                  <a:lnTo>
                    <a:pt x="7575" y="827475"/>
                  </a:lnTo>
                  <a:lnTo>
                    <a:pt x="10905" y="854600"/>
                  </a:lnTo>
                  <a:lnTo>
                    <a:pt x="14699" y="878892"/>
                  </a:lnTo>
                  <a:lnTo>
                    <a:pt x="17828" y="909303"/>
                  </a:lnTo>
                  <a:lnTo>
                    <a:pt x="23605" y="936173"/>
                  </a:lnTo>
                  <a:lnTo>
                    <a:pt x="26750" y="956151"/>
                  </a:lnTo>
                  <a:lnTo>
                    <a:pt x="33553" y="972293"/>
                  </a:lnTo>
                  <a:lnTo>
                    <a:pt x="34234" y="975617"/>
                  </a:lnTo>
                  <a:lnTo>
                    <a:pt x="37635" y="981957"/>
                  </a:lnTo>
                  <a:lnTo>
                    <a:pt x="43164" y="989370"/>
                  </a:lnTo>
                  <a:lnTo>
                    <a:pt x="44609" y="988987"/>
                  </a:lnTo>
                  <a:lnTo>
                    <a:pt x="51384" y="984698"/>
                  </a:lnTo>
                  <a:lnTo>
                    <a:pt x="65209" y="980100"/>
                  </a:lnTo>
                  <a:lnTo>
                    <a:pt x="76537" y="975350"/>
                  </a:lnTo>
                  <a:lnTo>
                    <a:pt x="91494" y="969932"/>
                  </a:lnTo>
                  <a:lnTo>
                    <a:pt x="105418" y="964216"/>
                  </a:lnTo>
                  <a:lnTo>
                    <a:pt x="111909" y="961303"/>
                  </a:lnTo>
                  <a:lnTo>
                    <a:pt x="120205" y="959360"/>
                  </a:lnTo>
                  <a:lnTo>
                    <a:pt x="129705" y="958066"/>
                  </a:lnTo>
                  <a:lnTo>
                    <a:pt x="140007" y="957203"/>
                  </a:lnTo>
                  <a:lnTo>
                    <a:pt x="150843" y="955635"/>
                  </a:lnTo>
                  <a:lnTo>
                    <a:pt x="162036" y="953598"/>
                  </a:lnTo>
                  <a:lnTo>
                    <a:pt x="173467" y="951248"/>
                  </a:lnTo>
                  <a:lnTo>
                    <a:pt x="196751" y="945990"/>
                  </a:lnTo>
                  <a:lnTo>
                    <a:pt x="208517" y="943199"/>
                  </a:lnTo>
                  <a:lnTo>
                    <a:pt x="220329" y="941339"/>
                  </a:lnTo>
                  <a:lnTo>
                    <a:pt x="232172" y="940098"/>
                  </a:lnTo>
                  <a:lnTo>
                    <a:pt x="244037" y="939271"/>
                  </a:lnTo>
                  <a:lnTo>
                    <a:pt x="256907" y="937728"/>
                  </a:lnTo>
                  <a:lnTo>
                    <a:pt x="270449" y="935706"/>
                  </a:lnTo>
                  <a:lnTo>
                    <a:pt x="284437" y="933367"/>
                  </a:lnTo>
                  <a:lnTo>
                    <a:pt x="296740" y="931807"/>
                  </a:lnTo>
                  <a:lnTo>
                    <a:pt x="307917" y="930767"/>
                  </a:lnTo>
                  <a:lnTo>
                    <a:pt x="318347" y="930074"/>
                  </a:lnTo>
                  <a:lnTo>
                    <a:pt x="329268" y="928619"/>
                  </a:lnTo>
                  <a:lnTo>
                    <a:pt x="340517" y="926657"/>
                  </a:lnTo>
                  <a:lnTo>
                    <a:pt x="351986" y="924358"/>
                  </a:lnTo>
                  <a:lnTo>
                    <a:pt x="375312" y="919156"/>
                  </a:lnTo>
                  <a:lnTo>
                    <a:pt x="387089" y="916381"/>
                  </a:lnTo>
                  <a:lnTo>
                    <a:pt x="396924" y="913537"/>
                  </a:lnTo>
                  <a:lnTo>
                    <a:pt x="405464" y="910650"/>
                  </a:lnTo>
                  <a:lnTo>
                    <a:pt x="413144" y="907732"/>
                  </a:lnTo>
                  <a:lnTo>
                    <a:pt x="426967" y="904491"/>
                  </a:lnTo>
                  <a:lnTo>
                    <a:pt x="438733" y="903051"/>
                  </a:lnTo>
                  <a:lnTo>
                    <a:pt x="443260" y="902667"/>
                  </a:lnTo>
                  <a:lnTo>
                    <a:pt x="455290" y="90189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23"/>
            <p:cNvSpPr/>
            <p:nvPr/>
          </p:nvSpPr>
          <p:spPr>
            <a:xfrm>
              <a:off x="7241976" y="3368251"/>
              <a:ext cx="303610" cy="42890"/>
            </a:xfrm>
            <a:custGeom>
              <a:avLst/>
              <a:gdLst/>
              <a:ahLst/>
              <a:cxnLst/>
              <a:rect l="0" t="0" r="0" b="0"/>
              <a:pathLst>
                <a:path w="303610" h="42890">
                  <a:moveTo>
                    <a:pt x="0" y="42889"/>
                  </a:moveTo>
                  <a:lnTo>
                    <a:pt x="12429" y="30460"/>
                  </a:lnTo>
                  <a:lnTo>
                    <a:pt x="16223" y="27658"/>
                  </a:lnTo>
                  <a:lnTo>
                    <a:pt x="20738" y="24798"/>
                  </a:lnTo>
                  <a:lnTo>
                    <a:pt x="25731" y="21898"/>
                  </a:lnTo>
                  <a:lnTo>
                    <a:pt x="32037" y="18974"/>
                  </a:lnTo>
                  <a:lnTo>
                    <a:pt x="39218" y="16031"/>
                  </a:lnTo>
                  <a:lnTo>
                    <a:pt x="46982" y="13077"/>
                  </a:lnTo>
                  <a:lnTo>
                    <a:pt x="56126" y="10116"/>
                  </a:lnTo>
                  <a:lnTo>
                    <a:pt x="66190" y="7149"/>
                  </a:lnTo>
                  <a:lnTo>
                    <a:pt x="76869" y="4180"/>
                  </a:lnTo>
                  <a:lnTo>
                    <a:pt x="87957" y="2200"/>
                  </a:lnTo>
                  <a:lnTo>
                    <a:pt x="99317" y="880"/>
                  </a:lnTo>
                  <a:lnTo>
                    <a:pt x="110860" y="0"/>
                  </a:lnTo>
                  <a:lnTo>
                    <a:pt x="123517" y="406"/>
                  </a:lnTo>
                  <a:lnTo>
                    <a:pt x="136914" y="1669"/>
                  </a:lnTo>
                  <a:lnTo>
                    <a:pt x="150808" y="3502"/>
                  </a:lnTo>
                  <a:lnTo>
                    <a:pt x="166022" y="4725"/>
                  </a:lnTo>
                  <a:lnTo>
                    <a:pt x="182119" y="5540"/>
                  </a:lnTo>
                  <a:lnTo>
                    <a:pt x="198803" y="6083"/>
                  </a:lnTo>
                  <a:lnTo>
                    <a:pt x="214887" y="8430"/>
                  </a:lnTo>
                  <a:lnTo>
                    <a:pt x="230570" y="11979"/>
                  </a:lnTo>
                  <a:lnTo>
                    <a:pt x="245987" y="16329"/>
                  </a:lnTo>
                  <a:lnTo>
                    <a:pt x="259242" y="19230"/>
                  </a:lnTo>
                  <a:lnTo>
                    <a:pt x="271054" y="21163"/>
                  </a:lnTo>
                  <a:lnTo>
                    <a:pt x="303609" y="250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59676"/>
          <a:stretch/>
        </p:blipFill>
        <p:spPr bwMode="auto">
          <a:xfrm>
            <a:off x="457200" y="304800"/>
            <a:ext cx="5904816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7200" y="13716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NOR and Inverter</a:t>
            </a:r>
            <a:endParaRPr lang="en-US" dirty="0"/>
          </a:p>
        </p:txBody>
      </p:sp>
      <p:sp>
        <p:nvSpPr>
          <p:cNvPr id="4" name="SMARTInkAnnotation557"/>
          <p:cNvSpPr/>
          <p:nvPr/>
        </p:nvSpPr>
        <p:spPr>
          <a:xfrm>
            <a:off x="714375" y="1625203"/>
            <a:ext cx="1285876" cy="44649"/>
          </a:xfrm>
          <a:custGeom>
            <a:avLst/>
            <a:gdLst/>
            <a:ahLst/>
            <a:cxnLst/>
            <a:rect l="0" t="0" r="0" b="0"/>
            <a:pathLst>
              <a:path w="1285876" h="44649">
                <a:moveTo>
                  <a:pt x="0" y="44648"/>
                </a:moveTo>
                <a:lnTo>
                  <a:pt x="0" y="39907"/>
                </a:lnTo>
                <a:lnTo>
                  <a:pt x="992" y="38511"/>
                </a:lnTo>
                <a:lnTo>
                  <a:pt x="2645" y="37580"/>
                </a:lnTo>
                <a:lnTo>
                  <a:pt x="8561" y="35827"/>
                </a:lnTo>
                <a:lnTo>
                  <a:pt x="48003" y="35718"/>
                </a:lnTo>
                <a:lnTo>
                  <a:pt x="56666" y="35718"/>
                </a:lnTo>
                <a:lnTo>
                  <a:pt x="59606" y="34726"/>
                </a:lnTo>
                <a:lnTo>
                  <a:pt x="62557" y="33072"/>
                </a:lnTo>
                <a:lnTo>
                  <a:pt x="65517" y="30978"/>
                </a:lnTo>
                <a:lnTo>
                  <a:pt x="68483" y="29582"/>
                </a:lnTo>
                <a:lnTo>
                  <a:pt x="71452" y="28651"/>
                </a:lnTo>
                <a:lnTo>
                  <a:pt x="74423" y="28030"/>
                </a:lnTo>
                <a:lnTo>
                  <a:pt x="77397" y="28608"/>
                </a:lnTo>
                <a:lnTo>
                  <a:pt x="80371" y="29986"/>
                </a:lnTo>
                <a:lnTo>
                  <a:pt x="83346" y="31897"/>
                </a:lnTo>
                <a:lnTo>
                  <a:pt x="86322" y="32179"/>
                </a:lnTo>
                <a:lnTo>
                  <a:pt x="89298" y="31374"/>
                </a:lnTo>
                <a:lnTo>
                  <a:pt x="92274" y="29846"/>
                </a:lnTo>
                <a:lnTo>
                  <a:pt x="95250" y="28827"/>
                </a:lnTo>
                <a:lnTo>
                  <a:pt x="101203" y="27694"/>
                </a:lnTo>
                <a:lnTo>
                  <a:pt x="136591" y="26799"/>
                </a:lnTo>
                <a:lnTo>
                  <a:pt x="215936" y="26789"/>
                </a:lnTo>
                <a:lnTo>
                  <a:pt x="220355" y="25797"/>
                </a:lnTo>
                <a:lnTo>
                  <a:pt x="225286" y="24143"/>
                </a:lnTo>
                <a:lnTo>
                  <a:pt x="230558" y="22048"/>
                </a:lnTo>
                <a:lnTo>
                  <a:pt x="235064" y="20652"/>
                </a:lnTo>
                <a:lnTo>
                  <a:pt x="239061" y="19721"/>
                </a:lnTo>
                <a:lnTo>
                  <a:pt x="252072" y="18411"/>
                </a:lnTo>
                <a:lnTo>
                  <a:pt x="289633" y="17881"/>
                </a:lnTo>
                <a:lnTo>
                  <a:pt x="827484" y="17859"/>
                </a:lnTo>
                <a:lnTo>
                  <a:pt x="832445" y="16867"/>
                </a:lnTo>
                <a:lnTo>
                  <a:pt x="836744" y="15213"/>
                </a:lnTo>
                <a:lnTo>
                  <a:pt x="840603" y="13118"/>
                </a:lnTo>
                <a:lnTo>
                  <a:pt x="845160" y="11722"/>
                </a:lnTo>
                <a:lnTo>
                  <a:pt x="850182" y="10791"/>
                </a:lnTo>
                <a:lnTo>
                  <a:pt x="866731" y="9481"/>
                </a:lnTo>
                <a:lnTo>
                  <a:pt x="904731" y="8951"/>
                </a:lnTo>
                <a:lnTo>
                  <a:pt x="939230" y="8930"/>
                </a:lnTo>
                <a:lnTo>
                  <a:pt x="943654" y="9922"/>
                </a:lnTo>
                <a:lnTo>
                  <a:pt x="948586" y="11575"/>
                </a:lnTo>
                <a:lnTo>
                  <a:pt x="953860" y="13670"/>
                </a:lnTo>
                <a:lnTo>
                  <a:pt x="958367" y="15066"/>
                </a:lnTo>
                <a:lnTo>
                  <a:pt x="962364" y="15997"/>
                </a:lnTo>
                <a:lnTo>
                  <a:pt x="975376" y="17307"/>
                </a:lnTo>
                <a:lnTo>
                  <a:pt x="1007438" y="17827"/>
                </a:lnTo>
                <a:lnTo>
                  <a:pt x="1011946" y="18830"/>
                </a:lnTo>
                <a:lnTo>
                  <a:pt x="1015943" y="20490"/>
                </a:lnTo>
                <a:lnTo>
                  <a:pt x="1019600" y="22590"/>
                </a:lnTo>
                <a:lnTo>
                  <a:pt x="1024022" y="23989"/>
                </a:lnTo>
                <a:lnTo>
                  <a:pt x="1028955" y="24922"/>
                </a:lnTo>
                <a:lnTo>
                  <a:pt x="1042732" y="26236"/>
                </a:lnTo>
                <a:lnTo>
                  <a:pt x="1079887" y="26774"/>
                </a:lnTo>
                <a:lnTo>
                  <a:pt x="1168057" y="26789"/>
                </a:lnTo>
                <a:lnTo>
                  <a:pt x="1169626" y="25797"/>
                </a:lnTo>
                <a:lnTo>
                  <a:pt x="1171665" y="24143"/>
                </a:lnTo>
                <a:lnTo>
                  <a:pt x="1177325" y="19100"/>
                </a:lnTo>
                <a:lnTo>
                  <a:pt x="1180745" y="18411"/>
                </a:lnTo>
                <a:lnTo>
                  <a:pt x="1205104" y="17859"/>
                </a:lnTo>
                <a:lnTo>
                  <a:pt x="1206231" y="16867"/>
                </a:lnTo>
                <a:lnTo>
                  <a:pt x="1213161" y="10171"/>
                </a:lnTo>
                <a:lnTo>
                  <a:pt x="1216516" y="9481"/>
                </a:lnTo>
                <a:lnTo>
                  <a:pt x="1256213" y="8929"/>
                </a:lnTo>
                <a:lnTo>
                  <a:pt x="1276544" y="8929"/>
                </a:lnTo>
                <a:lnTo>
                  <a:pt x="1276678" y="7937"/>
                </a:lnTo>
                <a:lnTo>
                  <a:pt x="1276767" y="6283"/>
                </a:lnTo>
                <a:lnTo>
                  <a:pt x="1276826" y="4189"/>
                </a:lnTo>
                <a:lnTo>
                  <a:pt x="1277858" y="2792"/>
                </a:lnTo>
                <a:lnTo>
                  <a:pt x="1279538" y="1862"/>
                </a:lnTo>
                <a:lnTo>
                  <a:pt x="1285868" y="1"/>
                </a:lnTo>
                <a:lnTo>
                  <a:pt x="128587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InkAnnotation558"/>
          <p:cNvSpPr/>
          <p:nvPr/>
        </p:nvSpPr>
        <p:spPr>
          <a:xfrm>
            <a:off x="1946671" y="2741414"/>
            <a:ext cx="401837" cy="616149"/>
          </a:xfrm>
          <a:custGeom>
            <a:avLst/>
            <a:gdLst/>
            <a:ahLst/>
            <a:cxnLst/>
            <a:rect l="0" t="0" r="0" b="0"/>
            <a:pathLst>
              <a:path w="401837" h="616149">
                <a:moveTo>
                  <a:pt x="401836" y="0"/>
                </a:moveTo>
                <a:lnTo>
                  <a:pt x="394148" y="7688"/>
                </a:lnTo>
                <a:lnTo>
                  <a:pt x="386022" y="22942"/>
                </a:lnTo>
                <a:lnTo>
                  <a:pt x="377748" y="40311"/>
                </a:lnTo>
                <a:lnTo>
                  <a:pt x="371948" y="55619"/>
                </a:lnTo>
                <a:lnTo>
                  <a:pt x="363417" y="72344"/>
                </a:lnTo>
                <a:lnTo>
                  <a:pt x="353011" y="90692"/>
                </a:lnTo>
                <a:lnTo>
                  <a:pt x="341771" y="112075"/>
                </a:lnTo>
                <a:lnTo>
                  <a:pt x="327516" y="137454"/>
                </a:lnTo>
                <a:lnTo>
                  <a:pt x="294111" y="194169"/>
                </a:lnTo>
                <a:lnTo>
                  <a:pt x="284379" y="208821"/>
                </a:lnTo>
                <a:lnTo>
                  <a:pt x="273922" y="223550"/>
                </a:lnTo>
                <a:lnTo>
                  <a:pt x="251720" y="253144"/>
                </a:lnTo>
                <a:lnTo>
                  <a:pt x="228623" y="282834"/>
                </a:lnTo>
                <a:lnTo>
                  <a:pt x="217900" y="298689"/>
                </a:lnTo>
                <a:lnTo>
                  <a:pt x="207775" y="315211"/>
                </a:lnTo>
                <a:lnTo>
                  <a:pt x="198048" y="332180"/>
                </a:lnTo>
                <a:lnTo>
                  <a:pt x="187594" y="348453"/>
                </a:lnTo>
                <a:lnTo>
                  <a:pt x="176657" y="364263"/>
                </a:lnTo>
                <a:lnTo>
                  <a:pt x="165396" y="379764"/>
                </a:lnTo>
                <a:lnTo>
                  <a:pt x="142301" y="410216"/>
                </a:lnTo>
                <a:lnTo>
                  <a:pt x="130586" y="425282"/>
                </a:lnTo>
                <a:lnTo>
                  <a:pt x="119800" y="440287"/>
                </a:lnTo>
                <a:lnTo>
                  <a:pt x="109632" y="455251"/>
                </a:lnTo>
                <a:lnTo>
                  <a:pt x="99877" y="470188"/>
                </a:lnTo>
                <a:lnTo>
                  <a:pt x="81101" y="497368"/>
                </a:lnTo>
                <a:lnTo>
                  <a:pt x="71927" y="510172"/>
                </a:lnTo>
                <a:lnTo>
                  <a:pt x="63826" y="522677"/>
                </a:lnTo>
                <a:lnTo>
                  <a:pt x="56442" y="534982"/>
                </a:lnTo>
                <a:lnTo>
                  <a:pt x="49534" y="547155"/>
                </a:lnTo>
                <a:lnTo>
                  <a:pt x="42945" y="557254"/>
                </a:lnTo>
                <a:lnTo>
                  <a:pt x="36568" y="565971"/>
                </a:lnTo>
                <a:lnTo>
                  <a:pt x="25182" y="580949"/>
                </a:lnTo>
                <a:lnTo>
                  <a:pt x="13194" y="599545"/>
                </a:lnTo>
                <a:lnTo>
                  <a:pt x="860" y="615089"/>
                </a:lnTo>
                <a:lnTo>
                  <a:pt x="0" y="6161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InkAnnotation559"/>
          <p:cNvSpPr/>
          <p:nvPr/>
        </p:nvSpPr>
        <p:spPr>
          <a:xfrm>
            <a:off x="2098476" y="2866429"/>
            <a:ext cx="205384" cy="553642"/>
          </a:xfrm>
          <a:custGeom>
            <a:avLst/>
            <a:gdLst/>
            <a:ahLst/>
            <a:cxnLst/>
            <a:rect l="0" t="0" r="0" b="0"/>
            <a:pathLst>
              <a:path w="205384" h="553642">
                <a:moveTo>
                  <a:pt x="0" y="0"/>
                </a:moveTo>
                <a:lnTo>
                  <a:pt x="0" y="25731"/>
                </a:lnTo>
                <a:lnTo>
                  <a:pt x="2646" y="41864"/>
                </a:lnTo>
                <a:lnTo>
                  <a:pt x="4740" y="51721"/>
                </a:lnTo>
                <a:lnTo>
                  <a:pt x="8121" y="62262"/>
                </a:lnTo>
                <a:lnTo>
                  <a:pt x="12360" y="73258"/>
                </a:lnTo>
                <a:lnTo>
                  <a:pt x="17169" y="84558"/>
                </a:lnTo>
                <a:lnTo>
                  <a:pt x="21368" y="96059"/>
                </a:lnTo>
                <a:lnTo>
                  <a:pt x="25160" y="107696"/>
                </a:lnTo>
                <a:lnTo>
                  <a:pt x="28680" y="119422"/>
                </a:lnTo>
                <a:lnTo>
                  <a:pt x="33010" y="132201"/>
                </a:lnTo>
                <a:lnTo>
                  <a:pt x="43114" y="159628"/>
                </a:lnTo>
                <a:lnTo>
                  <a:pt x="47594" y="172896"/>
                </a:lnTo>
                <a:lnTo>
                  <a:pt x="51573" y="185709"/>
                </a:lnTo>
                <a:lnTo>
                  <a:pt x="55218" y="198220"/>
                </a:lnTo>
                <a:lnTo>
                  <a:pt x="59632" y="211522"/>
                </a:lnTo>
                <a:lnTo>
                  <a:pt x="92544" y="304071"/>
                </a:lnTo>
                <a:lnTo>
                  <a:pt x="104300" y="335234"/>
                </a:lnTo>
                <a:lnTo>
                  <a:pt x="109221" y="350489"/>
                </a:lnTo>
                <a:lnTo>
                  <a:pt x="113494" y="365621"/>
                </a:lnTo>
                <a:lnTo>
                  <a:pt x="117334" y="380669"/>
                </a:lnTo>
                <a:lnTo>
                  <a:pt x="121879" y="394670"/>
                </a:lnTo>
                <a:lnTo>
                  <a:pt x="126893" y="407973"/>
                </a:lnTo>
                <a:lnTo>
                  <a:pt x="132221" y="420810"/>
                </a:lnTo>
                <a:lnTo>
                  <a:pt x="137757" y="433337"/>
                </a:lnTo>
                <a:lnTo>
                  <a:pt x="149199" y="457839"/>
                </a:lnTo>
                <a:lnTo>
                  <a:pt x="156021" y="468937"/>
                </a:lnTo>
                <a:lnTo>
                  <a:pt x="163545" y="479312"/>
                </a:lnTo>
                <a:lnTo>
                  <a:pt x="171538" y="489205"/>
                </a:lnTo>
                <a:lnTo>
                  <a:pt x="177859" y="498778"/>
                </a:lnTo>
                <a:lnTo>
                  <a:pt x="183064" y="508136"/>
                </a:lnTo>
                <a:lnTo>
                  <a:pt x="205383" y="5536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InkAnnotation560"/>
          <p:cNvSpPr/>
          <p:nvPr/>
        </p:nvSpPr>
        <p:spPr>
          <a:xfrm>
            <a:off x="2723554" y="2911078"/>
            <a:ext cx="35720" cy="375048"/>
          </a:xfrm>
          <a:custGeom>
            <a:avLst/>
            <a:gdLst/>
            <a:ahLst/>
            <a:cxnLst/>
            <a:rect l="0" t="0" r="0" b="0"/>
            <a:pathLst>
              <a:path w="35720" h="375048">
                <a:moveTo>
                  <a:pt x="35719" y="0"/>
                </a:moveTo>
                <a:lnTo>
                  <a:pt x="35719" y="25731"/>
                </a:lnTo>
                <a:lnTo>
                  <a:pt x="34727" y="32036"/>
                </a:lnTo>
                <a:lnTo>
                  <a:pt x="33073" y="39217"/>
                </a:lnTo>
                <a:lnTo>
                  <a:pt x="30978" y="46980"/>
                </a:lnTo>
                <a:lnTo>
                  <a:pt x="29582" y="55133"/>
                </a:lnTo>
                <a:lnTo>
                  <a:pt x="28651" y="63544"/>
                </a:lnTo>
                <a:lnTo>
                  <a:pt x="28031" y="72128"/>
                </a:lnTo>
                <a:lnTo>
                  <a:pt x="26625" y="81819"/>
                </a:lnTo>
                <a:lnTo>
                  <a:pt x="24695" y="92249"/>
                </a:lnTo>
                <a:lnTo>
                  <a:pt x="22416" y="103171"/>
                </a:lnTo>
                <a:lnTo>
                  <a:pt x="20897" y="113429"/>
                </a:lnTo>
                <a:lnTo>
                  <a:pt x="19885" y="123244"/>
                </a:lnTo>
                <a:lnTo>
                  <a:pt x="19210" y="132764"/>
                </a:lnTo>
                <a:lnTo>
                  <a:pt x="17767" y="143080"/>
                </a:lnTo>
                <a:lnTo>
                  <a:pt x="15814" y="153925"/>
                </a:lnTo>
                <a:lnTo>
                  <a:pt x="13519" y="165124"/>
                </a:lnTo>
                <a:lnTo>
                  <a:pt x="11989" y="175567"/>
                </a:lnTo>
                <a:lnTo>
                  <a:pt x="10969" y="185506"/>
                </a:lnTo>
                <a:lnTo>
                  <a:pt x="10289" y="195108"/>
                </a:lnTo>
                <a:lnTo>
                  <a:pt x="9836" y="205478"/>
                </a:lnTo>
                <a:lnTo>
                  <a:pt x="9333" y="227584"/>
                </a:lnTo>
                <a:lnTo>
                  <a:pt x="8965" y="285347"/>
                </a:lnTo>
                <a:lnTo>
                  <a:pt x="7961" y="294411"/>
                </a:lnTo>
                <a:lnTo>
                  <a:pt x="6300" y="303430"/>
                </a:lnTo>
                <a:lnTo>
                  <a:pt x="4200" y="312419"/>
                </a:lnTo>
                <a:lnTo>
                  <a:pt x="2800" y="320397"/>
                </a:lnTo>
                <a:lnTo>
                  <a:pt x="1866" y="327699"/>
                </a:lnTo>
                <a:lnTo>
                  <a:pt x="1244" y="334552"/>
                </a:lnTo>
                <a:lnTo>
                  <a:pt x="830" y="341105"/>
                </a:lnTo>
                <a:lnTo>
                  <a:pt x="369" y="353677"/>
                </a:lnTo>
                <a:lnTo>
                  <a:pt x="0" y="3750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InkAnnotation561"/>
          <p:cNvSpPr/>
          <p:nvPr/>
        </p:nvSpPr>
        <p:spPr>
          <a:xfrm>
            <a:off x="2580679" y="3089671"/>
            <a:ext cx="276822" cy="8931"/>
          </a:xfrm>
          <a:custGeom>
            <a:avLst/>
            <a:gdLst/>
            <a:ahLst/>
            <a:cxnLst/>
            <a:rect l="0" t="0" r="0" b="0"/>
            <a:pathLst>
              <a:path w="276822" h="8931">
                <a:moveTo>
                  <a:pt x="0" y="0"/>
                </a:moveTo>
                <a:lnTo>
                  <a:pt x="149677" y="0"/>
                </a:lnTo>
                <a:lnTo>
                  <a:pt x="164277" y="992"/>
                </a:lnTo>
                <a:lnTo>
                  <a:pt x="178971" y="2646"/>
                </a:lnTo>
                <a:lnTo>
                  <a:pt x="193728" y="4741"/>
                </a:lnTo>
                <a:lnTo>
                  <a:pt x="206543" y="6137"/>
                </a:lnTo>
                <a:lnTo>
                  <a:pt x="218062" y="7068"/>
                </a:lnTo>
                <a:lnTo>
                  <a:pt x="228719" y="7689"/>
                </a:lnTo>
                <a:lnTo>
                  <a:pt x="248497" y="8378"/>
                </a:lnTo>
                <a:lnTo>
                  <a:pt x="276821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InkAnnotation562"/>
          <p:cNvSpPr/>
          <p:nvPr/>
        </p:nvSpPr>
        <p:spPr>
          <a:xfrm>
            <a:off x="3232546" y="2786062"/>
            <a:ext cx="418422" cy="597717"/>
          </a:xfrm>
          <a:custGeom>
            <a:avLst/>
            <a:gdLst/>
            <a:ahLst/>
            <a:cxnLst/>
            <a:rect l="0" t="0" r="0" b="0"/>
            <a:pathLst>
              <a:path w="418422" h="597717">
                <a:moveTo>
                  <a:pt x="116086" y="0"/>
                </a:moveTo>
                <a:lnTo>
                  <a:pt x="107524" y="0"/>
                </a:lnTo>
                <a:lnTo>
                  <a:pt x="107189" y="17169"/>
                </a:lnTo>
                <a:lnTo>
                  <a:pt x="107166" y="33419"/>
                </a:lnTo>
                <a:lnTo>
                  <a:pt x="104515" y="47595"/>
                </a:lnTo>
                <a:lnTo>
                  <a:pt x="100030" y="62825"/>
                </a:lnTo>
                <a:lnTo>
                  <a:pt x="94729" y="76209"/>
                </a:lnTo>
                <a:lnTo>
                  <a:pt x="91711" y="91417"/>
                </a:lnTo>
                <a:lnTo>
                  <a:pt x="89378" y="108099"/>
                </a:lnTo>
                <a:lnTo>
                  <a:pt x="85034" y="125435"/>
                </a:lnTo>
                <a:lnTo>
                  <a:pt x="79796" y="140415"/>
                </a:lnTo>
                <a:lnTo>
                  <a:pt x="75153" y="154680"/>
                </a:lnTo>
                <a:lnTo>
                  <a:pt x="73089" y="170942"/>
                </a:lnTo>
                <a:lnTo>
                  <a:pt x="72172" y="185445"/>
                </a:lnTo>
                <a:lnTo>
                  <a:pt x="71927" y="192091"/>
                </a:lnTo>
                <a:lnTo>
                  <a:pt x="74301" y="204767"/>
                </a:lnTo>
                <a:lnTo>
                  <a:pt x="78663" y="216023"/>
                </a:lnTo>
                <a:lnTo>
                  <a:pt x="86698" y="227938"/>
                </a:lnTo>
                <a:lnTo>
                  <a:pt x="92442" y="234590"/>
                </a:lnTo>
                <a:lnTo>
                  <a:pt x="95362" y="236761"/>
                </a:lnTo>
                <a:lnTo>
                  <a:pt x="101253" y="239172"/>
                </a:lnTo>
                <a:lnTo>
                  <a:pt x="112470" y="240244"/>
                </a:lnTo>
                <a:lnTo>
                  <a:pt x="119629" y="240530"/>
                </a:lnTo>
                <a:lnTo>
                  <a:pt x="126385" y="239728"/>
                </a:lnTo>
                <a:lnTo>
                  <a:pt x="139184" y="236192"/>
                </a:lnTo>
                <a:lnTo>
                  <a:pt x="162287" y="228622"/>
                </a:lnTo>
                <a:lnTo>
                  <a:pt x="170699" y="224845"/>
                </a:lnTo>
                <a:lnTo>
                  <a:pt x="179284" y="220342"/>
                </a:lnTo>
                <a:lnTo>
                  <a:pt x="187984" y="215355"/>
                </a:lnTo>
                <a:lnTo>
                  <a:pt x="196760" y="210047"/>
                </a:lnTo>
                <a:lnTo>
                  <a:pt x="214449" y="198857"/>
                </a:lnTo>
                <a:lnTo>
                  <a:pt x="294684" y="145837"/>
                </a:lnTo>
                <a:lnTo>
                  <a:pt x="302620" y="139889"/>
                </a:lnTo>
                <a:lnTo>
                  <a:pt x="309895" y="133939"/>
                </a:lnTo>
                <a:lnTo>
                  <a:pt x="316730" y="127988"/>
                </a:lnTo>
                <a:lnTo>
                  <a:pt x="329615" y="116084"/>
                </a:lnTo>
                <a:lnTo>
                  <a:pt x="348026" y="98226"/>
                </a:lnTo>
                <a:lnTo>
                  <a:pt x="360061" y="87312"/>
                </a:lnTo>
                <a:lnTo>
                  <a:pt x="372025" y="79154"/>
                </a:lnTo>
                <a:lnTo>
                  <a:pt x="381311" y="74867"/>
                </a:lnTo>
                <a:lnTo>
                  <a:pt x="385176" y="73724"/>
                </a:lnTo>
                <a:lnTo>
                  <a:pt x="392117" y="69808"/>
                </a:lnTo>
                <a:lnTo>
                  <a:pt x="399916" y="63950"/>
                </a:lnTo>
                <a:lnTo>
                  <a:pt x="400557" y="64461"/>
                </a:lnTo>
                <a:lnTo>
                  <a:pt x="400982" y="65794"/>
                </a:lnTo>
                <a:lnTo>
                  <a:pt x="401267" y="67676"/>
                </a:lnTo>
                <a:lnTo>
                  <a:pt x="404229" y="72411"/>
                </a:lnTo>
                <a:lnTo>
                  <a:pt x="406408" y="75063"/>
                </a:lnTo>
                <a:lnTo>
                  <a:pt x="407861" y="77823"/>
                </a:lnTo>
                <a:lnTo>
                  <a:pt x="409475" y="83536"/>
                </a:lnTo>
                <a:lnTo>
                  <a:pt x="410383" y="101811"/>
                </a:lnTo>
                <a:lnTo>
                  <a:pt x="413242" y="117679"/>
                </a:lnTo>
                <a:lnTo>
                  <a:pt x="416827" y="134653"/>
                </a:lnTo>
                <a:lnTo>
                  <a:pt x="418421" y="152119"/>
                </a:lnTo>
                <a:lnTo>
                  <a:pt x="417854" y="162929"/>
                </a:lnTo>
                <a:lnTo>
                  <a:pt x="416483" y="175096"/>
                </a:lnTo>
                <a:lnTo>
                  <a:pt x="414577" y="188168"/>
                </a:lnTo>
                <a:lnTo>
                  <a:pt x="412315" y="200851"/>
                </a:lnTo>
                <a:lnTo>
                  <a:pt x="409814" y="213276"/>
                </a:lnTo>
                <a:lnTo>
                  <a:pt x="407155" y="225528"/>
                </a:lnTo>
                <a:lnTo>
                  <a:pt x="403398" y="238657"/>
                </a:lnTo>
                <a:lnTo>
                  <a:pt x="398908" y="252370"/>
                </a:lnTo>
                <a:lnTo>
                  <a:pt x="393931" y="266473"/>
                </a:lnTo>
                <a:lnTo>
                  <a:pt x="388629" y="279844"/>
                </a:lnTo>
                <a:lnTo>
                  <a:pt x="383110" y="292727"/>
                </a:lnTo>
                <a:lnTo>
                  <a:pt x="377446" y="305284"/>
                </a:lnTo>
                <a:lnTo>
                  <a:pt x="370693" y="318616"/>
                </a:lnTo>
                <a:lnTo>
                  <a:pt x="363215" y="332466"/>
                </a:lnTo>
                <a:lnTo>
                  <a:pt x="355253" y="346659"/>
                </a:lnTo>
                <a:lnTo>
                  <a:pt x="346968" y="360091"/>
                </a:lnTo>
                <a:lnTo>
                  <a:pt x="338468" y="373014"/>
                </a:lnTo>
                <a:lnTo>
                  <a:pt x="329826" y="385598"/>
                </a:lnTo>
                <a:lnTo>
                  <a:pt x="312284" y="412809"/>
                </a:lnTo>
                <a:lnTo>
                  <a:pt x="303440" y="427011"/>
                </a:lnTo>
                <a:lnTo>
                  <a:pt x="294567" y="439455"/>
                </a:lnTo>
                <a:lnTo>
                  <a:pt x="285675" y="450728"/>
                </a:lnTo>
                <a:lnTo>
                  <a:pt x="276770" y="461220"/>
                </a:lnTo>
                <a:lnTo>
                  <a:pt x="266865" y="472183"/>
                </a:lnTo>
                <a:lnTo>
                  <a:pt x="245276" y="494948"/>
                </a:lnTo>
                <a:lnTo>
                  <a:pt x="215550" y="525336"/>
                </a:lnTo>
                <a:lnTo>
                  <a:pt x="205216" y="533779"/>
                </a:lnTo>
                <a:lnTo>
                  <a:pt x="194357" y="541392"/>
                </a:lnTo>
                <a:lnTo>
                  <a:pt x="183150" y="548451"/>
                </a:lnTo>
                <a:lnTo>
                  <a:pt x="171710" y="555142"/>
                </a:lnTo>
                <a:lnTo>
                  <a:pt x="160113" y="561587"/>
                </a:lnTo>
                <a:lnTo>
                  <a:pt x="148415" y="567868"/>
                </a:lnTo>
                <a:lnTo>
                  <a:pt x="137638" y="573048"/>
                </a:lnTo>
                <a:lnTo>
                  <a:pt x="127478" y="577492"/>
                </a:lnTo>
                <a:lnTo>
                  <a:pt x="117728" y="581448"/>
                </a:lnTo>
                <a:lnTo>
                  <a:pt x="98956" y="588489"/>
                </a:lnTo>
                <a:lnTo>
                  <a:pt x="89783" y="591756"/>
                </a:lnTo>
                <a:lnTo>
                  <a:pt x="80692" y="593934"/>
                </a:lnTo>
                <a:lnTo>
                  <a:pt x="71654" y="595386"/>
                </a:lnTo>
                <a:lnTo>
                  <a:pt x="62652" y="596354"/>
                </a:lnTo>
                <a:lnTo>
                  <a:pt x="54667" y="596998"/>
                </a:lnTo>
                <a:lnTo>
                  <a:pt x="47358" y="597429"/>
                </a:lnTo>
                <a:lnTo>
                  <a:pt x="40502" y="597716"/>
                </a:lnTo>
                <a:lnTo>
                  <a:pt x="34939" y="596915"/>
                </a:lnTo>
                <a:lnTo>
                  <a:pt x="22369" y="592039"/>
                </a:lnTo>
                <a:lnTo>
                  <a:pt x="15564" y="590550"/>
                </a:lnTo>
                <a:lnTo>
                  <a:pt x="13353" y="589161"/>
                </a:lnTo>
                <a:lnTo>
                  <a:pt x="11879" y="587243"/>
                </a:lnTo>
                <a:lnTo>
                  <a:pt x="10896" y="584972"/>
                </a:lnTo>
                <a:lnTo>
                  <a:pt x="8326" y="568061"/>
                </a:lnTo>
                <a:lnTo>
                  <a:pt x="2908" y="556370"/>
                </a:lnTo>
                <a:lnTo>
                  <a:pt x="575" y="537790"/>
                </a:lnTo>
                <a:lnTo>
                  <a:pt x="171" y="527447"/>
                </a:lnTo>
                <a:lnTo>
                  <a:pt x="0" y="51792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InkAnnotation563"/>
          <p:cNvSpPr/>
          <p:nvPr/>
        </p:nvSpPr>
        <p:spPr>
          <a:xfrm>
            <a:off x="3777257" y="2616398"/>
            <a:ext cx="262575" cy="866181"/>
          </a:xfrm>
          <a:custGeom>
            <a:avLst/>
            <a:gdLst/>
            <a:ahLst/>
            <a:cxnLst/>
            <a:rect l="0" t="0" r="0" b="0"/>
            <a:pathLst>
              <a:path w="262575" h="866181">
                <a:moveTo>
                  <a:pt x="80368" y="0"/>
                </a:moveTo>
                <a:lnTo>
                  <a:pt x="85108" y="0"/>
                </a:lnTo>
                <a:lnTo>
                  <a:pt x="87497" y="1984"/>
                </a:lnTo>
                <a:lnTo>
                  <a:pt x="96591" y="14258"/>
                </a:lnTo>
                <a:lnTo>
                  <a:pt x="101105" y="19427"/>
                </a:lnTo>
                <a:lnTo>
                  <a:pt x="106098" y="24858"/>
                </a:lnTo>
                <a:lnTo>
                  <a:pt x="113396" y="31455"/>
                </a:lnTo>
                <a:lnTo>
                  <a:pt x="122231" y="38829"/>
                </a:lnTo>
                <a:lnTo>
                  <a:pt x="132089" y="46722"/>
                </a:lnTo>
                <a:lnTo>
                  <a:pt x="140645" y="56945"/>
                </a:lnTo>
                <a:lnTo>
                  <a:pt x="148334" y="68721"/>
                </a:lnTo>
                <a:lnTo>
                  <a:pt x="155444" y="81533"/>
                </a:lnTo>
                <a:lnTo>
                  <a:pt x="163161" y="94043"/>
                </a:lnTo>
                <a:lnTo>
                  <a:pt x="171282" y="106351"/>
                </a:lnTo>
                <a:lnTo>
                  <a:pt x="179672" y="118526"/>
                </a:lnTo>
                <a:lnTo>
                  <a:pt x="187250" y="132595"/>
                </a:lnTo>
                <a:lnTo>
                  <a:pt x="194287" y="147928"/>
                </a:lnTo>
                <a:lnTo>
                  <a:pt x="200962" y="164103"/>
                </a:lnTo>
                <a:lnTo>
                  <a:pt x="207397" y="180839"/>
                </a:lnTo>
                <a:lnTo>
                  <a:pt x="219838" y="215311"/>
                </a:lnTo>
                <a:lnTo>
                  <a:pt x="237999" y="268186"/>
                </a:lnTo>
                <a:lnTo>
                  <a:pt x="243002" y="285947"/>
                </a:lnTo>
                <a:lnTo>
                  <a:pt x="247329" y="303741"/>
                </a:lnTo>
                <a:lnTo>
                  <a:pt x="251206" y="321556"/>
                </a:lnTo>
                <a:lnTo>
                  <a:pt x="254784" y="340378"/>
                </a:lnTo>
                <a:lnTo>
                  <a:pt x="261404" y="379813"/>
                </a:lnTo>
                <a:lnTo>
                  <a:pt x="262574" y="399060"/>
                </a:lnTo>
                <a:lnTo>
                  <a:pt x="262362" y="417845"/>
                </a:lnTo>
                <a:lnTo>
                  <a:pt x="261228" y="436321"/>
                </a:lnTo>
                <a:lnTo>
                  <a:pt x="259969" y="472725"/>
                </a:lnTo>
                <a:lnTo>
                  <a:pt x="259633" y="490767"/>
                </a:lnTo>
                <a:lnTo>
                  <a:pt x="258417" y="508749"/>
                </a:lnTo>
                <a:lnTo>
                  <a:pt x="256614" y="526689"/>
                </a:lnTo>
                <a:lnTo>
                  <a:pt x="254420" y="544602"/>
                </a:lnTo>
                <a:lnTo>
                  <a:pt x="250973" y="562498"/>
                </a:lnTo>
                <a:lnTo>
                  <a:pt x="246690" y="580381"/>
                </a:lnTo>
                <a:lnTo>
                  <a:pt x="241851" y="598257"/>
                </a:lnTo>
                <a:lnTo>
                  <a:pt x="235648" y="615135"/>
                </a:lnTo>
                <a:lnTo>
                  <a:pt x="228536" y="631347"/>
                </a:lnTo>
                <a:lnTo>
                  <a:pt x="220819" y="647117"/>
                </a:lnTo>
                <a:lnTo>
                  <a:pt x="213689" y="662591"/>
                </a:lnTo>
                <a:lnTo>
                  <a:pt x="200476" y="693013"/>
                </a:lnTo>
                <a:lnTo>
                  <a:pt x="193182" y="707079"/>
                </a:lnTo>
                <a:lnTo>
                  <a:pt x="185342" y="720425"/>
                </a:lnTo>
                <a:lnTo>
                  <a:pt x="177140" y="733291"/>
                </a:lnTo>
                <a:lnTo>
                  <a:pt x="167703" y="745837"/>
                </a:lnTo>
                <a:lnTo>
                  <a:pt x="157442" y="758170"/>
                </a:lnTo>
                <a:lnTo>
                  <a:pt x="146634" y="770361"/>
                </a:lnTo>
                <a:lnTo>
                  <a:pt x="135459" y="781464"/>
                </a:lnTo>
                <a:lnTo>
                  <a:pt x="124040" y="791844"/>
                </a:lnTo>
                <a:lnTo>
                  <a:pt x="112459" y="801739"/>
                </a:lnTo>
                <a:lnTo>
                  <a:pt x="89008" y="820672"/>
                </a:lnTo>
                <a:lnTo>
                  <a:pt x="77198" y="829888"/>
                </a:lnTo>
                <a:lnTo>
                  <a:pt x="65356" y="837024"/>
                </a:lnTo>
                <a:lnTo>
                  <a:pt x="53493" y="842774"/>
                </a:lnTo>
                <a:lnTo>
                  <a:pt x="41615" y="847599"/>
                </a:lnTo>
                <a:lnTo>
                  <a:pt x="31712" y="851808"/>
                </a:lnTo>
                <a:lnTo>
                  <a:pt x="0" y="8661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InkAnnotation564"/>
          <p:cNvSpPr/>
          <p:nvPr/>
        </p:nvSpPr>
        <p:spPr>
          <a:xfrm>
            <a:off x="1714547" y="2768203"/>
            <a:ext cx="187477" cy="892843"/>
          </a:xfrm>
          <a:custGeom>
            <a:avLst/>
            <a:gdLst/>
            <a:ahLst/>
            <a:cxnLst/>
            <a:rect l="0" t="0" r="0" b="0"/>
            <a:pathLst>
              <a:path w="187477" h="892843">
                <a:moveTo>
                  <a:pt x="124968" y="0"/>
                </a:moveTo>
                <a:lnTo>
                  <a:pt x="120228" y="0"/>
                </a:lnTo>
                <a:lnTo>
                  <a:pt x="117839" y="1984"/>
                </a:lnTo>
                <a:lnTo>
                  <a:pt x="108745" y="14258"/>
                </a:lnTo>
                <a:lnTo>
                  <a:pt x="104231" y="19427"/>
                </a:lnTo>
                <a:lnTo>
                  <a:pt x="99237" y="24857"/>
                </a:lnTo>
                <a:lnTo>
                  <a:pt x="85751" y="38829"/>
                </a:lnTo>
                <a:lnTo>
                  <a:pt x="77987" y="46722"/>
                </a:lnTo>
                <a:lnTo>
                  <a:pt x="70827" y="55952"/>
                </a:lnTo>
                <a:lnTo>
                  <a:pt x="64070" y="66075"/>
                </a:lnTo>
                <a:lnTo>
                  <a:pt x="57580" y="76792"/>
                </a:lnTo>
                <a:lnTo>
                  <a:pt x="51269" y="87905"/>
                </a:lnTo>
                <a:lnTo>
                  <a:pt x="38965" y="110837"/>
                </a:lnTo>
                <a:lnTo>
                  <a:pt x="33899" y="122508"/>
                </a:lnTo>
                <a:lnTo>
                  <a:pt x="29529" y="134258"/>
                </a:lnTo>
                <a:lnTo>
                  <a:pt x="25623" y="146060"/>
                </a:lnTo>
                <a:lnTo>
                  <a:pt x="22027" y="158889"/>
                </a:lnTo>
                <a:lnTo>
                  <a:pt x="18638" y="172402"/>
                </a:lnTo>
                <a:lnTo>
                  <a:pt x="12226" y="200646"/>
                </a:lnTo>
                <a:lnTo>
                  <a:pt x="6069" y="229736"/>
                </a:lnTo>
                <a:lnTo>
                  <a:pt x="4030" y="245431"/>
                </a:lnTo>
                <a:lnTo>
                  <a:pt x="2671" y="261847"/>
                </a:lnTo>
                <a:lnTo>
                  <a:pt x="1765" y="278744"/>
                </a:lnTo>
                <a:lnTo>
                  <a:pt x="758" y="313394"/>
                </a:lnTo>
                <a:lnTo>
                  <a:pt x="0" y="437605"/>
                </a:lnTo>
                <a:lnTo>
                  <a:pt x="976" y="455447"/>
                </a:lnTo>
                <a:lnTo>
                  <a:pt x="2619" y="473295"/>
                </a:lnTo>
                <a:lnTo>
                  <a:pt x="4707" y="491148"/>
                </a:lnTo>
                <a:lnTo>
                  <a:pt x="9672" y="526858"/>
                </a:lnTo>
                <a:lnTo>
                  <a:pt x="20944" y="598290"/>
                </a:lnTo>
                <a:lnTo>
                  <a:pt x="24861" y="615157"/>
                </a:lnTo>
                <a:lnTo>
                  <a:pt x="29457" y="631362"/>
                </a:lnTo>
                <a:lnTo>
                  <a:pt x="34505" y="647127"/>
                </a:lnTo>
                <a:lnTo>
                  <a:pt x="39855" y="661605"/>
                </a:lnTo>
                <a:lnTo>
                  <a:pt x="45405" y="675226"/>
                </a:lnTo>
                <a:lnTo>
                  <a:pt x="51090" y="688276"/>
                </a:lnTo>
                <a:lnTo>
                  <a:pt x="55873" y="701936"/>
                </a:lnTo>
                <a:lnTo>
                  <a:pt x="60053" y="716004"/>
                </a:lnTo>
                <a:lnTo>
                  <a:pt x="63832" y="730344"/>
                </a:lnTo>
                <a:lnTo>
                  <a:pt x="68336" y="742880"/>
                </a:lnTo>
                <a:lnTo>
                  <a:pt x="73322" y="754214"/>
                </a:lnTo>
                <a:lnTo>
                  <a:pt x="78631" y="764747"/>
                </a:lnTo>
                <a:lnTo>
                  <a:pt x="84155" y="774745"/>
                </a:lnTo>
                <a:lnTo>
                  <a:pt x="89822" y="784388"/>
                </a:lnTo>
                <a:lnTo>
                  <a:pt x="95584" y="793792"/>
                </a:lnTo>
                <a:lnTo>
                  <a:pt x="100418" y="803038"/>
                </a:lnTo>
                <a:lnTo>
                  <a:pt x="104633" y="812179"/>
                </a:lnTo>
                <a:lnTo>
                  <a:pt x="108434" y="821249"/>
                </a:lnTo>
                <a:lnTo>
                  <a:pt x="112954" y="829281"/>
                </a:lnTo>
                <a:lnTo>
                  <a:pt x="117951" y="836619"/>
                </a:lnTo>
                <a:lnTo>
                  <a:pt x="123266" y="843497"/>
                </a:lnTo>
                <a:lnTo>
                  <a:pt x="128794" y="850065"/>
                </a:lnTo>
                <a:lnTo>
                  <a:pt x="134464" y="856429"/>
                </a:lnTo>
                <a:lnTo>
                  <a:pt x="145064" y="867799"/>
                </a:lnTo>
                <a:lnTo>
                  <a:pt x="153082" y="876160"/>
                </a:lnTo>
                <a:lnTo>
                  <a:pt x="156609" y="878786"/>
                </a:lnTo>
                <a:lnTo>
                  <a:pt x="159953" y="880537"/>
                </a:lnTo>
                <a:lnTo>
                  <a:pt x="163174" y="881704"/>
                </a:lnTo>
                <a:lnTo>
                  <a:pt x="166314" y="883475"/>
                </a:lnTo>
                <a:lnTo>
                  <a:pt x="169399" y="885647"/>
                </a:lnTo>
                <a:lnTo>
                  <a:pt x="176740" y="891522"/>
                </a:lnTo>
                <a:lnTo>
                  <a:pt x="180389" y="892326"/>
                </a:lnTo>
                <a:lnTo>
                  <a:pt x="186076" y="892842"/>
                </a:lnTo>
                <a:lnTo>
                  <a:pt x="186543" y="891892"/>
                </a:lnTo>
                <a:lnTo>
                  <a:pt x="187465" y="884147"/>
                </a:lnTo>
                <a:lnTo>
                  <a:pt x="187476" y="8751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InkAnnotation565"/>
          <p:cNvSpPr/>
          <p:nvPr/>
        </p:nvSpPr>
        <p:spPr>
          <a:xfrm>
            <a:off x="4080867" y="2411015"/>
            <a:ext cx="169665" cy="276821"/>
          </a:xfrm>
          <a:custGeom>
            <a:avLst/>
            <a:gdLst/>
            <a:ahLst/>
            <a:cxnLst/>
            <a:rect l="0" t="0" r="0" b="0"/>
            <a:pathLst>
              <a:path w="169665" h="276821">
                <a:moveTo>
                  <a:pt x="0" y="0"/>
                </a:moveTo>
                <a:lnTo>
                  <a:pt x="4740" y="4741"/>
                </a:lnTo>
                <a:lnTo>
                  <a:pt x="6136" y="7129"/>
                </a:lnTo>
                <a:lnTo>
                  <a:pt x="7688" y="12429"/>
                </a:lnTo>
                <a:lnTo>
                  <a:pt x="10086" y="15231"/>
                </a:lnTo>
                <a:lnTo>
                  <a:pt x="13669" y="18092"/>
                </a:lnTo>
                <a:lnTo>
                  <a:pt x="18042" y="20991"/>
                </a:lnTo>
                <a:lnTo>
                  <a:pt x="21950" y="24908"/>
                </a:lnTo>
                <a:lnTo>
                  <a:pt x="25547" y="29504"/>
                </a:lnTo>
                <a:lnTo>
                  <a:pt x="43190" y="55878"/>
                </a:lnTo>
                <a:lnTo>
                  <a:pt x="47645" y="63049"/>
                </a:lnTo>
                <a:lnTo>
                  <a:pt x="51607" y="69814"/>
                </a:lnTo>
                <a:lnTo>
                  <a:pt x="55240" y="76308"/>
                </a:lnTo>
                <a:lnTo>
                  <a:pt x="59647" y="83614"/>
                </a:lnTo>
                <a:lnTo>
                  <a:pt x="69835" y="99670"/>
                </a:lnTo>
                <a:lnTo>
                  <a:pt x="74338" y="107126"/>
                </a:lnTo>
                <a:lnTo>
                  <a:pt x="78332" y="114082"/>
                </a:lnTo>
                <a:lnTo>
                  <a:pt x="81987" y="120703"/>
                </a:lnTo>
                <a:lnTo>
                  <a:pt x="86408" y="128093"/>
                </a:lnTo>
                <a:lnTo>
                  <a:pt x="96612" y="144243"/>
                </a:lnTo>
                <a:lnTo>
                  <a:pt x="101119" y="152717"/>
                </a:lnTo>
                <a:lnTo>
                  <a:pt x="105115" y="161342"/>
                </a:lnTo>
                <a:lnTo>
                  <a:pt x="108772" y="170069"/>
                </a:lnTo>
                <a:lnTo>
                  <a:pt x="115481" y="185058"/>
                </a:lnTo>
                <a:lnTo>
                  <a:pt x="124836" y="204652"/>
                </a:lnTo>
                <a:lnTo>
                  <a:pt x="127872" y="210849"/>
                </a:lnTo>
                <a:lnTo>
                  <a:pt x="129896" y="216964"/>
                </a:lnTo>
                <a:lnTo>
                  <a:pt x="131246" y="223026"/>
                </a:lnTo>
                <a:lnTo>
                  <a:pt x="132145" y="229051"/>
                </a:lnTo>
                <a:lnTo>
                  <a:pt x="133738" y="234060"/>
                </a:lnTo>
                <a:lnTo>
                  <a:pt x="138152" y="242272"/>
                </a:lnTo>
                <a:lnTo>
                  <a:pt x="143422" y="249228"/>
                </a:lnTo>
                <a:lnTo>
                  <a:pt x="146216" y="252472"/>
                </a:lnTo>
                <a:lnTo>
                  <a:pt x="148079" y="255628"/>
                </a:lnTo>
                <a:lnTo>
                  <a:pt x="150149" y="261779"/>
                </a:lnTo>
                <a:lnTo>
                  <a:pt x="151069" y="267820"/>
                </a:lnTo>
                <a:lnTo>
                  <a:pt x="151314" y="270820"/>
                </a:lnTo>
                <a:lnTo>
                  <a:pt x="152469" y="272820"/>
                </a:lnTo>
                <a:lnTo>
                  <a:pt x="154232" y="274154"/>
                </a:lnTo>
                <a:lnTo>
                  <a:pt x="160701" y="276807"/>
                </a:lnTo>
                <a:lnTo>
                  <a:pt x="160734" y="276820"/>
                </a:lnTo>
                <a:lnTo>
                  <a:pt x="160734" y="272080"/>
                </a:lnTo>
                <a:lnTo>
                  <a:pt x="161726" y="270683"/>
                </a:lnTo>
                <a:lnTo>
                  <a:pt x="163380" y="269752"/>
                </a:lnTo>
                <a:lnTo>
                  <a:pt x="169664" y="2678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InkAnnotation566"/>
          <p:cNvSpPr/>
          <p:nvPr/>
        </p:nvSpPr>
        <p:spPr>
          <a:xfrm>
            <a:off x="2473523" y="2527101"/>
            <a:ext cx="80368" cy="303610"/>
          </a:xfrm>
          <a:custGeom>
            <a:avLst/>
            <a:gdLst/>
            <a:ahLst/>
            <a:cxnLst/>
            <a:rect l="0" t="0" r="0" b="0"/>
            <a:pathLst>
              <a:path w="80368" h="303610">
                <a:moveTo>
                  <a:pt x="0" y="0"/>
                </a:moveTo>
                <a:lnTo>
                  <a:pt x="0" y="25990"/>
                </a:lnTo>
                <a:lnTo>
                  <a:pt x="992" y="30225"/>
                </a:lnTo>
                <a:lnTo>
                  <a:pt x="2646" y="34041"/>
                </a:lnTo>
                <a:lnTo>
                  <a:pt x="4740" y="37577"/>
                </a:lnTo>
                <a:lnTo>
                  <a:pt x="6137" y="42911"/>
                </a:lnTo>
                <a:lnTo>
                  <a:pt x="7068" y="49443"/>
                </a:lnTo>
                <a:lnTo>
                  <a:pt x="7688" y="56774"/>
                </a:lnTo>
                <a:lnTo>
                  <a:pt x="9094" y="64639"/>
                </a:lnTo>
                <a:lnTo>
                  <a:pt x="11024" y="72858"/>
                </a:lnTo>
                <a:lnTo>
                  <a:pt x="13302" y="81314"/>
                </a:lnTo>
                <a:lnTo>
                  <a:pt x="18479" y="98648"/>
                </a:lnTo>
                <a:lnTo>
                  <a:pt x="32824" y="142930"/>
                </a:lnTo>
                <a:lnTo>
                  <a:pt x="47635" y="187531"/>
                </a:lnTo>
                <a:lnTo>
                  <a:pt x="50609" y="197450"/>
                </a:lnTo>
                <a:lnTo>
                  <a:pt x="59533" y="229380"/>
                </a:lnTo>
                <a:lnTo>
                  <a:pt x="65485" y="248791"/>
                </a:lnTo>
                <a:lnTo>
                  <a:pt x="68462" y="257142"/>
                </a:lnTo>
                <a:lnTo>
                  <a:pt x="71438" y="264694"/>
                </a:lnTo>
                <a:lnTo>
                  <a:pt x="74414" y="271712"/>
                </a:lnTo>
                <a:lnTo>
                  <a:pt x="76399" y="278376"/>
                </a:lnTo>
                <a:lnTo>
                  <a:pt x="77722" y="284803"/>
                </a:lnTo>
                <a:lnTo>
                  <a:pt x="80367" y="3036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InkAnnotation567"/>
          <p:cNvSpPr/>
          <p:nvPr/>
        </p:nvSpPr>
        <p:spPr>
          <a:xfrm>
            <a:off x="3741539" y="2598539"/>
            <a:ext cx="169665" cy="303610"/>
          </a:xfrm>
          <a:custGeom>
            <a:avLst/>
            <a:gdLst/>
            <a:ahLst/>
            <a:cxnLst/>
            <a:rect l="0" t="0" r="0" b="0"/>
            <a:pathLst>
              <a:path w="169665" h="303610">
                <a:moveTo>
                  <a:pt x="0" y="0"/>
                </a:moveTo>
                <a:lnTo>
                  <a:pt x="4740" y="0"/>
                </a:lnTo>
                <a:lnTo>
                  <a:pt x="6136" y="992"/>
                </a:lnTo>
                <a:lnTo>
                  <a:pt x="7068" y="2646"/>
                </a:lnTo>
                <a:lnTo>
                  <a:pt x="7688" y="4740"/>
                </a:lnTo>
                <a:lnTo>
                  <a:pt x="9094" y="6137"/>
                </a:lnTo>
                <a:lnTo>
                  <a:pt x="11023" y="7067"/>
                </a:lnTo>
                <a:lnTo>
                  <a:pt x="13302" y="7688"/>
                </a:lnTo>
                <a:lnTo>
                  <a:pt x="15813" y="10086"/>
                </a:lnTo>
                <a:lnTo>
                  <a:pt x="18479" y="13669"/>
                </a:lnTo>
                <a:lnTo>
                  <a:pt x="21249" y="18042"/>
                </a:lnTo>
                <a:lnTo>
                  <a:pt x="24088" y="22942"/>
                </a:lnTo>
                <a:lnTo>
                  <a:pt x="29888" y="33678"/>
                </a:lnTo>
                <a:lnTo>
                  <a:pt x="33816" y="39319"/>
                </a:lnTo>
                <a:lnTo>
                  <a:pt x="38419" y="45064"/>
                </a:lnTo>
                <a:lnTo>
                  <a:pt x="43472" y="50878"/>
                </a:lnTo>
                <a:lnTo>
                  <a:pt x="48825" y="57731"/>
                </a:lnTo>
                <a:lnTo>
                  <a:pt x="54378" y="65277"/>
                </a:lnTo>
                <a:lnTo>
                  <a:pt x="60065" y="73283"/>
                </a:lnTo>
                <a:lnTo>
                  <a:pt x="64848" y="81597"/>
                </a:lnTo>
                <a:lnTo>
                  <a:pt x="69028" y="90117"/>
                </a:lnTo>
                <a:lnTo>
                  <a:pt x="72808" y="98773"/>
                </a:lnTo>
                <a:lnTo>
                  <a:pt x="77312" y="106528"/>
                </a:lnTo>
                <a:lnTo>
                  <a:pt x="82299" y="113683"/>
                </a:lnTo>
                <a:lnTo>
                  <a:pt x="87608" y="120437"/>
                </a:lnTo>
                <a:lnTo>
                  <a:pt x="93131" y="127916"/>
                </a:lnTo>
                <a:lnTo>
                  <a:pt x="104561" y="144164"/>
                </a:lnTo>
                <a:lnTo>
                  <a:pt x="109394" y="152664"/>
                </a:lnTo>
                <a:lnTo>
                  <a:pt x="113609" y="161307"/>
                </a:lnTo>
                <a:lnTo>
                  <a:pt x="117411" y="170046"/>
                </a:lnTo>
                <a:lnTo>
                  <a:pt x="121930" y="178848"/>
                </a:lnTo>
                <a:lnTo>
                  <a:pt x="126927" y="187693"/>
                </a:lnTo>
                <a:lnTo>
                  <a:pt x="132243" y="196566"/>
                </a:lnTo>
                <a:lnTo>
                  <a:pt x="136779" y="205458"/>
                </a:lnTo>
                <a:lnTo>
                  <a:pt x="140795" y="214362"/>
                </a:lnTo>
                <a:lnTo>
                  <a:pt x="144465" y="223275"/>
                </a:lnTo>
                <a:lnTo>
                  <a:pt x="147903" y="232194"/>
                </a:lnTo>
                <a:lnTo>
                  <a:pt x="154370" y="250041"/>
                </a:lnTo>
                <a:lnTo>
                  <a:pt x="163589" y="276823"/>
                </a:lnTo>
                <a:lnTo>
                  <a:pt x="165614" y="283767"/>
                </a:lnTo>
                <a:lnTo>
                  <a:pt x="166963" y="289389"/>
                </a:lnTo>
                <a:lnTo>
                  <a:pt x="169664" y="3036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InkAnnotation568"/>
          <p:cNvSpPr/>
          <p:nvPr/>
        </p:nvSpPr>
        <p:spPr>
          <a:xfrm>
            <a:off x="4429125" y="2946796"/>
            <a:ext cx="89297" cy="312540"/>
          </a:xfrm>
          <a:custGeom>
            <a:avLst/>
            <a:gdLst/>
            <a:ahLst/>
            <a:cxnLst/>
            <a:rect l="0" t="0" r="0" b="0"/>
            <a:pathLst>
              <a:path w="89297" h="312540">
                <a:moveTo>
                  <a:pt x="89296" y="0"/>
                </a:moveTo>
                <a:lnTo>
                  <a:pt x="84556" y="4741"/>
                </a:lnTo>
                <a:lnTo>
                  <a:pt x="83160" y="7129"/>
                </a:lnTo>
                <a:lnTo>
                  <a:pt x="81608" y="12429"/>
                </a:lnTo>
                <a:lnTo>
                  <a:pt x="80202" y="15231"/>
                </a:lnTo>
                <a:lnTo>
                  <a:pt x="78272" y="18092"/>
                </a:lnTo>
                <a:lnTo>
                  <a:pt x="75994" y="20991"/>
                </a:lnTo>
                <a:lnTo>
                  <a:pt x="74475" y="24908"/>
                </a:lnTo>
                <a:lnTo>
                  <a:pt x="72787" y="34553"/>
                </a:lnTo>
                <a:lnTo>
                  <a:pt x="71345" y="39902"/>
                </a:lnTo>
                <a:lnTo>
                  <a:pt x="69391" y="45453"/>
                </a:lnTo>
                <a:lnTo>
                  <a:pt x="67096" y="51138"/>
                </a:lnTo>
                <a:lnTo>
                  <a:pt x="65567" y="57905"/>
                </a:lnTo>
                <a:lnTo>
                  <a:pt x="64547" y="65392"/>
                </a:lnTo>
                <a:lnTo>
                  <a:pt x="63867" y="73361"/>
                </a:lnTo>
                <a:lnTo>
                  <a:pt x="62422" y="80657"/>
                </a:lnTo>
                <a:lnTo>
                  <a:pt x="60466" y="87506"/>
                </a:lnTo>
                <a:lnTo>
                  <a:pt x="44468" y="134572"/>
                </a:lnTo>
                <a:lnTo>
                  <a:pt x="32706" y="169788"/>
                </a:lnTo>
                <a:lnTo>
                  <a:pt x="30734" y="178677"/>
                </a:lnTo>
                <a:lnTo>
                  <a:pt x="29419" y="187579"/>
                </a:lnTo>
                <a:lnTo>
                  <a:pt x="28542" y="196490"/>
                </a:lnTo>
                <a:lnTo>
                  <a:pt x="26965" y="204416"/>
                </a:lnTo>
                <a:lnTo>
                  <a:pt x="24922" y="211683"/>
                </a:lnTo>
                <a:lnTo>
                  <a:pt x="22568" y="218513"/>
                </a:lnTo>
                <a:lnTo>
                  <a:pt x="20998" y="225050"/>
                </a:lnTo>
                <a:lnTo>
                  <a:pt x="19952" y="231393"/>
                </a:lnTo>
                <a:lnTo>
                  <a:pt x="19254" y="237606"/>
                </a:lnTo>
                <a:lnTo>
                  <a:pt x="17796" y="243732"/>
                </a:lnTo>
                <a:lnTo>
                  <a:pt x="15833" y="249801"/>
                </a:lnTo>
                <a:lnTo>
                  <a:pt x="13532" y="255831"/>
                </a:lnTo>
                <a:lnTo>
                  <a:pt x="11997" y="261835"/>
                </a:lnTo>
                <a:lnTo>
                  <a:pt x="10975" y="267822"/>
                </a:lnTo>
                <a:lnTo>
                  <a:pt x="10293" y="273798"/>
                </a:lnTo>
                <a:lnTo>
                  <a:pt x="9535" y="283084"/>
                </a:lnTo>
                <a:lnTo>
                  <a:pt x="9333" y="286950"/>
                </a:lnTo>
                <a:lnTo>
                  <a:pt x="8206" y="290518"/>
                </a:lnTo>
                <a:lnTo>
                  <a:pt x="6462" y="293890"/>
                </a:lnTo>
                <a:lnTo>
                  <a:pt x="4308" y="297130"/>
                </a:lnTo>
                <a:lnTo>
                  <a:pt x="1915" y="303376"/>
                </a:lnTo>
                <a:lnTo>
                  <a:pt x="0" y="3125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InkAnnotation569"/>
          <p:cNvSpPr/>
          <p:nvPr/>
        </p:nvSpPr>
        <p:spPr>
          <a:xfrm>
            <a:off x="4348757" y="3080744"/>
            <a:ext cx="437556" cy="17858"/>
          </a:xfrm>
          <a:custGeom>
            <a:avLst/>
            <a:gdLst/>
            <a:ahLst/>
            <a:cxnLst/>
            <a:rect l="0" t="0" r="0" b="0"/>
            <a:pathLst>
              <a:path w="437556" h="17858">
                <a:moveTo>
                  <a:pt x="0" y="8927"/>
                </a:moveTo>
                <a:lnTo>
                  <a:pt x="0" y="4187"/>
                </a:lnTo>
                <a:lnTo>
                  <a:pt x="993" y="2790"/>
                </a:lnTo>
                <a:lnTo>
                  <a:pt x="2646" y="1859"/>
                </a:lnTo>
                <a:lnTo>
                  <a:pt x="4741" y="1239"/>
                </a:lnTo>
                <a:lnTo>
                  <a:pt x="7129" y="825"/>
                </a:lnTo>
                <a:lnTo>
                  <a:pt x="12429" y="365"/>
                </a:lnTo>
                <a:lnTo>
                  <a:pt x="25732" y="107"/>
                </a:lnTo>
                <a:lnTo>
                  <a:pt x="103172" y="0"/>
                </a:lnTo>
                <a:lnTo>
                  <a:pt x="114422" y="992"/>
                </a:lnTo>
                <a:lnTo>
                  <a:pt x="125891" y="2645"/>
                </a:lnTo>
                <a:lnTo>
                  <a:pt x="137505" y="4739"/>
                </a:lnTo>
                <a:lnTo>
                  <a:pt x="149217" y="6135"/>
                </a:lnTo>
                <a:lnTo>
                  <a:pt x="160994" y="7066"/>
                </a:lnTo>
                <a:lnTo>
                  <a:pt x="172813" y="7686"/>
                </a:lnTo>
                <a:lnTo>
                  <a:pt x="196530" y="8376"/>
                </a:lnTo>
                <a:lnTo>
                  <a:pt x="208411" y="8560"/>
                </a:lnTo>
                <a:lnTo>
                  <a:pt x="221292" y="9674"/>
                </a:lnTo>
                <a:lnTo>
                  <a:pt x="234840" y="11410"/>
                </a:lnTo>
                <a:lnTo>
                  <a:pt x="248834" y="13559"/>
                </a:lnTo>
                <a:lnTo>
                  <a:pt x="262131" y="14992"/>
                </a:lnTo>
                <a:lnTo>
                  <a:pt x="274965" y="15947"/>
                </a:lnTo>
                <a:lnTo>
                  <a:pt x="287490" y="16583"/>
                </a:lnTo>
                <a:lnTo>
                  <a:pt x="311989" y="17291"/>
                </a:lnTo>
                <a:lnTo>
                  <a:pt x="391111" y="17824"/>
                </a:lnTo>
                <a:lnTo>
                  <a:pt x="437555" y="178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InkAnnotation570"/>
          <p:cNvSpPr/>
          <p:nvPr/>
        </p:nvSpPr>
        <p:spPr>
          <a:xfrm>
            <a:off x="5054202" y="2821781"/>
            <a:ext cx="232173" cy="339329"/>
          </a:xfrm>
          <a:custGeom>
            <a:avLst/>
            <a:gdLst/>
            <a:ahLst/>
            <a:cxnLst/>
            <a:rect l="0" t="0" r="0" b="0"/>
            <a:pathLst>
              <a:path w="232173" h="339329">
                <a:moveTo>
                  <a:pt x="232172" y="0"/>
                </a:moveTo>
                <a:lnTo>
                  <a:pt x="232172" y="4740"/>
                </a:lnTo>
                <a:lnTo>
                  <a:pt x="231180" y="6137"/>
                </a:lnTo>
                <a:lnTo>
                  <a:pt x="229527" y="7068"/>
                </a:lnTo>
                <a:lnTo>
                  <a:pt x="227432" y="7688"/>
                </a:lnTo>
                <a:lnTo>
                  <a:pt x="226035" y="9094"/>
                </a:lnTo>
                <a:lnTo>
                  <a:pt x="225104" y="11023"/>
                </a:lnTo>
                <a:lnTo>
                  <a:pt x="223078" y="16806"/>
                </a:lnTo>
                <a:lnTo>
                  <a:pt x="218869" y="25990"/>
                </a:lnTo>
                <a:lnTo>
                  <a:pt x="213692" y="34041"/>
                </a:lnTo>
                <a:lnTo>
                  <a:pt x="210923" y="37577"/>
                </a:lnTo>
                <a:lnTo>
                  <a:pt x="208083" y="42910"/>
                </a:lnTo>
                <a:lnTo>
                  <a:pt x="205199" y="49443"/>
                </a:lnTo>
                <a:lnTo>
                  <a:pt x="202283" y="56774"/>
                </a:lnTo>
                <a:lnTo>
                  <a:pt x="198356" y="64638"/>
                </a:lnTo>
                <a:lnTo>
                  <a:pt x="193753" y="72858"/>
                </a:lnTo>
                <a:lnTo>
                  <a:pt x="188700" y="81314"/>
                </a:lnTo>
                <a:lnTo>
                  <a:pt x="177794" y="98647"/>
                </a:lnTo>
                <a:lnTo>
                  <a:pt x="154624" y="134028"/>
                </a:lnTo>
                <a:lnTo>
                  <a:pt x="147731" y="142930"/>
                </a:lnTo>
                <a:lnTo>
                  <a:pt x="140160" y="151841"/>
                </a:lnTo>
                <a:lnTo>
                  <a:pt x="132135" y="160759"/>
                </a:lnTo>
                <a:lnTo>
                  <a:pt x="124801" y="169680"/>
                </a:lnTo>
                <a:lnTo>
                  <a:pt x="117927" y="178604"/>
                </a:lnTo>
                <a:lnTo>
                  <a:pt x="111360" y="187531"/>
                </a:lnTo>
                <a:lnTo>
                  <a:pt x="98772" y="205386"/>
                </a:lnTo>
                <a:lnTo>
                  <a:pt x="74522" y="241102"/>
                </a:lnTo>
                <a:lnTo>
                  <a:pt x="69525" y="250032"/>
                </a:lnTo>
                <a:lnTo>
                  <a:pt x="65202" y="258961"/>
                </a:lnTo>
                <a:lnTo>
                  <a:pt x="61327" y="267891"/>
                </a:lnTo>
                <a:lnTo>
                  <a:pt x="56760" y="275828"/>
                </a:lnTo>
                <a:lnTo>
                  <a:pt x="51730" y="283104"/>
                </a:lnTo>
                <a:lnTo>
                  <a:pt x="46393" y="289939"/>
                </a:lnTo>
                <a:lnTo>
                  <a:pt x="41843" y="296480"/>
                </a:lnTo>
                <a:lnTo>
                  <a:pt x="37817" y="302825"/>
                </a:lnTo>
                <a:lnTo>
                  <a:pt x="34141" y="309040"/>
                </a:lnTo>
                <a:lnTo>
                  <a:pt x="27411" y="318590"/>
                </a:lnTo>
                <a:lnTo>
                  <a:pt x="21112" y="326143"/>
                </a:lnTo>
                <a:lnTo>
                  <a:pt x="15006" y="332806"/>
                </a:lnTo>
                <a:lnTo>
                  <a:pt x="11988" y="334980"/>
                </a:lnTo>
                <a:lnTo>
                  <a:pt x="5990" y="337395"/>
                </a:lnTo>
                <a:lnTo>
                  <a:pt x="0" y="3393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InkAnnotation571"/>
          <p:cNvSpPr/>
          <p:nvPr/>
        </p:nvSpPr>
        <p:spPr>
          <a:xfrm>
            <a:off x="5161358" y="2768203"/>
            <a:ext cx="196455" cy="446485"/>
          </a:xfrm>
          <a:custGeom>
            <a:avLst/>
            <a:gdLst/>
            <a:ahLst/>
            <a:cxnLst/>
            <a:rect l="0" t="0" r="0" b="0"/>
            <a:pathLst>
              <a:path w="196455" h="446485">
                <a:moveTo>
                  <a:pt x="0" y="0"/>
                </a:moveTo>
                <a:lnTo>
                  <a:pt x="0" y="12428"/>
                </a:lnTo>
                <a:lnTo>
                  <a:pt x="5292" y="23383"/>
                </a:lnTo>
                <a:lnTo>
                  <a:pt x="9482" y="30471"/>
                </a:lnTo>
                <a:lnTo>
                  <a:pt x="13266" y="37181"/>
                </a:lnTo>
                <a:lnTo>
                  <a:pt x="20118" y="49928"/>
                </a:lnTo>
                <a:lnTo>
                  <a:pt x="23334" y="57098"/>
                </a:lnTo>
                <a:lnTo>
                  <a:pt x="26470" y="64854"/>
                </a:lnTo>
                <a:lnTo>
                  <a:pt x="29553" y="73001"/>
                </a:lnTo>
                <a:lnTo>
                  <a:pt x="33593" y="81410"/>
                </a:lnTo>
                <a:lnTo>
                  <a:pt x="38270" y="89992"/>
                </a:lnTo>
                <a:lnTo>
                  <a:pt x="43373" y="98690"/>
                </a:lnTo>
                <a:lnTo>
                  <a:pt x="48759" y="108457"/>
                </a:lnTo>
                <a:lnTo>
                  <a:pt x="60036" y="129893"/>
                </a:lnTo>
                <a:lnTo>
                  <a:pt x="64829" y="140173"/>
                </a:lnTo>
                <a:lnTo>
                  <a:pt x="69016" y="150003"/>
                </a:lnTo>
                <a:lnTo>
                  <a:pt x="72800" y="159533"/>
                </a:lnTo>
                <a:lnTo>
                  <a:pt x="77307" y="169856"/>
                </a:lnTo>
                <a:lnTo>
                  <a:pt x="87606" y="191908"/>
                </a:lnTo>
                <a:lnTo>
                  <a:pt x="92139" y="203344"/>
                </a:lnTo>
                <a:lnTo>
                  <a:pt x="96153" y="214938"/>
                </a:lnTo>
                <a:lnTo>
                  <a:pt x="99820" y="226636"/>
                </a:lnTo>
                <a:lnTo>
                  <a:pt x="104250" y="238403"/>
                </a:lnTo>
                <a:lnTo>
                  <a:pt x="109188" y="250216"/>
                </a:lnTo>
                <a:lnTo>
                  <a:pt x="114464" y="262061"/>
                </a:lnTo>
                <a:lnTo>
                  <a:pt x="119966" y="272934"/>
                </a:lnTo>
                <a:lnTo>
                  <a:pt x="125618" y="283159"/>
                </a:lnTo>
                <a:lnTo>
                  <a:pt x="131370" y="292952"/>
                </a:lnTo>
                <a:lnTo>
                  <a:pt x="136198" y="303450"/>
                </a:lnTo>
                <a:lnTo>
                  <a:pt x="140408" y="314417"/>
                </a:lnTo>
                <a:lnTo>
                  <a:pt x="163567" y="383563"/>
                </a:lnTo>
                <a:lnTo>
                  <a:pt x="166591" y="391639"/>
                </a:lnTo>
                <a:lnTo>
                  <a:pt x="169601" y="399006"/>
                </a:lnTo>
                <a:lnTo>
                  <a:pt x="175589" y="412484"/>
                </a:lnTo>
                <a:lnTo>
                  <a:pt x="181558" y="425089"/>
                </a:lnTo>
                <a:lnTo>
                  <a:pt x="187518" y="434660"/>
                </a:lnTo>
                <a:lnTo>
                  <a:pt x="196454" y="44648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InkAnnotation572"/>
          <p:cNvSpPr/>
          <p:nvPr/>
        </p:nvSpPr>
        <p:spPr>
          <a:xfrm>
            <a:off x="5063175" y="2598539"/>
            <a:ext cx="98184" cy="750094"/>
          </a:xfrm>
          <a:custGeom>
            <a:avLst/>
            <a:gdLst/>
            <a:ahLst/>
            <a:cxnLst/>
            <a:rect l="0" t="0" r="0" b="0"/>
            <a:pathLst>
              <a:path w="98184" h="750094">
                <a:moveTo>
                  <a:pt x="80324" y="0"/>
                </a:moveTo>
                <a:lnTo>
                  <a:pt x="75584" y="4740"/>
                </a:lnTo>
                <a:lnTo>
                  <a:pt x="73195" y="8121"/>
                </a:lnTo>
                <a:lnTo>
                  <a:pt x="70610" y="12359"/>
                </a:lnTo>
                <a:lnTo>
                  <a:pt x="67895" y="17169"/>
                </a:lnTo>
                <a:lnTo>
                  <a:pt x="62233" y="27805"/>
                </a:lnTo>
                <a:lnTo>
                  <a:pt x="59333" y="33419"/>
                </a:lnTo>
                <a:lnTo>
                  <a:pt x="56408" y="40139"/>
                </a:lnTo>
                <a:lnTo>
                  <a:pt x="53466" y="47595"/>
                </a:lnTo>
                <a:lnTo>
                  <a:pt x="47551" y="63817"/>
                </a:lnTo>
                <a:lnTo>
                  <a:pt x="41615" y="80949"/>
                </a:lnTo>
                <a:lnTo>
                  <a:pt x="38643" y="90677"/>
                </a:lnTo>
                <a:lnTo>
                  <a:pt x="32696" y="112068"/>
                </a:lnTo>
                <a:lnTo>
                  <a:pt x="29720" y="124321"/>
                </a:lnTo>
                <a:lnTo>
                  <a:pt x="23768" y="151165"/>
                </a:lnTo>
                <a:lnTo>
                  <a:pt x="21784" y="165269"/>
                </a:lnTo>
                <a:lnTo>
                  <a:pt x="20461" y="179632"/>
                </a:lnTo>
                <a:lnTo>
                  <a:pt x="19580" y="194169"/>
                </a:lnTo>
                <a:lnTo>
                  <a:pt x="18000" y="209813"/>
                </a:lnTo>
                <a:lnTo>
                  <a:pt x="15954" y="226195"/>
                </a:lnTo>
                <a:lnTo>
                  <a:pt x="11036" y="260273"/>
                </a:lnTo>
                <a:lnTo>
                  <a:pt x="5542" y="295263"/>
                </a:lnTo>
                <a:lnTo>
                  <a:pt x="3680" y="312928"/>
                </a:lnTo>
                <a:lnTo>
                  <a:pt x="2439" y="330657"/>
                </a:lnTo>
                <a:lnTo>
                  <a:pt x="1611" y="348430"/>
                </a:lnTo>
                <a:lnTo>
                  <a:pt x="692" y="384053"/>
                </a:lnTo>
                <a:lnTo>
                  <a:pt x="0" y="508996"/>
                </a:lnTo>
                <a:lnTo>
                  <a:pt x="978" y="526854"/>
                </a:lnTo>
                <a:lnTo>
                  <a:pt x="2622" y="544712"/>
                </a:lnTo>
                <a:lnTo>
                  <a:pt x="4710" y="562571"/>
                </a:lnTo>
                <a:lnTo>
                  <a:pt x="8087" y="579438"/>
                </a:lnTo>
                <a:lnTo>
                  <a:pt x="12322" y="595643"/>
                </a:lnTo>
                <a:lnTo>
                  <a:pt x="17130" y="611408"/>
                </a:lnTo>
                <a:lnTo>
                  <a:pt x="22320" y="625886"/>
                </a:lnTo>
                <a:lnTo>
                  <a:pt x="27764" y="639507"/>
                </a:lnTo>
                <a:lnTo>
                  <a:pt x="33378" y="652557"/>
                </a:lnTo>
                <a:lnTo>
                  <a:pt x="44907" y="677640"/>
                </a:lnTo>
                <a:lnTo>
                  <a:pt x="50760" y="689885"/>
                </a:lnTo>
                <a:lnTo>
                  <a:pt x="56645" y="700032"/>
                </a:lnTo>
                <a:lnTo>
                  <a:pt x="62554" y="708781"/>
                </a:lnTo>
                <a:lnTo>
                  <a:pt x="68477" y="716599"/>
                </a:lnTo>
                <a:lnTo>
                  <a:pt x="74411" y="723795"/>
                </a:lnTo>
                <a:lnTo>
                  <a:pt x="80350" y="730577"/>
                </a:lnTo>
                <a:lnTo>
                  <a:pt x="98183" y="7500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InkAnnotation573"/>
          <p:cNvSpPr/>
          <p:nvPr/>
        </p:nvSpPr>
        <p:spPr>
          <a:xfrm>
            <a:off x="5643562" y="2839640"/>
            <a:ext cx="35720" cy="276821"/>
          </a:xfrm>
          <a:custGeom>
            <a:avLst/>
            <a:gdLst/>
            <a:ahLst/>
            <a:cxnLst/>
            <a:rect l="0" t="0" r="0" b="0"/>
            <a:pathLst>
              <a:path w="35720" h="276821">
                <a:moveTo>
                  <a:pt x="35719" y="0"/>
                </a:moveTo>
                <a:lnTo>
                  <a:pt x="35719" y="4741"/>
                </a:lnTo>
                <a:lnTo>
                  <a:pt x="34727" y="7129"/>
                </a:lnTo>
                <a:lnTo>
                  <a:pt x="33073" y="9713"/>
                </a:lnTo>
                <a:lnTo>
                  <a:pt x="30979" y="12429"/>
                </a:lnTo>
                <a:lnTo>
                  <a:pt x="29582" y="17216"/>
                </a:lnTo>
                <a:lnTo>
                  <a:pt x="28651" y="23383"/>
                </a:lnTo>
                <a:lnTo>
                  <a:pt x="28030" y="30472"/>
                </a:lnTo>
                <a:lnTo>
                  <a:pt x="27617" y="38174"/>
                </a:lnTo>
                <a:lnTo>
                  <a:pt x="27157" y="54669"/>
                </a:lnTo>
                <a:lnTo>
                  <a:pt x="26821" y="107252"/>
                </a:lnTo>
                <a:lnTo>
                  <a:pt x="25818" y="116150"/>
                </a:lnTo>
                <a:lnTo>
                  <a:pt x="24157" y="125058"/>
                </a:lnTo>
                <a:lnTo>
                  <a:pt x="22058" y="133974"/>
                </a:lnTo>
                <a:lnTo>
                  <a:pt x="19666" y="142894"/>
                </a:lnTo>
                <a:lnTo>
                  <a:pt x="14363" y="160743"/>
                </a:lnTo>
                <a:lnTo>
                  <a:pt x="12552" y="169670"/>
                </a:lnTo>
                <a:lnTo>
                  <a:pt x="11345" y="178597"/>
                </a:lnTo>
                <a:lnTo>
                  <a:pt x="10540" y="187526"/>
                </a:lnTo>
                <a:lnTo>
                  <a:pt x="10002" y="196455"/>
                </a:lnTo>
                <a:lnTo>
                  <a:pt x="9406" y="214313"/>
                </a:lnTo>
                <a:lnTo>
                  <a:pt x="8255" y="223243"/>
                </a:lnTo>
                <a:lnTo>
                  <a:pt x="6495" y="232172"/>
                </a:lnTo>
                <a:lnTo>
                  <a:pt x="4330" y="241102"/>
                </a:lnTo>
                <a:lnTo>
                  <a:pt x="2887" y="248047"/>
                </a:lnTo>
                <a:lnTo>
                  <a:pt x="1925" y="253669"/>
                </a:lnTo>
                <a:lnTo>
                  <a:pt x="1283" y="258410"/>
                </a:lnTo>
                <a:lnTo>
                  <a:pt x="570" y="266323"/>
                </a:lnTo>
                <a:lnTo>
                  <a:pt x="0" y="2768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InkAnnotation574"/>
          <p:cNvSpPr/>
          <p:nvPr/>
        </p:nvSpPr>
        <p:spPr>
          <a:xfrm>
            <a:off x="5536406" y="2946796"/>
            <a:ext cx="285751" cy="26790"/>
          </a:xfrm>
          <a:custGeom>
            <a:avLst/>
            <a:gdLst/>
            <a:ahLst/>
            <a:cxnLst/>
            <a:rect l="0" t="0" r="0" b="0"/>
            <a:pathLst>
              <a:path w="285751" h="26790">
                <a:moveTo>
                  <a:pt x="0" y="0"/>
                </a:moveTo>
                <a:lnTo>
                  <a:pt x="46981" y="0"/>
                </a:lnTo>
                <a:lnTo>
                  <a:pt x="56125" y="992"/>
                </a:lnTo>
                <a:lnTo>
                  <a:pt x="66190" y="2646"/>
                </a:lnTo>
                <a:lnTo>
                  <a:pt x="76869" y="4741"/>
                </a:lnTo>
                <a:lnTo>
                  <a:pt x="87957" y="6137"/>
                </a:lnTo>
                <a:lnTo>
                  <a:pt x="99317" y="7068"/>
                </a:lnTo>
                <a:lnTo>
                  <a:pt x="110860" y="7689"/>
                </a:lnTo>
                <a:lnTo>
                  <a:pt x="123516" y="9095"/>
                </a:lnTo>
                <a:lnTo>
                  <a:pt x="136914" y="11024"/>
                </a:lnTo>
                <a:lnTo>
                  <a:pt x="150807" y="13303"/>
                </a:lnTo>
                <a:lnTo>
                  <a:pt x="165030" y="14822"/>
                </a:lnTo>
                <a:lnTo>
                  <a:pt x="179473" y="15834"/>
                </a:lnTo>
                <a:lnTo>
                  <a:pt x="194063" y="16509"/>
                </a:lnTo>
                <a:lnTo>
                  <a:pt x="208750" y="17952"/>
                </a:lnTo>
                <a:lnTo>
                  <a:pt x="223502" y="19905"/>
                </a:lnTo>
                <a:lnTo>
                  <a:pt x="238298" y="22200"/>
                </a:lnTo>
                <a:lnTo>
                  <a:pt x="250147" y="23730"/>
                </a:lnTo>
                <a:lnTo>
                  <a:pt x="260030" y="24750"/>
                </a:lnTo>
                <a:lnTo>
                  <a:pt x="285750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InkAnnotation575"/>
          <p:cNvSpPr/>
          <p:nvPr/>
        </p:nvSpPr>
        <p:spPr>
          <a:xfrm>
            <a:off x="5965031" y="2705695"/>
            <a:ext cx="267880" cy="491134"/>
          </a:xfrm>
          <a:custGeom>
            <a:avLst/>
            <a:gdLst/>
            <a:ahLst/>
            <a:cxnLst/>
            <a:rect l="0" t="0" r="0" b="0"/>
            <a:pathLst>
              <a:path w="267880" h="491134">
                <a:moveTo>
                  <a:pt x="71437" y="0"/>
                </a:moveTo>
                <a:lnTo>
                  <a:pt x="71437" y="55878"/>
                </a:lnTo>
                <a:lnTo>
                  <a:pt x="68791" y="69814"/>
                </a:lnTo>
                <a:lnTo>
                  <a:pt x="65300" y="83614"/>
                </a:lnTo>
                <a:lnTo>
                  <a:pt x="64369" y="91461"/>
                </a:lnTo>
                <a:lnTo>
                  <a:pt x="63749" y="99670"/>
                </a:lnTo>
                <a:lnTo>
                  <a:pt x="62342" y="108118"/>
                </a:lnTo>
                <a:lnTo>
                  <a:pt x="60413" y="116727"/>
                </a:lnTo>
                <a:lnTo>
                  <a:pt x="58135" y="125443"/>
                </a:lnTo>
                <a:lnTo>
                  <a:pt x="56616" y="134230"/>
                </a:lnTo>
                <a:lnTo>
                  <a:pt x="55603" y="143065"/>
                </a:lnTo>
                <a:lnTo>
                  <a:pt x="54927" y="151931"/>
                </a:lnTo>
                <a:lnTo>
                  <a:pt x="54178" y="167074"/>
                </a:lnTo>
                <a:lnTo>
                  <a:pt x="53844" y="180419"/>
                </a:lnTo>
                <a:lnTo>
                  <a:pt x="53580" y="234612"/>
                </a:lnTo>
                <a:lnTo>
                  <a:pt x="54572" y="236775"/>
                </a:lnTo>
                <a:lnTo>
                  <a:pt x="56225" y="238217"/>
                </a:lnTo>
                <a:lnTo>
                  <a:pt x="61266" y="240532"/>
                </a:lnTo>
                <a:lnTo>
                  <a:pt x="62672" y="239729"/>
                </a:lnTo>
                <a:lnTo>
                  <a:pt x="70383" y="233860"/>
                </a:lnTo>
                <a:lnTo>
                  <a:pt x="74704" y="231313"/>
                </a:lnTo>
                <a:lnTo>
                  <a:pt x="79568" y="228622"/>
                </a:lnTo>
                <a:lnTo>
                  <a:pt x="90265" y="222987"/>
                </a:lnTo>
                <a:lnTo>
                  <a:pt x="95895" y="220096"/>
                </a:lnTo>
                <a:lnTo>
                  <a:pt x="101633" y="216184"/>
                </a:lnTo>
                <a:lnTo>
                  <a:pt x="107442" y="211591"/>
                </a:lnTo>
                <a:lnTo>
                  <a:pt x="113300" y="206545"/>
                </a:lnTo>
                <a:lnTo>
                  <a:pt x="120182" y="201197"/>
                </a:lnTo>
                <a:lnTo>
                  <a:pt x="127747" y="195647"/>
                </a:lnTo>
                <a:lnTo>
                  <a:pt x="135765" y="189962"/>
                </a:lnTo>
                <a:lnTo>
                  <a:pt x="143096" y="184188"/>
                </a:lnTo>
                <a:lnTo>
                  <a:pt x="149968" y="178355"/>
                </a:lnTo>
                <a:lnTo>
                  <a:pt x="156533" y="172481"/>
                </a:lnTo>
                <a:lnTo>
                  <a:pt x="169120" y="160663"/>
                </a:lnTo>
                <a:lnTo>
                  <a:pt x="175254" y="154734"/>
                </a:lnTo>
                <a:lnTo>
                  <a:pt x="181328" y="149789"/>
                </a:lnTo>
                <a:lnTo>
                  <a:pt x="187362" y="145499"/>
                </a:lnTo>
                <a:lnTo>
                  <a:pt x="193369" y="141648"/>
                </a:lnTo>
                <a:lnTo>
                  <a:pt x="199357" y="137096"/>
                </a:lnTo>
                <a:lnTo>
                  <a:pt x="205334" y="132077"/>
                </a:lnTo>
                <a:lnTo>
                  <a:pt x="211304" y="126747"/>
                </a:lnTo>
                <a:lnTo>
                  <a:pt x="217267" y="122201"/>
                </a:lnTo>
                <a:lnTo>
                  <a:pt x="223228" y="118178"/>
                </a:lnTo>
                <a:lnTo>
                  <a:pt x="229186" y="114504"/>
                </a:lnTo>
                <a:lnTo>
                  <a:pt x="234149" y="111063"/>
                </a:lnTo>
                <a:lnTo>
                  <a:pt x="242311" y="104593"/>
                </a:lnTo>
                <a:lnTo>
                  <a:pt x="249245" y="98410"/>
                </a:lnTo>
                <a:lnTo>
                  <a:pt x="257041" y="91097"/>
                </a:lnTo>
                <a:lnTo>
                  <a:pt x="258673" y="91489"/>
                </a:lnTo>
                <a:lnTo>
                  <a:pt x="263133" y="94570"/>
                </a:lnTo>
                <a:lnTo>
                  <a:pt x="264718" y="96781"/>
                </a:lnTo>
                <a:lnTo>
                  <a:pt x="266480" y="101883"/>
                </a:lnTo>
                <a:lnTo>
                  <a:pt x="267612" y="114236"/>
                </a:lnTo>
                <a:lnTo>
                  <a:pt x="267808" y="130200"/>
                </a:lnTo>
                <a:lnTo>
                  <a:pt x="267879" y="170346"/>
                </a:lnTo>
                <a:lnTo>
                  <a:pt x="266891" y="180041"/>
                </a:lnTo>
                <a:lnTo>
                  <a:pt x="265240" y="190472"/>
                </a:lnTo>
                <a:lnTo>
                  <a:pt x="263147" y="201395"/>
                </a:lnTo>
                <a:lnTo>
                  <a:pt x="260759" y="211654"/>
                </a:lnTo>
                <a:lnTo>
                  <a:pt x="258175" y="221470"/>
                </a:lnTo>
                <a:lnTo>
                  <a:pt x="252658" y="241306"/>
                </a:lnTo>
                <a:lnTo>
                  <a:pt x="246899" y="263351"/>
                </a:lnTo>
                <a:lnTo>
                  <a:pt x="242982" y="274786"/>
                </a:lnTo>
                <a:lnTo>
                  <a:pt x="238387" y="286378"/>
                </a:lnTo>
                <a:lnTo>
                  <a:pt x="233337" y="298075"/>
                </a:lnTo>
                <a:lnTo>
                  <a:pt x="227988" y="308849"/>
                </a:lnTo>
                <a:lnTo>
                  <a:pt x="222438" y="319009"/>
                </a:lnTo>
                <a:lnTo>
                  <a:pt x="216752" y="328759"/>
                </a:lnTo>
                <a:lnTo>
                  <a:pt x="209986" y="339227"/>
                </a:lnTo>
                <a:lnTo>
                  <a:pt x="202498" y="350175"/>
                </a:lnTo>
                <a:lnTo>
                  <a:pt x="180384" y="381898"/>
                </a:lnTo>
                <a:lnTo>
                  <a:pt x="173834" y="391521"/>
                </a:lnTo>
                <a:lnTo>
                  <a:pt x="166491" y="400912"/>
                </a:lnTo>
                <a:lnTo>
                  <a:pt x="158619" y="410150"/>
                </a:lnTo>
                <a:lnTo>
                  <a:pt x="142927" y="427359"/>
                </a:lnTo>
                <a:lnTo>
                  <a:pt x="129338" y="441622"/>
                </a:lnTo>
                <a:lnTo>
                  <a:pt x="121944" y="448204"/>
                </a:lnTo>
                <a:lnTo>
                  <a:pt x="114038" y="454576"/>
                </a:lnTo>
                <a:lnTo>
                  <a:pt x="105791" y="460808"/>
                </a:lnTo>
                <a:lnTo>
                  <a:pt x="97316" y="465955"/>
                </a:lnTo>
                <a:lnTo>
                  <a:pt x="88690" y="470379"/>
                </a:lnTo>
                <a:lnTo>
                  <a:pt x="72160" y="477940"/>
                </a:lnTo>
                <a:lnTo>
                  <a:pt x="58198" y="484608"/>
                </a:lnTo>
                <a:lnTo>
                  <a:pt x="50705" y="486783"/>
                </a:lnTo>
                <a:lnTo>
                  <a:pt x="42733" y="488233"/>
                </a:lnTo>
                <a:lnTo>
                  <a:pt x="34441" y="489199"/>
                </a:lnTo>
                <a:lnTo>
                  <a:pt x="27922" y="489844"/>
                </a:lnTo>
                <a:lnTo>
                  <a:pt x="22583" y="490273"/>
                </a:lnTo>
                <a:lnTo>
                  <a:pt x="18032" y="490560"/>
                </a:lnTo>
                <a:lnTo>
                  <a:pt x="10329" y="490878"/>
                </a:lnTo>
                <a:lnTo>
                  <a:pt x="0" y="49113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InkAnnotation576"/>
          <p:cNvSpPr/>
          <p:nvPr/>
        </p:nvSpPr>
        <p:spPr>
          <a:xfrm>
            <a:off x="6366867" y="2616398"/>
            <a:ext cx="203477" cy="678657"/>
          </a:xfrm>
          <a:custGeom>
            <a:avLst/>
            <a:gdLst/>
            <a:ahLst/>
            <a:cxnLst/>
            <a:rect l="0" t="0" r="0" b="0"/>
            <a:pathLst>
              <a:path w="203477" h="678657">
                <a:moveTo>
                  <a:pt x="125015" y="0"/>
                </a:moveTo>
                <a:lnTo>
                  <a:pt x="125015" y="4741"/>
                </a:lnTo>
                <a:lnTo>
                  <a:pt x="130307" y="12359"/>
                </a:lnTo>
                <a:lnTo>
                  <a:pt x="134496" y="17169"/>
                </a:lnTo>
                <a:lnTo>
                  <a:pt x="138281" y="22360"/>
                </a:lnTo>
                <a:lnTo>
                  <a:pt x="141796" y="27805"/>
                </a:lnTo>
                <a:lnTo>
                  <a:pt x="145133" y="33419"/>
                </a:lnTo>
                <a:lnTo>
                  <a:pt x="149341" y="41131"/>
                </a:lnTo>
                <a:lnTo>
                  <a:pt x="159309" y="60283"/>
                </a:lnTo>
                <a:lnTo>
                  <a:pt x="164745" y="71939"/>
                </a:lnTo>
                <a:lnTo>
                  <a:pt x="176077" y="98119"/>
                </a:lnTo>
                <a:lnTo>
                  <a:pt x="180884" y="112045"/>
                </a:lnTo>
                <a:lnTo>
                  <a:pt x="185081" y="126290"/>
                </a:lnTo>
                <a:lnTo>
                  <a:pt x="188872" y="140748"/>
                </a:lnTo>
                <a:lnTo>
                  <a:pt x="195730" y="170042"/>
                </a:lnTo>
                <a:lnTo>
                  <a:pt x="198947" y="184799"/>
                </a:lnTo>
                <a:lnTo>
                  <a:pt x="201092" y="200590"/>
                </a:lnTo>
                <a:lnTo>
                  <a:pt x="202522" y="217070"/>
                </a:lnTo>
                <a:lnTo>
                  <a:pt x="203476" y="234010"/>
                </a:lnTo>
                <a:lnTo>
                  <a:pt x="203118" y="250265"/>
                </a:lnTo>
                <a:lnTo>
                  <a:pt x="201889" y="266062"/>
                </a:lnTo>
                <a:lnTo>
                  <a:pt x="200077" y="281554"/>
                </a:lnTo>
                <a:lnTo>
                  <a:pt x="195418" y="314643"/>
                </a:lnTo>
                <a:lnTo>
                  <a:pt x="192786" y="331801"/>
                </a:lnTo>
                <a:lnTo>
                  <a:pt x="189048" y="348201"/>
                </a:lnTo>
                <a:lnTo>
                  <a:pt x="184570" y="364095"/>
                </a:lnTo>
                <a:lnTo>
                  <a:pt x="179601" y="379652"/>
                </a:lnTo>
                <a:lnTo>
                  <a:pt x="174305" y="394984"/>
                </a:lnTo>
                <a:lnTo>
                  <a:pt x="163127" y="425249"/>
                </a:lnTo>
                <a:lnTo>
                  <a:pt x="127940" y="514910"/>
                </a:lnTo>
                <a:lnTo>
                  <a:pt x="121012" y="528812"/>
                </a:lnTo>
                <a:lnTo>
                  <a:pt x="113417" y="542049"/>
                </a:lnTo>
                <a:lnTo>
                  <a:pt x="91152" y="576995"/>
                </a:lnTo>
                <a:lnTo>
                  <a:pt x="84579" y="587070"/>
                </a:lnTo>
                <a:lnTo>
                  <a:pt x="77223" y="596763"/>
                </a:lnTo>
                <a:lnTo>
                  <a:pt x="69341" y="606201"/>
                </a:lnTo>
                <a:lnTo>
                  <a:pt x="61110" y="615470"/>
                </a:lnTo>
                <a:lnTo>
                  <a:pt x="46672" y="631060"/>
                </a:lnTo>
                <a:lnTo>
                  <a:pt x="27388" y="650994"/>
                </a:lnTo>
                <a:lnTo>
                  <a:pt x="0" y="6786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InkAnnotation577"/>
          <p:cNvSpPr/>
          <p:nvPr/>
        </p:nvSpPr>
        <p:spPr>
          <a:xfrm>
            <a:off x="6893718" y="2661046"/>
            <a:ext cx="53470" cy="357189"/>
          </a:xfrm>
          <a:custGeom>
            <a:avLst/>
            <a:gdLst/>
            <a:ahLst/>
            <a:cxnLst/>
            <a:rect l="0" t="0" r="0" b="0"/>
            <a:pathLst>
              <a:path w="53470" h="357189">
                <a:moveTo>
                  <a:pt x="44649" y="0"/>
                </a:moveTo>
                <a:lnTo>
                  <a:pt x="44649" y="42241"/>
                </a:lnTo>
                <a:lnTo>
                  <a:pt x="45640" y="48004"/>
                </a:lnTo>
                <a:lnTo>
                  <a:pt x="47294" y="53831"/>
                </a:lnTo>
                <a:lnTo>
                  <a:pt x="49388" y="59700"/>
                </a:lnTo>
                <a:lnTo>
                  <a:pt x="50786" y="66589"/>
                </a:lnTo>
                <a:lnTo>
                  <a:pt x="51716" y="74159"/>
                </a:lnTo>
                <a:lnTo>
                  <a:pt x="52337" y="82181"/>
                </a:lnTo>
                <a:lnTo>
                  <a:pt x="52751" y="90506"/>
                </a:lnTo>
                <a:lnTo>
                  <a:pt x="53210" y="107694"/>
                </a:lnTo>
                <a:lnTo>
                  <a:pt x="53469" y="134105"/>
                </a:lnTo>
                <a:lnTo>
                  <a:pt x="52513" y="141989"/>
                </a:lnTo>
                <a:lnTo>
                  <a:pt x="50884" y="149230"/>
                </a:lnTo>
                <a:lnTo>
                  <a:pt x="48806" y="156041"/>
                </a:lnTo>
                <a:lnTo>
                  <a:pt x="47420" y="163559"/>
                </a:lnTo>
                <a:lnTo>
                  <a:pt x="46496" y="171547"/>
                </a:lnTo>
                <a:lnTo>
                  <a:pt x="45880" y="179849"/>
                </a:lnTo>
                <a:lnTo>
                  <a:pt x="44477" y="188361"/>
                </a:lnTo>
                <a:lnTo>
                  <a:pt x="42550" y="197011"/>
                </a:lnTo>
                <a:lnTo>
                  <a:pt x="40273" y="205755"/>
                </a:lnTo>
                <a:lnTo>
                  <a:pt x="38755" y="214561"/>
                </a:lnTo>
                <a:lnTo>
                  <a:pt x="37743" y="223408"/>
                </a:lnTo>
                <a:lnTo>
                  <a:pt x="37069" y="232282"/>
                </a:lnTo>
                <a:lnTo>
                  <a:pt x="35626" y="241175"/>
                </a:lnTo>
                <a:lnTo>
                  <a:pt x="33673" y="250081"/>
                </a:lnTo>
                <a:lnTo>
                  <a:pt x="31378" y="258994"/>
                </a:lnTo>
                <a:lnTo>
                  <a:pt x="29849" y="266921"/>
                </a:lnTo>
                <a:lnTo>
                  <a:pt x="28829" y="274189"/>
                </a:lnTo>
                <a:lnTo>
                  <a:pt x="28149" y="281019"/>
                </a:lnTo>
                <a:lnTo>
                  <a:pt x="26704" y="287557"/>
                </a:lnTo>
                <a:lnTo>
                  <a:pt x="24748" y="293900"/>
                </a:lnTo>
                <a:lnTo>
                  <a:pt x="22451" y="300113"/>
                </a:lnTo>
                <a:lnTo>
                  <a:pt x="20921" y="306240"/>
                </a:lnTo>
                <a:lnTo>
                  <a:pt x="19901" y="312308"/>
                </a:lnTo>
                <a:lnTo>
                  <a:pt x="19220" y="318338"/>
                </a:lnTo>
                <a:lnTo>
                  <a:pt x="17774" y="323351"/>
                </a:lnTo>
                <a:lnTo>
                  <a:pt x="15818" y="327684"/>
                </a:lnTo>
                <a:lnTo>
                  <a:pt x="13523" y="331566"/>
                </a:lnTo>
                <a:lnTo>
                  <a:pt x="11991" y="335146"/>
                </a:lnTo>
                <a:lnTo>
                  <a:pt x="10971" y="338524"/>
                </a:lnTo>
                <a:lnTo>
                  <a:pt x="9535" y="348020"/>
                </a:lnTo>
                <a:lnTo>
                  <a:pt x="9333" y="351076"/>
                </a:lnTo>
                <a:lnTo>
                  <a:pt x="8207" y="353113"/>
                </a:lnTo>
                <a:lnTo>
                  <a:pt x="6463" y="354472"/>
                </a:lnTo>
                <a:lnTo>
                  <a:pt x="0" y="3571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InkAnnotation578"/>
          <p:cNvSpPr/>
          <p:nvPr/>
        </p:nvSpPr>
        <p:spPr>
          <a:xfrm>
            <a:off x="6795492" y="2795001"/>
            <a:ext cx="366118" cy="62500"/>
          </a:xfrm>
          <a:custGeom>
            <a:avLst/>
            <a:gdLst/>
            <a:ahLst/>
            <a:cxnLst/>
            <a:rect l="0" t="0" r="0" b="0"/>
            <a:pathLst>
              <a:path w="366118" h="62500">
                <a:moveTo>
                  <a:pt x="0" y="8920"/>
                </a:moveTo>
                <a:lnTo>
                  <a:pt x="0" y="1232"/>
                </a:lnTo>
                <a:lnTo>
                  <a:pt x="991" y="818"/>
                </a:lnTo>
                <a:lnTo>
                  <a:pt x="12428" y="100"/>
                </a:lnTo>
                <a:lnTo>
                  <a:pt x="46981" y="0"/>
                </a:lnTo>
                <a:lnTo>
                  <a:pt x="55133" y="989"/>
                </a:lnTo>
                <a:lnTo>
                  <a:pt x="63544" y="2641"/>
                </a:lnTo>
                <a:lnTo>
                  <a:pt x="103171" y="12420"/>
                </a:lnTo>
                <a:lnTo>
                  <a:pt x="114421" y="14230"/>
                </a:lnTo>
                <a:lnTo>
                  <a:pt x="125890" y="15437"/>
                </a:lnTo>
                <a:lnTo>
                  <a:pt x="137505" y="16241"/>
                </a:lnTo>
                <a:lnTo>
                  <a:pt x="150208" y="18762"/>
                </a:lnTo>
                <a:lnTo>
                  <a:pt x="163639" y="22427"/>
                </a:lnTo>
                <a:lnTo>
                  <a:pt x="177553" y="26854"/>
                </a:lnTo>
                <a:lnTo>
                  <a:pt x="203597" y="34420"/>
                </a:lnTo>
                <a:lnTo>
                  <a:pt x="216099" y="37826"/>
                </a:lnTo>
                <a:lnTo>
                  <a:pt x="229393" y="40097"/>
                </a:lnTo>
                <a:lnTo>
                  <a:pt x="243217" y="41611"/>
                </a:lnTo>
                <a:lnTo>
                  <a:pt x="257396" y="42621"/>
                </a:lnTo>
                <a:lnTo>
                  <a:pt x="270815" y="44286"/>
                </a:lnTo>
                <a:lnTo>
                  <a:pt x="283731" y="46388"/>
                </a:lnTo>
                <a:lnTo>
                  <a:pt x="296310" y="48782"/>
                </a:lnTo>
                <a:lnTo>
                  <a:pt x="307673" y="51369"/>
                </a:lnTo>
                <a:lnTo>
                  <a:pt x="318224" y="54087"/>
                </a:lnTo>
                <a:lnTo>
                  <a:pt x="328235" y="56891"/>
                </a:lnTo>
                <a:lnTo>
                  <a:pt x="336894" y="58760"/>
                </a:lnTo>
                <a:lnTo>
                  <a:pt x="344650" y="60006"/>
                </a:lnTo>
                <a:lnTo>
                  <a:pt x="366117" y="6249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InkAnnotation579"/>
          <p:cNvSpPr/>
          <p:nvPr/>
        </p:nvSpPr>
        <p:spPr>
          <a:xfrm>
            <a:off x="7340203" y="2669976"/>
            <a:ext cx="312113" cy="408986"/>
          </a:xfrm>
          <a:custGeom>
            <a:avLst/>
            <a:gdLst/>
            <a:ahLst/>
            <a:cxnLst/>
            <a:rect l="0" t="0" r="0" b="0"/>
            <a:pathLst>
              <a:path w="312113" h="408986">
                <a:moveTo>
                  <a:pt x="71437" y="0"/>
                </a:moveTo>
                <a:lnTo>
                  <a:pt x="71437" y="25990"/>
                </a:lnTo>
                <a:lnTo>
                  <a:pt x="68791" y="36686"/>
                </a:lnTo>
                <a:lnTo>
                  <a:pt x="64307" y="48055"/>
                </a:lnTo>
                <a:lnTo>
                  <a:pt x="59008" y="59722"/>
                </a:lnTo>
                <a:lnTo>
                  <a:pt x="55991" y="71522"/>
                </a:lnTo>
                <a:lnTo>
                  <a:pt x="55187" y="77447"/>
                </a:lnTo>
                <a:lnTo>
                  <a:pt x="53658" y="84374"/>
                </a:lnTo>
                <a:lnTo>
                  <a:pt x="51647" y="91968"/>
                </a:lnTo>
                <a:lnTo>
                  <a:pt x="49314" y="100008"/>
                </a:lnTo>
                <a:lnTo>
                  <a:pt x="47758" y="108343"/>
                </a:lnTo>
                <a:lnTo>
                  <a:pt x="46722" y="116877"/>
                </a:lnTo>
                <a:lnTo>
                  <a:pt x="46030" y="125543"/>
                </a:lnTo>
                <a:lnTo>
                  <a:pt x="44578" y="133305"/>
                </a:lnTo>
                <a:lnTo>
                  <a:pt x="42616" y="140464"/>
                </a:lnTo>
                <a:lnTo>
                  <a:pt x="40317" y="147220"/>
                </a:lnTo>
                <a:lnTo>
                  <a:pt x="38783" y="153709"/>
                </a:lnTo>
                <a:lnTo>
                  <a:pt x="37080" y="166211"/>
                </a:lnTo>
                <a:lnTo>
                  <a:pt x="38969" y="178382"/>
                </a:lnTo>
                <a:lnTo>
                  <a:pt x="42123" y="190406"/>
                </a:lnTo>
                <a:lnTo>
                  <a:pt x="43526" y="202364"/>
                </a:lnTo>
                <a:lnTo>
                  <a:pt x="44892" y="207339"/>
                </a:lnTo>
                <a:lnTo>
                  <a:pt x="49056" y="215513"/>
                </a:lnTo>
                <a:lnTo>
                  <a:pt x="56978" y="225692"/>
                </a:lnTo>
                <a:lnTo>
                  <a:pt x="59813" y="227852"/>
                </a:lnTo>
                <a:lnTo>
                  <a:pt x="65610" y="230252"/>
                </a:lnTo>
                <a:lnTo>
                  <a:pt x="74451" y="231603"/>
                </a:lnTo>
                <a:lnTo>
                  <a:pt x="83029" y="231919"/>
                </a:lnTo>
                <a:lnTo>
                  <a:pt x="88095" y="232003"/>
                </a:lnTo>
                <a:lnTo>
                  <a:pt x="93456" y="231067"/>
                </a:lnTo>
                <a:lnTo>
                  <a:pt x="99015" y="229451"/>
                </a:lnTo>
                <a:lnTo>
                  <a:pt x="104704" y="227381"/>
                </a:lnTo>
                <a:lnTo>
                  <a:pt x="110482" y="225009"/>
                </a:lnTo>
                <a:lnTo>
                  <a:pt x="116319" y="222436"/>
                </a:lnTo>
                <a:lnTo>
                  <a:pt x="122194" y="219728"/>
                </a:lnTo>
                <a:lnTo>
                  <a:pt x="128096" y="215939"/>
                </a:lnTo>
                <a:lnTo>
                  <a:pt x="134014" y="211428"/>
                </a:lnTo>
                <a:lnTo>
                  <a:pt x="139944" y="206436"/>
                </a:lnTo>
                <a:lnTo>
                  <a:pt x="145881" y="201124"/>
                </a:lnTo>
                <a:lnTo>
                  <a:pt x="157771" y="189930"/>
                </a:lnTo>
                <a:lnTo>
                  <a:pt x="163720" y="185159"/>
                </a:lnTo>
                <a:lnTo>
                  <a:pt x="169669" y="180986"/>
                </a:lnTo>
                <a:lnTo>
                  <a:pt x="175621" y="177212"/>
                </a:lnTo>
                <a:lnTo>
                  <a:pt x="181572" y="172712"/>
                </a:lnTo>
                <a:lnTo>
                  <a:pt x="187525" y="167727"/>
                </a:lnTo>
                <a:lnTo>
                  <a:pt x="193477" y="162419"/>
                </a:lnTo>
                <a:lnTo>
                  <a:pt x="205382" y="151231"/>
                </a:lnTo>
                <a:lnTo>
                  <a:pt x="211336" y="145469"/>
                </a:lnTo>
                <a:lnTo>
                  <a:pt x="218280" y="140635"/>
                </a:lnTo>
                <a:lnTo>
                  <a:pt x="225887" y="136421"/>
                </a:lnTo>
                <a:lnTo>
                  <a:pt x="233935" y="132619"/>
                </a:lnTo>
                <a:lnTo>
                  <a:pt x="240293" y="129093"/>
                </a:lnTo>
                <a:lnTo>
                  <a:pt x="254972" y="119389"/>
                </a:lnTo>
                <a:lnTo>
                  <a:pt x="260271" y="116303"/>
                </a:lnTo>
                <a:lnTo>
                  <a:pt x="265787" y="113254"/>
                </a:lnTo>
                <a:lnTo>
                  <a:pt x="277208" y="107220"/>
                </a:lnTo>
                <a:lnTo>
                  <a:pt x="283031" y="104223"/>
                </a:lnTo>
                <a:lnTo>
                  <a:pt x="292148" y="100892"/>
                </a:lnTo>
                <a:lnTo>
                  <a:pt x="301345" y="98753"/>
                </a:lnTo>
                <a:lnTo>
                  <a:pt x="307678" y="98382"/>
                </a:lnTo>
                <a:lnTo>
                  <a:pt x="309299" y="100315"/>
                </a:lnTo>
                <a:lnTo>
                  <a:pt x="310378" y="103588"/>
                </a:lnTo>
                <a:lnTo>
                  <a:pt x="311898" y="115029"/>
                </a:lnTo>
                <a:lnTo>
                  <a:pt x="312112" y="118358"/>
                </a:lnTo>
                <a:lnTo>
                  <a:pt x="309702" y="127348"/>
                </a:lnTo>
                <a:lnTo>
                  <a:pt x="305324" y="138951"/>
                </a:lnTo>
                <a:lnTo>
                  <a:pt x="300072" y="154029"/>
                </a:lnTo>
                <a:lnTo>
                  <a:pt x="297282" y="161225"/>
                </a:lnTo>
                <a:lnTo>
                  <a:pt x="294430" y="168007"/>
                </a:lnTo>
                <a:lnTo>
                  <a:pt x="291536" y="174512"/>
                </a:lnTo>
                <a:lnTo>
                  <a:pt x="288615" y="181826"/>
                </a:lnTo>
                <a:lnTo>
                  <a:pt x="282724" y="197890"/>
                </a:lnTo>
                <a:lnTo>
                  <a:pt x="278772" y="206340"/>
                </a:lnTo>
                <a:lnTo>
                  <a:pt x="274152" y="214951"/>
                </a:lnTo>
                <a:lnTo>
                  <a:pt x="269089" y="223668"/>
                </a:lnTo>
                <a:lnTo>
                  <a:pt x="262736" y="232456"/>
                </a:lnTo>
                <a:lnTo>
                  <a:pt x="255524" y="241291"/>
                </a:lnTo>
                <a:lnTo>
                  <a:pt x="247740" y="250157"/>
                </a:lnTo>
                <a:lnTo>
                  <a:pt x="233799" y="265301"/>
                </a:lnTo>
                <a:lnTo>
                  <a:pt x="219996" y="279638"/>
                </a:lnTo>
                <a:lnTo>
                  <a:pt x="203940" y="295932"/>
                </a:lnTo>
                <a:lnTo>
                  <a:pt x="195491" y="303452"/>
                </a:lnTo>
                <a:lnTo>
                  <a:pt x="186882" y="310450"/>
                </a:lnTo>
                <a:lnTo>
                  <a:pt x="178165" y="317099"/>
                </a:lnTo>
                <a:lnTo>
                  <a:pt x="169378" y="324509"/>
                </a:lnTo>
                <a:lnTo>
                  <a:pt x="160544" y="332425"/>
                </a:lnTo>
                <a:lnTo>
                  <a:pt x="143782" y="348166"/>
                </a:lnTo>
                <a:lnTo>
                  <a:pt x="129718" y="361777"/>
                </a:lnTo>
                <a:lnTo>
                  <a:pt x="123190" y="367192"/>
                </a:lnTo>
                <a:lnTo>
                  <a:pt x="116852" y="371795"/>
                </a:lnTo>
                <a:lnTo>
                  <a:pt x="110644" y="375855"/>
                </a:lnTo>
                <a:lnTo>
                  <a:pt x="103528" y="379555"/>
                </a:lnTo>
                <a:lnTo>
                  <a:pt x="95808" y="383013"/>
                </a:lnTo>
                <a:lnTo>
                  <a:pt x="87683" y="386311"/>
                </a:lnTo>
                <a:lnTo>
                  <a:pt x="80284" y="389501"/>
                </a:lnTo>
                <a:lnTo>
                  <a:pt x="66770" y="395692"/>
                </a:lnTo>
                <a:lnTo>
                  <a:pt x="48006" y="404756"/>
                </a:lnTo>
                <a:lnTo>
                  <a:pt x="41926" y="406759"/>
                </a:lnTo>
                <a:lnTo>
                  <a:pt x="35887" y="408095"/>
                </a:lnTo>
                <a:lnTo>
                  <a:pt x="29878" y="408985"/>
                </a:lnTo>
                <a:lnTo>
                  <a:pt x="24880" y="408586"/>
                </a:lnTo>
                <a:lnTo>
                  <a:pt x="20555" y="407328"/>
                </a:lnTo>
                <a:lnTo>
                  <a:pt x="13104" y="404277"/>
                </a:lnTo>
                <a:lnTo>
                  <a:pt x="9728" y="403463"/>
                </a:lnTo>
                <a:lnTo>
                  <a:pt x="0" y="4018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InkAnnotation580"/>
          <p:cNvSpPr/>
          <p:nvPr/>
        </p:nvSpPr>
        <p:spPr>
          <a:xfrm>
            <a:off x="7269178" y="2446734"/>
            <a:ext cx="106744" cy="821532"/>
          </a:xfrm>
          <a:custGeom>
            <a:avLst/>
            <a:gdLst/>
            <a:ahLst/>
            <a:cxnLst/>
            <a:rect l="0" t="0" r="0" b="0"/>
            <a:pathLst>
              <a:path w="106744" h="821532">
                <a:moveTo>
                  <a:pt x="79954" y="0"/>
                </a:moveTo>
                <a:lnTo>
                  <a:pt x="79954" y="17169"/>
                </a:lnTo>
                <a:lnTo>
                  <a:pt x="77308" y="27805"/>
                </a:lnTo>
                <a:lnTo>
                  <a:pt x="75214" y="33419"/>
                </a:lnTo>
                <a:lnTo>
                  <a:pt x="67526" y="55543"/>
                </a:lnTo>
                <a:lnTo>
                  <a:pt x="64508" y="74956"/>
                </a:lnTo>
                <a:lnTo>
                  <a:pt x="62175" y="96814"/>
                </a:lnTo>
                <a:lnTo>
                  <a:pt x="60164" y="108199"/>
                </a:lnTo>
                <a:lnTo>
                  <a:pt x="57831" y="119757"/>
                </a:lnTo>
                <a:lnTo>
                  <a:pt x="52592" y="143183"/>
                </a:lnTo>
                <a:lnTo>
                  <a:pt x="46957" y="167817"/>
                </a:lnTo>
                <a:lnTo>
                  <a:pt x="41146" y="195301"/>
                </a:lnTo>
                <a:lnTo>
                  <a:pt x="39199" y="208583"/>
                </a:lnTo>
                <a:lnTo>
                  <a:pt x="35467" y="248223"/>
                </a:lnTo>
                <a:lnTo>
                  <a:pt x="31077" y="279985"/>
                </a:lnTo>
                <a:lnTo>
                  <a:pt x="25820" y="311300"/>
                </a:lnTo>
                <a:lnTo>
                  <a:pt x="14360" y="376566"/>
                </a:lnTo>
                <a:lnTo>
                  <a:pt x="12413" y="392927"/>
                </a:lnTo>
                <a:lnTo>
                  <a:pt x="11114" y="408795"/>
                </a:lnTo>
                <a:lnTo>
                  <a:pt x="10248" y="424335"/>
                </a:lnTo>
                <a:lnTo>
                  <a:pt x="8679" y="440648"/>
                </a:lnTo>
                <a:lnTo>
                  <a:pt x="6640" y="457476"/>
                </a:lnTo>
                <a:lnTo>
                  <a:pt x="4289" y="474648"/>
                </a:lnTo>
                <a:lnTo>
                  <a:pt x="2722" y="491057"/>
                </a:lnTo>
                <a:lnTo>
                  <a:pt x="1678" y="506957"/>
                </a:lnTo>
                <a:lnTo>
                  <a:pt x="981" y="522518"/>
                </a:lnTo>
                <a:lnTo>
                  <a:pt x="206" y="555683"/>
                </a:lnTo>
                <a:lnTo>
                  <a:pt x="0" y="572862"/>
                </a:lnTo>
                <a:lnTo>
                  <a:pt x="854" y="589275"/>
                </a:lnTo>
                <a:lnTo>
                  <a:pt x="2416" y="605178"/>
                </a:lnTo>
                <a:lnTo>
                  <a:pt x="4450" y="620741"/>
                </a:lnTo>
                <a:lnTo>
                  <a:pt x="6798" y="635085"/>
                </a:lnTo>
                <a:lnTo>
                  <a:pt x="9355" y="648616"/>
                </a:lnTo>
                <a:lnTo>
                  <a:pt x="14843" y="674235"/>
                </a:lnTo>
                <a:lnTo>
                  <a:pt x="20589" y="698850"/>
                </a:lnTo>
                <a:lnTo>
                  <a:pt x="24502" y="709978"/>
                </a:lnTo>
                <a:lnTo>
                  <a:pt x="29095" y="720373"/>
                </a:lnTo>
                <a:lnTo>
                  <a:pt x="34142" y="730280"/>
                </a:lnTo>
                <a:lnTo>
                  <a:pt x="38499" y="739861"/>
                </a:lnTo>
                <a:lnTo>
                  <a:pt x="42395" y="749225"/>
                </a:lnTo>
                <a:lnTo>
                  <a:pt x="45986" y="758444"/>
                </a:lnTo>
                <a:lnTo>
                  <a:pt x="51355" y="766575"/>
                </a:lnTo>
                <a:lnTo>
                  <a:pt x="57911" y="773980"/>
                </a:lnTo>
                <a:lnTo>
                  <a:pt x="65259" y="780900"/>
                </a:lnTo>
                <a:lnTo>
                  <a:pt x="71149" y="787499"/>
                </a:lnTo>
                <a:lnTo>
                  <a:pt x="76069" y="793882"/>
                </a:lnTo>
                <a:lnTo>
                  <a:pt x="80340" y="800122"/>
                </a:lnTo>
                <a:lnTo>
                  <a:pt x="85173" y="805274"/>
                </a:lnTo>
                <a:lnTo>
                  <a:pt x="90378" y="809701"/>
                </a:lnTo>
                <a:lnTo>
                  <a:pt x="106743" y="8215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InkAnnotation581"/>
          <p:cNvSpPr/>
          <p:nvPr/>
        </p:nvSpPr>
        <p:spPr>
          <a:xfrm>
            <a:off x="7893843" y="2687835"/>
            <a:ext cx="35720" cy="312541"/>
          </a:xfrm>
          <a:custGeom>
            <a:avLst/>
            <a:gdLst/>
            <a:ahLst/>
            <a:cxnLst/>
            <a:rect l="0" t="0" r="0" b="0"/>
            <a:pathLst>
              <a:path w="35720" h="312541">
                <a:moveTo>
                  <a:pt x="35719" y="0"/>
                </a:moveTo>
                <a:lnTo>
                  <a:pt x="35719" y="80691"/>
                </a:lnTo>
                <a:lnTo>
                  <a:pt x="34727" y="89513"/>
                </a:lnTo>
                <a:lnTo>
                  <a:pt x="33073" y="98370"/>
                </a:lnTo>
                <a:lnTo>
                  <a:pt x="30979" y="107252"/>
                </a:lnTo>
                <a:lnTo>
                  <a:pt x="29582" y="116150"/>
                </a:lnTo>
                <a:lnTo>
                  <a:pt x="28651" y="125059"/>
                </a:lnTo>
                <a:lnTo>
                  <a:pt x="28030" y="133974"/>
                </a:lnTo>
                <a:lnTo>
                  <a:pt x="26624" y="142894"/>
                </a:lnTo>
                <a:lnTo>
                  <a:pt x="24695" y="151818"/>
                </a:lnTo>
                <a:lnTo>
                  <a:pt x="22417" y="160743"/>
                </a:lnTo>
                <a:lnTo>
                  <a:pt x="20897" y="170662"/>
                </a:lnTo>
                <a:lnTo>
                  <a:pt x="19885" y="181244"/>
                </a:lnTo>
                <a:lnTo>
                  <a:pt x="19210" y="192267"/>
                </a:lnTo>
                <a:lnTo>
                  <a:pt x="17767" y="202592"/>
                </a:lnTo>
                <a:lnTo>
                  <a:pt x="15813" y="212452"/>
                </a:lnTo>
                <a:lnTo>
                  <a:pt x="13519" y="222002"/>
                </a:lnTo>
                <a:lnTo>
                  <a:pt x="11989" y="231345"/>
                </a:lnTo>
                <a:lnTo>
                  <a:pt x="10969" y="240551"/>
                </a:lnTo>
                <a:lnTo>
                  <a:pt x="10290" y="249664"/>
                </a:lnTo>
                <a:lnTo>
                  <a:pt x="9836" y="257724"/>
                </a:lnTo>
                <a:lnTo>
                  <a:pt x="9332" y="271971"/>
                </a:lnTo>
                <a:lnTo>
                  <a:pt x="8206" y="278549"/>
                </a:lnTo>
                <a:lnTo>
                  <a:pt x="6463" y="284918"/>
                </a:lnTo>
                <a:lnTo>
                  <a:pt x="4309" y="291149"/>
                </a:lnTo>
                <a:lnTo>
                  <a:pt x="2873" y="296294"/>
                </a:lnTo>
                <a:lnTo>
                  <a:pt x="1916" y="300717"/>
                </a:lnTo>
                <a:lnTo>
                  <a:pt x="0" y="3125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InkAnnotation582"/>
          <p:cNvSpPr/>
          <p:nvPr/>
        </p:nvSpPr>
        <p:spPr>
          <a:xfrm>
            <a:off x="7804546" y="2723554"/>
            <a:ext cx="241103" cy="53579"/>
          </a:xfrm>
          <a:custGeom>
            <a:avLst/>
            <a:gdLst/>
            <a:ahLst/>
            <a:cxnLst/>
            <a:rect l="0" t="0" r="0" b="0"/>
            <a:pathLst>
              <a:path w="241103" h="53579">
                <a:moveTo>
                  <a:pt x="0" y="53578"/>
                </a:moveTo>
                <a:lnTo>
                  <a:pt x="4740" y="53578"/>
                </a:lnTo>
                <a:lnTo>
                  <a:pt x="7129" y="52586"/>
                </a:lnTo>
                <a:lnTo>
                  <a:pt x="9714" y="50932"/>
                </a:lnTo>
                <a:lnTo>
                  <a:pt x="12429" y="48838"/>
                </a:lnTo>
                <a:lnTo>
                  <a:pt x="17216" y="47441"/>
                </a:lnTo>
                <a:lnTo>
                  <a:pt x="23383" y="46510"/>
                </a:lnTo>
                <a:lnTo>
                  <a:pt x="30472" y="45890"/>
                </a:lnTo>
                <a:lnTo>
                  <a:pt x="37182" y="44484"/>
                </a:lnTo>
                <a:lnTo>
                  <a:pt x="43639" y="42555"/>
                </a:lnTo>
                <a:lnTo>
                  <a:pt x="49928" y="40276"/>
                </a:lnTo>
                <a:lnTo>
                  <a:pt x="58091" y="37765"/>
                </a:lnTo>
                <a:lnTo>
                  <a:pt x="87547" y="29490"/>
                </a:lnTo>
                <a:lnTo>
                  <a:pt x="106378" y="23690"/>
                </a:lnTo>
                <a:lnTo>
                  <a:pt x="116560" y="21747"/>
                </a:lnTo>
                <a:lnTo>
                  <a:pt x="127316" y="20451"/>
                </a:lnTo>
                <a:lnTo>
                  <a:pt x="138456" y="19587"/>
                </a:lnTo>
                <a:lnTo>
                  <a:pt x="149851" y="18019"/>
                </a:lnTo>
                <a:lnTo>
                  <a:pt x="161416" y="15981"/>
                </a:lnTo>
                <a:lnTo>
                  <a:pt x="173095" y="13631"/>
                </a:lnTo>
                <a:lnTo>
                  <a:pt x="183858" y="11072"/>
                </a:lnTo>
                <a:lnTo>
                  <a:pt x="194009" y="8373"/>
                </a:lnTo>
                <a:lnTo>
                  <a:pt x="203755" y="5582"/>
                </a:lnTo>
                <a:lnTo>
                  <a:pt x="212234" y="3721"/>
                </a:lnTo>
                <a:lnTo>
                  <a:pt x="219873" y="2481"/>
                </a:lnTo>
                <a:lnTo>
                  <a:pt x="24110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InkAnnotation583"/>
          <p:cNvSpPr/>
          <p:nvPr/>
        </p:nvSpPr>
        <p:spPr>
          <a:xfrm>
            <a:off x="8201941" y="2598539"/>
            <a:ext cx="200895" cy="401422"/>
          </a:xfrm>
          <a:custGeom>
            <a:avLst/>
            <a:gdLst/>
            <a:ahLst/>
            <a:cxnLst/>
            <a:rect l="0" t="0" r="0" b="0"/>
            <a:pathLst>
              <a:path w="200895" h="401422">
                <a:moveTo>
                  <a:pt x="58019" y="0"/>
                </a:moveTo>
                <a:lnTo>
                  <a:pt x="70448" y="0"/>
                </a:lnTo>
                <a:lnTo>
                  <a:pt x="74242" y="992"/>
                </a:lnTo>
                <a:lnTo>
                  <a:pt x="78756" y="2646"/>
                </a:lnTo>
                <a:lnTo>
                  <a:pt x="83750" y="4740"/>
                </a:lnTo>
                <a:lnTo>
                  <a:pt x="89063" y="7129"/>
                </a:lnTo>
                <a:lnTo>
                  <a:pt x="100259" y="12428"/>
                </a:lnTo>
                <a:lnTo>
                  <a:pt x="107015" y="15231"/>
                </a:lnTo>
                <a:lnTo>
                  <a:pt x="114495" y="18091"/>
                </a:lnTo>
                <a:lnTo>
                  <a:pt x="122459" y="20990"/>
                </a:lnTo>
                <a:lnTo>
                  <a:pt x="129753" y="24908"/>
                </a:lnTo>
                <a:lnTo>
                  <a:pt x="136600" y="29503"/>
                </a:lnTo>
                <a:lnTo>
                  <a:pt x="143148" y="34552"/>
                </a:lnTo>
                <a:lnTo>
                  <a:pt x="148507" y="38909"/>
                </a:lnTo>
                <a:lnTo>
                  <a:pt x="153070" y="42807"/>
                </a:lnTo>
                <a:lnTo>
                  <a:pt x="157105" y="46397"/>
                </a:lnTo>
                <a:lnTo>
                  <a:pt x="160788" y="50775"/>
                </a:lnTo>
                <a:lnTo>
                  <a:pt x="164235" y="55678"/>
                </a:lnTo>
                <a:lnTo>
                  <a:pt x="167525" y="60931"/>
                </a:lnTo>
                <a:lnTo>
                  <a:pt x="170710" y="66417"/>
                </a:lnTo>
                <a:lnTo>
                  <a:pt x="176896" y="77805"/>
                </a:lnTo>
                <a:lnTo>
                  <a:pt x="180306" y="89481"/>
                </a:lnTo>
                <a:lnTo>
                  <a:pt x="181216" y="95372"/>
                </a:lnTo>
                <a:lnTo>
                  <a:pt x="179580" y="107210"/>
                </a:lnTo>
                <a:lnTo>
                  <a:pt x="175547" y="119086"/>
                </a:lnTo>
                <a:lnTo>
                  <a:pt x="170446" y="130979"/>
                </a:lnTo>
                <a:lnTo>
                  <a:pt x="166705" y="137921"/>
                </a:lnTo>
                <a:lnTo>
                  <a:pt x="162226" y="145525"/>
                </a:lnTo>
                <a:lnTo>
                  <a:pt x="157256" y="153571"/>
                </a:lnTo>
                <a:lnTo>
                  <a:pt x="151959" y="160920"/>
                </a:lnTo>
                <a:lnTo>
                  <a:pt x="146442" y="167803"/>
                </a:lnTo>
                <a:lnTo>
                  <a:pt x="140780" y="174376"/>
                </a:lnTo>
                <a:lnTo>
                  <a:pt x="134030" y="180743"/>
                </a:lnTo>
                <a:lnTo>
                  <a:pt x="126552" y="186972"/>
                </a:lnTo>
                <a:lnTo>
                  <a:pt x="118591" y="193109"/>
                </a:lnTo>
                <a:lnTo>
                  <a:pt x="111299" y="200176"/>
                </a:lnTo>
                <a:lnTo>
                  <a:pt x="104453" y="207865"/>
                </a:lnTo>
                <a:lnTo>
                  <a:pt x="97905" y="215967"/>
                </a:lnTo>
                <a:lnTo>
                  <a:pt x="90562" y="223353"/>
                </a:lnTo>
                <a:lnTo>
                  <a:pt x="82691" y="230261"/>
                </a:lnTo>
                <a:lnTo>
                  <a:pt x="74466" y="236851"/>
                </a:lnTo>
                <a:lnTo>
                  <a:pt x="67000" y="243229"/>
                </a:lnTo>
                <a:lnTo>
                  <a:pt x="60037" y="249465"/>
                </a:lnTo>
                <a:lnTo>
                  <a:pt x="53411" y="255606"/>
                </a:lnTo>
                <a:lnTo>
                  <a:pt x="47009" y="262678"/>
                </a:lnTo>
                <a:lnTo>
                  <a:pt x="40758" y="270368"/>
                </a:lnTo>
                <a:lnTo>
                  <a:pt x="34605" y="278472"/>
                </a:lnTo>
                <a:lnTo>
                  <a:pt x="28519" y="285859"/>
                </a:lnTo>
                <a:lnTo>
                  <a:pt x="22477" y="292768"/>
                </a:lnTo>
                <a:lnTo>
                  <a:pt x="16465" y="299358"/>
                </a:lnTo>
                <a:lnTo>
                  <a:pt x="12456" y="305736"/>
                </a:lnTo>
                <a:lnTo>
                  <a:pt x="5823" y="323201"/>
                </a:lnTo>
                <a:lnTo>
                  <a:pt x="757" y="331499"/>
                </a:lnTo>
                <a:lnTo>
                  <a:pt x="0" y="335101"/>
                </a:lnTo>
                <a:lnTo>
                  <a:pt x="489" y="338494"/>
                </a:lnTo>
                <a:lnTo>
                  <a:pt x="1806" y="341749"/>
                </a:lnTo>
                <a:lnTo>
                  <a:pt x="3270" y="350656"/>
                </a:lnTo>
                <a:lnTo>
                  <a:pt x="3660" y="355810"/>
                </a:lnTo>
                <a:lnTo>
                  <a:pt x="5905" y="360237"/>
                </a:lnTo>
                <a:lnTo>
                  <a:pt x="9385" y="364182"/>
                </a:lnTo>
                <a:lnTo>
                  <a:pt x="13690" y="367803"/>
                </a:lnTo>
                <a:lnTo>
                  <a:pt x="19537" y="371210"/>
                </a:lnTo>
                <a:lnTo>
                  <a:pt x="26411" y="374473"/>
                </a:lnTo>
                <a:lnTo>
                  <a:pt x="33971" y="377641"/>
                </a:lnTo>
                <a:lnTo>
                  <a:pt x="41986" y="380745"/>
                </a:lnTo>
                <a:lnTo>
                  <a:pt x="58831" y="386839"/>
                </a:lnTo>
                <a:lnTo>
                  <a:pt x="68482" y="388862"/>
                </a:lnTo>
                <a:lnTo>
                  <a:pt x="78885" y="390210"/>
                </a:lnTo>
                <a:lnTo>
                  <a:pt x="89789" y="391108"/>
                </a:lnTo>
                <a:lnTo>
                  <a:pt x="100035" y="392700"/>
                </a:lnTo>
                <a:lnTo>
                  <a:pt x="109842" y="394753"/>
                </a:lnTo>
                <a:lnTo>
                  <a:pt x="119358" y="397114"/>
                </a:lnTo>
                <a:lnTo>
                  <a:pt x="128677" y="398688"/>
                </a:lnTo>
                <a:lnTo>
                  <a:pt x="137866" y="399737"/>
                </a:lnTo>
                <a:lnTo>
                  <a:pt x="146969" y="400436"/>
                </a:lnTo>
                <a:lnTo>
                  <a:pt x="155022" y="400903"/>
                </a:lnTo>
                <a:lnTo>
                  <a:pt x="169261" y="401421"/>
                </a:lnTo>
                <a:lnTo>
                  <a:pt x="175837" y="400567"/>
                </a:lnTo>
                <a:lnTo>
                  <a:pt x="182206" y="399005"/>
                </a:lnTo>
                <a:lnTo>
                  <a:pt x="200894" y="3929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InkAnnotation584"/>
          <p:cNvSpPr/>
          <p:nvPr/>
        </p:nvSpPr>
        <p:spPr>
          <a:xfrm>
            <a:off x="8215312" y="2750346"/>
            <a:ext cx="267892" cy="17858"/>
          </a:xfrm>
          <a:custGeom>
            <a:avLst/>
            <a:gdLst/>
            <a:ahLst/>
            <a:cxnLst/>
            <a:rect l="0" t="0" r="0" b="0"/>
            <a:pathLst>
              <a:path w="267892" h="17858">
                <a:moveTo>
                  <a:pt x="0" y="8927"/>
                </a:moveTo>
                <a:lnTo>
                  <a:pt x="0" y="4186"/>
                </a:lnTo>
                <a:lnTo>
                  <a:pt x="991" y="2790"/>
                </a:lnTo>
                <a:lnTo>
                  <a:pt x="2646" y="1859"/>
                </a:lnTo>
                <a:lnTo>
                  <a:pt x="4740" y="1239"/>
                </a:lnTo>
                <a:lnTo>
                  <a:pt x="7128" y="825"/>
                </a:lnTo>
                <a:lnTo>
                  <a:pt x="12429" y="365"/>
                </a:lnTo>
                <a:lnTo>
                  <a:pt x="20737" y="161"/>
                </a:lnTo>
                <a:lnTo>
                  <a:pt x="103171" y="0"/>
                </a:lnTo>
                <a:lnTo>
                  <a:pt x="114422" y="991"/>
                </a:lnTo>
                <a:lnTo>
                  <a:pt x="125890" y="2644"/>
                </a:lnTo>
                <a:lnTo>
                  <a:pt x="137505" y="4739"/>
                </a:lnTo>
                <a:lnTo>
                  <a:pt x="148225" y="6135"/>
                </a:lnTo>
                <a:lnTo>
                  <a:pt x="158348" y="7065"/>
                </a:lnTo>
                <a:lnTo>
                  <a:pt x="168073" y="7686"/>
                </a:lnTo>
                <a:lnTo>
                  <a:pt x="178525" y="9092"/>
                </a:lnTo>
                <a:lnTo>
                  <a:pt x="189462" y="11021"/>
                </a:lnTo>
                <a:lnTo>
                  <a:pt x="200723" y="13300"/>
                </a:lnTo>
                <a:lnTo>
                  <a:pt x="211206" y="14819"/>
                </a:lnTo>
                <a:lnTo>
                  <a:pt x="221170" y="15831"/>
                </a:lnTo>
                <a:lnTo>
                  <a:pt x="230791" y="16506"/>
                </a:lnTo>
                <a:lnTo>
                  <a:pt x="246772" y="17256"/>
                </a:lnTo>
                <a:lnTo>
                  <a:pt x="267891" y="178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InkAnnotation585"/>
          <p:cNvSpPr/>
          <p:nvPr/>
        </p:nvSpPr>
        <p:spPr>
          <a:xfrm>
            <a:off x="8483203" y="2437804"/>
            <a:ext cx="114798" cy="589361"/>
          </a:xfrm>
          <a:custGeom>
            <a:avLst/>
            <a:gdLst/>
            <a:ahLst/>
            <a:cxnLst/>
            <a:rect l="0" t="0" r="0" b="0"/>
            <a:pathLst>
              <a:path w="114798" h="589361">
                <a:moveTo>
                  <a:pt x="44648" y="0"/>
                </a:moveTo>
                <a:lnTo>
                  <a:pt x="49388" y="9481"/>
                </a:lnTo>
                <a:lnTo>
                  <a:pt x="51776" y="13266"/>
                </a:lnTo>
                <a:lnTo>
                  <a:pt x="54361" y="16781"/>
                </a:lnTo>
                <a:lnTo>
                  <a:pt x="57077" y="20118"/>
                </a:lnTo>
                <a:lnTo>
                  <a:pt x="60871" y="25318"/>
                </a:lnTo>
                <a:lnTo>
                  <a:pt x="70379" y="39034"/>
                </a:lnTo>
                <a:lnTo>
                  <a:pt x="74700" y="46858"/>
                </a:lnTo>
                <a:lnTo>
                  <a:pt x="78573" y="55051"/>
                </a:lnTo>
                <a:lnTo>
                  <a:pt x="82147" y="63490"/>
                </a:lnTo>
                <a:lnTo>
                  <a:pt x="85522" y="73085"/>
                </a:lnTo>
                <a:lnTo>
                  <a:pt x="88766" y="83450"/>
                </a:lnTo>
                <a:lnTo>
                  <a:pt x="95013" y="105550"/>
                </a:lnTo>
                <a:lnTo>
                  <a:pt x="101097" y="128601"/>
                </a:lnTo>
                <a:lnTo>
                  <a:pt x="103117" y="140304"/>
                </a:lnTo>
                <a:lnTo>
                  <a:pt x="104463" y="152075"/>
                </a:lnTo>
                <a:lnTo>
                  <a:pt x="105361" y="163892"/>
                </a:lnTo>
                <a:lnTo>
                  <a:pt x="105959" y="175738"/>
                </a:lnTo>
                <a:lnTo>
                  <a:pt x="106625" y="199483"/>
                </a:lnTo>
                <a:lnTo>
                  <a:pt x="107793" y="212364"/>
                </a:lnTo>
                <a:lnTo>
                  <a:pt x="109566" y="225912"/>
                </a:lnTo>
                <a:lnTo>
                  <a:pt x="111739" y="239905"/>
                </a:lnTo>
                <a:lnTo>
                  <a:pt x="113187" y="253202"/>
                </a:lnTo>
                <a:lnTo>
                  <a:pt x="114153" y="266036"/>
                </a:lnTo>
                <a:lnTo>
                  <a:pt x="114797" y="278561"/>
                </a:lnTo>
                <a:lnTo>
                  <a:pt x="114235" y="290879"/>
                </a:lnTo>
                <a:lnTo>
                  <a:pt x="112868" y="303060"/>
                </a:lnTo>
                <a:lnTo>
                  <a:pt x="110963" y="315149"/>
                </a:lnTo>
                <a:lnTo>
                  <a:pt x="109694" y="327178"/>
                </a:lnTo>
                <a:lnTo>
                  <a:pt x="108849" y="339166"/>
                </a:lnTo>
                <a:lnTo>
                  <a:pt x="108284" y="351126"/>
                </a:lnTo>
                <a:lnTo>
                  <a:pt x="106916" y="364061"/>
                </a:lnTo>
                <a:lnTo>
                  <a:pt x="105011" y="377645"/>
                </a:lnTo>
                <a:lnTo>
                  <a:pt x="102750" y="391662"/>
                </a:lnTo>
                <a:lnTo>
                  <a:pt x="100249" y="404975"/>
                </a:lnTo>
                <a:lnTo>
                  <a:pt x="94826" y="430351"/>
                </a:lnTo>
                <a:lnTo>
                  <a:pt x="91990" y="441682"/>
                </a:lnTo>
                <a:lnTo>
                  <a:pt x="89109" y="452213"/>
                </a:lnTo>
                <a:lnTo>
                  <a:pt x="86194" y="462210"/>
                </a:lnTo>
                <a:lnTo>
                  <a:pt x="82267" y="471850"/>
                </a:lnTo>
                <a:lnTo>
                  <a:pt x="77665" y="481255"/>
                </a:lnTo>
                <a:lnTo>
                  <a:pt x="72612" y="490500"/>
                </a:lnTo>
                <a:lnTo>
                  <a:pt x="68251" y="499641"/>
                </a:lnTo>
                <a:lnTo>
                  <a:pt x="64353" y="508711"/>
                </a:lnTo>
                <a:lnTo>
                  <a:pt x="60761" y="517735"/>
                </a:lnTo>
                <a:lnTo>
                  <a:pt x="56382" y="525735"/>
                </a:lnTo>
                <a:lnTo>
                  <a:pt x="51479" y="533052"/>
                </a:lnTo>
                <a:lnTo>
                  <a:pt x="46225" y="539915"/>
                </a:lnTo>
                <a:lnTo>
                  <a:pt x="41730" y="546475"/>
                </a:lnTo>
                <a:lnTo>
                  <a:pt x="37742" y="552832"/>
                </a:lnTo>
                <a:lnTo>
                  <a:pt x="34091" y="559055"/>
                </a:lnTo>
                <a:lnTo>
                  <a:pt x="29672" y="564195"/>
                </a:lnTo>
                <a:lnTo>
                  <a:pt x="24742" y="568615"/>
                </a:lnTo>
                <a:lnTo>
                  <a:pt x="19471" y="572553"/>
                </a:lnTo>
                <a:lnTo>
                  <a:pt x="14965" y="576171"/>
                </a:lnTo>
                <a:lnTo>
                  <a:pt x="10969" y="579575"/>
                </a:lnTo>
                <a:lnTo>
                  <a:pt x="0" y="5893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InkAnnotation586"/>
          <p:cNvSpPr/>
          <p:nvPr/>
        </p:nvSpPr>
        <p:spPr>
          <a:xfrm>
            <a:off x="8697515" y="2232421"/>
            <a:ext cx="107157" cy="258962"/>
          </a:xfrm>
          <a:custGeom>
            <a:avLst/>
            <a:gdLst/>
            <a:ahLst/>
            <a:cxnLst/>
            <a:rect l="0" t="0" r="0" b="0"/>
            <a:pathLst>
              <a:path w="107157" h="258962">
                <a:moveTo>
                  <a:pt x="0" y="0"/>
                </a:moveTo>
                <a:lnTo>
                  <a:pt x="4740" y="0"/>
                </a:lnTo>
                <a:lnTo>
                  <a:pt x="6136" y="992"/>
                </a:lnTo>
                <a:lnTo>
                  <a:pt x="7069" y="2646"/>
                </a:lnTo>
                <a:lnTo>
                  <a:pt x="7688" y="4741"/>
                </a:lnTo>
                <a:lnTo>
                  <a:pt x="11023" y="9714"/>
                </a:lnTo>
                <a:lnTo>
                  <a:pt x="13302" y="12429"/>
                </a:lnTo>
                <a:lnTo>
                  <a:pt x="15813" y="15232"/>
                </a:lnTo>
                <a:lnTo>
                  <a:pt x="21249" y="20991"/>
                </a:lnTo>
                <a:lnTo>
                  <a:pt x="24088" y="24908"/>
                </a:lnTo>
                <a:lnTo>
                  <a:pt x="26974" y="29504"/>
                </a:lnTo>
                <a:lnTo>
                  <a:pt x="29888" y="34552"/>
                </a:lnTo>
                <a:lnTo>
                  <a:pt x="33816" y="39902"/>
                </a:lnTo>
                <a:lnTo>
                  <a:pt x="38419" y="45453"/>
                </a:lnTo>
                <a:lnTo>
                  <a:pt x="43472" y="51138"/>
                </a:lnTo>
                <a:lnTo>
                  <a:pt x="47833" y="56913"/>
                </a:lnTo>
                <a:lnTo>
                  <a:pt x="51732" y="62747"/>
                </a:lnTo>
                <a:lnTo>
                  <a:pt x="55324" y="68620"/>
                </a:lnTo>
                <a:lnTo>
                  <a:pt x="58711" y="74520"/>
                </a:lnTo>
                <a:lnTo>
                  <a:pt x="65120" y="86368"/>
                </a:lnTo>
                <a:lnTo>
                  <a:pt x="74306" y="104194"/>
                </a:lnTo>
                <a:lnTo>
                  <a:pt x="77319" y="111135"/>
                </a:lnTo>
                <a:lnTo>
                  <a:pt x="80320" y="118738"/>
                </a:lnTo>
                <a:lnTo>
                  <a:pt x="83311" y="126784"/>
                </a:lnTo>
                <a:lnTo>
                  <a:pt x="85307" y="134132"/>
                </a:lnTo>
                <a:lnTo>
                  <a:pt x="86637" y="141015"/>
                </a:lnTo>
                <a:lnTo>
                  <a:pt x="87523" y="147588"/>
                </a:lnTo>
                <a:lnTo>
                  <a:pt x="89107" y="153955"/>
                </a:lnTo>
                <a:lnTo>
                  <a:pt x="91154" y="160184"/>
                </a:lnTo>
                <a:lnTo>
                  <a:pt x="93511" y="166320"/>
                </a:lnTo>
                <a:lnTo>
                  <a:pt x="95083" y="172396"/>
                </a:lnTo>
                <a:lnTo>
                  <a:pt x="96131" y="178431"/>
                </a:lnTo>
                <a:lnTo>
                  <a:pt x="96828" y="184438"/>
                </a:lnTo>
                <a:lnTo>
                  <a:pt x="97295" y="190428"/>
                </a:lnTo>
                <a:lnTo>
                  <a:pt x="97605" y="196405"/>
                </a:lnTo>
                <a:lnTo>
                  <a:pt x="97812" y="202374"/>
                </a:lnTo>
                <a:lnTo>
                  <a:pt x="98943" y="208338"/>
                </a:lnTo>
                <a:lnTo>
                  <a:pt x="100688" y="214299"/>
                </a:lnTo>
                <a:lnTo>
                  <a:pt x="102844" y="220256"/>
                </a:lnTo>
                <a:lnTo>
                  <a:pt x="104282" y="225220"/>
                </a:lnTo>
                <a:lnTo>
                  <a:pt x="105240" y="229522"/>
                </a:lnTo>
                <a:lnTo>
                  <a:pt x="106304" y="236947"/>
                </a:lnTo>
                <a:lnTo>
                  <a:pt x="106777" y="243555"/>
                </a:lnTo>
                <a:lnTo>
                  <a:pt x="106988" y="249799"/>
                </a:lnTo>
                <a:lnTo>
                  <a:pt x="107156" y="2589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InkAnnotation587"/>
          <p:cNvSpPr/>
          <p:nvPr/>
        </p:nvSpPr>
        <p:spPr>
          <a:xfrm>
            <a:off x="6697265" y="2303859"/>
            <a:ext cx="80368" cy="258962"/>
          </a:xfrm>
          <a:custGeom>
            <a:avLst/>
            <a:gdLst/>
            <a:ahLst/>
            <a:cxnLst/>
            <a:rect l="0" t="0" r="0" b="0"/>
            <a:pathLst>
              <a:path w="80368" h="258962">
                <a:moveTo>
                  <a:pt x="0" y="0"/>
                </a:moveTo>
                <a:lnTo>
                  <a:pt x="0" y="17169"/>
                </a:lnTo>
                <a:lnTo>
                  <a:pt x="992" y="22360"/>
                </a:lnTo>
                <a:lnTo>
                  <a:pt x="2646" y="27805"/>
                </a:lnTo>
                <a:lnTo>
                  <a:pt x="4739" y="33419"/>
                </a:lnTo>
                <a:lnTo>
                  <a:pt x="6137" y="39147"/>
                </a:lnTo>
                <a:lnTo>
                  <a:pt x="7068" y="44949"/>
                </a:lnTo>
                <a:lnTo>
                  <a:pt x="7688" y="50802"/>
                </a:lnTo>
                <a:lnTo>
                  <a:pt x="9095" y="57681"/>
                </a:lnTo>
                <a:lnTo>
                  <a:pt x="11024" y="65243"/>
                </a:lnTo>
                <a:lnTo>
                  <a:pt x="13302" y="73261"/>
                </a:lnTo>
                <a:lnTo>
                  <a:pt x="15814" y="80590"/>
                </a:lnTo>
                <a:lnTo>
                  <a:pt x="18480" y="87461"/>
                </a:lnTo>
                <a:lnTo>
                  <a:pt x="21249" y="94026"/>
                </a:lnTo>
                <a:lnTo>
                  <a:pt x="25080" y="101379"/>
                </a:lnTo>
                <a:lnTo>
                  <a:pt x="29618" y="109258"/>
                </a:lnTo>
                <a:lnTo>
                  <a:pt x="34629" y="117487"/>
                </a:lnTo>
                <a:lnTo>
                  <a:pt x="38961" y="125950"/>
                </a:lnTo>
                <a:lnTo>
                  <a:pt x="42842" y="134568"/>
                </a:lnTo>
                <a:lnTo>
                  <a:pt x="46420" y="143290"/>
                </a:lnTo>
                <a:lnTo>
                  <a:pt x="49798" y="152081"/>
                </a:lnTo>
                <a:lnTo>
                  <a:pt x="56197" y="169787"/>
                </a:lnTo>
                <a:lnTo>
                  <a:pt x="59293" y="179668"/>
                </a:lnTo>
                <a:lnTo>
                  <a:pt x="65378" y="201230"/>
                </a:lnTo>
                <a:lnTo>
                  <a:pt x="68390" y="210552"/>
                </a:lnTo>
                <a:lnTo>
                  <a:pt x="71391" y="218750"/>
                </a:lnTo>
                <a:lnTo>
                  <a:pt x="74382" y="226201"/>
                </a:lnTo>
                <a:lnTo>
                  <a:pt x="76378" y="233152"/>
                </a:lnTo>
                <a:lnTo>
                  <a:pt x="77708" y="239770"/>
                </a:lnTo>
                <a:lnTo>
                  <a:pt x="80367" y="2589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InkAnnotation588"/>
          <p:cNvSpPr/>
          <p:nvPr/>
        </p:nvSpPr>
        <p:spPr>
          <a:xfrm>
            <a:off x="1304422" y="2518171"/>
            <a:ext cx="463657" cy="1768080"/>
          </a:xfrm>
          <a:custGeom>
            <a:avLst/>
            <a:gdLst/>
            <a:ahLst/>
            <a:cxnLst/>
            <a:rect l="0" t="0" r="0" b="0"/>
            <a:pathLst>
              <a:path w="463657" h="1768080">
                <a:moveTo>
                  <a:pt x="302921" y="0"/>
                </a:moveTo>
                <a:lnTo>
                  <a:pt x="298181" y="4741"/>
                </a:lnTo>
                <a:lnTo>
                  <a:pt x="286698" y="23353"/>
                </a:lnTo>
                <a:lnTo>
                  <a:pt x="277190" y="38161"/>
                </a:lnTo>
                <a:lnTo>
                  <a:pt x="263704" y="57309"/>
                </a:lnTo>
                <a:lnTo>
                  <a:pt x="255940" y="67972"/>
                </a:lnTo>
                <a:lnTo>
                  <a:pt x="247788" y="80041"/>
                </a:lnTo>
                <a:lnTo>
                  <a:pt x="230793" y="106681"/>
                </a:lnTo>
                <a:lnTo>
                  <a:pt x="223086" y="120730"/>
                </a:lnTo>
                <a:lnTo>
                  <a:pt x="209230" y="149569"/>
                </a:lnTo>
                <a:lnTo>
                  <a:pt x="177038" y="216627"/>
                </a:lnTo>
                <a:lnTo>
                  <a:pt x="159661" y="255360"/>
                </a:lnTo>
                <a:lnTo>
                  <a:pt x="142016" y="298371"/>
                </a:lnTo>
                <a:lnTo>
                  <a:pt x="106435" y="390659"/>
                </a:lnTo>
                <a:lnTo>
                  <a:pt x="98508" y="415221"/>
                </a:lnTo>
                <a:lnTo>
                  <a:pt x="60576" y="550038"/>
                </a:lnTo>
                <a:lnTo>
                  <a:pt x="53053" y="579020"/>
                </a:lnTo>
                <a:lnTo>
                  <a:pt x="39402" y="637681"/>
                </a:lnTo>
                <a:lnTo>
                  <a:pt x="20561" y="726488"/>
                </a:lnTo>
                <a:lnTo>
                  <a:pt x="15462" y="756184"/>
                </a:lnTo>
                <a:lnTo>
                  <a:pt x="11071" y="785905"/>
                </a:lnTo>
                <a:lnTo>
                  <a:pt x="7152" y="815640"/>
                </a:lnTo>
                <a:lnTo>
                  <a:pt x="4538" y="845385"/>
                </a:lnTo>
                <a:lnTo>
                  <a:pt x="2796" y="875137"/>
                </a:lnTo>
                <a:lnTo>
                  <a:pt x="861" y="934653"/>
                </a:lnTo>
                <a:lnTo>
                  <a:pt x="0" y="994177"/>
                </a:lnTo>
                <a:lnTo>
                  <a:pt x="1755" y="1023941"/>
                </a:lnTo>
                <a:lnTo>
                  <a:pt x="4909" y="1053706"/>
                </a:lnTo>
                <a:lnTo>
                  <a:pt x="8997" y="1083471"/>
                </a:lnTo>
                <a:lnTo>
                  <a:pt x="14698" y="1112244"/>
                </a:lnTo>
                <a:lnTo>
                  <a:pt x="21476" y="1140355"/>
                </a:lnTo>
                <a:lnTo>
                  <a:pt x="36944" y="1196395"/>
                </a:lnTo>
                <a:lnTo>
                  <a:pt x="53740" y="1254375"/>
                </a:lnTo>
                <a:lnTo>
                  <a:pt x="64371" y="1281742"/>
                </a:lnTo>
                <a:lnTo>
                  <a:pt x="76419" y="1307924"/>
                </a:lnTo>
                <a:lnTo>
                  <a:pt x="89412" y="1333317"/>
                </a:lnTo>
                <a:lnTo>
                  <a:pt x="104027" y="1359175"/>
                </a:lnTo>
                <a:lnTo>
                  <a:pt x="119724" y="1385343"/>
                </a:lnTo>
                <a:lnTo>
                  <a:pt x="136141" y="1411719"/>
                </a:lnTo>
                <a:lnTo>
                  <a:pt x="153039" y="1437239"/>
                </a:lnTo>
                <a:lnTo>
                  <a:pt x="187690" y="1486763"/>
                </a:lnTo>
                <a:lnTo>
                  <a:pt x="207249" y="1511082"/>
                </a:lnTo>
                <a:lnTo>
                  <a:pt x="228226" y="1535232"/>
                </a:lnTo>
                <a:lnTo>
                  <a:pt x="250147" y="1559269"/>
                </a:lnTo>
                <a:lnTo>
                  <a:pt x="295672" y="1607144"/>
                </a:lnTo>
                <a:lnTo>
                  <a:pt x="318924" y="1631023"/>
                </a:lnTo>
                <a:lnTo>
                  <a:pt x="341371" y="1652896"/>
                </a:lnTo>
                <a:lnTo>
                  <a:pt x="463656" y="176807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InkAnnotation589"/>
          <p:cNvSpPr/>
          <p:nvPr/>
        </p:nvSpPr>
        <p:spPr>
          <a:xfrm>
            <a:off x="8340328" y="1937742"/>
            <a:ext cx="589205" cy="1250157"/>
          </a:xfrm>
          <a:custGeom>
            <a:avLst/>
            <a:gdLst/>
            <a:ahLst/>
            <a:cxnLst/>
            <a:rect l="0" t="0" r="0" b="0"/>
            <a:pathLst>
              <a:path w="589205" h="1250157">
                <a:moveTo>
                  <a:pt x="178593" y="0"/>
                </a:moveTo>
                <a:lnTo>
                  <a:pt x="183333" y="4740"/>
                </a:lnTo>
                <a:lnTo>
                  <a:pt x="186715" y="6137"/>
                </a:lnTo>
                <a:lnTo>
                  <a:pt x="201945" y="9094"/>
                </a:lnTo>
                <a:lnTo>
                  <a:pt x="216754" y="13302"/>
                </a:lnTo>
                <a:lnTo>
                  <a:pt x="225861" y="16805"/>
                </a:lnTo>
                <a:lnTo>
                  <a:pt x="235902" y="21125"/>
                </a:lnTo>
                <a:lnTo>
                  <a:pt x="257642" y="31217"/>
                </a:lnTo>
                <a:lnTo>
                  <a:pt x="315733" y="59722"/>
                </a:lnTo>
                <a:lnTo>
                  <a:pt x="326575" y="65612"/>
                </a:lnTo>
                <a:lnTo>
                  <a:pt x="336779" y="71522"/>
                </a:lnTo>
                <a:lnTo>
                  <a:pt x="346558" y="77447"/>
                </a:lnTo>
                <a:lnTo>
                  <a:pt x="357047" y="84373"/>
                </a:lnTo>
                <a:lnTo>
                  <a:pt x="409374" y="120802"/>
                </a:lnTo>
                <a:lnTo>
                  <a:pt x="418768" y="128160"/>
                </a:lnTo>
                <a:lnTo>
                  <a:pt x="437142" y="144272"/>
                </a:lnTo>
                <a:lnTo>
                  <a:pt x="452584" y="161355"/>
                </a:lnTo>
                <a:lnTo>
                  <a:pt x="466063" y="178869"/>
                </a:lnTo>
                <a:lnTo>
                  <a:pt x="478667" y="196576"/>
                </a:lnTo>
                <a:lnTo>
                  <a:pt x="496920" y="223278"/>
                </a:lnTo>
                <a:lnTo>
                  <a:pt x="514895" y="254782"/>
                </a:lnTo>
                <a:lnTo>
                  <a:pt x="532789" y="284511"/>
                </a:lnTo>
                <a:lnTo>
                  <a:pt x="545919" y="316912"/>
                </a:lnTo>
                <a:lnTo>
                  <a:pt x="556092" y="351648"/>
                </a:lnTo>
                <a:lnTo>
                  <a:pt x="565391" y="387075"/>
                </a:lnTo>
                <a:lnTo>
                  <a:pt x="571431" y="413466"/>
                </a:lnTo>
                <a:lnTo>
                  <a:pt x="577422" y="440739"/>
                </a:lnTo>
                <a:lnTo>
                  <a:pt x="585381" y="478406"/>
                </a:lnTo>
                <a:lnTo>
                  <a:pt x="588180" y="514702"/>
                </a:lnTo>
                <a:lnTo>
                  <a:pt x="589009" y="551584"/>
                </a:lnTo>
                <a:lnTo>
                  <a:pt x="589204" y="579184"/>
                </a:lnTo>
                <a:lnTo>
                  <a:pt x="584572" y="617874"/>
                </a:lnTo>
                <a:lnTo>
                  <a:pt x="576916" y="659213"/>
                </a:lnTo>
                <a:lnTo>
                  <a:pt x="563623" y="698141"/>
                </a:lnTo>
                <a:lnTo>
                  <a:pt x="547117" y="739551"/>
                </a:lnTo>
                <a:lnTo>
                  <a:pt x="529660" y="778499"/>
                </a:lnTo>
                <a:lnTo>
                  <a:pt x="505982" y="827215"/>
                </a:lnTo>
                <a:lnTo>
                  <a:pt x="494093" y="851177"/>
                </a:lnTo>
                <a:lnTo>
                  <a:pt x="479551" y="875056"/>
                </a:lnTo>
                <a:lnTo>
                  <a:pt x="463164" y="899890"/>
                </a:lnTo>
                <a:lnTo>
                  <a:pt x="445960" y="927464"/>
                </a:lnTo>
                <a:lnTo>
                  <a:pt x="436213" y="940770"/>
                </a:lnTo>
                <a:lnTo>
                  <a:pt x="425746" y="953610"/>
                </a:lnTo>
                <a:lnTo>
                  <a:pt x="414798" y="966138"/>
                </a:lnTo>
                <a:lnTo>
                  <a:pt x="403532" y="978459"/>
                </a:lnTo>
                <a:lnTo>
                  <a:pt x="380431" y="1002732"/>
                </a:lnTo>
                <a:lnTo>
                  <a:pt x="345112" y="1038711"/>
                </a:lnTo>
                <a:lnTo>
                  <a:pt x="333262" y="1049661"/>
                </a:lnTo>
                <a:lnTo>
                  <a:pt x="321394" y="1059938"/>
                </a:lnTo>
                <a:lnTo>
                  <a:pt x="309512" y="1069766"/>
                </a:lnTo>
                <a:lnTo>
                  <a:pt x="297622" y="1080287"/>
                </a:lnTo>
                <a:lnTo>
                  <a:pt x="273828" y="1102559"/>
                </a:lnTo>
                <a:lnTo>
                  <a:pt x="261927" y="1113063"/>
                </a:lnTo>
                <a:lnTo>
                  <a:pt x="250024" y="1123042"/>
                </a:lnTo>
                <a:lnTo>
                  <a:pt x="238119" y="1132671"/>
                </a:lnTo>
                <a:lnTo>
                  <a:pt x="226215" y="1141075"/>
                </a:lnTo>
                <a:lnTo>
                  <a:pt x="214309" y="1148662"/>
                </a:lnTo>
                <a:lnTo>
                  <a:pt x="161946" y="1179837"/>
                </a:lnTo>
                <a:lnTo>
                  <a:pt x="148643" y="1187402"/>
                </a:lnTo>
                <a:lnTo>
                  <a:pt x="123279" y="1201098"/>
                </a:lnTo>
                <a:lnTo>
                  <a:pt x="111952" y="1207529"/>
                </a:lnTo>
                <a:lnTo>
                  <a:pt x="101423" y="1213801"/>
                </a:lnTo>
                <a:lnTo>
                  <a:pt x="91428" y="1219966"/>
                </a:lnTo>
                <a:lnTo>
                  <a:pt x="80795" y="1225068"/>
                </a:lnTo>
                <a:lnTo>
                  <a:pt x="69739" y="1229462"/>
                </a:lnTo>
                <a:lnTo>
                  <a:pt x="58398" y="1233384"/>
                </a:lnTo>
                <a:lnTo>
                  <a:pt x="40507" y="1240386"/>
                </a:lnTo>
                <a:lnTo>
                  <a:pt x="25939" y="1245814"/>
                </a:lnTo>
                <a:lnTo>
                  <a:pt x="19278" y="1247261"/>
                </a:lnTo>
                <a:lnTo>
                  <a:pt x="0" y="12501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InkAnnotation590"/>
          <p:cNvSpPr/>
          <p:nvPr/>
        </p:nvSpPr>
        <p:spPr>
          <a:xfrm>
            <a:off x="8760023" y="1696640"/>
            <a:ext cx="80368" cy="321470"/>
          </a:xfrm>
          <a:custGeom>
            <a:avLst/>
            <a:gdLst/>
            <a:ahLst/>
            <a:cxnLst/>
            <a:rect l="0" t="0" r="0" b="0"/>
            <a:pathLst>
              <a:path w="80368" h="321470">
                <a:moveTo>
                  <a:pt x="0" y="0"/>
                </a:moveTo>
                <a:lnTo>
                  <a:pt x="0" y="12429"/>
                </a:lnTo>
                <a:lnTo>
                  <a:pt x="991" y="16224"/>
                </a:lnTo>
                <a:lnTo>
                  <a:pt x="2646" y="20737"/>
                </a:lnTo>
                <a:lnTo>
                  <a:pt x="4740" y="25731"/>
                </a:lnTo>
                <a:lnTo>
                  <a:pt x="6136" y="32037"/>
                </a:lnTo>
                <a:lnTo>
                  <a:pt x="7068" y="39217"/>
                </a:lnTo>
                <a:lnTo>
                  <a:pt x="7688" y="46981"/>
                </a:lnTo>
                <a:lnTo>
                  <a:pt x="10086" y="55133"/>
                </a:lnTo>
                <a:lnTo>
                  <a:pt x="13669" y="63545"/>
                </a:lnTo>
                <a:lnTo>
                  <a:pt x="18042" y="72129"/>
                </a:lnTo>
                <a:lnTo>
                  <a:pt x="21951" y="81820"/>
                </a:lnTo>
                <a:lnTo>
                  <a:pt x="25547" y="92250"/>
                </a:lnTo>
                <a:lnTo>
                  <a:pt x="28938" y="103172"/>
                </a:lnTo>
                <a:lnTo>
                  <a:pt x="35350" y="125891"/>
                </a:lnTo>
                <a:lnTo>
                  <a:pt x="38450" y="137505"/>
                </a:lnTo>
                <a:lnTo>
                  <a:pt x="41507" y="150209"/>
                </a:lnTo>
                <a:lnTo>
                  <a:pt x="47551" y="177554"/>
                </a:lnTo>
                <a:lnTo>
                  <a:pt x="51545" y="192784"/>
                </a:lnTo>
                <a:lnTo>
                  <a:pt x="56192" y="208890"/>
                </a:lnTo>
                <a:lnTo>
                  <a:pt x="61273" y="225580"/>
                </a:lnTo>
                <a:lnTo>
                  <a:pt x="64661" y="240676"/>
                </a:lnTo>
                <a:lnTo>
                  <a:pt x="66920" y="254708"/>
                </a:lnTo>
                <a:lnTo>
                  <a:pt x="68426" y="268032"/>
                </a:lnTo>
                <a:lnTo>
                  <a:pt x="70422" y="279891"/>
                </a:lnTo>
                <a:lnTo>
                  <a:pt x="72744" y="290774"/>
                </a:lnTo>
                <a:lnTo>
                  <a:pt x="80367" y="3214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InkAnnotation591"/>
          <p:cNvSpPr/>
          <p:nvPr/>
        </p:nvSpPr>
        <p:spPr>
          <a:xfrm>
            <a:off x="7340203" y="3170039"/>
            <a:ext cx="8930" cy="8930"/>
          </a:xfrm>
          <a:custGeom>
            <a:avLst/>
            <a:gdLst/>
            <a:ahLst/>
            <a:cxnLst/>
            <a:rect l="0" t="0" r="0" b="0"/>
            <a:pathLst>
              <a:path w="8930" h="8930">
                <a:moveTo>
                  <a:pt x="0" y="8929"/>
                </a:moveTo>
                <a:lnTo>
                  <a:pt x="0" y="367"/>
                </a:lnTo>
                <a:lnTo>
                  <a:pt x="991" y="245"/>
                </a:lnTo>
                <a:lnTo>
                  <a:pt x="2645" y="163"/>
                </a:lnTo>
                <a:lnTo>
                  <a:pt x="892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>
          <a:xfrm>
            <a:off x="7322343" y="3143250"/>
            <a:ext cx="2647" cy="8930"/>
          </a:xfrm>
          <a:custGeom>
            <a:avLst/>
            <a:gdLst/>
            <a:ahLst/>
            <a:cxnLst/>
            <a:rect l="0" t="0" r="0" b="0"/>
            <a:pathLst>
              <a:path w="2647" h="8930">
                <a:moveTo>
                  <a:pt x="0" y="8929"/>
                </a:moveTo>
                <a:lnTo>
                  <a:pt x="0" y="0"/>
                </a:lnTo>
                <a:lnTo>
                  <a:pt x="0" y="8929"/>
                </a:lnTo>
                <a:lnTo>
                  <a:pt x="2646" y="8929"/>
                </a:lnTo>
                <a:close/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InkAnnotation593"/>
          <p:cNvSpPr/>
          <p:nvPr/>
        </p:nvSpPr>
        <p:spPr>
          <a:xfrm>
            <a:off x="1019381" y="2482453"/>
            <a:ext cx="266495" cy="2178844"/>
          </a:xfrm>
          <a:custGeom>
            <a:avLst/>
            <a:gdLst/>
            <a:ahLst/>
            <a:cxnLst/>
            <a:rect l="0" t="0" r="0" b="0"/>
            <a:pathLst>
              <a:path w="266495" h="2178844">
                <a:moveTo>
                  <a:pt x="212915" y="0"/>
                </a:moveTo>
                <a:lnTo>
                  <a:pt x="212915" y="4740"/>
                </a:lnTo>
                <a:lnTo>
                  <a:pt x="207624" y="12359"/>
                </a:lnTo>
                <a:lnTo>
                  <a:pt x="203434" y="17169"/>
                </a:lnTo>
                <a:lnTo>
                  <a:pt x="198657" y="22360"/>
                </a:lnTo>
                <a:lnTo>
                  <a:pt x="188057" y="33419"/>
                </a:lnTo>
                <a:lnTo>
                  <a:pt x="181461" y="41131"/>
                </a:lnTo>
                <a:lnTo>
                  <a:pt x="174086" y="50241"/>
                </a:lnTo>
                <a:lnTo>
                  <a:pt x="166193" y="60283"/>
                </a:lnTo>
                <a:lnTo>
                  <a:pt x="158947" y="71938"/>
                </a:lnTo>
                <a:lnTo>
                  <a:pt x="152132" y="84670"/>
                </a:lnTo>
                <a:lnTo>
                  <a:pt x="145604" y="98118"/>
                </a:lnTo>
                <a:lnTo>
                  <a:pt x="138275" y="112045"/>
                </a:lnTo>
                <a:lnTo>
                  <a:pt x="122195" y="140748"/>
                </a:lnTo>
                <a:lnTo>
                  <a:pt x="114732" y="156340"/>
                </a:lnTo>
                <a:lnTo>
                  <a:pt x="107772" y="172687"/>
                </a:lnTo>
                <a:lnTo>
                  <a:pt x="93755" y="207718"/>
                </a:lnTo>
                <a:lnTo>
                  <a:pt x="77604" y="246439"/>
                </a:lnTo>
                <a:lnTo>
                  <a:pt x="70122" y="267480"/>
                </a:lnTo>
                <a:lnTo>
                  <a:pt x="63149" y="289445"/>
                </a:lnTo>
                <a:lnTo>
                  <a:pt x="56516" y="312026"/>
                </a:lnTo>
                <a:lnTo>
                  <a:pt x="51102" y="335017"/>
                </a:lnTo>
                <a:lnTo>
                  <a:pt x="46501" y="358282"/>
                </a:lnTo>
                <a:lnTo>
                  <a:pt x="38742" y="406291"/>
                </a:lnTo>
                <a:lnTo>
                  <a:pt x="31987" y="457394"/>
                </a:lnTo>
                <a:lnTo>
                  <a:pt x="19565" y="570090"/>
                </a:lnTo>
                <a:lnTo>
                  <a:pt x="13542" y="628751"/>
                </a:lnTo>
                <a:lnTo>
                  <a:pt x="10203" y="690541"/>
                </a:lnTo>
                <a:lnTo>
                  <a:pt x="7727" y="755376"/>
                </a:lnTo>
                <a:lnTo>
                  <a:pt x="1747" y="857823"/>
                </a:lnTo>
                <a:lnTo>
                  <a:pt x="0" y="924642"/>
                </a:lnTo>
                <a:lnTo>
                  <a:pt x="527" y="958733"/>
                </a:lnTo>
                <a:lnTo>
                  <a:pt x="1870" y="993366"/>
                </a:lnTo>
                <a:lnTo>
                  <a:pt x="8500" y="1101640"/>
                </a:lnTo>
                <a:lnTo>
                  <a:pt x="19630" y="1253782"/>
                </a:lnTo>
                <a:lnTo>
                  <a:pt x="23535" y="1293253"/>
                </a:lnTo>
                <a:lnTo>
                  <a:pt x="33165" y="1374152"/>
                </a:lnTo>
                <a:lnTo>
                  <a:pt x="39504" y="1415171"/>
                </a:lnTo>
                <a:lnTo>
                  <a:pt x="54484" y="1497790"/>
                </a:lnTo>
                <a:lnTo>
                  <a:pt x="79652" y="1622398"/>
                </a:lnTo>
                <a:lnTo>
                  <a:pt x="99778" y="1710938"/>
                </a:lnTo>
                <a:lnTo>
                  <a:pt x="110702" y="1756773"/>
                </a:lnTo>
                <a:lnTo>
                  <a:pt x="123937" y="1803205"/>
                </a:lnTo>
                <a:lnTo>
                  <a:pt x="138714" y="1850036"/>
                </a:lnTo>
                <a:lnTo>
                  <a:pt x="170015" y="1941425"/>
                </a:lnTo>
                <a:lnTo>
                  <a:pt x="200463" y="2025038"/>
                </a:lnTo>
                <a:lnTo>
                  <a:pt x="214536" y="2060431"/>
                </a:lnTo>
                <a:lnTo>
                  <a:pt x="227886" y="2091964"/>
                </a:lnTo>
                <a:lnTo>
                  <a:pt x="266494" y="217884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InkAnnotation594"/>
          <p:cNvSpPr/>
          <p:nvPr/>
        </p:nvSpPr>
        <p:spPr>
          <a:xfrm>
            <a:off x="8688585" y="1393031"/>
            <a:ext cx="379836" cy="1955602"/>
          </a:xfrm>
          <a:custGeom>
            <a:avLst/>
            <a:gdLst/>
            <a:ahLst/>
            <a:cxnLst/>
            <a:rect l="0" t="0" r="0" b="0"/>
            <a:pathLst>
              <a:path w="379836" h="1955602">
                <a:moveTo>
                  <a:pt x="0" y="0"/>
                </a:moveTo>
                <a:lnTo>
                  <a:pt x="4740" y="4740"/>
                </a:lnTo>
                <a:lnTo>
                  <a:pt x="12359" y="9713"/>
                </a:lnTo>
                <a:lnTo>
                  <a:pt x="22361" y="15231"/>
                </a:lnTo>
                <a:lnTo>
                  <a:pt x="33420" y="20991"/>
                </a:lnTo>
                <a:lnTo>
                  <a:pt x="44950" y="29503"/>
                </a:lnTo>
                <a:lnTo>
                  <a:pt x="56688" y="38909"/>
                </a:lnTo>
                <a:lnTo>
                  <a:pt x="68520" y="46397"/>
                </a:lnTo>
                <a:lnTo>
                  <a:pt x="74454" y="50775"/>
                </a:lnTo>
                <a:lnTo>
                  <a:pt x="80394" y="55678"/>
                </a:lnTo>
                <a:lnTo>
                  <a:pt x="86339" y="60931"/>
                </a:lnTo>
                <a:lnTo>
                  <a:pt x="98235" y="72059"/>
                </a:lnTo>
                <a:lnTo>
                  <a:pt x="127993" y="101285"/>
                </a:lnTo>
                <a:lnTo>
                  <a:pt x="139900" y="113146"/>
                </a:lnTo>
                <a:lnTo>
                  <a:pt x="145852" y="120079"/>
                </a:lnTo>
                <a:lnTo>
                  <a:pt x="151805" y="127677"/>
                </a:lnTo>
                <a:lnTo>
                  <a:pt x="157758" y="135720"/>
                </a:lnTo>
                <a:lnTo>
                  <a:pt x="169665" y="152593"/>
                </a:lnTo>
                <a:lnTo>
                  <a:pt x="175618" y="161260"/>
                </a:lnTo>
                <a:lnTo>
                  <a:pt x="181571" y="169022"/>
                </a:lnTo>
                <a:lnTo>
                  <a:pt x="187524" y="176181"/>
                </a:lnTo>
                <a:lnTo>
                  <a:pt x="193477" y="182938"/>
                </a:lnTo>
                <a:lnTo>
                  <a:pt x="200422" y="190420"/>
                </a:lnTo>
                <a:lnTo>
                  <a:pt x="216076" y="206670"/>
                </a:lnTo>
                <a:lnTo>
                  <a:pt x="223426" y="215171"/>
                </a:lnTo>
                <a:lnTo>
                  <a:pt x="230311" y="223814"/>
                </a:lnTo>
                <a:lnTo>
                  <a:pt x="236884" y="232553"/>
                </a:lnTo>
                <a:lnTo>
                  <a:pt x="249480" y="250201"/>
                </a:lnTo>
                <a:lnTo>
                  <a:pt x="273734" y="285783"/>
                </a:lnTo>
                <a:lnTo>
                  <a:pt x="279724" y="295694"/>
                </a:lnTo>
                <a:lnTo>
                  <a:pt x="285701" y="306270"/>
                </a:lnTo>
                <a:lnTo>
                  <a:pt x="296643" y="327612"/>
                </a:lnTo>
                <a:lnTo>
                  <a:pt x="304813" y="347019"/>
                </a:lnTo>
                <a:lnTo>
                  <a:pt x="314396" y="365567"/>
                </a:lnTo>
                <a:lnTo>
                  <a:pt x="325271" y="384724"/>
                </a:lnTo>
                <a:lnTo>
                  <a:pt x="336719" y="406468"/>
                </a:lnTo>
                <a:lnTo>
                  <a:pt x="345775" y="426714"/>
                </a:lnTo>
                <a:lnTo>
                  <a:pt x="356452" y="457494"/>
                </a:lnTo>
                <a:lnTo>
                  <a:pt x="365899" y="491749"/>
                </a:lnTo>
                <a:lnTo>
                  <a:pt x="372337" y="527034"/>
                </a:lnTo>
                <a:lnTo>
                  <a:pt x="379835" y="585414"/>
                </a:lnTo>
                <a:lnTo>
                  <a:pt x="375874" y="638228"/>
                </a:lnTo>
                <a:lnTo>
                  <a:pt x="375155" y="699325"/>
                </a:lnTo>
                <a:lnTo>
                  <a:pt x="375047" y="912445"/>
                </a:lnTo>
                <a:lnTo>
                  <a:pt x="367979" y="982870"/>
                </a:lnTo>
                <a:lnTo>
                  <a:pt x="361745" y="1041916"/>
                </a:lnTo>
                <a:lnTo>
                  <a:pt x="358537" y="1091221"/>
                </a:lnTo>
                <a:lnTo>
                  <a:pt x="357588" y="1143533"/>
                </a:lnTo>
                <a:lnTo>
                  <a:pt x="357222" y="1242515"/>
                </a:lnTo>
                <a:lnTo>
                  <a:pt x="352457" y="1295186"/>
                </a:lnTo>
                <a:lnTo>
                  <a:pt x="344762" y="1348496"/>
                </a:lnTo>
                <a:lnTo>
                  <a:pt x="340938" y="1401994"/>
                </a:lnTo>
                <a:lnTo>
                  <a:pt x="330324" y="1450808"/>
                </a:lnTo>
                <a:lnTo>
                  <a:pt x="320113" y="1484194"/>
                </a:lnTo>
                <a:lnTo>
                  <a:pt x="261915" y="1660954"/>
                </a:lnTo>
                <a:lnTo>
                  <a:pt x="254976" y="1677810"/>
                </a:lnTo>
                <a:lnTo>
                  <a:pt x="247375" y="1694009"/>
                </a:lnTo>
                <a:lnTo>
                  <a:pt x="239331" y="1709769"/>
                </a:lnTo>
                <a:lnTo>
                  <a:pt x="231985" y="1726228"/>
                </a:lnTo>
                <a:lnTo>
                  <a:pt x="225102" y="1743155"/>
                </a:lnTo>
                <a:lnTo>
                  <a:pt x="218529" y="1760392"/>
                </a:lnTo>
                <a:lnTo>
                  <a:pt x="211170" y="1775853"/>
                </a:lnTo>
                <a:lnTo>
                  <a:pt x="203287" y="1790128"/>
                </a:lnTo>
                <a:lnTo>
                  <a:pt x="195058" y="1803614"/>
                </a:lnTo>
                <a:lnTo>
                  <a:pt x="185600" y="1817566"/>
                </a:lnTo>
                <a:lnTo>
                  <a:pt x="175328" y="1831827"/>
                </a:lnTo>
                <a:lnTo>
                  <a:pt x="164511" y="1846296"/>
                </a:lnTo>
                <a:lnTo>
                  <a:pt x="154321" y="1858919"/>
                </a:lnTo>
                <a:lnTo>
                  <a:pt x="144553" y="1870310"/>
                </a:lnTo>
                <a:lnTo>
                  <a:pt x="135064" y="1880881"/>
                </a:lnTo>
                <a:lnTo>
                  <a:pt x="124770" y="1890905"/>
                </a:lnTo>
                <a:lnTo>
                  <a:pt x="113938" y="1900564"/>
                </a:lnTo>
                <a:lnTo>
                  <a:pt x="102748" y="1909980"/>
                </a:lnTo>
                <a:lnTo>
                  <a:pt x="92311" y="1918242"/>
                </a:lnTo>
                <a:lnTo>
                  <a:pt x="82377" y="1925734"/>
                </a:lnTo>
                <a:lnTo>
                  <a:pt x="72777" y="1932713"/>
                </a:lnTo>
                <a:lnTo>
                  <a:pt x="63401" y="1938358"/>
                </a:lnTo>
                <a:lnTo>
                  <a:pt x="54174" y="1943114"/>
                </a:lnTo>
                <a:lnTo>
                  <a:pt x="45046" y="1947276"/>
                </a:lnTo>
                <a:lnTo>
                  <a:pt x="37969" y="1950052"/>
                </a:lnTo>
                <a:lnTo>
                  <a:pt x="32258" y="1951901"/>
                </a:lnTo>
                <a:lnTo>
                  <a:pt x="17860" y="195560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InkAnnotation595"/>
          <p:cNvSpPr/>
          <p:nvPr/>
        </p:nvSpPr>
        <p:spPr>
          <a:xfrm>
            <a:off x="8885039" y="1098351"/>
            <a:ext cx="80368" cy="258962"/>
          </a:xfrm>
          <a:custGeom>
            <a:avLst/>
            <a:gdLst/>
            <a:ahLst/>
            <a:cxnLst/>
            <a:rect l="0" t="0" r="0" b="0"/>
            <a:pathLst>
              <a:path w="80368" h="258962">
                <a:moveTo>
                  <a:pt x="0" y="0"/>
                </a:moveTo>
                <a:lnTo>
                  <a:pt x="0" y="12429"/>
                </a:lnTo>
                <a:lnTo>
                  <a:pt x="991" y="16223"/>
                </a:lnTo>
                <a:lnTo>
                  <a:pt x="2645" y="20737"/>
                </a:lnTo>
                <a:lnTo>
                  <a:pt x="4740" y="25731"/>
                </a:lnTo>
                <a:lnTo>
                  <a:pt x="7128" y="31045"/>
                </a:lnTo>
                <a:lnTo>
                  <a:pt x="12428" y="42240"/>
                </a:lnTo>
                <a:lnTo>
                  <a:pt x="15230" y="49988"/>
                </a:lnTo>
                <a:lnTo>
                  <a:pt x="18091" y="59123"/>
                </a:lnTo>
                <a:lnTo>
                  <a:pt x="20990" y="69181"/>
                </a:lnTo>
                <a:lnTo>
                  <a:pt x="24908" y="79855"/>
                </a:lnTo>
                <a:lnTo>
                  <a:pt x="29503" y="90940"/>
                </a:lnTo>
                <a:lnTo>
                  <a:pt x="34552" y="102298"/>
                </a:lnTo>
                <a:lnTo>
                  <a:pt x="38910" y="113840"/>
                </a:lnTo>
                <a:lnTo>
                  <a:pt x="42807" y="125502"/>
                </a:lnTo>
                <a:lnTo>
                  <a:pt x="46397" y="137246"/>
                </a:lnTo>
                <a:lnTo>
                  <a:pt x="49783" y="150037"/>
                </a:lnTo>
                <a:lnTo>
                  <a:pt x="65375" y="216076"/>
                </a:lnTo>
                <a:lnTo>
                  <a:pt x="68388" y="226402"/>
                </a:lnTo>
                <a:lnTo>
                  <a:pt x="71390" y="235271"/>
                </a:lnTo>
                <a:lnTo>
                  <a:pt x="80367" y="2589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InkAnnotation596"/>
          <p:cNvSpPr/>
          <p:nvPr/>
        </p:nvSpPr>
        <p:spPr>
          <a:xfrm>
            <a:off x="2634257" y="3920132"/>
            <a:ext cx="838818" cy="857238"/>
          </a:xfrm>
          <a:custGeom>
            <a:avLst/>
            <a:gdLst/>
            <a:ahLst/>
            <a:cxnLst/>
            <a:rect l="0" t="0" r="0" b="0"/>
            <a:pathLst>
              <a:path w="838818" h="857238">
                <a:moveTo>
                  <a:pt x="0" y="0"/>
                </a:moveTo>
                <a:lnTo>
                  <a:pt x="12429" y="12429"/>
                </a:lnTo>
                <a:lnTo>
                  <a:pt x="16224" y="14239"/>
                </a:lnTo>
                <a:lnTo>
                  <a:pt x="25731" y="16250"/>
                </a:lnTo>
                <a:lnTo>
                  <a:pt x="30053" y="18771"/>
                </a:lnTo>
                <a:lnTo>
                  <a:pt x="53421" y="44267"/>
                </a:lnTo>
                <a:lnTo>
                  <a:pt x="59462" y="51424"/>
                </a:lnTo>
                <a:lnTo>
                  <a:pt x="74070" y="72188"/>
                </a:lnTo>
                <a:lnTo>
                  <a:pt x="87431" y="89520"/>
                </a:lnTo>
                <a:lnTo>
                  <a:pt x="100835" y="113153"/>
                </a:lnTo>
                <a:lnTo>
                  <a:pt x="114764" y="135722"/>
                </a:lnTo>
                <a:lnTo>
                  <a:pt x="126719" y="161261"/>
                </a:lnTo>
                <a:lnTo>
                  <a:pt x="141285" y="187680"/>
                </a:lnTo>
                <a:lnTo>
                  <a:pt x="158169" y="214359"/>
                </a:lnTo>
                <a:lnTo>
                  <a:pt x="167201" y="234839"/>
                </a:lnTo>
                <a:lnTo>
                  <a:pt x="175515" y="256177"/>
                </a:lnTo>
                <a:lnTo>
                  <a:pt x="185824" y="275583"/>
                </a:lnTo>
                <a:lnTo>
                  <a:pt x="194375" y="296776"/>
                </a:lnTo>
                <a:lnTo>
                  <a:pt x="200491" y="319424"/>
                </a:lnTo>
                <a:lnTo>
                  <a:pt x="203209" y="342719"/>
                </a:lnTo>
                <a:lnTo>
                  <a:pt x="207062" y="363656"/>
                </a:lnTo>
                <a:lnTo>
                  <a:pt x="211090" y="383875"/>
                </a:lnTo>
                <a:lnTo>
                  <a:pt x="212881" y="406090"/>
                </a:lnTo>
                <a:lnTo>
                  <a:pt x="213676" y="426547"/>
                </a:lnTo>
                <a:lnTo>
                  <a:pt x="214124" y="457444"/>
                </a:lnTo>
                <a:lnTo>
                  <a:pt x="214276" y="503441"/>
                </a:lnTo>
                <a:lnTo>
                  <a:pt x="211650" y="524384"/>
                </a:lnTo>
                <a:lnTo>
                  <a:pt x="208169" y="544607"/>
                </a:lnTo>
                <a:lnTo>
                  <a:pt x="206621" y="566823"/>
                </a:lnTo>
                <a:lnTo>
                  <a:pt x="203288" y="587281"/>
                </a:lnTo>
                <a:lnTo>
                  <a:pt x="198498" y="606295"/>
                </a:lnTo>
                <a:lnTo>
                  <a:pt x="193063" y="624668"/>
                </a:lnTo>
                <a:lnTo>
                  <a:pt x="184694" y="642755"/>
                </a:lnTo>
                <a:lnTo>
                  <a:pt x="175352" y="660716"/>
                </a:lnTo>
                <a:lnTo>
                  <a:pt x="163522" y="686570"/>
                </a:lnTo>
                <a:lnTo>
                  <a:pt x="148883" y="708231"/>
                </a:lnTo>
                <a:lnTo>
                  <a:pt x="137820" y="733060"/>
                </a:lnTo>
                <a:lnTo>
                  <a:pt x="127266" y="758276"/>
                </a:lnTo>
                <a:lnTo>
                  <a:pt x="113005" y="778756"/>
                </a:lnTo>
                <a:lnTo>
                  <a:pt x="105456" y="791275"/>
                </a:lnTo>
                <a:lnTo>
                  <a:pt x="101440" y="803454"/>
                </a:lnTo>
                <a:lnTo>
                  <a:pt x="100369" y="809480"/>
                </a:lnTo>
                <a:lnTo>
                  <a:pt x="96533" y="818821"/>
                </a:lnTo>
                <a:lnTo>
                  <a:pt x="92513" y="826280"/>
                </a:lnTo>
                <a:lnTo>
                  <a:pt x="89258" y="836057"/>
                </a:lnTo>
                <a:lnTo>
                  <a:pt x="83443" y="845238"/>
                </a:lnTo>
                <a:lnTo>
                  <a:pt x="80487" y="856723"/>
                </a:lnTo>
                <a:lnTo>
                  <a:pt x="85144" y="857094"/>
                </a:lnTo>
                <a:lnTo>
                  <a:pt x="106102" y="857237"/>
                </a:lnTo>
                <a:lnTo>
                  <a:pt x="129365" y="856256"/>
                </a:lnTo>
                <a:lnTo>
                  <a:pt x="154085" y="851113"/>
                </a:lnTo>
                <a:lnTo>
                  <a:pt x="174977" y="849562"/>
                </a:lnTo>
                <a:lnTo>
                  <a:pt x="197492" y="848872"/>
                </a:lnTo>
                <a:lnTo>
                  <a:pt x="244283" y="848430"/>
                </a:lnTo>
                <a:lnTo>
                  <a:pt x="257113" y="847401"/>
                </a:lnTo>
                <a:lnTo>
                  <a:pt x="270628" y="845723"/>
                </a:lnTo>
                <a:lnTo>
                  <a:pt x="284598" y="843612"/>
                </a:lnTo>
                <a:lnTo>
                  <a:pt x="310704" y="841267"/>
                </a:lnTo>
                <a:lnTo>
                  <a:pt x="336529" y="838240"/>
                </a:lnTo>
                <a:lnTo>
                  <a:pt x="350360" y="834655"/>
                </a:lnTo>
                <a:lnTo>
                  <a:pt x="364542" y="830281"/>
                </a:lnTo>
                <a:lnTo>
                  <a:pt x="378958" y="826372"/>
                </a:lnTo>
                <a:lnTo>
                  <a:pt x="393529" y="822774"/>
                </a:lnTo>
                <a:lnTo>
                  <a:pt x="422949" y="816131"/>
                </a:lnTo>
                <a:lnTo>
                  <a:pt x="452561" y="809870"/>
                </a:lnTo>
                <a:lnTo>
                  <a:pt x="467403" y="805820"/>
                </a:lnTo>
                <a:lnTo>
                  <a:pt x="482258" y="801136"/>
                </a:lnTo>
                <a:lnTo>
                  <a:pt x="497122" y="796028"/>
                </a:lnTo>
                <a:lnTo>
                  <a:pt x="526868" y="785061"/>
                </a:lnTo>
                <a:lnTo>
                  <a:pt x="586386" y="761852"/>
                </a:lnTo>
                <a:lnTo>
                  <a:pt x="600276" y="755948"/>
                </a:lnTo>
                <a:lnTo>
                  <a:pt x="626292" y="744097"/>
                </a:lnTo>
                <a:lnTo>
                  <a:pt x="663251" y="726269"/>
                </a:lnTo>
                <a:lnTo>
                  <a:pt x="687354" y="711724"/>
                </a:lnTo>
                <a:lnTo>
                  <a:pt x="711295" y="695337"/>
                </a:lnTo>
                <a:lnTo>
                  <a:pt x="735165" y="678133"/>
                </a:lnTo>
                <a:lnTo>
                  <a:pt x="756358" y="657918"/>
                </a:lnTo>
                <a:lnTo>
                  <a:pt x="774706" y="636697"/>
                </a:lnTo>
                <a:lnTo>
                  <a:pt x="789475" y="617344"/>
                </a:lnTo>
                <a:lnTo>
                  <a:pt x="802654" y="596174"/>
                </a:lnTo>
                <a:lnTo>
                  <a:pt x="814134" y="573537"/>
                </a:lnTo>
                <a:lnTo>
                  <a:pt x="822543" y="550247"/>
                </a:lnTo>
                <a:lnTo>
                  <a:pt x="829588" y="524021"/>
                </a:lnTo>
                <a:lnTo>
                  <a:pt x="832856" y="510082"/>
                </a:lnTo>
                <a:lnTo>
                  <a:pt x="835034" y="495828"/>
                </a:lnTo>
                <a:lnTo>
                  <a:pt x="836486" y="481364"/>
                </a:lnTo>
                <a:lnTo>
                  <a:pt x="837454" y="466761"/>
                </a:lnTo>
                <a:lnTo>
                  <a:pt x="838100" y="452065"/>
                </a:lnTo>
                <a:lnTo>
                  <a:pt x="838817" y="422506"/>
                </a:lnTo>
                <a:lnTo>
                  <a:pt x="838016" y="408671"/>
                </a:lnTo>
                <a:lnTo>
                  <a:pt x="834480" y="382715"/>
                </a:lnTo>
                <a:lnTo>
                  <a:pt x="829602" y="355304"/>
                </a:lnTo>
                <a:lnTo>
                  <a:pt x="826912" y="341049"/>
                </a:lnTo>
                <a:lnTo>
                  <a:pt x="818631" y="314627"/>
                </a:lnTo>
                <a:lnTo>
                  <a:pt x="807344" y="289654"/>
                </a:lnTo>
                <a:lnTo>
                  <a:pt x="792405" y="265327"/>
                </a:lnTo>
                <a:lnTo>
                  <a:pt x="775844" y="241285"/>
                </a:lnTo>
                <a:lnTo>
                  <a:pt x="757570" y="217370"/>
                </a:lnTo>
                <a:lnTo>
                  <a:pt x="736219" y="193513"/>
                </a:lnTo>
                <a:lnTo>
                  <a:pt x="713500" y="172326"/>
                </a:lnTo>
                <a:lnTo>
                  <a:pt x="689182" y="151996"/>
                </a:lnTo>
                <a:lnTo>
                  <a:pt x="661837" y="129731"/>
                </a:lnTo>
                <a:lnTo>
                  <a:pt x="647600" y="120222"/>
                </a:lnTo>
                <a:lnTo>
                  <a:pt x="633147" y="111898"/>
                </a:lnTo>
                <a:lnTo>
                  <a:pt x="569566" y="79540"/>
                </a:lnTo>
                <a:lnTo>
                  <a:pt x="552351" y="71878"/>
                </a:lnTo>
                <a:lnTo>
                  <a:pt x="534922" y="64786"/>
                </a:lnTo>
                <a:lnTo>
                  <a:pt x="517349" y="58074"/>
                </a:lnTo>
                <a:lnTo>
                  <a:pt x="499680" y="52607"/>
                </a:lnTo>
                <a:lnTo>
                  <a:pt x="481949" y="47969"/>
                </a:lnTo>
                <a:lnTo>
                  <a:pt x="464174" y="43886"/>
                </a:lnTo>
                <a:lnTo>
                  <a:pt x="425904" y="34057"/>
                </a:lnTo>
                <a:lnTo>
                  <a:pt x="405975" y="28658"/>
                </a:lnTo>
                <a:lnTo>
                  <a:pt x="385744" y="25059"/>
                </a:lnTo>
                <a:lnTo>
                  <a:pt x="365311" y="22659"/>
                </a:lnTo>
                <a:lnTo>
                  <a:pt x="344744" y="21059"/>
                </a:lnTo>
                <a:lnTo>
                  <a:pt x="324088" y="19993"/>
                </a:lnTo>
                <a:lnTo>
                  <a:pt x="282614" y="18808"/>
                </a:lnTo>
                <a:lnTo>
                  <a:pt x="170173" y="17943"/>
                </a:lnTo>
                <a:lnTo>
                  <a:pt x="152144" y="18907"/>
                </a:lnTo>
                <a:lnTo>
                  <a:pt x="134171" y="20542"/>
                </a:lnTo>
                <a:lnTo>
                  <a:pt x="116237" y="22625"/>
                </a:lnTo>
                <a:lnTo>
                  <a:pt x="100312" y="25005"/>
                </a:lnTo>
                <a:lnTo>
                  <a:pt x="85726" y="27584"/>
                </a:lnTo>
                <a:lnTo>
                  <a:pt x="59929" y="32103"/>
                </a:lnTo>
                <a:lnTo>
                  <a:pt x="48882" y="33309"/>
                </a:lnTo>
                <a:lnTo>
                  <a:pt x="17860" y="357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InkAnnotation597"/>
          <p:cNvSpPr/>
          <p:nvPr/>
        </p:nvSpPr>
        <p:spPr>
          <a:xfrm>
            <a:off x="3482858" y="4116586"/>
            <a:ext cx="372844" cy="276662"/>
          </a:xfrm>
          <a:custGeom>
            <a:avLst/>
            <a:gdLst/>
            <a:ahLst/>
            <a:cxnLst/>
            <a:rect l="0" t="0" r="0" b="0"/>
            <a:pathLst>
              <a:path w="372844" h="276662">
                <a:moveTo>
                  <a:pt x="89017" y="62508"/>
                </a:moveTo>
                <a:lnTo>
                  <a:pt x="106186" y="62508"/>
                </a:lnTo>
                <a:lnTo>
                  <a:pt x="112369" y="63500"/>
                </a:lnTo>
                <a:lnTo>
                  <a:pt x="119467" y="65153"/>
                </a:lnTo>
                <a:lnTo>
                  <a:pt x="146325" y="72221"/>
                </a:lnTo>
                <a:lnTo>
                  <a:pt x="190956" y="83498"/>
                </a:lnTo>
                <a:lnTo>
                  <a:pt x="201625" y="86423"/>
                </a:lnTo>
                <a:lnTo>
                  <a:pt x="221417" y="92319"/>
                </a:lnTo>
                <a:lnTo>
                  <a:pt x="231854" y="96273"/>
                </a:lnTo>
                <a:lnTo>
                  <a:pt x="242780" y="100892"/>
                </a:lnTo>
                <a:lnTo>
                  <a:pt x="254034" y="105957"/>
                </a:lnTo>
                <a:lnTo>
                  <a:pt x="264512" y="111318"/>
                </a:lnTo>
                <a:lnTo>
                  <a:pt x="274474" y="116876"/>
                </a:lnTo>
                <a:lnTo>
                  <a:pt x="284093" y="122566"/>
                </a:lnTo>
                <a:lnTo>
                  <a:pt x="292489" y="128343"/>
                </a:lnTo>
                <a:lnTo>
                  <a:pt x="300071" y="134179"/>
                </a:lnTo>
                <a:lnTo>
                  <a:pt x="307110" y="140054"/>
                </a:lnTo>
                <a:lnTo>
                  <a:pt x="313787" y="145955"/>
                </a:lnTo>
                <a:lnTo>
                  <a:pt x="326498" y="157804"/>
                </a:lnTo>
                <a:lnTo>
                  <a:pt x="354177" y="184883"/>
                </a:lnTo>
                <a:lnTo>
                  <a:pt x="361646" y="193295"/>
                </a:lnTo>
                <a:lnTo>
                  <a:pt x="365028" y="198317"/>
                </a:lnTo>
                <a:lnTo>
                  <a:pt x="368274" y="203649"/>
                </a:lnTo>
                <a:lnTo>
                  <a:pt x="370438" y="209187"/>
                </a:lnTo>
                <a:lnTo>
                  <a:pt x="371881" y="214865"/>
                </a:lnTo>
                <a:lnTo>
                  <a:pt x="372843" y="220633"/>
                </a:lnTo>
                <a:lnTo>
                  <a:pt x="372492" y="226464"/>
                </a:lnTo>
                <a:lnTo>
                  <a:pt x="371266" y="232335"/>
                </a:lnTo>
                <a:lnTo>
                  <a:pt x="369456" y="238234"/>
                </a:lnTo>
                <a:lnTo>
                  <a:pt x="367257" y="243158"/>
                </a:lnTo>
                <a:lnTo>
                  <a:pt x="362168" y="251276"/>
                </a:lnTo>
                <a:lnTo>
                  <a:pt x="353954" y="258191"/>
                </a:lnTo>
                <a:lnTo>
                  <a:pt x="343689" y="264572"/>
                </a:lnTo>
                <a:lnTo>
                  <a:pt x="332511" y="270715"/>
                </a:lnTo>
                <a:lnTo>
                  <a:pt x="325760" y="272750"/>
                </a:lnTo>
                <a:lnTo>
                  <a:pt x="318283" y="274106"/>
                </a:lnTo>
                <a:lnTo>
                  <a:pt x="310322" y="275011"/>
                </a:lnTo>
                <a:lnTo>
                  <a:pt x="302038" y="275614"/>
                </a:lnTo>
                <a:lnTo>
                  <a:pt x="293539" y="276016"/>
                </a:lnTo>
                <a:lnTo>
                  <a:pt x="276157" y="276462"/>
                </a:lnTo>
                <a:lnTo>
                  <a:pt x="258510" y="276661"/>
                </a:lnTo>
                <a:lnTo>
                  <a:pt x="248645" y="275722"/>
                </a:lnTo>
                <a:lnTo>
                  <a:pt x="238100" y="274104"/>
                </a:lnTo>
                <a:lnTo>
                  <a:pt x="227101" y="272032"/>
                </a:lnTo>
                <a:lnTo>
                  <a:pt x="216791" y="269659"/>
                </a:lnTo>
                <a:lnTo>
                  <a:pt x="206941" y="267086"/>
                </a:lnTo>
                <a:lnTo>
                  <a:pt x="197399" y="264377"/>
                </a:lnTo>
                <a:lnTo>
                  <a:pt x="178858" y="258722"/>
                </a:lnTo>
                <a:lnTo>
                  <a:pt x="169747" y="255825"/>
                </a:lnTo>
                <a:lnTo>
                  <a:pt x="149040" y="249960"/>
                </a:lnTo>
                <a:lnTo>
                  <a:pt x="137962" y="247007"/>
                </a:lnTo>
                <a:lnTo>
                  <a:pt x="127600" y="243054"/>
                </a:lnTo>
                <a:lnTo>
                  <a:pt x="117715" y="238434"/>
                </a:lnTo>
                <a:lnTo>
                  <a:pt x="108149" y="233370"/>
                </a:lnTo>
                <a:lnTo>
                  <a:pt x="99787" y="228010"/>
                </a:lnTo>
                <a:lnTo>
                  <a:pt x="92228" y="222452"/>
                </a:lnTo>
                <a:lnTo>
                  <a:pt x="85204" y="216762"/>
                </a:lnTo>
                <a:lnTo>
                  <a:pt x="77545" y="210984"/>
                </a:lnTo>
                <a:lnTo>
                  <a:pt x="61098" y="199273"/>
                </a:lnTo>
                <a:lnTo>
                  <a:pt x="53537" y="193372"/>
                </a:lnTo>
                <a:lnTo>
                  <a:pt x="46512" y="187454"/>
                </a:lnTo>
                <a:lnTo>
                  <a:pt x="39844" y="181524"/>
                </a:lnTo>
                <a:lnTo>
                  <a:pt x="34407" y="175586"/>
                </a:lnTo>
                <a:lnTo>
                  <a:pt x="29789" y="169643"/>
                </a:lnTo>
                <a:lnTo>
                  <a:pt x="10510" y="141107"/>
                </a:lnTo>
                <a:lnTo>
                  <a:pt x="6913" y="133759"/>
                </a:lnTo>
                <a:lnTo>
                  <a:pt x="4515" y="126875"/>
                </a:lnTo>
                <a:lnTo>
                  <a:pt x="2917" y="120302"/>
                </a:lnTo>
                <a:lnTo>
                  <a:pt x="1851" y="113936"/>
                </a:lnTo>
                <a:lnTo>
                  <a:pt x="1140" y="107707"/>
                </a:lnTo>
                <a:lnTo>
                  <a:pt x="667" y="101570"/>
                </a:lnTo>
                <a:lnTo>
                  <a:pt x="351" y="95494"/>
                </a:lnTo>
                <a:lnTo>
                  <a:pt x="0" y="83452"/>
                </a:lnTo>
                <a:lnTo>
                  <a:pt x="899" y="77463"/>
                </a:lnTo>
                <a:lnTo>
                  <a:pt x="2490" y="71486"/>
                </a:lnTo>
                <a:lnTo>
                  <a:pt x="4543" y="65516"/>
                </a:lnTo>
                <a:lnTo>
                  <a:pt x="7896" y="59552"/>
                </a:lnTo>
                <a:lnTo>
                  <a:pt x="12116" y="53592"/>
                </a:lnTo>
                <a:lnTo>
                  <a:pt x="16914" y="47635"/>
                </a:lnTo>
                <a:lnTo>
                  <a:pt x="22097" y="42670"/>
                </a:lnTo>
                <a:lnTo>
                  <a:pt x="33147" y="34509"/>
                </a:lnTo>
                <a:lnTo>
                  <a:pt x="44672" y="27574"/>
                </a:lnTo>
                <a:lnTo>
                  <a:pt x="50524" y="24336"/>
                </a:lnTo>
                <a:lnTo>
                  <a:pt x="57402" y="21185"/>
                </a:lnTo>
                <a:lnTo>
                  <a:pt x="64963" y="18092"/>
                </a:lnTo>
                <a:lnTo>
                  <a:pt x="72981" y="15038"/>
                </a:lnTo>
                <a:lnTo>
                  <a:pt x="82295" y="13001"/>
                </a:lnTo>
                <a:lnTo>
                  <a:pt x="92473" y="11644"/>
                </a:lnTo>
                <a:lnTo>
                  <a:pt x="103227" y="10739"/>
                </a:lnTo>
                <a:lnTo>
                  <a:pt x="112381" y="9144"/>
                </a:lnTo>
                <a:lnTo>
                  <a:pt x="120468" y="7088"/>
                </a:lnTo>
                <a:lnTo>
                  <a:pt x="127844" y="4725"/>
                </a:lnTo>
                <a:lnTo>
                  <a:pt x="134745" y="3150"/>
                </a:lnTo>
                <a:lnTo>
                  <a:pt x="141330" y="2100"/>
                </a:lnTo>
                <a:lnTo>
                  <a:pt x="16045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InkAnnotation598"/>
          <p:cNvSpPr/>
          <p:nvPr/>
        </p:nvSpPr>
        <p:spPr>
          <a:xfrm>
            <a:off x="2393156" y="4072348"/>
            <a:ext cx="571501" cy="62098"/>
          </a:xfrm>
          <a:custGeom>
            <a:avLst/>
            <a:gdLst/>
            <a:ahLst/>
            <a:cxnLst/>
            <a:rect l="0" t="0" r="0" b="0"/>
            <a:pathLst>
              <a:path w="571501" h="62098">
                <a:moveTo>
                  <a:pt x="571500" y="62097"/>
                </a:moveTo>
                <a:lnTo>
                  <a:pt x="571500" y="54409"/>
                </a:lnTo>
                <a:lnTo>
                  <a:pt x="570507" y="53003"/>
                </a:lnTo>
                <a:lnTo>
                  <a:pt x="568854" y="51073"/>
                </a:lnTo>
                <a:lnTo>
                  <a:pt x="566759" y="48795"/>
                </a:lnTo>
                <a:lnTo>
                  <a:pt x="561786" y="43617"/>
                </a:lnTo>
                <a:lnTo>
                  <a:pt x="550509" y="32209"/>
                </a:lnTo>
                <a:lnTo>
                  <a:pt x="546592" y="30265"/>
                </a:lnTo>
                <a:lnTo>
                  <a:pt x="541996" y="28970"/>
                </a:lnTo>
                <a:lnTo>
                  <a:pt x="536947" y="28106"/>
                </a:lnTo>
                <a:lnTo>
                  <a:pt x="530606" y="26538"/>
                </a:lnTo>
                <a:lnTo>
                  <a:pt x="523401" y="24501"/>
                </a:lnTo>
                <a:lnTo>
                  <a:pt x="507458" y="19590"/>
                </a:lnTo>
                <a:lnTo>
                  <a:pt x="490451" y="14101"/>
                </a:lnTo>
                <a:lnTo>
                  <a:pt x="480756" y="12241"/>
                </a:lnTo>
                <a:lnTo>
                  <a:pt x="470325" y="11000"/>
                </a:lnTo>
                <a:lnTo>
                  <a:pt x="459401" y="10173"/>
                </a:lnTo>
                <a:lnTo>
                  <a:pt x="448150" y="8630"/>
                </a:lnTo>
                <a:lnTo>
                  <a:pt x="436681" y="6608"/>
                </a:lnTo>
                <a:lnTo>
                  <a:pt x="425065" y="4269"/>
                </a:lnTo>
                <a:lnTo>
                  <a:pt x="412361" y="2709"/>
                </a:lnTo>
                <a:lnTo>
                  <a:pt x="398931" y="1669"/>
                </a:lnTo>
                <a:lnTo>
                  <a:pt x="385016" y="976"/>
                </a:lnTo>
                <a:lnTo>
                  <a:pt x="356327" y="205"/>
                </a:lnTo>
                <a:lnTo>
                  <a:pt x="341731" y="0"/>
                </a:lnTo>
                <a:lnTo>
                  <a:pt x="326047" y="856"/>
                </a:lnTo>
                <a:lnTo>
                  <a:pt x="309638" y="2418"/>
                </a:lnTo>
                <a:lnTo>
                  <a:pt x="292745" y="4451"/>
                </a:lnTo>
                <a:lnTo>
                  <a:pt x="275531" y="5807"/>
                </a:lnTo>
                <a:lnTo>
                  <a:pt x="258101" y="6711"/>
                </a:lnTo>
                <a:lnTo>
                  <a:pt x="240528" y="7314"/>
                </a:lnTo>
                <a:lnTo>
                  <a:pt x="223852" y="8707"/>
                </a:lnTo>
                <a:lnTo>
                  <a:pt x="207774" y="10629"/>
                </a:lnTo>
                <a:lnTo>
                  <a:pt x="192094" y="12902"/>
                </a:lnTo>
                <a:lnTo>
                  <a:pt x="176679" y="14418"/>
                </a:lnTo>
                <a:lnTo>
                  <a:pt x="161443" y="15428"/>
                </a:lnTo>
                <a:lnTo>
                  <a:pt x="146324" y="16102"/>
                </a:lnTo>
                <a:lnTo>
                  <a:pt x="131283" y="17543"/>
                </a:lnTo>
                <a:lnTo>
                  <a:pt x="116296" y="19496"/>
                </a:lnTo>
                <a:lnTo>
                  <a:pt x="101343" y="21790"/>
                </a:lnTo>
                <a:lnTo>
                  <a:pt x="87406" y="24312"/>
                </a:lnTo>
                <a:lnTo>
                  <a:pt x="74145" y="26985"/>
                </a:lnTo>
                <a:lnTo>
                  <a:pt x="61336" y="29760"/>
                </a:lnTo>
                <a:lnTo>
                  <a:pt x="49820" y="32601"/>
                </a:lnTo>
                <a:lnTo>
                  <a:pt x="39166" y="35488"/>
                </a:lnTo>
                <a:lnTo>
                  <a:pt x="29088" y="38404"/>
                </a:lnTo>
                <a:lnTo>
                  <a:pt x="21376" y="40349"/>
                </a:lnTo>
                <a:lnTo>
                  <a:pt x="15243" y="41645"/>
                </a:lnTo>
                <a:lnTo>
                  <a:pt x="0" y="442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InkAnnotation599"/>
          <p:cNvSpPr/>
          <p:nvPr/>
        </p:nvSpPr>
        <p:spPr>
          <a:xfrm>
            <a:off x="2419945" y="4313039"/>
            <a:ext cx="526852" cy="44649"/>
          </a:xfrm>
          <a:custGeom>
            <a:avLst/>
            <a:gdLst/>
            <a:ahLst/>
            <a:cxnLst/>
            <a:rect l="0" t="0" r="0" b="0"/>
            <a:pathLst>
              <a:path w="526852" h="44649">
                <a:moveTo>
                  <a:pt x="526851" y="0"/>
                </a:moveTo>
                <a:lnTo>
                  <a:pt x="514422" y="0"/>
                </a:lnTo>
                <a:lnTo>
                  <a:pt x="509635" y="992"/>
                </a:lnTo>
                <a:lnTo>
                  <a:pt x="503468" y="2646"/>
                </a:lnTo>
                <a:lnTo>
                  <a:pt x="496380" y="4740"/>
                </a:lnTo>
                <a:lnTo>
                  <a:pt x="480566" y="4422"/>
                </a:lnTo>
                <a:lnTo>
                  <a:pt x="472182" y="2948"/>
                </a:lnTo>
                <a:lnTo>
                  <a:pt x="463616" y="2957"/>
                </a:lnTo>
                <a:lnTo>
                  <a:pt x="454929" y="3956"/>
                </a:lnTo>
                <a:lnTo>
                  <a:pt x="446161" y="5614"/>
                </a:lnTo>
                <a:lnTo>
                  <a:pt x="437339" y="6719"/>
                </a:lnTo>
                <a:lnTo>
                  <a:pt x="428481" y="7456"/>
                </a:lnTo>
                <a:lnTo>
                  <a:pt x="419600" y="7947"/>
                </a:lnTo>
                <a:lnTo>
                  <a:pt x="399148" y="8493"/>
                </a:lnTo>
                <a:lnTo>
                  <a:pt x="247041" y="8927"/>
                </a:lnTo>
                <a:lnTo>
                  <a:pt x="235139" y="9920"/>
                </a:lnTo>
                <a:lnTo>
                  <a:pt x="223236" y="11574"/>
                </a:lnTo>
                <a:lnTo>
                  <a:pt x="211332" y="13669"/>
                </a:lnTo>
                <a:lnTo>
                  <a:pt x="199427" y="15066"/>
                </a:lnTo>
                <a:lnTo>
                  <a:pt x="187522" y="15997"/>
                </a:lnTo>
                <a:lnTo>
                  <a:pt x="175616" y="16618"/>
                </a:lnTo>
                <a:lnTo>
                  <a:pt x="164702" y="18024"/>
                </a:lnTo>
                <a:lnTo>
                  <a:pt x="154450" y="19953"/>
                </a:lnTo>
                <a:lnTo>
                  <a:pt x="144638" y="22232"/>
                </a:lnTo>
                <a:lnTo>
                  <a:pt x="134129" y="23751"/>
                </a:lnTo>
                <a:lnTo>
                  <a:pt x="123153" y="24763"/>
                </a:lnTo>
                <a:lnTo>
                  <a:pt x="102360" y="25888"/>
                </a:lnTo>
                <a:lnTo>
                  <a:pt x="86504" y="26389"/>
                </a:lnTo>
                <a:lnTo>
                  <a:pt x="78505" y="27515"/>
                </a:lnTo>
                <a:lnTo>
                  <a:pt x="70196" y="29257"/>
                </a:lnTo>
                <a:lnTo>
                  <a:pt x="61680" y="31411"/>
                </a:lnTo>
                <a:lnTo>
                  <a:pt x="54018" y="32846"/>
                </a:lnTo>
                <a:lnTo>
                  <a:pt x="46926" y="33804"/>
                </a:lnTo>
                <a:lnTo>
                  <a:pt x="40214" y="34442"/>
                </a:lnTo>
                <a:lnTo>
                  <a:pt x="34747" y="35860"/>
                </a:lnTo>
                <a:lnTo>
                  <a:pt x="30110" y="37797"/>
                </a:lnTo>
                <a:lnTo>
                  <a:pt x="26026" y="40081"/>
                </a:lnTo>
                <a:lnTo>
                  <a:pt x="22312" y="41603"/>
                </a:lnTo>
                <a:lnTo>
                  <a:pt x="18843" y="42618"/>
                </a:lnTo>
                <a:lnTo>
                  <a:pt x="12343" y="43746"/>
                </a:lnTo>
                <a:lnTo>
                  <a:pt x="0" y="446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InkAnnotation600"/>
          <p:cNvSpPr/>
          <p:nvPr/>
        </p:nvSpPr>
        <p:spPr>
          <a:xfrm>
            <a:off x="2160984" y="3946921"/>
            <a:ext cx="116087" cy="160736"/>
          </a:xfrm>
          <a:custGeom>
            <a:avLst/>
            <a:gdLst/>
            <a:ahLst/>
            <a:cxnLst/>
            <a:rect l="0" t="0" r="0" b="0"/>
            <a:pathLst>
              <a:path w="116087" h="160736">
                <a:moveTo>
                  <a:pt x="116086" y="0"/>
                </a:moveTo>
                <a:lnTo>
                  <a:pt x="111345" y="0"/>
                </a:lnTo>
                <a:lnTo>
                  <a:pt x="109949" y="993"/>
                </a:lnTo>
                <a:lnTo>
                  <a:pt x="109018" y="2646"/>
                </a:lnTo>
                <a:lnTo>
                  <a:pt x="107984" y="7130"/>
                </a:lnTo>
                <a:lnTo>
                  <a:pt x="107708" y="9714"/>
                </a:lnTo>
                <a:lnTo>
                  <a:pt x="107524" y="12429"/>
                </a:lnTo>
                <a:lnTo>
                  <a:pt x="106409" y="15232"/>
                </a:lnTo>
                <a:lnTo>
                  <a:pt x="104674" y="18092"/>
                </a:lnTo>
                <a:lnTo>
                  <a:pt x="102525" y="20991"/>
                </a:lnTo>
                <a:lnTo>
                  <a:pt x="100100" y="24908"/>
                </a:lnTo>
                <a:lnTo>
                  <a:pt x="97491" y="29504"/>
                </a:lnTo>
                <a:lnTo>
                  <a:pt x="94760" y="34553"/>
                </a:lnTo>
                <a:lnTo>
                  <a:pt x="91946" y="38910"/>
                </a:lnTo>
                <a:lnTo>
                  <a:pt x="89079" y="42807"/>
                </a:lnTo>
                <a:lnTo>
                  <a:pt x="86175" y="46398"/>
                </a:lnTo>
                <a:lnTo>
                  <a:pt x="83247" y="50776"/>
                </a:lnTo>
                <a:lnTo>
                  <a:pt x="80302" y="55678"/>
                </a:lnTo>
                <a:lnTo>
                  <a:pt x="77347" y="60932"/>
                </a:lnTo>
                <a:lnTo>
                  <a:pt x="71418" y="72060"/>
                </a:lnTo>
                <a:lnTo>
                  <a:pt x="68448" y="77806"/>
                </a:lnTo>
                <a:lnTo>
                  <a:pt x="65476" y="82629"/>
                </a:lnTo>
                <a:lnTo>
                  <a:pt x="62502" y="86836"/>
                </a:lnTo>
                <a:lnTo>
                  <a:pt x="59527" y="90633"/>
                </a:lnTo>
                <a:lnTo>
                  <a:pt x="56552" y="95148"/>
                </a:lnTo>
                <a:lnTo>
                  <a:pt x="53576" y="100143"/>
                </a:lnTo>
                <a:lnTo>
                  <a:pt x="50600" y="105458"/>
                </a:lnTo>
                <a:lnTo>
                  <a:pt x="47624" y="109993"/>
                </a:lnTo>
                <a:lnTo>
                  <a:pt x="44648" y="114008"/>
                </a:lnTo>
                <a:lnTo>
                  <a:pt x="41671" y="117677"/>
                </a:lnTo>
                <a:lnTo>
                  <a:pt x="37703" y="122108"/>
                </a:lnTo>
                <a:lnTo>
                  <a:pt x="28001" y="132323"/>
                </a:lnTo>
                <a:lnTo>
                  <a:pt x="0" y="1607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InkAnnotation601"/>
          <p:cNvSpPr/>
          <p:nvPr/>
        </p:nvSpPr>
        <p:spPr>
          <a:xfrm>
            <a:off x="2196703" y="3946921"/>
            <a:ext cx="80368" cy="160736"/>
          </a:xfrm>
          <a:custGeom>
            <a:avLst/>
            <a:gdLst/>
            <a:ahLst/>
            <a:cxnLst/>
            <a:rect l="0" t="0" r="0" b="0"/>
            <a:pathLst>
              <a:path w="80368" h="160736">
                <a:moveTo>
                  <a:pt x="0" y="0"/>
                </a:moveTo>
                <a:lnTo>
                  <a:pt x="0" y="4741"/>
                </a:lnTo>
                <a:lnTo>
                  <a:pt x="992" y="7130"/>
                </a:lnTo>
                <a:lnTo>
                  <a:pt x="2646" y="9714"/>
                </a:lnTo>
                <a:lnTo>
                  <a:pt x="4740" y="12429"/>
                </a:lnTo>
                <a:lnTo>
                  <a:pt x="6136" y="15232"/>
                </a:lnTo>
                <a:lnTo>
                  <a:pt x="7067" y="18092"/>
                </a:lnTo>
                <a:lnTo>
                  <a:pt x="7688" y="20991"/>
                </a:lnTo>
                <a:lnTo>
                  <a:pt x="9094" y="24908"/>
                </a:lnTo>
                <a:lnTo>
                  <a:pt x="11023" y="29504"/>
                </a:lnTo>
                <a:lnTo>
                  <a:pt x="13302" y="34553"/>
                </a:lnTo>
                <a:lnTo>
                  <a:pt x="18480" y="45453"/>
                </a:lnTo>
                <a:lnTo>
                  <a:pt x="21249" y="51138"/>
                </a:lnTo>
                <a:lnTo>
                  <a:pt x="25080" y="56913"/>
                </a:lnTo>
                <a:lnTo>
                  <a:pt x="29618" y="62747"/>
                </a:lnTo>
                <a:lnTo>
                  <a:pt x="34628" y="68620"/>
                </a:lnTo>
                <a:lnTo>
                  <a:pt x="38960" y="74520"/>
                </a:lnTo>
                <a:lnTo>
                  <a:pt x="42840" y="80438"/>
                </a:lnTo>
                <a:lnTo>
                  <a:pt x="46420" y="86368"/>
                </a:lnTo>
                <a:lnTo>
                  <a:pt x="49798" y="93297"/>
                </a:lnTo>
                <a:lnTo>
                  <a:pt x="53042" y="100893"/>
                </a:lnTo>
                <a:lnTo>
                  <a:pt x="56197" y="108934"/>
                </a:lnTo>
                <a:lnTo>
                  <a:pt x="60285" y="117272"/>
                </a:lnTo>
                <a:lnTo>
                  <a:pt x="64994" y="125806"/>
                </a:lnTo>
                <a:lnTo>
                  <a:pt x="70119" y="134472"/>
                </a:lnTo>
                <a:lnTo>
                  <a:pt x="73535" y="141242"/>
                </a:lnTo>
                <a:lnTo>
                  <a:pt x="75812" y="146748"/>
                </a:lnTo>
                <a:lnTo>
                  <a:pt x="80367" y="1607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InkAnnotation602"/>
          <p:cNvSpPr/>
          <p:nvPr/>
        </p:nvSpPr>
        <p:spPr>
          <a:xfrm>
            <a:off x="2160984" y="4259461"/>
            <a:ext cx="241102" cy="339329"/>
          </a:xfrm>
          <a:custGeom>
            <a:avLst/>
            <a:gdLst/>
            <a:ahLst/>
            <a:cxnLst/>
            <a:rect l="0" t="0" r="0" b="0"/>
            <a:pathLst>
              <a:path w="241102" h="339329">
                <a:moveTo>
                  <a:pt x="62508" y="0"/>
                </a:moveTo>
                <a:lnTo>
                  <a:pt x="62508" y="20990"/>
                </a:lnTo>
                <a:lnTo>
                  <a:pt x="61516" y="23915"/>
                </a:lnTo>
                <a:lnTo>
                  <a:pt x="56371" y="32773"/>
                </a:lnTo>
                <a:lnTo>
                  <a:pt x="53413" y="42673"/>
                </a:lnTo>
                <a:lnTo>
                  <a:pt x="49205" y="52369"/>
                </a:lnTo>
                <a:lnTo>
                  <a:pt x="46674" y="60648"/>
                </a:lnTo>
                <a:lnTo>
                  <a:pt x="45548" y="68626"/>
                </a:lnTo>
                <a:lnTo>
                  <a:pt x="45048" y="78787"/>
                </a:lnTo>
                <a:lnTo>
                  <a:pt x="43923" y="83282"/>
                </a:lnTo>
                <a:lnTo>
                  <a:pt x="40026" y="90923"/>
                </a:lnTo>
                <a:lnTo>
                  <a:pt x="37633" y="97626"/>
                </a:lnTo>
                <a:lnTo>
                  <a:pt x="36286" y="106978"/>
                </a:lnTo>
                <a:lnTo>
                  <a:pt x="36097" y="110014"/>
                </a:lnTo>
                <a:lnTo>
                  <a:pt x="36963" y="113030"/>
                </a:lnTo>
                <a:lnTo>
                  <a:pt x="40571" y="119027"/>
                </a:lnTo>
                <a:lnTo>
                  <a:pt x="45482" y="125000"/>
                </a:lnTo>
                <a:lnTo>
                  <a:pt x="48181" y="127982"/>
                </a:lnTo>
                <a:lnTo>
                  <a:pt x="50972" y="129969"/>
                </a:lnTo>
                <a:lnTo>
                  <a:pt x="56719" y="132178"/>
                </a:lnTo>
                <a:lnTo>
                  <a:pt x="62581" y="133160"/>
                </a:lnTo>
                <a:lnTo>
                  <a:pt x="65533" y="133421"/>
                </a:lnTo>
                <a:lnTo>
                  <a:pt x="69485" y="132603"/>
                </a:lnTo>
                <a:lnTo>
                  <a:pt x="74105" y="131066"/>
                </a:lnTo>
                <a:lnTo>
                  <a:pt x="79169" y="129049"/>
                </a:lnTo>
                <a:lnTo>
                  <a:pt x="83537" y="127705"/>
                </a:lnTo>
                <a:lnTo>
                  <a:pt x="91036" y="126211"/>
                </a:lnTo>
                <a:lnTo>
                  <a:pt x="95418" y="124820"/>
                </a:lnTo>
                <a:lnTo>
                  <a:pt x="100322" y="122900"/>
                </a:lnTo>
                <a:lnTo>
                  <a:pt x="105577" y="120629"/>
                </a:lnTo>
                <a:lnTo>
                  <a:pt x="116707" y="115459"/>
                </a:lnTo>
                <a:lnTo>
                  <a:pt x="122453" y="112691"/>
                </a:lnTo>
                <a:lnTo>
                  <a:pt x="127276" y="109854"/>
                </a:lnTo>
                <a:lnTo>
                  <a:pt x="131484" y="106970"/>
                </a:lnTo>
                <a:lnTo>
                  <a:pt x="135281" y="104055"/>
                </a:lnTo>
                <a:lnTo>
                  <a:pt x="139796" y="101120"/>
                </a:lnTo>
                <a:lnTo>
                  <a:pt x="144791" y="98171"/>
                </a:lnTo>
                <a:lnTo>
                  <a:pt x="150106" y="95213"/>
                </a:lnTo>
                <a:lnTo>
                  <a:pt x="161302" y="89280"/>
                </a:lnTo>
                <a:lnTo>
                  <a:pt x="167066" y="86309"/>
                </a:lnTo>
                <a:lnTo>
                  <a:pt x="172893" y="82344"/>
                </a:lnTo>
                <a:lnTo>
                  <a:pt x="178762" y="77716"/>
                </a:lnTo>
                <a:lnTo>
                  <a:pt x="184659" y="72647"/>
                </a:lnTo>
                <a:lnTo>
                  <a:pt x="189583" y="68275"/>
                </a:lnTo>
                <a:lnTo>
                  <a:pt x="197699" y="60771"/>
                </a:lnTo>
                <a:lnTo>
                  <a:pt x="201252" y="58373"/>
                </a:lnTo>
                <a:lnTo>
                  <a:pt x="207847" y="55709"/>
                </a:lnTo>
                <a:lnTo>
                  <a:pt x="214085" y="51879"/>
                </a:lnTo>
                <a:lnTo>
                  <a:pt x="220164" y="46869"/>
                </a:lnTo>
                <a:lnTo>
                  <a:pt x="226174" y="41336"/>
                </a:lnTo>
                <a:lnTo>
                  <a:pt x="229166" y="39464"/>
                </a:lnTo>
                <a:lnTo>
                  <a:pt x="235135" y="37383"/>
                </a:lnTo>
                <a:lnTo>
                  <a:pt x="240947" y="35762"/>
                </a:lnTo>
                <a:lnTo>
                  <a:pt x="241081" y="45438"/>
                </a:lnTo>
                <a:lnTo>
                  <a:pt x="241101" y="95418"/>
                </a:lnTo>
                <a:lnTo>
                  <a:pt x="240109" y="101315"/>
                </a:lnTo>
                <a:lnTo>
                  <a:pt x="238456" y="107231"/>
                </a:lnTo>
                <a:lnTo>
                  <a:pt x="228673" y="135723"/>
                </a:lnTo>
                <a:lnTo>
                  <a:pt x="225870" y="143068"/>
                </a:lnTo>
                <a:lnTo>
                  <a:pt x="223010" y="149949"/>
                </a:lnTo>
                <a:lnTo>
                  <a:pt x="220111" y="156521"/>
                </a:lnTo>
                <a:lnTo>
                  <a:pt x="217186" y="163878"/>
                </a:lnTo>
                <a:lnTo>
                  <a:pt x="211290" y="179991"/>
                </a:lnTo>
                <a:lnTo>
                  <a:pt x="207337" y="187462"/>
                </a:lnTo>
                <a:lnTo>
                  <a:pt x="202716" y="194428"/>
                </a:lnTo>
                <a:lnTo>
                  <a:pt x="197652" y="201056"/>
                </a:lnTo>
                <a:lnTo>
                  <a:pt x="192292" y="208451"/>
                </a:lnTo>
                <a:lnTo>
                  <a:pt x="181044" y="224605"/>
                </a:lnTo>
                <a:lnTo>
                  <a:pt x="175266" y="232088"/>
                </a:lnTo>
                <a:lnTo>
                  <a:pt x="169430" y="239062"/>
                </a:lnTo>
                <a:lnTo>
                  <a:pt x="163555" y="245694"/>
                </a:lnTo>
                <a:lnTo>
                  <a:pt x="151736" y="258356"/>
                </a:lnTo>
                <a:lnTo>
                  <a:pt x="127978" y="282654"/>
                </a:lnTo>
                <a:lnTo>
                  <a:pt x="110129" y="300597"/>
                </a:lnTo>
                <a:lnTo>
                  <a:pt x="104177" y="305570"/>
                </a:lnTo>
                <a:lnTo>
                  <a:pt x="98225" y="309877"/>
                </a:lnTo>
                <a:lnTo>
                  <a:pt x="92272" y="313741"/>
                </a:lnTo>
                <a:lnTo>
                  <a:pt x="86319" y="317308"/>
                </a:lnTo>
                <a:lnTo>
                  <a:pt x="80367" y="320679"/>
                </a:lnTo>
                <a:lnTo>
                  <a:pt x="74414" y="323919"/>
                </a:lnTo>
                <a:lnTo>
                  <a:pt x="68461" y="326078"/>
                </a:lnTo>
                <a:lnTo>
                  <a:pt x="62507" y="327518"/>
                </a:lnTo>
                <a:lnTo>
                  <a:pt x="56554" y="328478"/>
                </a:lnTo>
                <a:lnTo>
                  <a:pt x="50601" y="330110"/>
                </a:lnTo>
                <a:lnTo>
                  <a:pt x="44648" y="332190"/>
                </a:lnTo>
                <a:lnTo>
                  <a:pt x="38695" y="334569"/>
                </a:lnTo>
                <a:lnTo>
                  <a:pt x="32742" y="336156"/>
                </a:lnTo>
                <a:lnTo>
                  <a:pt x="26789" y="337213"/>
                </a:lnTo>
                <a:lnTo>
                  <a:pt x="20836" y="337918"/>
                </a:lnTo>
                <a:lnTo>
                  <a:pt x="15875" y="338388"/>
                </a:lnTo>
                <a:lnTo>
                  <a:pt x="11576" y="338701"/>
                </a:lnTo>
                <a:lnTo>
                  <a:pt x="0" y="3393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InkAnnotation603"/>
          <p:cNvSpPr/>
          <p:nvPr/>
        </p:nvSpPr>
        <p:spPr>
          <a:xfrm>
            <a:off x="4277320" y="4045148"/>
            <a:ext cx="205384" cy="285751"/>
          </a:xfrm>
          <a:custGeom>
            <a:avLst/>
            <a:gdLst/>
            <a:ahLst/>
            <a:cxnLst/>
            <a:rect l="0" t="0" r="0" b="0"/>
            <a:pathLst>
              <a:path w="205384" h="285751">
                <a:moveTo>
                  <a:pt x="205383" y="0"/>
                </a:moveTo>
                <a:lnTo>
                  <a:pt x="205383" y="4740"/>
                </a:lnTo>
                <a:lnTo>
                  <a:pt x="202737" y="12359"/>
                </a:lnTo>
                <a:lnTo>
                  <a:pt x="200642" y="17169"/>
                </a:lnTo>
                <a:lnTo>
                  <a:pt x="199246" y="22360"/>
                </a:lnTo>
                <a:lnTo>
                  <a:pt x="198314" y="27805"/>
                </a:lnTo>
                <a:lnTo>
                  <a:pt x="197694" y="33420"/>
                </a:lnTo>
                <a:lnTo>
                  <a:pt x="197280" y="39147"/>
                </a:lnTo>
                <a:lnTo>
                  <a:pt x="197004" y="44950"/>
                </a:lnTo>
                <a:lnTo>
                  <a:pt x="196821" y="50802"/>
                </a:lnTo>
                <a:lnTo>
                  <a:pt x="195706" y="56689"/>
                </a:lnTo>
                <a:lnTo>
                  <a:pt x="193971" y="62597"/>
                </a:lnTo>
                <a:lnTo>
                  <a:pt x="191821" y="68520"/>
                </a:lnTo>
                <a:lnTo>
                  <a:pt x="188404" y="75446"/>
                </a:lnTo>
                <a:lnTo>
                  <a:pt x="184142" y="83039"/>
                </a:lnTo>
                <a:lnTo>
                  <a:pt x="179316" y="91078"/>
                </a:lnTo>
                <a:lnTo>
                  <a:pt x="174114" y="98422"/>
                </a:lnTo>
                <a:lnTo>
                  <a:pt x="168662" y="105302"/>
                </a:lnTo>
                <a:lnTo>
                  <a:pt x="163043" y="111873"/>
                </a:lnTo>
                <a:lnTo>
                  <a:pt x="157312" y="119231"/>
                </a:lnTo>
                <a:lnTo>
                  <a:pt x="151507" y="127112"/>
                </a:lnTo>
                <a:lnTo>
                  <a:pt x="139766" y="143807"/>
                </a:lnTo>
                <a:lnTo>
                  <a:pt x="127933" y="161148"/>
                </a:lnTo>
                <a:lnTo>
                  <a:pt x="122000" y="168948"/>
                </a:lnTo>
                <a:lnTo>
                  <a:pt x="116059" y="176132"/>
                </a:lnTo>
                <a:lnTo>
                  <a:pt x="110115" y="182905"/>
                </a:lnTo>
                <a:lnTo>
                  <a:pt x="104168" y="190398"/>
                </a:lnTo>
                <a:lnTo>
                  <a:pt x="98219" y="198370"/>
                </a:lnTo>
                <a:lnTo>
                  <a:pt x="92268" y="206660"/>
                </a:lnTo>
                <a:lnTo>
                  <a:pt x="86317" y="214172"/>
                </a:lnTo>
                <a:lnTo>
                  <a:pt x="80364" y="221164"/>
                </a:lnTo>
                <a:lnTo>
                  <a:pt x="74412" y="227810"/>
                </a:lnTo>
                <a:lnTo>
                  <a:pt x="62507" y="240485"/>
                </a:lnTo>
                <a:lnTo>
                  <a:pt x="56554" y="246644"/>
                </a:lnTo>
                <a:lnTo>
                  <a:pt x="50601" y="251742"/>
                </a:lnTo>
                <a:lnTo>
                  <a:pt x="44648" y="256132"/>
                </a:lnTo>
                <a:lnTo>
                  <a:pt x="38695" y="260052"/>
                </a:lnTo>
                <a:lnTo>
                  <a:pt x="32742" y="264649"/>
                </a:lnTo>
                <a:lnTo>
                  <a:pt x="26789" y="269698"/>
                </a:lnTo>
                <a:lnTo>
                  <a:pt x="20836" y="275049"/>
                </a:lnTo>
                <a:lnTo>
                  <a:pt x="15875" y="278616"/>
                </a:lnTo>
                <a:lnTo>
                  <a:pt x="11575" y="280994"/>
                </a:ln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InkAnnotation604"/>
          <p:cNvSpPr/>
          <p:nvPr/>
        </p:nvSpPr>
        <p:spPr>
          <a:xfrm>
            <a:off x="4259460" y="4071937"/>
            <a:ext cx="178595" cy="294681"/>
          </a:xfrm>
          <a:custGeom>
            <a:avLst/>
            <a:gdLst/>
            <a:ahLst/>
            <a:cxnLst/>
            <a:rect l="0" t="0" r="0" b="0"/>
            <a:pathLst>
              <a:path w="178595" h="294681">
                <a:moveTo>
                  <a:pt x="0" y="0"/>
                </a:moveTo>
                <a:lnTo>
                  <a:pt x="0" y="4740"/>
                </a:lnTo>
                <a:lnTo>
                  <a:pt x="993" y="7129"/>
                </a:lnTo>
                <a:lnTo>
                  <a:pt x="4741" y="12429"/>
                </a:lnTo>
                <a:lnTo>
                  <a:pt x="8122" y="16223"/>
                </a:lnTo>
                <a:lnTo>
                  <a:pt x="17169" y="25731"/>
                </a:lnTo>
                <a:lnTo>
                  <a:pt x="21368" y="31045"/>
                </a:lnTo>
                <a:lnTo>
                  <a:pt x="25160" y="36571"/>
                </a:lnTo>
                <a:lnTo>
                  <a:pt x="28679" y="42240"/>
                </a:lnTo>
                <a:lnTo>
                  <a:pt x="48587" y="72726"/>
                </a:lnTo>
                <a:lnTo>
                  <a:pt x="59959" y="89869"/>
                </a:lnTo>
                <a:lnTo>
                  <a:pt x="65770" y="99601"/>
                </a:lnTo>
                <a:lnTo>
                  <a:pt x="71628" y="110056"/>
                </a:lnTo>
                <a:lnTo>
                  <a:pt x="77518" y="120996"/>
                </a:lnTo>
                <a:lnTo>
                  <a:pt x="83428" y="131266"/>
                </a:lnTo>
                <a:lnTo>
                  <a:pt x="89354" y="141089"/>
                </a:lnTo>
                <a:lnTo>
                  <a:pt x="95288" y="150614"/>
                </a:lnTo>
                <a:lnTo>
                  <a:pt x="100236" y="159940"/>
                </a:lnTo>
                <a:lnTo>
                  <a:pt x="104527" y="169135"/>
                </a:lnTo>
                <a:lnTo>
                  <a:pt x="108381" y="178241"/>
                </a:lnTo>
                <a:lnTo>
                  <a:pt x="112933" y="188280"/>
                </a:lnTo>
                <a:lnTo>
                  <a:pt x="123284" y="210019"/>
                </a:lnTo>
                <a:lnTo>
                  <a:pt x="128822" y="219387"/>
                </a:lnTo>
                <a:lnTo>
                  <a:pt x="134499" y="227618"/>
                </a:lnTo>
                <a:lnTo>
                  <a:pt x="140267" y="235089"/>
                </a:lnTo>
                <a:lnTo>
                  <a:pt x="145106" y="242054"/>
                </a:lnTo>
                <a:lnTo>
                  <a:pt x="149323" y="248682"/>
                </a:lnTo>
                <a:lnTo>
                  <a:pt x="153127" y="255085"/>
                </a:lnTo>
                <a:lnTo>
                  <a:pt x="156655" y="261338"/>
                </a:lnTo>
                <a:lnTo>
                  <a:pt x="163221" y="273577"/>
                </a:lnTo>
                <a:lnTo>
                  <a:pt x="166361" y="278627"/>
                </a:lnTo>
                <a:lnTo>
                  <a:pt x="169446" y="282985"/>
                </a:lnTo>
                <a:lnTo>
                  <a:pt x="178594" y="2946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InkAnnotation605"/>
          <p:cNvSpPr/>
          <p:nvPr/>
        </p:nvSpPr>
        <p:spPr>
          <a:xfrm>
            <a:off x="4786312" y="4071937"/>
            <a:ext cx="26790" cy="241103"/>
          </a:xfrm>
          <a:custGeom>
            <a:avLst/>
            <a:gdLst/>
            <a:ahLst/>
            <a:cxnLst/>
            <a:rect l="0" t="0" r="0" b="0"/>
            <a:pathLst>
              <a:path w="26790" h="241103">
                <a:moveTo>
                  <a:pt x="26789" y="0"/>
                </a:moveTo>
                <a:lnTo>
                  <a:pt x="26789" y="102877"/>
                </a:lnTo>
                <a:lnTo>
                  <a:pt x="25796" y="110256"/>
                </a:lnTo>
                <a:lnTo>
                  <a:pt x="24143" y="118152"/>
                </a:lnTo>
                <a:lnTo>
                  <a:pt x="22048" y="126393"/>
                </a:lnTo>
                <a:lnTo>
                  <a:pt x="20651" y="134864"/>
                </a:lnTo>
                <a:lnTo>
                  <a:pt x="19721" y="143487"/>
                </a:lnTo>
                <a:lnTo>
                  <a:pt x="19100" y="152213"/>
                </a:lnTo>
                <a:lnTo>
                  <a:pt x="18686" y="160014"/>
                </a:lnTo>
                <a:lnTo>
                  <a:pt x="18227" y="173974"/>
                </a:lnTo>
                <a:lnTo>
                  <a:pt x="17112" y="180475"/>
                </a:lnTo>
                <a:lnTo>
                  <a:pt x="15376" y="186793"/>
                </a:lnTo>
                <a:lnTo>
                  <a:pt x="13227" y="192990"/>
                </a:lnTo>
                <a:lnTo>
                  <a:pt x="11795" y="199105"/>
                </a:lnTo>
                <a:lnTo>
                  <a:pt x="10839" y="205166"/>
                </a:lnTo>
                <a:lnTo>
                  <a:pt x="10203" y="211192"/>
                </a:lnTo>
                <a:lnTo>
                  <a:pt x="8786" y="217193"/>
                </a:lnTo>
                <a:lnTo>
                  <a:pt x="6849" y="223178"/>
                </a:lnTo>
                <a:lnTo>
                  <a:pt x="0" y="2411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InkAnnotation606"/>
          <p:cNvSpPr/>
          <p:nvPr/>
        </p:nvSpPr>
        <p:spPr>
          <a:xfrm>
            <a:off x="4688085" y="4134445"/>
            <a:ext cx="276821" cy="26790"/>
          </a:xfrm>
          <a:custGeom>
            <a:avLst/>
            <a:gdLst/>
            <a:ahLst/>
            <a:cxnLst/>
            <a:rect l="0" t="0" r="0" b="0"/>
            <a:pathLst>
              <a:path w="276821" h="26790">
                <a:moveTo>
                  <a:pt x="0" y="26789"/>
                </a:moveTo>
                <a:lnTo>
                  <a:pt x="0" y="22049"/>
                </a:lnTo>
                <a:lnTo>
                  <a:pt x="992" y="20652"/>
                </a:lnTo>
                <a:lnTo>
                  <a:pt x="2645" y="19721"/>
                </a:lnTo>
                <a:lnTo>
                  <a:pt x="4740" y="19101"/>
                </a:lnTo>
                <a:lnTo>
                  <a:pt x="7129" y="17695"/>
                </a:lnTo>
                <a:lnTo>
                  <a:pt x="9713" y="15766"/>
                </a:lnTo>
                <a:lnTo>
                  <a:pt x="12429" y="13487"/>
                </a:lnTo>
                <a:lnTo>
                  <a:pt x="16223" y="11968"/>
                </a:lnTo>
                <a:lnTo>
                  <a:pt x="20738" y="10955"/>
                </a:lnTo>
                <a:lnTo>
                  <a:pt x="25731" y="10280"/>
                </a:lnTo>
                <a:lnTo>
                  <a:pt x="32037" y="8838"/>
                </a:lnTo>
                <a:lnTo>
                  <a:pt x="39218" y="6884"/>
                </a:lnTo>
                <a:lnTo>
                  <a:pt x="46981" y="4589"/>
                </a:lnTo>
                <a:lnTo>
                  <a:pt x="54141" y="3060"/>
                </a:lnTo>
                <a:lnTo>
                  <a:pt x="60899" y="2040"/>
                </a:lnTo>
                <a:lnTo>
                  <a:pt x="67389" y="1360"/>
                </a:lnTo>
                <a:lnTo>
                  <a:pt x="74691" y="907"/>
                </a:lnTo>
                <a:lnTo>
                  <a:pt x="90743" y="403"/>
                </a:lnTo>
                <a:lnTo>
                  <a:pt x="228486" y="2"/>
                </a:lnTo>
                <a:lnTo>
                  <a:pt x="27682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InkAnnotation607"/>
          <p:cNvSpPr/>
          <p:nvPr/>
        </p:nvSpPr>
        <p:spPr>
          <a:xfrm>
            <a:off x="5100127" y="3993002"/>
            <a:ext cx="364428" cy="425370"/>
          </a:xfrm>
          <a:custGeom>
            <a:avLst/>
            <a:gdLst/>
            <a:ahLst/>
            <a:cxnLst/>
            <a:rect l="0" t="0" r="0" b="0"/>
            <a:pathLst>
              <a:path w="364428" h="425370">
                <a:moveTo>
                  <a:pt x="25513" y="7498"/>
                </a:moveTo>
                <a:lnTo>
                  <a:pt x="25513" y="12238"/>
                </a:lnTo>
                <a:lnTo>
                  <a:pt x="24521" y="14627"/>
                </a:lnTo>
                <a:lnTo>
                  <a:pt x="19376" y="22729"/>
                </a:lnTo>
                <a:lnTo>
                  <a:pt x="16418" y="32405"/>
                </a:lnTo>
                <a:lnTo>
                  <a:pt x="12210" y="42050"/>
                </a:lnTo>
                <a:lnTo>
                  <a:pt x="9678" y="50305"/>
                </a:lnTo>
                <a:lnTo>
                  <a:pt x="8253" y="63175"/>
                </a:lnTo>
                <a:lnTo>
                  <a:pt x="8053" y="68429"/>
                </a:lnTo>
                <a:lnTo>
                  <a:pt x="6928" y="72923"/>
                </a:lnTo>
                <a:lnTo>
                  <a:pt x="1595" y="83989"/>
                </a:lnTo>
                <a:lnTo>
                  <a:pt x="0" y="90441"/>
                </a:lnTo>
                <a:lnTo>
                  <a:pt x="567" y="93551"/>
                </a:lnTo>
                <a:lnTo>
                  <a:pt x="3842" y="99652"/>
                </a:lnTo>
                <a:lnTo>
                  <a:pt x="14030" y="111654"/>
                </a:lnTo>
                <a:lnTo>
                  <a:pt x="19747" y="117620"/>
                </a:lnTo>
                <a:lnTo>
                  <a:pt x="23654" y="119608"/>
                </a:lnTo>
                <a:lnTo>
                  <a:pt x="33285" y="121816"/>
                </a:lnTo>
                <a:lnTo>
                  <a:pt x="44181" y="122798"/>
                </a:lnTo>
                <a:lnTo>
                  <a:pt x="49864" y="123060"/>
                </a:lnTo>
                <a:lnTo>
                  <a:pt x="64117" y="123351"/>
                </a:lnTo>
                <a:lnTo>
                  <a:pt x="72084" y="123428"/>
                </a:lnTo>
                <a:lnTo>
                  <a:pt x="79381" y="122488"/>
                </a:lnTo>
                <a:lnTo>
                  <a:pt x="86230" y="120868"/>
                </a:lnTo>
                <a:lnTo>
                  <a:pt x="116220" y="111141"/>
                </a:lnTo>
                <a:lnTo>
                  <a:pt x="123687" y="107351"/>
                </a:lnTo>
                <a:lnTo>
                  <a:pt x="130649" y="102840"/>
                </a:lnTo>
                <a:lnTo>
                  <a:pt x="137276" y="97848"/>
                </a:lnTo>
                <a:lnTo>
                  <a:pt x="144670" y="93528"/>
                </a:lnTo>
                <a:lnTo>
                  <a:pt x="152576" y="89656"/>
                </a:lnTo>
                <a:lnTo>
                  <a:pt x="160823" y="86082"/>
                </a:lnTo>
                <a:lnTo>
                  <a:pt x="168305" y="81715"/>
                </a:lnTo>
                <a:lnTo>
                  <a:pt x="175278" y="76820"/>
                </a:lnTo>
                <a:lnTo>
                  <a:pt x="181911" y="71572"/>
                </a:lnTo>
                <a:lnTo>
                  <a:pt x="189309" y="66089"/>
                </a:lnTo>
                <a:lnTo>
                  <a:pt x="205467" y="54705"/>
                </a:lnTo>
                <a:lnTo>
                  <a:pt x="212951" y="49883"/>
                </a:lnTo>
                <a:lnTo>
                  <a:pt x="219925" y="45677"/>
                </a:lnTo>
                <a:lnTo>
                  <a:pt x="226558" y="41880"/>
                </a:lnTo>
                <a:lnTo>
                  <a:pt x="232965" y="37364"/>
                </a:lnTo>
                <a:lnTo>
                  <a:pt x="239221" y="32370"/>
                </a:lnTo>
                <a:lnTo>
                  <a:pt x="245375" y="27055"/>
                </a:lnTo>
                <a:lnTo>
                  <a:pt x="251463" y="22521"/>
                </a:lnTo>
                <a:lnTo>
                  <a:pt x="257505" y="18505"/>
                </a:lnTo>
                <a:lnTo>
                  <a:pt x="263518" y="14836"/>
                </a:lnTo>
                <a:lnTo>
                  <a:pt x="269511" y="12390"/>
                </a:lnTo>
                <a:lnTo>
                  <a:pt x="275490" y="10759"/>
                </a:lnTo>
                <a:lnTo>
                  <a:pt x="281461" y="9672"/>
                </a:lnTo>
                <a:lnTo>
                  <a:pt x="290741" y="5818"/>
                </a:lnTo>
                <a:lnTo>
                  <a:pt x="294605" y="3401"/>
                </a:lnTo>
                <a:lnTo>
                  <a:pt x="304190" y="716"/>
                </a:lnTo>
                <a:lnTo>
                  <a:pt x="309524" y="0"/>
                </a:lnTo>
                <a:lnTo>
                  <a:pt x="314072" y="515"/>
                </a:lnTo>
                <a:lnTo>
                  <a:pt x="318096" y="1850"/>
                </a:lnTo>
                <a:lnTo>
                  <a:pt x="325214" y="5979"/>
                </a:lnTo>
                <a:lnTo>
                  <a:pt x="334799" y="13883"/>
                </a:lnTo>
                <a:lnTo>
                  <a:pt x="340905" y="19596"/>
                </a:lnTo>
                <a:lnTo>
                  <a:pt x="346927" y="30734"/>
                </a:lnTo>
                <a:lnTo>
                  <a:pt x="349921" y="37871"/>
                </a:lnTo>
                <a:lnTo>
                  <a:pt x="351918" y="45606"/>
                </a:lnTo>
                <a:lnTo>
                  <a:pt x="353249" y="53739"/>
                </a:lnTo>
                <a:lnTo>
                  <a:pt x="354136" y="62138"/>
                </a:lnTo>
                <a:lnTo>
                  <a:pt x="355720" y="70713"/>
                </a:lnTo>
                <a:lnTo>
                  <a:pt x="357768" y="79407"/>
                </a:lnTo>
                <a:lnTo>
                  <a:pt x="360126" y="88179"/>
                </a:lnTo>
                <a:lnTo>
                  <a:pt x="361697" y="97996"/>
                </a:lnTo>
                <a:lnTo>
                  <a:pt x="362745" y="108510"/>
                </a:lnTo>
                <a:lnTo>
                  <a:pt x="363443" y="119487"/>
                </a:lnTo>
                <a:lnTo>
                  <a:pt x="364219" y="139622"/>
                </a:lnTo>
                <a:lnTo>
                  <a:pt x="364427" y="149159"/>
                </a:lnTo>
                <a:lnTo>
                  <a:pt x="363572" y="159485"/>
                </a:lnTo>
                <a:lnTo>
                  <a:pt x="362011" y="170338"/>
                </a:lnTo>
                <a:lnTo>
                  <a:pt x="359977" y="181543"/>
                </a:lnTo>
                <a:lnTo>
                  <a:pt x="357630" y="192980"/>
                </a:lnTo>
                <a:lnTo>
                  <a:pt x="352375" y="216273"/>
                </a:lnTo>
                <a:lnTo>
                  <a:pt x="343839" y="251699"/>
                </a:lnTo>
                <a:lnTo>
                  <a:pt x="339925" y="262572"/>
                </a:lnTo>
                <a:lnTo>
                  <a:pt x="335333" y="272797"/>
                </a:lnTo>
                <a:lnTo>
                  <a:pt x="330286" y="282590"/>
                </a:lnTo>
                <a:lnTo>
                  <a:pt x="324937" y="292096"/>
                </a:lnTo>
                <a:lnTo>
                  <a:pt x="319387" y="301409"/>
                </a:lnTo>
                <a:lnTo>
                  <a:pt x="313702" y="310595"/>
                </a:lnTo>
                <a:lnTo>
                  <a:pt x="306935" y="319695"/>
                </a:lnTo>
                <a:lnTo>
                  <a:pt x="299448" y="328738"/>
                </a:lnTo>
                <a:lnTo>
                  <a:pt x="291480" y="337744"/>
                </a:lnTo>
                <a:lnTo>
                  <a:pt x="284183" y="346724"/>
                </a:lnTo>
                <a:lnTo>
                  <a:pt x="277335" y="355688"/>
                </a:lnTo>
                <a:lnTo>
                  <a:pt x="270785" y="364640"/>
                </a:lnTo>
                <a:lnTo>
                  <a:pt x="263441" y="372593"/>
                </a:lnTo>
                <a:lnTo>
                  <a:pt x="255569" y="379879"/>
                </a:lnTo>
                <a:lnTo>
                  <a:pt x="247345" y="386720"/>
                </a:lnTo>
                <a:lnTo>
                  <a:pt x="239878" y="392274"/>
                </a:lnTo>
                <a:lnTo>
                  <a:pt x="232915" y="396968"/>
                </a:lnTo>
                <a:lnTo>
                  <a:pt x="226288" y="401089"/>
                </a:lnTo>
                <a:lnTo>
                  <a:pt x="219887" y="404830"/>
                </a:lnTo>
                <a:lnTo>
                  <a:pt x="213634" y="408316"/>
                </a:lnTo>
                <a:lnTo>
                  <a:pt x="207481" y="411632"/>
                </a:lnTo>
                <a:lnTo>
                  <a:pt x="200403" y="414834"/>
                </a:lnTo>
                <a:lnTo>
                  <a:pt x="192708" y="417961"/>
                </a:lnTo>
                <a:lnTo>
                  <a:pt x="184601" y="421038"/>
                </a:lnTo>
                <a:lnTo>
                  <a:pt x="177212" y="423090"/>
                </a:lnTo>
                <a:lnTo>
                  <a:pt x="170302" y="424458"/>
                </a:lnTo>
                <a:lnTo>
                  <a:pt x="163711" y="425369"/>
                </a:lnTo>
                <a:lnTo>
                  <a:pt x="158324" y="424985"/>
                </a:lnTo>
                <a:lnTo>
                  <a:pt x="153741" y="423737"/>
                </a:lnTo>
                <a:lnTo>
                  <a:pt x="146003" y="420696"/>
                </a:lnTo>
                <a:lnTo>
                  <a:pt x="142551" y="419885"/>
                </a:lnTo>
                <a:lnTo>
                  <a:pt x="132669" y="4182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InkAnnotation608"/>
          <p:cNvSpPr/>
          <p:nvPr/>
        </p:nvSpPr>
        <p:spPr>
          <a:xfrm>
            <a:off x="5581054" y="3991570"/>
            <a:ext cx="319342" cy="660798"/>
          </a:xfrm>
          <a:custGeom>
            <a:avLst/>
            <a:gdLst/>
            <a:ahLst/>
            <a:cxnLst/>
            <a:rect l="0" t="0" r="0" b="0"/>
            <a:pathLst>
              <a:path w="319342" h="660798">
                <a:moveTo>
                  <a:pt x="267891" y="0"/>
                </a:moveTo>
                <a:lnTo>
                  <a:pt x="272631" y="4740"/>
                </a:lnTo>
                <a:lnTo>
                  <a:pt x="280320" y="17169"/>
                </a:lnTo>
                <a:lnTo>
                  <a:pt x="285983" y="30451"/>
                </a:lnTo>
                <a:lnTo>
                  <a:pt x="292798" y="48260"/>
                </a:lnTo>
                <a:lnTo>
                  <a:pt x="302443" y="72712"/>
                </a:lnTo>
                <a:lnTo>
                  <a:pt x="306800" y="86177"/>
                </a:lnTo>
                <a:lnTo>
                  <a:pt x="310698" y="100116"/>
                </a:lnTo>
                <a:lnTo>
                  <a:pt x="314289" y="114369"/>
                </a:lnTo>
                <a:lnTo>
                  <a:pt x="316682" y="128831"/>
                </a:lnTo>
                <a:lnTo>
                  <a:pt x="318277" y="143434"/>
                </a:lnTo>
                <a:lnTo>
                  <a:pt x="319341" y="158131"/>
                </a:lnTo>
                <a:lnTo>
                  <a:pt x="319059" y="172889"/>
                </a:lnTo>
                <a:lnTo>
                  <a:pt x="317877" y="187689"/>
                </a:lnTo>
                <a:lnTo>
                  <a:pt x="316098" y="202517"/>
                </a:lnTo>
                <a:lnTo>
                  <a:pt x="313920" y="217363"/>
                </a:lnTo>
                <a:lnTo>
                  <a:pt x="300423" y="296453"/>
                </a:lnTo>
                <a:lnTo>
                  <a:pt x="296524" y="313721"/>
                </a:lnTo>
                <a:lnTo>
                  <a:pt x="291941" y="331186"/>
                </a:lnTo>
                <a:lnTo>
                  <a:pt x="286901" y="348783"/>
                </a:lnTo>
                <a:lnTo>
                  <a:pt x="280565" y="365475"/>
                </a:lnTo>
                <a:lnTo>
                  <a:pt x="273363" y="381564"/>
                </a:lnTo>
                <a:lnTo>
                  <a:pt x="240419" y="447772"/>
                </a:lnTo>
                <a:lnTo>
                  <a:pt x="230724" y="464210"/>
                </a:lnTo>
                <a:lnTo>
                  <a:pt x="220293" y="480129"/>
                </a:lnTo>
                <a:lnTo>
                  <a:pt x="209370" y="495704"/>
                </a:lnTo>
                <a:lnTo>
                  <a:pt x="198119" y="510055"/>
                </a:lnTo>
                <a:lnTo>
                  <a:pt x="186650" y="523591"/>
                </a:lnTo>
                <a:lnTo>
                  <a:pt x="175035" y="536584"/>
                </a:lnTo>
                <a:lnTo>
                  <a:pt x="162331" y="549215"/>
                </a:lnTo>
                <a:lnTo>
                  <a:pt x="148900" y="561604"/>
                </a:lnTo>
                <a:lnTo>
                  <a:pt x="134985" y="573832"/>
                </a:lnTo>
                <a:lnTo>
                  <a:pt x="120748" y="584961"/>
                </a:lnTo>
                <a:lnTo>
                  <a:pt x="106295" y="595356"/>
                </a:lnTo>
                <a:lnTo>
                  <a:pt x="91699" y="605264"/>
                </a:lnTo>
                <a:lnTo>
                  <a:pt x="78000" y="613853"/>
                </a:lnTo>
                <a:lnTo>
                  <a:pt x="64899" y="621563"/>
                </a:lnTo>
                <a:lnTo>
                  <a:pt x="52195" y="628688"/>
                </a:lnTo>
                <a:lnTo>
                  <a:pt x="40750" y="635422"/>
                </a:lnTo>
                <a:lnTo>
                  <a:pt x="0" y="66079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InkAnnotation609"/>
          <p:cNvSpPr/>
          <p:nvPr/>
        </p:nvSpPr>
        <p:spPr>
          <a:xfrm>
            <a:off x="4152830" y="3946921"/>
            <a:ext cx="178069" cy="526853"/>
          </a:xfrm>
          <a:custGeom>
            <a:avLst/>
            <a:gdLst/>
            <a:ahLst/>
            <a:cxnLst/>
            <a:rect l="0" t="0" r="0" b="0"/>
            <a:pathLst>
              <a:path w="178069" h="526853">
                <a:moveTo>
                  <a:pt x="88771" y="0"/>
                </a:moveTo>
                <a:lnTo>
                  <a:pt x="84030" y="0"/>
                </a:lnTo>
                <a:lnTo>
                  <a:pt x="82634" y="993"/>
                </a:lnTo>
                <a:lnTo>
                  <a:pt x="81703" y="2646"/>
                </a:lnTo>
                <a:lnTo>
                  <a:pt x="81083" y="4741"/>
                </a:lnTo>
                <a:lnTo>
                  <a:pt x="78684" y="6137"/>
                </a:lnTo>
                <a:lnTo>
                  <a:pt x="75101" y="7069"/>
                </a:lnTo>
                <a:lnTo>
                  <a:pt x="70728" y="7689"/>
                </a:lnTo>
                <a:lnTo>
                  <a:pt x="66820" y="10087"/>
                </a:lnTo>
                <a:lnTo>
                  <a:pt x="63223" y="13670"/>
                </a:lnTo>
                <a:lnTo>
                  <a:pt x="59833" y="18043"/>
                </a:lnTo>
                <a:lnTo>
                  <a:pt x="55588" y="21951"/>
                </a:lnTo>
                <a:lnTo>
                  <a:pt x="50774" y="25548"/>
                </a:lnTo>
                <a:lnTo>
                  <a:pt x="45580" y="28939"/>
                </a:lnTo>
                <a:lnTo>
                  <a:pt x="41126" y="34175"/>
                </a:lnTo>
                <a:lnTo>
                  <a:pt x="37163" y="40642"/>
                </a:lnTo>
                <a:lnTo>
                  <a:pt x="23675" y="67670"/>
                </a:lnTo>
                <a:lnTo>
                  <a:pt x="20570" y="74879"/>
                </a:lnTo>
                <a:lnTo>
                  <a:pt x="17506" y="82662"/>
                </a:lnTo>
                <a:lnTo>
                  <a:pt x="14472" y="90827"/>
                </a:lnTo>
                <a:lnTo>
                  <a:pt x="11457" y="100239"/>
                </a:lnTo>
                <a:lnTo>
                  <a:pt x="8455" y="110482"/>
                </a:lnTo>
                <a:lnTo>
                  <a:pt x="5461" y="121279"/>
                </a:lnTo>
                <a:lnTo>
                  <a:pt x="3465" y="132447"/>
                </a:lnTo>
                <a:lnTo>
                  <a:pt x="2135" y="143861"/>
                </a:lnTo>
                <a:lnTo>
                  <a:pt x="1248" y="155439"/>
                </a:lnTo>
                <a:lnTo>
                  <a:pt x="657" y="167126"/>
                </a:lnTo>
                <a:lnTo>
                  <a:pt x="0" y="190695"/>
                </a:lnTo>
                <a:lnTo>
                  <a:pt x="816" y="203529"/>
                </a:lnTo>
                <a:lnTo>
                  <a:pt x="2353" y="217045"/>
                </a:lnTo>
                <a:lnTo>
                  <a:pt x="4370" y="231017"/>
                </a:lnTo>
                <a:lnTo>
                  <a:pt x="6707" y="244301"/>
                </a:lnTo>
                <a:lnTo>
                  <a:pt x="9257" y="257125"/>
                </a:lnTo>
                <a:lnTo>
                  <a:pt x="20478" y="310964"/>
                </a:lnTo>
                <a:lnTo>
                  <a:pt x="24391" y="324387"/>
                </a:lnTo>
                <a:lnTo>
                  <a:pt x="28984" y="337305"/>
                </a:lnTo>
                <a:lnTo>
                  <a:pt x="34030" y="349886"/>
                </a:lnTo>
                <a:lnTo>
                  <a:pt x="40371" y="363234"/>
                </a:lnTo>
                <a:lnTo>
                  <a:pt x="47574" y="377094"/>
                </a:lnTo>
                <a:lnTo>
                  <a:pt x="55353" y="391294"/>
                </a:lnTo>
                <a:lnTo>
                  <a:pt x="63516" y="404730"/>
                </a:lnTo>
                <a:lnTo>
                  <a:pt x="71934" y="417656"/>
                </a:lnTo>
                <a:lnTo>
                  <a:pt x="80523" y="430242"/>
                </a:lnTo>
                <a:lnTo>
                  <a:pt x="90218" y="442602"/>
                </a:lnTo>
                <a:lnTo>
                  <a:pt x="100649" y="454810"/>
                </a:lnTo>
                <a:lnTo>
                  <a:pt x="111573" y="466918"/>
                </a:lnTo>
                <a:lnTo>
                  <a:pt x="121831" y="476974"/>
                </a:lnTo>
                <a:lnTo>
                  <a:pt x="131648" y="485662"/>
                </a:lnTo>
                <a:lnTo>
                  <a:pt x="141168" y="493439"/>
                </a:lnTo>
                <a:lnTo>
                  <a:pt x="149499" y="500608"/>
                </a:lnTo>
                <a:lnTo>
                  <a:pt x="157037" y="507371"/>
                </a:lnTo>
                <a:lnTo>
                  <a:pt x="178068" y="52685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InkAnnotation610"/>
          <p:cNvSpPr/>
          <p:nvPr/>
        </p:nvSpPr>
        <p:spPr>
          <a:xfrm>
            <a:off x="6107906" y="3661171"/>
            <a:ext cx="151695" cy="419697"/>
          </a:xfrm>
          <a:custGeom>
            <a:avLst/>
            <a:gdLst/>
            <a:ahLst/>
            <a:cxnLst/>
            <a:rect l="0" t="0" r="0" b="0"/>
            <a:pathLst>
              <a:path w="151695" h="419697">
                <a:moveTo>
                  <a:pt x="0" y="0"/>
                </a:moveTo>
                <a:lnTo>
                  <a:pt x="4739" y="0"/>
                </a:lnTo>
                <a:lnTo>
                  <a:pt x="7128" y="993"/>
                </a:lnTo>
                <a:lnTo>
                  <a:pt x="9713" y="2646"/>
                </a:lnTo>
                <a:lnTo>
                  <a:pt x="12428" y="4741"/>
                </a:lnTo>
                <a:lnTo>
                  <a:pt x="15231" y="8122"/>
                </a:lnTo>
                <a:lnTo>
                  <a:pt x="18092" y="12360"/>
                </a:lnTo>
                <a:lnTo>
                  <a:pt x="20990" y="17169"/>
                </a:lnTo>
                <a:lnTo>
                  <a:pt x="24907" y="22361"/>
                </a:lnTo>
                <a:lnTo>
                  <a:pt x="29503" y="27805"/>
                </a:lnTo>
                <a:lnTo>
                  <a:pt x="34552" y="33420"/>
                </a:lnTo>
                <a:lnTo>
                  <a:pt x="39902" y="40139"/>
                </a:lnTo>
                <a:lnTo>
                  <a:pt x="45452" y="47596"/>
                </a:lnTo>
                <a:lnTo>
                  <a:pt x="56911" y="63818"/>
                </a:lnTo>
                <a:lnTo>
                  <a:pt x="68620" y="80950"/>
                </a:lnTo>
                <a:lnTo>
                  <a:pt x="74519" y="90678"/>
                </a:lnTo>
                <a:lnTo>
                  <a:pt x="80438" y="101131"/>
                </a:lnTo>
                <a:lnTo>
                  <a:pt x="86367" y="112070"/>
                </a:lnTo>
                <a:lnTo>
                  <a:pt x="91312" y="122338"/>
                </a:lnTo>
                <a:lnTo>
                  <a:pt x="95601" y="132161"/>
                </a:lnTo>
                <a:lnTo>
                  <a:pt x="99453" y="141685"/>
                </a:lnTo>
                <a:lnTo>
                  <a:pt x="106378" y="160206"/>
                </a:lnTo>
                <a:lnTo>
                  <a:pt x="109614" y="169312"/>
                </a:lnTo>
                <a:lnTo>
                  <a:pt x="112763" y="179351"/>
                </a:lnTo>
                <a:lnTo>
                  <a:pt x="118908" y="201090"/>
                </a:lnTo>
                <a:lnTo>
                  <a:pt x="120944" y="211450"/>
                </a:lnTo>
                <a:lnTo>
                  <a:pt x="122301" y="221334"/>
                </a:lnTo>
                <a:lnTo>
                  <a:pt x="123206" y="230900"/>
                </a:lnTo>
                <a:lnTo>
                  <a:pt x="124800" y="240254"/>
                </a:lnTo>
                <a:lnTo>
                  <a:pt x="126857" y="249466"/>
                </a:lnTo>
                <a:lnTo>
                  <a:pt x="129220" y="258585"/>
                </a:lnTo>
                <a:lnTo>
                  <a:pt x="130794" y="267640"/>
                </a:lnTo>
                <a:lnTo>
                  <a:pt x="131844" y="276653"/>
                </a:lnTo>
                <a:lnTo>
                  <a:pt x="132545" y="285639"/>
                </a:lnTo>
                <a:lnTo>
                  <a:pt x="134003" y="294606"/>
                </a:lnTo>
                <a:lnTo>
                  <a:pt x="135969" y="303560"/>
                </a:lnTo>
                <a:lnTo>
                  <a:pt x="138270" y="312506"/>
                </a:lnTo>
                <a:lnTo>
                  <a:pt x="139805" y="320455"/>
                </a:lnTo>
                <a:lnTo>
                  <a:pt x="140827" y="327738"/>
                </a:lnTo>
                <a:lnTo>
                  <a:pt x="141510" y="334578"/>
                </a:lnTo>
                <a:lnTo>
                  <a:pt x="142267" y="347470"/>
                </a:lnTo>
                <a:lnTo>
                  <a:pt x="142605" y="359814"/>
                </a:lnTo>
                <a:lnTo>
                  <a:pt x="142755" y="371915"/>
                </a:lnTo>
                <a:lnTo>
                  <a:pt x="143787" y="376928"/>
                </a:lnTo>
                <a:lnTo>
                  <a:pt x="148988" y="388723"/>
                </a:lnTo>
                <a:lnTo>
                  <a:pt x="150970" y="398502"/>
                </a:lnTo>
                <a:lnTo>
                  <a:pt x="151694" y="408955"/>
                </a:lnTo>
                <a:lnTo>
                  <a:pt x="150739" y="409559"/>
                </a:lnTo>
                <a:lnTo>
                  <a:pt x="147031" y="410229"/>
                </a:lnTo>
                <a:lnTo>
                  <a:pt x="145645" y="411400"/>
                </a:lnTo>
                <a:lnTo>
                  <a:pt x="144722" y="413173"/>
                </a:lnTo>
                <a:lnTo>
                  <a:pt x="142875" y="41969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InkAnnotation611"/>
          <p:cNvSpPr/>
          <p:nvPr/>
        </p:nvSpPr>
        <p:spPr>
          <a:xfrm>
            <a:off x="4572000" y="4902398"/>
            <a:ext cx="232172" cy="339329"/>
          </a:xfrm>
          <a:custGeom>
            <a:avLst/>
            <a:gdLst/>
            <a:ahLst/>
            <a:cxnLst/>
            <a:rect l="0" t="0" r="0" b="0"/>
            <a:pathLst>
              <a:path w="232172" h="339329">
                <a:moveTo>
                  <a:pt x="232171" y="0"/>
                </a:moveTo>
                <a:lnTo>
                  <a:pt x="215001" y="17169"/>
                </a:lnTo>
                <a:lnTo>
                  <a:pt x="209811" y="23352"/>
                </a:lnTo>
                <a:lnTo>
                  <a:pt x="204366" y="30451"/>
                </a:lnTo>
                <a:lnTo>
                  <a:pt x="198752" y="38160"/>
                </a:lnTo>
                <a:lnTo>
                  <a:pt x="191040" y="47268"/>
                </a:lnTo>
                <a:lnTo>
                  <a:pt x="181930" y="57309"/>
                </a:lnTo>
                <a:lnTo>
                  <a:pt x="171888" y="67972"/>
                </a:lnTo>
                <a:lnTo>
                  <a:pt x="162217" y="79049"/>
                </a:lnTo>
                <a:lnTo>
                  <a:pt x="152792" y="90402"/>
                </a:lnTo>
                <a:lnTo>
                  <a:pt x="134384" y="113600"/>
                </a:lnTo>
                <a:lnTo>
                  <a:pt x="116281" y="137140"/>
                </a:lnTo>
                <a:lnTo>
                  <a:pt x="100958" y="158186"/>
                </a:lnTo>
                <a:lnTo>
                  <a:pt x="94095" y="167964"/>
                </a:lnTo>
                <a:lnTo>
                  <a:pt x="87534" y="178453"/>
                </a:lnTo>
                <a:lnTo>
                  <a:pt x="81176" y="189414"/>
                </a:lnTo>
                <a:lnTo>
                  <a:pt x="74953" y="200690"/>
                </a:lnTo>
                <a:lnTo>
                  <a:pt x="68820" y="211184"/>
                </a:lnTo>
                <a:lnTo>
                  <a:pt x="56714" y="230782"/>
                </a:lnTo>
                <a:lnTo>
                  <a:pt x="38742" y="258549"/>
                </a:lnTo>
                <a:lnTo>
                  <a:pt x="33765" y="266623"/>
                </a:lnTo>
                <a:lnTo>
                  <a:pt x="29455" y="273992"/>
                </a:lnTo>
                <a:lnTo>
                  <a:pt x="25590" y="280887"/>
                </a:lnTo>
                <a:lnTo>
                  <a:pt x="22021" y="288461"/>
                </a:lnTo>
                <a:lnTo>
                  <a:pt x="18649" y="296486"/>
                </a:lnTo>
                <a:lnTo>
                  <a:pt x="15409" y="304814"/>
                </a:lnTo>
                <a:lnTo>
                  <a:pt x="12257" y="311358"/>
                </a:lnTo>
                <a:lnTo>
                  <a:pt x="6108" y="321275"/>
                </a:lnTo>
                <a:lnTo>
                  <a:pt x="2714" y="328989"/>
                </a:lnTo>
                <a:lnTo>
                  <a:pt x="0" y="3393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InkAnnotation612"/>
          <p:cNvSpPr/>
          <p:nvPr/>
        </p:nvSpPr>
        <p:spPr>
          <a:xfrm>
            <a:off x="4545210" y="4857750"/>
            <a:ext cx="214314" cy="339329"/>
          </a:xfrm>
          <a:custGeom>
            <a:avLst/>
            <a:gdLst/>
            <a:ahLst/>
            <a:cxnLst/>
            <a:rect l="0" t="0" r="0" b="0"/>
            <a:pathLst>
              <a:path w="214314" h="339329">
                <a:moveTo>
                  <a:pt x="0" y="0"/>
                </a:moveTo>
                <a:lnTo>
                  <a:pt x="4741" y="4740"/>
                </a:lnTo>
                <a:lnTo>
                  <a:pt x="6137" y="7129"/>
                </a:lnTo>
                <a:lnTo>
                  <a:pt x="9094" y="16223"/>
                </a:lnTo>
                <a:lnTo>
                  <a:pt x="13303" y="25730"/>
                </a:lnTo>
                <a:lnTo>
                  <a:pt x="21250" y="42240"/>
                </a:lnTo>
                <a:lnTo>
                  <a:pt x="51160" y="102298"/>
                </a:lnTo>
                <a:lnTo>
                  <a:pt x="57920" y="113839"/>
                </a:lnTo>
                <a:lnTo>
                  <a:pt x="65402" y="125502"/>
                </a:lnTo>
                <a:lnTo>
                  <a:pt x="73367" y="137246"/>
                </a:lnTo>
                <a:lnTo>
                  <a:pt x="90154" y="163524"/>
                </a:lnTo>
                <a:lnTo>
                  <a:pt x="151855" y="265077"/>
                </a:lnTo>
                <a:lnTo>
                  <a:pt x="160768" y="277921"/>
                </a:lnTo>
                <a:lnTo>
                  <a:pt x="169686" y="289460"/>
                </a:lnTo>
                <a:lnTo>
                  <a:pt x="178609" y="300130"/>
                </a:lnTo>
                <a:lnTo>
                  <a:pt x="186541" y="309227"/>
                </a:lnTo>
                <a:lnTo>
                  <a:pt x="193813" y="317275"/>
                </a:lnTo>
                <a:lnTo>
                  <a:pt x="214313" y="3393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InkAnnotation613"/>
          <p:cNvSpPr/>
          <p:nvPr/>
        </p:nvSpPr>
        <p:spPr>
          <a:xfrm>
            <a:off x="4902398" y="4616648"/>
            <a:ext cx="98227" cy="285751"/>
          </a:xfrm>
          <a:custGeom>
            <a:avLst/>
            <a:gdLst/>
            <a:ahLst/>
            <a:cxnLst/>
            <a:rect l="0" t="0" r="0" b="0"/>
            <a:pathLst>
              <a:path w="98227" h="285751">
                <a:moveTo>
                  <a:pt x="0" y="0"/>
                </a:moveTo>
                <a:lnTo>
                  <a:pt x="0" y="9481"/>
                </a:lnTo>
                <a:lnTo>
                  <a:pt x="991" y="14258"/>
                </a:lnTo>
                <a:lnTo>
                  <a:pt x="2645" y="19427"/>
                </a:lnTo>
                <a:lnTo>
                  <a:pt x="4740" y="24857"/>
                </a:lnTo>
                <a:lnTo>
                  <a:pt x="7128" y="32447"/>
                </a:lnTo>
                <a:lnTo>
                  <a:pt x="12428" y="51462"/>
                </a:lnTo>
                <a:lnTo>
                  <a:pt x="20990" y="84480"/>
                </a:lnTo>
                <a:lnTo>
                  <a:pt x="24907" y="96008"/>
                </a:lnTo>
                <a:lnTo>
                  <a:pt x="29503" y="107661"/>
                </a:lnTo>
                <a:lnTo>
                  <a:pt x="34551" y="119399"/>
                </a:lnTo>
                <a:lnTo>
                  <a:pt x="38909" y="132185"/>
                </a:lnTo>
                <a:lnTo>
                  <a:pt x="42806" y="145671"/>
                </a:lnTo>
                <a:lnTo>
                  <a:pt x="46397" y="159621"/>
                </a:lnTo>
                <a:lnTo>
                  <a:pt x="50774" y="173883"/>
                </a:lnTo>
                <a:lnTo>
                  <a:pt x="55678" y="188352"/>
                </a:lnTo>
                <a:lnTo>
                  <a:pt x="60931" y="202958"/>
                </a:lnTo>
                <a:lnTo>
                  <a:pt x="66417" y="215673"/>
                </a:lnTo>
                <a:lnTo>
                  <a:pt x="72059" y="227126"/>
                </a:lnTo>
                <a:lnTo>
                  <a:pt x="77805" y="237737"/>
                </a:lnTo>
                <a:lnTo>
                  <a:pt x="82627" y="247789"/>
                </a:lnTo>
                <a:lnTo>
                  <a:pt x="86835" y="257466"/>
                </a:lnTo>
                <a:lnTo>
                  <a:pt x="98226" y="2857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InkAnnotation614"/>
          <p:cNvSpPr/>
          <p:nvPr/>
        </p:nvSpPr>
        <p:spPr>
          <a:xfrm>
            <a:off x="5170288" y="4795242"/>
            <a:ext cx="276810" cy="489308"/>
          </a:xfrm>
          <a:custGeom>
            <a:avLst/>
            <a:gdLst/>
            <a:ahLst/>
            <a:cxnLst/>
            <a:rect l="0" t="0" r="0" b="0"/>
            <a:pathLst>
              <a:path w="276810" h="489308">
                <a:moveTo>
                  <a:pt x="35719" y="0"/>
                </a:moveTo>
                <a:lnTo>
                  <a:pt x="35719" y="59699"/>
                </a:lnTo>
                <a:lnTo>
                  <a:pt x="38364" y="71512"/>
                </a:lnTo>
                <a:lnTo>
                  <a:pt x="41856" y="84369"/>
                </a:lnTo>
                <a:lnTo>
                  <a:pt x="42787" y="91964"/>
                </a:lnTo>
                <a:lnTo>
                  <a:pt x="43408" y="100004"/>
                </a:lnTo>
                <a:lnTo>
                  <a:pt x="44097" y="114230"/>
                </a:lnTo>
                <a:lnTo>
                  <a:pt x="45395" y="127167"/>
                </a:lnTo>
                <a:lnTo>
                  <a:pt x="49280" y="139531"/>
                </a:lnTo>
                <a:lnTo>
                  <a:pt x="54314" y="148995"/>
                </a:lnTo>
                <a:lnTo>
                  <a:pt x="62726" y="162548"/>
                </a:lnTo>
                <a:lnTo>
                  <a:pt x="68558" y="172454"/>
                </a:lnTo>
                <a:lnTo>
                  <a:pt x="74457" y="180164"/>
                </a:lnTo>
                <a:lnTo>
                  <a:pt x="77419" y="182617"/>
                </a:lnTo>
                <a:lnTo>
                  <a:pt x="80386" y="184252"/>
                </a:lnTo>
                <a:lnTo>
                  <a:pt x="87321" y="187061"/>
                </a:lnTo>
                <a:lnTo>
                  <a:pt x="97018" y="191617"/>
                </a:lnTo>
                <a:lnTo>
                  <a:pt x="101389" y="192237"/>
                </a:lnTo>
                <a:lnTo>
                  <a:pt x="105296" y="191658"/>
                </a:lnTo>
                <a:lnTo>
                  <a:pt x="108893" y="190280"/>
                </a:lnTo>
                <a:lnTo>
                  <a:pt x="113275" y="189361"/>
                </a:lnTo>
                <a:lnTo>
                  <a:pt x="118181" y="188748"/>
                </a:lnTo>
                <a:lnTo>
                  <a:pt x="123436" y="188340"/>
                </a:lnTo>
                <a:lnTo>
                  <a:pt x="128923" y="187076"/>
                </a:lnTo>
                <a:lnTo>
                  <a:pt x="134566" y="185240"/>
                </a:lnTo>
                <a:lnTo>
                  <a:pt x="140313" y="183024"/>
                </a:lnTo>
                <a:lnTo>
                  <a:pt x="146127" y="180556"/>
                </a:lnTo>
                <a:lnTo>
                  <a:pt x="157880" y="175166"/>
                </a:lnTo>
                <a:lnTo>
                  <a:pt x="163793" y="171347"/>
                </a:lnTo>
                <a:lnTo>
                  <a:pt x="169718" y="166817"/>
                </a:lnTo>
                <a:lnTo>
                  <a:pt x="175654" y="161813"/>
                </a:lnTo>
                <a:lnTo>
                  <a:pt x="181595" y="157485"/>
                </a:lnTo>
                <a:lnTo>
                  <a:pt x="187539" y="153607"/>
                </a:lnTo>
                <a:lnTo>
                  <a:pt x="193487" y="150030"/>
                </a:lnTo>
                <a:lnTo>
                  <a:pt x="198445" y="145660"/>
                </a:lnTo>
                <a:lnTo>
                  <a:pt x="206599" y="135514"/>
                </a:lnTo>
                <a:lnTo>
                  <a:pt x="211154" y="130030"/>
                </a:lnTo>
                <a:lnTo>
                  <a:pt x="216176" y="124389"/>
                </a:lnTo>
                <a:lnTo>
                  <a:pt x="226054" y="113823"/>
                </a:lnTo>
                <a:lnTo>
                  <a:pt x="240481" y="98956"/>
                </a:lnTo>
                <a:lnTo>
                  <a:pt x="243664" y="95736"/>
                </a:lnTo>
                <a:lnTo>
                  <a:pt x="246779" y="93589"/>
                </a:lnTo>
                <a:lnTo>
                  <a:pt x="252885" y="91204"/>
                </a:lnTo>
                <a:lnTo>
                  <a:pt x="258906" y="87498"/>
                </a:lnTo>
                <a:lnTo>
                  <a:pt x="266116" y="81776"/>
                </a:lnTo>
                <a:lnTo>
                  <a:pt x="269748" y="80992"/>
                </a:lnTo>
                <a:lnTo>
                  <a:pt x="272105" y="80784"/>
                </a:lnTo>
                <a:lnTo>
                  <a:pt x="273677" y="81637"/>
                </a:lnTo>
                <a:lnTo>
                  <a:pt x="274724" y="83198"/>
                </a:lnTo>
                <a:lnTo>
                  <a:pt x="275423" y="85231"/>
                </a:lnTo>
                <a:lnTo>
                  <a:pt x="276406" y="97572"/>
                </a:lnTo>
                <a:lnTo>
                  <a:pt x="276636" y="108188"/>
                </a:lnTo>
                <a:lnTo>
                  <a:pt x="276809" y="166058"/>
                </a:lnTo>
                <a:lnTo>
                  <a:pt x="275821" y="177182"/>
                </a:lnTo>
                <a:lnTo>
                  <a:pt x="274170" y="188566"/>
                </a:lnTo>
                <a:lnTo>
                  <a:pt x="272077" y="200124"/>
                </a:lnTo>
                <a:lnTo>
                  <a:pt x="270681" y="211799"/>
                </a:lnTo>
                <a:lnTo>
                  <a:pt x="269751" y="223551"/>
                </a:lnTo>
                <a:lnTo>
                  <a:pt x="269131" y="235354"/>
                </a:lnTo>
                <a:lnTo>
                  <a:pt x="267725" y="247192"/>
                </a:lnTo>
                <a:lnTo>
                  <a:pt x="265796" y="259052"/>
                </a:lnTo>
                <a:lnTo>
                  <a:pt x="263517" y="270928"/>
                </a:lnTo>
                <a:lnTo>
                  <a:pt x="260015" y="281822"/>
                </a:lnTo>
                <a:lnTo>
                  <a:pt x="255694" y="292061"/>
                </a:lnTo>
                <a:lnTo>
                  <a:pt x="217098" y="369462"/>
                </a:lnTo>
                <a:lnTo>
                  <a:pt x="211209" y="380254"/>
                </a:lnTo>
                <a:lnTo>
                  <a:pt x="205298" y="390424"/>
                </a:lnTo>
                <a:lnTo>
                  <a:pt x="193439" y="409662"/>
                </a:lnTo>
                <a:lnTo>
                  <a:pt x="181554" y="428134"/>
                </a:lnTo>
                <a:lnTo>
                  <a:pt x="174614" y="436235"/>
                </a:lnTo>
                <a:lnTo>
                  <a:pt x="167011" y="443620"/>
                </a:lnTo>
                <a:lnTo>
                  <a:pt x="158965" y="450528"/>
                </a:lnTo>
                <a:lnTo>
                  <a:pt x="151618" y="456125"/>
                </a:lnTo>
                <a:lnTo>
                  <a:pt x="144734" y="460848"/>
                </a:lnTo>
                <a:lnTo>
                  <a:pt x="138162" y="464990"/>
                </a:lnTo>
                <a:lnTo>
                  <a:pt x="130803" y="468743"/>
                </a:lnTo>
                <a:lnTo>
                  <a:pt x="122921" y="472238"/>
                </a:lnTo>
                <a:lnTo>
                  <a:pt x="114689" y="475559"/>
                </a:lnTo>
                <a:lnTo>
                  <a:pt x="107217" y="478766"/>
                </a:lnTo>
                <a:lnTo>
                  <a:pt x="93624" y="484975"/>
                </a:lnTo>
                <a:lnTo>
                  <a:pt x="86229" y="487027"/>
                </a:lnTo>
                <a:lnTo>
                  <a:pt x="78321" y="488395"/>
                </a:lnTo>
                <a:lnTo>
                  <a:pt x="70073" y="489307"/>
                </a:lnTo>
                <a:lnTo>
                  <a:pt x="62591" y="488924"/>
                </a:lnTo>
                <a:lnTo>
                  <a:pt x="55618" y="487675"/>
                </a:lnTo>
                <a:lnTo>
                  <a:pt x="48985" y="485851"/>
                </a:lnTo>
                <a:lnTo>
                  <a:pt x="43570" y="483643"/>
                </a:lnTo>
                <a:lnTo>
                  <a:pt x="38970" y="481179"/>
                </a:lnTo>
                <a:lnTo>
                  <a:pt x="34909" y="478543"/>
                </a:lnTo>
                <a:lnTo>
                  <a:pt x="30218" y="474802"/>
                </a:lnTo>
                <a:lnTo>
                  <a:pt x="25107" y="470323"/>
                </a:lnTo>
                <a:lnTo>
                  <a:pt x="19714" y="465354"/>
                </a:lnTo>
                <a:lnTo>
                  <a:pt x="11077" y="454539"/>
                </a:lnTo>
                <a:lnTo>
                  <a:pt x="4923" y="444111"/>
                </a:lnTo>
                <a:lnTo>
                  <a:pt x="3282" y="439941"/>
                </a:lnTo>
                <a:lnTo>
                  <a:pt x="0" y="4286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InkAnnotation615"/>
          <p:cNvSpPr/>
          <p:nvPr/>
        </p:nvSpPr>
        <p:spPr>
          <a:xfrm>
            <a:off x="5563195" y="4705945"/>
            <a:ext cx="142876" cy="321470"/>
          </a:xfrm>
          <a:custGeom>
            <a:avLst/>
            <a:gdLst/>
            <a:ahLst/>
            <a:cxnLst/>
            <a:rect l="0" t="0" r="0" b="0"/>
            <a:pathLst>
              <a:path w="142876" h="321470">
                <a:moveTo>
                  <a:pt x="0" y="0"/>
                </a:moveTo>
                <a:lnTo>
                  <a:pt x="0" y="4740"/>
                </a:lnTo>
                <a:lnTo>
                  <a:pt x="1984" y="8121"/>
                </a:lnTo>
                <a:lnTo>
                  <a:pt x="5292" y="12359"/>
                </a:lnTo>
                <a:lnTo>
                  <a:pt x="9481" y="17169"/>
                </a:lnTo>
                <a:lnTo>
                  <a:pt x="14258" y="24344"/>
                </a:lnTo>
                <a:lnTo>
                  <a:pt x="19427" y="33096"/>
                </a:lnTo>
                <a:lnTo>
                  <a:pt x="24857" y="42900"/>
                </a:lnTo>
                <a:lnTo>
                  <a:pt x="30462" y="55389"/>
                </a:lnTo>
                <a:lnTo>
                  <a:pt x="36183" y="69668"/>
                </a:lnTo>
                <a:lnTo>
                  <a:pt x="41981" y="85141"/>
                </a:lnTo>
                <a:lnTo>
                  <a:pt x="49816" y="101409"/>
                </a:lnTo>
                <a:lnTo>
                  <a:pt x="59007" y="118207"/>
                </a:lnTo>
                <a:lnTo>
                  <a:pt x="69104" y="135359"/>
                </a:lnTo>
                <a:lnTo>
                  <a:pt x="78811" y="153739"/>
                </a:lnTo>
                <a:lnTo>
                  <a:pt x="88260" y="172938"/>
                </a:lnTo>
                <a:lnTo>
                  <a:pt x="97535" y="192683"/>
                </a:lnTo>
                <a:lnTo>
                  <a:pt x="105703" y="211799"/>
                </a:lnTo>
                <a:lnTo>
                  <a:pt x="113132" y="230495"/>
                </a:lnTo>
                <a:lnTo>
                  <a:pt x="120070" y="248913"/>
                </a:lnTo>
                <a:lnTo>
                  <a:pt x="125687" y="265162"/>
                </a:lnTo>
                <a:lnTo>
                  <a:pt x="130424" y="279961"/>
                </a:lnTo>
                <a:lnTo>
                  <a:pt x="142875" y="3214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InkAnnotation616"/>
          <p:cNvSpPr/>
          <p:nvPr/>
        </p:nvSpPr>
        <p:spPr>
          <a:xfrm>
            <a:off x="2250281" y="4089796"/>
            <a:ext cx="8930" cy="17861"/>
          </a:xfrm>
          <a:custGeom>
            <a:avLst/>
            <a:gdLst/>
            <a:ahLst/>
            <a:cxnLst/>
            <a:rect l="0" t="0" r="0" b="0"/>
            <a:pathLst>
              <a:path w="8930" h="17861">
                <a:moveTo>
                  <a:pt x="0" y="0"/>
                </a:moveTo>
                <a:lnTo>
                  <a:pt x="8562" y="0"/>
                </a:lnTo>
                <a:lnTo>
                  <a:pt x="8684" y="993"/>
                </a:lnTo>
                <a:lnTo>
                  <a:pt x="8766" y="2646"/>
                </a:lnTo>
                <a:lnTo>
                  <a:pt x="8929" y="8920"/>
                </a:lnTo>
                <a:lnTo>
                  <a:pt x="8929" y="178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InkAnnotation617"/>
          <p:cNvSpPr/>
          <p:nvPr/>
        </p:nvSpPr>
        <p:spPr>
          <a:xfrm>
            <a:off x="2286000" y="4714875"/>
            <a:ext cx="8930" cy="1"/>
          </a:xfrm>
          <a:custGeom>
            <a:avLst/>
            <a:gdLst/>
            <a:ahLst/>
            <a:cxnLst/>
            <a:rect l="0" t="0" r="0" b="0"/>
            <a:pathLst>
              <a:path w="8930" h="1">
                <a:moveTo>
                  <a:pt x="0" y="0"/>
                </a:moveTo>
                <a:lnTo>
                  <a:pt x="892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reeform 64"/>
          <p:cNvSpPr/>
          <p:nvPr/>
        </p:nvSpPr>
        <p:spPr>
          <a:xfrm>
            <a:off x="2287241" y="4714875"/>
            <a:ext cx="10335" cy="1"/>
          </a:xfrm>
          <a:custGeom>
            <a:avLst/>
            <a:gdLst/>
            <a:ahLst/>
            <a:cxnLst/>
            <a:rect l="0" t="0" r="0" b="0"/>
            <a:pathLst>
              <a:path w="10335" h="1">
                <a:moveTo>
                  <a:pt x="7688" y="0"/>
                </a:moveTo>
                <a:lnTo>
                  <a:pt x="0" y="0"/>
                </a:lnTo>
                <a:lnTo>
                  <a:pt x="10334" y="0"/>
                </a:lnTo>
                <a:close/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InkAnnotation619"/>
          <p:cNvSpPr/>
          <p:nvPr/>
        </p:nvSpPr>
        <p:spPr>
          <a:xfrm>
            <a:off x="5750718" y="3107531"/>
            <a:ext cx="1" cy="17860"/>
          </a:xfrm>
          <a:custGeom>
            <a:avLst/>
            <a:gdLst/>
            <a:ahLst/>
            <a:cxnLst/>
            <a:rect l="0" t="0" r="0" b="0"/>
            <a:pathLst>
              <a:path w="1" h="17860">
                <a:moveTo>
                  <a:pt x="0" y="0"/>
                </a:moveTo>
                <a:lnTo>
                  <a:pt x="0" y="8929"/>
                </a:lnTo>
                <a:lnTo>
                  <a:pt x="0" y="1"/>
                </a:lnTo>
                <a:lnTo>
                  <a:pt x="0" y="17859"/>
                </a:lnTo>
                <a:lnTo>
                  <a:pt x="0" y="89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Freeform 66"/>
          <p:cNvSpPr/>
          <p:nvPr/>
        </p:nvSpPr>
        <p:spPr>
          <a:xfrm>
            <a:off x="5286374" y="2839640"/>
            <a:ext cx="2646" cy="1"/>
          </a:xfrm>
          <a:custGeom>
            <a:avLst/>
            <a:gdLst/>
            <a:ahLst/>
            <a:cxnLst/>
            <a:rect l="0" t="0" r="0" b="0"/>
            <a:pathLst>
              <a:path w="2646" h="1">
                <a:moveTo>
                  <a:pt x="0" y="0"/>
                </a:moveTo>
                <a:lnTo>
                  <a:pt x="2645" y="0"/>
                </a:lnTo>
                <a:close/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InkAnnotation621"/>
          <p:cNvSpPr/>
          <p:nvPr/>
        </p:nvSpPr>
        <p:spPr>
          <a:xfrm>
            <a:off x="7956351" y="3080742"/>
            <a:ext cx="8931" cy="1"/>
          </a:xfrm>
          <a:custGeom>
            <a:avLst/>
            <a:gdLst/>
            <a:ahLst/>
            <a:cxnLst/>
            <a:rect l="0" t="0" r="0" b="0"/>
            <a:pathLst>
              <a:path w="8931" h="1">
                <a:moveTo>
                  <a:pt x="8930" y="0"/>
                </a:moveTo>
                <a:lnTo>
                  <a:pt x="0" y="0"/>
                </a:lnTo>
                <a:lnTo>
                  <a:pt x="8929" y="0"/>
                </a:lnTo>
                <a:lnTo>
                  <a:pt x="0" y="0"/>
                </a:lnTo>
                <a:lnTo>
                  <a:pt x="8820" y="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InkAnnotation622"/>
          <p:cNvSpPr/>
          <p:nvPr/>
        </p:nvSpPr>
        <p:spPr>
          <a:xfrm>
            <a:off x="8411765" y="2428875"/>
            <a:ext cx="71439" cy="133946"/>
          </a:xfrm>
          <a:custGeom>
            <a:avLst/>
            <a:gdLst/>
            <a:ahLst/>
            <a:cxnLst/>
            <a:rect l="0" t="0" r="0" b="0"/>
            <a:pathLst>
              <a:path w="71439" h="133946">
                <a:moveTo>
                  <a:pt x="0" y="0"/>
                </a:moveTo>
                <a:lnTo>
                  <a:pt x="4740" y="4740"/>
                </a:lnTo>
                <a:lnTo>
                  <a:pt x="7128" y="6137"/>
                </a:lnTo>
                <a:lnTo>
                  <a:pt x="9713" y="7067"/>
                </a:lnTo>
                <a:lnTo>
                  <a:pt x="12429" y="7688"/>
                </a:lnTo>
                <a:lnTo>
                  <a:pt x="15231" y="9094"/>
                </a:lnTo>
                <a:lnTo>
                  <a:pt x="18092" y="11023"/>
                </a:lnTo>
                <a:lnTo>
                  <a:pt x="20990" y="13302"/>
                </a:lnTo>
                <a:lnTo>
                  <a:pt x="22924" y="16805"/>
                </a:lnTo>
                <a:lnTo>
                  <a:pt x="24212" y="21125"/>
                </a:lnTo>
                <a:lnTo>
                  <a:pt x="25071" y="25989"/>
                </a:lnTo>
                <a:lnTo>
                  <a:pt x="26636" y="30225"/>
                </a:lnTo>
                <a:lnTo>
                  <a:pt x="28671" y="34040"/>
                </a:lnTo>
                <a:lnTo>
                  <a:pt x="31021" y="37576"/>
                </a:lnTo>
                <a:lnTo>
                  <a:pt x="33579" y="41918"/>
                </a:lnTo>
                <a:lnTo>
                  <a:pt x="36277" y="46796"/>
                </a:lnTo>
                <a:lnTo>
                  <a:pt x="39068" y="52034"/>
                </a:lnTo>
                <a:lnTo>
                  <a:pt x="41919" y="56517"/>
                </a:lnTo>
                <a:lnTo>
                  <a:pt x="44814" y="60498"/>
                </a:lnTo>
                <a:lnTo>
                  <a:pt x="47736" y="64144"/>
                </a:lnTo>
                <a:lnTo>
                  <a:pt x="49683" y="67567"/>
                </a:lnTo>
                <a:lnTo>
                  <a:pt x="50982" y="70841"/>
                </a:lnTo>
                <a:lnTo>
                  <a:pt x="51847" y="74016"/>
                </a:lnTo>
                <a:lnTo>
                  <a:pt x="53416" y="77125"/>
                </a:lnTo>
                <a:lnTo>
                  <a:pt x="55456" y="80190"/>
                </a:lnTo>
                <a:lnTo>
                  <a:pt x="57806" y="83226"/>
                </a:lnTo>
                <a:lnTo>
                  <a:pt x="59373" y="87234"/>
                </a:lnTo>
                <a:lnTo>
                  <a:pt x="60417" y="91890"/>
                </a:lnTo>
                <a:lnTo>
                  <a:pt x="61115" y="96978"/>
                </a:lnTo>
                <a:lnTo>
                  <a:pt x="61579" y="101363"/>
                </a:lnTo>
                <a:lnTo>
                  <a:pt x="61889" y="105278"/>
                </a:lnTo>
                <a:lnTo>
                  <a:pt x="62095" y="108881"/>
                </a:lnTo>
                <a:lnTo>
                  <a:pt x="63225" y="111282"/>
                </a:lnTo>
                <a:lnTo>
                  <a:pt x="64969" y="112884"/>
                </a:lnTo>
                <a:lnTo>
                  <a:pt x="67125" y="113951"/>
                </a:lnTo>
                <a:lnTo>
                  <a:pt x="68563" y="115654"/>
                </a:lnTo>
                <a:lnTo>
                  <a:pt x="69521" y="117783"/>
                </a:lnTo>
                <a:lnTo>
                  <a:pt x="70159" y="120193"/>
                </a:lnTo>
                <a:lnTo>
                  <a:pt x="70586" y="122793"/>
                </a:lnTo>
                <a:lnTo>
                  <a:pt x="70869" y="125518"/>
                </a:lnTo>
                <a:lnTo>
                  <a:pt x="71438" y="1339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797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457200"/>
            <a:ext cx="8077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21819530"/>
              </p:ext>
            </p:extLst>
          </p:nvPr>
        </p:nvGraphicFramePr>
        <p:xfrm>
          <a:off x="533400" y="2286000"/>
          <a:ext cx="2633580" cy="40385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16981"/>
                <a:gridCol w="616981"/>
                <a:gridCol w="616981"/>
                <a:gridCol w="782637"/>
              </a:tblGrid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x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y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z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</a:rPr>
                        <a:t>F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457200"/>
            <a:ext cx="624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2.12) A = 10110001 , B= 10101100 – XOR, AND, NOT B</a:t>
            </a:r>
            <a:endParaRPr lang="en-US" dirty="0"/>
          </a:p>
        </p:txBody>
      </p:sp>
      <p:sp>
        <p:nvSpPr>
          <p:cNvPr id="3" name="SMARTInkAnnotation518"/>
          <p:cNvSpPr/>
          <p:nvPr/>
        </p:nvSpPr>
        <p:spPr>
          <a:xfrm>
            <a:off x="973335" y="571500"/>
            <a:ext cx="2652119" cy="89297"/>
          </a:xfrm>
          <a:custGeom>
            <a:avLst/>
            <a:gdLst/>
            <a:ahLst/>
            <a:cxnLst/>
            <a:rect l="0" t="0" r="0" b="0"/>
            <a:pathLst>
              <a:path w="2652119" h="89297">
                <a:moveTo>
                  <a:pt x="0" y="17859"/>
                </a:moveTo>
                <a:lnTo>
                  <a:pt x="13661" y="17859"/>
                </a:lnTo>
                <a:lnTo>
                  <a:pt x="16053" y="16867"/>
                </a:lnTo>
                <a:lnTo>
                  <a:pt x="18639" y="15213"/>
                </a:lnTo>
                <a:lnTo>
                  <a:pt x="25180" y="10170"/>
                </a:lnTo>
                <a:lnTo>
                  <a:pt x="46765" y="9038"/>
                </a:lnTo>
                <a:lnTo>
                  <a:pt x="95383" y="8932"/>
                </a:lnTo>
                <a:lnTo>
                  <a:pt x="107215" y="6285"/>
                </a:lnTo>
                <a:lnTo>
                  <a:pt x="113149" y="4190"/>
                </a:lnTo>
                <a:lnTo>
                  <a:pt x="125033" y="1862"/>
                </a:lnTo>
                <a:lnTo>
                  <a:pt x="200798" y="32"/>
                </a:lnTo>
                <a:lnTo>
                  <a:pt x="339731" y="0"/>
                </a:lnTo>
                <a:lnTo>
                  <a:pt x="354721" y="2645"/>
                </a:lnTo>
                <a:lnTo>
                  <a:pt x="361496" y="4740"/>
                </a:lnTo>
                <a:lnTo>
                  <a:pt x="376962" y="7067"/>
                </a:lnTo>
                <a:lnTo>
                  <a:pt x="445567" y="9849"/>
                </a:lnTo>
                <a:lnTo>
                  <a:pt x="452818" y="11526"/>
                </a:lnTo>
                <a:lnTo>
                  <a:pt x="459637" y="13637"/>
                </a:lnTo>
                <a:lnTo>
                  <a:pt x="475151" y="15983"/>
                </a:lnTo>
                <a:lnTo>
                  <a:pt x="553690" y="17810"/>
                </a:lnTo>
                <a:lnTo>
                  <a:pt x="625080" y="18849"/>
                </a:lnTo>
                <a:lnTo>
                  <a:pt x="634010" y="20503"/>
                </a:lnTo>
                <a:lnTo>
                  <a:pt x="642939" y="22598"/>
                </a:lnTo>
                <a:lnTo>
                  <a:pt x="660798" y="24926"/>
                </a:lnTo>
                <a:lnTo>
                  <a:pt x="733227" y="26716"/>
                </a:lnTo>
                <a:lnTo>
                  <a:pt x="793915" y="27774"/>
                </a:lnTo>
                <a:lnTo>
                  <a:pt x="803121" y="29430"/>
                </a:lnTo>
                <a:lnTo>
                  <a:pt x="812234" y="31526"/>
                </a:lnTo>
                <a:lnTo>
                  <a:pt x="830298" y="33855"/>
                </a:lnTo>
                <a:lnTo>
                  <a:pt x="901892" y="36638"/>
                </a:lnTo>
                <a:lnTo>
                  <a:pt x="910824" y="38316"/>
                </a:lnTo>
                <a:lnTo>
                  <a:pt x="919755" y="40426"/>
                </a:lnTo>
                <a:lnTo>
                  <a:pt x="937616" y="42772"/>
                </a:lnTo>
                <a:lnTo>
                  <a:pt x="1010047" y="44575"/>
                </a:lnTo>
                <a:lnTo>
                  <a:pt x="1041981" y="45618"/>
                </a:lnTo>
                <a:lnTo>
                  <a:pt x="1051841" y="47279"/>
                </a:lnTo>
                <a:lnTo>
                  <a:pt x="1061392" y="49379"/>
                </a:lnTo>
                <a:lnTo>
                  <a:pt x="1079941" y="51711"/>
                </a:lnTo>
                <a:lnTo>
                  <a:pt x="1158045" y="54497"/>
                </a:lnTo>
                <a:lnTo>
                  <a:pt x="1167913" y="56175"/>
                </a:lnTo>
                <a:lnTo>
                  <a:pt x="1177468" y="58286"/>
                </a:lnTo>
                <a:lnTo>
                  <a:pt x="1198668" y="60631"/>
                </a:lnTo>
                <a:lnTo>
                  <a:pt x="1272356" y="62397"/>
                </a:lnTo>
                <a:lnTo>
                  <a:pt x="1317895" y="63478"/>
                </a:lnTo>
                <a:lnTo>
                  <a:pt x="1328058" y="65139"/>
                </a:lnTo>
                <a:lnTo>
                  <a:pt x="1337810" y="67238"/>
                </a:lnTo>
                <a:lnTo>
                  <a:pt x="1359228" y="69571"/>
                </a:lnTo>
                <a:lnTo>
                  <a:pt x="1440769" y="71328"/>
                </a:lnTo>
                <a:lnTo>
                  <a:pt x="2186184" y="71437"/>
                </a:lnTo>
                <a:lnTo>
                  <a:pt x="2212533" y="68791"/>
                </a:lnTo>
                <a:lnTo>
                  <a:pt x="2225116" y="66696"/>
                </a:lnTo>
                <a:lnTo>
                  <a:pt x="2249680" y="64369"/>
                </a:lnTo>
                <a:lnTo>
                  <a:pt x="2328734" y="62671"/>
                </a:lnTo>
                <a:lnTo>
                  <a:pt x="2455609" y="62508"/>
                </a:lnTo>
                <a:lnTo>
                  <a:pt x="2473499" y="65153"/>
                </a:lnTo>
                <a:lnTo>
                  <a:pt x="2482437" y="67248"/>
                </a:lnTo>
                <a:lnTo>
                  <a:pt x="2497660" y="69575"/>
                </a:lnTo>
                <a:lnTo>
                  <a:pt x="2559798" y="71405"/>
                </a:lnTo>
                <a:lnTo>
                  <a:pt x="2571730" y="74069"/>
                </a:lnTo>
                <a:lnTo>
                  <a:pt x="2577690" y="76168"/>
                </a:lnTo>
                <a:lnTo>
                  <a:pt x="2589604" y="78501"/>
                </a:lnTo>
                <a:lnTo>
                  <a:pt x="2636712" y="80334"/>
                </a:lnTo>
                <a:lnTo>
                  <a:pt x="2639863" y="81337"/>
                </a:lnTo>
                <a:lnTo>
                  <a:pt x="2642956" y="82998"/>
                </a:lnTo>
                <a:lnTo>
                  <a:pt x="2652118" y="8929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InkAnnotation519"/>
          <p:cNvSpPr/>
          <p:nvPr/>
        </p:nvSpPr>
        <p:spPr>
          <a:xfrm>
            <a:off x="1830585" y="1589484"/>
            <a:ext cx="125017" cy="705446"/>
          </a:xfrm>
          <a:custGeom>
            <a:avLst/>
            <a:gdLst/>
            <a:ahLst/>
            <a:cxnLst/>
            <a:rect l="0" t="0" r="0" b="0"/>
            <a:pathLst>
              <a:path w="125017" h="705446">
                <a:moveTo>
                  <a:pt x="0" y="0"/>
                </a:moveTo>
                <a:lnTo>
                  <a:pt x="0" y="4740"/>
                </a:lnTo>
                <a:lnTo>
                  <a:pt x="992" y="6137"/>
                </a:lnTo>
                <a:lnTo>
                  <a:pt x="2646" y="7067"/>
                </a:lnTo>
                <a:lnTo>
                  <a:pt x="4741" y="7688"/>
                </a:lnTo>
                <a:lnTo>
                  <a:pt x="6137" y="9094"/>
                </a:lnTo>
                <a:lnTo>
                  <a:pt x="7068" y="11024"/>
                </a:lnTo>
                <a:lnTo>
                  <a:pt x="9095" y="16806"/>
                </a:lnTo>
                <a:lnTo>
                  <a:pt x="11024" y="21126"/>
                </a:lnTo>
                <a:lnTo>
                  <a:pt x="15814" y="31217"/>
                </a:lnTo>
                <a:lnTo>
                  <a:pt x="21250" y="42317"/>
                </a:lnTo>
                <a:lnTo>
                  <a:pt x="24089" y="49047"/>
                </a:lnTo>
                <a:lnTo>
                  <a:pt x="26973" y="56511"/>
                </a:lnTo>
                <a:lnTo>
                  <a:pt x="29889" y="64463"/>
                </a:lnTo>
                <a:lnTo>
                  <a:pt x="32824" y="73733"/>
                </a:lnTo>
                <a:lnTo>
                  <a:pt x="38732" y="94616"/>
                </a:lnTo>
                <a:lnTo>
                  <a:pt x="41696" y="106734"/>
                </a:lnTo>
                <a:lnTo>
                  <a:pt x="47636" y="133427"/>
                </a:lnTo>
                <a:lnTo>
                  <a:pt x="56558" y="176345"/>
                </a:lnTo>
                <a:lnTo>
                  <a:pt x="58541" y="190986"/>
                </a:lnTo>
                <a:lnTo>
                  <a:pt x="59864" y="205706"/>
                </a:lnTo>
                <a:lnTo>
                  <a:pt x="60745" y="220481"/>
                </a:lnTo>
                <a:lnTo>
                  <a:pt x="62325" y="236284"/>
                </a:lnTo>
                <a:lnTo>
                  <a:pt x="64371" y="252773"/>
                </a:lnTo>
                <a:lnTo>
                  <a:pt x="66726" y="269718"/>
                </a:lnTo>
                <a:lnTo>
                  <a:pt x="68297" y="285976"/>
                </a:lnTo>
                <a:lnTo>
                  <a:pt x="69344" y="301776"/>
                </a:lnTo>
                <a:lnTo>
                  <a:pt x="70042" y="317270"/>
                </a:lnTo>
                <a:lnTo>
                  <a:pt x="71499" y="333552"/>
                </a:lnTo>
                <a:lnTo>
                  <a:pt x="73463" y="350360"/>
                </a:lnTo>
                <a:lnTo>
                  <a:pt x="75765" y="367519"/>
                </a:lnTo>
                <a:lnTo>
                  <a:pt x="77299" y="383919"/>
                </a:lnTo>
                <a:lnTo>
                  <a:pt x="78322" y="399813"/>
                </a:lnTo>
                <a:lnTo>
                  <a:pt x="79004" y="415370"/>
                </a:lnTo>
                <a:lnTo>
                  <a:pt x="79761" y="448531"/>
                </a:lnTo>
                <a:lnTo>
                  <a:pt x="79964" y="465708"/>
                </a:lnTo>
                <a:lnTo>
                  <a:pt x="81090" y="482120"/>
                </a:lnTo>
                <a:lnTo>
                  <a:pt x="82834" y="498023"/>
                </a:lnTo>
                <a:lnTo>
                  <a:pt x="84988" y="513585"/>
                </a:lnTo>
                <a:lnTo>
                  <a:pt x="86425" y="527929"/>
                </a:lnTo>
                <a:lnTo>
                  <a:pt x="87382" y="541461"/>
                </a:lnTo>
                <a:lnTo>
                  <a:pt x="88021" y="554450"/>
                </a:lnTo>
                <a:lnTo>
                  <a:pt x="89438" y="567079"/>
                </a:lnTo>
                <a:lnTo>
                  <a:pt x="91376" y="579467"/>
                </a:lnTo>
                <a:lnTo>
                  <a:pt x="93659" y="591694"/>
                </a:lnTo>
                <a:lnTo>
                  <a:pt x="96174" y="602822"/>
                </a:lnTo>
                <a:lnTo>
                  <a:pt x="98843" y="613217"/>
                </a:lnTo>
                <a:lnTo>
                  <a:pt x="101614" y="623124"/>
                </a:lnTo>
                <a:lnTo>
                  <a:pt x="107339" y="642069"/>
                </a:lnTo>
                <a:lnTo>
                  <a:pt x="110255" y="651288"/>
                </a:lnTo>
                <a:lnTo>
                  <a:pt x="113494" y="666823"/>
                </a:lnTo>
                <a:lnTo>
                  <a:pt x="114359" y="673744"/>
                </a:lnTo>
                <a:lnTo>
                  <a:pt x="117964" y="684080"/>
                </a:lnTo>
                <a:lnTo>
                  <a:pt x="120315" y="688225"/>
                </a:lnTo>
                <a:lnTo>
                  <a:pt x="122927" y="695477"/>
                </a:lnTo>
                <a:lnTo>
                  <a:pt x="125016" y="7054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InkAnnotation520"/>
          <p:cNvSpPr/>
          <p:nvPr/>
        </p:nvSpPr>
        <p:spPr>
          <a:xfrm>
            <a:off x="2313321" y="1723429"/>
            <a:ext cx="244160" cy="292870"/>
          </a:xfrm>
          <a:custGeom>
            <a:avLst/>
            <a:gdLst/>
            <a:ahLst/>
            <a:cxnLst/>
            <a:rect l="0" t="0" r="0" b="0"/>
            <a:pathLst>
              <a:path w="244160" h="292870">
                <a:moveTo>
                  <a:pt x="97694" y="62508"/>
                </a:moveTo>
                <a:lnTo>
                  <a:pt x="85265" y="74937"/>
                </a:lnTo>
                <a:lnTo>
                  <a:pt x="79602" y="83245"/>
                </a:lnTo>
                <a:lnTo>
                  <a:pt x="76703" y="88239"/>
                </a:lnTo>
                <a:lnTo>
                  <a:pt x="72786" y="93553"/>
                </a:lnTo>
                <a:lnTo>
                  <a:pt x="68190" y="99080"/>
                </a:lnTo>
                <a:lnTo>
                  <a:pt x="63142" y="104748"/>
                </a:lnTo>
                <a:lnTo>
                  <a:pt x="58784" y="111504"/>
                </a:lnTo>
                <a:lnTo>
                  <a:pt x="54886" y="118985"/>
                </a:lnTo>
                <a:lnTo>
                  <a:pt x="51297" y="126948"/>
                </a:lnTo>
                <a:lnTo>
                  <a:pt x="46918" y="134241"/>
                </a:lnTo>
                <a:lnTo>
                  <a:pt x="42015" y="141088"/>
                </a:lnTo>
                <a:lnTo>
                  <a:pt x="36763" y="147637"/>
                </a:lnTo>
                <a:lnTo>
                  <a:pt x="32268" y="154979"/>
                </a:lnTo>
                <a:lnTo>
                  <a:pt x="28280" y="162851"/>
                </a:lnTo>
                <a:lnTo>
                  <a:pt x="24629" y="171075"/>
                </a:lnTo>
                <a:lnTo>
                  <a:pt x="21202" y="179534"/>
                </a:lnTo>
                <a:lnTo>
                  <a:pt x="14750" y="196871"/>
                </a:lnTo>
                <a:lnTo>
                  <a:pt x="11640" y="204669"/>
                </a:lnTo>
                <a:lnTo>
                  <a:pt x="8575" y="211853"/>
                </a:lnTo>
                <a:lnTo>
                  <a:pt x="5539" y="218626"/>
                </a:lnTo>
                <a:lnTo>
                  <a:pt x="3515" y="225126"/>
                </a:lnTo>
                <a:lnTo>
                  <a:pt x="2165" y="231443"/>
                </a:lnTo>
                <a:lnTo>
                  <a:pt x="1266" y="237639"/>
                </a:lnTo>
                <a:lnTo>
                  <a:pt x="667" y="243754"/>
                </a:lnTo>
                <a:lnTo>
                  <a:pt x="267" y="249815"/>
                </a:lnTo>
                <a:lnTo>
                  <a:pt x="0" y="255841"/>
                </a:lnTo>
                <a:lnTo>
                  <a:pt x="815" y="260849"/>
                </a:lnTo>
                <a:lnTo>
                  <a:pt x="4366" y="269061"/>
                </a:lnTo>
                <a:lnTo>
                  <a:pt x="9251" y="276018"/>
                </a:lnTo>
                <a:lnTo>
                  <a:pt x="11943" y="279262"/>
                </a:lnTo>
                <a:lnTo>
                  <a:pt x="15722" y="282417"/>
                </a:lnTo>
                <a:lnTo>
                  <a:pt x="20225" y="285512"/>
                </a:lnTo>
                <a:lnTo>
                  <a:pt x="25212" y="288568"/>
                </a:lnTo>
                <a:lnTo>
                  <a:pt x="31513" y="290605"/>
                </a:lnTo>
                <a:lnTo>
                  <a:pt x="38691" y="291964"/>
                </a:lnTo>
                <a:lnTo>
                  <a:pt x="46452" y="292869"/>
                </a:lnTo>
                <a:lnTo>
                  <a:pt x="54603" y="292480"/>
                </a:lnTo>
                <a:lnTo>
                  <a:pt x="63014" y="291229"/>
                </a:lnTo>
                <a:lnTo>
                  <a:pt x="71597" y="289403"/>
                </a:lnTo>
                <a:lnTo>
                  <a:pt x="80296" y="288185"/>
                </a:lnTo>
                <a:lnTo>
                  <a:pt x="89072" y="287374"/>
                </a:lnTo>
                <a:lnTo>
                  <a:pt x="97899" y="286832"/>
                </a:lnTo>
                <a:lnTo>
                  <a:pt x="106760" y="285479"/>
                </a:lnTo>
                <a:lnTo>
                  <a:pt x="115644" y="283585"/>
                </a:lnTo>
                <a:lnTo>
                  <a:pt x="124544" y="281330"/>
                </a:lnTo>
                <a:lnTo>
                  <a:pt x="133453" y="277843"/>
                </a:lnTo>
                <a:lnTo>
                  <a:pt x="142369" y="273533"/>
                </a:lnTo>
                <a:lnTo>
                  <a:pt x="151290" y="268676"/>
                </a:lnTo>
                <a:lnTo>
                  <a:pt x="160214" y="263453"/>
                </a:lnTo>
                <a:lnTo>
                  <a:pt x="178066" y="252359"/>
                </a:lnTo>
                <a:lnTo>
                  <a:pt x="186002" y="246622"/>
                </a:lnTo>
                <a:lnTo>
                  <a:pt x="193277" y="240813"/>
                </a:lnTo>
                <a:lnTo>
                  <a:pt x="200111" y="234956"/>
                </a:lnTo>
                <a:lnTo>
                  <a:pt x="206652" y="229067"/>
                </a:lnTo>
                <a:lnTo>
                  <a:pt x="219211" y="217232"/>
                </a:lnTo>
                <a:lnTo>
                  <a:pt x="224346" y="210306"/>
                </a:lnTo>
                <a:lnTo>
                  <a:pt x="228761" y="202712"/>
                </a:lnTo>
                <a:lnTo>
                  <a:pt x="242977" y="173877"/>
                </a:lnTo>
                <a:lnTo>
                  <a:pt x="244159" y="167512"/>
                </a:lnTo>
                <a:lnTo>
                  <a:pt x="243955" y="161284"/>
                </a:lnTo>
                <a:lnTo>
                  <a:pt x="242826" y="155148"/>
                </a:lnTo>
                <a:lnTo>
                  <a:pt x="242073" y="148080"/>
                </a:lnTo>
                <a:lnTo>
                  <a:pt x="241572" y="140392"/>
                </a:lnTo>
                <a:lnTo>
                  <a:pt x="241237" y="132290"/>
                </a:lnTo>
                <a:lnTo>
                  <a:pt x="239030" y="124904"/>
                </a:lnTo>
                <a:lnTo>
                  <a:pt x="235574" y="117996"/>
                </a:lnTo>
                <a:lnTo>
                  <a:pt x="231286" y="111406"/>
                </a:lnTo>
                <a:lnTo>
                  <a:pt x="226443" y="105029"/>
                </a:lnTo>
                <a:lnTo>
                  <a:pt x="221230" y="98793"/>
                </a:lnTo>
                <a:lnTo>
                  <a:pt x="215770" y="92651"/>
                </a:lnTo>
                <a:lnTo>
                  <a:pt x="209153" y="86572"/>
                </a:lnTo>
                <a:lnTo>
                  <a:pt x="201766" y="80535"/>
                </a:lnTo>
                <a:lnTo>
                  <a:pt x="193865" y="74526"/>
                </a:lnTo>
                <a:lnTo>
                  <a:pt x="186612" y="68536"/>
                </a:lnTo>
                <a:lnTo>
                  <a:pt x="179793" y="62558"/>
                </a:lnTo>
                <a:lnTo>
                  <a:pt x="173263" y="56588"/>
                </a:lnTo>
                <a:lnTo>
                  <a:pt x="165932" y="51616"/>
                </a:lnTo>
                <a:lnTo>
                  <a:pt x="158069" y="47309"/>
                </a:lnTo>
                <a:lnTo>
                  <a:pt x="149850" y="43446"/>
                </a:lnTo>
                <a:lnTo>
                  <a:pt x="141395" y="38886"/>
                </a:lnTo>
                <a:lnTo>
                  <a:pt x="132781" y="33861"/>
                </a:lnTo>
                <a:lnTo>
                  <a:pt x="124062" y="28527"/>
                </a:lnTo>
                <a:lnTo>
                  <a:pt x="116265" y="24971"/>
                </a:lnTo>
                <a:lnTo>
                  <a:pt x="109082" y="22601"/>
                </a:lnTo>
                <a:lnTo>
                  <a:pt x="102309" y="21020"/>
                </a:lnTo>
                <a:lnTo>
                  <a:pt x="96802" y="18974"/>
                </a:lnTo>
                <a:lnTo>
                  <a:pt x="92138" y="16619"/>
                </a:lnTo>
                <a:lnTo>
                  <a:pt x="88037" y="14056"/>
                </a:lnTo>
                <a:lnTo>
                  <a:pt x="80834" y="8562"/>
                </a:lnTo>
                <a:lnTo>
                  <a:pt x="7090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InkAnnotation521"/>
          <p:cNvSpPr/>
          <p:nvPr/>
        </p:nvSpPr>
        <p:spPr>
          <a:xfrm>
            <a:off x="3000375" y="1580554"/>
            <a:ext cx="98227" cy="642938"/>
          </a:xfrm>
          <a:custGeom>
            <a:avLst/>
            <a:gdLst/>
            <a:ahLst/>
            <a:cxnLst/>
            <a:rect l="0" t="0" r="0" b="0"/>
            <a:pathLst>
              <a:path w="98227" h="642938">
                <a:moveTo>
                  <a:pt x="0" y="0"/>
                </a:moveTo>
                <a:lnTo>
                  <a:pt x="0" y="4741"/>
                </a:lnTo>
                <a:lnTo>
                  <a:pt x="2645" y="12360"/>
                </a:lnTo>
                <a:lnTo>
                  <a:pt x="4740" y="17169"/>
                </a:lnTo>
                <a:lnTo>
                  <a:pt x="7067" y="27806"/>
                </a:lnTo>
                <a:lnTo>
                  <a:pt x="9094" y="41131"/>
                </a:lnTo>
                <a:lnTo>
                  <a:pt x="11023" y="50241"/>
                </a:lnTo>
                <a:lnTo>
                  <a:pt x="18479" y="82024"/>
                </a:lnTo>
                <a:lnTo>
                  <a:pt x="21249" y="93378"/>
                </a:lnTo>
                <a:lnTo>
                  <a:pt x="26972" y="119223"/>
                </a:lnTo>
                <a:lnTo>
                  <a:pt x="32823" y="146254"/>
                </a:lnTo>
                <a:lnTo>
                  <a:pt x="38731" y="171497"/>
                </a:lnTo>
                <a:lnTo>
                  <a:pt x="40703" y="184776"/>
                </a:lnTo>
                <a:lnTo>
                  <a:pt x="42018" y="198590"/>
                </a:lnTo>
                <a:lnTo>
                  <a:pt x="42895" y="212761"/>
                </a:lnTo>
                <a:lnTo>
                  <a:pt x="44471" y="227169"/>
                </a:lnTo>
                <a:lnTo>
                  <a:pt x="46514" y="241735"/>
                </a:lnTo>
                <a:lnTo>
                  <a:pt x="48869" y="256407"/>
                </a:lnTo>
                <a:lnTo>
                  <a:pt x="50439" y="271149"/>
                </a:lnTo>
                <a:lnTo>
                  <a:pt x="51485" y="285938"/>
                </a:lnTo>
                <a:lnTo>
                  <a:pt x="52183" y="300758"/>
                </a:lnTo>
                <a:lnTo>
                  <a:pt x="52957" y="330454"/>
                </a:lnTo>
                <a:lnTo>
                  <a:pt x="53164" y="345318"/>
                </a:lnTo>
                <a:lnTo>
                  <a:pt x="54294" y="359197"/>
                </a:lnTo>
                <a:lnTo>
                  <a:pt x="56039" y="372418"/>
                </a:lnTo>
                <a:lnTo>
                  <a:pt x="58195" y="385200"/>
                </a:lnTo>
                <a:lnTo>
                  <a:pt x="59632" y="398683"/>
                </a:lnTo>
                <a:lnTo>
                  <a:pt x="60591" y="412633"/>
                </a:lnTo>
                <a:lnTo>
                  <a:pt x="61656" y="439377"/>
                </a:lnTo>
                <a:lnTo>
                  <a:pt x="62255" y="471168"/>
                </a:lnTo>
                <a:lnTo>
                  <a:pt x="62395" y="490197"/>
                </a:lnTo>
                <a:lnTo>
                  <a:pt x="63425" y="500431"/>
                </a:lnTo>
                <a:lnTo>
                  <a:pt x="65103" y="511222"/>
                </a:lnTo>
                <a:lnTo>
                  <a:pt x="67214" y="522385"/>
                </a:lnTo>
                <a:lnTo>
                  <a:pt x="69561" y="540080"/>
                </a:lnTo>
                <a:lnTo>
                  <a:pt x="71595" y="554559"/>
                </a:lnTo>
                <a:lnTo>
                  <a:pt x="73526" y="561198"/>
                </a:lnTo>
                <a:lnTo>
                  <a:pt x="75807" y="567609"/>
                </a:lnTo>
                <a:lnTo>
                  <a:pt x="78340" y="580023"/>
                </a:lnTo>
                <a:lnTo>
                  <a:pt x="80458" y="592155"/>
                </a:lnTo>
                <a:lnTo>
                  <a:pt x="82412" y="598169"/>
                </a:lnTo>
                <a:lnTo>
                  <a:pt x="84707" y="604162"/>
                </a:lnTo>
                <a:lnTo>
                  <a:pt x="87257" y="613467"/>
                </a:lnTo>
                <a:lnTo>
                  <a:pt x="89177" y="632087"/>
                </a:lnTo>
                <a:lnTo>
                  <a:pt x="89261" y="638179"/>
                </a:lnTo>
                <a:lnTo>
                  <a:pt x="90265" y="639765"/>
                </a:lnTo>
                <a:lnTo>
                  <a:pt x="91927" y="640823"/>
                </a:lnTo>
                <a:lnTo>
                  <a:pt x="96982" y="642520"/>
                </a:lnTo>
                <a:lnTo>
                  <a:pt x="96404" y="642659"/>
                </a:lnTo>
                <a:lnTo>
                  <a:pt x="95027" y="642752"/>
                </a:lnTo>
                <a:lnTo>
                  <a:pt x="89309" y="642937"/>
                </a:lnTo>
                <a:lnTo>
                  <a:pt x="89305" y="642937"/>
                </a:lnTo>
                <a:lnTo>
                  <a:pt x="89296" y="634008"/>
                </a:lnTo>
                <a:lnTo>
                  <a:pt x="98226" y="6340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InkAnnotation522"/>
          <p:cNvSpPr/>
          <p:nvPr/>
        </p:nvSpPr>
        <p:spPr>
          <a:xfrm>
            <a:off x="2066542" y="2536031"/>
            <a:ext cx="76584" cy="589360"/>
          </a:xfrm>
          <a:custGeom>
            <a:avLst/>
            <a:gdLst/>
            <a:ahLst/>
            <a:cxnLst/>
            <a:rect l="0" t="0" r="0" b="0"/>
            <a:pathLst>
              <a:path w="76584" h="589360">
                <a:moveTo>
                  <a:pt x="5145" y="0"/>
                </a:moveTo>
                <a:lnTo>
                  <a:pt x="5145" y="12428"/>
                </a:lnTo>
                <a:lnTo>
                  <a:pt x="4153" y="15231"/>
                </a:lnTo>
                <a:lnTo>
                  <a:pt x="2499" y="18091"/>
                </a:lnTo>
                <a:lnTo>
                  <a:pt x="404" y="20991"/>
                </a:lnTo>
                <a:lnTo>
                  <a:pt x="0" y="25900"/>
                </a:lnTo>
                <a:lnTo>
                  <a:pt x="3180" y="47030"/>
                </a:lnTo>
                <a:lnTo>
                  <a:pt x="4271" y="63566"/>
                </a:lnTo>
                <a:lnTo>
                  <a:pt x="5555" y="73135"/>
                </a:lnTo>
                <a:lnTo>
                  <a:pt x="7403" y="83483"/>
                </a:lnTo>
                <a:lnTo>
                  <a:pt x="9627" y="94351"/>
                </a:lnTo>
                <a:lnTo>
                  <a:pt x="14743" y="117009"/>
                </a:lnTo>
                <a:lnTo>
                  <a:pt x="26113" y="163893"/>
                </a:lnTo>
                <a:lnTo>
                  <a:pt x="28053" y="176731"/>
                </a:lnTo>
                <a:lnTo>
                  <a:pt x="29347" y="190250"/>
                </a:lnTo>
                <a:lnTo>
                  <a:pt x="30209" y="204224"/>
                </a:lnTo>
                <a:lnTo>
                  <a:pt x="31776" y="217508"/>
                </a:lnTo>
                <a:lnTo>
                  <a:pt x="33813" y="230334"/>
                </a:lnTo>
                <a:lnTo>
                  <a:pt x="36163" y="242853"/>
                </a:lnTo>
                <a:lnTo>
                  <a:pt x="37730" y="256160"/>
                </a:lnTo>
                <a:lnTo>
                  <a:pt x="38775" y="269992"/>
                </a:lnTo>
                <a:lnTo>
                  <a:pt x="39471" y="284174"/>
                </a:lnTo>
                <a:lnTo>
                  <a:pt x="40928" y="298590"/>
                </a:lnTo>
                <a:lnTo>
                  <a:pt x="42891" y="313161"/>
                </a:lnTo>
                <a:lnTo>
                  <a:pt x="45192" y="327837"/>
                </a:lnTo>
                <a:lnTo>
                  <a:pt x="46725" y="342581"/>
                </a:lnTo>
                <a:lnTo>
                  <a:pt x="47748" y="357371"/>
                </a:lnTo>
                <a:lnTo>
                  <a:pt x="48884" y="386042"/>
                </a:lnTo>
                <a:lnTo>
                  <a:pt x="49524" y="424496"/>
                </a:lnTo>
                <a:lnTo>
                  <a:pt x="49674" y="448949"/>
                </a:lnTo>
                <a:lnTo>
                  <a:pt x="50706" y="461026"/>
                </a:lnTo>
                <a:lnTo>
                  <a:pt x="52386" y="473046"/>
                </a:lnTo>
                <a:lnTo>
                  <a:pt x="54498" y="485028"/>
                </a:lnTo>
                <a:lnTo>
                  <a:pt x="55907" y="495992"/>
                </a:lnTo>
                <a:lnTo>
                  <a:pt x="56845" y="506279"/>
                </a:lnTo>
                <a:lnTo>
                  <a:pt x="57471" y="516113"/>
                </a:lnTo>
                <a:lnTo>
                  <a:pt x="58881" y="525645"/>
                </a:lnTo>
                <a:lnTo>
                  <a:pt x="60813" y="534977"/>
                </a:lnTo>
                <a:lnTo>
                  <a:pt x="63093" y="544174"/>
                </a:lnTo>
                <a:lnTo>
                  <a:pt x="64612" y="552291"/>
                </a:lnTo>
                <a:lnTo>
                  <a:pt x="66302" y="566600"/>
                </a:lnTo>
                <a:lnTo>
                  <a:pt x="67744" y="572202"/>
                </a:lnTo>
                <a:lnTo>
                  <a:pt x="69698" y="576929"/>
                </a:lnTo>
                <a:lnTo>
                  <a:pt x="76583" y="5893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InkAnnotation523"/>
          <p:cNvSpPr/>
          <p:nvPr/>
        </p:nvSpPr>
        <p:spPr>
          <a:xfrm>
            <a:off x="2527101" y="2446734"/>
            <a:ext cx="26790" cy="482204"/>
          </a:xfrm>
          <a:custGeom>
            <a:avLst/>
            <a:gdLst/>
            <a:ahLst/>
            <a:cxnLst/>
            <a:rect l="0" t="0" r="0" b="0"/>
            <a:pathLst>
              <a:path w="26790" h="482204">
                <a:moveTo>
                  <a:pt x="0" y="0"/>
                </a:moveTo>
                <a:lnTo>
                  <a:pt x="0" y="4740"/>
                </a:lnTo>
                <a:lnTo>
                  <a:pt x="992" y="7129"/>
                </a:lnTo>
                <a:lnTo>
                  <a:pt x="2646" y="9713"/>
                </a:lnTo>
                <a:lnTo>
                  <a:pt x="4740" y="12429"/>
                </a:lnTo>
                <a:lnTo>
                  <a:pt x="6137" y="16223"/>
                </a:lnTo>
                <a:lnTo>
                  <a:pt x="7068" y="20737"/>
                </a:lnTo>
                <a:lnTo>
                  <a:pt x="7688" y="25731"/>
                </a:lnTo>
                <a:lnTo>
                  <a:pt x="9094" y="32036"/>
                </a:lnTo>
                <a:lnTo>
                  <a:pt x="11024" y="39217"/>
                </a:lnTo>
                <a:lnTo>
                  <a:pt x="13302" y="46981"/>
                </a:lnTo>
                <a:lnTo>
                  <a:pt x="14821" y="55133"/>
                </a:lnTo>
                <a:lnTo>
                  <a:pt x="15834" y="63544"/>
                </a:lnTo>
                <a:lnTo>
                  <a:pt x="16509" y="72128"/>
                </a:lnTo>
                <a:lnTo>
                  <a:pt x="17951" y="81820"/>
                </a:lnTo>
                <a:lnTo>
                  <a:pt x="19905" y="92250"/>
                </a:lnTo>
                <a:lnTo>
                  <a:pt x="22199" y="103172"/>
                </a:lnTo>
                <a:lnTo>
                  <a:pt x="23730" y="114422"/>
                </a:lnTo>
                <a:lnTo>
                  <a:pt x="24750" y="125890"/>
                </a:lnTo>
                <a:lnTo>
                  <a:pt x="25429" y="137505"/>
                </a:lnTo>
                <a:lnTo>
                  <a:pt x="26185" y="163639"/>
                </a:lnTo>
                <a:lnTo>
                  <a:pt x="26753" y="252655"/>
                </a:lnTo>
                <a:lnTo>
                  <a:pt x="25773" y="265671"/>
                </a:lnTo>
                <a:lnTo>
                  <a:pt x="24127" y="279309"/>
                </a:lnTo>
                <a:lnTo>
                  <a:pt x="22038" y="293362"/>
                </a:lnTo>
                <a:lnTo>
                  <a:pt x="20645" y="306700"/>
                </a:lnTo>
                <a:lnTo>
                  <a:pt x="19716" y="319560"/>
                </a:lnTo>
                <a:lnTo>
                  <a:pt x="19097" y="332103"/>
                </a:lnTo>
                <a:lnTo>
                  <a:pt x="18410" y="356622"/>
                </a:lnTo>
                <a:lnTo>
                  <a:pt x="17881" y="436192"/>
                </a:lnTo>
                <a:lnTo>
                  <a:pt x="17869" y="450509"/>
                </a:lnTo>
                <a:lnTo>
                  <a:pt x="18858" y="456113"/>
                </a:lnTo>
                <a:lnTo>
                  <a:pt x="20509" y="460841"/>
                </a:lnTo>
                <a:lnTo>
                  <a:pt x="22603" y="464985"/>
                </a:lnTo>
                <a:lnTo>
                  <a:pt x="23998" y="468740"/>
                </a:lnTo>
                <a:lnTo>
                  <a:pt x="24928" y="472235"/>
                </a:lnTo>
                <a:lnTo>
                  <a:pt x="26789" y="48220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InkAnnotation524"/>
          <p:cNvSpPr/>
          <p:nvPr/>
        </p:nvSpPr>
        <p:spPr>
          <a:xfrm>
            <a:off x="3080742" y="2384226"/>
            <a:ext cx="17828" cy="517790"/>
          </a:xfrm>
          <a:custGeom>
            <a:avLst/>
            <a:gdLst/>
            <a:ahLst/>
            <a:cxnLst/>
            <a:rect l="0" t="0" r="0" b="0"/>
            <a:pathLst>
              <a:path w="17828" h="517790">
                <a:moveTo>
                  <a:pt x="8929" y="0"/>
                </a:moveTo>
                <a:lnTo>
                  <a:pt x="8929" y="33420"/>
                </a:lnTo>
                <a:lnTo>
                  <a:pt x="9922" y="40139"/>
                </a:lnTo>
                <a:lnTo>
                  <a:pt x="11575" y="47595"/>
                </a:lnTo>
                <a:lnTo>
                  <a:pt x="13670" y="55543"/>
                </a:lnTo>
                <a:lnTo>
                  <a:pt x="15066" y="63817"/>
                </a:lnTo>
                <a:lnTo>
                  <a:pt x="15997" y="72311"/>
                </a:lnTo>
                <a:lnTo>
                  <a:pt x="16618" y="80949"/>
                </a:lnTo>
                <a:lnTo>
                  <a:pt x="17032" y="90677"/>
                </a:lnTo>
                <a:lnTo>
                  <a:pt x="17492" y="112069"/>
                </a:lnTo>
                <a:lnTo>
                  <a:pt x="17827" y="181741"/>
                </a:lnTo>
                <a:lnTo>
                  <a:pt x="16845" y="193590"/>
                </a:lnTo>
                <a:lnTo>
                  <a:pt x="15199" y="205458"/>
                </a:lnTo>
                <a:lnTo>
                  <a:pt x="13109" y="217340"/>
                </a:lnTo>
                <a:lnTo>
                  <a:pt x="11716" y="228237"/>
                </a:lnTo>
                <a:lnTo>
                  <a:pt x="10787" y="238478"/>
                </a:lnTo>
                <a:lnTo>
                  <a:pt x="10168" y="248282"/>
                </a:lnTo>
                <a:lnTo>
                  <a:pt x="9755" y="258787"/>
                </a:lnTo>
                <a:lnTo>
                  <a:pt x="9296" y="281043"/>
                </a:lnTo>
                <a:lnTo>
                  <a:pt x="9038" y="315885"/>
                </a:lnTo>
                <a:lnTo>
                  <a:pt x="8010" y="326676"/>
                </a:lnTo>
                <a:lnTo>
                  <a:pt x="6332" y="336847"/>
                </a:lnTo>
                <a:lnTo>
                  <a:pt x="4221" y="346603"/>
                </a:lnTo>
                <a:lnTo>
                  <a:pt x="2814" y="356085"/>
                </a:lnTo>
                <a:lnTo>
                  <a:pt x="1876" y="365382"/>
                </a:lnTo>
                <a:lnTo>
                  <a:pt x="1250" y="374557"/>
                </a:lnTo>
                <a:lnTo>
                  <a:pt x="833" y="383650"/>
                </a:lnTo>
                <a:lnTo>
                  <a:pt x="370" y="401691"/>
                </a:lnTo>
                <a:lnTo>
                  <a:pt x="0" y="517789"/>
                </a:lnTo>
                <a:lnTo>
                  <a:pt x="0" y="5089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InkAnnotation525"/>
          <p:cNvSpPr/>
          <p:nvPr/>
        </p:nvSpPr>
        <p:spPr>
          <a:xfrm>
            <a:off x="946747" y="1706296"/>
            <a:ext cx="356988" cy="490408"/>
          </a:xfrm>
          <a:custGeom>
            <a:avLst/>
            <a:gdLst/>
            <a:ahLst/>
            <a:cxnLst/>
            <a:rect l="0" t="0" r="0" b="0"/>
            <a:pathLst>
              <a:path w="356988" h="490408">
                <a:moveTo>
                  <a:pt x="98026" y="490407"/>
                </a:moveTo>
                <a:lnTo>
                  <a:pt x="98026" y="485666"/>
                </a:lnTo>
                <a:lnTo>
                  <a:pt x="96041" y="483278"/>
                </a:lnTo>
                <a:lnTo>
                  <a:pt x="83768" y="474183"/>
                </a:lnTo>
                <a:lnTo>
                  <a:pt x="73168" y="464675"/>
                </a:lnTo>
                <a:lnTo>
                  <a:pt x="61842" y="453835"/>
                </a:lnTo>
                <a:lnTo>
                  <a:pt x="56044" y="448166"/>
                </a:lnTo>
                <a:lnTo>
                  <a:pt x="50194" y="441410"/>
                </a:lnTo>
                <a:lnTo>
                  <a:pt x="44310" y="433930"/>
                </a:lnTo>
                <a:lnTo>
                  <a:pt x="38403" y="425966"/>
                </a:lnTo>
                <a:lnTo>
                  <a:pt x="26548" y="409181"/>
                </a:lnTo>
                <a:lnTo>
                  <a:pt x="20608" y="400537"/>
                </a:lnTo>
                <a:lnTo>
                  <a:pt x="15656" y="390806"/>
                </a:lnTo>
                <a:lnTo>
                  <a:pt x="11363" y="380350"/>
                </a:lnTo>
                <a:lnTo>
                  <a:pt x="7508" y="369411"/>
                </a:lnTo>
                <a:lnTo>
                  <a:pt x="4939" y="359141"/>
                </a:lnTo>
                <a:lnTo>
                  <a:pt x="3226" y="349318"/>
                </a:lnTo>
                <a:lnTo>
                  <a:pt x="2083" y="339793"/>
                </a:lnTo>
                <a:lnTo>
                  <a:pt x="1322" y="329474"/>
                </a:lnTo>
                <a:lnTo>
                  <a:pt x="815" y="318626"/>
                </a:lnTo>
                <a:lnTo>
                  <a:pt x="251" y="295989"/>
                </a:lnTo>
                <a:lnTo>
                  <a:pt x="0" y="272699"/>
                </a:lnTo>
                <a:lnTo>
                  <a:pt x="925" y="260932"/>
                </a:lnTo>
                <a:lnTo>
                  <a:pt x="2534" y="249119"/>
                </a:lnTo>
                <a:lnTo>
                  <a:pt x="4599" y="237275"/>
                </a:lnTo>
                <a:lnTo>
                  <a:pt x="6968" y="225410"/>
                </a:lnTo>
                <a:lnTo>
                  <a:pt x="12246" y="201643"/>
                </a:lnTo>
                <a:lnTo>
                  <a:pt x="20795" y="165950"/>
                </a:lnTo>
                <a:lnTo>
                  <a:pt x="23718" y="155040"/>
                </a:lnTo>
                <a:lnTo>
                  <a:pt x="29612" y="134980"/>
                </a:lnTo>
                <a:lnTo>
                  <a:pt x="33565" y="124471"/>
                </a:lnTo>
                <a:lnTo>
                  <a:pt x="38185" y="113496"/>
                </a:lnTo>
                <a:lnTo>
                  <a:pt x="43249" y="102211"/>
                </a:lnTo>
                <a:lnTo>
                  <a:pt x="47617" y="91711"/>
                </a:lnTo>
                <a:lnTo>
                  <a:pt x="51522" y="81734"/>
                </a:lnTo>
                <a:lnTo>
                  <a:pt x="55117" y="72107"/>
                </a:lnTo>
                <a:lnTo>
                  <a:pt x="59498" y="62712"/>
                </a:lnTo>
                <a:lnTo>
                  <a:pt x="64403" y="53472"/>
                </a:lnTo>
                <a:lnTo>
                  <a:pt x="69658" y="44336"/>
                </a:lnTo>
                <a:lnTo>
                  <a:pt x="75145" y="36260"/>
                </a:lnTo>
                <a:lnTo>
                  <a:pt x="80787" y="28892"/>
                </a:lnTo>
                <a:lnTo>
                  <a:pt x="91357" y="16406"/>
                </a:lnTo>
                <a:lnTo>
                  <a:pt x="99361" y="7550"/>
                </a:lnTo>
                <a:lnTo>
                  <a:pt x="103877" y="4791"/>
                </a:lnTo>
                <a:lnTo>
                  <a:pt x="114186" y="1726"/>
                </a:lnTo>
                <a:lnTo>
                  <a:pt x="122737" y="363"/>
                </a:lnTo>
                <a:lnTo>
                  <a:pt x="126406" y="0"/>
                </a:lnTo>
                <a:lnTo>
                  <a:pt x="135775" y="2242"/>
                </a:lnTo>
                <a:lnTo>
                  <a:pt x="146553" y="6546"/>
                </a:lnTo>
                <a:lnTo>
                  <a:pt x="152205" y="9083"/>
                </a:lnTo>
                <a:lnTo>
                  <a:pt x="157958" y="11766"/>
                </a:lnTo>
                <a:lnTo>
                  <a:pt x="162785" y="15540"/>
                </a:lnTo>
                <a:lnTo>
                  <a:pt x="170795" y="25024"/>
                </a:lnTo>
                <a:lnTo>
                  <a:pt x="180308" y="38500"/>
                </a:lnTo>
                <a:lnTo>
                  <a:pt x="220177" y="97705"/>
                </a:lnTo>
                <a:lnTo>
                  <a:pt x="226093" y="107559"/>
                </a:lnTo>
                <a:lnTo>
                  <a:pt x="232021" y="118097"/>
                </a:lnTo>
                <a:lnTo>
                  <a:pt x="243900" y="140389"/>
                </a:lnTo>
                <a:lnTo>
                  <a:pt x="255793" y="163525"/>
                </a:lnTo>
                <a:lnTo>
                  <a:pt x="260751" y="175251"/>
                </a:lnTo>
                <a:lnTo>
                  <a:pt x="265048" y="187038"/>
                </a:lnTo>
                <a:lnTo>
                  <a:pt x="268906" y="198864"/>
                </a:lnTo>
                <a:lnTo>
                  <a:pt x="273461" y="211709"/>
                </a:lnTo>
                <a:lnTo>
                  <a:pt x="283815" y="239210"/>
                </a:lnTo>
                <a:lnTo>
                  <a:pt x="288362" y="252497"/>
                </a:lnTo>
                <a:lnTo>
                  <a:pt x="292385" y="265323"/>
                </a:lnTo>
                <a:lnTo>
                  <a:pt x="299502" y="290159"/>
                </a:lnTo>
                <a:lnTo>
                  <a:pt x="305972" y="314426"/>
                </a:lnTo>
                <a:lnTo>
                  <a:pt x="310078" y="325461"/>
                </a:lnTo>
                <a:lnTo>
                  <a:pt x="314800" y="335794"/>
                </a:lnTo>
                <a:lnTo>
                  <a:pt x="319933" y="345660"/>
                </a:lnTo>
                <a:lnTo>
                  <a:pt x="324347" y="355213"/>
                </a:lnTo>
                <a:lnTo>
                  <a:pt x="328281" y="364559"/>
                </a:lnTo>
                <a:lnTo>
                  <a:pt x="331897" y="373766"/>
                </a:lnTo>
                <a:lnTo>
                  <a:pt x="335299" y="381888"/>
                </a:lnTo>
                <a:lnTo>
                  <a:pt x="341725" y="396205"/>
                </a:lnTo>
                <a:lnTo>
                  <a:pt x="345243" y="409182"/>
                </a:lnTo>
                <a:lnTo>
                  <a:pt x="346181" y="415421"/>
                </a:lnTo>
                <a:lnTo>
                  <a:pt x="349869" y="424999"/>
                </a:lnTo>
                <a:lnTo>
                  <a:pt x="356987" y="4368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InkAnnotation526"/>
          <p:cNvSpPr/>
          <p:nvPr/>
        </p:nvSpPr>
        <p:spPr>
          <a:xfrm>
            <a:off x="1017984" y="1857529"/>
            <a:ext cx="428626" cy="53425"/>
          </a:xfrm>
          <a:custGeom>
            <a:avLst/>
            <a:gdLst/>
            <a:ahLst/>
            <a:cxnLst/>
            <a:rect l="0" t="0" r="0" b="0"/>
            <a:pathLst>
              <a:path w="428626" h="53425">
                <a:moveTo>
                  <a:pt x="0" y="53424"/>
                </a:moveTo>
                <a:lnTo>
                  <a:pt x="0" y="48683"/>
                </a:lnTo>
                <a:lnTo>
                  <a:pt x="992" y="47287"/>
                </a:lnTo>
                <a:lnTo>
                  <a:pt x="2646" y="46356"/>
                </a:lnTo>
                <a:lnTo>
                  <a:pt x="7129" y="45321"/>
                </a:lnTo>
                <a:lnTo>
                  <a:pt x="12429" y="44862"/>
                </a:lnTo>
                <a:lnTo>
                  <a:pt x="16223" y="43747"/>
                </a:lnTo>
                <a:lnTo>
                  <a:pt x="20737" y="42011"/>
                </a:lnTo>
                <a:lnTo>
                  <a:pt x="25731" y="39862"/>
                </a:lnTo>
                <a:lnTo>
                  <a:pt x="33029" y="37437"/>
                </a:lnTo>
                <a:lnTo>
                  <a:pt x="41863" y="34829"/>
                </a:lnTo>
                <a:lnTo>
                  <a:pt x="62262" y="29284"/>
                </a:lnTo>
                <a:lnTo>
                  <a:pt x="84557" y="23513"/>
                </a:lnTo>
                <a:lnTo>
                  <a:pt x="98043" y="20585"/>
                </a:lnTo>
                <a:lnTo>
                  <a:pt x="175005" y="5786"/>
                </a:lnTo>
                <a:lnTo>
                  <a:pt x="191084" y="3806"/>
                </a:lnTo>
                <a:lnTo>
                  <a:pt x="207756" y="2486"/>
                </a:lnTo>
                <a:lnTo>
                  <a:pt x="224825" y="1606"/>
                </a:lnTo>
                <a:lnTo>
                  <a:pt x="259664" y="628"/>
                </a:lnTo>
                <a:lnTo>
                  <a:pt x="330537" y="0"/>
                </a:lnTo>
                <a:lnTo>
                  <a:pt x="346366" y="941"/>
                </a:lnTo>
                <a:lnTo>
                  <a:pt x="360887" y="2560"/>
                </a:lnTo>
                <a:lnTo>
                  <a:pt x="374537" y="4632"/>
                </a:lnTo>
                <a:lnTo>
                  <a:pt x="386613" y="6013"/>
                </a:lnTo>
                <a:lnTo>
                  <a:pt x="397640" y="6934"/>
                </a:lnTo>
                <a:lnTo>
                  <a:pt x="428625" y="87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InkAnnotation527"/>
          <p:cNvSpPr/>
          <p:nvPr/>
        </p:nvSpPr>
        <p:spPr>
          <a:xfrm>
            <a:off x="1081014" y="2491382"/>
            <a:ext cx="418555" cy="569532"/>
          </a:xfrm>
          <a:custGeom>
            <a:avLst/>
            <a:gdLst/>
            <a:ahLst/>
            <a:cxnLst/>
            <a:rect l="0" t="0" r="0" b="0"/>
            <a:pathLst>
              <a:path w="418555" h="569532">
                <a:moveTo>
                  <a:pt x="79845" y="107157"/>
                </a:moveTo>
                <a:lnTo>
                  <a:pt x="79845" y="111897"/>
                </a:lnTo>
                <a:lnTo>
                  <a:pt x="73708" y="129517"/>
                </a:lnTo>
                <a:lnTo>
                  <a:pt x="70751" y="147296"/>
                </a:lnTo>
                <a:lnTo>
                  <a:pt x="58595" y="192846"/>
                </a:lnTo>
                <a:lnTo>
                  <a:pt x="55757" y="202978"/>
                </a:lnTo>
                <a:lnTo>
                  <a:pt x="49957" y="222174"/>
                </a:lnTo>
                <a:lnTo>
                  <a:pt x="48013" y="233444"/>
                </a:lnTo>
                <a:lnTo>
                  <a:pt x="46718" y="245918"/>
                </a:lnTo>
                <a:lnTo>
                  <a:pt x="45854" y="259196"/>
                </a:lnTo>
                <a:lnTo>
                  <a:pt x="44286" y="272016"/>
                </a:lnTo>
                <a:lnTo>
                  <a:pt x="42248" y="284532"/>
                </a:lnTo>
                <a:lnTo>
                  <a:pt x="31849" y="337875"/>
                </a:lnTo>
                <a:lnTo>
                  <a:pt x="26102" y="364148"/>
                </a:lnTo>
                <a:lnTo>
                  <a:pt x="20240" y="390047"/>
                </a:lnTo>
                <a:lnTo>
                  <a:pt x="11362" y="431526"/>
                </a:lnTo>
                <a:lnTo>
                  <a:pt x="5421" y="457034"/>
                </a:lnTo>
                <a:lnTo>
                  <a:pt x="3440" y="468401"/>
                </a:lnTo>
                <a:lnTo>
                  <a:pt x="2119" y="478955"/>
                </a:lnTo>
                <a:lnTo>
                  <a:pt x="1239" y="488967"/>
                </a:lnTo>
                <a:lnTo>
                  <a:pt x="652" y="498619"/>
                </a:lnTo>
                <a:lnTo>
                  <a:pt x="0" y="517280"/>
                </a:lnTo>
                <a:lnTo>
                  <a:pt x="2356" y="532850"/>
                </a:lnTo>
                <a:lnTo>
                  <a:pt x="6710" y="545393"/>
                </a:lnTo>
                <a:lnTo>
                  <a:pt x="14740" y="558032"/>
                </a:lnTo>
                <a:lnTo>
                  <a:pt x="20482" y="564853"/>
                </a:lnTo>
                <a:lnTo>
                  <a:pt x="25387" y="567069"/>
                </a:lnTo>
                <a:lnTo>
                  <a:pt x="31633" y="568546"/>
                </a:lnTo>
                <a:lnTo>
                  <a:pt x="38774" y="569531"/>
                </a:lnTo>
                <a:lnTo>
                  <a:pt x="46511" y="569195"/>
                </a:lnTo>
                <a:lnTo>
                  <a:pt x="54646" y="567979"/>
                </a:lnTo>
                <a:lnTo>
                  <a:pt x="63046" y="566176"/>
                </a:lnTo>
                <a:lnTo>
                  <a:pt x="71622" y="563982"/>
                </a:lnTo>
                <a:lnTo>
                  <a:pt x="80316" y="561527"/>
                </a:lnTo>
                <a:lnTo>
                  <a:pt x="89089" y="558899"/>
                </a:lnTo>
                <a:lnTo>
                  <a:pt x="98906" y="555162"/>
                </a:lnTo>
                <a:lnTo>
                  <a:pt x="109420" y="550686"/>
                </a:lnTo>
                <a:lnTo>
                  <a:pt x="131684" y="540421"/>
                </a:lnTo>
                <a:lnTo>
                  <a:pt x="190141" y="511796"/>
                </a:lnTo>
                <a:lnTo>
                  <a:pt x="201000" y="505900"/>
                </a:lnTo>
                <a:lnTo>
                  <a:pt x="211217" y="499986"/>
                </a:lnTo>
                <a:lnTo>
                  <a:pt x="221004" y="494059"/>
                </a:lnTo>
                <a:lnTo>
                  <a:pt x="230506" y="487130"/>
                </a:lnTo>
                <a:lnTo>
                  <a:pt x="239817" y="479535"/>
                </a:lnTo>
                <a:lnTo>
                  <a:pt x="249001" y="471495"/>
                </a:lnTo>
                <a:lnTo>
                  <a:pt x="258100" y="464150"/>
                </a:lnTo>
                <a:lnTo>
                  <a:pt x="267142" y="457269"/>
                </a:lnTo>
                <a:lnTo>
                  <a:pt x="276147" y="450698"/>
                </a:lnTo>
                <a:lnTo>
                  <a:pt x="284135" y="443340"/>
                </a:lnTo>
                <a:lnTo>
                  <a:pt x="291445" y="435459"/>
                </a:lnTo>
                <a:lnTo>
                  <a:pt x="303866" y="419756"/>
                </a:lnTo>
                <a:lnTo>
                  <a:pt x="312693" y="406163"/>
                </a:lnTo>
                <a:lnTo>
                  <a:pt x="317279" y="393507"/>
                </a:lnTo>
                <a:lnTo>
                  <a:pt x="319316" y="381267"/>
                </a:lnTo>
                <a:lnTo>
                  <a:pt x="320222" y="369213"/>
                </a:lnTo>
                <a:lnTo>
                  <a:pt x="318479" y="363220"/>
                </a:lnTo>
                <a:lnTo>
                  <a:pt x="311251" y="351270"/>
                </a:lnTo>
                <a:lnTo>
                  <a:pt x="301424" y="341990"/>
                </a:lnTo>
                <a:lnTo>
                  <a:pt x="290442" y="334558"/>
                </a:lnTo>
                <a:lnTo>
                  <a:pt x="278946" y="327948"/>
                </a:lnTo>
                <a:lnTo>
                  <a:pt x="272110" y="324796"/>
                </a:lnTo>
                <a:lnTo>
                  <a:pt x="264577" y="321703"/>
                </a:lnTo>
                <a:lnTo>
                  <a:pt x="256577" y="318648"/>
                </a:lnTo>
                <a:lnTo>
                  <a:pt x="247276" y="315620"/>
                </a:lnTo>
                <a:lnTo>
                  <a:pt x="237106" y="312609"/>
                </a:lnTo>
                <a:lnTo>
                  <a:pt x="226358" y="309609"/>
                </a:lnTo>
                <a:lnTo>
                  <a:pt x="217208" y="307609"/>
                </a:lnTo>
                <a:lnTo>
                  <a:pt x="209123" y="306276"/>
                </a:lnTo>
                <a:lnTo>
                  <a:pt x="201749" y="305387"/>
                </a:lnTo>
                <a:lnTo>
                  <a:pt x="193857" y="303803"/>
                </a:lnTo>
                <a:lnTo>
                  <a:pt x="185619" y="301754"/>
                </a:lnTo>
                <a:lnTo>
                  <a:pt x="177149" y="299396"/>
                </a:lnTo>
                <a:lnTo>
                  <a:pt x="165094" y="296776"/>
                </a:lnTo>
                <a:lnTo>
                  <a:pt x="160490" y="296077"/>
                </a:lnTo>
                <a:lnTo>
                  <a:pt x="152729" y="292655"/>
                </a:lnTo>
                <a:lnTo>
                  <a:pt x="139662" y="282374"/>
                </a:lnTo>
                <a:lnTo>
                  <a:pt x="137582" y="279530"/>
                </a:lnTo>
                <a:lnTo>
                  <a:pt x="135272" y="273725"/>
                </a:lnTo>
                <a:lnTo>
                  <a:pt x="136640" y="270789"/>
                </a:lnTo>
                <a:lnTo>
                  <a:pt x="139536" y="267838"/>
                </a:lnTo>
                <a:lnTo>
                  <a:pt x="148046" y="260922"/>
                </a:lnTo>
                <a:lnTo>
                  <a:pt x="158443" y="251234"/>
                </a:lnTo>
                <a:lnTo>
                  <a:pt x="164986" y="245872"/>
                </a:lnTo>
                <a:lnTo>
                  <a:pt x="172324" y="240314"/>
                </a:lnTo>
                <a:lnTo>
                  <a:pt x="180193" y="234623"/>
                </a:lnTo>
                <a:lnTo>
                  <a:pt x="190400" y="228845"/>
                </a:lnTo>
                <a:lnTo>
                  <a:pt x="202165" y="223009"/>
                </a:lnTo>
                <a:lnTo>
                  <a:pt x="227475" y="211232"/>
                </a:lnTo>
                <a:lnTo>
                  <a:pt x="288047" y="181557"/>
                </a:lnTo>
                <a:lnTo>
                  <a:pt x="300005" y="174616"/>
                </a:lnTo>
                <a:lnTo>
                  <a:pt x="311947" y="167012"/>
                </a:lnTo>
                <a:lnTo>
                  <a:pt x="323876" y="158967"/>
                </a:lnTo>
                <a:lnTo>
                  <a:pt x="334806" y="152611"/>
                </a:lnTo>
                <a:lnTo>
                  <a:pt x="345069" y="147381"/>
                </a:lnTo>
                <a:lnTo>
                  <a:pt x="354887" y="142902"/>
                </a:lnTo>
                <a:lnTo>
                  <a:pt x="364410" y="136940"/>
                </a:lnTo>
                <a:lnTo>
                  <a:pt x="373734" y="129989"/>
                </a:lnTo>
                <a:lnTo>
                  <a:pt x="382927" y="122378"/>
                </a:lnTo>
                <a:lnTo>
                  <a:pt x="395788" y="108630"/>
                </a:lnTo>
                <a:lnTo>
                  <a:pt x="408606" y="92380"/>
                </a:lnTo>
                <a:lnTo>
                  <a:pt x="412128" y="88375"/>
                </a:lnTo>
                <a:lnTo>
                  <a:pt x="414476" y="83722"/>
                </a:lnTo>
                <a:lnTo>
                  <a:pt x="417086" y="73259"/>
                </a:lnTo>
                <a:lnTo>
                  <a:pt x="418554" y="60953"/>
                </a:lnTo>
                <a:lnTo>
                  <a:pt x="416776" y="56511"/>
                </a:lnTo>
                <a:lnTo>
                  <a:pt x="409509" y="46283"/>
                </a:lnTo>
                <a:lnTo>
                  <a:pt x="397018" y="37768"/>
                </a:lnTo>
                <a:lnTo>
                  <a:pt x="389520" y="34109"/>
                </a:lnTo>
                <a:lnTo>
                  <a:pt x="380553" y="30676"/>
                </a:lnTo>
                <a:lnTo>
                  <a:pt x="370606" y="27397"/>
                </a:lnTo>
                <a:lnTo>
                  <a:pt x="360006" y="24217"/>
                </a:lnTo>
                <a:lnTo>
                  <a:pt x="337645" y="18040"/>
                </a:lnTo>
                <a:lnTo>
                  <a:pt x="326125" y="15003"/>
                </a:lnTo>
                <a:lnTo>
                  <a:pt x="314477" y="12979"/>
                </a:lnTo>
                <a:lnTo>
                  <a:pt x="302743" y="11629"/>
                </a:lnTo>
                <a:lnTo>
                  <a:pt x="290951" y="10730"/>
                </a:lnTo>
                <a:lnTo>
                  <a:pt x="278130" y="10130"/>
                </a:lnTo>
                <a:lnTo>
                  <a:pt x="250654" y="9463"/>
                </a:lnTo>
                <a:lnTo>
                  <a:pt x="53218" y="8930"/>
                </a:lnTo>
                <a:lnTo>
                  <a:pt x="53056" y="1"/>
                </a:lnTo>
                <a:lnTo>
                  <a:pt x="53056" y="7689"/>
                </a:lnTo>
                <a:lnTo>
                  <a:pt x="53056" y="0"/>
                </a:lnTo>
                <a:lnTo>
                  <a:pt x="53056" y="5145"/>
                </a:lnTo>
                <a:lnTo>
                  <a:pt x="53056" y="23"/>
                </a:lnTo>
                <a:lnTo>
                  <a:pt x="61986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InkAnnotation528"/>
          <p:cNvSpPr/>
          <p:nvPr/>
        </p:nvSpPr>
        <p:spPr>
          <a:xfrm>
            <a:off x="1044773" y="3170041"/>
            <a:ext cx="3000376" cy="107155"/>
          </a:xfrm>
          <a:custGeom>
            <a:avLst/>
            <a:gdLst/>
            <a:ahLst/>
            <a:cxnLst/>
            <a:rect l="0" t="0" r="0" b="0"/>
            <a:pathLst>
              <a:path w="3000376" h="107155">
                <a:moveTo>
                  <a:pt x="0" y="107154"/>
                </a:moveTo>
                <a:lnTo>
                  <a:pt x="4740" y="102413"/>
                </a:lnTo>
                <a:lnTo>
                  <a:pt x="7129" y="101017"/>
                </a:lnTo>
                <a:lnTo>
                  <a:pt x="12429" y="99466"/>
                </a:lnTo>
                <a:lnTo>
                  <a:pt x="31045" y="97477"/>
                </a:lnTo>
                <a:lnTo>
                  <a:pt x="36571" y="95742"/>
                </a:lnTo>
                <a:lnTo>
                  <a:pt x="42240" y="93592"/>
                </a:lnTo>
                <a:lnTo>
                  <a:pt x="65597" y="89151"/>
                </a:lnTo>
                <a:lnTo>
                  <a:pt x="71512" y="87215"/>
                </a:lnTo>
                <a:lnTo>
                  <a:pt x="77440" y="84931"/>
                </a:lnTo>
                <a:lnTo>
                  <a:pt x="100005" y="81718"/>
                </a:lnTo>
                <a:lnTo>
                  <a:pt x="108342" y="80274"/>
                </a:lnTo>
                <a:lnTo>
                  <a:pt x="116877" y="78320"/>
                </a:lnTo>
                <a:lnTo>
                  <a:pt x="125543" y="76025"/>
                </a:lnTo>
                <a:lnTo>
                  <a:pt x="151961" y="72795"/>
                </a:lnTo>
                <a:lnTo>
                  <a:pt x="187554" y="70712"/>
                </a:lnTo>
                <a:lnTo>
                  <a:pt x="196474" y="68968"/>
                </a:lnTo>
                <a:lnTo>
                  <a:pt x="205397" y="66814"/>
                </a:lnTo>
                <a:lnTo>
                  <a:pt x="232176" y="63782"/>
                </a:lnTo>
                <a:lnTo>
                  <a:pt x="274028" y="61765"/>
                </a:lnTo>
                <a:lnTo>
                  <a:pt x="283889" y="60028"/>
                </a:lnTo>
                <a:lnTo>
                  <a:pt x="293439" y="57877"/>
                </a:lnTo>
                <a:lnTo>
                  <a:pt x="325841" y="54850"/>
                </a:lnTo>
                <a:lnTo>
                  <a:pt x="373338" y="52835"/>
                </a:lnTo>
                <a:lnTo>
                  <a:pt x="386806" y="51098"/>
                </a:lnTo>
                <a:lnTo>
                  <a:pt x="400746" y="48947"/>
                </a:lnTo>
                <a:lnTo>
                  <a:pt x="439326" y="45921"/>
                </a:lnTo>
                <a:lnTo>
                  <a:pt x="524292" y="44758"/>
                </a:lnTo>
                <a:lnTo>
                  <a:pt x="556472" y="42050"/>
                </a:lnTo>
                <a:lnTo>
                  <a:pt x="573387" y="39939"/>
                </a:lnTo>
                <a:lnTo>
                  <a:pt x="620897" y="36967"/>
                </a:lnTo>
                <a:lnTo>
                  <a:pt x="703425" y="35881"/>
                </a:lnTo>
                <a:lnTo>
                  <a:pt x="752141" y="33119"/>
                </a:lnTo>
                <a:lnTo>
                  <a:pt x="769318" y="31008"/>
                </a:lnTo>
                <a:lnTo>
                  <a:pt x="826676" y="28038"/>
                </a:lnTo>
                <a:lnTo>
                  <a:pt x="902143" y="27034"/>
                </a:lnTo>
                <a:lnTo>
                  <a:pt x="998785" y="26819"/>
                </a:lnTo>
                <a:lnTo>
                  <a:pt x="1040540" y="24155"/>
                </a:lnTo>
                <a:lnTo>
                  <a:pt x="1062787" y="22056"/>
                </a:lnTo>
                <a:lnTo>
                  <a:pt x="1127281" y="19101"/>
                </a:lnTo>
                <a:lnTo>
                  <a:pt x="1212288" y="18103"/>
                </a:lnTo>
                <a:lnTo>
                  <a:pt x="1618041" y="17857"/>
                </a:lnTo>
                <a:lnTo>
                  <a:pt x="1670637" y="15211"/>
                </a:lnTo>
                <a:lnTo>
                  <a:pt x="1697164" y="13117"/>
                </a:lnTo>
                <a:lnTo>
                  <a:pt x="1777162" y="10168"/>
                </a:lnTo>
                <a:lnTo>
                  <a:pt x="1964540" y="9000"/>
                </a:lnTo>
                <a:lnTo>
                  <a:pt x="2044901" y="7956"/>
                </a:lnTo>
                <a:lnTo>
                  <a:pt x="2071689" y="6296"/>
                </a:lnTo>
                <a:lnTo>
                  <a:pt x="2098477" y="4196"/>
                </a:lnTo>
                <a:lnTo>
                  <a:pt x="2178844" y="1242"/>
                </a:lnTo>
                <a:lnTo>
                  <a:pt x="2360230" y="70"/>
                </a:lnTo>
                <a:lnTo>
                  <a:pt x="2547001" y="0"/>
                </a:lnTo>
                <a:lnTo>
                  <a:pt x="2591839" y="2645"/>
                </a:lnTo>
                <a:lnTo>
                  <a:pt x="2614908" y="4739"/>
                </a:lnTo>
                <a:lnTo>
                  <a:pt x="2675819" y="7686"/>
                </a:lnTo>
                <a:lnTo>
                  <a:pt x="2749734" y="9674"/>
                </a:lnTo>
                <a:lnTo>
                  <a:pt x="2767796" y="11409"/>
                </a:lnTo>
                <a:lnTo>
                  <a:pt x="2785791" y="13559"/>
                </a:lnTo>
                <a:lnTo>
                  <a:pt x="2830079" y="16583"/>
                </a:lnTo>
                <a:lnTo>
                  <a:pt x="2915828" y="17783"/>
                </a:lnTo>
                <a:lnTo>
                  <a:pt x="3000375" y="178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InkAnnotation529"/>
          <p:cNvSpPr/>
          <p:nvPr/>
        </p:nvSpPr>
        <p:spPr>
          <a:xfrm>
            <a:off x="3955851" y="3402210"/>
            <a:ext cx="330400" cy="437556"/>
          </a:xfrm>
          <a:custGeom>
            <a:avLst/>
            <a:gdLst/>
            <a:ahLst/>
            <a:cxnLst/>
            <a:rect l="0" t="0" r="0" b="0"/>
            <a:pathLst>
              <a:path w="330400" h="437556">
                <a:moveTo>
                  <a:pt x="330399" y="0"/>
                </a:moveTo>
                <a:lnTo>
                  <a:pt x="330399" y="17170"/>
                </a:lnTo>
                <a:lnTo>
                  <a:pt x="327753" y="30451"/>
                </a:lnTo>
                <a:lnTo>
                  <a:pt x="325658" y="38161"/>
                </a:lnTo>
                <a:lnTo>
                  <a:pt x="323269" y="45284"/>
                </a:lnTo>
                <a:lnTo>
                  <a:pt x="317969" y="58491"/>
                </a:lnTo>
                <a:lnTo>
                  <a:pt x="314175" y="65783"/>
                </a:lnTo>
                <a:lnTo>
                  <a:pt x="309661" y="73621"/>
                </a:lnTo>
                <a:lnTo>
                  <a:pt x="304667" y="81823"/>
                </a:lnTo>
                <a:lnTo>
                  <a:pt x="293827" y="98874"/>
                </a:lnTo>
                <a:lnTo>
                  <a:pt x="288158" y="107588"/>
                </a:lnTo>
                <a:lnTo>
                  <a:pt x="282394" y="117366"/>
                </a:lnTo>
                <a:lnTo>
                  <a:pt x="276568" y="127853"/>
                </a:lnTo>
                <a:lnTo>
                  <a:pt x="270699" y="138814"/>
                </a:lnTo>
                <a:lnTo>
                  <a:pt x="263810" y="149098"/>
                </a:lnTo>
                <a:lnTo>
                  <a:pt x="256240" y="158930"/>
                </a:lnTo>
                <a:lnTo>
                  <a:pt x="248217" y="168461"/>
                </a:lnTo>
                <a:lnTo>
                  <a:pt x="231366" y="189635"/>
                </a:lnTo>
                <a:lnTo>
                  <a:pt x="222705" y="200837"/>
                </a:lnTo>
                <a:lnTo>
                  <a:pt x="213954" y="211282"/>
                </a:lnTo>
                <a:lnTo>
                  <a:pt x="205144" y="221222"/>
                </a:lnTo>
                <a:lnTo>
                  <a:pt x="196294" y="230825"/>
                </a:lnTo>
                <a:lnTo>
                  <a:pt x="187417" y="241196"/>
                </a:lnTo>
                <a:lnTo>
                  <a:pt x="178522" y="252079"/>
                </a:lnTo>
                <a:lnTo>
                  <a:pt x="169617" y="263303"/>
                </a:lnTo>
                <a:lnTo>
                  <a:pt x="160703" y="273762"/>
                </a:lnTo>
                <a:lnTo>
                  <a:pt x="151784" y="283711"/>
                </a:lnTo>
                <a:lnTo>
                  <a:pt x="133936" y="302703"/>
                </a:lnTo>
                <a:lnTo>
                  <a:pt x="89296" y="348139"/>
                </a:lnTo>
                <a:lnTo>
                  <a:pt x="81359" y="357108"/>
                </a:lnTo>
                <a:lnTo>
                  <a:pt x="74083" y="366064"/>
                </a:lnTo>
                <a:lnTo>
                  <a:pt x="67248" y="375012"/>
                </a:lnTo>
                <a:lnTo>
                  <a:pt x="60707" y="382961"/>
                </a:lnTo>
                <a:lnTo>
                  <a:pt x="54362" y="390245"/>
                </a:lnTo>
                <a:lnTo>
                  <a:pt x="48148" y="397085"/>
                </a:lnTo>
                <a:lnTo>
                  <a:pt x="35951" y="409977"/>
                </a:lnTo>
                <a:lnTo>
                  <a:pt x="16693" y="429682"/>
                </a:lnTo>
                <a:lnTo>
                  <a:pt x="13113" y="432306"/>
                </a:lnTo>
                <a:lnTo>
                  <a:pt x="9734" y="434056"/>
                </a:lnTo>
                <a:lnTo>
                  <a:pt x="0" y="4375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InkAnnotation530"/>
          <p:cNvSpPr/>
          <p:nvPr/>
        </p:nvSpPr>
        <p:spPr>
          <a:xfrm>
            <a:off x="4063007" y="3411140"/>
            <a:ext cx="223244" cy="446486"/>
          </a:xfrm>
          <a:custGeom>
            <a:avLst/>
            <a:gdLst/>
            <a:ahLst/>
            <a:cxnLst/>
            <a:rect l="0" t="0" r="0" b="0"/>
            <a:pathLst>
              <a:path w="223244" h="446486">
                <a:moveTo>
                  <a:pt x="0" y="0"/>
                </a:moveTo>
                <a:lnTo>
                  <a:pt x="0" y="4741"/>
                </a:lnTo>
                <a:lnTo>
                  <a:pt x="4741" y="17169"/>
                </a:lnTo>
                <a:lnTo>
                  <a:pt x="9714" y="30451"/>
                </a:lnTo>
                <a:lnTo>
                  <a:pt x="12429" y="38160"/>
                </a:lnTo>
                <a:lnTo>
                  <a:pt x="16224" y="47268"/>
                </a:lnTo>
                <a:lnTo>
                  <a:pt x="20738" y="57309"/>
                </a:lnTo>
                <a:lnTo>
                  <a:pt x="25732" y="67972"/>
                </a:lnTo>
                <a:lnTo>
                  <a:pt x="30053" y="79049"/>
                </a:lnTo>
                <a:lnTo>
                  <a:pt x="33926" y="90403"/>
                </a:lnTo>
                <a:lnTo>
                  <a:pt x="37500" y="101940"/>
                </a:lnTo>
                <a:lnTo>
                  <a:pt x="41868" y="113601"/>
                </a:lnTo>
                <a:lnTo>
                  <a:pt x="46763" y="125343"/>
                </a:lnTo>
                <a:lnTo>
                  <a:pt x="52012" y="137140"/>
                </a:lnTo>
                <a:lnTo>
                  <a:pt x="68879" y="177446"/>
                </a:lnTo>
                <a:lnTo>
                  <a:pt x="86444" y="220807"/>
                </a:lnTo>
                <a:lnTo>
                  <a:pt x="93348" y="235509"/>
                </a:lnTo>
                <a:lnTo>
                  <a:pt x="100927" y="250272"/>
                </a:lnTo>
                <a:lnTo>
                  <a:pt x="108957" y="265074"/>
                </a:lnTo>
                <a:lnTo>
                  <a:pt x="116294" y="279904"/>
                </a:lnTo>
                <a:lnTo>
                  <a:pt x="123170" y="294751"/>
                </a:lnTo>
                <a:lnTo>
                  <a:pt x="129739" y="309610"/>
                </a:lnTo>
                <a:lnTo>
                  <a:pt x="137094" y="323485"/>
                </a:lnTo>
                <a:lnTo>
                  <a:pt x="144974" y="336703"/>
                </a:lnTo>
                <a:lnTo>
                  <a:pt x="153205" y="349485"/>
                </a:lnTo>
                <a:lnTo>
                  <a:pt x="161668" y="361974"/>
                </a:lnTo>
                <a:lnTo>
                  <a:pt x="200765" y="417778"/>
                </a:lnTo>
                <a:lnTo>
                  <a:pt x="206273" y="425362"/>
                </a:lnTo>
                <a:lnTo>
                  <a:pt x="210937" y="431411"/>
                </a:lnTo>
                <a:lnTo>
                  <a:pt x="223243" y="4464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InkAnnotation531"/>
          <p:cNvSpPr/>
          <p:nvPr/>
        </p:nvSpPr>
        <p:spPr>
          <a:xfrm>
            <a:off x="4626068" y="3446859"/>
            <a:ext cx="213622" cy="298544"/>
          </a:xfrm>
          <a:custGeom>
            <a:avLst/>
            <a:gdLst/>
            <a:ahLst/>
            <a:cxnLst/>
            <a:rect l="0" t="0" r="0" b="0"/>
            <a:pathLst>
              <a:path w="213622" h="298544">
                <a:moveTo>
                  <a:pt x="44158" y="44648"/>
                </a:moveTo>
                <a:lnTo>
                  <a:pt x="44158" y="52337"/>
                </a:lnTo>
                <a:lnTo>
                  <a:pt x="39418" y="57951"/>
                </a:lnTo>
                <a:lnTo>
                  <a:pt x="34444" y="65774"/>
                </a:lnTo>
                <a:lnTo>
                  <a:pt x="31729" y="70638"/>
                </a:lnTo>
                <a:lnTo>
                  <a:pt x="26067" y="81335"/>
                </a:lnTo>
                <a:lnTo>
                  <a:pt x="23167" y="86965"/>
                </a:lnTo>
                <a:lnTo>
                  <a:pt x="21235" y="93696"/>
                </a:lnTo>
                <a:lnTo>
                  <a:pt x="19946" y="101159"/>
                </a:lnTo>
                <a:lnTo>
                  <a:pt x="19087" y="109111"/>
                </a:lnTo>
                <a:lnTo>
                  <a:pt x="17522" y="117389"/>
                </a:lnTo>
                <a:lnTo>
                  <a:pt x="15487" y="125884"/>
                </a:lnTo>
                <a:lnTo>
                  <a:pt x="13137" y="134524"/>
                </a:lnTo>
                <a:lnTo>
                  <a:pt x="7882" y="152062"/>
                </a:lnTo>
                <a:lnTo>
                  <a:pt x="5091" y="160906"/>
                </a:lnTo>
                <a:lnTo>
                  <a:pt x="3231" y="168786"/>
                </a:lnTo>
                <a:lnTo>
                  <a:pt x="1990" y="176024"/>
                </a:lnTo>
                <a:lnTo>
                  <a:pt x="1163" y="182834"/>
                </a:lnTo>
                <a:lnTo>
                  <a:pt x="612" y="190350"/>
                </a:lnTo>
                <a:lnTo>
                  <a:pt x="244" y="198338"/>
                </a:lnTo>
                <a:lnTo>
                  <a:pt x="0" y="206639"/>
                </a:lnTo>
                <a:lnTo>
                  <a:pt x="829" y="214158"/>
                </a:lnTo>
                <a:lnTo>
                  <a:pt x="2373" y="221155"/>
                </a:lnTo>
                <a:lnTo>
                  <a:pt x="4395" y="227804"/>
                </a:lnTo>
                <a:lnTo>
                  <a:pt x="6736" y="234220"/>
                </a:lnTo>
                <a:lnTo>
                  <a:pt x="9287" y="240483"/>
                </a:lnTo>
                <a:lnTo>
                  <a:pt x="11981" y="246642"/>
                </a:lnTo>
                <a:lnTo>
                  <a:pt x="17620" y="258777"/>
                </a:lnTo>
                <a:lnTo>
                  <a:pt x="20513" y="264792"/>
                </a:lnTo>
                <a:lnTo>
                  <a:pt x="24426" y="269793"/>
                </a:lnTo>
                <a:lnTo>
                  <a:pt x="29019" y="274120"/>
                </a:lnTo>
                <a:lnTo>
                  <a:pt x="34065" y="277997"/>
                </a:lnTo>
                <a:lnTo>
                  <a:pt x="39414" y="281573"/>
                </a:lnTo>
                <a:lnTo>
                  <a:pt x="44964" y="284950"/>
                </a:lnTo>
                <a:lnTo>
                  <a:pt x="50648" y="288193"/>
                </a:lnTo>
                <a:lnTo>
                  <a:pt x="57415" y="291347"/>
                </a:lnTo>
                <a:lnTo>
                  <a:pt x="64902" y="294443"/>
                </a:lnTo>
                <a:lnTo>
                  <a:pt x="72870" y="297498"/>
                </a:lnTo>
                <a:lnTo>
                  <a:pt x="80167" y="298543"/>
                </a:lnTo>
                <a:lnTo>
                  <a:pt x="87016" y="298248"/>
                </a:lnTo>
                <a:lnTo>
                  <a:pt x="93566" y="297058"/>
                </a:lnTo>
                <a:lnTo>
                  <a:pt x="100909" y="296266"/>
                </a:lnTo>
                <a:lnTo>
                  <a:pt x="108781" y="295737"/>
                </a:lnTo>
                <a:lnTo>
                  <a:pt x="117006" y="295384"/>
                </a:lnTo>
                <a:lnTo>
                  <a:pt x="124473" y="293165"/>
                </a:lnTo>
                <a:lnTo>
                  <a:pt x="131436" y="289701"/>
                </a:lnTo>
                <a:lnTo>
                  <a:pt x="138062" y="285408"/>
                </a:lnTo>
                <a:lnTo>
                  <a:pt x="144464" y="280561"/>
                </a:lnTo>
                <a:lnTo>
                  <a:pt x="150716" y="275345"/>
                </a:lnTo>
                <a:lnTo>
                  <a:pt x="156869" y="269884"/>
                </a:lnTo>
                <a:lnTo>
                  <a:pt x="168997" y="258524"/>
                </a:lnTo>
                <a:lnTo>
                  <a:pt x="175008" y="252717"/>
                </a:lnTo>
                <a:lnTo>
                  <a:pt x="181001" y="245869"/>
                </a:lnTo>
                <a:lnTo>
                  <a:pt x="186980" y="238326"/>
                </a:lnTo>
                <a:lnTo>
                  <a:pt x="192951" y="230322"/>
                </a:lnTo>
                <a:lnTo>
                  <a:pt x="197923" y="222009"/>
                </a:lnTo>
                <a:lnTo>
                  <a:pt x="202231" y="213490"/>
                </a:lnTo>
                <a:lnTo>
                  <a:pt x="206094" y="204835"/>
                </a:lnTo>
                <a:lnTo>
                  <a:pt x="208670" y="197080"/>
                </a:lnTo>
                <a:lnTo>
                  <a:pt x="210387" y="189925"/>
                </a:lnTo>
                <a:lnTo>
                  <a:pt x="211532" y="183172"/>
                </a:lnTo>
                <a:lnTo>
                  <a:pt x="212295" y="175693"/>
                </a:lnTo>
                <a:lnTo>
                  <a:pt x="212804" y="167730"/>
                </a:lnTo>
                <a:lnTo>
                  <a:pt x="213144" y="159445"/>
                </a:lnTo>
                <a:lnTo>
                  <a:pt x="213521" y="142302"/>
                </a:lnTo>
                <a:lnTo>
                  <a:pt x="213621" y="133563"/>
                </a:lnTo>
                <a:lnTo>
                  <a:pt x="212696" y="125753"/>
                </a:lnTo>
                <a:lnTo>
                  <a:pt x="211087" y="118562"/>
                </a:lnTo>
                <a:lnTo>
                  <a:pt x="209022" y="111783"/>
                </a:lnTo>
                <a:lnTo>
                  <a:pt x="206653" y="105280"/>
                </a:lnTo>
                <a:lnTo>
                  <a:pt x="204082" y="98960"/>
                </a:lnTo>
                <a:lnTo>
                  <a:pt x="201375" y="92762"/>
                </a:lnTo>
                <a:lnTo>
                  <a:pt x="197587" y="86646"/>
                </a:lnTo>
                <a:lnTo>
                  <a:pt x="193076" y="80584"/>
                </a:lnTo>
                <a:lnTo>
                  <a:pt x="188085" y="74559"/>
                </a:lnTo>
                <a:lnTo>
                  <a:pt x="182774" y="68558"/>
                </a:lnTo>
                <a:lnTo>
                  <a:pt x="171580" y="56598"/>
                </a:lnTo>
                <a:lnTo>
                  <a:pt x="154122" y="38708"/>
                </a:lnTo>
                <a:lnTo>
                  <a:pt x="148225" y="33743"/>
                </a:lnTo>
                <a:lnTo>
                  <a:pt x="142309" y="29440"/>
                </a:lnTo>
                <a:lnTo>
                  <a:pt x="136381" y="25580"/>
                </a:lnTo>
                <a:lnTo>
                  <a:pt x="130444" y="22014"/>
                </a:lnTo>
                <a:lnTo>
                  <a:pt x="124503" y="18645"/>
                </a:lnTo>
                <a:lnTo>
                  <a:pt x="112609" y="12255"/>
                </a:lnTo>
                <a:lnTo>
                  <a:pt x="100708" y="6108"/>
                </a:lnTo>
                <a:lnTo>
                  <a:pt x="95749" y="4072"/>
                </a:lnTo>
                <a:lnTo>
                  <a:pt x="91450" y="2715"/>
                </a:lnTo>
                <a:lnTo>
                  <a:pt x="7987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InkAnnotation532"/>
          <p:cNvSpPr/>
          <p:nvPr/>
        </p:nvSpPr>
        <p:spPr>
          <a:xfrm>
            <a:off x="4964906" y="3313083"/>
            <a:ext cx="401837" cy="705277"/>
          </a:xfrm>
          <a:custGeom>
            <a:avLst/>
            <a:gdLst/>
            <a:ahLst/>
            <a:cxnLst/>
            <a:rect l="0" t="0" r="0" b="0"/>
            <a:pathLst>
              <a:path w="401837" h="705277">
                <a:moveTo>
                  <a:pt x="0" y="544542"/>
                </a:moveTo>
                <a:lnTo>
                  <a:pt x="12428" y="532112"/>
                </a:lnTo>
                <a:lnTo>
                  <a:pt x="20738" y="521158"/>
                </a:lnTo>
                <a:lnTo>
                  <a:pt x="31044" y="507360"/>
                </a:lnTo>
                <a:lnTo>
                  <a:pt x="42240" y="494612"/>
                </a:lnTo>
                <a:lnTo>
                  <a:pt x="51185" y="477041"/>
                </a:lnTo>
                <a:lnTo>
                  <a:pt x="59460" y="456995"/>
                </a:lnTo>
                <a:lnTo>
                  <a:pt x="69752" y="438163"/>
                </a:lnTo>
                <a:lnTo>
                  <a:pt x="78295" y="417226"/>
                </a:lnTo>
                <a:lnTo>
                  <a:pt x="81962" y="406086"/>
                </a:lnTo>
                <a:lnTo>
                  <a:pt x="85399" y="393699"/>
                </a:lnTo>
                <a:lnTo>
                  <a:pt x="88683" y="380479"/>
                </a:lnTo>
                <a:lnTo>
                  <a:pt x="107102" y="301286"/>
                </a:lnTo>
                <a:lnTo>
                  <a:pt x="113085" y="273709"/>
                </a:lnTo>
                <a:lnTo>
                  <a:pt x="122032" y="234879"/>
                </a:lnTo>
                <a:lnTo>
                  <a:pt x="130966" y="193388"/>
                </a:lnTo>
                <a:lnTo>
                  <a:pt x="136921" y="167877"/>
                </a:lnTo>
                <a:lnTo>
                  <a:pt x="142874" y="145955"/>
                </a:lnTo>
                <a:lnTo>
                  <a:pt x="148827" y="125298"/>
                </a:lnTo>
                <a:lnTo>
                  <a:pt x="157758" y="92348"/>
                </a:lnTo>
                <a:lnTo>
                  <a:pt x="163711" y="72700"/>
                </a:lnTo>
                <a:lnTo>
                  <a:pt x="169664" y="56691"/>
                </a:lnTo>
                <a:lnTo>
                  <a:pt x="174624" y="42961"/>
                </a:lnTo>
                <a:lnTo>
                  <a:pt x="178410" y="25067"/>
                </a:lnTo>
                <a:lnTo>
                  <a:pt x="182811" y="16669"/>
                </a:lnTo>
                <a:lnTo>
                  <a:pt x="194798" y="1766"/>
                </a:lnTo>
                <a:lnTo>
                  <a:pt x="196342" y="1121"/>
                </a:lnTo>
                <a:lnTo>
                  <a:pt x="203255" y="213"/>
                </a:lnTo>
                <a:lnTo>
                  <a:pt x="208736" y="0"/>
                </a:lnTo>
                <a:lnTo>
                  <a:pt x="211587" y="936"/>
                </a:lnTo>
                <a:lnTo>
                  <a:pt x="217400" y="4621"/>
                </a:lnTo>
                <a:lnTo>
                  <a:pt x="223292" y="12212"/>
                </a:lnTo>
                <a:lnTo>
                  <a:pt x="234832" y="30288"/>
                </a:lnTo>
                <a:lnTo>
                  <a:pt x="244269" y="46110"/>
                </a:lnTo>
                <a:lnTo>
                  <a:pt x="251769" y="63063"/>
                </a:lnTo>
                <a:lnTo>
                  <a:pt x="261056" y="80520"/>
                </a:lnTo>
                <a:lnTo>
                  <a:pt x="270806" y="98201"/>
                </a:lnTo>
                <a:lnTo>
                  <a:pt x="278446" y="115980"/>
                </a:lnTo>
                <a:lnTo>
                  <a:pt x="287796" y="133804"/>
                </a:lnTo>
                <a:lnTo>
                  <a:pt x="298565" y="151648"/>
                </a:lnTo>
                <a:lnTo>
                  <a:pt x="309966" y="169500"/>
                </a:lnTo>
                <a:lnTo>
                  <a:pt x="319002" y="187356"/>
                </a:lnTo>
                <a:lnTo>
                  <a:pt x="327317" y="205215"/>
                </a:lnTo>
                <a:lnTo>
                  <a:pt x="337628" y="223074"/>
                </a:lnTo>
                <a:lnTo>
                  <a:pt x="346179" y="240933"/>
                </a:lnTo>
                <a:lnTo>
                  <a:pt x="352295" y="257800"/>
                </a:lnTo>
                <a:lnTo>
                  <a:pt x="355737" y="278452"/>
                </a:lnTo>
                <a:lnTo>
                  <a:pt x="356757" y="297138"/>
                </a:lnTo>
                <a:lnTo>
                  <a:pt x="357102" y="318584"/>
                </a:lnTo>
                <a:lnTo>
                  <a:pt x="357131" y="322466"/>
                </a:lnTo>
                <a:lnTo>
                  <a:pt x="356157" y="326046"/>
                </a:lnTo>
                <a:lnTo>
                  <a:pt x="352430" y="332670"/>
                </a:lnTo>
                <a:lnTo>
                  <a:pt x="349055" y="334833"/>
                </a:lnTo>
                <a:lnTo>
                  <a:pt x="340013" y="337236"/>
                </a:lnTo>
                <a:lnTo>
                  <a:pt x="329380" y="338304"/>
                </a:lnTo>
                <a:lnTo>
                  <a:pt x="323766" y="338589"/>
                </a:lnTo>
                <a:lnTo>
                  <a:pt x="312237" y="336260"/>
                </a:lnTo>
                <a:lnTo>
                  <a:pt x="300498" y="331917"/>
                </a:lnTo>
                <a:lnTo>
                  <a:pt x="288667" y="326680"/>
                </a:lnTo>
                <a:lnTo>
                  <a:pt x="270849" y="318153"/>
                </a:lnTo>
                <a:lnTo>
                  <a:pt x="253003" y="309343"/>
                </a:lnTo>
                <a:lnTo>
                  <a:pt x="246059" y="305391"/>
                </a:lnTo>
                <a:lnTo>
                  <a:pt x="238453" y="300772"/>
                </a:lnTo>
                <a:lnTo>
                  <a:pt x="230406" y="295708"/>
                </a:lnTo>
                <a:lnTo>
                  <a:pt x="223057" y="291340"/>
                </a:lnTo>
                <a:lnTo>
                  <a:pt x="216173" y="287436"/>
                </a:lnTo>
                <a:lnTo>
                  <a:pt x="203233" y="280452"/>
                </a:lnTo>
                <a:lnTo>
                  <a:pt x="172749" y="264853"/>
                </a:lnTo>
                <a:lnTo>
                  <a:pt x="154814" y="255847"/>
                </a:lnTo>
                <a:lnTo>
                  <a:pt x="145535" y="252522"/>
                </a:lnTo>
                <a:lnTo>
                  <a:pt x="134733" y="250650"/>
                </a:lnTo>
                <a:lnTo>
                  <a:pt x="122194" y="250017"/>
                </a:lnTo>
                <a:lnTo>
                  <a:pt x="117896" y="249908"/>
                </a:lnTo>
                <a:lnTo>
                  <a:pt x="117292" y="250885"/>
                </a:lnTo>
                <a:lnTo>
                  <a:pt x="116622" y="254616"/>
                </a:lnTo>
                <a:lnTo>
                  <a:pt x="118970" y="262228"/>
                </a:lnTo>
                <a:lnTo>
                  <a:pt x="131348" y="290002"/>
                </a:lnTo>
                <a:lnTo>
                  <a:pt x="137090" y="305405"/>
                </a:lnTo>
                <a:lnTo>
                  <a:pt x="148241" y="324819"/>
                </a:lnTo>
                <a:lnTo>
                  <a:pt x="155383" y="335552"/>
                </a:lnTo>
                <a:lnTo>
                  <a:pt x="171254" y="358061"/>
                </a:lnTo>
                <a:lnTo>
                  <a:pt x="179654" y="369620"/>
                </a:lnTo>
                <a:lnTo>
                  <a:pt x="189222" y="381294"/>
                </a:lnTo>
                <a:lnTo>
                  <a:pt x="199570" y="393046"/>
                </a:lnTo>
                <a:lnTo>
                  <a:pt x="210437" y="404849"/>
                </a:lnTo>
                <a:lnTo>
                  <a:pt x="220658" y="416687"/>
                </a:lnTo>
                <a:lnTo>
                  <a:pt x="230449" y="428547"/>
                </a:lnTo>
                <a:lnTo>
                  <a:pt x="282731" y="494136"/>
                </a:lnTo>
                <a:lnTo>
                  <a:pt x="302267" y="519493"/>
                </a:lnTo>
                <a:lnTo>
                  <a:pt x="310652" y="531812"/>
                </a:lnTo>
                <a:lnTo>
                  <a:pt x="318227" y="543992"/>
                </a:lnTo>
                <a:lnTo>
                  <a:pt x="325260" y="556081"/>
                </a:lnTo>
                <a:lnTo>
                  <a:pt x="338367" y="577452"/>
                </a:lnTo>
                <a:lnTo>
                  <a:pt x="356902" y="606217"/>
                </a:lnTo>
                <a:lnTo>
                  <a:pt x="380944" y="642603"/>
                </a:lnTo>
                <a:lnTo>
                  <a:pt x="390236" y="660554"/>
                </a:lnTo>
                <a:lnTo>
                  <a:pt x="398398" y="682103"/>
                </a:lnTo>
                <a:lnTo>
                  <a:pt x="400818" y="694771"/>
                </a:lnTo>
                <a:lnTo>
                  <a:pt x="401836" y="70527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InkAnnotation533"/>
          <p:cNvSpPr/>
          <p:nvPr/>
        </p:nvSpPr>
        <p:spPr>
          <a:xfrm>
            <a:off x="3937992" y="4134651"/>
            <a:ext cx="401837" cy="571295"/>
          </a:xfrm>
          <a:custGeom>
            <a:avLst/>
            <a:gdLst/>
            <a:ahLst/>
            <a:cxnLst/>
            <a:rect l="0" t="0" r="0" b="0"/>
            <a:pathLst>
              <a:path w="401837" h="571295">
                <a:moveTo>
                  <a:pt x="0" y="571294"/>
                </a:moveTo>
                <a:lnTo>
                  <a:pt x="17169" y="554124"/>
                </a:lnTo>
                <a:lnTo>
                  <a:pt x="27805" y="540843"/>
                </a:lnTo>
                <a:lnTo>
                  <a:pt x="55542" y="503322"/>
                </a:lnTo>
                <a:lnTo>
                  <a:pt x="62825" y="492245"/>
                </a:lnTo>
                <a:lnTo>
                  <a:pt x="69664" y="480892"/>
                </a:lnTo>
                <a:lnTo>
                  <a:pt x="76209" y="469353"/>
                </a:lnTo>
                <a:lnTo>
                  <a:pt x="83548" y="457693"/>
                </a:lnTo>
                <a:lnTo>
                  <a:pt x="91417" y="445950"/>
                </a:lnTo>
                <a:lnTo>
                  <a:pt x="99640" y="434153"/>
                </a:lnTo>
                <a:lnTo>
                  <a:pt x="109091" y="421328"/>
                </a:lnTo>
                <a:lnTo>
                  <a:pt x="130174" y="393848"/>
                </a:lnTo>
                <a:lnTo>
                  <a:pt x="139369" y="379575"/>
                </a:lnTo>
                <a:lnTo>
                  <a:pt x="147483" y="365098"/>
                </a:lnTo>
                <a:lnTo>
                  <a:pt x="154876" y="350486"/>
                </a:lnTo>
                <a:lnTo>
                  <a:pt x="162782" y="335784"/>
                </a:lnTo>
                <a:lnTo>
                  <a:pt x="179503" y="306219"/>
                </a:lnTo>
                <a:lnTo>
                  <a:pt x="205652" y="261683"/>
                </a:lnTo>
                <a:lnTo>
                  <a:pt x="213500" y="246817"/>
                </a:lnTo>
                <a:lnTo>
                  <a:pt x="220716" y="231944"/>
                </a:lnTo>
                <a:lnTo>
                  <a:pt x="227511" y="217069"/>
                </a:lnTo>
                <a:lnTo>
                  <a:pt x="240353" y="187311"/>
                </a:lnTo>
                <a:lnTo>
                  <a:pt x="246555" y="172430"/>
                </a:lnTo>
                <a:lnTo>
                  <a:pt x="252675" y="158541"/>
                </a:lnTo>
                <a:lnTo>
                  <a:pt x="264766" y="132525"/>
                </a:lnTo>
                <a:lnTo>
                  <a:pt x="282729" y="95566"/>
                </a:lnTo>
                <a:lnTo>
                  <a:pt x="288697" y="84478"/>
                </a:lnTo>
                <a:lnTo>
                  <a:pt x="294660" y="74109"/>
                </a:lnTo>
                <a:lnTo>
                  <a:pt x="300620" y="64220"/>
                </a:lnTo>
                <a:lnTo>
                  <a:pt x="309887" y="47940"/>
                </a:lnTo>
                <a:lnTo>
                  <a:pt x="318306" y="34091"/>
                </a:lnTo>
                <a:lnTo>
                  <a:pt x="328661" y="21320"/>
                </a:lnTo>
                <a:lnTo>
                  <a:pt x="340908" y="7715"/>
                </a:lnTo>
                <a:lnTo>
                  <a:pt x="346079" y="2141"/>
                </a:lnTo>
                <a:lnTo>
                  <a:pt x="347798" y="1358"/>
                </a:lnTo>
                <a:lnTo>
                  <a:pt x="355755" y="0"/>
                </a:lnTo>
                <a:lnTo>
                  <a:pt x="356550" y="5177"/>
                </a:lnTo>
                <a:lnTo>
                  <a:pt x="356998" y="19248"/>
                </a:lnTo>
                <a:lnTo>
                  <a:pt x="357186" y="150594"/>
                </a:lnTo>
                <a:lnTo>
                  <a:pt x="358179" y="164820"/>
                </a:lnTo>
                <a:lnTo>
                  <a:pt x="359832" y="179264"/>
                </a:lnTo>
                <a:lnTo>
                  <a:pt x="361927" y="193855"/>
                </a:lnTo>
                <a:lnTo>
                  <a:pt x="363324" y="208543"/>
                </a:lnTo>
                <a:lnTo>
                  <a:pt x="364254" y="223296"/>
                </a:lnTo>
                <a:lnTo>
                  <a:pt x="364875" y="238092"/>
                </a:lnTo>
                <a:lnTo>
                  <a:pt x="366281" y="252917"/>
                </a:lnTo>
                <a:lnTo>
                  <a:pt x="368211" y="267761"/>
                </a:lnTo>
                <a:lnTo>
                  <a:pt x="370489" y="282618"/>
                </a:lnTo>
                <a:lnTo>
                  <a:pt x="372008" y="298476"/>
                </a:lnTo>
                <a:lnTo>
                  <a:pt x="373021" y="315001"/>
                </a:lnTo>
                <a:lnTo>
                  <a:pt x="373696" y="331971"/>
                </a:lnTo>
                <a:lnTo>
                  <a:pt x="375138" y="348245"/>
                </a:lnTo>
                <a:lnTo>
                  <a:pt x="377093" y="364056"/>
                </a:lnTo>
                <a:lnTo>
                  <a:pt x="379387" y="379557"/>
                </a:lnTo>
                <a:lnTo>
                  <a:pt x="384582" y="410009"/>
                </a:lnTo>
                <a:lnTo>
                  <a:pt x="387357" y="425076"/>
                </a:lnTo>
                <a:lnTo>
                  <a:pt x="389206" y="440081"/>
                </a:lnTo>
                <a:lnTo>
                  <a:pt x="390439" y="455045"/>
                </a:lnTo>
                <a:lnTo>
                  <a:pt x="391261" y="469982"/>
                </a:lnTo>
                <a:lnTo>
                  <a:pt x="392802" y="482917"/>
                </a:lnTo>
                <a:lnTo>
                  <a:pt x="394821" y="494517"/>
                </a:lnTo>
                <a:lnTo>
                  <a:pt x="397159" y="505226"/>
                </a:lnTo>
                <a:lnTo>
                  <a:pt x="399757" y="522418"/>
                </a:lnTo>
                <a:lnTo>
                  <a:pt x="401836" y="5445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InkAnnotation534"/>
          <p:cNvSpPr/>
          <p:nvPr/>
        </p:nvSpPr>
        <p:spPr>
          <a:xfrm>
            <a:off x="4116585" y="4439328"/>
            <a:ext cx="196455" cy="16587"/>
          </a:xfrm>
          <a:custGeom>
            <a:avLst/>
            <a:gdLst/>
            <a:ahLst/>
            <a:cxnLst/>
            <a:rect l="0" t="0" r="0" b="0"/>
            <a:pathLst>
              <a:path w="196455" h="16587">
                <a:moveTo>
                  <a:pt x="0" y="16586"/>
                </a:moveTo>
                <a:lnTo>
                  <a:pt x="0" y="11845"/>
                </a:lnTo>
                <a:lnTo>
                  <a:pt x="1984" y="10449"/>
                </a:lnTo>
                <a:lnTo>
                  <a:pt x="5292" y="9518"/>
                </a:lnTo>
                <a:lnTo>
                  <a:pt x="9481" y="8897"/>
                </a:lnTo>
                <a:lnTo>
                  <a:pt x="14258" y="8483"/>
                </a:lnTo>
                <a:lnTo>
                  <a:pt x="19428" y="8207"/>
                </a:lnTo>
                <a:lnTo>
                  <a:pt x="24858" y="8024"/>
                </a:lnTo>
                <a:lnTo>
                  <a:pt x="32447" y="6909"/>
                </a:lnTo>
                <a:lnTo>
                  <a:pt x="41475" y="5173"/>
                </a:lnTo>
                <a:lnTo>
                  <a:pt x="51463" y="3024"/>
                </a:lnTo>
                <a:lnTo>
                  <a:pt x="61097" y="1592"/>
                </a:lnTo>
                <a:lnTo>
                  <a:pt x="70498" y="636"/>
                </a:lnTo>
                <a:lnTo>
                  <a:pt x="79741" y="0"/>
                </a:lnTo>
                <a:lnTo>
                  <a:pt x="90864" y="568"/>
                </a:lnTo>
                <a:lnTo>
                  <a:pt x="103240" y="1938"/>
                </a:lnTo>
                <a:lnTo>
                  <a:pt x="116452" y="3844"/>
                </a:lnTo>
                <a:lnTo>
                  <a:pt x="129228" y="5115"/>
                </a:lnTo>
                <a:lnTo>
                  <a:pt x="141715" y="5961"/>
                </a:lnTo>
                <a:lnTo>
                  <a:pt x="154008" y="6526"/>
                </a:lnTo>
                <a:lnTo>
                  <a:pt x="164188" y="7895"/>
                </a:lnTo>
                <a:lnTo>
                  <a:pt x="172959" y="9800"/>
                </a:lnTo>
                <a:lnTo>
                  <a:pt x="196454" y="165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InkAnnotation535"/>
          <p:cNvSpPr/>
          <p:nvPr/>
        </p:nvSpPr>
        <p:spPr>
          <a:xfrm>
            <a:off x="4563070" y="4152304"/>
            <a:ext cx="500058" cy="634009"/>
          </a:xfrm>
          <a:custGeom>
            <a:avLst/>
            <a:gdLst/>
            <a:ahLst/>
            <a:cxnLst/>
            <a:rect l="0" t="0" r="0" b="0"/>
            <a:pathLst>
              <a:path w="500058" h="634009">
                <a:moveTo>
                  <a:pt x="0" y="634008"/>
                </a:moveTo>
                <a:lnTo>
                  <a:pt x="0" y="629268"/>
                </a:lnTo>
                <a:lnTo>
                  <a:pt x="992" y="626879"/>
                </a:lnTo>
                <a:lnTo>
                  <a:pt x="7129" y="618777"/>
                </a:lnTo>
                <a:lnTo>
                  <a:pt x="15231" y="609100"/>
                </a:lnTo>
                <a:lnTo>
                  <a:pt x="23915" y="594106"/>
                </a:lnTo>
                <a:lnTo>
                  <a:pt x="32773" y="576103"/>
                </a:lnTo>
                <a:lnTo>
                  <a:pt x="38709" y="560647"/>
                </a:lnTo>
                <a:lnTo>
                  <a:pt x="47300" y="541211"/>
                </a:lnTo>
                <a:lnTo>
                  <a:pt x="52369" y="530471"/>
                </a:lnTo>
                <a:lnTo>
                  <a:pt x="56741" y="519343"/>
                </a:lnTo>
                <a:lnTo>
                  <a:pt x="60648" y="507955"/>
                </a:lnTo>
                <a:lnTo>
                  <a:pt x="64244" y="496395"/>
                </a:lnTo>
                <a:lnTo>
                  <a:pt x="68626" y="484719"/>
                </a:lnTo>
                <a:lnTo>
                  <a:pt x="73532" y="472966"/>
                </a:lnTo>
                <a:lnTo>
                  <a:pt x="78787" y="461163"/>
                </a:lnTo>
                <a:lnTo>
                  <a:pt x="83282" y="448332"/>
                </a:lnTo>
                <a:lnTo>
                  <a:pt x="87271" y="434818"/>
                </a:lnTo>
                <a:lnTo>
                  <a:pt x="90923" y="420847"/>
                </a:lnTo>
                <a:lnTo>
                  <a:pt x="97626" y="392095"/>
                </a:lnTo>
                <a:lnTo>
                  <a:pt x="113030" y="318385"/>
                </a:lnTo>
                <a:lnTo>
                  <a:pt x="139896" y="185536"/>
                </a:lnTo>
                <a:lnTo>
                  <a:pt x="145851" y="159521"/>
                </a:lnTo>
                <a:lnTo>
                  <a:pt x="149819" y="148019"/>
                </a:lnTo>
                <a:lnTo>
                  <a:pt x="154449" y="137374"/>
                </a:lnTo>
                <a:lnTo>
                  <a:pt x="159521" y="127302"/>
                </a:lnTo>
                <a:lnTo>
                  <a:pt x="163894" y="116618"/>
                </a:lnTo>
                <a:lnTo>
                  <a:pt x="167801" y="105527"/>
                </a:lnTo>
                <a:lnTo>
                  <a:pt x="181202" y="63950"/>
                </a:lnTo>
                <a:lnTo>
                  <a:pt x="187360" y="47935"/>
                </a:lnTo>
                <a:lnTo>
                  <a:pt x="193404" y="35195"/>
                </a:lnTo>
                <a:lnTo>
                  <a:pt x="205368" y="16286"/>
                </a:lnTo>
                <a:lnTo>
                  <a:pt x="208350" y="10857"/>
                </a:lnTo>
                <a:lnTo>
                  <a:pt x="211329" y="7238"/>
                </a:lnTo>
                <a:lnTo>
                  <a:pt x="214308" y="4825"/>
                </a:lnTo>
                <a:lnTo>
                  <a:pt x="221477" y="953"/>
                </a:lnTo>
                <a:lnTo>
                  <a:pt x="223058" y="1628"/>
                </a:lnTo>
                <a:lnTo>
                  <a:pt x="227460" y="5023"/>
                </a:lnTo>
                <a:lnTo>
                  <a:pt x="229030" y="7318"/>
                </a:lnTo>
                <a:lnTo>
                  <a:pt x="230775" y="12513"/>
                </a:lnTo>
                <a:lnTo>
                  <a:pt x="231758" y="30497"/>
                </a:lnTo>
                <a:lnTo>
                  <a:pt x="234634" y="46296"/>
                </a:lnTo>
                <a:lnTo>
                  <a:pt x="238227" y="64233"/>
                </a:lnTo>
                <a:lnTo>
                  <a:pt x="239185" y="74572"/>
                </a:lnTo>
                <a:lnTo>
                  <a:pt x="239824" y="85433"/>
                </a:lnTo>
                <a:lnTo>
                  <a:pt x="240534" y="110731"/>
                </a:lnTo>
                <a:lnTo>
                  <a:pt x="240722" y="124422"/>
                </a:lnTo>
                <a:lnTo>
                  <a:pt x="241841" y="137518"/>
                </a:lnTo>
                <a:lnTo>
                  <a:pt x="243579" y="150219"/>
                </a:lnTo>
                <a:lnTo>
                  <a:pt x="245730" y="162653"/>
                </a:lnTo>
                <a:lnTo>
                  <a:pt x="247163" y="176896"/>
                </a:lnTo>
                <a:lnTo>
                  <a:pt x="248119" y="192345"/>
                </a:lnTo>
                <a:lnTo>
                  <a:pt x="249181" y="224393"/>
                </a:lnTo>
                <a:lnTo>
                  <a:pt x="249863" y="285389"/>
                </a:lnTo>
                <a:lnTo>
                  <a:pt x="250021" y="389909"/>
                </a:lnTo>
                <a:lnTo>
                  <a:pt x="251016" y="404799"/>
                </a:lnTo>
                <a:lnTo>
                  <a:pt x="252672" y="419686"/>
                </a:lnTo>
                <a:lnTo>
                  <a:pt x="254768" y="434572"/>
                </a:lnTo>
                <a:lnTo>
                  <a:pt x="256166" y="449457"/>
                </a:lnTo>
                <a:lnTo>
                  <a:pt x="257097" y="464341"/>
                </a:lnTo>
                <a:lnTo>
                  <a:pt x="257719" y="479224"/>
                </a:lnTo>
                <a:lnTo>
                  <a:pt x="260116" y="492124"/>
                </a:lnTo>
                <a:lnTo>
                  <a:pt x="263700" y="503700"/>
                </a:lnTo>
                <a:lnTo>
                  <a:pt x="268073" y="514394"/>
                </a:lnTo>
                <a:lnTo>
                  <a:pt x="271981" y="524499"/>
                </a:lnTo>
                <a:lnTo>
                  <a:pt x="278969" y="543666"/>
                </a:lnTo>
                <a:lnTo>
                  <a:pt x="285382" y="559460"/>
                </a:lnTo>
                <a:lnTo>
                  <a:pt x="288481" y="566450"/>
                </a:lnTo>
                <a:lnTo>
                  <a:pt x="292532" y="572102"/>
                </a:lnTo>
                <a:lnTo>
                  <a:pt x="302323" y="581028"/>
                </a:lnTo>
                <a:lnTo>
                  <a:pt x="313290" y="588302"/>
                </a:lnTo>
                <a:lnTo>
                  <a:pt x="318993" y="591631"/>
                </a:lnTo>
                <a:lnTo>
                  <a:pt x="330621" y="595331"/>
                </a:lnTo>
                <a:lnTo>
                  <a:pt x="336500" y="596317"/>
                </a:lnTo>
                <a:lnTo>
                  <a:pt x="348324" y="594767"/>
                </a:lnTo>
                <a:lnTo>
                  <a:pt x="354254" y="592964"/>
                </a:lnTo>
                <a:lnTo>
                  <a:pt x="366136" y="585669"/>
                </a:lnTo>
                <a:lnTo>
                  <a:pt x="378032" y="575813"/>
                </a:lnTo>
                <a:lnTo>
                  <a:pt x="389933" y="564818"/>
                </a:lnTo>
                <a:lnTo>
                  <a:pt x="401838" y="550671"/>
                </a:lnTo>
                <a:lnTo>
                  <a:pt x="413743" y="533470"/>
                </a:lnTo>
                <a:lnTo>
                  <a:pt x="419696" y="523326"/>
                </a:lnTo>
                <a:lnTo>
                  <a:pt x="425648" y="512595"/>
                </a:lnTo>
                <a:lnTo>
                  <a:pt x="437555" y="490088"/>
                </a:lnTo>
                <a:lnTo>
                  <a:pt x="443508" y="478530"/>
                </a:lnTo>
                <a:lnTo>
                  <a:pt x="448468" y="465864"/>
                </a:lnTo>
                <a:lnTo>
                  <a:pt x="452768" y="452459"/>
                </a:lnTo>
                <a:lnTo>
                  <a:pt x="456626" y="438561"/>
                </a:lnTo>
                <a:lnTo>
                  <a:pt x="461183" y="424335"/>
                </a:lnTo>
                <a:lnTo>
                  <a:pt x="466205" y="409891"/>
                </a:lnTo>
                <a:lnTo>
                  <a:pt x="471538" y="395299"/>
                </a:lnTo>
                <a:lnTo>
                  <a:pt x="476085" y="380611"/>
                </a:lnTo>
                <a:lnTo>
                  <a:pt x="480108" y="365858"/>
                </a:lnTo>
                <a:lnTo>
                  <a:pt x="483783" y="351062"/>
                </a:lnTo>
                <a:lnTo>
                  <a:pt x="486233" y="336237"/>
                </a:lnTo>
                <a:lnTo>
                  <a:pt x="487866" y="321392"/>
                </a:lnTo>
                <a:lnTo>
                  <a:pt x="488955" y="306535"/>
                </a:lnTo>
                <a:lnTo>
                  <a:pt x="490673" y="292661"/>
                </a:lnTo>
                <a:lnTo>
                  <a:pt x="492811" y="279444"/>
                </a:lnTo>
                <a:lnTo>
                  <a:pt x="495228" y="266663"/>
                </a:lnTo>
                <a:lnTo>
                  <a:pt x="496840" y="253182"/>
                </a:lnTo>
                <a:lnTo>
                  <a:pt x="497914" y="239233"/>
                </a:lnTo>
                <a:lnTo>
                  <a:pt x="498630" y="224973"/>
                </a:lnTo>
                <a:lnTo>
                  <a:pt x="499426" y="195899"/>
                </a:lnTo>
                <a:lnTo>
                  <a:pt x="500057" y="57073"/>
                </a:lnTo>
                <a:lnTo>
                  <a:pt x="499068" y="43225"/>
                </a:lnTo>
                <a:lnTo>
                  <a:pt x="493925" y="25265"/>
                </a:lnTo>
                <a:lnTo>
                  <a:pt x="491684" y="9805"/>
                </a:lnTo>
                <a:lnTo>
                  <a:pt x="49113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InkAnnotation536"/>
          <p:cNvSpPr/>
          <p:nvPr/>
        </p:nvSpPr>
        <p:spPr>
          <a:xfrm>
            <a:off x="5214937" y="4036834"/>
            <a:ext cx="462412" cy="646833"/>
          </a:xfrm>
          <a:custGeom>
            <a:avLst/>
            <a:gdLst/>
            <a:ahLst/>
            <a:cxnLst/>
            <a:rect l="0" t="0" r="0" b="0"/>
            <a:pathLst>
              <a:path w="462412" h="646833">
                <a:moveTo>
                  <a:pt x="133945" y="70822"/>
                </a:moveTo>
                <a:lnTo>
                  <a:pt x="141634" y="70822"/>
                </a:lnTo>
                <a:lnTo>
                  <a:pt x="142048" y="71814"/>
                </a:lnTo>
                <a:lnTo>
                  <a:pt x="142766" y="83250"/>
                </a:lnTo>
                <a:lnTo>
                  <a:pt x="142872" y="126700"/>
                </a:lnTo>
                <a:lnTo>
                  <a:pt x="140228" y="145927"/>
                </a:lnTo>
                <a:lnTo>
                  <a:pt x="138133" y="156611"/>
                </a:lnTo>
                <a:lnTo>
                  <a:pt x="136737" y="167701"/>
                </a:lnTo>
                <a:lnTo>
                  <a:pt x="135806" y="179064"/>
                </a:lnTo>
                <a:lnTo>
                  <a:pt x="135186" y="190608"/>
                </a:lnTo>
                <a:lnTo>
                  <a:pt x="133780" y="202273"/>
                </a:lnTo>
                <a:lnTo>
                  <a:pt x="131850" y="214019"/>
                </a:lnTo>
                <a:lnTo>
                  <a:pt x="129573" y="225818"/>
                </a:lnTo>
                <a:lnTo>
                  <a:pt x="124395" y="249511"/>
                </a:lnTo>
                <a:lnTo>
                  <a:pt x="107102" y="320861"/>
                </a:lnTo>
                <a:lnTo>
                  <a:pt x="95239" y="368480"/>
                </a:lnTo>
                <a:lnTo>
                  <a:pt x="89292" y="394937"/>
                </a:lnTo>
                <a:lnTo>
                  <a:pt x="83341" y="422240"/>
                </a:lnTo>
                <a:lnTo>
                  <a:pt x="77390" y="447604"/>
                </a:lnTo>
                <a:lnTo>
                  <a:pt x="75406" y="459924"/>
                </a:lnTo>
                <a:lnTo>
                  <a:pt x="74082" y="472106"/>
                </a:lnTo>
                <a:lnTo>
                  <a:pt x="73201" y="484196"/>
                </a:lnTo>
                <a:lnTo>
                  <a:pt x="71621" y="496225"/>
                </a:lnTo>
                <a:lnTo>
                  <a:pt x="69575" y="508213"/>
                </a:lnTo>
                <a:lnTo>
                  <a:pt x="67220" y="520173"/>
                </a:lnTo>
                <a:lnTo>
                  <a:pt x="65649" y="531124"/>
                </a:lnTo>
                <a:lnTo>
                  <a:pt x="63903" y="551229"/>
                </a:lnTo>
                <a:lnTo>
                  <a:pt x="63128" y="570085"/>
                </a:lnTo>
                <a:lnTo>
                  <a:pt x="62630" y="601705"/>
                </a:lnTo>
                <a:lnTo>
                  <a:pt x="63582" y="607306"/>
                </a:lnTo>
                <a:lnTo>
                  <a:pt x="72237" y="626071"/>
                </a:lnTo>
                <a:lnTo>
                  <a:pt x="74947" y="631488"/>
                </a:lnTo>
                <a:lnTo>
                  <a:pt x="77746" y="635099"/>
                </a:lnTo>
                <a:lnTo>
                  <a:pt x="80604" y="637506"/>
                </a:lnTo>
                <a:lnTo>
                  <a:pt x="92013" y="643540"/>
                </a:lnTo>
                <a:lnTo>
                  <a:pt x="97061" y="646110"/>
                </a:lnTo>
                <a:lnTo>
                  <a:pt x="102410" y="646832"/>
                </a:lnTo>
                <a:lnTo>
                  <a:pt x="113646" y="644988"/>
                </a:lnTo>
                <a:lnTo>
                  <a:pt x="125254" y="643506"/>
                </a:lnTo>
                <a:lnTo>
                  <a:pt x="138020" y="641856"/>
                </a:lnTo>
                <a:lnTo>
                  <a:pt x="145592" y="640027"/>
                </a:lnTo>
                <a:lnTo>
                  <a:pt x="153615" y="637815"/>
                </a:lnTo>
                <a:lnTo>
                  <a:pt x="161941" y="634356"/>
                </a:lnTo>
                <a:lnTo>
                  <a:pt x="170469" y="630066"/>
                </a:lnTo>
                <a:lnTo>
                  <a:pt x="179130" y="625221"/>
                </a:lnTo>
                <a:lnTo>
                  <a:pt x="187881" y="620008"/>
                </a:lnTo>
                <a:lnTo>
                  <a:pt x="205542" y="608922"/>
                </a:lnTo>
                <a:lnTo>
                  <a:pt x="214418" y="602196"/>
                </a:lnTo>
                <a:lnTo>
                  <a:pt x="223313" y="594736"/>
                </a:lnTo>
                <a:lnTo>
                  <a:pt x="232219" y="586785"/>
                </a:lnTo>
                <a:lnTo>
                  <a:pt x="250052" y="570014"/>
                </a:lnTo>
                <a:lnTo>
                  <a:pt x="303611" y="517229"/>
                </a:lnTo>
                <a:lnTo>
                  <a:pt x="312540" y="508325"/>
                </a:lnTo>
                <a:lnTo>
                  <a:pt x="321470" y="498420"/>
                </a:lnTo>
                <a:lnTo>
                  <a:pt x="330399" y="487848"/>
                </a:lnTo>
                <a:lnTo>
                  <a:pt x="348258" y="465519"/>
                </a:lnTo>
                <a:lnTo>
                  <a:pt x="366117" y="442365"/>
                </a:lnTo>
                <a:lnTo>
                  <a:pt x="375047" y="431626"/>
                </a:lnTo>
                <a:lnTo>
                  <a:pt x="383977" y="421491"/>
                </a:lnTo>
                <a:lnTo>
                  <a:pt x="392906" y="411758"/>
                </a:lnTo>
                <a:lnTo>
                  <a:pt x="400844" y="401300"/>
                </a:lnTo>
                <a:lnTo>
                  <a:pt x="408120" y="390360"/>
                </a:lnTo>
                <a:lnTo>
                  <a:pt x="414955" y="379097"/>
                </a:lnTo>
                <a:lnTo>
                  <a:pt x="421496" y="367620"/>
                </a:lnTo>
                <a:lnTo>
                  <a:pt x="434055" y="344284"/>
                </a:lnTo>
                <a:lnTo>
                  <a:pt x="439191" y="331513"/>
                </a:lnTo>
                <a:lnTo>
                  <a:pt x="443606" y="318037"/>
                </a:lnTo>
                <a:lnTo>
                  <a:pt x="451159" y="290828"/>
                </a:lnTo>
                <a:lnTo>
                  <a:pt x="457822" y="265506"/>
                </a:lnTo>
                <a:lnTo>
                  <a:pt x="459996" y="253197"/>
                </a:lnTo>
                <a:lnTo>
                  <a:pt x="461445" y="241023"/>
                </a:lnTo>
                <a:lnTo>
                  <a:pt x="462411" y="228938"/>
                </a:lnTo>
                <a:lnTo>
                  <a:pt x="462063" y="216912"/>
                </a:lnTo>
                <a:lnTo>
                  <a:pt x="460839" y="204926"/>
                </a:lnTo>
                <a:lnTo>
                  <a:pt x="459031" y="192966"/>
                </a:lnTo>
                <a:lnTo>
                  <a:pt x="456833" y="181025"/>
                </a:lnTo>
                <a:lnTo>
                  <a:pt x="451745" y="157173"/>
                </a:lnTo>
                <a:lnTo>
                  <a:pt x="448007" y="145256"/>
                </a:lnTo>
                <a:lnTo>
                  <a:pt x="443531" y="133344"/>
                </a:lnTo>
                <a:lnTo>
                  <a:pt x="438562" y="121433"/>
                </a:lnTo>
                <a:lnTo>
                  <a:pt x="433265" y="110515"/>
                </a:lnTo>
                <a:lnTo>
                  <a:pt x="422088" y="90448"/>
                </a:lnTo>
                <a:lnTo>
                  <a:pt x="407860" y="71607"/>
                </a:lnTo>
                <a:lnTo>
                  <a:pt x="399899" y="62415"/>
                </a:lnTo>
                <a:lnTo>
                  <a:pt x="390623" y="53312"/>
                </a:lnTo>
                <a:lnTo>
                  <a:pt x="380470" y="44265"/>
                </a:lnTo>
                <a:lnTo>
                  <a:pt x="369732" y="35258"/>
                </a:lnTo>
                <a:lnTo>
                  <a:pt x="359597" y="28261"/>
                </a:lnTo>
                <a:lnTo>
                  <a:pt x="349864" y="22604"/>
                </a:lnTo>
                <a:lnTo>
                  <a:pt x="340399" y="17840"/>
                </a:lnTo>
                <a:lnTo>
                  <a:pt x="330120" y="13673"/>
                </a:lnTo>
                <a:lnTo>
                  <a:pt x="319299" y="9902"/>
                </a:lnTo>
                <a:lnTo>
                  <a:pt x="308116" y="6396"/>
                </a:lnTo>
                <a:lnTo>
                  <a:pt x="296692" y="4059"/>
                </a:lnTo>
                <a:lnTo>
                  <a:pt x="285107" y="2501"/>
                </a:lnTo>
                <a:lnTo>
                  <a:pt x="273415" y="1462"/>
                </a:lnTo>
                <a:lnTo>
                  <a:pt x="261651" y="769"/>
                </a:lnTo>
                <a:lnTo>
                  <a:pt x="237998" y="0"/>
                </a:lnTo>
                <a:lnTo>
                  <a:pt x="225142" y="786"/>
                </a:lnTo>
                <a:lnTo>
                  <a:pt x="211610" y="2304"/>
                </a:lnTo>
                <a:lnTo>
                  <a:pt x="197628" y="4307"/>
                </a:lnTo>
                <a:lnTo>
                  <a:pt x="184338" y="7627"/>
                </a:lnTo>
                <a:lnTo>
                  <a:pt x="171510" y="11825"/>
                </a:lnTo>
                <a:lnTo>
                  <a:pt x="158988" y="16608"/>
                </a:lnTo>
                <a:lnTo>
                  <a:pt x="146672" y="22773"/>
                </a:lnTo>
                <a:lnTo>
                  <a:pt x="134492" y="29860"/>
                </a:lnTo>
                <a:lnTo>
                  <a:pt x="109384" y="45671"/>
                </a:lnTo>
                <a:lnTo>
                  <a:pt x="69341" y="70315"/>
                </a:lnTo>
                <a:lnTo>
                  <a:pt x="37743" y="90626"/>
                </a:lnTo>
                <a:lnTo>
                  <a:pt x="0" y="1154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InkAnnotation537"/>
          <p:cNvSpPr/>
          <p:nvPr/>
        </p:nvSpPr>
        <p:spPr>
          <a:xfrm>
            <a:off x="4027289" y="4964906"/>
            <a:ext cx="634008" cy="562571"/>
          </a:xfrm>
          <a:custGeom>
            <a:avLst/>
            <a:gdLst/>
            <a:ahLst/>
            <a:cxnLst/>
            <a:rect l="0" t="0" r="0" b="0"/>
            <a:pathLst>
              <a:path w="634008" h="562571">
                <a:moveTo>
                  <a:pt x="0" y="562570"/>
                </a:moveTo>
                <a:lnTo>
                  <a:pt x="12428" y="550141"/>
                </a:lnTo>
                <a:lnTo>
                  <a:pt x="20990" y="536839"/>
                </a:lnTo>
                <a:lnTo>
                  <a:pt x="33765" y="520703"/>
                </a:lnTo>
                <a:lnTo>
                  <a:pt x="48810" y="505076"/>
                </a:lnTo>
                <a:lnTo>
                  <a:pt x="77546" y="476126"/>
                </a:lnTo>
                <a:lnTo>
                  <a:pt x="89366" y="461642"/>
                </a:lnTo>
                <a:lnTo>
                  <a:pt x="101233" y="445284"/>
                </a:lnTo>
                <a:lnTo>
                  <a:pt x="113123" y="428091"/>
                </a:lnTo>
                <a:lnTo>
                  <a:pt x="122375" y="410528"/>
                </a:lnTo>
                <a:lnTo>
                  <a:pt x="126232" y="401678"/>
                </a:lnTo>
                <a:lnTo>
                  <a:pt x="135808" y="381261"/>
                </a:lnTo>
                <a:lnTo>
                  <a:pt x="141141" y="370259"/>
                </a:lnTo>
                <a:lnTo>
                  <a:pt x="146679" y="359949"/>
                </a:lnTo>
                <a:lnTo>
                  <a:pt x="152356" y="350099"/>
                </a:lnTo>
                <a:lnTo>
                  <a:pt x="158126" y="340555"/>
                </a:lnTo>
                <a:lnTo>
                  <a:pt x="163955" y="330224"/>
                </a:lnTo>
                <a:lnTo>
                  <a:pt x="175726" y="308162"/>
                </a:lnTo>
                <a:lnTo>
                  <a:pt x="180651" y="296723"/>
                </a:lnTo>
                <a:lnTo>
                  <a:pt x="184925" y="285128"/>
                </a:lnTo>
                <a:lnTo>
                  <a:pt x="188768" y="273429"/>
                </a:lnTo>
                <a:lnTo>
                  <a:pt x="193314" y="261661"/>
                </a:lnTo>
                <a:lnTo>
                  <a:pt x="198329" y="249847"/>
                </a:lnTo>
                <a:lnTo>
                  <a:pt x="203657" y="238002"/>
                </a:lnTo>
                <a:lnTo>
                  <a:pt x="208201" y="226136"/>
                </a:lnTo>
                <a:lnTo>
                  <a:pt x="212222" y="214258"/>
                </a:lnTo>
                <a:lnTo>
                  <a:pt x="222623" y="181223"/>
                </a:lnTo>
                <a:lnTo>
                  <a:pt x="225806" y="171417"/>
                </a:lnTo>
                <a:lnTo>
                  <a:pt x="228920" y="160911"/>
                </a:lnTo>
                <a:lnTo>
                  <a:pt x="235025" y="138653"/>
                </a:lnTo>
                <a:lnTo>
                  <a:pt x="238043" y="129147"/>
                </a:lnTo>
                <a:lnTo>
                  <a:pt x="252997" y="88469"/>
                </a:lnTo>
                <a:lnTo>
                  <a:pt x="258955" y="76361"/>
                </a:lnTo>
                <a:lnTo>
                  <a:pt x="270866" y="60503"/>
                </a:lnTo>
                <a:lnTo>
                  <a:pt x="272850" y="57203"/>
                </a:lnTo>
                <a:lnTo>
                  <a:pt x="276297" y="46497"/>
                </a:lnTo>
                <a:lnTo>
                  <a:pt x="277463" y="46873"/>
                </a:lnTo>
                <a:lnTo>
                  <a:pt x="284462" y="52499"/>
                </a:lnTo>
                <a:lnTo>
                  <a:pt x="284891" y="53851"/>
                </a:lnTo>
                <a:lnTo>
                  <a:pt x="285636" y="70652"/>
                </a:lnTo>
                <a:lnTo>
                  <a:pt x="285746" y="155515"/>
                </a:lnTo>
                <a:lnTo>
                  <a:pt x="286740" y="167177"/>
                </a:lnTo>
                <a:lnTo>
                  <a:pt x="288394" y="178920"/>
                </a:lnTo>
                <a:lnTo>
                  <a:pt x="290489" y="190718"/>
                </a:lnTo>
                <a:lnTo>
                  <a:pt x="291886" y="202551"/>
                </a:lnTo>
                <a:lnTo>
                  <a:pt x="292817" y="214409"/>
                </a:lnTo>
                <a:lnTo>
                  <a:pt x="293438" y="226283"/>
                </a:lnTo>
                <a:lnTo>
                  <a:pt x="294844" y="239160"/>
                </a:lnTo>
                <a:lnTo>
                  <a:pt x="296773" y="252706"/>
                </a:lnTo>
                <a:lnTo>
                  <a:pt x="299052" y="266697"/>
                </a:lnTo>
                <a:lnTo>
                  <a:pt x="301563" y="279993"/>
                </a:lnTo>
                <a:lnTo>
                  <a:pt x="306999" y="305350"/>
                </a:lnTo>
                <a:lnTo>
                  <a:pt x="318574" y="353967"/>
                </a:lnTo>
                <a:lnTo>
                  <a:pt x="324482" y="377914"/>
                </a:lnTo>
                <a:lnTo>
                  <a:pt x="327446" y="388865"/>
                </a:lnTo>
                <a:lnTo>
                  <a:pt x="333385" y="408970"/>
                </a:lnTo>
                <a:lnTo>
                  <a:pt x="339333" y="425180"/>
                </a:lnTo>
                <a:lnTo>
                  <a:pt x="342307" y="432282"/>
                </a:lnTo>
                <a:lnTo>
                  <a:pt x="346275" y="438008"/>
                </a:lnTo>
                <a:lnTo>
                  <a:pt x="364256" y="454327"/>
                </a:lnTo>
                <a:lnTo>
                  <a:pt x="367852" y="457666"/>
                </a:lnTo>
                <a:lnTo>
                  <a:pt x="372235" y="459892"/>
                </a:lnTo>
                <a:lnTo>
                  <a:pt x="382396" y="462365"/>
                </a:lnTo>
                <a:lnTo>
                  <a:pt x="399273" y="463757"/>
                </a:lnTo>
                <a:lnTo>
                  <a:pt x="410949" y="461437"/>
                </a:lnTo>
                <a:lnTo>
                  <a:pt x="416841" y="459429"/>
                </a:lnTo>
                <a:lnTo>
                  <a:pt x="428680" y="451907"/>
                </a:lnTo>
                <a:lnTo>
                  <a:pt x="446500" y="436515"/>
                </a:lnTo>
                <a:lnTo>
                  <a:pt x="458397" y="424194"/>
                </a:lnTo>
                <a:lnTo>
                  <a:pt x="470300" y="408796"/>
                </a:lnTo>
                <a:lnTo>
                  <a:pt x="482204" y="392031"/>
                </a:lnTo>
                <a:lnTo>
                  <a:pt x="488157" y="383392"/>
                </a:lnTo>
                <a:lnTo>
                  <a:pt x="494110" y="373666"/>
                </a:lnTo>
                <a:lnTo>
                  <a:pt x="500062" y="363211"/>
                </a:lnTo>
                <a:lnTo>
                  <a:pt x="506016" y="352274"/>
                </a:lnTo>
                <a:lnTo>
                  <a:pt x="520567" y="326891"/>
                </a:lnTo>
                <a:lnTo>
                  <a:pt x="528615" y="313178"/>
                </a:lnTo>
                <a:lnTo>
                  <a:pt x="535965" y="299074"/>
                </a:lnTo>
                <a:lnTo>
                  <a:pt x="542848" y="284710"/>
                </a:lnTo>
                <a:lnTo>
                  <a:pt x="549422" y="270174"/>
                </a:lnTo>
                <a:lnTo>
                  <a:pt x="554797" y="255522"/>
                </a:lnTo>
                <a:lnTo>
                  <a:pt x="559372" y="240794"/>
                </a:lnTo>
                <a:lnTo>
                  <a:pt x="563414" y="226013"/>
                </a:lnTo>
                <a:lnTo>
                  <a:pt x="568094" y="211198"/>
                </a:lnTo>
                <a:lnTo>
                  <a:pt x="573198" y="196362"/>
                </a:lnTo>
                <a:lnTo>
                  <a:pt x="578585" y="181509"/>
                </a:lnTo>
                <a:lnTo>
                  <a:pt x="583169" y="167639"/>
                </a:lnTo>
                <a:lnTo>
                  <a:pt x="587216" y="154423"/>
                </a:lnTo>
                <a:lnTo>
                  <a:pt x="590907" y="141644"/>
                </a:lnTo>
                <a:lnTo>
                  <a:pt x="595352" y="128164"/>
                </a:lnTo>
                <a:lnTo>
                  <a:pt x="605583" y="99956"/>
                </a:lnTo>
                <a:lnTo>
                  <a:pt x="610097" y="86481"/>
                </a:lnTo>
                <a:lnTo>
                  <a:pt x="614098" y="73529"/>
                </a:lnTo>
                <a:lnTo>
                  <a:pt x="617758" y="60925"/>
                </a:lnTo>
                <a:lnTo>
                  <a:pt x="621190" y="50539"/>
                </a:lnTo>
                <a:lnTo>
                  <a:pt x="627649" y="33706"/>
                </a:lnTo>
                <a:lnTo>
                  <a:pt x="631181" y="19610"/>
                </a:lnTo>
                <a:lnTo>
                  <a:pt x="63400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InkAnnotation538"/>
          <p:cNvSpPr/>
          <p:nvPr/>
        </p:nvSpPr>
        <p:spPr>
          <a:xfrm>
            <a:off x="4732734" y="5027414"/>
            <a:ext cx="227682" cy="437006"/>
          </a:xfrm>
          <a:custGeom>
            <a:avLst/>
            <a:gdLst/>
            <a:ahLst/>
            <a:cxnLst/>
            <a:rect l="0" t="0" r="0" b="0"/>
            <a:pathLst>
              <a:path w="227682" h="437006">
                <a:moveTo>
                  <a:pt x="0" y="80367"/>
                </a:moveTo>
                <a:lnTo>
                  <a:pt x="25731" y="106098"/>
                </a:lnTo>
                <a:lnTo>
                  <a:pt x="32037" y="111411"/>
                </a:lnTo>
                <a:lnTo>
                  <a:pt x="39218" y="116938"/>
                </a:lnTo>
                <a:lnTo>
                  <a:pt x="46981" y="122607"/>
                </a:lnTo>
                <a:lnTo>
                  <a:pt x="55133" y="130355"/>
                </a:lnTo>
                <a:lnTo>
                  <a:pt x="63544" y="139489"/>
                </a:lnTo>
                <a:lnTo>
                  <a:pt x="72128" y="149547"/>
                </a:lnTo>
                <a:lnTo>
                  <a:pt x="80827" y="159229"/>
                </a:lnTo>
                <a:lnTo>
                  <a:pt x="98431" y="177925"/>
                </a:lnTo>
                <a:lnTo>
                  <a:pt x="107292" y="188069"/>
                </a:lnTo>
                <a:lnTo>
                  <a:pt x="116177" y="198801"/>
                </a:lnTo>
                <a:lnTo>
                  <a:pt x="133985" y="221309"/>
                </a:lnTo>
                <a:lnTo>
                  <a:pt x="151822" y="244541"/>
                </a:lnTo>
                <a:lnTo>
                  <a:pt x="159754" y="256293"/>
                </a:lnTo>
                <a:lnTo>
                  <a:pt x="167026" y="268096"/>
                </a:lnTo>
                <a:lnTo>
                  <a:pt x="173859" y="279934"/>
                </a:lnTo>
                <a:lnTo>
                  <a:pt x="186742" y="301025"/>
                </a:lnTo>
                <a:lnTo>
                  <a:pt x="205151" y="329632"/>
                </a:lnTo>
                <a:lnTo>
                  <a:pt x="211181" y="338817"/>
                </a:lnTo>
                <a:lnTo>
                  <a:pt x="215202" y="347917"/>
                </a:lnTo>
                <a:lnTo>
                  <a:pt x="217882" y="356960"/>
                </a:lnTo>
                <a:lnTo>
                  <a:pt x="219669" y="365966"/>
                </a:lnTo>
                <a:lnTo>
                  <a:pt x="221852" y="374946"/>
                </a:lnTo>
                <a:lnTo>
                  <a:pt x="224299" y="383909"/>
                </a:lnTo>
                <a:lnTo>
                  <a:pt x="226924" y="392861"/>
                </a:lnTo>
                <a:lnTo>
                  <a:pt x="227681" y="399821"/>
                </a:lnTo>
                <a:lnTo>
                  <a:pt x="227193" y="405453"/>
                </a:lnTo>
                <a:lnTo>
                  <a:pt x="224413" y="418121"/>
                </a:lnTo>
                <a:lnTo>
                  <a:pt x="224023" y="421622"/>
                </a:lnTo>
                <a:lnTo>
                  <a:pt x="222770" y="424948"/>
                </a:lnTo>
                <a:lnTo>
                  <a:pt x="218733" y="431290"/>
                </a:lnTo>
                <a:lnTo>
                  <a:pt x="215275" y="433379"/>
                </a:lnTo>
                <a:lnTo>
                  <a:pt x="210985" y="434770"/>
                </a:lnTo>
                <a:lnTo>
                  <a:pt x="206141" y="435698"/>
                </a:lnTo>
                <a:lnTo>
                  <a:pt x="201919" y="436317"/>
                </a:lnTo>
                <a:lnTo>
                  <a:pt x="198113" y="436729"/>
                </a:lnTo>
                <a:lnTo>
                  <a:pt x="194583" y="437005"/>
                </a:lnTo>
                <a:lnTo>
                  <a:pt x="189253" y="436196"/>
                </a:lnTo>
                <a:lnTo>
                  <a:pt x="182724" y="434664"/>
                </a:lnTo>
                <a:lnTo>
                  <a:pt x="175394" y="432651"/>
                </a:lnTo>
                <a:lnTo>
                  <a:pt x="168523" y="430317"/>
                </a:lnTo>
                <a:lnTo>
                  <a:pt x="161958" y="427768"/>
                </a:lnTo>
                <a:lnTo>
                  <a:pt x="155597" y="425077"/>
                </a:lnTo>
                <a:lnTo>
                  <a:pt x="149372" y="421299"/>
                </a:lnTo>
                <a:lnTo>
                  <a:pt x="143237" y="416795"/>
                </a:lnTo>
                <a:lnTo>
                  <a:pt x="137164" y="411809"/>
                </a:lnTo>
                <a:lnTo>
                  <a:pt x="131129" y="406500"/>
                </a:lnTo>
                <a:lnTo>
                  <a:pt x="125123" y="400977"/>
                </a:lnTo>
                <a:lnTo>
                  <a:pt x="119134" y="395310"/>
                </a:lnTo>
                <a:lnTo>
                  <a:pt x="114149" y="388555"/>
                </a:lnTo>
                <a:lnTo>
                  <a:pt x="109833" y="381076"/>
                </a:lnTo>
                <a:lnTo>
                  <a:pt x="91038" y="342944"/>
                </a:lnTo>
                <a:lnTo>
                  <a:pt x="86489" y="332809"/>
                </a:lnTo>
                <a:lnTo>
                  <a:pt x="82464" y="323076"/>
                </a:lnTo>
                <a:lnTo>
                  <a:pt x="78788" y="313610"/>
                </a:lnTo>
                <a:lnTo>
                  <a:pt x="75346" y="302339"/>
                </a:lnTo>
                <a:lnTo>
                  <a:pt x="72058" y="289863"/>
                </a:lnTo>
                <a:lnTo>
                  <a:pt x="68875" y="276586"/>
                </a:lnTo>
                <a:lnTo>
                  <a:pt x="66752" y="263766"/>
                </a:lnTo>
                <a:lnTo>
                  <a:pt x="65337" y="251250"/>
                </a:lnTo>
                <a:lnTo>
                  <a:pt x="64394" y="238938"/>
                </a:lnTo>
                <a:lnTo>
                  <a:pt x="62773" y="226760"/>
                </a:lnTo>
                <a:lnTo>
                  <a:pt x="60700" y="214673"/>
                </a:lnTo>
                <a:lnTo>
                  <a:pt x="58326" y="202646"/>
                </a:lnTo>
                <a:lnTo>
                  <a:pt x="56743" y="190660"/>
                </a:lnTo>
                <a:lnTo>
                  <a:pt x="55688" y="178700"/>
                </a:lnTo>
                <a:lnTo>
                  <a:pt x="54985" y="166759"/>
                </a:lnTo>
                <a:lnTo>
                  <a:pt x="55508" y="155820"/>
                </a:lnTo>
                <a:lnTo>
                  <a:pt x="56849" y="145552"/>
                </a:lnTo>
                <a:lnTo>
                  <a:pt x="58735" y="135730"/>
                </a:lnTo>
                <a:lnTo>
                  <a:pt x="63477" y="114233"/>
                </a:lnTo>
                <a:lnTo>
                  <a:pt x="66130" y="102944"/>
                </a:lnTo>
                <a:lnTo>
                  <a:pt x="68891" y="92442"/>
                </a:lnTo>
                <a:lnTo>
                  <a:pt x="74605" y="72835"/>
                </a:lnTo>
                <a:lnTo>
                  <a:pt x="77518" y="64431"/>
                </a:lnTo>
                <a:lnTo>
                  <a:pt x="80452" y="56845"/>
                </a:lnTo>
                <a:lnTo>
                  <a:pt x="83401" y="49803"/>
                </a:lnTo>
                <a:lnTo>
                  <a:pt x="87350" y="43124"/>
                </a:lnTo>
                <a:lnTo>
                  <a:pt x="91967" y="36686"/>
                </a:lnTo>
                <a:lnTo>
                  <a:pt x="97031" y="30410"/>
                </a:lnTo>
                <a:lnTo>
                  <a:pt x="102390" y="25234"/>
                </a:lnTo>
                <a:lnTo>
                  <a:pt x="107948" y="20791"/>
                </a:lnTo>
                <a:lnTo>
                  <a:pt x="113636" y="16837"/>
                </a:lnTo>
                <a:lnTo>
                  <a:pt x="119414" y="13209"/>
                </a:lnTo>
                <a:lnTo>
                  <a:pt x="125250" y="9798"/>
                </a:lnTo>
                <a:lnTo>
                  <a:pt x="131124" y="6531"/>
                </a:lnTo>
                <a:lnTo>
                  <a:pt x="136034" y="4354"/>
                </a:lnTo>
                <a:lnTo>
                  <a:pt x="140299" y="2903"/>
                </a:lnTo>
                <a:lnTo>
                  <a:pt x="15180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InkAnnotation539"/>
          <p:cNvSpPr/>
          <p:nvPr/>
        </p:nvSpPr>
        <p:spPr>
          <a:xfrm>
            <a:off x="5161898" y="4839900"/>
            <a:ext cx="570962" cy="732226"/>
          </a:xfrm>
          <a:custGeom>
            <a:avLst/>
            <a:gdLst/>
            <a:ahLst/>
            <a:cxnLst/>
            <a:rect l="0" t="0" r="0" b="0"/>
            <a:pathLst>
              <a:path w="570962" h="732226">
                <a:moveTo>
                  <a:pt x="17320" y="732225"/>
                </a:moveTo>
                <a:lnTo>
                  <a:pt x="43310" y="732225"/>
                </a:lnTo>
                <a:lnTo>
                  <a:pt x="54007" y="729579"/>
                </a:lnTo>
                <a:lnTo>
                  <a:pt x="59638" y="727484"/>
                </a:lnTo>
                <a:lnTo>
                  <a:pt x="64383" y="724103"/>
                </a:lnTo>
                <a:lnTo>
                  <a:pt x="81774" y="707065"/>
                </a:lnTo>
                <a:lnTo>
                  <a:pt x="98265" y="694343"/>
                </a:lnTo>
                <a:lnTo>
                  <a:pt x="104025" y="689110"/>
                </a:lnTo>
                <a:lnTo>
                  <a:pt x="113073" y="675360"/>
                </a:lnTo>
                <a:lnTo>
                  <a:pt x="121392" y="659326"/>
                </a:lnTo>
                <a:lnTo>
                  <a:pt x="131704" y="642278"/>
                </a:lnTo>
                <a:lnTo>
                  <a:pt x="140257" y="622134"/>
                </a:lnTo>
                <a:lnTo>
                  <a:pt x="148357" y="600944"/>
                </a:lnTo>
                <a:lnTo>
                  <a:pt x="158572" y="581604"/>
                </a:lnTo>
                <a:lnTo>
                  <a:pt x="163082" y="570295"/>
                </a:lnTo>
                <a:lnTo>
                  <a:pt x="167080" y="557795"/>
                </a:lnTo>
                <a:lnTo>
                  <a:pt x="177449" y="519146"/>
                </a:lnTo>
                <a:lnTo>
                  <a:pt x="180628" y="506829"/>
                </a:lnTo>
                <a:lnTo>
                  <a:pt x="184731" y="493655"/>
                </a:lnTo>
                <a:lnTo>
                  <a:pt x="189450" y="479912"/>
                </a:lnTo>
                <a:lnTo>
                  <a:pt x="194582" y="465790"/>
                </a:lnTo>
                <a:lnTo>
                  <a:pt x="198994" y="451414"/>
                </a:lnTo>
                <a:lnTo>
                  <a:pt x="202928" y="436869"/>
                </a:lnTo>
                <a:lnTo>
                  <a:pt x="206543" y="422212"/>
                </a:lnTo>
                <a:lnTo>
                  <a:pt x="208954" y="408471"/>
                </a:lnTo>
                <a:lnTo>
                  <a:pt x="210560" y="395342"/>
                </a:lnTo>
                <a:lnTo>
                  <a:pt x="211631" y="382620"/>
                </a:lnTo>
                <a:lnTo>
                  <a:pt x="213337" y="369178"/>
                </a:lnTo>
                <a:lnTo>
                  <a:pt x="215467" y="355256"/>
                </a:lnTo>
                <a:lnTo>
                  <a:pt x="220480" y="326558"/>
                </a:lnTo>
                <a:lnTo>
                  <a:pt x="226014" y="297267"/>
                </a:lnTo>
                <a:lnTo>
                  <a:pt x="231782" y="270358"/>
                </a:lnTo>
                <a:lnTo>
                  <a:pt x="234708" y="257626"/>
                </a:lnTo>
                <a:lnTo>
                  <a:pt x="236660" y="245169"/>
                </a:lnTo>
                <a:lnTo>
                  <a:pt x="237961" y="232896"/>
                </a:lnTo>
                <a:lnTo>
                  <a:pt x="238828" y="220745"/>
                </a:lnTo>
                <a:lnTo>
                  <a:pt x="242437" y="199306"/>
                </a:lnTo>
                <a:lnTo>
                  <a:pt x="252839" y="156550"/>
                </a:lnTo>
                <a:lnTo>
                  <a:pt x="255941" y="136048"/>
                </a:lnTo>
                <a:lnTo>
                  <a:pt x="258311" y="118007"/>
                </a:lnTo>
                <a:lnTo>
                  <a:pt x="265224" y="96694"/>
                </a:lnTo>
                <a:lnTo>
                  <a:pt x="273803" y="74360"/>
                </a:lnTo>
                <a:lnTo>
                  <a:pt x="276172" y="65786"/>
                </a:lnTo>
                <a:lnTo>
                  <a:pt x="283084" y="50794"/>
                </a:lnTo>
                <a:lnTo>
                  <a:pt x="292489" y="37891"/>
                </a:lnTo>
                <a:lnTo>
                  <a:pt x="294031" y="37164"/>
                </a:lnTo>
                <a:lnTo>
                  <a:pt x="303059" y="35710"/>
                </a:lnTo>
                <a:lnTo>
                  <a:pt x="303063" y="35710"/>
                </a:lnTo>
                <a:lnTo>
                  <a:pt x="303065" y="35709"/>
                </a:lnTo>
                <a:lnTo>
                  <a:pt x="303067" y="35709"/>
                </a:lnTo>
                <a:lnTo>
                  <a:pt x="185216" y="35709"/>
                </a:lnTo>
                <a:lnTo>
                  <a:pt x="168339" y="33063"/>
                </a:lnTo>
                <a:lnTo>
                  <a:pt x="150916" y="29572"/>
                </a:lnTo>
                <a:lnTo>
                  <a:pt x="133250" y="28020"/>
                </a:lnTo>
                <a:lnTo>
                  <a:pt x="115477" y="27330"/>
                </a:lnTo>
                <a:lnTo>
                  <a:pt x="98649" y="26032"/>
                </a:lnTo>
                <a:lnTo>
                  <a:pt x="84555" y="22147"/>
                </a:lnTo>
                <a:lnTo>
                  <a:pt x="69030" y="19759"/>
                </a:lnTo>
                <a:lnTo>
                  <a:pt x="53201" y="17706"/>
                </a:lnTo>
                <a:lnTo>
                  <a:pt x="34125" y="11964"/>
                </a:lnTo>
                <a:lnTo>
                  <a:pt x="18288" y="9521"/>
                </a:lnTo>
                <a:lnTo>
                  <a:pt x="675" y="8943"/>
                </a:lnTo>
                <a:lnTo>
                  <a:pt x="0" y="8930"/>
                </a:lnTo>
                <a:lnTo>
                  <a:pt x="4361" y="4182"/>
                </a:lnTo>
                <a:lnTo>
                  <a:pt x="7689" y="2785"/>
                </a:lnTo>
                <a:lnTo>
                  <a:pt x="24642" y="542"/>
                </a:lnTo>
                <a:lnTo>
                  <a:pt x="39995" y="154"/>
                </a:lnTo>
                <a:lnTo>
                  <a:pt x="97969" y="0"/>
                </a:lnTo>
                <a:lnTo>
                  <a:pt x="107797" y="988"/>
                </a:lnTo>
                <a:lnTo>
                  <a:pt x="118317" y="2640"/>
                </a:lnTo>
                <a:lnTo>
                  <a:pt x="129300" y="4734"/>
                </a:lnTo>
                <a:lnTo>
                  <a:pt x="139598" y="6129"/>
                </a:lnTo>
                <a:lnTo>
                  <a:pt x="149440" y="7059"/>
                </a:lnTo>
                <a:lnTo>
                  <a:pt x="158979" y="7679"/>
                </a:lnTo>
                <a:lnTo>
                  <a:pt x="169306" y="8093"/>
                </a:lnTo>
                <a:lnTo>
                  <a:pt x="191364" y="8552"/>
                </a:lnTo>
                <a:lnTo>
                  <a:pt x="377379" y="8918"/>
                </a:lnTo>
                <a:lnTo>
                  <a:pt x="389320" y="9911"/>
                </a:lnTo>
                <a:lnTo>
                  <a:pt x="401250" y="11565"/>
                </a:lnTo>
                <a:lnTo>
                  <a:pt x="413172" y="13660"/>
                </a:lnTo>
                <a:lnTo>
                  <a:pt x="425088" y="15056"/>
                </a:lnTo>
                <a:lnTo>
                  <a:pt x="437001" y="15987"/>
                </a:lnTo>
                <a:lnTo>
                  <a:pt x="448913" y="16608"/>
                </a:lnTo>
                <a:lnTo>
                  <a:pt x="472730" y="17298"/>
                </a:lnTo>
                <a:lnTo>
                  <a:pt x="515618" y="17740"/>
                </a:lnTo>
                <a:lnTo>
                  <a:pt x="525136" y="16784"/>
                </a:lnTo>
                <a:lnTo>
                  <a:pt x="534458" y="15155"/>
                </a:lnTo>
                <a:lnTo>
                  <a:pt x="550769" y="11691"/>
                </a:lnTo>
                <a:lnTo>
                  <a:pt x="556507" y="10767"/>
                </a:lnTo>
                <a:lnTo>
                  <a:pt x="570961" y="89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InkAnnotation540"/>
          <p:cNvSpPr/>
          <p:nvPr/>
        </p:nvSpPr>
        <p:spPr>
          <a:xfrm>
            <a:off x="5920385" y="4742081"/>
            <a:ext cx="347840" cy="704455"/>
          </a:xfrm>
          <a:custGeom>
            <a:avLst/>
            <a:gdLst/>
            <a:ahLst/>
            <a:cxnLst/>
            <a:rect l="0" t="0" r="0" b="0"/>
            <a:pathLst>
              <a:path w="347840" h="704455">
                <a:moveTo>
                  <a:pt x="71435" y="71020"/>
                </a:moveTo>
                <a:lnTo>
                  <a:pt x="71435" y="75760"/>
                </a:lnTo>
                <a:lnTo>
                  <a:pt x="70443" y="78149"/>
                </a:lnTo>
                <a:lnTo>
                  <a:pt x="66695" y="83449"/>
                </a:lnTo>
                <a:lnTo>
                  <a:pt x="65298" y="87243"/>
                </a:lnTo>
                <a:lnTo>
                  <a:pt x="63333" y="103057"/>
                </a:lnTo>
                <a:lnTo>
                  <a:pt x="62873" y="118001"/>
                </a:lnTo>
                <a:lnTo>
                  <a:pt x="60022" y="137210"/>
                </a:lnTo>
                <a:lnTo>
                  <a:pt x="55448" y="158977"/>
                </a:lnTo>
                <a:lnTo>
                  <a:pt x="50108" y="181880"/>
                </a:lnTo>
                <a:lnTo>
                  <a:pt x="48288" y="193544"/>
                </a:lnTo>
                <a:lnTo>
                  <a:pt x="47074" y="205289"/>
                </a:lnTo>
                <a:lnTo>
                  <a:pt x="46264" y="217087"/>
                </a:lnTo>
                <a:lnTo>
                  <a:pt x="44733" y="228922"/>
                </a:lnTo>
                <a:lnTo>
                  <a:pt x="42719" y="240780"/>
                </a:lnTo>
                <a:lnTo>
                  <a:pt x="32359" y="293069"/>
                </a:lnTo>
                <a:lnTo>
                  <a:pt x="26617" y="319198"/>
                </a:lnTo>
                <a:lnTo>
                  <a:pt x="20758" y="345032"/>
                </a:lnTo>
                <a:lnTo>
                  <a:pt x="14847" y="373050"/>
                </a:lnTo>
                <a:lnTo>
                  <a:pt x="12873" y="386476"/>
                </a:lnTo>
                <a:lnTo>
                  <a:pt x="11558" y="399393"/>
                </a:lnTo>
                <a:lnTo>
                  <a:pt x="10681" y="411975"/>
                </a:lnTo>
                <a:lnTo>
                  <a:pt x="9105" y="425324"/>
                </a:lnTo>
                <a:lnTo>
                  <a:pt x="7060" y="439183"/>
                </a:lnTo>
                <a:lnTo>
                  <a:pt x="4706" y="453384"/>
                </a:lnTo>
                <a:lnTo>
                  <a:pt x="3137" y="466820"/>
                </a:lnTo>
                <a:lnTo>
                  <a:pt x="2090" y="479746"/>
                </a:lnTo>
                <a:lnTo>
                  <a:pt x="1393" y="492332"/>
                </a:lnTo>
                <a:lnTo>
                  <a:pt x="618" y="519546"/>
                </a:lnTo>
                <a:lnTo>
                  <a:pt x="5" y="640517"/>
                </a:lnTo>
                <a:lnTo>
                  <a:pt x="0" y="655190"/>
                </a:lnTo>
                <a:lnTo>
                  <a:pt x="2645" y="668326"/>
                </a:lnTo>
                <a:lnTo>
                  <a:pt x="7127" y="679786"/>
                </a:lnTo>
                <a:lnTo>
                  <a:pt x="15229" y="691816"/>
                </a:lnTo>
                <a:lnTo>
                  <a:pt x="20989" y="698495"/>
                </a:lnTo>
                <a:lnTo>
                  <a:pt x="23913" y="700672"/>
                </a:lnTo>
                <a:lnTo>
                  <a:pt x="29808" y="703093"/>
                </a:lnTo>
                <a:lnTo>
                  <a:pt x="38706" y="704454"/>
                </a:lnTo>
                <a:lnTo>
                  <a:pt x="47298" y="702127"/>
                </a:lnTo>
                <a:lnTo>
                  <a:pt x="52367" y="700117"/>
                </a:lnTo>
                <a:lnTo>
                  <a:pt x="56738" y="696793"/>
                </a:lnTo>
                <a:lnTo>
                  <a:pt x="64242" y="687808"/>
                </a:lnTo>
                <a:lnTo>
                  <a:pt x="73530" y="674555"/>
                </a:lnTo>
                <a:lnTo>
                  <a:pt x="95662" y="641792"/>
                </a:lnTo>
                <a:lnTo>
                  <a:pt x="104692" y="621691"/>
                </a:lnTo>
                <a:lnTo>
                  <a:pt x="108489" y="610775"/>
                </a:lnTo>
                <a:lnTo>
                  <a:pt x="113004" y="599529"/>
                </a:lnTo>
                <a:lnTo>
                  <a:pt x="117999" y="588063"/>
                </a:lnTo>
                <a:lnTo>
                  <a:pt x="128841" y="564739"/>
                </a:lnTo>
                <a:lnTo>
                  <a:pt x="140274" y="541143"/>
                </a:lnTo>
                <a:lnTo>
                  <a:pt x="145109" y="528302"/>
                </a:lnTo>
                <a:lnTo>
                  <a:pt x="149324" y="514781"/>
                </a:lnTo>
                <a:lnTo>
                  <a:pt x="153127" y="500806"/>
                </a:lnTo>
                <a:lnTo>
                  <a:pt x="156654" y="486529"/>
                </a:lnTo>
                <a:lnTo>
                  <a:pt x="178527" y="390556"/>
                </a:lnTo>
                <a:lnTo>
                  <a:pt x="184515" y="362856"/>
                </a:lnTo>
                <a:lnTo>
                  <a:pt x="190485" y="337316"/>
                </a:lnTo>
                <a:lnTo>
                  <a:pt x="193799" y="315382"/>
                </a:lnTo>
                <a:lnTo>
                  <a:pt x="195272" y="295711"/>
                </a:lnTo>
                <a:lnTo>
                  <a:pt x="195927" y="277047"/>
                </a:lnTo>
                <a:lnTo>
                  <a:pt x="196295" y="254545"/>
                </a:lnTo>
                <a:lnTo>
                  <a:pt x="193736" y="241553"/>
                </a:lnTo>
                <a:lnTo>
                  <a:pt x="189362" y="225728"/>
                </a:lnTo>
                <a:lnTo>
                  <a:pt x="187522" y="204980"/>
                </a:lnTo>
                <a:lnTo>
                  <a:pt x="187521" y="223008"/>
                </a:lnTo>
                <a:lnTo>
                  <a:pt x="188513" y="226916"/>
                </a:lnTo>
                <a:lnTo>
                  <a:pt x="194589" y="240316"/>
                </a:lnTo>
                <a:lnTo>
                  <a:pt x="196615" y="247466"/>
                </a:lnTo>
                <a:lnTo>
                  <a:pt x="200823" y="257258"/>
                </a:lnTo>
                <a:lnTo>
                  <a:pt x="204326" y="261655"/>
                </a:lnTo>
                <a:lnTo>
                  <a:pt x="213511" y="269187"/>
                </a:lnTo>
                <a:lnTo>
                  <a:pt x="221562" y="275842"/>
                </a:lnTo>
                <a:lnTo>
                  <a:pt x="225098" y="279005"/>
                </a:lnTo>
                <a:lnTo>
                  <a:pt x="228447" y="281114"/>
                </a:lnTo>
                <a:lnTo>
                  <a:pt x="234814" y="283458"/>
                </a:lnTo>
                <a:lnTo>
                  <a:pt x="243598" y="284499"/>
                </a:lnTo>
                <a:lnTo>
                  <a:pt x="253123" y="284962"/>
                </a:lnTo>
                <a:lnTo>
                  <a:pt x="260665" y="285168"/>
                </a:lnTo>
                <a:lnTo>
                  <a:pt x="275229" y="285284"/>
                </a:lnTo>
                <a:lnTo>
                  <a:pt x="279727" y="284308"/>
                </a:lnTo>
                <a:lnTo>
                  <a:pt x="287372" y="280578"/>
                </a:lnTo>
                <a:lnTo>
                  <a:pt x="294075" y="272967"/>
                </a:lnTo>
                <a:lnTo>
                  <a:pt x="297252" y="268159"/>
                </a:lnTo>
                <a:lnTo>
                  <a:pt x="306075" y="260172"/>
                </a:lnTo>
                <a:lnTo>
                  <a:pt x="311205" y="256652"/>
                </a:lnTo>
                <a:lnTo>
                  <a:pt x="319551" y="247450"/>
                </a:lnTo>
                <a:lnTo>
                  <a:pt x="329828" y="231113"/>
                </a:lnTo>
                <a:lnTo>
                  <a:pt x="332994" y="225374"/>
                </a:lnTo>
                <a:lnTo>
                  <a:pt x="336512" y="213706"/>
                </a:lnTo>
                <a:lnTo>
                  <a:pt x="341137" y="193334"/>
                </a:lnTo>
                <a:lnTo>
                  <a:pt x="345093" y="176976"/>
                </a:lnTo>
                <a:lnTo>
                  <a:pt x="346849" y="159783"/>
                </a:lnTo>
                <a:lnTo>
                  <a:pt x="347839" y="138111"/>
                </a:lnTo>
                <a:lnTo>
                  <a:pt x="345424" y="122666"/>
                </a:lnTo>
                <a:lnTo>
                  <a:pt x="342037" y="106872"/>
                </a:lnTo>
                <a:lnTo>
                  <a:pt x="340530" y="93238"/>
                </a:lnTo>
                <a:lnTo>
                  <a:pt x="338145" y="86825"/>
                </a:lnTo>
                <a:lnTo>
                  <a:pt x="330202" y="74406"/>
                </a:lnTo>
                <a:lnTo>
                  <a:pt x="322703" y="62273"/>
                </a:lnTo>
                <a:lnTo>
                  <a:pt x="315071" y="50265"/>
                </a:lnTo>
                <a:lnTo>
                  <a:pt x="305064" y="38314"/>
                </a:lnTo>
                <a:lnTo>
                  <a:pt x="299617" y="33341"/>
                </a:lnTo>
                <a:lnTo>
                  <a:pt x="294002" y="29033"/>
                </a:lnTo>
                <a:lnTo>
                  <a:pt x="283462" y="21602"/>
                </a:lnTo>
                <a:lnTo>
                  <a:pt x="275471" y="14991"/>
                </a:lnTo>
                <a:lnTo>
                  <a:pt x="269967" y="12831"/>
                </a:lnTo>
                <a:lnTo>
                  <a:pt x="263321" y="11392"/>
                </a:lnTo>
                <a:lnTo>
                  <a:pt x="255914" y="10432"/>
                </a:lnTo>
                <a:lnTo>
                  <a:pt x="248991" y="8800"/>
                </a:lnTo>
                <a:lnTo>
                  <a:pt x="242392" y="6720"/>
                </a:lnTo>
                <a:lnTo>
                  <a:pt x="236007" y="4341"/>
                </a:lnTo>
                <a:lnTo>
                  <a:pt x="229767" y="2755"/>
                </a:lnTo>
                <a:lnTo>
                  <a:pt x="223622" y="1697"/>
                </a:lnTo>
                <a:lnTo>
                  <a:pt x="217542" y="993"/>
                </a:lnTo>
                <a:lnTo>
                  <a:pt x="211504" y="522"/>
                </a:lnTo>
                <a:lnTo>
                  <a:pt x="205493" y="209"/>
                </a:lnTo>
                <a:lnTo>
                  <a:pt x="199503" y="0"/>
                </a:lnTo>
                <a:lnTo>
                  <a:pt x="193525" y="853"/>
                </a:lnTo>
                <a:lnTo>
                  <a:pt x="187554" y="2414"/>
                </a:lnTo>
                <a:lnTo>
                  <a:pt x="181589" y="4447"/>
                </a:lnTo>
                <a:lnTo>
                  <a:pt x="175630" y="5802"/>
                </a:lnTo>
                <a:lnTo>
                  <a:pt x="169671" y="6705"/>
                </a:lnTo>
                <a:lnTo>
                  <a:pt x="163715" y="7308"/>
                </a:lnTo>
                <a:lnTo>
                  <a:pt x="157760" y="8701"/>
                </a:lnTo>
                <a:lnTo>
                  <a:pt x="151804" y="10623"/>
                </a:lnTo>
                <a:lnTo>
                  <a:pt x="145851" y="12896"/>
                </a:lnTo>
                <a:lnTo>
                  <a:pt x="139897" y="15403"/>
                </a:lnTo>
                <a:lnTo>
                  <a:pt x="133944" y="18067"/>
                </a:lnTo>
                <a:lnTo>
                  <a:pt x="122036" y="23673"/>
                </a:lnTo>
                <a:lnTo>
                  <a:pt x="92271" y="38314"/>
                </a:lnTo>
                <a:lnTo>
                  <a:pt x="83010" y="41601"/>
                </a:lnTo>
                <a:lnTo>
                  <a:pt x="71435" y="442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InkAnnotation541"/>
          <p:cNvSpPr/>
          <p:nvPr/>
        </p:nvSpPr>
        <p:spPr>
          <a:xfrm>
            <a:off x="2031253" y="3384351"/>
            <a:ext cx="307763" cy="254822"/>
          </a:xfrm>
          <a:custGeom>
            <a:avLst/>
            <a:gdLst/>
            <a:ahLst/>
            <a:cxnLst/>
            <a:rect l="0" t="0" r="0" b="0"/>
            <a:pathLst>
              <a:path w="307763" h="254822">
                <a:moveTo>
                  <a:pt x="192239" y="17859"/>
                </a:moveTo>
                <a:lnTo>
                  <a:pt x="187498" y="17859"/>
                </a:lnTo>
                <a:lnTo>
                  <a:pt x="186102" y="16867"/>
                </a:lnTo>
                <a:lnTo>
                  <a:pt x="185171" y="15213"/>
                </a:lnTo>
                <a:lnTo>
                  <a:pt x="184550" y="13119"/>
                </a:lnTo>
                <a:lnTo>
                  <a:pt x="183144" y="11722"/>
                </a:lnTo>
                <a:lnTo>
                  <a:pt x="181215" y="10791"/>
                </a:lnTo>
                <a:lnTo>
                  <a:pt x="178936" y="10171"/>
                </a:lnTo>
                <a:lnTo>
                  <a:pt x="171113" y="9481"/>
                </a:lnTo>
                <a:lnTo>
                  <a:pt x="166249" y="9297"/>
                </a:lnTo>
                <a:lnTo>
                  <a:pt x="162014" y="10167"/>
                </a:lnTo>
                <a:lnTo>
                  <a:pt x="154662" y="13779"/>
                </a:lnTo>
                <a:lnTo>
                  <a:pt x="145442" y="16046"/>
                </a:lnTo>
                <a:lnTo>
                  <a:pt x="140205" y="16650"/>
                </a:lnTo>
                <a:lnTo>
                  <a:pt x="134729" y="18045"/>
                </a:lnTo>
                <a:lnTo>
                  <a:pt x="129094" y="19968"/>
                </a:lnTo>
                <a:lnTo>
                  <a:pt x="123354" y="22242"/>
                </a:lnTo>
                <a:lnTo>
                  <a:pt x="118534" y="25742"/>
                </a:lnTo>
                <a:lnTo>
                  <a:pt x="114329" y="30060"/>
                </a:lnTo>
                <a:lnTo>
                  <a:pt x="110533" y="34923"/>
                </a:lnTo>
                <a:lnTo>
                  <a:pt x="106019" y="39157"/>
                </a:lnTo>
                <a:lnTo>
                  <a:pt x="101024" y="42971"/>
                </a:lnTo>
                <a:lnTo>
                  <a:pt x="95710" y="46507"/>
                </a:lnTo>
                <a:lnTo>
                  <a:pt x="91175" y="50849"/>
                </a:lnTo>
                <a:lnTo>
                  <a:pt x="87160" y="55727"/>
                </a:lnTo>
                <a:lnTo>
                  <a:pt x="83491" y="60964"/>
                </a:lnTo>
                <a:lnTo>
                  <a:pt x="79061" y="65448"/>
                </a:lnTo>
                <a:lnTo>
                  <a:pt x="74123" y="69429"/>
                </a:lnTo>
                <a:lnTo>
                  <a:pt x="68846" y="73075"/>
                </a:lnTo>
                <a:lnTo>
                  <a:pt x="63344" y="77490"/>
                </a:lnTo>
                <a:lnTo>
                  <a:pt x="57692" y="82418"/>
                </a:lnTo>
                <a:lnTo>
                  <a:pt x="51939" y="87687"/>
                </a:lnTo>
                <a:lnTo>
                  <a:pt x="47112" y="93185"/>
                </a:lnTo>
                <a:lnTo>
                  <a:pt x="42902" y="98834"/>
                </a:lnTo>
                <a:lnTo>
                  <a:pt x="39103" y="104585"/>
                </a:lnTo>
                <a:lnTo>
                  <a:pt x="34586" y="109411"/>
                </a:lnTo>
                <a:lnTo>
                  <a:pt x="29590" y="113620"/>
                </a:lnTo>
                <a:lnTo>
                  <a:pt x="24275" y="117418"/>
                </a:lnTo>
                <a:lnTo>
                  <a:pt x="19740" y="121935"/>
                </a:lnTo>
                <a:lnTo>
                  <a:pt x="15724" y="126931"/>
                </a:lnTo>
                <a:lnTo>
                  <a:pt x="12054" y="132245"/>
                </a:lnTo>
                <a:lnTo>
                  <a:pt x="9608" y="137773"/>
                </a:lnTo>
                <a:lnTo>
                  <a:pt x="7977" y="143443"/>
                </a:lnTo>
                <a:lnTo>
                  <a:pt x="6890" y="149206"/>
                </a:lnTo>
                <a:lnTo>
                  <a:pt x="5173" y="155033"/>
                </a:lnTo>
                <a:lnTo>
                  <a:pt x="3036" y="160903"/>
                </a:lnTo>
                <a:lnTo>
                  <a:pt x="619" y="166800"/>
                </a:lnTo>
                <a:lnTo>
                  <a:pt x="0" y="172715"/>
                </a:lnTo>
                <a:lnTo>
                  <a:pt x="580" y="178644"/>
                </a:lnTo>
                <a:lnTo>
                  <a:pt x="1958" y="184580"/>
                </a:lnTo>
                <a:lnTo>
                  <a:pt x="3870" y="189530"/>
                </a:lnTo>
                <a:lnTo>
                  <a:pt x="6136" y="193822"/>
                </a:lnTo>
                <a:lnTo>
                  <a:pt x="8639" y="197676"/>
                </a:lnTo>
                <a:lnTo>
                  <a:pt x="11300" y="202229"/>
                </a:lnTo>
                <a:lnTo>
                  <a:pt x="14066" y="207249"/>
                </a:lnTo>
                <a:lnTo>
                  <a:pt x="16902" y="212580"/>
                </a:lnTo>
                <a:lnTo>
                  <a:pt x="20777" y="217126"/>
                </a:lnTo>
                <a:lnTo>
                  <a:pt x="30375" y="224824"/>
                </a:lnTo>
                <a:lnTo>
                  <a:pt x="36705" y="228265"/>
                </a:lnTo>
                <a:lnTo>
                  <a:pt x="43901" y="231551"/>
                </a:lnTo>
                <a:lnTo>
                  <a:pt x="51675" y="234735"/>
                </a:lnTo>
                <a:lnTo>
                  <a:pt x="59834" y="237849"/>
                </a:lnTo>
                <a:lnTo>
                  <a:pt x="76838" y="243955"/>
                </a:lnTo>
                <a:lnTo>
                  <a:pt x="85539" y="245981"/>
                </a:lnTo>
                <a:lnTo>
                  <a:pt x="94317" y="247331"/>
                </a:lnTo>
                <a:lnTo>
                  <a:pt x="103145" y="248231"/>
                </a:lnTo>
                <a:lnTo>
                  <a:pt x="112999" y="249823"/>
                </a:lnTo>
                <a:lnTo>
                  <a:pt x="123537" y="251877"/>
                </a:lnTo>
                <a:lnTo>
                  <a:pt x="134532" y="254238"/>
                </a:lnTo>
                <a:lnTo>
                  <a:pt x="144838" y="254821"/>
                </a:lnTo>
                <a:lnTo>
                  <a:pt x="154685" y="254216"/>
                </a:lnTo>
                <a:lnTo>
                  <a:pt x="164226" y="252821"/>
                </a:lnTo>
                <a:lnTo>
                  <a:pt x="174556" y="251891"/>
                </a:lnTo>
                <a:lnTo>
                  <a:pt x="185411" y="251271"/>
                </a:lnTo>
                <a:lnTo>
                  <a:pt x="196617" y="250858"/>
                </a:lnTo>
                <a:lnTo>
                  <a:pt x="206072" y="249590"/>
                </a:lnTo>
                <a:lnTo>
                  <a:pt x="214359" y="247753"/>
                </a:lnTo>
                <a:lnTo>
                  <a:pt x="221868" y="245535"/>
                </a:lnTo>
                <a:lnTo>
                  <a:pt x="229851" y="242073"/>
                </a:lnTo>
                <a:lnTo>
                  <a:pt x="238150" y="237781"/>
                </a:lnTo>
                <a:lnTo>
                  <a:pt x="246659" y="232934"/>
                </a:lnTo>
                <a:lnTo>
                  <a:pt x="253324" y="228712"/>
                </a:lnTo>
                <a:lnTo>
                  <a:pt x="258759" y="224904"/>
                </a:lnTo>
                <a:lnTo>
                  <a:pt x="263374" y="221373"/>
                </a:lnTo>
                <a:lnTo>
                  <a:pt x="268436" y="217035"/>
                </a:lnTo>
                <a:lnTo>
                  <a:pt x="273795" y="212159"/>
                </a:lnTo>
                <a:lnTo>
                  <a:pt x="279352" y="206924"/>
                </a:lnTo>
                <a:lnTo>
                  <a:pt x="284049" y="201449"/>
                </a:lnTo>
                <a:lnTo>
                  <a:pt x="288172" y="195815"/>
                </a:lnTo>
                <a:lnTo>
                  <a:pt x="291913" y="190075"/>
                </a:lnTo>
                <a:lnTo>
                  <a:pt x="295399" y="185255"/>
                </a:lnTo>
                <a:lnTo>
                  <a:pt x="298716" y="181050"/>
                </a:lnTo>
                <a:lnTo>
                  <a:pt x="301919" y="177255"/>
                </a:lnTo>
                <a:lnTo>
                  <a:pt x="304054" y="172740"/>
                </a:lnTo>
                <a:lnTo>
                  <a:pt x="305477" y="167746"/>
                </a:lnTo>
                <a:lnTo>
                  <a:pt x="306427" y="162432"/>
                </a:lnTo>
                <a:lnTo>
                  <a:pt x="307059" y="156906"/>
                </a:lnTo>
                <a:lnTo>
                  <a:pt x="307481" y="151237"/>
                </a:lnTo>
                <a:lnTo>
                  <a:pt x="307762" y="145473"/>
                </a:lnTo>
                <a:lnTo>
                  <a:pt x="306958" y="139646"/>
                </a:lnTo>
                <a:lnTo>
                  <a:pt x="305429" y="133777"/>
                </a:lnTo>
                <a:lnTo>
                  <a:pt x="303418" y="127880"/>
                </a:lnTo>
                <a:lnTo>
                  <a:pt x="301084" y="121964"/>
                </a:lnTo>
                <a:lnTo>
                  <a:pt x="298537" y="116036"/>
                </a:lnTo>
                <a:lnTo>
                  <a:pt x="295846" y="110100"/>
                </a:lnTo>
                <a:lnTo>
                  <a:pt x="293060" y="105149"/>
                </a:lnTo>
                <a:lnTo>
                  <a:pt x="290212" y="100858"/>
                </a:lnTo>
                <a:lnTo>
                  <a:pt x="287320" y="97004"/>
                </a:lnTo>
                <a:lnTo>
                  <a:pt x="283407" y="92451"/>
                </a:lnTo>
                <a:lnTo>
                  <a:pt x="278815" y="87431"/>
                </a:lnTo>
                <a:lnTo>
                  <a:pt x="265516" y="73530"/>
                </a:lnTo>
                <a:lnTo>
                  <a:pt x="257548" y="66415"/>
                </a:lnTo>
                <a:lnTo>
                  <a:pt x="252646" y="63128"/>
                </a:lnTo>
                <a:lnTo>
                  <a:pt x="247393" y="59945"/>
                </a:lnTo>
                <a:lnTo>
                  <a:pt x="241907" y="56830"/>
                </a:lnTo>
                <a:lnTo>
                  <a:pt x="230519" y="50724"/>
                </a:lnTo>
                <a:lnTo>
                  <a:pt x="212952" y="41708"/>
                </a:lnTo>
                <a:lnTo>
                  <a:pt x="203760" y="35735"/>
                </a:lnTo>
                <a:lnTo>
                  <a:pt x="196367" y="29773"/>
                </a:lnTo>
                <a:lnTo>
                  <a:pt x="189774" y="23816"/>
                </a:lnTo>
                <a:lnTo>
                  <a:pt x="186627" y="21830"/>
                </a:lnTo>
                <a:lnTo>
                  <a:pt x="177093" y="18643"/>
                </a:lnTo>
                <a:lnTo>
                  <a:pt x="176188" y="18382"/>
                </a:lnTo>
                <a:lnTo>
                  <a:pt x="175585" y="17216"/>
                </a:lnTo>
                <a:lnTo>
                  <a:pt x="174426" y="9311"/>
                </a:lnTo>
                <a:lnTo>
                  <a:pt x="17438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InkAnnotation542"/>
          <p:cNvSpPr/>
          <p:nvPr/>
        </p:nvSpPr>
        <p:spPr>
          <a:xfrm>
            <a:off x="2634257" y="3241476"/>
            <a:ext cx="8931" cy="428622"/>
          </a:xfrm>
          <a:custGeom>
            <a:avLst/>
            <a:gdLst/>
            <a:ahLst/>
            <a:cxnLst/>
            <a:rect l="0" t="0" r="0" b="0"/>
            <a:pathLst>
              <a:path w="8931" h="428622">
                <a:moveTo>
                  <a:pt x="0" y="0"/>
                </a:moveTo>
                <a:lnTo>
                  <a:pt x="0" y="25731"/>
                </a:lnTo>
                <a:lnTo>
                  <a:pt x="993" y="31045"/>
                </a:lnTo>
                <a:lnTo>
                  <a:pt x="2646" y="36571"/>
                </a:lnTo>
                <a:lnTo>
                  <a:pt x="4741" y="42240"/>
                </a:lnTo>
                <a:lnTo>
                  <a:pt x="6137" y="48004"/>
                </a:lnTo>
                <a:lnTo>
                  <a:pt x="7068" y="53831"/>
                </a:lnTo>
                <a:lnTo>
                  <a:pt x="7689" y="59700"/>
                </a:lnTo>
                <a:lnTo>
                  <a:pt x="8103" y="65597"/>
                </a:lnTo>
                <a:lnTo>
                  <a:pt x="8378" y="71512"/>
                </a:lnTo>
                <a:lnTo>
                  <a:pt x="8685" y="83377"/>
                </a:lnTo>
                <a:lnTo>
                  <a:pt x="8920" y="138658"/>
                </a:lnTo>
                <a:lnTo>
                  <a:pt x="7931" y="146017"/>
                </a:lnTo>
                <a:lnTo>
                  <a:pt x="6280" y="153899"/>
                </a:lnTo>
                <a:lnTo>
                  <a:pt x="4186" y="162131"/>
                </a:lnTo>
                <a:lnTo>
                  <a:pt x="3783" y="169603"/>
                </a:lnTo>
                <a:lnTo>
                  <a:pt x="4507" y="176568"/>
                </a:lnTo>
                <a:lnTo>
                  <a:pt x="5981" y="183197"/>
                </a:lnTo>
                <a:lnTo>
                  <a:pt x="6964" y="189600"/>
                </a:lnTo>
                <a:lnTo>
                  <a:pt x="7619" y="195853"/>
                </a:lnTo>
                <a:lnTo>
                  <a:pt x="8056" y="202006"/>
                </a:lnTo>
                <a:lnTo>
                  <a:pt x="8348" y="209085"/>
                </a:lnTo>
                <a:lnTo>
                  <a:pt x="8758" y="232276"/>
                </a:lnTo>
                <a:lnTo>
                  <a:pt x="8930" y="428621"/>
                </a:lnTo>
                <a:lnTo>
                  <a:pt x="8930" y="4196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InkAnnotation543"/>
          <p:cNvSpPr/>
          <p:nvPr/>
        </p:nvSpPr>
        <p:spPr>
          <a:xfrm>
            <a:off x="2930705" y="3286125"/>
            <a:ext cx="319510" cy="267845"/>
          </a:xfrm>
          <a:custGeom>
            <a:avLst/>
            <a:gdLst/>
            <a:ahLst/>
            <a:cxnLst/>
            <a:rect l="0" t="0" r="0" b="0"/>
            <a:pathLst>
              <a:path w="319510" h="267845">
                <a:moveTo>
                  <a:pt x="203615" y="62507"/>
                </a:moveTo>
                <a:lnTo>
                  <a:pt x="169062" y="62507"/>
                </a:lnTo>
                <a:lnTo>
                  <a:pt x="163713" y="63500"/>
                </a:lnTo>
                <a:lnTo>
                  <a:pt x="158162" y="65153"/>
                </a:lnTo>
                <a:lnTo>
                  <a:pt x="152477" y="67248"/>
                </a:lnTo>
                <a:lnTo>
                  <a:pt x="146702" y="69637"/>
                </a:lnTo>
                <a:lnTo>
                  <a:pt x="140868" y="72221"/>
                </a:lnTo>
                <a:lnTo>
                  <a:pt x="129095" y="77739"/>
                </a:lnTo>
                <a:lnTo>
                  <a:pt x="117247" y="83498"/>
                </a:lnTo>
                <a:lnTo>
                  <a:pt x="111310" y="85431"/>
                </a:lnTo>
                <a:lnTo>
                  <a:pt x="105367" y="86719"/>
                </a:lnTo>
                <a:lnTo>
                  <a:pt x="99421" y="87578"/>
                </a:lnTo>
                <a:lnTo>
                  <a:pt x="94465" y="90135"/>
                </a:lnTo>
                <a:lnTo>
                  <a:pt x="81757" y="102223"/>
                </a:lnTo>
                <a:lnTo>
                  <a:pt x="76735" y="105851"/>
                </a:lnTo>
                <a:lnTo>
                  <a:pt x="71403" y="109263"/>
                </a:lnTo>
                <a:lnTo>
                  <a:pt x="65864" y="112529"/>
                </a:lnTo>
                <a:lnTo>
                  <a:pt x="60188" y="115699"/>
                </a:lnTo>
                <a:lnTo>
                  <a:pt x="54418" y="118804"/>
                </a:lnTo>
                <a:lnTo>
                  <a:pt x="49580" y="122859"/>
                </a:lnTo>
                <a:lnTo>
                  <a:pt x="45362" y="127546"/>
                </a:lnTo>
                <a:lnTo>
                  <a:pt x="41559" y="132656"/>
                </a:lnTo>
                <a:lnTo>
                  <a:pt x="34686" y="140979"/>
                </a:lnTo>
                <a:lnTo>
                  <a:pt x="28324" y="147985"/>
                </a:lnTo>
                <a:lnTo>
                  <a:pt x="22190" y="154406"/>
                </a:lnTo>
                <a:lnTo>
                  <a:pt x="19165" y="158500"/>
                </a:lnTo>
                <a:lnTo>
                  <a:pt x="16156" y="163214"/>
                </a:lnTo>
                <a:lnTo>
                  <a:pt x="13158" y="168340"/>
                </a:lnTo>
                <a:lnTo>
                  <a:pt x="7181" y="176682"/>
                </a:lnTo>
                <a:lnTo>
                  <a:pt x="4198" y="180296"/>
                </a:lnTo>
                <a:lnTo>
                  <a:pt x="883" y="186957"/>
                </a:lnTo>
                <a:lnTo>
                  <a:pt x="0" y="190122"/>
                </a:lnTo>
                <a:lnTo>
                  <a:pt x="403" y="194217"/>
                </a:lnTo>
                <a:lnTo>
                  <a:pt x="1663" y="198931"/>
                </a:lnTo>
                <a:lnTo>
                  <a:pt x="3496" y="204058"/>
                </a:lnTo>
                <a:lnTo>
                  <a:pt x="5533" y="212400"/>
                </a:lnTo>
                <a:lnTo>
                  <a:pt x="6076" y="216014"/>
                </a:lnTo>
                <a:lnTo>
                  <a:pt x="7430" y="219416"/>
                </a:lnTo>
                <a:lnTo>
                  <a:pt x="11580" y="225841"/>
                </a:lnTo>
                <a:lnTo>
                  <a:pt x="19378" y="232004"/>
                </a:lnTo>
                <a:lnTo>
                  <a:pt x="24235" y="235036"/>
                </a:lnTo>
                <a:lnTo>
                  <a:pt x="29458" y="238050"/>
                </a:lnTo>
                <a:lnTo>
                  <a:pt x="40553" y="244045"/>
                </a:lnTo>
                <a:lnTo>
                  <a:pt x="47282" y="247032"/>
                </a:lnTo>
                <a:lnTo>
                  <a:pt x="54744" y="250016"/>
                </a:lnTo>
                <a:lnTo>
                  <a:pt x="70974" y="255977"/>
                </a:lnTo>
                <a:lnTo>
                  <a:pt x="88108" y="261934"/>
                </a:lnTo>
                <a:lnTo>
                  <a:pt x="96845" y="263919"/>
                </a:lnTo>
                <a:lnTo>
                  <a:pt x="105646" y="265243"/>
                </a:lnTo>
                <a:lnTo>
                  <a:pt x="114489" y="266125"/>
                </a:lnTo>
                <a:lnTo>
                  <a:pt x="122370" y="266714"/>
                </a:lnTo>
                <a:lnTo>
                  <a:pt x="129608" y="267106"/>
                </a:lnTo>
                <a:lnTo>
                  <a:pt x="136417" y="267367"/>
                </a:lnTo>
                <a:lnTo>
                  <a:pt x="160222" y="267735"/>
                </a:lnTo>
                <a:lnTo>
                  <a:pt x="186128" y="267844"/>
                </a:lnTo>
                <a:lnTo>
                  <a:pt x="193941" y="266867"/>
                </a:lnTo>
                <a:lnTo>
                  <a:pt x="201135" y="265224"/>
                </a:lnTo>
                <a:lnTo>
                  <a:pt x="215411" y="260752"/>
                </a:lnTo>
                <a:lnTo>
                  <a:pt x="231678" y="255458"/>
                </a:lnTo>
                <a:lnTo>
                  <a:pt x="239191" y="252656"/>
                </a:lnTo>
                <a:lnTo>
                  <a:pt x="246184" y="249797"/>
                </a:lnTo>
                <a:lnTo>
                  <a:pt x="252830" y="246898"/>
                </a:lnTo>
                <a:lnTo>
                  <a:pt x="265507" y="241032"/>
                </a:lnTo>
                <a:lnTo>
                  <a:pt x="271665" y="238078"/>
                </a:lnTo>
                <a:lnTo>
                  <a:pt x="281154" y="232150"/>
                </a:lnTo>
                <a:lnTo>
                  <a:pt x="289670" y="225217"/>
                </a:lnTo>
                <a:lnTo>
                  <a:pt x="294720" y="220590"/>
                </a:lnTo>
                <a:lnTo>
                  <a:pt x="308661" y="207243"/>
                </a:lnTo>
                <a:lnTo>
                  <a:pt x="312341" y="203646"/>
                </a:lnTo>
                <a:lnTo>
                  <a:pt x="314794" y="199264"/>
                </a:lnTo>
                <a:lnTo>
                  <a:pt x="316430" y="194358"/>
                </a:lnTo>
                <a:lnTo>
                  <a:pt x="317520" y="189103"/>
                </a:lnTo>
                <a:lnTo>
                  <a:pt x="318247" y="184608"/>
                </a:lnTo>
                <a:lnTo>
                  <a:pt x="319055" y="176967"/>
                </a:lnTo>
                <a:lnTo>
                  <a:pt x="319270" y="172548"/>
                </a:lnTo>
                <a:lnTo>
                  <a:pt x="319509" y="162347"/>
                </a:lnTo>
                <a:lnTo>
                  <a:pt x="318581" y="156848"/>
                </a:lnTo>
                <a:lnTo>
                  <a:pt x="316970" y="151198"/>
                </a:lnTo>
                <a:lnTo>
                  <a:pt x="314904" y="145447"/>
                </a:lnTo>
                <a:lnTo>
                  <a:pt x="312534" y="139629"/>
                </a:lnTo>
                <a:lnTo>
                  <a:pt x="309962" y="133765"/>
                </a:lnTo>
                <a:lnTo>
                  <a:pt x="307255" y="127872"/>
                </a:lnTo>
                <a:lnTo>
                  <a:pt x="304458" y="120967"/>
                </a:lnTo>
                <a:lnTo>
                  <a:pt x="301602" y="113387"/>
                </a:lnTo>
                <a:lnTo>
                  <a:pt x="298705" y="105356"/>
                </a:lnTo>
                <a:lnTo>
                  <a:pt x="294790" y="98019"/>
                </a:lnTo>
                <a:lnTo>
                  <a:pt x="290195" y="91142"/>
                </a:lnTo>
                <a:lnTo>
                  <a:pt x="285147" y="84574"/>
                </a:lnTo>
                <a:lnTo>
                  <a:pt x="280790" y="79203"/>
                </a:lnTo>
                <a:lnTo>
                  <a:pt x="276893" y="74629"/>
                </a:lnTo>
                <a:lnTo>
                  <a:pt x="273303" y="70589"/>
                </a:lnTo>
                <a:lnTo>
                  <a:pt x="264022" y="60807"/>
                </a:lnTo>
                <a:lnTo>
                  <a:pt x="246636" y="43100"/>
                </a:lnTo>
                <a:lnTo>
                  <a:pt x="237288" y="36353"/>
                </a:lnTo>
                <a:lnTo>
                  <a:pt x="227510" y="30047"/>
                </a:lnTo>
                <a:lnTo>
                  <a:pt x="219857" y="23937"/>
                </a:lnTo>
                <a:lnTo>
                  <a:pt x="213149" y="20561"/>
                </a:lnTo>
                <a:lnTo>
                  <a:pt x="209971" y="19660"/>
                </a:lnTo>
                <a:lnTo>
                  <a:pt x="207852" y="18067"/>
                </a:lnTo>
                <a:lnTo>
                  <a:pt x="206439" y="16013"/>
                </a:lnTo>
                <a:lnTo>
                  <a:pt x="205498" y="13652"/>
                </a:lnTo>
                <a:lnTo>
                  <a:pt x="203878" y="12078"/>
                </a:lnTo>
                <a:lnTo>
                  <a:pt x="201806" y="11028"/>
                </a:lnTo>
                <a:lnTo>
                  <a:pt x="194688" y="8930"/>
                </a:lnTo>
                <a:lnTo>
                  <a:pt x="194686" y="8929"/>
                </a:lnTo>
                <a:lnTo>
                  <a:pt x="203612" y="8929"/>
                </a:lnTo>
                <a:lnTo>
                  <a:pt x="198470" y="8929"/>
                </a:lnTo>
                <a:lnTo>
                  <a:pt x="203613" y="8929"/>
                </a:lnTo>
                <a:lnTo>
                  <a:pt x="194688" y="8929"/>
                </a:lnTo>
                <a:lnTo>
                  <a:pt x="194685" y="0"/>
                </a:lnTo>
                <a:lnTo>
                  <a:pt x="194685" y="89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InkAnnotation544"/>
          <p:cNvSpPr/>
          <p:nvPr/>
        </p:nvSpPr>
        <p:spPr>
          <a:xfrm>
            <a:off x="2214562" y="3964781"/>
            <a:ext cx="35720" cy="383977"/>
          </a:xfrm>
          <a:custGeom>
            <a:avLst/>
            <a:gdLst/>
            <a:ahLst/>
            <a:cxnLst/>
            <a:rect l="0" t="0" r="0" b="0"/>
            <a:pathLst>
              <a:path w="35720" h="383977">
                <a:moveTo>
                  <a:pt x="0" y="0"/>
                </a:moveTo>
                <a:lnTo>
                  <a:pt x="0" y="18042"/>
                </a:lnTo>
                <a:lnTo>
                  <a:pt x="992" y="22942"/>
                </a:lnTo>
                <a:lnTo>
                  <a:pt x="2646" y="28193"/>
                </a:lnTo>
                <a:lnTo>
                  <a:pt x="4740" y="33678"/>
                </a:lnTo>
                <a:lnTo>
                  <a:pt x="6137" y="39319"/>
                </a:lnTo>
                <a:lnTo>
                  <a:pt x="7068" y="45064"/>
                </a:lnTo>
                <a:lnTo>
                  <a:pt x="7688" y="50878"/>
                </a:lnTo>
                <a:lnTo>
                  <a:pt x="8102" y="57731"/>
                </a:lnTo>
                <a:lnTo>
                  <a:pt x="8562" y="73284"/>
                </a:lnTo>
                <a:lnTo>
                  <a:pt x="8821" y="98773"/>
                </a:lnTo>
                <a:lnTo>
                  <a:pt x="9849" y="107520"/>
                </a:lnTo>
                <a:lnTo>
                  <a:pt x="11527" y="116329"/>
                </a:lnTo>
                <a:lnTo>
                  <a:pt x="13638" y="125178"/>
                </a:lnTo>
                <a:lnTo>
                  <a:pt x="15045" y="135045"/>
                </a:lnTo>
                <a:lnTo>
                  <a:pt x="15983" y="145592"/>
                </a:lnTo>
                <a:lnTo>
                  <a:pt x="16609" y="156593"/>
                </a:lnTo>
                <a:lnTo>
                  <a:pt x="18018" y="166903"/>
                </a:lnTo>
                <a:lnTo>
                  <a:pt x="19949" y="176753"/>
                </a:lnTo>
                <a:lnTo>
                  <a:pt x="22229" y="186296"/>
                </a:lnTo>
                <a:lnTo>
                  <a:pt x="23749" y="196627"/>
                </a:lnTo>
                <a:lnTo>
                  <a:pt x="24762" y="207483"/>
                </a:lnTo>
                <a:lnTo>
                  <a:pt x="25438" y="218689"/>
                </a:lnTo>
                <a:lnTo>
                  <a:pt x="26189" y="239078"/>
                </a:lnTo>
                <a:lnTo>
                  <a:pt x="26611" y="267290"/>
                </a:lnTo>
                <a:lnTo>
                  <a:pt x="26754" y="303491"/>
                </a:lnTo>
                <a:lnTo>
                  <a:pt x="27758" y="311467"/>
                </a:lnTo>
                <a:lnTo>
                  <a:pt x="29419" y="318770"/>
                </a:lnTo>
                <a:lnTo>
                  <a:pt x="31519" y="325623"/>
                </a:lnTo>
                <a:lnTo>
                  <a:pt x="31927" y="332176"/>
                </a:lnTo>
                <a:lnTo>
                  <a:pt x="31206" y="338529"/>
                </a:lnTo>
                <a:lnTo>
                  <a:pt x="29734" y="344748"/>
                </a:lnTo>
                <a:lnTo>
                  <a:pt x="29745" y="349887"/>
                </a:lnTo>
                <a:lnTo>
                  <a:pt x="30744" y="354304"/>
                </a:lnTo>
                <a:lnTo>
                  <a:pt x="32402" y="358242"/>
                </a:lnTo>
                <a:lnTo>
                  <a:pt x="33508" y="361859"/>
                </a:lnTo>
                <a:lnTo>
                  <a:pt x="34245" y="365263"/>
                </a:lnTo>
                <a:lnTo>
                  <a:pt x="35282" y="374794"/>
                </a:lnTo>
                <a:lnTo>
                  <a:pt x="35719" y="38397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InkAnnotation545"/>
          <p:cNvSpPr/>
          <p:nvPr/>
        </p:nvSpPr>
        <p:spPr>
          <a:xfrm>
            <a:off x="2652685" y="4009429"/>
            <a:ext cx="240374" cy="285328"/>
          </a:xfrm>
          <a:custGeom>
            <a:avLst/>
            <a:gdLst/>
            <a:ahLst/>
            <a:cxnLst/>
            <a:rect l="0" t="0" r="0" b="0"/>
            <a:pathLst>
              <a:path w="240374" h="285328">
                <a:moveTo>
                  <a:pt x="160166" y="80367"/>
                </a:moveTo>
                <a:lnTo>
                  <a:pt x="160166" y="88056"/>
                </a:lnTo>
                <a:lnTo>
                  <a:pt x="159174" y="88470"/>
                </a:lnTo>
                <a:lnTo>
                  <a:pt x="155425" y="88929"/>
                </a:lnTo>
                <a:lnTo>
                  <a:pt x="152045" y="90044"/>
                </a:lnTo>
                <a:lnTo>
                  <a:pt x="147807" y="91779"/>
                </a:lnTo>
                <a:lnTo>
                  <a:pt x="142997" y="93929"/>
                </a:lnTo>
                <a:lnTo>
                  <a:pt x="138798" y="96353"/>
                </a:lnTo>
                <a:lnTo>
                  <a:pt x="131487" y="101694"/>
                </a:lnTo>
                <a:lnTo>
                  <a:pt x="127156" y="104507"/>
                </a:lnTo>
                <a:lnTo>
                  <a:pt x="122284" y="107374"/>
                </a:lnTo>
                <a:lnTo>
                  <a:pt x="117052" y="110278"/>
                </a:lnTo>
                <a:lnTo>
                  <a:pt x="105947" y="116150"/>
                </a:lnTo>
                <a:lnTo>
                  <a:pt x="100207" y="119105"/>
                </a:lnTo>
                <a:lnTo>
                  <a:pt x="94397" y="123060"/>
                </a:lnTo>
                <a:lnTo>
                  <a:pt x="88539" y="127681"/>
                </a:lnTo>
                <a:lnTo>
                  <a:pt x="82649" y="132746"/>
                </a:lnTo>
                <a:lnTo>
                  <a:pt x="76738" y="137114"/>
                </a:lnTo>
                <a:lnTo>
                  <a:pt x="70813" y="141019"/>
                </a:lnTo>
                <a:lnTo>
                  <a:pt x="64878" y="144614"/>
                </a:lnTo>
                <a:lnTo>
                  <a:pt x="58938" y="148995"/>
                </a:lnTo>
                <a:lnTo>
                  <a:pt x="52993" y="153900"/>
                </a:lnTo>
                <a:lnTo>
                  <a:pt x="47045" y="159155"/>
                </a:lnTo>
                <a:lnTo>
                  <a:pt x="35145" y="170285"/>
                </a:lnTo>
                <a:lnTo>
                  <a:pt x="16077" y="188859"/>
                </a:lnTo>
                <a:lnTo>
                  <a:pt x="12513" y="193375"/>
                </a:lnTo>
                <a:lnTo>
                  <a:pt x="9145" y="198370"/>
                </a:lnTo>
                <a:lnTo>
                  <a:pt x="5907" y="203684"/>
                </a:lnTo>
                <a:lnTo>
                  <a:pt x="3748" y="209211"/>
                </a:lnTo>
                <a:lnTo>
                  <a:pt x="2309" y="214880"/>
                </a:lnTo>
                <a:lnTo>
                  <a:pt x="1350" y="220644"/>
                </a:lnTo>
                <a:lnTo>
                  <a:pt x="711" y="225479"/>
                </a:lnTo>
                <a:lnTo>
                  <a:pt x="0" y="233497"/>
                </a:lnTo>
                <a:lnTo>
                  <a:pt x="803" y="237024"/>
                </a:lnTo>
                <a:lnTo>
                  <a:pt x="4340" y="243588"/>
                </a:lnTo>
                <a:lnTo>
                  <a:pt x="9220" y="252459"/>
                </a:lnTo>
                <a:lnTo>
                  <a:pt x="11910" y="257603"/>
                </a:lnTo>
                <a:lnTo>
                  <a:pt x="15688" y="262024"/>
                </a:lnTo>
                <a:lnTo>
                  <a:pt x="20191" y="265965"/>
                </a:lnTo>
                <a:lnTo>
                  <a:pt x="25177" y="269583"/>
                </a:lnTo>
                <a:lnTo>
                  <a:pt x="30486" y="271995"/>
                </a:lnTo>
                <a:lnTo>
                  <a:pt x="36009" y="273604"/>
                </a:lnTo>
                <a:lnTo>
                  <a:pt x="41676" y="274676"/>
                </a:lnTo>
                <a:lnTo>
                  <a:pt x="47438" y="276383"/>
                </a:lnTo>
                <a:lnTo>
                  <a:pt x="53264" y="278513"/>
                </a:lnTo>
                <a:lnTo>
                  <a:pt x="59133" y="280925"/>
                </a:lnTo>
                <a:lnTo>
                  <a:pt x="66021" y="282533"/>
                </a:lnTo>
                <a:lnTo>
                  <a:pt x="73590" y="283606"/>
                </a:lnTo>
                <a:lnTo>
                  <a:pt x="81613" y="284320"/>
                </a:lnTo>
                <a:lnTo>
                  <a:pt x="89938" y="284797"/>
                </a:lnTo>
                <a:lnTo>
                  <a:pt x="107126" y="285327"/>
                </a:lnTo>
                <a:lnTo>
                  <a:pt x="114884" y="284475"/>
                </a:lnTo>
                <a:lnTo>
                  <a:pt x="122040" y="282915"/>
                </a:lnTo>
                <a:lnTo>
                  <a:pt x="136276" y="278537"/>
                </a:lnTo>
                <a:lnTo>
                  <a:pt x="178407" y="264748"/>
                </a:lnTo>
                <a:lnTo>
                  <a:pt x="186217" y="260835"/>
                </a:lnTo>
                <a:lnTo>
                  <a:pt x="193409" y="256242"/>
                </a:lnTo>
                <a:lnTo>
                  <a:pt x="200187" y="251195"/>
                </a:lnTo>
                <a:lnTo>
                  <a:pt x="205698" y="246838"/>
                </a:lnTo>
                <a:lnTo>
                  <a:pt x="210365" y="242942"/>
                </a:lnTo>
                <a:lnTo>
                  <a:pt x="214468" y="239351"/>
                </a:lnTo>
                <a:lnTo>
                  <a:pt x="218195" y="234974"/>
                </a:lnTo>
                <a:lnTo>
                  <a:pt x="221673" y="230071"/>
                </a:lnTo>
                <a:lnTo>
                  <a:pt x="224983" y="224819"/>
                </a:lnTo>
                <a:lnTo>
                  <a:pt x="228182" y="219332"/>
                </a:lnTo>
                <a:lnTo>
                  <a:pt x="231307" y="213690"/>
                </a:lnTo>
                <a:lnTo>
                  <a:pt x="234383" y="207944"/>
                </a:lnTo>
                <a:lnTo>
                  <a:pt x="236432" y="201138"/>
                </a:lnTo>
                <a:lnTo>
                  <a:pt x="237799" y="193623"/>
                </a:lnTo>
                <a:lnTo>
                  <a:pt x="238711" y="185637"/>
                </a:lnTo>
                <a:lnTo>
                  <a:pt x="239318" y="177336"/>
                </a:lnTo>
                <a:lnTo>
                  <a:pt x="239723" y="168826"/>
                </a:lnTo>
                <a:lnTo>
                  <a:pt x="240173" y="152424"/>
                </a:lnTo>
                <a:lnTo>
                  <a:pt x="240373" y="138520"/>
                </a:lnTo>
                <a:lnTo>
                  <a:pt x="239435" y="131042"/>
                </a:lnTo>
                <a:lnTo>
                  <a:pt x="237816" y="123080"/>
                </a:lnTo>
                <a:lnTo>
                  <a:pt x="235746" y="114796"/>
                </a:lnTo>
                <a:lnTo>
                  <a:pt x="232381" y="107288"/>
                </a:lnTo>
                <a:lnTo>
                  <a:pt x="228153" y="100299"/>
                </a:lnTo>
                <a:lnTo>
                  <a:pt x="223350" y="93655"/>
                </a:lnTo>
                <a:lnTo>
                  <a:pt x="219156" y="87241"/>
                </a:lnTo>
                <a:lnTo>
                  <a:pt x="215368" y="80982"/>
                </a:lnTo>
                <a:lnTo>
                  <a:pt x="211850" y="74824"/>
                </a:lnTo>
                <a:lnTo>
                  <a:pt x="208513" y="67742"/>
                </a:lnTo>
                <a:lnTo>
                  <a:pt x="205296" y="60044"/>
                </a:lnTo>
                <a:lnTo>
                  <a:pt x="202159" y="51936"/>
                </a:lnTo>
                <a:lnTo>
                  <a:pt x="198083" y="45538"/>
                </a:lnTo>
                <a:lnTo>
                  <a:pt x="193382" y="40281"/>
                </a:lnTo>
                <a:lnTo>
                  <a:pt x="188263" y="35783"/>
                </a:lnTo>
                <a:lnTo>
                  <a:pt x="184850" y="30801"/>
                </a:lnTo>
                <a:lnTo>
                  <a:pt x="182575" y="25495"/>
                </a:lnTo>
                <a:lnTo>
                  <a:pt x="181059" y="19973"/>
                </a:lnTo>
                <a:lnTo>
                  <a:pt x="176728" y="11192"/>
                </a:lnTo>
                <a:lnTo>
                  <a:pt x="16909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InkAnnotation546"/>
          <p:cNvSpPr/>
          <p:nvPr/>
        </p:nvSpPr>
        <p:spPr>
          <a:xfrm>
            <a:off x="3205757" y="3911203"/>
            <a:ext cx="40865" cy="428592"/>
          </a:xfrm>
          <a:custGeom>
            <a:avLst/>
            <a:gdLst/>
            <a:ahLst/>
            <a:cxnLst/>
            <a:rect l="0" t="0" r="0" b="0"/>
            <a:pathLst>
              <a:path w="40865" h="428592">
                <a:moveTo>
                  <a:pt x="35719" y="0"/>
                </a:moveTo>
                <a:lnTo>
                  <a:pt x="35719" y="50802"/>
                </a:lnTo>
                <a:lnTo>
                  <a:pt x="36711" y="57680"/>
                </a:lnTo>
                <a:lnTo>
                  <a:pt x="38365" y="65242"/>
                </a:lnTo>
                <a:lnTo>
                  <a:pt x="40459" y="73260"/>
                </a:lnTo>
                <a:lnTo>
                  <a:pt x="40864" y="80590"/>
                </a:lnTo>
                <a:lnTo>
                  <a:pt x="40141" y="87461"/>
                </a:lnTo>
                <a:lnTo>
                  <a:pt x="38667" y="94026"/>
                </a:lnTo>
                <a:lnTo>
                  <a:pt x="37684" y="101379"/>
                </a:lnTo>
                <a:lnTo>
                  <a:pt x="37029" y="109258"/>
                </a:lnTo>
                <a:lnTo>
                  <a:pt x="36592" y="117487"/>
                </a:lnTo>
                <a:lnTo>
                  <a:pt x="36107" y="134568"/>
                </a:lnTo>
                <a:lnTo>
                  <a:pt x="35796" y="169787"/>
                </a:lnTo>
                <a:lnTo>
                  <a:pt x="34778" y="178675"/>
                </a:lnTo>
                <a:lnTo>
                  <a:pt x="33107" y="187577"/>
                </a:lnTo>
                <a:lnTo>
                  <a:pt x="31001" y="196489"/>
                </a:lnTo>
                <a:lnTo>
                  <a:pt x="29597" y="205406"/>
                </a:lnTo>
                <a:lnTo>
                  <a:pt x="28661" y="214328"/>
                </a:lnTo>
                <a:lnTo>
                  <a:pt x="28037" y="223252"/>
                </a:lnTo>
                <a:lnTo>
                  <a:pt x="26629" y="231186"/>
                </a:lnTo>
                <a:lnTo>
                  <a:pt x="24698" y="238460"/>
                </a:lnTo>
                <a:lnTo>
                  <a:pt x="22418" y="245293"/>
                </a:lnTo>
                <a:lnTo>
                  <a:pt x="20899" y="252826"/>
                </a:lnTo>
                <a:lnTo>
                  <a:pt x="19886" y="260823"/>
                </a:lnTo>
                <a:lnTo>
                  <a:pt x="19211" y="269132"/>
                </a:lnTo>
                <a:lnTo>
                  <a:pt x="18760" y="276656"/>
                </a:lnTo>
                <a:lnTo>
                  <a:pt x="18260" y="290307"/>
                </a:lnTo>
                <a:lnTo>
                  <a:pt x="17134" y="296725"/>
                </a:lnTo>
                <a:lnTo>
                  <a:pt x="15392" y="302988"/>
                </a:lnTo>
                <a:lnTo>
                  <a:pt x="13238" y="309148"/>
                </a:lnTo>
                <a:lnTo>
                  <a:pt x="11802" y="316231"/>
                </a:lnTo>
                <a:lnTo>
                  <a:pt x="10844" y="323930"/>
                </a:lnTo>
                <a:lnTo>
                  <a:pt x="9781" y="338437"/>
                </a:lnTo>
                <a:lnTo>
                  <a:pt x="9308" y="348192"/>
                </a:lnTo>
                <a:lnTo>
                  <a:pt x="8190" y="353175"/>
                </a:lnTo>
                <a:lnTo>
                  <a:pt x="6452" y="358481"/>
                </a:lnTo>
                <a:lnTo>
                  <a:pt x="4301" y="364003"/>
                </a:lnTo>
                <a:lnTo>
                  <a:pt x="2868" y="368676"/>
                </a:lnTo>
                <a:lnTo>
                  <a:pt x="1912" y="372784"/>
                </a:lnTo>
                <a:lnTo>
                  <a:pt x="850" y="380986"/>
                </a:lnTo>
                <a:lnTo>
                  <a:pt x="378" y="391246"/>
                </a:lnTo>
                <a:lnTo>
                  <a:pt x="50" y="403087"/>
                </a:lnTo>
                <a:lnTo>
                  <a:pt x="0" y="428591"/>
                </a:lnTo>
                <a:lnTo>
                  <a:pt x="0" y="419695"/>
                </a:lnTo>
                <a:lnTo>
                  <a:pt x="8930" y="4196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InkAnnotation547"/>
          <p:cNvSpPr/>
          <p:nvPr/>
        </p:nvSpPr>
        <p:spPr>
          <a:xfrm>
            <a:off x="2313310" y="4732734"/>
            <a:ext cx="222182" cy="222672"/>
          </a:xfrm>
          <a:custGeom>
            <a:avLst/>
            <a:gdLst/>
            <a:ahLst/>
            <a:cxnLst/>
            <a:rect l="0" t="0" r="0" b="0"/>
            <a:pathLst>
              <a:path w="222182" h="222672">
                <a:moveTo>
                  <a:pt x="53057" y="35719"/>
                </a:moveTo>
                <a:lnTo>
                  <a:pt x="45368" y="35719"/>
                </a:lnTo>
                <a:lnTo>
                  <a:pt x="39754" y="40459"/>
                </a:lnTo>
                <a:lnTo>
                  <a:pt x="34577" y="45432"/>
                </a:lnTo>
                <a:lnTo>
                  <a:pt x="5421" y="74428"/>
                </a:lnTo>
                <a:lnTo>
                  <a:pt x="3440" y="78392"/>
                </a:lnTo>
                <a:lnTo>
                  <a:pt x="2120" y="83019"/>
                </a:lnTo>
                <a:lnTo>
                  <a:pt x="1239" y="88088"/>
                </a:lnTo>
                <a:lnTo>
                  <a:pt x="652" y="92459"/>
                </a:lnTo>
                <a:lnTo>
                  <a:pt x="261" y="96367"/>
                </a:lnTo>
                <a:lnTo>
                  <a:pt x="0" y="99963"/>
                </a:lnTo>
                <a:lnTo>
                  <a:pt x="818" y="104345"/>
                </a:lnTo>
                <a:lnTo>
                  <a:pt x="2356" y="109251"/>
                </a:lnTo>
                <a:lnTo>
                  <a:pt x="4373" y="114506"/>
                </a:lnTo>
                <a:lnTo>
                  <a:pt x="6711" y="119994"/>
                </a:lnTo>
                <a:lnTo>
                  <a:pt x="11953" y="131383"/>
                </a:lnTo>
                <a:lnTo>
                  <a:pt x="15732" y="138190"/>
                </a:lnTo>
                <a:lnTo>
                  <a:pt x="20236" y="145705"/>
                </a:lnTo>
                <a:lnTo>
                  <a:pt x="25223" y="153690"/>
                </a:lnTo>
                <a:lnTo>
                  <a:pt x="30532" y="161000"/>
                </a:lnTo>
                <a:lnTo>
                  <a:pt x="36056" y="167856"/>
                </a:lnTo>
                <a:lnTo>
                  <a:pt x="41723" y="174412"/>
                </a:lnTo>
                <a:lnTo>
                  <a:pt x="48477" y="180766"/>
                </a:lnTo>
                <a:lnTo>
                  <a:pt x="55957" y="186988"/>
                </a:lnTo>
                <a:lnTo>
                  <a:pt x="63920" y="193119"/>
                </a:lnTo>
                <a:lnTo>
                  <a:pt x="72205" y="198199"/>
                </a:lnTo>
                <a:lnTo>
                  <a:pt x="80705" y="202578"/>
                </a:lnTo>
                <a:lnTo>
                  <a:pt x="89348" y="206490"/>
                </a:lnTo>
                <a:lnTo>
                  <a:pt x="98087" y="210089"/>
                </a:lnTo>
                <a:lnTo>
                  <a:pt x="106889" y="213481"/>
                </a:lnTo>
                <a:lnTo>
                  <a:pt x="115734" y="216735"/>
                </a:lnTo>
                <a:lnTo>
                  <a:pt x="123615" y="218904"/>
                </a:lnTo>
                <a:lnTo>
                  <a:pt x="130853" y="220350"/>
                </a:lnTo>
                <a:lnTo>
                  <a:pt x="137663" y="221314"/>
                </a:lnTo>
                <a:lnTo>
                  <a:pt x="145180" y="221956"/>
                </a:lnTo>
                <a:lnTo>
                  <a:pt x="153168" y="222386"/>
                </a:lnTo>
                <a:lnTo>
                  <a:pt x="161469" y="222671"/>
                </a:lnTo>
                <a:lnTo>
                  <a:pt x="168987" y="221869"/>
                </a:lnTo>
                <a:lnTo>
                  <a:pt x="175984" y="220342"/>
                </a:lnTo>
                <a:lnTo>
                  <a:pt x="182633" y="218332"/>
                </a:lnTo>
                <a:lnTo>
                  <a:pt x="188058" y="216000"/>
                </a:lnTo>
                <a:lnTo>
                  <a:pt x="192667" y="213453"/>
                </a:lnTo>
                <a:lnTo>
                  <a:pt x="196732" y="210763"/>
                </a:lnTo>
                <a:lnTo>
                  <a:pt x="200434" y="206985"/>
                </a:lnTo>
                <a:lnTo>
                  <a:pt x="203894" y="202482"/>
                </a:lnTo>
                <a:lnTo>
                  <a:pt x="207193" y="197496"/>
                </a:lnTo>
                <a:lnTo>
                  <a:pt x="210384" y="191195"/>
                </a:lnTo>
                <a:lnTo>
                  <a:pt x="213504" y="184018"/>
                </a:lnTo>
                <a:lnTo>
                  <a:pt x="216577" y="176257"/>
                </a:lnTo>
                <a:lnTo>
                  <a:pt x="218624" y="168106"/>
                </a:lnTo>
                <a:lnTo>
                  <a:pt x="219990" y="159695"/>
                </a:lnTo>
                <a:lnTo>
                  <a:pt x="220900" y="151112"/>
                </a:lnTo>
                <a:lnTo>
                  <a:pt x="221507" y="142413"/>
                </a:lnTo>
                <a:lnTo>
                  <a:pt x="221911" y="133638"/>
                </a:lnTo>
                <a:lnTo>
                  <a:pt x="222181" y="124810"/>
                </a:lnTo>
                <a:lnTo>
                  <a:pt x="221369" y="116942"/>
                </a:lnTo>
                <a:lnTo>
                  <a:pt x="219835" y="109711"/>
                </a:lnTo>
                <a:lnTo>
                  <a:pt x="215485" y="95393"/>
                </a:lnTo>
                <a:lnTo>
                  <a:pt x="210245" y="79107"/>
                </a:lnTo>
                <a:lnTo>
                  <a:pt x="206466" y="71590"/>
                </a:lnTo>
                <a:lnTo>
                  <a:pt x="201962" y="64594"/>
                </a:lnTo>
                <a:lnTo>
                  <a:pt x="196976" y="57945"/>
                </a:lnTo>
                <a:lnTo>
                  <a:pt x="192659" y="51529"/>
                </a:lnTo>
                <a:lnTo>
                  <a:pt x="188789" y="45266"/>
                </a:lnTo>
                <a:lnTo>
                  <a:pt x="185216" y="39107"/>
                </a:lnTo>
                <a:lnTo>
                  <a:pt x="178602" y="26972"/>
                </a:lnTo>
                <a:lnTo>
                  <a:pt x="175449" y="20958"/>
                </a:lnTo>
                <a:lnTo>
                  <a:pt x="172354" y="15956"/>
                </a:lnTo>
                <a:lnTo>
                  <a:pt x="169299" y="11629"/>
                </a:lnTo>
                <a:lnTo>
                  <a:pt x="166271" y="7753"/>
                </a:lnTo>
                <a:lnTo>
                  <a:pt x="163259" y="5168"/>
                </a:lnTo>
                <a:lnTo>
                  <a:pt x="160259" y="3446"/>
                </a:lnTo>
                <a:lnTo>
                  <a:pt x="15128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InkAnnotation548"/>
          <p:cNvSpPr/>
          <p:nvPr/>
        </p:nvSpPr>
        <p:spPr>
          <a:xfrm>
            <a:off x="2813376" y="4732734"/>
            <a:ext cx="231078" cy="274893"/>
          </a:xfrm>
          <a:custGeom>
            <a:avLst/>
            <a:gdLst/>
            <a:ahLst/>
            <a:cxnLst/>
            <a:rect l="0" t="0" r="0" b="0"/>
            <a:pathLst>
              <a:path w="231078" h="274893">
                <a:moveTo>
                  <a:pt x="61983" y="35719"/>
                </a:moveTo>
                <a:lnTo>
                  <a:pt x="57242" y="40459"/>
                </a:lnTo>
                <a:lnTo>
                  <a:pt x="55846" y="42848"/>
                </a:lnTo>
                <a:lnTo>
                  <a:pt x="54294" y="48147"/>
                </a:lnTo>
                <a:lnTo>
                  <a:pt x="51896" y="50950"/>
                </a:lnTo>
                <a:lnTo>
                  <a:pt x="48313" y="53810"/>
                </a:lnTo>
                <a:lnTo>
                  <a:pt x="43940" y="56709"/>
                </a:lnTo>
                <a:lnTo>
                  <a:pt x="40033" y="60626"/>
                </a:lnTo>
                <a:lnTo>
                  <a:pt x="36436" y="65221"/>
                </a:lnTo>
                <a:lnTo>
                  <a:pt x="33045" y="70270"/>
                </a:lnTo>
                <a:lnTo>
                  <a:pt x="26632" y="78525"/>
                </a:lnTo>
                <a:lnTo>
                  <a:pt x="23533" y="82116"/>
                </a:lnTo>
                <a:lnTo>
                  <a:pt x="20475" y="87486"/>
                </a:lnTo>
                <a:lnTo>
                  <a:pt x="17444" y="94043"/>
                </a:lnTo>
                <a:lnTo>
                  <a:pt x="14431" y="101390"/>
                </a:lnTo>
                <a:lnTo>
                  <a:pt x="11430" y="107281"/>
                </a:lnTo>
                <a:lnTo>
                  <a:pt x="8437" y="112200"/>
                </a:lnTo>
                <a:lnTo>
                  <a:pt x="5450" y="116472"/>
                </a:lnTo>
                <a:lnTo>
                  <a:pt x="3458" y="121304"/>
                </a:lnTo>
                <a:lnTo>
                  <a:pt x="2131" y="126510"/>
                </a:lnTo>
                <a:lnTo>
                  <a:pt x="1245" y="131965"/>
                </a:lnTo>
                <a:lnTo>
                  <a:pt x="655" y="137586"/>
                </a:lnTo>
                <a:lnTo>
                  <a:pt x="262" y="143317"/>
                </a:lnTo>
                <a:lnTo>
                  <a:pt x="0" y="149123"/>
                </a:lnTo>
                <a:lnTo>
                  <a:pt x="817" y="154978"/>
                </a:lnTo>
                <a:lnTo>
                  <a:pt x="2354" y="160865"/>
                </a:lnTo>
                <a:lnTo>
                  <a:pt x="4371" y="166774"/>
                </a:lnTo>
                <a:lnTo>
                  <a:pt x="6708" y="172698"/>
                </a:lnTo>
                <a:lnTo>
                  <a:pt x="9258" y="178632"/>
                </a:lnTo>
                <a:lnTo>
                  <a:pt x="11950" y="184572"/>
                </a:lnTo>
                <a:lnTo>
                  <a:pt x="15729" y="191509"/>
                </a:lnTo>
                <a:lnTo>
                  <a:pt x="20233" y="199110"/>
                </a:lnTo>
                <a:lnTo>
                  <a:pt x="25220" y="207154"/>
                </a:lnTo>
                <a:lnTo>
                  <a:pt x="31521" y="214501"/>
                </a:lnTo>
                <a:lnTo>
                  <a:pt x="38698" y="221383"/>
                </a:lnTo>
                <a:lnTo>
                  <a:pt x="46460" y="227956"/>
                </a:lnTo>
                <a:lnTo>
                  <a:pt x="54611" y="234322"/>
                </a:lnTo>
                <a:lnTo>
                  <a:pt x="63022" y="240550"/>
                </a:lnTo>
                <a:lnTo>
                  <a:pt x="71605" y="246687"/>
                </a:lnTo>
                <a:lnTo>
                  <a:pt x="79311" y="251771"/>
                </a:lnTo>
                <a:lnTo>
                  <a:pt x="86434" y="256152"/>
                </a:lnTo>
                <a:lnTo>
                  <a:pt x="93166" y="260064"/>
                </a:lnTo>
                <a:lnTo>
                  <a:pt x="100631" y="263665"/>
                </a:lnTo>
                <a:lnTo>
                  <a:pt x="108585" y="267058"/>
                </a:lnTo>
                <a:lnTo>
                  <a:pt x="116863" y="270312"/>
                </a:lnTo>
                <a:lnTo>
                  <a:pt x="125359" y="272482"/>
                </a:lnTo>
                <a:lnTo>
                  <a:pt x="133999" y="273928"/>
                </a:lnTo>
                <a:lnTo>
                  <a:pt x="142736" y="274892"/>
                </a:lnTo>
                <a:lnTo>
                  <a:pt x="150545" y="274542"/>
                </a:lnTo>
                <a:lnTo>
                  <a:pt x="157735" y="273317"/>
                </a:lnTo>
                <a:lnTo>
                  <a:pt x="164513" y="271508"/>
                </a:lnTo>
                <a:lnTo>
                  <a:pt x="171016" y="268318"/>
                </a:lnTo>
                <a:lnTo>
                  <a:pt x="177336" y="264207"/>
                </a:lnTo>
                <a:lnTo>
                  <a:pt x="183533" y="259481"/>
                </a:lnTo>
                <a:lnTo>
                  <a:pt x="189649" y="255339"/>
                </a:lnTo>
                <a:lnTo>
                  <a:pt x="195711" y="251585"/>
                </a:lnTo>
                <a:lnTo>
                  <a:pt x="201737" y="248091"/>
                </a:lnTo>
                <a:lnTo>
                  <a:pt x="206746" y="243776"/>
                </a:lnTo>
                <a:lnTo>
                  <a:pt x="211077" y="238916"/>
                </a:lnTo>
                <a:lnTo>
                  <a:pt x="214957" y="233691"/>
                </a:lnTo>
                <a:lnTo>
                  <a:pt x="218536" y="227232"/>
                </a:lnTo>
                <a:lnTo>
                  <a:pt x="221914" y="219948"/>
                </a:lnTo>
                <a:lnTo>
                  <a:pt x="225158" y="212117"/>
                </a:lnTo>
                <a:lnTo>
                  <a:pt x="227321" y="203918"/>
                </a:lnTo>
                <a:lnTo>
                  <a:pt x="228763" y="195477"/>
                </a:lnTo>
                <a:lnTo>
                  <a:pt x="229724" y="186873"/>
                </a:lnTo>
                <a:lnTo>
                  <a:pt x="230365" y="179152"/>
                </a:lnTo>
                <a:lnTo>
                  <a:pt x="230792" y="172020"/>
                </a:lnTo>
                <a:lnTo>
                  <a:pt x="231077" y="165282"/>
                </a:lnTo>
                <a:lnTo>
                  <a:pt x="230275" y="157813"/>
                </a:lnTo>
                <a:lnTo>
                  <a:pt x="228748" y="149857"/>
                </a:lnTo>
                <a:lnTo>
                  <a:pt x="226738" y="141577"/>
                </a:lnTo>
                <a:lnTo>
                  <a:pt x="225397" y="133080"/>
                </a:lnTo>
                <a:lnTo>
                  <a:pt x="224504" y="124438"/>
                </a:lnTo>
                <a:lnTo>
                  <a:pt x="223909" y="115701"/>
                </a:lnTo>
                <a:lnTo>
                  <a:pt x="221527" y="107892"/>
                </a:lnTo>
                <a:lnTo>
                  <a:pt x="217955" y="100701"/>
                </a:lnTo>
                <a:lnTo>
                  <a:pt x="213589" y="93922"/>
                </a:lnTo>
                <a:lnTo>
                  <a:pt x="209687" y="87420"/>
                </a:lnTo>
                <a:lnTo>
                  <a:pt x="206092" y="81100"/>
                </a:lnTo>
                <a:lnTo>
                  <a:pt x="202705" y="74903"/>
                </a:lnTo>
                <a:lnTo>
                  <a:pt x="198461" y="68786"/>
                </a:lnTo>
                <a:lnTo>
                  <a:pt x="193648" y="62724"/>
                </a:lnTo>
                <a:lnTo>
                  <a:pt x="188455" y="56699"/>
                </a:lnTo>
                <a:lnTo>
                  <a:pt x="183009" y="51690"/>
                </a:lnTo>
                <a:lnTo>
                  <a:pt x="177393" y="47358"/>
                </a:lnTo>
                <a:lnTo>
                  <a:pt x="171665" y="43479"/>
                </a:lnTo>
                <a:lnTo>
                  <a:pt x="166854" y="38907"/>
                </a:lnTo>
                <a:lnTo>
                  <a:pt x="162655" y="33876"/>
                </a:lnTo>
                <a:lnTo>
                  <a:pt x="158863" y="28537"/>
                </a:lnTo>
                <a:lnTo>
                  <a:pt x="154351" y="23985"/>
                </a:lnTo>
                <a:lnTo>
                  <a:pt x="149358" y="19958"/>
                </a:lnTo>
                <a:lnTo>
                  <a:pt x="144046" y="16283"/>
                </a:lnTo>
                <a:lnTo>
                  <a:pt x="139512" y="13832"/>
                </a:lnTo>
                <a:lnTo>
                  <a:pt x="135497" y="12197"/>
                </a:lnTo>
                <a:lnTo>
                  <a:pt x="131828" y="11108"/>
                </a:lnTo>
                <a:lnTo>
                  <a:pt x="125106" y="7252"/>
                </a:lnTo>
                <a:lnTo>
                  <a:pt x="11556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InkAnnotation549"/>
          <p:cNvSpPr/>
          <p:nvPr/>
        </p:nvSpPr>
        <p:spPr>
          <a:xfrm>
            <a:off x="3313434" y="4688085"/>
            <a:ext cx="186846" cy="276285"/>
          </a:xfrm>
          <a:custGeom>
            <a:avLst/>
            <a:gdLst/>
            <a:ahLst/>
            <a:cxnLst/>
            <a:rect l="0" t="0" r="0" b="0"/>
            <a:pathLst>
              <a:path w="186846" h="276285">
                <a:moveTo>
                  <a:pt x="61987" y="71438"/>
                </a:moveTo>
                <a:lnTo>
                  <a:pt x="61987" y="76178"/>
                </a:lnTo>
                <a:lnTo>
                  <a:pt x="60995" y="77575"/>
                </a:lnTo>
                <a:lnTo>
                  <a:pt x="59341" y="78506"/>
                </a:lnTo>
                <a:lnTo>
                  <a:pt x="57247" y="79127"/>
                </a:lnTo>
                <a:lnTo>
                  <a:pt x="52274" y="82462"/>
                </a:lnTo>
                <a:lnTo>
                  <a:pt x="46756" y="87252"/>
                </a:lnTo>
                <a:lnTo>
                  <a:pt x="40997" y="92687"/>
                </a:lnTo>
                <a:lnTo>
                  <a:pt x="39064" y="95526"/>
                </a:lnTo>
                <a:lnTo>
                  <a:pt x="36916" y="101326"/>
                </a:lnTo>
                <a:lnTo>
                  <a:pt x="33316" y="107211"/>
                </a:lnTo>
                <a:lnTo>
                  <a:pt x="28409" y="113134"/>
                </a:lnTo>
                <a:lnTo>
                  <a:pt x="22920" y="119074"/>
                </a:lnTo>
                <a:lnTo>
                  <a:pt x="17174" y="127667"/>
                </a:lnTo>
                <a:lnTo>
                  <a:pt x="14252" y="132737"/>
                </a:lnTo>
                <a:lnTo>
                  <a:pt x="11312" y="137108"/>
                </a:lnTo>
                <a:lnTo>
                  <a:pt x="8360" y="141015"/>
                </a:lnTo>
                <a:lnTo>
                  <a:pt x="5400" y="144612"/>
                </a:lnTo>
                <a:lnTo>
                  <a:pt x="3427" y="148994"/>
                </a:lnTo>
                <a:lnTo>
                  <a:pt x="2111" y="153900"/>
                </a:lnTo>
                <a:lnTo>
                  <a:pt x="1234" y="159155"/>
                </a:lnTo>
                <a:lnTo>
                  <a:pt x="649" y="164643"/>
                </a:lnTo>
                <a:lnTo>
                  <a:pt x="259" y="170285"/>
                </a:lnTo>
                <a:lnTo>
                  <a:pt x="0" y="176032"/>
                </a:lnTo>
                <a:lnTo>
                  <a:pt x="819" y="180855"/>
                </a:lnTo>
                <a:lnTo>
                  <a:pt x="4374" y="188859"/>
                </a:lnTo>
                <a:lnTo>
                  <a:pt x="20484" y="220644"/>
                </a:lnTo>
                <a:lnTo>
                  <a:pt x="24396" y="226471"/>
                </a:lnTo>
                <a:lnTo>
                  <a:pt x="28989" y="232340"/>
                </a:lnTo>
                <a:lnTo>
                  <a:pt x="34036" y="238237"/>
                </a:lnTo>
                <a:lnTo>
                  <a:pt x="39384" y="243161"/>
                </a:lnTo>
                <a:lnTo>
                  <a:pt x="44934" y="247435"/>
                </a:lnTo>
                <a:lnTo>
                  <a:pt x="50618" y="251278"/>
                </a:lnTo>
                <a:lnTo>
                  <a:pt x="56392" y="254831"/>
                </a:lnTo>
                <a:lnTo>
                  <a:pt x="62226" y="258192"/>
                </a:lnTo>
                <a:lnTo>
                  <a:pt x="74000" y="264572"/>
                </a:lnTo>
                <a:lnTo>
                  <a:pt x="85847" y="270715"/>
                </a:lnTo>
                <a:lnTo>
                  <a:pt x="91784" y="272751"/>
                </a:lnTo>
                <a:lnTo>
                  <a:pt x="97727" y="274107"/>
                </a:lnTo>
                <a:lnTo>
                  <a:pt x="103673" y="275012"/>
                </a:lnTo>
                <a:lnTo>
                  <a:pt x="109622" y="275615"/>
                </a:lnTo>
                <a:lnTo>
                  <a:pt x="115572" y="276017"/>
                </a:lnTo>
                <a:lnTo>
                  <a:pt x="121523" y="276284"/>
                </a:lnTo>
                <a:lnTo>
                  <a:pt x="126482" y="275472"/>
                </a:lnTo>
                <a:lnTo>
                  <a:pt x="130781" y="273937"/>
                </a:lnTo>
                <a:lnTo>
                  <a:pt x="134639" y="271921"/>
                </a:lnTo>
                <a:lnTo>
                  <a:pt x="139195" y="270578"/>
                </a:lnTo>
                <a:lnTo>
                  <a:pt x="144217" y="269682"/>
                </a:lnTo>
                <a:lnTo>
                  <a:pt x="149549" y="269086"/>
                </a:lnTo>
                <a:lnTo>
                  <a:pt x="154096" y="266703"/>
                </a:lnTo>
                <a:lnTo>
                  <a:pt x="158120" y="263130"/>
                </a:lnTo>
                <a:lnTo>
                  <a:pt x="161794" y="258764"/>
                </a:lnTo>
                <a:lnTo>
                  <a:pt x="165236" y="254861"/>
                </a:lnTo>
                <a:lnTo>
                  <a:pt x="171707" y="247879"/>
                </a:lnTo>
                <a:lnTo>
                  <a:pt x="174821" y="243635"/>
                </a:lnTo>
                <a:lnTo>
                  <a:pt x="177889" y="238822"/>
                </a:lnTo>
                <a:lnTo>
                  <a:pt x="180927" y="233629"/>
                </a:lnTo>
                <a:lnTo>
                  <a:pt x="184302" y="225213"/>
                </a:lnTo>
                <a:lnTo>
                  <a:pt x="185203" y="221580"/>
                </a:lnTo>
                <a:lnTo>
                  <a:pt x="185803" y="216181"/>
                </a:lnTo>
                <a:lnTo>
                  <a:pt x="186203" y="209605"/>
                </a:lnTo>
                <a:lnTo>
                  <a:pt x="186647" y="195353"/>
                </a:lnTo>
                <a:lnTo>
                  <a:pt x="186845" y="182404"/>
                </a:lnTo>
                <a:lnTo>
                  <a:pt x="185905" y="175181"/>
                </a:lnTo>
                <a:lnTo>
                  <a:pt x="184287" y="167390"/>
                </a:lnTo>
                <a:lnTo>
                  <a:pt x="182215" y="159218"/>
                </a:lnTo>
                <a:lnTo>
                  <a:pt x="179843" y="151786"/>
                </a:lnTo>
                <a:lnTo>
                  <a:pt x="177269" y="144847"/>
                </a:lnTo>
                <a:lnTo>
                  <a:pt x="174560" y="138237"/>
                </a:lnTo>
                <a:lnTo>
                  <a:pt x="170770" y="130853"/>
                </a:lnTo>
                <a:lnTo>
                  <a:pt x="166259" y="122955"/>
                </a:lnTo>
                <a:lnTo>
                  <a:pt x="161267" y="114712"/>
                </a:lnTo>
                <a:lnTo>
                  <a:pt x="155955" y="107232"/>
                </a:lnTo>
                <a:lnTo>
                  <a:pt x="150430" y="100262"/>
                </a:lnTo>
                <a:lnTo>
                  <a:pt x="144761" y="93630"/>
                </a:lnTo>
                <a:lnTo>
                  <a:pt x="139990" y="87225"/>
                </a:lnTo>
                <a:lnTo>
                  <a:pt x="135817" y="80971"/>
                </a:lnTo>
                <a:lnTo>
                  <a:pt x="132043" y="74816"/>
                </a:lnTo>
                <a:lnTo>
                  <a:pt x="127543" y="68730"/>
                </a:lnTo>
                <a:lnTo>
                  <a:pt x="122558" y="62687"/>
                </a:lnTo>
                <a:lnTo>
                  <a:pt x="117251" y="56674"/>
                </a:lnTo>
                <a:lnTo>
                  <a:pt x="111728" y="51674"/>
                </a:lnTo>
                <a:lnTo>
                  <a:pt x="106062" y="47348"/>
                </a:lnTo>
                <a:lnTo>
                  <a:pt x="100300" y="43472"/>
                </a:lnTo>
                <a:lnTo>
                  <a:pt x="94475" y="39895"/>
                </a:lnTo>
                <a:lnTo>
                  <a:pt x="88606" y="36519"/>
                </a:lnTo>
                <a:lnTo>
                  <a:pt x="82710" y="33276"/>
                </a:lnTo>
                <a:lnTo>
                  <a:pt x="77787" y="30121"/>
                </a:lnTo>
                <a:lnTo>
                  <a:pt x="73513" y="27027"/>
                </a:lnTo>
                <a:lnTo>
                  <a:pt x="69671" y="23971"/>
                </a:lnTo>
                <a:lnTo>
                  <a:pt x="65126" y="20942"/>
                </a:lnTo>
                <a:lnTo>
                  <a:pt x="60110" y="17930"/>
                </a:lnTo>
                <a:lnTo>
                  <a:pt x="54783" y="14930"/>
                </a:lnTo>
                <a:lnTo>
                  <a:pt x="50239" y="11938"/>
                </a:lnTo>
                <a:lnTo>
                  <a:pt x="46217" y="8951"/>
                </a:lnTo>
                <a:lnTo>
                  <a:pt x="42544" y="5968"/>
                </a:lnTo>
                <a:lnTo>
                  <a:pt x="39104" y="3978"/>
                </a:lnTo>
                <a:lnTo>
                  <a:pt x="35818" y="2653"/>
                </a:lnTo>
                <a:lnTo>
                  <a:pt x="32635" y="1769"/>
                </a:lnTo>
                <a:lnTo>
                  <a:pt x="29520" y="1179"/>
                </a:lnTo>
                <a:lnTo>
                  <a:pt x="26452" y="786"/>
                </a:lnTo>
                <a:lnTo>
                  <a:pt x="23414" y="524"/>
                </a:lnTo>
                <a:lnTo>
                  <a:pt x="20397" y="350"/>
                </a:lnTo>
                <a:lnTo>
                  <a:pt x="8565" y="4"/>
                </a:lnTo>
                <a:lnTo>
                  <a:pt x="840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InkAnnotation550"/>
          <p:cNvSpPr/>
          <p:nvPr/>
        </p:nvSpPr>
        <p:spPr>
          <a:xfrm>
            <a:off x="1500187" y="3433140"/>
            <a:ext cx="241103" cy="326259"/>
          </a:xfrm>
          <a:custGeom>
            <a:avLst/>
            <a:gdLst/>
            <a:ahLst/>
            <a:cxnLst/>
            <a:rect l="0" t="0" r="0" b="0"/>
            <a:pathLst>
              <a:path w="241103" h="326259">
                <a:moveTo>
                  <a:pt x="0" y="326258"/>
                </a:moveTo>
                <a:lnTo>
                  <a:pt x="0" y="305267"/>
                </a:lnTo>
                <a:lnTo>
                  <a:pt x="992" y="302342"/>
                </a:lnTo>
                <a:lnTo>
                  <a:pt x="9714" y="287873"/>
                </a:lnTo>
                <a:lnTo>
                  <a:pt x="15231" y="277448"/>
                </a:lnTo>
                <a:lnTo>
                  <a:pt x="20991" y="266200"/>
                </a:lnTo>
                <a:lnTo>
                  <a:pt x="22924" y="260422"/>
                </a:lnTo>
                <a:lnTo>
                  <a:pt x="24212" y="254586"/>
                </a:lnTo>
                <a:lnTo>
                  <a:pt x="25071" y="248711"/>
                </a:lnTo>
                <a:lnTo>
                  <a:pt x="26636" y="241818"/>
                </a:lnTo>
                <a:lnTo>
                  <a:pt x="28671" y="234246"/>
                </a:lnTo>
                <a:lnTo>
                  <a:pt x="31020" y="226221"/>
                </a:lnTo>
                <a:lnTo>
                  <a:pt x="33579" y="218887"/>
                </a:lnTo>
                <a:lnTo>
                  <a:pt x="36276" y="212013"/>
                </a:lnTo>
                <a:lnTo>
                  <a:pt x="39067" y="205446"/>
                </a:lnTo>
                <a:lnTo>
                  <a:pt x="41920" y="198092"/>
                </a:lnTo>
                <a:lnTo>
                  <a:pt x="47735" y="181983"/>
                </a:lnTo>
                <a:lnTo>
                  <a:pt x="50675" y="174512"/>
                </a:lnTo>
                <a:lnTo>
                  <a:pt x="53627" y="167547"/>
                </a:lnTo>
                <a:lnTo>
                  <a:pt x="56587" y="160920"/>
                </a:lnTo>
                <a:lnTo>
                  <a:pt x="59553" y="153524"/>
                </a:lnTo>
                <a:lnTo>
                  <a:pt x="65494" y="137371"/>
                </a:lnTo>
                <a:lnTo>
                  <a:pt x="68467" y="129888"/>
                </a:lnTo>
                <a:lnTo>
                  <a:pt x="71442" y="122915"/>
                </a:lnTo>
                <a:lnTo>
                  <a:pt x="74417" y="116282"/>
                </a:lnTo>
                <a:lnTo>
                  <a:pt x="77392" y="108883"/>
                </a:lnTo>
                <a:lnTo>
                  <a:pt x="83345" y="92725"/>
                </a:lnTo>
                <a:lnTo>
                  <a:pt x="86321" y="85241"/>
                </a:lnTo>
                <a:lnTo>
                  <a:pt x="89297" y="78268"/>
                </a:lnTo>
                <a:lnTo>
                  <a:pt x="92274" y="71634"/>
                </a:lnTo>
                <a:lnTo>
                  <a:pt x="98227" y="61618"/>
                </a:lnTo>
                <a:lnTo>
                  <a:pt x="104180" y="52866"/>
                </a:lnTo>
                <a:lnTo>
                  <a:pt x="107156" y="47755"/>
                </a:lnTo>
                <a:lnTo>
                  <a:pt x="113109" y="37776"/>
                </a:lnTo>
                <a:lnTo>
                  <a:pt x="119063" y="30033"/>
                </a:lnTo>
                <a:lnTo>
                  <a:pt x="125016" y="23285"/>
                </a:lnTo>
                <a:lnTo>
                  <a:pt x="130969" y="16978"/>
                </a:lnTo>
                <a:lnTo>
                  <a:pt x="144737" y="2944"/>
                </a:lnTo>
                <a:lnTo>
                  <a:pt x="147093" y="582"/>
                </a:lnTo>
                <a:lnTo>
                  <a:pt x="148663" y="0"/>
                </a:lnTo>
                <a:lnTo>
                  <a:pt x="149710" y="605"/>
                </a:lnTo>
                <a:lnTo>
                  <a:pt x="151391" y="3962"/>
                </a:lnTo>
                <a:lnTo>
                  <a:pt x="151682" y="9285"/>
                </a:lnTo>
                <a:lnTo>
                  <a:pt x="152715" y="11755"/>
                </a:lnTo>
                <a:lnTo>
                  <a:pt x="156509" y="17146"/>
                </a:lnTo>
                <a:lnTo>
                  <a:pt x="157917" y="20964"/>
                </a:lnTo>
                <a:lnTo>
                  <a:pt x="159482" y="30499"/>
                </a:lnTo>
                <a:lnTo>
                  <a:pt x="159900" y="35820"/>
                </a:lnTo>
                <a:lnTo>
                  <a:pt x="160178" y="41351"/>
                </a:lnTo>
                <a:lnTo>
                  <a:pt x="160363" y="47023"/>
                </a:lnTo>
                <a:lnTo>
                  <a:pt x="161479" y="53781"/>
                </a:lnTo>
                <a:lnTo>
                  <a:pt x="163215" y="61263"/>
                </a:lnTo>
                <a:lnTo>
                  <a:pt x="165365" y="69228"/>
                </a:lnTo>
                <a:lnTo>
                  <a:pt x="167790" y="76522"/>
                </a:lnTo>
                <a:lnTo>
                  <a:pt x="170399" y="83368"/>
                </a:lnTo>
                <a:lnTo>
                  <a:pt x="173131" y="89918"/>
                </a:lnTo>
                <a:lnTo>
                  <a:pt x="174952" y="97260"/>
                </a:lnTo>
                <a:lnTo>
                  <a:pt x="176166" y="105132"/>
                </a:lnTo>
                <a:lnTo>
                  <a:pt x="176975" y="113356"/>
                </a:lnTo>
                <a:lnTo>
                  <a:pt x="178507" y="121815"/>
                </a:lnTo>
                <a:lnTo>
                  <a:pt x="180520" y="130432"/>
                </a:lnTo>
                <a:lnTo>
                  <a:pt x="182855" y="139153"/>
                </a:lnTo>
                <a:lnTo>
                  <a:pt x="188094" y="156780"/>
                </a:lnTo>
                <a:lnTo>
                  <a:pt x="190880" y="165647"/>
                </a:lnTo>
                <a:lnTo>
                  <a:pt x="192738" y="174536"/>
                </a:lnTo>
                <a:lnTo>
                  <a:pt x="193976" y="183438"/>
                </a:lnTo>
                <a:lnTo>
                  <a:pt x="194802" y="192349"/>
                </a:lnTo>
                <a:lnTo>
                  <a:pt x="196344" y="201267"/>
                </a:lnTo>
                <a:lnTo>
                  <a:pt x="198365" y="210188"/>
                </a:lnTo>
                <a:lnTo>
                  <a:pt x="200704" y="219113"/>
                </a:lnTo>
                <a:lnTo>
                  <a:pt x="203256" y="227047"/>
                </a:lnTo>
                <a:lnTo>
                  <a:pt x="205949" y="234320"/>
                </a:lnTo>
                <a:lnTo>
                  <a:pt x="208737" y="241153"/>
                </a:lnTo>
                <a:lnTo>
                  <a:pt x="211588" y="247693"/>
                </a:lnTo>
                <a:lnTo>
                  <a:pt x="217401" y="260252"/>
                </a:lnTo>
                <a:lnTo>
                  <a:pt x="219348" y="266379"/>
                </a:lnTo>
                <a:lnTo>
                  <a:pt x="220646" y="272448"/>
                </a:lnTo>
                <a:lnTo>
                  <a:pt x="221511" y="278478"/>
                </a:lnTo>
                <a:lnTo>
                  <a:pt x="223081" y="284483"/>
                </a:lnTo>
                <a:lnTo>
                  <a:pt x="225119" y="290471"/>
                </a:lnTo>
                <a:lnTo>
                  <a:pt x="227470" y="296447"/>
                </a:lnTo>
                <a:lnTo>
                  <a:pt x="230082" y="305732"/>
                </a:lnTo>
                <a:lnTo>
                  <a:pt x="230779" y="309598"/>
                </a:lnTo>
                <a:lnTo>
                  <a:pt x="234198" y="316538"/>
                </a:lnTo>
                <a:lnTo>
                  <a:pt x="241102" y="3262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InkAnnotation551"/>
          <p:cNvSpPr/>
          <p:nvPr/>
        </p:nvSpPr>
        <p:spPr>
          <a:xfrm>
            <a:off x="1607343" y="3554015"/>
            <a:ext cx="169665" cy="17861"/>
          </a:xfrm>
          <a:custGeom>
            <a:avLst/>
            <a:gdLst/>
            <a:ahLst/>
            <a:cxnLst/>
            <a:rect l="0" t="0" r="0" b="0"/>
            <a:pathLst>
              <a:path w="169665" h="17861">
                <a:moveTo>
                  <a:pt x="0" y="17860"/>
                </a:moveTo>
                <a:lnTo>
                  <a:pt x="0" y="10171"/>
                </a:lnTo>
                <a:lnTo>
                  <a:pt x="992" y="9757"/>
                </a:lnTo>
                <a:lnTo>
                  <a:pt x="4741" y="9297"/>
                </a:lnTo>
                <a:lnTo>
                  <a:pt x="7129" y="8183"/>
                </a:lnTo>
                <a:lnTo>
                  <a:pt x="9714" y="6447"/>
                </a:lnTo>
                <a:lnTo>
                  <a:pt x="12429" y="4298"/>
                </a:lnTo>
                <a:lnTo>
                  <a:pt x="16224" y="2865"/>
                </a:lnTo>
                <a:lnTo>
                  <a:pt x="20738" y="1910"/>
                </a:lnTo>
                <a:lnTo>
                  <a:pt x="25731" y="1274"/>
                </a:lnTo>
                <a:lnTo>
                  <a:pt x="32037" y="849"/>
                </a:lnTo>
                <a:lnTo>
                  <a:pt x="39217" y="566"/>
                </a:lnTo>
                <a:lnTo>
                  <a:pt x="60899" y="168"/>
                </a:lnTo>
                <a:lnTo>
                  <a:pt x="16966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InkAnnotation552"/>
          <p:cNvSpPr/>
          <p:nvPr/>
        </p:nvSpPr>
        <p:spPr>
          <a:xfrm>
            <a:off x="1768078" y="3268265"/>
            <a:ext cx="116087" cy="223243"/>
          </a:xfrm>
          <a:custGeom>
            <a:avLst/>
            <a:gdLst/>
            <a:ahLst/>
            <a:cxnLst/>
            <a:rect l="0" t="0" r="0" b="0"/>
            <a:pathLst>
              <a:path w="116087" h="223243">
                <a:moveTo>
                  <a:pt x="0" y="0"/>
                </a:moveTo>
                <a:lnTo>
                  <a:pt x="13302" y="0"/>
                </a:lnTo>
                <a:lnTo>
                  <a:pt x="15813" y="992"/>
                </a:lnTo>
                <a:lnTo>
                  <a:pt x="18480" y="2646"/>
                </a:lnTo>
                <a:lnTo>
                  <a:pt x="25147" y="7688"/>
                </a:lnTo>
                <a:lnTo>
                  <a:pt x="28705" y="13670"/>
                </a:lnTo>
                <a:lnTo>
                  <a:pt x="31043" y="18043"/>
                </a:lnTo>
                <a:lnTo>
                  <a:pt x="32601" y="22943"/>
                </a:lnTo>
                <a:lnTo>
                  <a:pt x="33640" y="28194"/>
                </a:lnTo>
                <a:lnTo>
                  <a:pt x="34333" y="33678"/>
                </a:lnTo>
                <a:lnTo>
                  <a:pt x="35787" y="39319"/>
                </a:lnTo>
                <a:lnTo>
                  <a:pt x="37749" y="45064"/>
                </a:lnTo>
                <a:lnTo>
                  <a:pt x="40048" y="50879"/>
                </a:lnTo>
                <a:lnTo>
                  <a:pt x="42574" y="56740"/>
                </a:lnTo>
                <a:lnTo>
                  <a:pt x="48026" y="68543"/>
                </a:lnTo>
                <a:lnTo>
                  <a:pt x="50869" y="75461"/>
                </a:lnTo>
                <a:lnTo>
                  <a:pt x="53756" y="83050"/>
                </a:lnTo>
                <a:lnTo>
                  <a:pt x="56673" y="91085"/>
                </a:lnTo>
                <a:lnTo>
                  <a:pt x="59610" y="98427"/>
                </a:lnTo>
                <a:lnTo>
                  <a:pt x="62560" y="105305"/>
                </a:lnTo>
                <a:lnTo>
                  <a:pt x="68484" y="118240"/>
                </a:lnTo>
                <a:lnTo>
                  <a:pt x="74424" y="130603"/>
                </a:lnTo>
                <a:lnTo>
                  <a:pt x="77397" y="137670"/>
                </a:lnTo>
                <a:lnTo>
                  <a:pt x="80371" y="145359"/>
                </a:lnTo>
                <a:lnTo>
                  <a:pt x="83346" y="153461"/>
                </a:lnTo>
                <a:lnTo>
                  <a:pt x="86322" y="160846"/>
                </a:lnTo>
                <a:lnTo>
                  <a:pt x="89298" y="167754"/>
                </a:lnTo>
                <a:lnTo>
                  <a:pt x="95250" y="180721"/>
                </a:lnTo>
                <a:lnTo>
                  <a:pt x="107156" y="205216"/>
                </a:lnTo>
                <a:lnTo>
                  <a:pt x="116086" y="2232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37"/>
          <p:cNvSpPr/>
          <p:nvPr/>
        </p:nvSpPr>
        <p:spPr>
          <a:xfrm>
            <a:off x="1259085" y="2098476"/>
            <a:ext cx="2647" cy="1"/>
          </a:xfrm>
          <a:custGeom>
            <a:avLst/>
            <a:gdLst/>
            <a:ahLst/>
            <a:cxnLst/>
            <a:rect l="0" t="0" r="0" b="0"/>
            <a:pathLst>
              <a:path w="2647" h="1">
                <a:moveTo>
                  <a:pt x="0" y="0"/>
                </a:moveTo>
                <a:lnTo>
                  <a:pt x="2646" y="0"/>
                </a:lnTo>
                <a:close/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InkAnnotation554"/>
          <p:cNvSpPr/>
          <p:nvPr/>
        </p:nvSpPr>
        <p:spPr>
          <a:xfrm>
            <a:off x="1303734" y="2875359"/>
            <a:ext cx="8931" cy="8931"/>
          </a:xfrm>
          <a:custGeom>
            <a:avLst/>
            <a:gdLst/>
            <a:ahLst/>
            <a:cxnLst/>
            <a:rect l="0" t="0" r="0" b="0"/>
            <a:pathLst>
              <a:path w="8931" h="8931">
                <a:moveTo>
                  <a:pt x="8930" y="8930"/>
                </a:moveTo>
                <a:lnTo>
                  <a:pt x="109" y="8930"/>
                </a:lnTo>
                <a:lnTo>
                  <a:pt x="73" y="7937"/>
                </a:lnTo>
                <a:lnTo>
                  <a:pt x="0" y="21"/>
                </a:lnTo>
                <a:lnTo>
                  <a:pt x="0" y="1"/>
                </a:lnTo>
                <a:lnTo>
                  <a:pt x="8930" y="0"/>
                </a:lnTo>
                <a:lnTo>
                  <a:pt x="10" y="0"/>
                </a:lnTo>
                <a:lnTo>
                  <a:pt x="0" y="8930"/>
                </a:lnTo>
                <a:lnTo>
                  <a:pt x="4740" y="8930"/>
                </a:lnTo>
                <a:lnTo>
                  <a:pt x="6137" y="7937"/>
                </a:lnTo>
                <a:lnTo>
                  <a:pt x="7067" y="6284"/>
                </a:lnTo>
                <a:lnTo>
                  <a:pt x="8928" y="6"/>
                </a:lnTo>
                <a:lnTo>
                  <a:pt x="8930" y="0"/>
                </a:lnTo>
                <a:lnTo>
                  <a:pt x="368" y="0"/>
                </a:lnTo>
                <a:lnTo>
                  <a:pt x="5217" y="0"/>
                </a:lnTo>
                <a:lnTo>
                  <a:pt x="883" y="0"/>
                </a:lnTo>
                <a:lnTo>
                  <a:pt x="893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InkAnnotation555"/>
          <p:cNvSpPr/>
          <p:nvPr/>
        </p:nvSpPr>
        <p:spPr>
          <a:xfrm>
            <a:off x="1303734" y="4010839"/>
            <a:ext cx="375048" cy="418287"/>
          </a:xfrm>
          <a:custGeom>
            <a:avLst/>
            <a:gdLst/>
            <a:ahLst/>
            <a:cxnLst/>
            <a:rect l="0" t="0" r="0" b="0"/>
            <a:pathLst>
              <a:path w="375048" h="418287">
                <a:moveTo>
                  <a:pt x="0" y="400426"/>
                </a:moveTo>
                <a:lnTo>
                  <a:pt x="7688" y="400426"/>
                </a:lnTo>
                <a:lnTo>
                  <a:pt x="15813" y="393297"/>
                </a:lnTo>
                <a:lnTo>
                  <a:pt x="29888" y="379435"/>
                </a:lnTo>
                <a:lnTo>
                  <a:pt x="31832" y="376511"/>
                </a:lnTo>
                <a:lnTo>
                  <a:pt x="37597" y="362042"/>
                </a:lnTo>
                <a:lnTo>
                  <a:pt x="42506" y="352608"/>
                </a:lnTo>
                <a:lnTo>
                  <a:pt x="50849" y="340727"/>
                </a:lnTo>
                <a:lnTo>
                  <a:pt x="56664" y="330568"/>
                </a:lnTo>
                <a:lnTo>
                  <a:pt x="62557" y="319438"/>
                </a:lnTo>
                <a:lnTo>
                  <a:pt x="69475" y="307876"/>
                </a:lnTo>
                <a:lnTo>
                  <a:pt x="79164" y="296124"/>
                </a:lnTo>
                <a:lnTo>
                  <a:pt x="87439" y="284285"/>
                </a:lnTo>
                <a:lnTo>
                  <a:pt x="94424" y="271417"/>
                </a:lnTo>
                <a:lnTo>
                  <a:pt x="97676" y="263819"/>
                </a:lnTo>
                <a:lnTo>
                  <a:pt x="100836" y="255776"/>
                </a:lnTo>
                <a:lnTo>
                  <a:pt x="103935" y="248430"/>
                </a:lnTo>
                <a:lnTo>
                  <a:pt x="110024" y="234977"/>
                </a:lnTo>
                <a:lnTo>
                  <a:pt x="113037" y="227618"/>
                </a:lnTo>
                <a:lnTo>
                  <a:pt x="116037" y="219736"/>
                </a:lnTo>
                <a:lnTo>
                  <a:pt x="119030" y="211505"/>
                </a:lnTo>
                <a:lnTo>
                  <a:pt x="123010" y="203041"/>
                </a:lnTo>
                <a:lnTo>
                  <a:pt x="127647" y="194422"/>
                </a:lnTo>
                <a:lnTo>
                  <a:pt x="132723" y="185700"/>
                </a:lnTo>
                <a:lnTo>
                  <a:pt x="141009" y="170716"/>
                </a:lnTo>
                <a:lnTo>
                  <a:pt x="144607" y="163942"/>
                </a:lnTo>
                <a:lnTo>
                  <a:pt x="147999" y="156450"/>
                </a:lnTo>
                <a:lnTo>
                  <a:pt x="151251" y="148478"/>
                </a:lnTo>
                <a:lnTo>
                  <a:pt x="154412" y="140187"/>
                </a:lnTo>
                <a:lnTo>
                  <a:pt x="157512" y="132676"/>
                </a:lnTo>
                <a:lnTo>
                  <a:pt x="160570" y="125684"/>
                </a:lnTo>
                <a:lnTo>
                  <a:pt x="163602" y="119038"/>
                </a:lnTo>
                <a:lnTo>
                  <a:pt x="166614" y="111631"/>
                </a:lnTo>
                <a:lnTo>
                  <a:pt x="169615" y="103716"/>
                </a:lnTo>
                <a:lnTo>
                  <a:pt x="172608" y="95463"/>
                </a:lnTo>
                <a:lnTo>
                  <a:pt x="175595" y="87977"/>
                </a:lnTo>
                <a:lnTo>
                  <a:pt x="178579" y="81001"/>
                </a:lnTo>
                <a:lnTo>
                  <a:pt x="185532" y="67960"/>
                </a:lnTo>
                <a:lnTo>
                  <a:pt x="195237" y="55549"/>
                </a:lnTo>
                <a:lnTo>
                  <a:pt x="203520" y="43418"/>
                </a:lnTo>
                <a:lnTo>
                  <a:pt x="210508" y="32404"/>
                </a:lnTo>
                <a:lnTo>
                  <a:pt x="220020" y="20626"/>
                </a:lnTo>
                <a:lnTo>
                  <a:pt x="230375" y="9441"/>
                </a:lnTo>
                <a:lnTo>
                  <a:pt x="239703" y="0"/>
                </a:lnTo>
                <a:lnTo>
                  <a:pt x="240169" y="522"/>
                </a:lnTo>
                <a:lnTo>
                  <a:pt x="240687" y="3749"/>
                </a:lnTo>
                <a:lnTo>
                  <a:pt x="241817" y="5006"/>
                </a:lnTo>
                <a:lnTo>
                  <a:pt x="243563" y="5844"/>
                </a:lnTo>
                <a:lnTo>
                  <a:pt x="245719" y="6403"/>
                </a:lnTo>
                <a:lnTo>
                  <a:pt x="247156" y="7767"/>
                </a:lnTo>
                <a:lnTo>
                  <a:pt x="248115" y="9669"/>
                </a:lnTo>
                <a:lnTo>
                  <a:pt x="248753" y="11929"/>
                </a:lnTo>
                <a:lnTo>
                  <a:pt x="249653" y="24591"/>
                </a:lnTo>
                <a:lnTo>
                  <a:pt x="252509" y="35282"/>
                </a:lnTo>
                <a:lnTo>
                  <a:pt x="257085" y="47640"/>
                </a:lnTo>
                <a:lnTo>
                  <a:pt x="262427" y="63054"/>
                </a:lnTo>
                <a:lnTo>
                  <a:pt x="265240" y="70340"/>
                </a:lnTo>
                <a:lnTo>
                  <a:pt x="268108" y="77181"/>
                </a:lnTo>
                <a:lnTo>
                  <a:pt x="271012" y="83726"/>
                </a:lnTo>
                <a:lnTo>
                  <a:pt x="273940" y="91066"/>
                </a:lnTo>
                <a:lnTo>
                  <a:pt x="279840" y="107160"/>
                </a:lnTo>
                <a:lnTo>
                  <a:pt x="282802" y="116611"/>
                </a:lnTo>
                <a:lnTo>
                  <a:pt x="291711" y="147881"/>
                </a:lnTo>
                <a:lnTo>
                  <a:pt x="300635" y="176439"/>
                </a:lnTo>
                <a:lnTo>
                  <a:pt x="315516" y="221734"/>
                </a:lnTo>
                <a:lnTo>
                  <a:pt x="317500" y="230697"/>
                </a:lnTo>
                <a:lnTo>
                  <a:pt x="318823" y="239648"/>
                </a:lnTo>
                <a:lnTo>
                  <a:pt x="319705" y="248592"/>
                </a:lnTo>
                <a:lnTo>
                  <a:pt x="321285" y="257532"/>
                </a:lnTo>
                <a:lnTo>
                  <a:pt x="323331" y="266468"/>
                </a:lnTo>
                <a:lnTo>
                  <a:pt x="325687" y="275402"/>
                </a:lnTo>
                <a:lnTo>
                  <a:pt x="328249" y="284334"/>
                </a:lnTo>
                <a:lnTo>
                  <a:pt x="333743" y="302197"/>
                </a:lnTo>
                <a:lnTo>
                  <a:pt x="342413" y="328988"/>
                </a:lnTo>
                <a:lnTo>
                  <a:pt x="345354" y="336926"/>
                </a:lnTo>
                <a:lnTo>
                  <a:pt x="348306" y="344202"/>
                </a:lnTo>
                <a:lnTo>
                  <a:pt x="351266" y="351037"/>
                </a:lnTo>
                <a:lnTo>
                  <a:pt x="354232" y="358570"/>
                </a:lnTo>
                <a:lnTo>
                  <a:pt x="360174" y="374878"/>
                </a:lnTo>
                <a:lnTo>
                  <a:pt x="362155" y="382402"/>
                </a:lnTo>
                <a:lnTo>
                  <a:pt x="363475" y="389402"/>
                </a:lnTo>
                <a:lnTo>
                  <a:pt x="364356" y="396054"/>
                </a:lnTo>
                <a:lnTo>
                  <a:pt x="367980" y="406089"/>
                </a:lnTo>
                <a:lnTo>
                  <a:pt x="375047" y="4182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InkAnnotation556"/>
          <p:cNvSpPr/>
          <p:nvPr/>
        </p:nvSpPr>
        <p:spPr>
          <a:xfrm>
            <a:off x="1428750" y="4214848"/>
            <a:ext cx="276821" cy="26754"/>
          </a:xfrm>
          <a:custGeom>
            <a:avLst/>
            <a:gdLst/>
            <a:ahLst/>
            <a:cxnLst/>
            <a:rect l="0" t="0" r="0" b="0"/>
            <a:pathLst>
              <a:path w="276821" h="26754">
                <a:moveTo>
                  <a:pt x="0" y="26753"/>
                </a:moveTo>
                <a:lnTo>
                  <a:pt x="4740" y="26753"/>
                </a:lnTo>
                <a:lnTo>
                  <a:pt x="7129" y="25760"/>
                </a:lnTo>
                <a:lnTo>
                  <a:pt x="9713" y="24107"/>
                </a:lnTo>
                <a:lnTo>
                  <a:pt x="12428" y="22012"/>
                </a:lnTo>
                <a:lnTo>
                  <a:pt x="16223" y="19624"/>
                </a:lnTo>
                <a:lnTo>
                  <a:pt x="20737" y="17039"/>
                </a:lnTo>
                <a:lnTo>
                  <a:pt x="25731" y="14324"/>
                </a:lnTo>
                <a:lnTo>
                  <a:pt x="32036" y="12514"/>
                </a:lnTo>
                <a:lnTo>
                  <a:pt x="39217" y="11307"/>
                </a:lnTo>
                <a:lnTo>
                  <a:pt x="46980" y="10503"/>
                </a:lnTo>
                <a:lnTo>
                  <a:pt x="55132" y="8974"/>
                </a:lnTo>
                <a:lnTo>
                  <a:pt x="63544" y="6963"/>
                </a:lnTo>
                <a:lnTo>
                  <a:pt x="72128" y="4630"/>
                </a:lnTo>
                <a:lnTo>
                  <a:pt x="80827" y="3075"/>
                </a:lnTo>
                <a:lnTo>
                  <a:pt x="89604" y="2038"/>
                </a:lnTo>
                <a:lnTo>
                  <a:pt x="98431" y="1346"/>
                </a:lnTo>
                <a:lnTo>
                  <a:pt x="108284" y="886"/>
                </a:lnTo>
                <a:lnTo>
                  <a:pt x="129816" y="374"/>
                </a:lnTo>
                <a:lnTo>
                  <a:pt x="199589" y="0"/>
                </a:lnTo>
                <a:lnTo>
                  <a:pt x="210450" y="980"/>
                </a:lnTo>
                <a:lnTo>
                  <a:pt x="220667" y="2625"/>
                </a:lnTo>
                <a:lnTo>
                  <a:pt x="230455" y="4715"/>
                </a:lnTo>
                <a:lnTo>
                  <a:pt x="239957" y="6108"/>
                </a:lnTo>
                <a:lnTo>
                  <a:pt x="249268" y="7036"/>
                </a:lnTo>
                <a:lnTo>
                  <a:pt x="276820" y="88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52449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"/>
            <a:ext cx="8610600" cy="89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4" name="Group 43"/>
          <p:cNvGrpSpPr/>
          <p:nvPr/>
        </p:nvGrpSpPr>
        <p:grpSpPr>
          <a:xfrm>
            <a:off x="1405746" y="1062632"/>
            <a:ext cx="7729314" cy="3161111"/>
            <a:chOff x="1405746" y="1062632"/>
            <a:chExt cx="7729314" cy="3161111"/>
          </a:xfrm>
        </p:grpSpPr>
        <p:sp>
          <p:nvSpPr>
            <p:cNvPr id="3" name="SMARTInkAnnotation477"/>
            <p:cNvSpPr/>
            <p:nvPr/>
          </p:nvSpPr>
          <p:spPr>
            <a:xfrm>
              <a:off x="1419852" y="1866723"/>
              <a:ext cx="419664" cy="767535"/>
            </a:xfrm>
            <a:custGeom>
              <a:avLst/>
              <a:gdLst/>
              <a:ahLst/>
              <a:cxnLst/>
              <a:rect l="0" t="0" r="0" b="0"/>
              <a:pathLst>
                <a:path w="419664" h="767535">
                  <a:moveTo>
                    <a:pt x="8897" y="767534"/>
                  </a:moveTo>
                  <a:lnTo>
                    <a:pt x="8897" y="762794"/>
                  </a:lnTo>
                  <a:lnTo>
                    <a:pt x="2760" y="744182"/>
                  </a:lnTo>
                  <a:lnTo>
                    <a:pt x="1209" y="729374"/>
                  </a:lnTo>
                  <a:lnTo>
                    <a:pt x="519" y="707579"/>
                  </a:lnTo>
                  <a:lnTo>
                    <a:pt x="0" y="617092"/>
                  </a:lnTo>
                  <a:lnTo>
                    <a:pt x="982" y="602747"/>
                  </a:lnTo>
                  <a:lnTo>
                    <a:pt x="2628" y="588223"/>
                  </a:lnTo>
                  <a:lnTo>
                    <a:pt x="4718" y="573579"/>
                  </a:lnTo>
                  <a:lnTo>
                    <a:pt x="6111" y="558856"/>
                  </a:lnTo>
                  <a:lnTo>
                    <a:pt x="7040" y="544079"/>
                  </a:lnTo>
                  <a:lnTo>
                    <a:pt x="8072" y="514432"/>
                  </a:lnTo>
                  <a:lnTo>
                    <a:pt x="8530" y="484719"/>
                  </a:lnTo>
                  <a:lnTo>
                    <a:pt x="9645" y="469850"/>
                  </a:lnTo>
                  <a:lnTo>
                    <a:pt x="11380" y="454977"/>
                  </a:lnTo>
                  <a:lnTo>
                    <a:pt x="13529" y="440100"/>
                  </a:lnTo>
                  <a:lnTo>
                    <a:pt x="14962" y="425221"/>
                  </a:lnTo>
                  <a:lnTo>
                    <a:pt x="15917" y="410341"/>
                  </a:lnTo>
                  <a:lnTo>
                    <a:pt x="16553" y="395460"/>
                  </a:lnTo>
                  <a:lnTo>
                    <a:pt x="17261" y="365697"/>
                  </a:lnTo>
                  <a:lnTo>
                    <a:pt x="17715" y="306167"/>
                  </a:lnTo>
                  <a:lnTo>
                    <a:pt x="18745" y="292276"/>
                  </a:lnTo>
                  <a:lnTo>
                    <a:pt x="20423" y="279047"/>
                  </a:lnTo>
                  <a:lnTo>
                    <a:pt x="22534" y="266259"/>
                  </a:lnTo>
                  <a:lnTo>
                    <a:pt x="23942" y="252773"/>
                  </a:lnTo>
                  <a:lnTo>
                    <a:pt x="24880" y="238820"/>
                  </a:lnTo>
                  <a:lnTo>
                    <a:pt x="25923" y="211081"/>
                  </a:lnTo>
                  <a:lnTo>
                    <a:pt x="26510" y="173152"/>
                  </a:lnTo>
                  <a:lnTo>
                    <a:pt x="26724" y="112813"/>
                  </a:lnTo>
                  <a:lnTo>
                    <a:pt x="24096" y="94224"/>
                  </a:lnTo>
                  <a:lnTo>
                    <a:pt x="20613" y="78356"/>
                  </a:lnTo>
                  <a:lnTo>
                    <a:pt x="19065" y="61381"/>
                  </a:lnTo>
                  <a:lnTo>
                    <a:pt x="18194" y="39830"/>
                  </a:lnTo>
                  <a:lnTo>
                    <a:pt x="17936" y="25618"/>
                  </a:lnTo>
                  <a:lnTo>
                    <a:pt x="16907" y="21900"/>
                  </a:lnTo>
                  <a:lnTo>
                    <a:pt x="10148" y="10470"/>
                  </a:lnTo>
                  <a:lnTo>
                    <a:pt x="10723" y="8825"/>
                  </a:lnTo>
                  <a:lnTo>
                    <a:pt x="17492" y="0"/>
                  </a:lnTo>
                  <a:lnTo>
                    <a:pt x="25486" y="7306"/>
                  </a:lnTo>
                  <a:lnTo>
                    <a:pt x="35861" y="8154"/>
                  </a:lnTo>
                  <a:lnTo>
                    <a:pt x="46017" y="10998"/>
                  </a:lnTo>
                  <a:lnTo>
                    <a:pt x="51503" y="13145"/>
                  </a:lnTo>
                  <a:lnTo>
                    <a:pt x="58137" y="14577"/>
                  </a:lnTo>
                  <a:lnTo>
                    <a:pt x="65536" y="15531"/>
                  </a:lnTo>
                  <a:lnTo>
                    <a:pt x="73446" y="16168"/>
                  </a:lnTo>
                  <a:lnTo>
                    <a:pt x="81695" y="17584"/>
                  </a:lnTo>
                  <a:lnTo>
                    <a:pt x="90171" y="19520"/>
                  </a:lnTo>
                  <a:lnTo>
                    <a:pt x="98799" y="21804"/>
                  </a:lnTo>
                  <a:lnTo>
                    <a:pt x="107527" y="23326"/>
                  </a:lnTo>
                  <a:lnTo>
                    <a:pt x="116322" y="24341"/>
                  </a:lnTo>
                  <a:lnTo>
                    <a:pt x="125162" y="25017"/>
                  </a:lnTo>
                  <a:lnTo>
                    <a:pt x="135025" y="26460"/>
                  </a:lnTo>
                  <a:lnTo>
                    <a:pt x="145568" y="28415"/>
                  </a:lnTo>
                  <a:lnTo>
                    <a:pt x="156566" y="30710"/>
                  </a:lnTo>
                  <a:lnTo>
                    <a:pt x="166874" y="32240"/>
                  </a:lnTo>
                  <a:lnTo>
                    <a:pt x="176723" y="33260"/>
                  </a:lnTo>
                  <a:lnTo>
                    <a:pt x="186266" y="33940"/>
                  </a:lnTo>
                  <a:lnTo>
                    <a:pt x="196596" y="35385"/>
                  </a:lnTo>
                  <a:lnTo>
                    <a:pt x="207451" y="37341"/>
                  </a:lnTo>
                  <a:lnTo>
                    <a:pt x="218658" y="39637"/>
                  </a:lnTo>
                  <a:lnTo>
                    <a:pt x="241692" y="44834"/>
                  </a:lnTo>
                  <a:lnTo>
                    <a:pt x="253391" y="47609"/>
                  </a:lnTo>
                  <a:lnTo>
                    <a:pt x="265158" y="49459"/>
                  </a:lnTo>
                  <a:lnTo>
                    <a:pt x="276972" y="50692"/>
                  </a:lnTo>
                  <a:lnTo>
                    <a:pt x="288817" y="51515"/>
                  </a:lnTo>
                  <a:lnTo>
                    <a:pt x="299690" y="53055"/>
                  </a:lnTo>
                  <a:lnTo>
                    <a:pt x="309916" y="55074"/>
                  </a:lnTo>
                  <a:lnTo>
                    <a:pt x="319709" y="57412"/>
                  </a:lnTo>
                  <a:lnTo>
                    <a:pt x="329215" y="59963"/>
                  </a:lnTo>
                  <a:lnTo>
                    <a:pt x="347714" y="65444"/>
                  </a:lnTo>
                  <a:lnTo>
                    <a:pt x="356814" y="67302"/>
                  </a:lnTo>
                  <a:lnTo>
                    <a:pt x="365857" y="68541"/>
                  </a:lnTo>
                  <a:lnTo>
                    <a:pt x="374863" y="69367"/>
                  </a:lnTo>
                  <a:lnTo>
                    <a:pt x="382851" y="70910"/>
                  </a:lnTo>
                  <a:lnTo>
                    <a:pt x="390161" y="72930"/>
                  </a:lnTo>
                  <a:lnTo>
                    <a:pt x="402582" y="77821"/>
                  </a:lnTo>
                  <a:lnTo>
                    <a:pt x="407284" y="80515"/>
                  </a:lnTo>
                  <a:lnTo>
                    <a:pt x="419663" y="8887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478"/>
            <p:cNvSpPr/>
            <p:nvPr/>
          </p:nvSpPr>
          <p:spPr>
            <a:xfrm>
              <a:off x="1491257" y="2169914"/>
              <a:ext cx="285751" cy="26757"/>
            </a:xfrm>
            <a:custGeom>
              <a:avLst/>
              <a:gdLst/>
              <a:ahLst/>
              <a:cxnLst/>
              <a:rect l="0" t="0" r="0" b="0"/>
              <a:pathLst>
                <a:path w="285751" h="26757">
                  <a:moveTo>
                    <a:pt x="0" y="8929"/>
                  </a:moveTo>
                  <a:lnTo>
                    <a:pt x="0" y="16618"/>
                  </a:lnTo>
                  <a:lnTo>
                    <a:pt x="992" y="17031"/>
                  </a:lnTo>
                  <a:lnTo>
                    <a:pt x="4741" y="17491"/>
                  </a:lnTo>
                  <a:lnTo>
                    <a:pt x="7129" y="18606"/>
                  </a:lnTo>
                  <a:lnTo>
                    <a:pt x="9714" y="20341"/>
                  </a:lnTo>
                  <a:lnTo>
                    <a:pt x="12429" y="22490"/>
                  </a:lnTo>
                  <a:lnTo>
                    <a:pt x="15231" y="23923"/>
                  </a:lnTo>
                  <a:lnTo>
                    <a:pt x="18092" y="24878"/>
                  </a:lnTo>
                  <a:lnTo>
                    <a:pt x="20991" y="25515"/>
                  </a:lnTo>
                  <a:lnTo>
                    <a:pt x="25900" y="25940"/>
                  </a:lnTo>
                  <a:lnTo>
                    <a:pt x="32150" y="26223"/>
                  </a:lnTo>
                  <a:lnTo>
                    <a:pt x="47031" y="26537"/>
                  </a:lnTo>
                  <a:lnTo>
                    <a:pt x="94351" y="26756"/>
                  </a:lnTo>
                  <a:lnTo>
                    <a:pt x="105565" y="25775"/>
                  </a:lnTo>
                  <a:lnTo>
                    <a:pt x="117010" y="24128"/>
                  </a:lnTo>
                  <a:lnTo>
                    <a:pt x="128608" y="22039"/>
                  </a:lnTo>
                  <a:lnTo>
                    <a:pt x="140309" y="20645"/>
                  </a:lnTo>
                  <a:lnTo>
                    <a:pt x="152078" y="19717"/>
                  </a:lnTo>
                  <a:lnTo>
                    <a:pt x="163894" y="19097"/>
                  </a:lnTo>
                  <a:lnTo>
                    <a:pt x="175739" y="17692"/>
                  </a:lnTo>
                  <a:lnTo>
                    <a:pt x="187605" y="15763"/>
                  </a:lnTo>
                  <a:lnTo>
                    <a:pt x="199484" y="13485"/>
                  </a:lnTo>
                  <a:lnTo>
                    <a:pt x="210380" y="10974"/>
                  </a:lnTo>
                  <a:lnTo>
                    <a:pt x="220621" y="8309"/>
                  </a:lnTo>
                  <a:lnTo>
                    <a:pt x="230424" y="5539"/>
                  </a:lnTo>
                  <a:lnTo>
                    <a:pt x="239937" y="3692"/>
                  </a:lnTo>
                  <a:lnTo>
                    <a:pt x="249255" y="2461"/>
                  </a:lnTo>
                  <a:lnTo>
                    <a:pt x="265561" y="1094"/>
                  </a:lnTo>
                  <a:lnTo>
                    <a:pt x="28575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479"/>
            <p:cNvSpPr/>
            <p:nvPr/>
          </p:nvSpPr>
          <p:spPr>
            <a:xfrm>
              <a:off x="1955601" y="1687710"/>
              <a:ext cx="169665" cy="357189"/>
            </a:xfrm>
            <a:custGeom>
              <a:avLst/>
              <a:gdLst/>
              <a:ahLst/>
              <a:cxnLst/>
              <a:rect l="0" t="0" r="0" b="0"/>
              <a:pathLst>
                <a:path w="169665" h="357189">
                  <a:moveTo>
                    <a:pt x="0" y="0"/>
                  </a:moveTo>
                  <a:lnTo>
                    <a:pt x="7688" y="7689"/>
                  </a:lnTo>
                  <a:lnTo>
                    <a:pt x="11024" y="13670"/>
                  </a:lnTo>
                  <a:lnTo>
                    <a:pt x="21250" y="33679"/>
                  </a:lnTo>
                  <a:lnTo>
                    <a:pt x="25081" y="39320"/>
                  </a:lnTo>
                  <a:lnTo>
                    <a:pt x="29619" y="45065"/>
                  </a:lnTo>
                  <a:lnTo>
                    <a:pt x="34629" y="50879"/>
                  </a:lnTo>
                  <a:lnTo>
                    <a:pt x="38961" y="57732"/>
                  </a:lnTo>
                  <a:lnTo>
                    <a:pt x="42841" y="65277"/>
                  </a:lnTo>
                  <a:lnTo>
                    <a:pt x="46420" y="73284"/>
                  </a:lnTo>
                  <a:lnTo>
                    <a:pt x="50791" y="81598"/>
                  </a:lnTo>
                  <a:lnTo>
                    <a:pt x="55688" y="90118"/>
                  </a:lnTo>
                  <a:lnTo>
                    <a:pt x="60938" y="98774"/>
                  </a:lnTo>
                  <a:lnTo>
                    <a:pt x="65430" y="107521"/>
                  </a:lnTo>
                  <a:lnTo>
                    <a:pt x="69417" y="116329"/>
                  </a:lnTo>
                  <a:lnTo>
                    <a:pt x="73067" y="125178"/>
                  </a:lnTo>
                  <a:lnTo>
                    <a:pt x="76493" y="134054"/>
                  </a:lnTo>
                  <a:lnTo>
                    <a:pt x="82945" y="151853"/>
                  </a:lnTo>
                  <a:lnTo>
                    <a:pt x="87046" y="160767"/>
                  </a:lnTo>
                  <a:lnTo>
                    <a:pt x="91765" y="169686"/>
                  </a:lnTo>
                  <a:lnTo>
                    <a:pt x="96896" y="178608"/>
                  </a:lnTo>
                  <a:lnTo>
                    <a:pt x="101308" y="187533"/>
                  </a:lnTo>
                  <a:lnTo>
                    <a:pt x="105242" y="196460"/>
                  </a:lnTo>
                  <a:lnTo>
                    <a:pt x="108857" y="205388"/>
                  </a:lnTo>
                  <a:lnTo>
                    <a:pt x="115519" y="223244"/>
                  </a:lnTo>
                  <a:lnTo>
                    <a:pt x="127880" y="258962"/>
                  </a:lnTo>
                  <a:lnTo>
                    <a:pt x="130894" y="266899"/>
                  </a:lnTo>
                  <a:lnTo>
                    <a:pt x="133895" y="274175"/>
                  </a:lnTo>
                  <a:lnTo>
                    <a:pt x="136888" y="281010"/>
                  </a:lnTo>
                  <a:lnTo>
                    <a:pt x="140869" y="288543"/>
                  </a:lnTo>
                  <a:lnTo>
                    <a:pt x="145506" y="296542"/>
                  </a:lnTo>
                  <a:lnTo>
                    <a:pt x="150582" y="304851"/>
                  </a:lnTo>
                  <a:lnTo>
                    <a:pt x="153966" y="312375"/>
                  </a:lnTo>
                  <a:lnTo>
                    <a:pt x="156222" y="319375"/>
                  </a:lnTo>
                  <a:lnTo>
                    <a:pt x="157726" y="326026"/>
                  </a:lnTo>
                  <a:lnTo>
                    <a:pt x="159721" y="332445"/>
                  </a:lnTo>
                  <a:lnTo>
                    <a:pt x="162043" y="338708"/>
                  </a:lnTo>
                  <a:lnTo>
                    <a:pt x="169664" y="35718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480"/>
            <p:cNvSpPr/>
            <p:nvPr/>
          </p:nvSpPr>
          <p:spPr>
            <a:xfrm>
              <a:off x="2062757" y="2375405"/>
              <a:ext cx="348259" cy="8822"/>
            </a:xfrm>
            <a:custGeom>
              <a:avLst/>
              <a:gdLst/>
              <a:ahLst/>
              <a:cxnLst/>
              <a:rect l="0" t="0" r="0" b="0"/>
              <a:pathLst>
                <a:path w="348259" h="8822">
                  <a:moveTo>
                    <a:pt x="0" y="8821"/>
                  </a:moveTo>
                  <a:lnTo>
                    <a:pt x="24858" y="8821"/>
                  </a:lnTo>
                  <a:lnTo>
                    <a:pt x="32447" y="7829"/>
                  </a:lnTo>
                  <a:lnTo>
                    <a:pt x="41475" y="6175"/>
                  </a:lnTo>
                  <a:lnTo>
                    <a:pt x="51463" y="4080"/>
                  </a:lnTo>
                  <a:lnTo>
                    <a:pt x="62090" y="2684"/>
                  </a:lnTo>
                  <a:lnTo>
                    <a:pt x="73143" y="1753"/>
                  </a:lnTo>
                  <a:lnTo>
                    <a:pt x="84481" y="1133"/>
                  </a:lnTo>
                  <a:lnTo>
                    <a:pt x="112954" y="443"/>
                  </a:lnTo>
                  <a:lnTo>
                    <a:pt x="174999" y="0"/>
                  </a:lnTo>
                  <a:lnTo>
                    <a:pt x="190088" y="956"/>
                  </a:lnTo>
                  <a:lnTo>
                    <a:pt x="205108" y="2586"/>
                  </a:lnTo>
                  <a:lnTo>
                    <a:pt x="220083" y="4664"/>
                  </a:lnTo>
                  <a:lnTo>
                    <a:pt x="235026" y="6050"/>
                  </a:lnTo>
                  <a:lnTo>
                    <a:pt x="249950" y="6973"/>
                  </a:lnTo>
                  <a:lnTo>
                    <a:pt x="278769" y="8000"/>
                  </a:lnTo>
                  <a:lnTo>
                    <a:pt x="348258" y="882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481"/>
            <p:cNvSpPr/>
            <p:nvPr/>
          </p:nvSpPr>
          <p:spPr>
            <a:xfrm>
              <a:off x="2107406" y="2544960"/>
              <a:ext cx="267891" cy="26791"/>
            </a:xfrm>
            <a:custGeom>
              <a:avLst/>
              <a:gdLst/>
              <a:ahLst/>
              <a:cxnLst/>
              <a:rect l="0" t="0" r="0" b="0"/>
              <a:pathLst>
                <a:path w="267891" h="26791">
                  <a:moveTo>
                    <a:pt x="0" y="26790"/>
                  </a:moveTo>
                  <a:lnTo>
                    <a:pt x="73047" y="26790"/>
                  </a:lnTo>
                  <a:lnTo>
                    <a:pt x="86401" y="25797"/>
                  </a:lnTo>
                  <a:lnTo>
                    <a:pt x="100265" y="24144"/>
                  </a:lnTo>
                  <a:lnTo>
                    <a:pt x="162900" y="14361"/>
                  </a:lnTo>
                  <a:lnTo>
                    <a:pt x="210213" y="5799"/>
                  </a:lnTo>
                  <a:lnTo>
                    <a:pt x="223486" y="3866"/>
                  </a:lnTo>
                  <a:lnTo>
                    <a:pt x="235311" y="2578"/>
                  </a:lnTo>
                  <a:lnTo>
                    <a:pt x="26789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482"/>
            <p:cNvSpPr/>
            <p:nvPr/>
          </p:nvSpPr>
          <p:spPr>
            <a:xfrm>
              <a:off x="2725884" y="1986175"/>
              <a:ext cx="426296" cy="719140"/>
            </a:xfrm>
            <a:custGeom>
              <a:avLst/>
              <a:gdLst/>
              <a:ahLst/>
              <a:cxnLst/>
              <a:rect l="0" t="0" r="0" b="0"/>
              <a:pathLst>
                <a:path w="426296" h="719140">
                  <a:moveTo>
                    <a:pt x="426295" y="5145"/>
                  </a:moveTo>
                  <a:lnTo>
                    <a:pt x="409126" y="5145"/>
                  </a:lnTo>
                  <a:lnTo>
                    <a:pt x="395844" y="2499"/>
                  </a:lnTo>
                  <a:lnTo>
                    <a:pt x="388135" y="404"/>
                  </a:lnTo>
                  <a:lnTo>
                    <a:pt x="380019" y="0"/>
                  </a:lnTo>
                  <a:lnTo>
                    <a:pt x="371632" y="723"/>
                  </a:lnTo>
                  <a:lnTo>
                    <a:pt x="363064" y="2197"/>
                  </a:lnTo>
                  <a:lnTo>
                    <a:pt x="353383" y="3179"/>
                  </a:lnTo>
                  <a:lnTo>
                    <a:pt x="342961" y="3834"/>
                  </a:lnTo>
                  <a:lnTo>
                    <a:pt x="332043" y="4271"/>
                  </a:lnTo>
                  <a:lnTo>
                    <a:pt x="320797" y="5554"/>
                  </a:lnTo>
                  <a:lnTo>
                    <a:pt x="309330" y="7402"/>
                  </a:lnTo>
                  <a:lnTo>
                    <a:pt x="297717" y="9626"/>
                  </a:lnTo>
                  <a:lnTo>
                    <a:pt x="286006" y="11109"/>
                  </a:lnTo>
                  <a:lnTo>
                    <a:pt x="274230" y="12098"/>
                  </a:lnTo>
                  <a:lnTo>
                    <a:pt x="262410" y="12757"/>
                  </a:lnTo>
                  <a:lnTo>
                    <a:pt x="249570" y="14188"/>
                  </a:lnTo>
                  <a:lnTo>
                    <a:pt x="236049" y="16134"/>
                  </a:lnTo>
                  <a:lnTo>
                    <a:pt x="222074" y="18424"/>
                  </a:lnTo>
                  <a:lnTo>
                    <a:pt x="208788" y="20943"/>
                  </a:lnTo>
                  <a:lnTo>
                    <a:pt x="183443" y="26388"/>
                  </a:lnTo>
                  <a:lnTo>
                    <a:pt x="170136" y="30221"/>
                  </a:lnTo>
                  <a:lnTo>
                    <a:pt x="156304" y="34760"/>
                  </a:lnTo>
                  <a:lnTo>
                    <a:pt x="142121" y="39771"/>
                  </a:lnTo>
                  <a:lnTo>
                    <a:pt x="128698" y="44104"/>
                  </a:lnTo>
                  <a:lnTo>
                    <a:pt x="115780" y="47985"/>
                  </a:lnTo>
                  <a:lnTo>
                    <a:pt x="103199" y="51564"/>
                  </a:lnTo>
                  <a:lnTo>
                    <a:pt x="91835" y="55935"/>
                  </a:lnTo>
                  <a:lnTo>
                    <a:pt x="81283" y="60833"/>
                  </a:lnTo>
                  <a:lnTo>
                    <a:pt x="40946" y="81637"/>
                  </a:lnTo>
                  <a:lnTo>
                    <a:pt x="28149" y="88089"/>
                  </a:lnTo>
                  <a:lnTo>
                    <a:pt x="18492" y="94264"/>
                  </a:lnTo>
                  <a:lnTo>
                    <a:pt x="8949" y="101572"/>
                  </a:lnTo>
                  <a:lnTo>
                    <a:pt x="9158" y="103164"/>
                  </a:lnTo>
                  <a:lnTo>
                    <a:pt x="12037" y="107579"/>
                  </a:lnTo>
                  <a:lnTo>
                    <a:pt x="19269" y="112848"/>
                  </a:lnTo>
                  <a:lnTo>
                    <a:pt x="29098" y="118497"/>
                  </a:lnTo>
                  <a:lnTo>
                    <a:pt x="40081" y="124315"/>
                  </a:lnTo>
                  <a:lnTo>
                    <a:pt x="46780" y="127256"/>
                  </a:lnTo>
                  <a:lnTo>
                    <a:pt x="54223" y="130208"/>
                  </a:lnTo>
                  <a:lnTo>
                    <a:pt x="70430" y="136135"/>
                  </a:lnTo>
                  <a:lnTo>
                    <a:pt x="87555" y="142076"/>
                  </a:lnTo>
                  <a:lnTo>
                    <a:pt x="97281" y="145049"/>
                  </a:lnTo>
                  <a:lnTo>
                    <a:pt x="118671" y="150999"/>
                  </a:lnTo>
                  <a:lnTo>
                    <a:pt x="153026" y="159927"/>
                  </a:lnTo>
                  <a:lnTo>
                    <a:pt x="163748" y="161911"/>
                  </a:lnTo>
                  <a:lnTo>
                    <a:pt x="173873" y="163234"/>
                  </a:lnTo>
                  <a:lnTo>
                    <a:pt x="183600" y="164115"/>
                  </a:lnTo>
                  <a:lnTo>
                    <a:pt x="192069" y="165695"/>
                  </a:lnTo>
                  <a:lnTo>
                    <a:pt x="199699" y="167741"/>
                  </a:lnTo>
                  <a:lnTo>
                    <a:pt x="212476" y="172660"/>
                  </a:lnTo>
                  <a:lnTo>
                    <a:pt x="221463" y="178153"/>
                  </a:lnTo>
                  <a:lnTo>
                    <a:pt x="228764" y="186548"/>
                  </a:lnTo>
                  <a:lnTo>
                    <a:pt x="234324" y="195901"/>
                  </a:lnTo>
                  <a:lnTo>
                    <a:pt x="236795" y="203365"/>
                  </a:lnTo>
                  <a:lnTo>
                    <a:pt x="238186" y="213146"/>
                  </a:lnTo>
                  <a:lnTo>
                    <a:pt x="235866" y="221944"/>
                  </a:lnTo>
                  <a:lnTo>
                    <a:pt x="233858" y="227068"/>
                  </a:lnTo>
                  <a:lnTo>
                    <a:pt x="221551" y="243761"/>
                  </a:lnTo>
                  <a:lnTo>
                    <a:pt x="210944" y="255394"/>
                  </a:lnTo>
                  <a:lnTo>
                    <a:pt x="198623" y="267179"/>
                  </a:lnTo>
                  <a:lnTo>
                    <a:pt x="191170" y="273100"/>
                  </a:lnTo>
                  <a:lnTo>
                    <a:pt x="183225" y="279032"/>
                  </a:lnTo>
                  <a:lnTo>
                    <a:pt x="174951" y="285963"/>
                  </a:lnTo>
                  <a:lnTo>
                    <a:pt x="166459" y="293560"/>
                  </a:lnTo>
                  <a:lnTo>
                    <a:pt x="157821" y="301601"/>
                  </a:lnTo>
                  <a:lnTo>
                    <a:pt x="149086" y="308946"/>
                  </a:lnTo>
                  <a:lnTo>
                    <a:pt x="140286" y="315827"/>
                  </a:lnTo>
                  <a:lnTo>
                    <a:pt x="131442" y="322399"/>
                  </a:lnTo>
                  <a:lnTo>
                    <a:pt x="123563" y="329757"/>
                  </a:lnTo>
                  <a:lnTo>
                    <a:pt x="116325" y="337639"/>
                  </a:lnTo>
                  <a:lnTo>
                    <a:pt x="109516" y="345870"/>
                  </a:lnTo>
                  <a:lnTo>
                    <a:pt x="101999" y="354334"/>
                  </a:lnTo>
                  <a:lnTo>
                    <a:pt x="85711" y="371676"/>
                  </a:lnTo>
                  <a:lnTo>
                    <a:pt x="77200" y="379475"/>
                  </a:lnTo>
                  <a:lnTo>
                    <a:pt x="68550" y="386659"/>
                  </a:lnTo>
                  <a:lnTo>
                    <a:pt x="59806" y="393433"/>
                  </a:lnTo>
                  <a:lnTo>
                    <a:pt x="51992" y="401917"/>
                  </a:lnTo>
                  <a:lnTo>
                    <a:pt x="44799" y="411543"/>
                  </a:lnTo>
                  <a:lnTo>
                    <a:pt x="31515" y="430836"/>
                  </a:lnTo>
                  <a:lnTo>
                    <a:pt x="18997" y="446026"/>
                  </a:lnTo>
                  <a:lnTo>
                    <a:pt x="9463" y="462037"/>
                  </a:lnTo>
                  <a:lnTo>
                    <a:pt x="2912" y="479075"/>
                  </a:lnTo>
                  <a:lnTo>
                    <a:pt x="0" y="496569"/>
                  </a:lnTo>
                  <a:lnTo>
                    <a:pt x="1352" y="511621"/>
                  </a:lnTo>
                  <a:lnTo>
                    <a:pt x="7691" y="533896"/>
                  </a:lnTo>
                  <a:lnTo>
                    <a:pt x="10304" y="542193"/>
                  </a:lnTo>
                  <a:lnTo>
                    <a:pt x="15022" y="549708"/>
                  </a:lnTo>
                  <a:lnTo>
                    <a:pt x="28203" y="563350"/>
                  </a:lnTo>
                  <a:lnTo>
                    <a:pt x="35885" y="569766"/>
                  </a:lnTo>
                  <a:lnTo>
                    <a:pt x="43982" y="576027"/>
                  </a:lnTo>
                  <a:lnTo>
                    <a:pt x="52358" y="582186"/>
                  </a:lnTo>
                  <a:lnTo>
                    <a:pt x="61910" y="588277"/>
                  </a:lnTo>
                  <a:lnTo>
                    <a:pt x="72247" y="594321"/>
                  </a:lnTo>
                  <a:lnTo>
                    <a:pt x="83106" y="600335"/>
                  </a:lnTo>
                  <a:lnTo>
                    <a:pt x="105757" y="612309"/>
                  </a:lnTo>
                  <a:lnTo>
                    <a:pt x="117353" y="618280"/>
                  </a:lnTo>
                  <a:lnTo>
                    <a:pt x="130045" y="624246"/>
                  </a:lnTo>
                  <a:lnTo>
                    <a:pt x="157376" y="636165"/>
                  </a:lnTo>
                  <a:lnTo>
                    <a:pt x="200654" y="654032"/>
                  </a:lnTo>
                  <a:lnTo>
                    <a:pt x="215344" y="658994"/>
                  </a:lnTo>
                  <a:lnTo>
                    <a:pt x="230099" y="663294"/>
                  </a:lnTo>
                  <a:lnTo>
                    <a:pt x="244896" y="667153"/>
                  </a:lnTo>
                  <a:lnTo>
                    <a:pt x="258729" y="671710"/>
                  </a:lnTo>
                  <a:lnTo>
                    <a:pt x="271921" y="676733"/>
                  </a:lnTo>
                  <a:lnTo>
                    <a:pt x="284683" y="682065"/>
                  </a:lnTo>
                  <a:lnTo>
                    <a:pt x="297161" y="685621"/>
                  </a:lnTo>
                  <a:lnTo>
                    <a:pt x="309448" y="687990"/>
                  </a:lnTo>
                  <a:lnTo>
                    <a:pt x="321608" y="689571"/>
                  </a:lnTo>
                  <a:lnTo>
                    <a:pt x="332691" y="691616"/>
                  </a:lnTo>
                  <a:lnTo>
                    <a:pt x="343057" y="693972"/>
                  </a:lnTo>
                  <a:lnTo>
                    <a:pt x="352943" y="696535"/>
                  </a:lnTo>
                  <a:lnTo>
                    <a:pt x="361519" y="699236"/>
                  </a:lnTo>
                  <a:lnTo>
                    <a:pt x="369220" y="702028"/>
                  </a:lnTo>
                  <a:lnTo>
                    <a:pt x="382077" y="706785"/>
                  </a:lnTo>
                  <a:lnTo>
                    <a:pt x="394893" y="709463"/>
                  </a:lnTo>
                  <a:lnTo>
                    <a:pt x="401755" y="710089"/>
                  </a:lnTo>
                  <a:lnTo>
                    <a:pt x="403982" y="711248"/>
                  </a:lnTo>
                  <a:lnTo>
                    <a:pt x="405467" y="713013"/>
                  </a:lnTo>
                  <a:lnTo>
                    <a:pt x="408262" y="719139"/>
                  </a:lnTo>
                  <a:lnTo>
                    <a:pt x="408421" y="711798"/>
                  </a:lnTo>
                  <a:lnTo>
                    <a:pt x="407433" y="711395"/>
                  </a:lnTo>
                  <a:lnTo>
                    <a:pt x="399516" y="710591"/>
                  </a:lnTo>
                  <a:lnTo>
                    <a:pt x="399507" y="702028"/>
                  </a:lnTo>
                  <a:lnTo>
                    <a:pt x="404247" y="701770"/>
                  </a:lnTo>
                  <a:lnTo>
                    <a:pt x="405643" y="700741"/>
                  </a:lnTo>
                  <a:lnTo>
                    <a:pt x="406574" y="699063"/>
                  </a:lnTo>
                  <a:lnTo>
                    <a:pt x="408436" y="69273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483"/>
            <p:cNvSpPr/>
            <p:nvPr/>
          </p:nvSpPr>
          <p:spPr>
            <a:xfrm>
              <a:off x="3304153" y="2062757"/>
              <a:ext cx="276652" cy="614749"/>
            </a:xfrm>
            <a:custGeom>
              <a:avLst/>
              <a:gdLst/>
              <a:ahLst/>
              <a:cxnLst/>
              <a:rect l="0" t="0" r="0" b="0"/>
              <a:pathLst>
                <a:path w="276652" h="614749">
                  <a:moveTo>
                    <a:pt x="276651" y="0"/>
                  </a:moveTo>
                  <a:lnTo>
                    <a:pt x="268963" y="0"/>
                  </a:lnTo>
                  <a:lnTo>
                    <a:pt x="262981" y="2646"/>
                  </a:lnTo>
                  <a:lnTo>
                    <a:pt x="242973" y="12429"/>
                  </a:lnTo>
                  <a:lnTo>
                    <a:pt x="236339" y="15232"/>
                  </a:lnTo>
                  <a:lnTo>
                    <a:pt x="228941" y="18092"/>
                  </a:lnTo>
                  <a:lnTo>
                    <a:pt x="221032" y="20991"/>
                  </a:lnTo>
                  <a:lnTo>
                    <a:pt x="212782" y="24908"/>
                  </a:lnTo>
                  <a:lnTo>
                    <a:pt x="204306" y="29504"/>
                  </a:lnTo>
                  <a:lnTo>
                    <a:pt x="195679" y="34552"/>
                  </a:lnTo>
                  <a:lnTo>
                    <a:pt x="178156" y="45453"/>
                  </a:lnTo>
                  <a:lnTo>
                    <a:pt x="169315" y="51138"/>
                  </a:lnTo>
                  <a:lnTo>
                    <a:pt x="160445" y="57905"/>
                  </a:lnTo>
                  <a:lnTo>
                    <a:pt x="151556" y="65392"/>
                  </a:lnTo>
                  <a:lnTo>
                    <a:pt x="142652" y="73361"/>
                  </a:lnTo>
                  <a:lnTo>
                    <a:pt x="134733" y="81649"/>
                  </a:lnTo>
                  <a:lnTo>
                    <a:pt x="127469" y="90152"/>
                  </a:lnTo>
                  <a:lnTo>
                    <a:pt x="120641" y="98797"/>
                  </a:lnTo>
                  <a:lnTo>
                    <a:pt x="112121" y="107536"/>
                  </a:lnTo>
                  <a:lnTo>
                    <a:pt x="102472" y="116340"/>
                  </a:lnTo>
                  <a:lnTo>
                    <a:pt x="92071" y="125185"/>
                  </a:lnTo>
                  <a:lnTo>
                    <a:pt x="83153" y="135050"/>
                  </a:lnTo>
                  <a:lnTo>
                    <a:pt x="75222" y="145596"/>
                  </a:lnTo>
                  <a:lnTo>
                    <a:pt x="67952" y="156595"/>
                  </a:lnTo>
                  <a:lnTo>
                    <a:pt x="61120" y="167897"/>
                  </a:lnTo>
                  <a:lnTo>
                    <a:pt x="54581" y="179400"/>
                  </a:lnTo>
                  <a:lnTo>
                    <a:pt x="42024" y="202765"/>
                  </a:lnTo>
                  <a:lnTo>
                    <a:pt x="29828" y="226378"/>
                  </a:lnTo>
                  <a:lnTo>
                    <a:pt x="24790" y="238231"/>
                  </a:lnTo>
                  <a:lnTo>
                    <a:pt x="20439" y="250102"/>
                  </a:lnTo>
                  <a:lnTo>
                    <a:pt x="16546" y="261985"/>
                  </a:lnTo>
                  <a:lnTo>
                    <a:pt x="12958" y="273875"/>
                  </a:lnTo>
                  <a:lnTo>
                    <a:pt x="6327" y="297671"/>
                  </a:lnTo>
                  <a:lnTo>
                    <a:pt x="4162" y="309572"/>
                  </a:lnTo>
                  <a:lnTo>
                    <a:pt x="2718" y="321475"/>
                  </a:lnTo>
                  <a:lnTo>
                    <a:pt x="1756" y="333380"/>
                  </a:lnTo>
                  <a:lnTo>
                    <a:pt x="1114" y="345284"/>
                  </a:lnTo>
                  <a:lnTo>
                    <a:pt x="401" y="369095"/>
                  </a:lnTo>
                  <a:lnTo>
                    <a:pt x="0" y="404813"/>
                  </a:lnTo>
                  <a:lnTo>
                    <a:pt x="1928" y="416719"/>
                  </a:lnTo>
                  <a:lnTo>
                    <a:pt x="5198" y="428626"/>
                  </a:lnTo>
                  <a:lnTo>
                    <a:pt x="29388" y="499540"/>
                  </a:lnTo>
                  <a:lnTo>
                    <a:pt x="33426" y="508644"/>
                  </a:lnTo>
                  <a:lnTo>
                    <a:pt x="38103" y="517690"/>
                  </a:lnTo>
                  <a:lnTo>
                    <a:pt x="47599" y="534686"/>
                  </a:lnTo>
                  <a:lnTo>
                    <a:pt x="55126" y="548854"/>
                  </a:lnTo>
                  <a:lnTo>
                    <a:pt x="64942" y="567987"/>
                  </a:lnTo>
                  <a:lnTo>
                    <a:pt x="71102" y="577546"/>
                  </a:lnTo>
                  <a:lnTo>
                    <a:pt x="77148" y="585101"/>
                  </a:lnTo>
                  <a:lnTo>
                    <a:pt x="83142" y="591767"/>
                  </a:lnTo>
                  <a:lnTo>
                    <a:pt x="85137" y="594933"/>
                  </a:lnTo>
                  <a:lnTo>
                    <a:pt x="87355" y="601097"/>
                  </a:lnTo>
                  <a:lnTo>
                    <a:pt x="88937" y="603138"/>
                  </a:lnTo>
                  <a:lnTo>
                    <a:pt x="90985" y="604498"/>
                  </a:lnTo>
                  <a:lnTo>
                    <a:pt x="93343" y="605405"/>
                  </a:lnTo>
                  <a:lnTo>
                    <a:pt x="94914" y="607002"/>
                  </a:lnTo>
                  <a:lnTo>
                    <a:pt x="95962" y="609059"/>
                  </a:lnTo>
                  <a:lnTo>
                    <a:pt x="97644" y="614748"/>
                  </a:lnTo>
                  <a:lnTo>
                    <a:pt x="97781" y="614223"/>
                  </a:lnTo>
                  <a:lnTo>
                    <a:pt x="98057" y="598289"/>
                  </a:lnTo>
                  <a:lnTo>
                    <a:pt x="106987" y="5982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484"/>
            <p:cNvSpPr/>
            <p:nvPr/>
          </p:nvSpPr>
          <p:spPr>
            <a:xfrm>
              <a:off x="3760075" y="2134195"/>
              <a:ext cx="309775" cy="248222"/>
            </a:xfrm>
            <a:custGeom>
              <a:avLst/>
              <a:gdLst/>
              <a:ahLst/>
              <a:cxnLst/>
              <a:rect l="0" t="0" r="0" b="0"/>
              <a:pathLst>
                <a:path w="309775" h="248222">
                  <a:moveTo>
                    <a:pt x="115409" y="107156"/>
                  </a:moveTo>
                  <a:lnTo>
                    <a:pt x="102981" y="107156"/>
                  </a:lnTo>
                  <a:lnTo>
                    <a:pt x="94671" y="109802"/>
                  </a:lnTo>
                  <a:lnTo>
                    <a:pt x="89677" y="111896"/>
                  </a:lnTo>
                  <a:lnTo>
                    <a:pt x="84364" y="114285"/>
                  </a:lnTo>
                  <a:lnTo>
                    <a:pt x="73169" y="119585"/>
                  </a:lnTo>
                  <a:lnTo>
                    <a:pt x="55709" y="128147"/>
                  </a:lnTo>
                  <a:lnTo>
                    <a:pt x="49812" y="132064"/>
                  </a:lnTo>
                  <a:lnTo>
                    <a:pt x="43897" y="136660"/>
                  </a:lnTo>
                  <a:lnTo>
                    <a:pt x="37969" y="141708"/>
                  </a:lnTo>
                  <a:lnTo>
                    <a:pt x="32032" y="147058"/>
                  </a:lnTo>
                  <a:lnTo>
                    <a:pt x="20144" y="158294"/>
                  </a:lnTo>
                  <a:lnTo>
                    <a:pt x="15188" y="164068"/>
                  </a:lnTo>
                  <a:lnTo>
                    <a:pt x="10892" y="169902"/>
                  </a:lnTo>
                  <a:lnTo>
                    <a:pt x="7036" y="175776"/>
                  </a:lnTo>
                  <a:lnTo>
                    <a:pt x="4464" y="181676"/>
                  </a:lnTo>
                  <a:lnTo>
                    <a:pt x="2751" y="187594"/>
                  </a:lnTo>
                  <a:lnTo>
                    <a:pt x="1608" y="193523"/>
                  </a:lnTo>
                  <a:lnTo>
                    <a:pt x="846" y="199461"/>
                  </a:lnTo>
                  <a:lnTo>
                    <a:pt x="339" y="205404"/>
                  </a:lnTo>
                  <a:lnTo>
                    <a:pt x="0" y="211350"/>
                  </a:lnTo>
                  <a:lnTo>
                    <a:pt x="766" y="216306"/>
                  </a:lnTo>
                  <a:lnTo>
                    <a:pt x="2270" y="220603"/>
                  </a:lnTo>
                  <a:lnTo>
                    <a:pt x="4264" y="224459"/>
                  </a:lnTo>
                  <a:lnTo>
                    <a:pt x="11771" y="231390"/>
                  </a:lnTo>
                  <a:lnTo>
                    <a:pt x="16552" y="234627"/>
                  </a:lnTo>
                  <a:lnTo>
                    <a:pt x="23707" y="237777"/>
                  </a:lnTo>
                  <a:lnTo>
                    <a:pt x="32446" y="240870"/>
                  </a:lnTo>
                  <a:lnTo>
                    <a:pt x="42241" y="243923"/>
                  </a:lnTo>
                  <a:lnTo>
                    <a:pt x="51748" y="245959"/>
                  </a:lnTo>
                  <a:lnTo>
                    <a:pt x="61061" y="247316"/>
                  </a:lnTo>
                  <a:lnTo>
                    <a:pt x="70248" y="248221"/>
                  </a:lnTo>
                  <a:lnTo>
                    <a:pt x="80341" y="247832"/>
                  </a:lnTo>
                  <a:lnTo>
                    <a:pt x="91038" y="246581"/>
                  </a:lnTo>
                  <a:lnTo>
                    <a:pt x="102138" y="244754"/>
                  </a:lnTo>
                  <a:lnTo>
                    <a:pt x="114499" y="241553"/>
                  </a:lnTo>
                  <a:lnTo>
                    <a:pt x="127701" y="237433"/>
                  </a:lnTo>
                  <a:lnTo>
                    <a:pt x="141463" y="232703"/>
                  </a:lnTo>
                  <a:lnTo>
                    <a:pt x="154606" y="228557"/>
                  </a:lnTo>
                  <a:lnTo>
                    <a:pt x="179793" y="221305"/>
                  </a:lnTo>
                  <a:lnTo>
                    <a:pt x="192066" y="216989"/>
                  </a:lnTo>
                  <a:lnTo>
                    <a:pt x="204217" y="212129"/>
                  </a:lnTo>
                  <a:lnTo>
                    <a:pt x="216286" y="206903"/>
                  </a:lnTo>
                  <a:lnTo>
                    <a:pt x="227309" y="201435"/>
                  </a:lnTo>
                  <a:lnTo>
                    <a:pt x="237634" y="195806"/>
                  </a:lnTo>
                  <a:lnTo>
                    <a:pt x="247494" y="190068"/>
                  </a:lnTo>
                  <a:lnTo>
                    <a:pt x="266386" y="178402"/>
                  </a:lnTo>
                  <a:lnTo>
                    <a:pt x="275592" y="172513"/>
                  </a:lnTo>
                  <a:lnTo>
                    <a:pt x="282721" y="166602"/>
                  </a:lnTo>
                  <a:lnTo>
                    <a:pt x="288466" y="160677"/>
                  </a:lnTo>
                  <a:lnTo>
                    <a:pt x="293288" y="154743"/>
                  </a:lnTo>
                  <a:lnTo>
                    <a:pt x="297495" y="147811"/>
                  </a:lnTo>
                  <a:lnTo>
                    <a:pt x="301292" y="140212"/>
                  </a:lnTo>
                  <a:lnTo>
                    <a:pt x="304816" y="132170"/>
                  </a:lnTo>
                  <a:lnTo>
                    <a:pt x="307164" y="124824"/>
                  </a:lnTo>
                  <a:lnTo>
                    <a:pt x="308730" y="117943"/>
                  </a:lnTo>
                  <a:lnTo>
                    <a:pt x="309774" y="111371"/>
                  </a:lnTo>
                  <a:lnTo>
                    <a:pt x="309478" y="104013"/>
                  </a:lnTo>
                  <a:lnTo>
                    <a:pt x="308288" y="96131"/>
                  </a:lnTo>
                  <a:lnTo>
                    <a:pt x="306503" y="87900"/>
                  </a:lnTo>
                  <a:lnTo>
                    <a:pt x="303328" y="80428"/>
                  </a:lnTo>
                  <a:lnTo>
                    <a:pt x="299227" y="73462"/>
                  </a:lnTo>
                  <a:lnTo>
                    <a:pt x="294510" y="66834"/>
                  </a:lnTo>
                  <a:lnTo>
                    <a:pt x="289380" y="60431"/>
                  </a:lnTo>
                  <a:lnTo>
                    <a:pt x="283975" y="54178"/>
                  </a:lnTo>
                  <a:lnTo>
                    <a:pt x="278388" y="48025"/>
                  </a:lnTo>
                  <a:lnTo>
                    <a:pt x="271687" y="42931"/>
                  </a:lnTo>
                  <a:lnTo>
                    <a:pt x="264243" y="38542"/>
                  </a:lnTo>
                  <a:lnTo>
                    <a:pt x="256303" y="34624"/>
                  </a:lnTo>
                  <a:lnTo>
                    <a:pt x="249026" y="30028"/>
                  </a:lnTo>
                  <a:lnTo>
                    <a:pt x="242190" y="24980"/>
                  </a:lnTo>
                  <a:lnTo>
                    <a:pt x="235648" y="19629"/>
                  </a:lnTo>
                  <a:lnTo>
                    <a:pt x="228311" y="16063"/>
                  </a:lnTo>
                  <a:lnTo>
                    <a:pt x="220442" y="13685"/>
                  </a:lnTo>
                  <a:lnTo>
                    <a:pt x="212220" y="12100"/>
                  </a:lnTo>
                  <a:lnTo>
                    <a:pt x="205747" y="10051"/>
                  </a:lnTo>
                  <a:lnTo>
                    <a:pt x="200439" y="7693"/>
                  </a:lnTo>
                  <a:lnTo>
                    <a:pt x="191895" y="3419"/>
                  </a:lnTo>
                  <a:lnTo>
                    <a:pt x="188228" y="2279"/>
                  </a:lnTo>
                  <a:lnTo>
                    <a:pt x="177917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485"/>
            <p:cNvSpPr/>
            <p:nvPr/>
          </p:nvSpPr>
          <p:spPr>
            <a:xfrm>
              <a:off x="4071937" y="2321718"/>
              <a:ext cx="223243" cy="357189"/>
            </a:xfrm>
            <a:custGeom>
              <a:avLst/>
              <a:gdLst/>
              <a:ahLst/>
              <a:cxnLst/>
              <a:rect l="0" t="0" r="0" b="0"/>
              <a:pathLst>
                <a:path w="223243" h="357189">
                  <a:moveTo>
                    <a:pt x="223242" y="0"/>
                  </a:moveTo>
                  <a:lnTo>
                    <a:pt x="223242" y="4741"/>
                  </a:lnTo>
                  <a:lnTo>
                    <a:pt x="220597" y="12360"/>
                  </a:lnTo>
                  <a:lnTo>
                    <a:pt x="216113" y="23353"/>
                  </a:lnTo>
                  <a:lnTo>
                    <a:pt x="210813" y="38161"/>
                  </a:lnTo>
                  <a:lnTo>
                    <a:pt x="207018" y="47268"/>
                  </a:lnTo>
                  <a:lnTo>
                    <a:pt x="202504" y="57309"/>
                  </a:lnTo>
                  <a:lnTo>
                    <a:pt x="192197" y="79049"/>
                  </a:lnTo>
                  <a:lnTo>
                    <a:pt x="181002" y="101940"/>
                  </a:lnTo>
                  <a:lnTo>
                    <a:pt x="175238" y="112609"/>
                  </a:lnTo>
                  <a:lnTo>
                    <a:pt x="169411" y="122698"/>
                  </a:lnTo>
                  <a:lnTo>
                    <a:pt x="163543" y="132400"/>
                  </a:lnTo>
                  <a:lnTo>
                    <a:pt x="157646" y="142837"/>
                  </a:lnTo>
                  <a:lnTo>
                    <a:pt x="145802" y="165017"/>
                  </a:lnTo>
                  <a:lnTo>
                    <a:pt x="138873" y="176488"/>
                  </a:lnTo>
                  <a:lnTo>
                    <a:pt x="131277" y="188104"/>
                  </a:lnTo>
                  <a:lnTo>
                    <a:pt x="83710" y="258473"/>
                  </a:lnTo>
                  <a:lnTo>
                    <a:pt x="76643" y="267565"/>
                  </a:lnTo>
                  <a:lnTo>
                    <a:pt x="68955" y="276603"/>
                  </a:lnTo>
                  <a:lnTo>
                    <a:pt x="53467" y="293591"/>
                  </a:lnTo>
                  <a:lnTo>
                    <a:pt x="39969" y="307756"/>
                  </a:lnTo>
                  <a:lnTo>
                    <a:pt x="34584" y="314311"/>
                  </a:lnTo>
                  <a:lnTo>
                    <a:pt x="30001" y="320666"/>
                  </a:lnTo>
                  <a:lnTo>
                    <a:pt x="25954" y="326887"/>
                  </a:lnTo>
                  <a:lnTo>
                    <a:pt x="22263" y="332026"/>
                  </a:lnTo>
                  <a:lnTo>
                    <a:pt x="15517" y="340382"/>
                  </a:lnTo>
                  <a:lnTo>
                    <a:pt x="9211" y="347404"/>
                  </a:lnTo>
                  <a:lnTo>
                    <a:pt x="0" y="35718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486"/>
            <p:cNvSpPr/>
            <p:nvPr/>
          </p:nvSpPr>
          <p:spPr>
            <a:xfrm>
              <a:off x="4527351" y="2107406"/>
              <a:ext cx="17827" cy="250032"/>
            </a:xfrm>
            <a:custGeom>
              <a:avLst/>
              <a:gdLst/>
              <a:ahLst/>
              <a:cxnLst/>
              <a:rect l="0" t="0" r="0" b="0"/>
              <a:pathLst>
                <a:path w="17827" h="250032">
                  <a:moveTo>
                    <a:pt x="0" y="0"/>
                  </a:moveTo>
                  <a:lnTo>
                    <a:pt x="0" y="4740"/>
                  </a:lnTo>
                  <a:lnTo>
                    <a:pt x="992" y="7129"/>
                  </a:lnTo>
                  <a:lnTo>
                    <a:pt x="2646" y="9713"/>
                  </a:lnTo>
                  <a:lnTo>
                    <a:pt x="4740" y="12428"/>
                  </a:lnTo>
                  <a:lnTo>
                    <a:pt x="6137" y="16223"/>
                  </a:lnTo>
                  <a:lnTo>
                    <a:pt x="7067" y="20737"/>
                  </a:lnTo>
                  <a:lnTo>
                    <a:pt x="7688" y="25731"/>
                  </a:lnTo>
                  <a:lnTo>
                    <a:pt x="8102" y="32037"/>
                  </a:lnTo>
                  <a:lnTo>
                    <a:pt x="8378" y="39217"/>
                  </a:lnTo>
                  <a:lnTo>
                    <a:pt x="8562" y="46981"/>
                  </a:lnTo>
                  <a:lnTo>
                    <a:pt x="9676" y="55133"/>
                  </a:lnTo>
                  <a:lnTo>
                    <a:pt x="11412" y="63544"/>
                  </a:lnTo>
                  <a:lnTo>
                    <a:pt x="13561" y="72128"/>
                  </a:lnTo>
                  <a:lnTo>
                    <a:pt x="14994" y="81820"/>
                  </a:lnTo>
                  <a:lnTo>
                    <a:pt x="15949" y="92250"/>
                  </a:lnTo>
                  <a:lnTo>
                    <a:pt x="16586" y="103172"/>
                  </a:lnTo>
                  <a:lnTo>
                    <a:pt x="17294" y="125890"/>
                  </a:lnTo>
                  <a:lnTo>
                    <a:pt x="17809" y="200951"/>
                  </a:lnTo>
                  <a:lnTo>
                    <a:pt x="17826" y="211358"/>
                  </a:lnTo>
                  <a:lnTo>
                    <a:pt x="16845" y="220280"/>
                  </a:lnTo>
                  <a:lnTo>
                    <a:pt x="15198" y="228213"/>
                  </a:lnTo>
                  <a:lnTo>
                    <a:pt x="8930" y="25003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487"/>
            <p:cNvSpPr/>
            <p:nvPr/>
          </p:nvSpPr>
          <p:spPr>
            <a:xfrm>
              <a:off x="4616648" y="2455664"/>
              <a:ext cx="178595" cy="62508"/>
            </a:xfrm>
            <a:custGeom>
              <a:avLst/>
              <a:gdLst/>
              <a:ahLst/>
              <a:cxnLst/>
              <a:rect l="0" t="0" r="0" b="0"/>
              <a:pathLst>
                <a:path w="178595" h="62508">
                  <a:moveTo>
                    <a:pt x="0" y="62507"/>
                  </a:moveTo>
                  <a:lnTo>
                    <a:pt x="4740" y="57767"/>
                  </a:lnTo>
                  <a:lnTo>
                    <a:pt x="8121" y="55378"/>
                  </a:lnTo>
                  <a:lnTo>
                    <a:pt x="12359" y="52794"/>
                  </a:lnTo>
                  <a:lnTo>
                    <a:pt x="17169" y="50078"/>
                  </a:lnTo>
                  <a:lnTo>
                    <a:pt x="27805" y="44416"/>
                  </a:lnTo>
                  <a:lnTo>
                    <a:pt x="33419" y="41516"/>
                  </a:lnTo>
                  <a:lnTo>
                    <a:pt x="42123" y="38592"/>
                  </a:lnTo>
                  <a:lnTo>
                    <a:pt x="52887" y="35650"/>
                  </a:lnTo>
                  <a:lnTo>
                    <a:pt x="101066" y="23798"/>
                  </a:lnTo>
                  <a:lnTo>
                    <a:pt x="112026" y="20826"/>
                  </a:lnTo>
                  <a:lnTo>
                    <a:pt x="132141" y="14878"/>
                  </a:lnTo>
                  <a:lnTo>
                    <a:pt x="17859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488"/>
            <p:cNvSpPr/>
            <p:nvPr/>
          </p:nvSpPr>
          <p:spPr>
            <a:xfrm>
              <a:off x="5188148" y="2384226"/>
              <a:ext cx="348259" cy="1"/>
            </a:xfrm>
            <a:custGeom>
              <a:avLst/>
              <a:gdLst/>
              <a:ahLst/>
              <a:cxnLst/>
              <a:rect l="0" t="0" r="0" b="0"/>
              <a:pathLst>
                <a:path w="348259" h="1">
                  <a:moveTo>
                    <a:pt x="0" y="0"/>
                  </a:moveTo>
                  <a:lnTo>
                    <a:pt x="34825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489"/>
            <p:cNvSpPr/>
            <p:nvPr/>
          </p:nvSpPr>
          <p:spPr>
            <a:xfrm>
              <a:off x="5732859" y="2321718"/>
              <a:ext cx="44649" cy="17861"/>
            </a:xfrm>
            <a:custGeom>
              <a:avLst/>
              <a:gdLst/>
              <a:ahLst/>
              <a:cxnLst/>
              <a:rect l="0" t="0" r="0" b="0"/>
              <a:pathLst>
                <a:path w="44649" h="17861">
                  <a:moveTo>
                    <a:pt x="0" y="17860"/>
                  </a:moveTo>
                  <a:lnTo>
                    <a:pt x="0" y="13119"/>
                  </a:lnTo>
                  <a:lnTo>
                    <a:pt x="1984" y="11723"/>
                  </a:lnTo>
                  <a:lnTo>
                    <a:pt x="5291" y="10792"/>
                  </a:lnTo>
                  <a:lnTo>
                    <a:pt x="9481" y="10171"/>
                  </a:lnTo>
                  <a:lnTo>
                    <a:pt x="15250" y="8765"/>
                  </a:lnTo>
                  <a:lnTo>
                    <a:pt x="22073" y="6836"/>
                  </a:lnTo>
                  <a:lnTo>
                    <a:pt x="4464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490"/>
            <p:cNvSpPr/>
            <p:nvPr/>
          </p:nvSpPr>
          <p:spPr>
            <a:xfrm>
              <a:off x="5956101" y="1902023"/>
              <a:ext cx="271748" cy="589360"/>
            </a:xfrm>
            <a:custGeom>
              <a:avLst/>
              <a:gdLst/>
              <a:ahLst/>
              <a:cxnLst/>
              <a:rect l="0" t="0" r="0" b="0"/>
              <a:pathLst>
                <a:path w="271748" h="589360">
                  <a:moveTo>
                    <a:pt x="0" y="0"/>
                  </a:moveTo>
                  <a:lnTo>
                    <a:pt x="4740" y="0"/>
                  </a:lnTo>
                  <a:lnTo>
                    <a:pt x="12359" y="2646"/>
                  </a:lnTo>
                  <a:lnTo>
                    <a:pt x="17169" y="4740"/>
                  </a:lnTo>
                  <a:lnTo>
                    <a:pt x="22360" y="8121"/>
                  </a:lnTo>
                  <a:lnTo>
                    <a:pt x="27805" y="12359"/>
                  </a:lnTo>
                  <a:lnTo>
                    <a:pt x="33419" y="17169"/>
                  </a:lnTo>
                  <a:lnTo>
                    <a:pt x="40139" y="22360"/>
                  </a:lnTo>
                  <a:lnTo>
                    <a:pt x="47595" y="27805"/>
                  </a:lnTo>
                  <a:lnTo>
                    <a:pt x="55543" y="33420"/>
                  </a:lnTo>
                  <a:lnTo>
                    <a:pt x="63817" y="40139"/>
                  </a:lnTo>
                  <a:lnTo>
                    <a:pt x="72311" y="47595"/>
                  </a:lnTo>
                  <a:lnTo>
                    <a:pt x="80949" y="55543"/>
                  </a:lnTo>
                  <a:lnTo>
                    <a:pt x="90677" y="63818"/>
                  </a:lnTo>
                  <a:lnTo>
                    <a:pt x="112069" y="80949"/>
                  </a:lnTo>
                  <a:lnTo>
                    <a:pt x="122338" y="90677"/>
                  </a:lnTo>
                  <a:lnTo>
                    <a:pt x="132160" y="101131"/>
                  </a:lnTo>
                  <a:lnTo>
                    <a:pt x="141684" y="112069"/>
                  </a:lnTo>
                  <a:lnTo>
                    <a:pt x="151011" y="123330"/>
                  </a:lnTo>
                  <a:lnTo>
                    <a:pt x="169311" y="146425"/>
                  </a:lnTo>
                  <a:lnTo>
                    <a:pt x="196348" y="181740"/>
                  </a:lnTo>
                  <a:lnTo>
                    <a:pt x="204321" y="193590"/>
                  </a:lnTo>
                  <a:lnTo>
                    <a:pt x="211620" y="205458"/>
                  </a:lnTo>
                  <a:lnTo>
                    <a:pt x="218471" y="217339"/>
                  </a:lnTo>
                  <a:lnTo>
                    <a:pt x="231374" y="238478"/>
                  </a:lnTo>
                  <a:lnTo>
                    <a:pt x="237593" y="248282"/>
                  </a:lnTo>
                  <a:lnTo>
                    <a:pt x="242731" y="258787"/>
                  </a:lnTo>
                  <a:lnTo>
                    <a:pt x="247149" y="269759"/>
                  </a:lnTo>
                  <a:lnTo>
                    <a:pt x="261368" y="311144"/>
                  </a:lnTo>
                  <a:lnTo>
                    <a:pt x="267638" y="327132"/>
                  </a:lnTo>
                  <a:lnTo>
                    <a:pt x="270699" y="334174"/>
                  </a:lnTo>
                  <a:lnTo>
                    <a:pt x="271747" y="341845"/>
                  </a:lnTo>
                  <a:lnTo>
                    <a:pt x="270267" y="358306"/>
                  </a:lnTo>
                  <a:lnTo>
                    <a:pt x="268947" y="372898"/>
                  </a:lnTo>
                  <a:lnTo>
                    <a:pt x="268594" y="379567"/>
                  </a:lnTo>
                  <a:lnTo>
                    <a:pt x="262912" y="394915"/>
                  </a:lnTo>
                  <a:lnTo>
                    <a:pt x="247835" y="424281"/>
                  </a:lnTo>
                  <a:lnTo>
                    <a:pt x="243606" y="430690"/>
                  </a:lnTo>
                  <a:lnTo>
                    <a:pt x="238803" y="436947"/>
                  </a:lnTo>
                  <a:lnTo>
                    <a:pt x="233616" y="443103"/>
                  </a:lnTo>
                  <a:lnTo>
                    <a:pt x="225206" y="455234"/>
                  </a:lnTo>
                  <a:lnTo>
                    <a:pt x="217171" y="467240"/>
                  </a:lnTo>
                  <a:lnTo>
                    <a:pt x="212248" y="473220"/>
                  </a:lnTo>
                  <a:lnTo>
                    <a:pt x="206984" y="479191"/>
                  </a:lnTo>
                  <a:lnTo>
                    <a:pt x="195842" y="491117"/>
                  </a:lnTo>
                  <a:lnTo>
                    <a:pt x="190092" y="497075"/>
                  </a:lnTo>
                  <a:lnTo>
                    <a:pt x="184275" y="502040"/>
                  </a:lnTo>
                  <a:lnTo>
                    <a:pt x="178413" y="506342"/>
                  </a:lnTo>
                  <a:lnTo>
                    <a:pt x="172521" y="510202"/>
                  </a:lnTo>
                  <a:lnTo>
                    <a:pt x="166607" y="514759"/>
                  </a:lnTo>
                  <a:lnTo>
                    <a:pt x="160680" y="519783"/>
                  </a:lnTo>
                  <a:lnTo>
                    <a:pt x="154746" y="525115"/>
                  </a:lnTo>
                  <a:lnTo>
                    <a:pt x="149796" y="530655"/>
                  </a:lnTo>
                  <a:lnTo>
                    <a:pt x="141651" y="542102"/>
                  </a:lnTo>
                  <a:lnTo>
                    <a:pt x="137099" y="547932"/>
                  </a:lnTo>
                  <a:lnTo>
                    <a:pt x="132079" y="553804"/>
                  </a:lnTo>
                  <a:lnTo>
                    <a:pt x="122202" y="564627"/>
                  </a:lnTo>
                  <a:lnTo>
                    <a:pt x="114505" y="572745"/>
                  </a:lnTo>
                  <a:lnTo>
                    <a:pt x="98227" y="5893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491"/>
            <p:cNvSpPr/>
            <p:nvPr/>
          </p:nvSpPr>
          <p:spPr>
            <a:xfrm>
              <a:off x="1405746" y="3304033"/>
              <a:ext cx="406981" cy="696468"/>
            </a:xfrm>
            <a:custGeom>
              <a:avLst/>
              <a:gdLst/>
              <a:ahLst/>
              <a:cxnLst/>
              <a:rect l="0" t="0" r="0" b="0"/>
              <a:pathLst>
                <a:path w="406981" h="696468">
                  <a:moveTo>
                    <a:pt x="5144" y="696467"/>
                  </a:moveTo>
                  <a:lnTo>
                    <a:pt x="5144" y="688778"/>
                  </a:lnTo>
                  <a:lnTo>
                    <a:pt x="404" y="678423"/>
                  </a:lnTo>
                  <a:lnTo>
                    <a:pt x="0" y="674516"/>
                  </a:lnTo>
                  <a:lnTo>
                    <a:pt x="722" y="670919"/>
                  </a:lnTo>
                  <a:lnTo>
                    <a:pt x="2196" y="667528"/>
                  </a:lnTo>
                  <a:lnTo>
                    <a:pt x="4271" y="653276"/>
                  </a:lnTo>
                  <a:lnTo>
                    <a:pt x="5964" y="635826"/>
                  </a:lnTo>
                  <a:lnTo>
                    <a:pt x="11230" y="614999"/>
                  </a:lnTo>
                  <a:lnTo>
                    <a:pt x="13231" y="594827"/>
                  </a:lnTo>
                  <a:lnTo>
                    <a:pt x="13699" y="578864"/>
                  </a:lnTo>
                  <a:lnTo>
                    <a:pt x="16553" y="561847"/>
                  </a:lnTo>
                  <a:lnTo>
                    <a:pt x="20137" y="543370"/>
                  </a:lnTo>
                  <a:lnTo>
                    <a:pt x="21730" y="521929"/>
                  </a:lnTo>
                  <a:lnTo>
                    <a:pt x="25083" y="501816"/>
                  </a:lnTo>
                  <a:lnTo>
                    <a:pt x="28889" y="480970"/>
                  </a:lnTo>
                  <a:lnTo>
                    <a:pt x="29904" y="468467"/>
                  </a:lnTo>
                  <a:lnTo>
                    <a:pt x="30580" y="455170"/>
                  </a:lnTo>
                  <a:lnTo>
                    <a:pt x="32023" y="442336"/>
                  </a:lnTo>
                  <a:lnTo>
                    <a:pt x="33978" y="429812"/>
                  </a:lnTo>
                  <a:lnTo>
                    <a:pt x="44243" y="376454"/>
                  </a:lnTo>
                  <a:lnTo>
                    <a:pt x="46093" y="363070"/>
                  </a:lnTo>
                  <a:lnTo>
                    <a:pt x="47326" y="350179"/>
                  </a:lnTo>
                  <a:lnTo>
                    <a:pt x="48148" y="337616"/>
                  </a:lnTo>
                  <a:lnTo>
                    <a:pt x="49689" y="324280"/>
                  </a:lnTo>
                  <a:lnTo>
                    <a:pt x="51708" y="310427"/>
                  </a:lnTo>
                  <a:lnTo>
                    <a:pt x="54046" y="296232"/>
                  </a:lnTo>
                  <a:lnTo>
                    <a:pt x="55605" y="282800"/>
                  </a:lnTo>
                  <a:lnTo>
                    <a:pt x="56644" y="269876"/>
                  </a:lnTo>
                  <a:lnTo>
                    <a:pt x="57337" y="257291"/>
                  </a:lnTo>
                  <a:lnTo>
                    <a:pt x="58107" y="232725"/>
                  </a:lnTo>
                  <a:lnTo>
                    <a:pt x="58641" y="172671"/>
                  </a:lnTo>
                  <a:lnTo>
                    <a:pt x="58712" y="117811"/>
                  </a:lnTo>
                  <a:lnTo>
                    <a:pt x="56072" y="98965"/>
                  </a:lnTo>
                  <a:lnTo>
                    <a:pt x="52583" y="80668"/>
                  </a:lnTo>
                  <a:lnTo>
                    <a:pt x="51033" y="62614"/>
                  </a:lnTo>
                  <a:lnTo>
                    <a:pt x="50160" y="45196"/>
                  </a:lnTo>
                  <a:lnTo>
                    <a:pt x="47310" y="34612"/>
                  </a:lnTo>
                  <a:lnTo>
                    <a:pt x="42773" y="20142"/>
                  </a:lnTo>
                  <a:lnTo>
                    <a:pt x="41240" y="6364"/>
                  </a:lnTo>
                  <a:lnTo>
                    <a:pt x="40122" y="4227"/>
                  </a:lnTo>
                  <a:lnTo>
                    <a:pt x="38385" y="2801"/>
                  </a:lnTo>
                  <a:lnTo>
                    <a:pt x="36234" y="1851"/>
                  </a:lnTo>
                  <a:lnTo>
                    <a:pt x="35793" y="1217"/>
                  </a:lnTo>
                  <a:lnTo>
                    <a:pt x="36491" y="795"/>
                  </a:lnTo>
                  <a:lnTo>
                    <a:pt x="40607" y="0"/>
                  </a:lnTo>
                  <a:lnTo>
                    <a:pt x="45527" y="4706"/>
                  </a:lnTo>
                  <a:lnTo>
                    <a:pt x="47942" y="6097"/>
                  </a:lnTo>
                  <a:lnTo>
                    <a:pt x="57071" y="9048"/>
                  </a:lnTo>
                  <a:lnTo>
                    <a:pt x="66587" y="13254"/>
                  </a:lnTo>
                  <a:lnTo>
                    <a:pt x="72896" y="15765"/>
                  </a:lnTo>
                  <a:lnTo>
                    <a:pt x="87842" y="21201"/>
                  </a:lnTo>
                  <a:lnTo>
                    <a:pt x="96987" y="23047"/>
                  </a:lnTo>
                  <a:lnTo>
                    <a:pt x="107052" y="24278"/>
                  </a:lnTo>
                  <a:lnTo>
                    <a:pt x="117731" y="25098"/>
                  </a:lnTo>
                  <a:lnTo>
                    <a:pt x="128819" y="27630"/>
                  </a:lnTo>
                  <a:lnTo>
                    <a:pt x="140180" y="31302"/>
                  </a:lnTo>
                  <a:lnTo>
                    <a:pt x="151723" y="35734"/>
                  </a:lnTo>
                  <a:lnTo>
                    <a:pt x="164379" y="39681"/>
                  </a:lnTo>
                  <a:lnTo>
                    <a:pt x="177777" y="43305"/>
                  </a:lnTo>
                  <a:lnTo>
                    <a:pt x="191670" y="46713"/>
                  </a:lnTo>
                  <a:lnTo>
                    <a:pt x="220336" y="53145"/>
                  </a:lnTo>
                  <a:lnTo>
                    <a:pt x="234926" y="56250"/>
                  </a:lnTo>
                  <a:lnTo>
                    <a:pt x="267012" y="62345"/>
                  </a:lnTo>
                  <a:lnTo>
                    <a:pt x="283902" y="65359"/>
                  </a:lnTo>
                  <a:lnTo>
                    <a:pt x="299131" y="69353"/>
                  </a:lnTo>
                  <a:lnTo>
                    <a:pt x="313253" y="74000"/>
                  </a:lnTo>
                  <a:lnTo>
                    <a:pt x="326636" y="79082"/>
                  </a:lnTo>
                  <a:lnTo>
                    <a:pt x="339527" y="83463"/>
                  </a:lnTo>
                  <a:lnTo>
                    <a:pt x="352089" y="87376"/>
                  </a:lnTo>
                  <a:lnTo>
                    <a:pt x="364433" y="90976"/>
                  </a:lnTo>
                  <a:lnTo>
                    <a:pt x="374647" y="93377"/>
                  </a:lnTo>
                  <a:lnTo>
                    <a:pt x="383440" y="94977"/>
                  </a:lnTo>
                  <a:lnTo>
                    <a:pt x="406980" y="9817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492"/>
            <p:cNvSpPr/>
            <p:nvPr/>
          </p:nvSpPr>
          <p:spPr>
            <a:xfrm>
              <a:off x="1464468" y="3652242"/>
              <a:ext cx="285751" cy="17860"/>
            </a:xfrm>
            <a:custGeom>
              <a:avLst/>
              <a:gdLst/>
              <a:ahLst/>
              <a:cxnLst/>
              <a:rect l="0" t="0" r="0" b="0"/>
              <a:pathLst>
                <a:path w="285751" h="17860">
                  <a:moveTo>
                    <a:pt x="0" y="17859"/>
                  </a:moveTo>
                  <a:lnTo>
                    <a:pt x="18043" y="17859"/>
                  </a:lnTo>
                  <a:lnTo>
                    <a:pt x="22943" y="16866"/>
                  </a:lnTo>
                  <a:lnTo>
                    <a:pt x="28194" y="15213"/>
                  </a:lnTo>
                  <a:lnTo>
                    <a:pt x="33679" y="13119"/>
                  </a:lnTo>
                  <a:lnTo>
                    <a:pt x="40312" y="11722"/>
                  </a:lnTo>
                  <a:lnTo>
                    <a:pt x="47711" y="10791"/>
                  </a:lnTo>
                  <a:lnTo>
                    <a:pt x="55620" y="10171"/>
                  </a:lnTo>
                  <a:lnTo>
                    <a:pt x="64861" y="9757"/>
                  </a:lnTo>
                  <a:lnTo>
                    <a:pt x="85713" y="9297"/>
                  </a:lnTo>
                  <a:lnTo>
                    <a:pt x="98814" y="8182"/>
                  </a:lnTo>
                  <a:lnTo>
                    <a:pt x="113501" y="6447"/>
                  </a:lnTo>
                  <a:lnTo>
                    <a:pt x="129246" y="4298"/>
                  </a:lnTo>
                  <a:lnTo>
                    <a:pt x="145695" y="2865"/>
                  </a:lnTo>
                  <a:lnTo>
                    <a:pt x="162614" y="1910"/>
                  </a:lnTo>
                  <a:lnTo>
                    <a:pt x="196297" y="848"/>
                  </a:lnTo>
                  <a:lnTo>
                    <a:pt x="28575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493"/>
            <p:cNvSpPr/>
            <p:nvPr/>
          </p:nvSpPr>
          <p:spPr>
            <a:xfrm>
              <a:off x="1991320" y="3152179"/>
              <a:ext cx="116087" cy="312540"/>
            </a:xfrm>
            <a:custGeom>
              <a:avLst/>
              <a:gdLst/>
              <a:ahLst/>
              <a:cxnLst/>
              <a:rect l="0" t="0" r="0" b="0"/>
              <a:pathLst>
                <a:path w="116087" h="312540">
                  <a:moveTo>
                    <a:pt x="0" y="0"/>
                  </a:moveTo>
                  <a:lnTo>
                    <a:pt x="0" y="12429"/>
                  </a:lnTo>
                  <a:lnTo>
                    <a:pt x="2646" y="20737"/>
                  </a:lnTo>
                  <a:lnTo>
                    <a:pt x="4740" y="25731"/>
                  </a:lnTo>
                  <a:lnTo>
                    <a:pt x="12359" y="41864"/>
                  </a:lnTo>
                  <a:lnTo>
                    <a:pt x="17169" y="51721"/>
                  </a:lnTo>
                  <a:lnTo>
                    <a:pt x="21368" y="62262"/>
                  </a:lnTo>
                  <a:lnTo>
                    <a:pt x="25159" y="73258"/>
                  </a:lnTo>
                  <a:lnTo>
                    <a:pt x="28679" y="84558"/>
                  </a:lnTo>
                  <a:lnTo>
                    <a:pt x="33010" y="96059"/>
                  </a:lnTo>
                  <a:lnTo>
                    <a:pt x="37882" y="107696"/>
                  </a:lnTo>
                  <a:lnTo>
                    <a:pt x="43114" y="119422"/>
                  </a:lnTo>
                  <a:lnTo>
                    <a:pt x="47594" y="131208"/>
                  </a:lnTo>
                  <a:lnTo>
                    <a:pt x="51573" y="143035"/>
                  </a:lnTo>
                  <a:lnTo>
                    <a:pt x="55218" y="154888"/>
                  </a:lnTo>
                  <a:lnTo>
                    <a:pt x="59632" y="166759"/>
                  </a:lnTo>
                  <a:lnTo>
                    <a:pt x="64559" y="178641"/>
                  </a:lnTo>
                  <a:lnTo>
                    <a:pt x="69828" y="190532"/>
                  </a:lnTo>
                  <a:lnTo>
                    <a:pt x="74333" y="203420"/>
                  </a:lnTo>
                  <a:lnTo>
                    <a:pt x="78329" y="216973"/>
                  </a:lnTo>
                  <a:lnTo>
                    <a:pt x="81985" y="230969"/>
                  </a:lnTo>
                  <a:lnTo>
                    <a:pt x="86407" y="243276"/>
                  </a:lnTo>
                  <a:lnTo>
                    <a:pt x="91339" y="254457"/>
                  </a:lnTo>
                  <a:lnTo>
                    <a:pt x="96611" y="264888"/>
                  </a:lnTo>
                  <a:lnTo>
                    <a:pt x="101118" y="274819"/>
                  </a:lnTo>
                  <a:lnTo>
                    <a:pt x="105115" y="284416"/>
                  </a:lnTo>
                  <a:lnTo>
                    <a:pt x="116086" y="31253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494"/>
            <p:cNvSpPr/>
            <p:nvPr/>
          </p:nvSpPr>
          <p:spPr>
            <a:xfrm>
              <a:off x="2125265" y="3661539"/>
              <a:ext cx="285751" cy="17493"/>
            </a:xfrm>
            <a:custGeom>
              <a:avLst/>
              <a:gdLst/>
              <a:ahLst/>
              <a:cxnLst/>
              <a:rect l="0" t="0" r="0" b="0"/>
              <a:pathLst>
                <a:path w="285751" h="17493">
                  <a:moveTo>
                    <a:pt x="0" y="8562"/>
                  </a:moveTo>
                  <a:lnTo>
                    <a:pt x="17169" y="8562"/>
                  </a:lnTo>
                  <a:lnTo>
                    <a:pt x="23353" y="7570"/>
                  </a:lnTo>
                  <a:lnTo>
                    <a:pt x="30451" y="5916"/>
                  </a:lnTo>
                  <a:lnTo>
                    <a:pt x="38160" y="3822"/>
                  </a:lnTo>
                  <a:lnTo>
                    <a:pt x="47268" y="2425"/>
                  </a:lnTo>
                  <a:lnTo>
                    <a:pt x="57309" y="1494"/>
                  </a:lnTo>
                  <a:lnTo>
                    <a:pt x="67972" y="874"/>
                  </a:lnTo>
                  <a:lnTo>
                    <a:pt x="93048" y="184"/>
                  </a:lnTo>
                  <a:lnTo>
                    <a:pt x="106680" y="0"/>
                  </a:lnTo>
                  <a:lnTo>
                    <a:pt x="120730" y="870"/>
                  </a:lnTo>
                  <a:lnTo>
                    <a:pt x="135057" y="2442"/>
                  </a:lnTo>
                  <a:lnTo>
                    <a:pt x="149569" y="4482"/>
                  </a:lnTo>
                  <a:lnTo>
                    <a:pt x="165197" y="5842"/>
                  </a:lnTo>
                  <a:lnTo>
                    <a:pt x="181569" y="6749"/>
                  </a:lnTo>
                  <a:lnTo>
                    <a:pt x="198437" y="7353"/>
                  </a:lnTo>
                  <a:lnTo>
                    <a:pt x="213650" y="8748"/>
                  </a:lnTo>
                  <a:lnTo>
                    <a:pt x="227762" y="10670"/>
                  </a:lnTo>
                  <a:lnTo>
                    <a:pt x="241138" y="12944"/>
                  </a:lnTo>
                  <a:lnTo>
                    <a:pt x="252040" y="14460"/>
                  </a:lnTo>
                  <a:lnTo>
                    <a:pt x="261292" y="15471"/>
                  </a:lnTo>
                  <a:lnTo>
                    <a:pt x="285750" y="1749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495"/>
            <p:cNvSpPr/>
            <p:nvPr/>
          </p:nvSpPr>
          <p:spPr>
            <a:xfrm>
              <a:off x="2178843" y="3812976"/>
              <a:ext cx="330400" cy="17828"/>
            </a:xfrm>
            <a:custGeom>
              <a:avLst/>
              <a:gdLst/>
              <a:ahLst/>
              <a:cxnLst/>
              <a:rect l="0" t="0" r="0" b="0"/>
              <a:pathLst>
                <a:path w="330400" h="17828">
                  <a:moveTo>
                    <a:pt x="0" y="8930"/>
                  </a:moveTo>
                  <a:lnTo>
                    <a:pt x="0" y="13670"/>
                  </a:lnTo>
                  <a:lnTo>
                    <a:pt x="992" y="15067"/>
                  </a:lnTo>
                  <a:lnTo>
                    <a:pt x="2646" y="15998"/>
                  </a:lnTo>
                  <a:lnTo>
                    <a:pt x="4741" y="16618"/>
                  </a:lnTo>
                  <a:lnTo>
                    <a:pt x="8121" y="17032"/>
                  </a:lnTo>
                  <a:lnTo>
                    <a:pt x="17170" y="17492"/>
                  </a:lnTo>
                  <a:lnTo>
                    <a:pt x="33420" y="17750"/>
                  </a:lnTo>
                  <a:lnTo>
                    <a:pt x="60283" y="17827"/>
                  </a:lnTo>
                  <a:lnTo>
                    <a:pt x="71939" y="16846"/>
                  </a:lnTo>
                  <a:lnTo>
                    <a:pt x="84670" y="15199"/>
                  </a:lnTo>
                  <a:lnTo>
                    <a:pt x="98119" y="13109"/>
                  </a:lnTo>
                  <a:lnTo>
                    <a:pt x="114030" y="11716"/>
                  </a:lnTo>
                  <a:lnTo>
                    <a:pt x="131583" y="10787"/>
                  </a:lnTo>
                  <a:lnTo>
                    <a:pt x="150229" y="10168"/>
                  </a:lnTo>
                  <a:lnTo>
                    <a:pt x="168614" y="8763"/>
                  </a:lnTo>
                  <a:lnTo>
                    <a:pt x="186824" y="6834"/>
                  </a:lnTo>
                  <a:lnTo>
                    <a:pt x="204916" y="4556"/>
                  </a:lnTo>
                  <a:lnTo>
                    <a:pt x="222931" y="3037"/>
                  </a:lnTo>
                  <a:lnTo>
                    <a:pt x="240895" y="2025"/>
                  </a:lnTo>
                  <a:lnTo>
                    <a:pt x="274744" y="900"/>
                  </a:lnTo>
                  <a:lnTo>
                    <a:pt x="33039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496"/>
            <p:cNvSpPr/>
            <p:nvPr/>
          </p:nvSpPr>
          <p:spPr>
            <a:xfrm>
              <a:off x="2753721" y="3312914"/>
              <a:ext cx="603842" cy="771891"/>
            </a:xfrm>
            <a:custGeom>
              <a:avLst/>
              <a:gdLst/>
              <a:ahLst/>
              <a:cxnLst/>
              <a:rect l="0" t="0" r="0" b="0"/>
              <a:pathLst>
                <a:path w="603842" h="771891">
                  <a:moveTo>
                    <a:pt x="335950" y="0"/>
                  </a:moveTo>
                  <a:lnTo>
                    <a:pt x="331210" y="0"/>
                  </a:lnTo>
                  <a:lnTo>
                    <a:pt x="328821" y="992"/>
                  </a:lnTo>
                  <a:lnTo>
                    <a:pt x="323521" y="4740"/>
                  </a:lnTo>
                  <a:lnTo>
                    <a:pt x="319727" y="6136"/>
                  </a:lnTo>
                  <a:lnTo>
                    <a:pt x="303913" y="9094"/>
                  </a:lnTo>
                  <a:lnTo>
                    <a:pt x="288970" y="13302"/>
                  </a:lnTo>
                  <a:lnTo>
                    <a:pt x="254130" y="24088"/>
                  </a:lnTo>
                  <a:lnTo>
                    <a:pt x="232779" y="29888"/>
                  </a:lnTo>
                  <a:lnTo>
                    <a:pt x="198445" y="38731"/>
                  </a:lnTo>
                  <a:lnTo>
                    <a:pt x="186734" y="42688"/>
                  </a:lnTo>
                  <a:lnTo>
                    <a:pt x="174957" y="47310"/>
                  </a:lnTo>
                  <a:lnTo>
                    <a:pt x="163137" y="52375"/>
                  </a:lnTo>
                  <a:lnTo>
                    <a:pt x="139420" y="63296"/>
                  </a:lnTo>
                  <a:lnTo>
                    <a:pt x="127540" y="68986"/>
                  </a:lnTo>
                  <a:lnTo>
                    <a:pt x="116643" y="74764"/>
                  </a:lnTo>
                  <a:lnTo>
                    <a:pt x="106402" y="80600"/>
                  </a:lnTo>
                  <a:lnTo>
                    <a:pt x="96598" y="86475"/>
                  </a:lnTo>
                  <a:lnTo>
                    <a:pt x="77767" y="98296"/>
                  </a:lnTo>
                  <a:lnTo>
                    <a:pt x="60468" y="110163"/>
                  </a:lnTo>
                  <a:lnTo>
                    <a:pt x="46165" y="122053"/>
                  </a:lnTo>
                  <a:lnTo>
                    <a:pt x="33193" y="131305"/>
                  </a:lnTo>
                  <a:lnTo>
                    <a:pt x="14734" y="144738"/>
                  </a:lnTo>
                  <a:lnTo>
                    <a:pt x="8697" y="150070"/>
                  </a:lnTo>
                  <a:lnTo>
                    <a:pt x="4672" y="155609"/>
                  </a:lnTo>
                  <a:lnTo>
                    <a:pt x="200" y="167055"/>
                  </a:lnTo>
                  <a:lnTo>
                    <a:pt x="0" y="172886"/>
                  </a:lnTo>
                  <a:lnTo>
                    <a:pt x="2423" y="184655"/>
                  </a:lnTo>
                  <a:lnTo>
                    <a:pt x="14106" y="207178"/>
                  </a:lnTo>
                  <a:lnTo>
                    <a:pt x="27213" y="221394"/>
                  </a:lnTo>
                  <a:lnTo>
                    <a:pt x="43953" y="235319"/>
                  </a:lnTo>
                  <a:lnTo>
                    <a:pt x="64621" y="251430"/>
                  </a:lnTo>
                  <a:lnTo>
                    <a:pt x="76682" y="259893"/>
                  </a:lnTo>
                  <a:lnTo>
                    <a:pt x="89683" y="268512"/>
                  </a:lnTo>
                  <a:lnTo>
                    <a:pt x="117358" y="286026"/>
                  </a:lnTo>
                  <a:lnTo>
                    <a:pt x="146194" y="303732"/>
                  </a:lnTo>
                  <a:lnTo>
                    <a:pt x="160829" y="311628"/>
                  </a:lnTo>
                  <a:lnTo>
                    <a:pt x="175546" y="318877"/>
                  </a:lnTo>
                  <a:lnTo>
                    <a:pt x="190319" y="325694"/>
                  </a:lnTo>
                  <a:lnTo>
                    <a:pt x="204136" y="333215"/>
                  </a:lnTo>
                  <a:lnTo>
                    <a:pt x="217317" y="341206"/>
                  </a:lnTo>
                  <a:lnTo>
                    <a:pt x="230072" y="349509"/>
                  </a:lnTo>
                  <a:lnTo>
                    <a:pt x="242545" y="357029"/>
                  </a:lnTo>
                  <a:lnTo>
                    <a:pt x="254828" y="364027"/>
                  </a:lnTo>
                  <a:lnTo>
                    <a:pt x="266986" y="370677"/>
                  </a:lnTo>
                  <a:lnTo>
                    <a:pt x="285787" y="383357"/>
                  </a:lnTo>
                  <a:lnTo>
                    <a:pt x="299765" y="395607"/>
                  </a:lnTo>
                  <a:lnTo>
                    <a:pt x="313212" y="413660"/>
                  </a:lnTo>
                  <a:lnTo>
                    <a:pt x="320222" y="425612"/>
                  </a:lnTo>
                  <a:lnTo>
                    <a:pt x="321496" y="430585"/>
                  </a:lnTo>
                  <a:lnTo>
                    <a:pt x="321353" y="434892"/>
                  </a:lnTo>
                  <a:lnTo>
                    <a:pt x="316412" y="448341"/>
                  </a:lnTo>
                  <a:lnTo>
                    <a:pt x="313995" y="453675"/>
                  </a:lnTo>
                  <a:lnTo>
                    <a:pt x="310399" y="458224"/>
                  </a:lnTo>
                  <a:lnTo>
                    <a:pt x="294866" y="470357"/>
                  </a:lnTo>
                  <a:lnTo>
                    <a:pt x="279988" y="480576"/>
                  </a:lnTo>
                  <a:lnTo>
                    <a:pt x="270860" y="485087"/>
                  </a:lnTo>
                  <a:lnTo>
                    <a:pt x="260807" y="489086"/>
                  </a:lnTo>
                  <a:lnTo>
                    <a:pt x="250136" y="492745"/>
                  </a:lnTo>
                  <a:lnTo>
                    <a:pt x="238061" y="496176"/>
                  </a:lnTo>
                  <a:lnTo>
                    <a:pt x="225051" y="499456"/>
                  </a:lnTo>
                  <a:lnTo>
                    <a:pt x="211415" y="502634"/>
                  </a:lnTo>
                  <a:lnTo>
                    <a:pt x="198357" y="506738"/>
                  </a:lnTo>
                  <a:lnTo>
                    <a:pt x="185682" y="511458"/>
                  </a:lnTo>
                  <a:lnTo>
                    <a:pt x="173264" y="516589"/>
                  </a:lnTo>
                  <a:lnTo>
                    <a:pt x="161016" y="521002"/>
                  </a:lnTo>
                  <a:lnTo>
                    <a:pt x="148882" y="524936"/>
                  </a:lnTo>
                  <a:lnTo>
                    <a:pt x="136824" y="528551"/>
                  </a:lnTo>
                  <a:lnTo>
                    <a:pt x="125809" y="532945"/>
                  </a:lnTo>
                  <a:lnTo>
                    <a:pt x="115489" y="537859"/>
                  </a:lnTo>
                  <a:lnTo>
                    <a:pt x="97077" y="548610"/>
                  </a:lnTo>
                  <a:lnTo>
                    <a:pt x="82279" y="560004"/>
                  </a:lnTo>
                  <a:lnTo>
                    <a:pt x="69088" y="571682"/>
                  </a:lnTo>
                  <a:lnTo>
                    <a:pt x="57603" y="583487"/>
                  </a:lnTo>
                  <a:lnTo>
                    <a:pt x="49191" y="595348"/>
                  </a:lnTo>
                  <a:lnTo>
                    <a:pt x="44791" y="604588"/>
                  </a:lnTo>
                  <a:lnTo>
                    <a:pt x="43618" y="608441"/>
                  </a:lnTo>
                  <a:lnTo>
                    <a:pt x="43827" y="612995"/>
                  </a:lnTo>
                  <a:lnTo>
                    <a:pt x="46707" y="623345"/>
                  </a:lnTo>
                  <a:lnTo>
                    <a:pt x="53939" y="634560"/>
                  </a:lnTo>
                  <a:lnTo>
                    <a:pt x="58646" y="640329"/>
                  </a:lnTo>
                  <a:lnTo>
                    <a:pt x="74459" y="652030"/>
                  </a:lnTo>
                  <a:lnTo>
                    <a:pt x="84232" y="657929"/>
                  </a:lnTo>
                  <a:lnTo>
                    <a:pt x="94716" y="663845"/>
                  </a:lnTo>
                  <a:lnTo>
                    <a:pt x="116949" y="675711"/>
                  </a:lnTo>
                  <a:lnTo>
                    <a:pt x="130418" y="681654"/>
                  </a:lnTo>
                  <a:lnTo>
                    <a:pt x="145351" y="687599"/>
                  </a:lnTo>
                  <a:lnTo>
                    <a:pt x="177818" y="699498"/>
                  </a:lnTo>
                  <a:lnTo>
                    <a:pt x="264855" y="729258"/>
                  </a:lnTo>
                  <a:lnTo>
                    <a:pt x="283593" y="734219"/>
                  </a:lnTo>
                  <a:lnTo>
                    <a:pt x="303030" y="738518"/>
                  </a:lnTo>
                  <a:lnTo>
                    <a:pt x="360922" y="749309"/>
                  </a:lnTo>
                  <a:lnTo>
                    <a:pt x="482908" y="770883"/>
                  </a:lnTo>
                  <a:lnTo>
                    <a:pt x="498414" y="771890"/>
                  </a:lnTo>
                  <a:lnTo>
                    <a:pt x="513713" y="771570"/>
                  </a:lnTo>
                  <a:lnTo>
                    <a:pt x="528873" y="770364"/>
                  </a:lnTo>
                  <a:lnTo>
                    <a:pt x="541956" y="769560"/>
                  </a:lnTo>
                  <a:lnTo>
                    <a:pt x="564430" y="768667"/>
                  </a:lnTo>
                  <a:lnTo>
                    <a:pt x="603841" y="76795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497"/>
            <p:cNvSpPr/>
            <p:nvPr/>
          </p:nvSpPr>
          <p:spPr>
            <a:xfrm>
              <a:off x="3546971" y="3446859"/>
              <a:ext cx="176709" cy="580431"/>
            </a:xfrm>
            <a:custGeom>
              <a:avLst/>
              <a:gdLst/>
              <a:ahLst/>
              <a:cxnLst/>
              <a:rect l="0" t="0" r="0" b="0"/>
              <a:pathLst>
                <a:path w="176709" h="580431">
                  <a:moveTo>
                    <a:pt x="105271" y="0"/>
                  </a:moveTo>
                  <a:lnTo>
                    <a:pt x="105271" y="4740"/>
                  </a:lnTo>
                  <a:lnTo>
                    <a:pt x="104278" y="6137"/>
                  </a:lnTo>
                  <a:lnTo>
                    <a:pt x="102625" y="7068"/>
                  </a:lnTo>
                  <a:lnTo>
                    <a:pt x="98141" y="8102"/>
                  </a:lnTo>
                  <a:lnTo>
                    <a:pt x="92842" y="8562"/>
                  </a:lnTo>
                  <a:lnTo>
                    <a:pt x="90039" y="9676"/>
                  </a:lnTo>
                  <a:lnTo>
                    <a:pt x="87179" y="11412"/>
                  </a:lnTo>
                  <a:lnTo>
                    <a:pt x="84280" y="13561"/>
                  </a:lnTo>
                  <a:lnTo>
                    <a:pt x="80363" y="16978"/>
                  </a:lnTo>
                  <a:lnTo>
                    <a:pt x="75767" y="21240"/>
                  </a:lnTo>
                  <a:lnTo>
                    <a:pt x="59818" y="36720"/>
                  </a:lnTo>
                  <a:lnTo>
                    <a:pt x="54133" y="42340"/>
                  </a:lnTo>
                  <a:lnTo>
                    <a:pt x="49350" y="49062"/>
                  </a:lnTo>
                  <a:lnTo>
                    <a:pt x="45171" y="56521"/>
                  </a:lnTo>
                  <a:lnTo>
                    <a:pt x="41391" y="64470"/>
                  </a:lnTo>
                  <a:lnTo>
                    <a:pt x="36888" y="72745"/>
                  </a:lnTo>
                  <a:lnTo>
                    <a:pt x="31900" y="81239"/>
                  </a:lnTo>
                  <a:lnTo>
                    <a:pt x="26592" y="89878"/>
                  </a:lnTo>
                  <a:lnTo>
                    <a:pt x="22060" y="99606"/>
                  </a:lnTo>
                  <a:lnTo>
                    <a:pt x="18047" y="110060"/>
                  </a:lnTo>
                  <a:lnTo>
                    <a:pt x="14379" y="120998"/>
                  </a:lnTo>
                  <a:lnTo>
                    <a:pt x="10942" y="132259"/>
                  </a:lnTo>
                  <a:lnTo>
                    <a:pt x="4477" y="155355"/>
                  </a:lnTo>
                  <a:lnTo>
                    <a:pt x="2356" y="168062"/>
                  </a:lnTo>
                  <a:lnTo>
                    <a:pt x="942" y="181494"/>
                  </a:lnTo>
                  <a:lnTo>
                    <a:pt x="0" y="195410"/>
                  </a:lnTo>
                  <a:lnTo>
                    <a:pt x="363" y="209649"/>
                  </a:lnTo>
                  <a:lnTo>
                    <a:pt x="1598" y="224102"/>
                  </a:lnTo>
                  <a:lnTo>
                    <a:pt x="3413" y="238698"/>
                  </a:lnTo>
                  <a:lnTo>
                    <a:pt x="6608" y="253389"/>
                  </a:lnTo>
                  <a:lnTo>
                    <a:pt x="10722" y="268145"/>
                  </a:lnTo>
                  <a:lnTo>
                    <a:pt x="31583" y="332213"/>
                  </a:lnTo>
                  <a:lnTo>
                    <a:pt x="39279" y="349467"/>
                  </a:lnTo>
                  <a:lnTo>
                    <a:pt x="48377" y="366923"/>
                  </a:lnTo>
                  <a:lnTo>
                    <a:pt x="58412" y="384514"/>
                  </a:lnTo>
                  <a:lnTo>
                    <a:pt x="80145" y="425226"/>
                  </a:lnTo>
                  <a:lnTo>
                    <a:pt x="91497" y="447195"/>
                  </a:lnTo>
                  <a:lnTo>
                    <a:pt x="103034" y="467794"/>
                  </a:lnTo>
                  <a:lnTo>
                    <a:pt x="114693" y="487480"/>
                  </a:lnTo>
                  <a:lnTo>
                    <a:pt x="126436" y="506557"/>
                  </a:lnTo>
                  <a:lnTo>
                    <a:pt x="137240" y="523244"/>
                  </a:lnTo>
                  <a:lnTo>
                    <a:pt x="147419" y="538337"/>
                  </a:lnTo>
                  <a:lnTo>
                    <a:pt x="176708" y="5804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498"/>
            <p:cNvSpPr/>
            <p:nvPr/>
          </p:nvSpPr>
          <p:spPr>
            <a:xfrm>
              <a:off x="6375796" y="1268016"/>
              <a:ext cx="446486" cy="428625"/>
            </a:xfrm>
            <a:custGeom>
              <a:avLst/>
              <a:gdLst/>
              <a:ahLst/>
              <a:cxnLst/>
              <a:rect l="0" t="0" r="0" b="0"/>
              <a:pathLst>
                <a:path w="446486" h="428625">
                  <a:moveTo>
                    <a:pt x="0" y="428624"/>
                  </a:moveTo>
                  <a:lnTo>
                    <a:pt x="4740" y="423884"/>
                  </a:lnTo>
                  <a:lnTo>
                    <a:pt x="6137" y="420503"/>
                  </a:lnTo>
                  <a:lnTo>
                    <a:pt x="7689" y="411455"/>
                  </a:lnTo>
                  <a:lnTo>
                    <a:pt x="11025" y="400819"/>
                  </a:lnTo>
                  <a:lnTo>
                    <a:pt x="15814" y="387493"/>
                  </a:lnTo>
                  <a:lnTo>
                    <a:pt x="18480" y="378383"/>
                  </a:lnTo>
                  <a:lnTo>
                    <a:pt x="21250" y="368341"/>
                  </a:lnTo>
                  <a:lnTo>
                    <a:pt x="26974" y="349246"/>
                  </a:lnTo>
                  <a:lnTo>
                    <a:pt x="29888" y="339986"/>
                  </a:lnTo>
                  <a:lnTo>
                    <a:pt x="35773" y="319115"/>
                  </a:lnTo>
                  <a:lnTo>
                    <a:pt x="38732" y="307993"/>
                  </a:lnTo>
                  <a:lnTo>
                    <a:pt x="44665" y="287698"/>
                  </a:lnTo>
                  <a:lnTo>
                    <a:pt x="47636" y="278118"/>
                  </a:lnTo>
                  <a:lnTo>
                    <a:pt x="49617" y="267763"/>
                  </a:lnTo>
                  <a:lnTo>
                    <a:pt x="50938" y="256892"/>
                  </a:lnTo>
                  <a:lnTo>
                    <a:pt x="51818" y="245675"/>
                  </a:lnTo>
                  <a:lnTo>
                    <a:pt x="53397" y="235220"/>
                  </a:lnTo>
                  <a:lnTo>
                    <a:pt x="55442" y="225274"/>
                  </a:lnTo>
                  <a:lnTo>
                    <a:pt x="57797" y="215667"/>
                  </a:lnTo>
                  <a:lnTo>
                    <a:pt x="60359" y="206285"/>
                  </a:lnTo>
                  <a:lnTo>
                    <a:pt x="65853" y="187924"/>
                  </a:lnTo>
                  <a:lnTo>
                    <a:pt x="67714" y="178861"/>
                  </a:lnTo>
                  <a:lnTo>
                    <a:pt x="68955" y="169842"/>
                  </a:lnTo>
                  <a:lnTo>
                    <a:pt x="69783" y="160852"/>
                  </a:lnTo>
                  <a:lnTo>
                    <a:pt x="70334" y="151883"/>
                  </a:lnTo>
                  <a:lnTo>
                    <a:pt x="70947" y="133980"/>
                  </a:lnTo>
                  <a:lnTo>
                    <a:pt x="72103" y="126030"/>
                  </a:lnTo>
                  <a:lnTo>
                    <a:pt x="73866" y="118747"/>
                  </a:lnTo>
                  <a:lnTo>
                    <a:pt x="77478" y="105362"/>
                  </a:lnTo>
                  <a:lnTo>
                    <a:pt x="79083" y="92798"/>
                  </a:lnTo>
                  <a:lnTo>
                    <a:pt x="79797" y="80600"/>
                  </a:lnTo>
                  <a:lnTo>
                    <a:pt x="79987" y="74569"/>
                  </a:lnTo>
                  <a:lnTo>
                    <a:pt x="82844" y="62576"/>
                  </a:lnTo>
                  <a:lnTo>
                    <a:pt x="86429" y="51624"/>
                  </a:lnTo>
                  <a:lnTo>
                    <a:pt x="88022" y="43449"/>
                  </a:lnTo>
                  <a:lnTo>
                    <a:pt x="91377" y="36508"/>
                  </a:lnTo>
                  <a:lnTo>
                    <a:pt x="101614" y="23968"/>
                  </a:lnTo>
                  <a:lnTo>
                    <a:pt x="110255" y="14928"/>
                  </a:lnTo>
                  <a:lnTo>
                    <a:pt x="114183" y="12928"/>
                  </a:lnTo>
                  <a:lnTo>
                    <a:pt x="129192" y="9122"/>
                  </a:lnTo>
                  <a:lnTo>
                    <a:pt x="140432" y="4715"/>
                  </a:lnTo>
                  <a:lnTo>
                    <a:pt x="147200" y="3143"/>
                  </a:lnTo>
                  <a:lnTo>
                    <a:pt x="154689" y="2095"/>
                  </a:lnTo>
                  <a:lnTo>
                    <a:pt x="162656" y="1397"/>
                  </a:lnTo>
                  <a:lnTo>
                    <a:pt x="172930" y="931"/>
                  </a:lnTo>
                  <a:lnTo>
                    <a:pt x="197574" y="413"/>
                  </a:lnTo>
                  <a:lnTo>
                    <a:pt x="378019" y="0"/>
                  </a:lnTo>
                  <a:lnTo>
                    <a:pt x="388935" y="992"/>
                  </a:lnTo>
                  <a:lnTo>
                    <a:pt x="399188" y="2645"/>
                  </a:lnTo>
                  <a:lnTo>
                    <a:pt x="409000" y="4740"/>
                  </a:lnTo>
                  <a:lnTo>
                    <a:pt x="417527" y="6136"/>
                  </a:lnTo>
                  <a:lnTo>
                    <a:pt x="425195" y="7067"/>
                  </a:lnTo>
                  <a:lnTo>
                    <a:pt x="446485" y="892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499"/>
            <p:cNvSpPr/>
            <p:nvPr/>
          </p:nvSpPr>
          <p:spPr>
            <a:xfrm>
              <a:off x="6545460" y="1464468"/>
              <a:ext cx="276822" cy="44650"/>
            </a:xfrm>
            <a:custGeom>
              <a:avLst/>
              <a:gdLst/>
              <a:ahLst/>
              <a:cxnLst/>
              <a:rect l="0" t="0" r="0" b="0"/>
              <a:pathLst>
                <a:path w="276822" h="44650">
                  <a:moveTo>
                    <a:pt x="0" y="44649"/>
                  </a:moveTo>
                  <a:lnTo>
                    <a:pt x="4740" y="44649"/>
                  </a:lnTo>
                  <a:lnTo>
                    <a:pt x="7129" y="43656"/>
                  </a:lnTo>
                  <a:lnTo>
                    <a:pt x="9714" y="42003"/>
                  </a:lnTo>
                  <a:lnTo>
                    <a:pt x="12429" y="39908"/>
                  </a:lnTo>
                  <a:lnTo>
                    <a:pt x="17216" y="38512"/>
                  </a:lnTo>
                  <a:lnTo>
                    <a:pt x="23384" y="37581"/>
                  </a:lnTo>
                  <a:lnTo>
                    <a:pt x="30472" y="36960"/>
                  </a:lnTo>
                  <a:lnTo>
                    <a:pt x="38174" y="35554"/>
                  </a:lnTo>
                  <a:lnTo>
                    <a:pt x="46286" y="33625"/>
                  </a:lnTo>
                  <a:lnTo>
                    <a:pt x="54669" y="31346"/>
                  </a:lnTo>
                  <a:lnTo>
                    <a:pt x="65220" y="28835"/>
                  </a:lnTo>
                  <a:lnTo>
                    <a:pt x="103771" y="20560"/>
                  </a:lnTo>
                  <a:lnTo>
                    <a:pt x="132109" y="14760"/>
                  </a:lnTo>
                  <a:lnTo>
                    <a:pt x="180696" y="5917"/>
                  </a:lnTo>
                  <a:lnTo>
                    <a:pt x="195870" y="3945"/>
                  </a:lnTo>
                  <a:lnTo>
                    <a:pt x="209955" y="2630"/>
                  </a:lnTo>
                  <a:lnTo>
                    <a:pt x="223315" y="1753"/>
                  </a:lnTo>
                  <a:lnTo>
                    <a:pt x="246095" y="779"/>
                  </a:lnTo>
                  <a:lnTo>
                    <a:pt x="276821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500"/>
            <p:cNvSpPr/>
            <p:nvPr/>
          </p:nvSpPr>
          <p:spPr>
            <a:xfrm>
              <a:off x="6974085" y="1446609"/>
              <a:ext cx="321470" cy="53579"/>
            </a:xfrm>
            <a:custGeom>
              <a:avLst/>
              <a:gdLst/>
              <a:ahLst/>
              <a:cxnLst/>
              <a:rect l="0" t="0" r="0" b="0"/>
              <a:pathLst>
                <a:path w="321470" h="53579">
                  <a:moveTo>
                    <a:pt x="0" y="0"/>
                  </a:moveTo>
                  <a:lnTo>
                    <a:pt x="4740" y="0"/>
                  </a:lnTo>
                  <a:lnTo>
                    <a:pt x="7129" y="992"/>
                  </a:lnTo>
                  <a:lnTo>
                    <a:pt x="9714" y="2646"/>
                  </a:lnTo>
                  <a:lnTo>
                    <a:pt x="12429" y="4740"/>
                  </a:lnTo>
                  <a:lnTo>
                    <a:pt x="17216" y="6137"/>
                  </a:lnTo>
                  <a:lnTo>
                    <a:pt x="23384" y="7068"/>
                  </a:lnTo>
                  <a:lnTo>
                    <a:pt x="30472" y="7688"/>
                  </a:lnTo>
                  <a:lnTo>
                    <a:pt x="39166" y="9094"/>
                  </a:lnTo>
                  <a:lnTo>
                    <a:pt x="48932" y="11024"/>
                  </a:lnTo>
                  <a:lnTo>
                    <a:pt x="59410" y="13302"/>
                  </a:lnTo>
                  <a:lnTo>
                    <a:pt x="71357" y="14821"/>
                  </a:lnTo>
                  <a:lnTo>
                    <a:pt x="84283" y="15834"/>
                  </a:lnTo>
                  <a:lnTo>
                    <a:pt x="97860" y="16509"/>
                  </a:lnTo>
                  <a:lnTo>
                    <a:pt x="111873" y="17951"/>
                  </a:lnTo>
                  <a:lnTo>
                    <a:pt x="126176" y="19905"/>
                  </a:lnTo>
                  <a:lnTo>
                    <a:pt x="189517" y="30170"/>
                  </a:lnTo>
                  <a:lnTo>
                    <a:pt x="236953" y="38815"/>
                  </a:lnTo>
                  <a:lnTo>
                    <a:pt x="250241" y="41752"/>
                  </a:lnTo>
                  <a:lnTo>
                    <a:pt x="262077" y="44701"/>
                  </a:lnTo>
                  <a:lnTo>
                    <a:pt x="272945" y="47660"/>
                  </a:lnTo>
                  <a:lnTo>
                    <a:pt x="283167" y="49633"/>
                  </a:lnTo>
                  <a:lnTo>
                    <a:pt x="292958" y="50948"/>
                  </a:lnTo>
                  <a:lnTo>
                    <a:pt x="321469" y="5357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501"/>
            <p:cNvSpPr/>
            <p:nvPr/>
          </p:nvSpPr>
          <p:spPr>
            <a:xfrm>
              <a:off x="7045523" y="1625203"/>
              <a:ext cx="294681" cy="17860"/>
            </a:xfrm>
            <a:custGeom>
              <a:avLst/>
              <a:gdLst/>
              <a:ahLst/>
              <a:cxnLst/>
              <a:rect l="0" t="0" r="0" b="0"/>
              <a:pathLst>
                <a:path w="294681" h="17860">
                  <a:moveTo>
                    <a:pt x="0" y="17859"/>
                  </a:moveTo>
                  <a:lnTo>
                    <a:pt x="17169" y="17859"/>
                  </a:lnTo>
                  <a:lnTo>
                    <a:pt x="23352" y="16867"/>
                  </a:lnTo>
                  <a:lnTo>
                    <a:pt x="30452" y="15213"/>
                  </a:lnTo>
                  <a:lnTo>
                    <a:pt x="38160" y="13118"/>
                  </a:lnTo>
                  <a:lnTo>
                    <a:pt x="48260" y="11722"/>
                  </a:lnTo>
                  <a:lnTo>
                    <a:pt x="59954" y="10791"/>
                  </a:lnTo>
                  <a:lnTo>
                    <a:pt x="72712" y="10171"/>
                  </a:lnTo>
                  <a:lnTo>
                    <a:pt x="100116" y="9481"/>
                  </a:lnTo>
                  <a:lnTo>
                    <a:pt x="114369" y="9297"/>
                  </a:lnTo>
                  <a:lnTo>
                    <a:pt x="128832" y="8182"/>
                  </a:lnTo>
                  <a:lnTo>
                    <a:pt x="143435" y="6447"/>
                  </a:lnTo>
                  <a:lnTo>
                    <a:pt x="158131" y="4298"/>
                  </a:lnTo>
                  <a:lnTo>
                    <a:pt x="173881" y="2865"/>
                  </a:lnTo>
                  <a:lnTo>
                    <a:pt x="190335" y="1910"/>
                  </a:lnTo>
                  <a:lnTo>
                    <a:pt x="222507" y="849"/>
                  </a:lnTo>
                  <a:lnTo>
                    <a:pt x="29468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502"/>
            <p:cNvSpPr/>
            <p:nvPr/>
          </p:nvSpPr>
          <p:spPr>
            <a:xfrm>
              <a:off x="7510545" y="1178718"/>
              <a:ext cx="347581" cy="598290"/>
            </a:xfrm>
            <a:custGeom>
              <a:avLst/>
              <a:gdLst/>
              <a:ahLst/>
              <a:cxnLst/>
              <a:rect l="0" t="0" r="0" b="0"/>
              <a:pathLst>
                <a:path w="347581" h="598290">
                  <a:moveTo>
                    <a:pt x="168986" y="0"/>
                  </a:moveTo>
                  <a:lnTo>
                    <a:pt x="164246" y="4741"/>
                  </a:lnTo>
                  <a:lnTo>
                    <a:pt x="160865" y="6137"/>
                  </a:lnTo>
                  <a:lnTo>
                    <a:pt x="151816" y="7689"/>
                  </a:lnTo>
                  <a:lnTo>
                    <a:pt x="141181" y="8378"/>
                  </a:lnTo>
                  <a:lnTo>
                    <a:pt x="135566" y="8562"/>
                  </a:lnTo>
                  <a:lnTo>
                    <a:pt x="129839" y="9677"/>
                  </a:lnTo>
                  <a:lnTo>
                    <a:pt x="124036" y="11412"/>
                  </a:lnTo>
                  <a:lnTo>
                    <a:pt x="111306" y="15986"/>
                  </a:lnTo>
                  <a:lnTo>
                    <a:pt x="95725" y="21326"/>
                  </a:lnTo>
                  <a:lnTo>
                    <a:pt x="88395" y="24140"/>
                  </a:lnTo>
                  <a:lnTo>
                    <a:pt x="81524" y="27007"/>
                  </a:lnTo>
                  <a:lnTo>
                    <a:pt x="74960" y="29911"/>
                  </a:lnTo>
                  <a:lnTo>
                    <a:pt x="62373" y="35784"/>
                  </a:lnTo>
                  <a:lnTo>
                    <a:pt x="20189" y="56559"/>
                  </a:lnTo>
                  <a:lnTo>
                    <a:pt x="10912" y="62510"/>
                  </a:lnTo>
                  <a:lnTo>
                    <a:pt x="7049" y="65486"/>
                  </a:lnTo>
                  <a:lnTo>
                    <a:pt x="4473" y="68462"/>
                  </a:lnTo>
                  <a:lnTo>
                    <a:pt x="2756" y="71438"/>
                  </a:lnTo>
                  <a:lnTo>
                    <a:pt x="1611" y="74415"/>
                  </a:lnTo>
                  <a:lnTo>
                    <a:pt x="0" y="88085"/>
                  </a:lnTo>
                  <a:lnTo>
                    <a:pt x="1759" y="92457"/>
                  </a:lnTo>
                  <a:lnTo>
                    <a:pt x="4914" y="96365"/>
                  </a:lnTo>
                  <a:lnTo>
                    <a:pt x="13714" y="104345"/>
                  </a:lnTo>
                  <a:lnTo>
                    <a:pt x="24240" y="114506"/>
                  </a:lnTo>
                  <a:lnTo>
                    <a:pt x="31808" y="119001"/>
                  </a:lnTo>
                  <a:lnTo>
                    <a:pt x="40824" y="122991"/>
                  </a:lnTo>
                  <a:lnTo>
                    <a:pt x="50801" y="126642"/>
                  </a:lnTo>
                  <a:lnTo>
                    <a:pt x="61423" y="131061"/>
                  </a:lnTo>
                  <a:lnTo>
                    <a:pt x="72473" y="135991"/>
                  </a:lnTo>
                  <a:lnTo>
                    <a:pt x="95334" y="146761"/>
                  </a:lnTo>
                  <a:lnTo>
                    <a:pt x="118722" y="158162"/>
                  </a:lnTo>
                  <a:lnTo>
                    <a:pt x="129523" y="163981"/>
                  </a:lnTo>
                  <a:lnTo>
                    <a:pt x="139701" y="169844"/>
                  </a:lnTo>
                  <a:lnTo>
                    <a:pt x="149463" y="175737"/>
                  </a:lnTo>
                  <a:lnTo>
                    <a:pt x="159939" y="180658"/>
                  </a:lnTo>
                  <a:lnTo>
                    <a:pt x="170893" y="184931"/>
                  </a:lnTo>
                  <a:lnTo>
                    <a:pt x="182162" y="188772"/>
                  </a:lnTo>
                  <a:lnTo>
                    <a:pt x="191661" y="193317"/>
                  </a:lnTo>
                  <a:lnTo>
                    <a:pt x="199978" y="198331"/>
                  </a:lnTo>
                  <a:lnTo>
                    <a:pt x="207507" y="203658"/>
                  </a:lnTo>
                  <a:lnTo>
                    <a:pt x="214510" y="209194"/>
                  </a:lnTo>
                  <a:lnTo>
                    <a:pt x="221163" y="214869"/>
                  </a:lnTo>
                  <a:lnTo>
                    <a:pt x="231863" y="225474"/>
                  </a:lnTo>
                  <a:lnTo>
                    <a:pt x="236619" y="233495"/>
                  </a:lnTo>
                  <a:lnTo>
                    <a:pt x="238733" y="243012"/>
                  </a:lnTo>
                  <a:lnTo>
                    <a:pt x="239923" y="259527"/>
                  </a:lnTo>
                  <a:lnTo>
                    <a:pt x="240089" y="265292"/>
                  </a:lnTo>
                  <a:lnTo>
                    <a:pt x="238216" y="271119"/>
                  </a:lnTo>
                  <a:lnTo>
                    <a:pt x="230843" y="282886"/>
                  </a:lnTo>
                  <a:lnTo>
                    <a:pt x="220952" y="294729"/>
                  </a:lnTo>
                  <a:lnTo>
                    <a:pt x="215536" y="300666"/>
                  </a:lnTo>
                  <a:lnTo>
                    <a:pt x="208949" y="306608"/>
                  </a:lnTo>
                  <a:lnTo>
                    <a:pt x="201581" y="312554"/>
                  </a:lnTo>
                  <a:lnTo>
                    <a:pt x="193693" y="318502"/>
                  </a:lnTo>
                  <a:lnTo>
                    <a:pt x="176990" y="330403"/>
                  </a:lnTo>
                  <a:lnTo>
                    <a:pt x="168368" y="336355"/>
                  </a:lnTo>
                  <a:lnTo>
                    <a:pt x="159644" y="343299"/>
                  </a:lnTo>
                  <a:lnTo>
                    <a:pt x="150852" y="350905"/>
                  </a:lnTo>
                  <a:lnTo>
                    <a:pt x="142014" y="358952"/>
                  </a:lnTo>
                  <a:lnTo>
                    <a:pt x="133145" y="366302"/>
                  </a:lnTo>
                  <a:lnTo>
                    <a:pt x="124256" y="373186"/>
                  </a:lnTo>
                  <a:lnTo>
                    <a:pt x="115353" y="379759"/>
                  </a:lnTo>
                  <a:lnTo>
                    <a:pt x="107434" y="386126"/>
                  </a:lnTo>
                  <a:lnTo>
                    <a:pt x="100171" y="392355"/>
                  </a:lnTo>
                  <a:lnTo>
                    <a:pt x="93343" y="398492"/>
                  </a:lnTo>
                  <a:lnTo>
                    <a:pt x="83112" y="410602"/>
                  </a:lnTo>
                  <a:lnTo>
                    <a:pt x="75257" y="422599"/>
                  </a:lnTo>
                  <a:lnTo>
                    <a:pt x="65256" y="439518"/>
                  </a:lnTo>
                  <a:lnTo>
                    <a:pt x="59053" y="447688"/>
                  </a:lnTo>
                  <a:lnTo>
                    <a:pt x="57995" y="452247"/>
                  </a:lnTo>
                  <a:lnTo>
                    <a:pt x="58280" y="457272"/>
                  </a:lnTo>
                  <a:lnTo>
                    <a:pt x="61244" y="468146"/>
                  </a:lnTo>
                  <a:lnTo>
                    <a:pt x="65869" y="479594"/>
                  </a:lnTo>
                  <a:lnTo>
                    <a:pt x="69483" y="484432"/>
                  </a:lnTo>
                  <a:lnTo>
                    <a:pt x="78791" y="492454"/>
                  </a:lnTo>
                  <a:lnTo>
                    <a:pt x="85043" y="496975"/>
                  </a:lnTo>
                  <a:lnTo>
                    <a:pt x="99928" y="507289"/>
                  </a:lnTo>
                  <a:lnTo>
                    <a:pt x="108064" y="511826"/>
                  </a:lnTo>
                  <a:lnTo>
                    <a:pt x="116466" y="515842"/>
                  </a:lnTo>
                  <a:lnTo>
                    <a:pt x="135721" y="523943"/>
                  </a:lnTo>
                  <a:lnTo>
                    <a:pt x="160816" y="534158"/>
                  </a:lnTo>
                  <a:lnTo>
                    <a:pt x="173461" y="538668"/>
                  </a:lnTo>
                  <a:lnTo>
                    <a:pt x="185860" y="542667"/>
                  </a:lnTo>
                  <a:lnTo>
                    <a:pt x="198095" y="546325"/>
                  </a:lnTo>
                  <a:lnTo>
                    <a:pt x="211212" y="550748"/>
                  </a:lnTo>
                  <a:lnTo>
                    <a:pt x="239016" y="560954"/>
                  </a:lnTo>
                  <a:lnTo>
                    <a:pt x="252384" y="565462"/>
                  </a:lnTo>
                  <a:lnTo>
                    <a:pt x="265264" y="569459"/>
                  </a:lnTo>
                  <a:lnTo>
                    <a:pt x="289166" y="576546"/>
                  </a:lnTo>
                  <a:lnTo>
                    <a:pt x="309712" y="583003"/>
                  </a:lnTo>
                  <a:lnTo>
                    <a:pt x="318365" y="586114"/>
                  </a:lnTo>
                  <a:lnTo>
                    <a:pt x="326120" y="589180"/>
                  </a:lnTo>
                  <a:lnTo>
                    <a:pt x="347580" y="5982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503"/>
            <p:cNvSpPr/>
            <p:nvPr/>
          </p:nvSpPr>
          <p:spPr>
            <a:xfrm>
              <a:off x="7956509" y="1178718"/>
              <a:ext cx="169507" cy="437556"/>
            </a:xfrm>
            <a:custGeom>
              <a:avLst/>
              <a:gdLst/>
              <a:ahLst/>
              <a:cxnLst/>
              <a:rect l="0" t="0" r="0" b="0"/>
              <a:pathLst>
                <a:path w="169507" h="437556">
                  <a:moveTo>
                    <a:pt x="169506" y="0"/>
                  </a:moveTo>
                  <a:lnTo>
                    <a:pt x="161817" y="0"/>
                  </a:lnTo>
                  <a:lnTo>
                    <a:pt x="161404" y="992"/>
                  </a:lnTo>
                  <a:lnTo>
                    <a:pt x="160686" y="7689"/>
                  </a:lnTo>
                  <a:lnTo>
                    <a:pt x="155869" y="13302"/>
                  </a:lnTo>
                  <a:lnTo>
                    <a:pt x="154461" y="16806"/>
                  </a:lnTo>
                  <a:lnTo>
                    <a:pt x="151489" y="30225"/>
                  </a:lnTo>
                  <a:lnTo>
                    <a:pt x="147276" y="37577"/>
                  </a:lnTo>
                  <a:lnTo>
                    <a:pt x="142098" y="44151"/>
                  </a:lnTo>
                  <a:lnTo>
                    <a:pt x="139327" y="47294"/>
                  </a:lnTo>
                  <a:lnTo>
                    <a:pt x="136488" y="51373"/>
                  </a:lnTo>
                  <a:lnTo>
                    <a:pt x="133604" y="56077"/>
                  </a:lnTo>
                  <a:lnTo>
                    <a:pt x="130688" y="61197"/>
                  </a:lnTo>
                  <a:lnTo>
                    <a:pt x="124803" y="72178"/>
                  </a:lnTo>
                  <a:lnTo>
                    <a:pt x="121845" y="77884"/>
                  </a:lnTo>
                  <a:lnTo>
                    <a:pt x="117888" y="83673"/>
                  </a:lnTo>
                  <a:lnTo>
                    <a:pt x="113266" y="89516"/>
                  </a:lnTo>
                  <a:lnTo>
                    <a:pt x="108200" y="95397"/>
                  </a:lnTo>
                  <a:lnTo>
                    <a:pt x="103830" y="102293"/>
                  </a:lnTo>
                  <a:lnTo>
                    <a:pt x="99925" y="109867"/>
                  </a:lnTo>
                  <a:lnTo>
                    <a:pt x="96330" y="117893"/>
                  </a:lnTo>
                  <a:lnTo>
                    <a:pt x="91949" y="125228"/>
                  </a:lnTo>
                  <a:lnTo>
                    <a:pt x="87044" y="132103"/>
                  </a:lnTo>
                  <a:lnTo>
                    <a:pt x="81789" y="138670"/>
                  </a:lnTo>
                  <a:lnTo>
                    <a:pt x="76302" y="146025"/>
                  </a:lnTo>
                  <a:lnTo>
                    <a:pt x="64913" y="162135"/>
                  </a:lnTo>
                  <a:lnTo>
                    <a:pt x="60090" y="170597"/>
                  </a:lnTo>
                  <a:lnTo>
                    <a:pt x="55881" y="179216"/>
                  </a:lnTo>
                  <a:lnTo>
                    <a:pt x="52085" y="187938"/>
                  </a:lnTo>
                  <a:lnTo>
                    <a:pt x="47569" y="196730"/>
                  </a:lnTo>
                  <a:lnTo>
                    <a:pt x="42574" y="205567"/>
                  </a:lnTo>
                  <a:lnTo>
                    <a:pt x="37259" y="214436"/>
                  </a:lnTo>
                  <a:lnTo>
                    <a:pt x="32725" y="223324"/>
                  </a:lnTo>
                  <a:lnTo>
                    <a:pt x="28709" y="232227"/>
                  </a:lnTo>
                  <a:lnTo>
                    <a:pt x="25040" y="241138"/>
                  </a:lnTo>
                  <a:lnTo>
                    <a:pt x="21601" y="250056"/>
                  </a:lnTo>
                  <a:lnTo>
                    <a:pt x="15136" y="267902"/>
                  </a:lnTo>
                  <a:lnTo>
                    <a:pt x="5917" y="294683"/>
                  </a:lnTo>
                  <a:lnTo>
                    <a:pt x="3892" y="303612"/>
                  </a:lnTo>
                  <a:lnTo>
                    <a:pt x="2542" y="312541"/>
                  </a:lnTo>
                  <a:lnTo>
                    <a:pt x="1642" y="321470"/>
                  </a:lnTo>
                  <a:lnTo>
                    <a:pt x="1042" y="330399"/>
                  </a:lnTo>
                  <a:lnTo>
                    <a:pt x="642" y="339329"/>
                  </a:lnTo>
                  <a:lnTo>
                    <a:pt x="78" y="363472"/>
                  </a:lnTo>
                  <a:lnTo>
                    <a:pt x="0" y="370307"/>
                  </a:lnTo>
                  <a:lnTo>
                    <a:pt x="1931" y="376848"/>
                  </a:lnTo>
                  <a:lnTo>
                    <a:pt x="5204" y="383193"/>
                  </a:lnTo>
                  <a:lnTo>
                    <a:pt x="9369" y="389407"/>
                  </a:lnTo>
                  <a:lnTo>
                    <a:pt x="13139" y="395535"/>
                  </a:lnTo>
                  <a:lnTo>
                    <a:pt x="16644" y="401604"/>
                  </a:lnTo>
                  <a:lnTo>
                    <a:pt x="19973" y="407634"/>
                  </a:lnTo>
                  <a:lnTo>
                    <a:pt x="24177" y="413639"/>
                  </a:lnTo>
                  <a:lnTo>
                    <a:pt x="28964" y="419627"/>
                  </a:lnTo>
                  <a:lnTo>
                    <a:pt x="34139" y="425603"/>
                  </a:lnTo>
                  <a:lnTo>
                    <a:pt x="38582" y="429587"/>
                  </a:lnTo>
                  <a:lnTo>
                    <a:pt x="42536" y="432243"/>
                  </a:lnTo>
                  <a:lnTo>
                    <a:pt x="53420" y="43755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504"/>
            <p:cNvSpPr/>
            <p:nvPr/>
          </p:nvSpPr>
          <p:spPr>
            <a:xfrm>
              <a:off x="8255162" y="1241226"/>
              <a:ext cx="174262" cy="160212"/>
            </a:xfrm>
            <a:custGeom>
              <a:avLst/>
              <a:gdLst/>
              <a:ahLst/>
              <a:cxnLst/>
              <a:rect l="0" t="0" r="0" b="0"/>
              <a:pathLst>
                <a:path w="174262" h="160212">
                  <a:moveTo>
                    <a:pt x="40517" y="53578"/>
                  </a:moveTo>
                  <a:lnTo>
                    <a:pt x="40517" y="66007"/>
                  </a:lnTo>
                  <a:lnTo>
                    <a:pt x="39525" y="68809"/>
                  </a:lnTo>
                  <a:lnTo>
                    <a:pt x="37871" y="71670"/>
                  </a:lnTo>
                  <a:lnTo>
                    <a:pt x="35776" y="74569"/>
                  </a:lnTo>
                  <a:lnTo>
                    <a:pt x="33388" y="77494"/>
                  </a:lnTo>
                  <a:lnTo>
                    <a:pt x="30803" y="80436"/>
                  </a:lnTo>
                  <a:lnTo>
                    <a:pt x="28088" y="83390"/>
                  </a:lnTo>
                  <a:lnTo>
                    <a:pt x="22425" y="89317"/>
                  </a:lnTo>
                  <a:lnTo>
                    <a:pt x="19526" y="92287"/>
                  </a:lnTo>
                  <a:lnTo>
                    <a:pt x="16602" y="96251"/>
                  </a:lnTo>
                  <a:lnTo>
                    <a:pt x="13659" y="100878"/>
                  </a:lnTo>
                  <a:lnTo>
                    <a:pt x="10706" y="105948"/>
                  </a:lnTo>
                  <a:lnTo>
                    <a:pt x="8736" y="110319"/>
                  </a:lnTo>
                  <a:lnTo>
                    <a:pt x="7424" y="114226"/>
                  </a:lnTo>
                  <a:lnTo>
                    <a:pt x="6549" y="117822"/>
                  </a:lnTo>
                  <a:lnTo>
                    <a:pt x="4974" y="121212"/>
                  </a:lnTo>
                  <a:lnTo>
                    <a:pt x="2930" y="124465"/>
                  </a:lnTo>
                  <a:lnTo>
                    <a:pt x="577" y="127625"/>
                  </a:lnTo>
                  <a:lnTo>
                    <a:pt x="0" y="130724"/>
                  </a:lnTo>
                  <a:lnTo>
                    <a:pt x="606" y="133782"/>
                  </a:lnTo>
                  <a:lnTo>
                    <a:pt x="2004" y="136813"/>
                  </a:lnTo>
                  <a:lnTo>
                    <a:pt x="2935" y="139826"/>
                  </a:lnTo>
                  <a:lnTo>
                    <a:pt x="3556" y="142827"/>
                  </a:lnTo>
                  <a:lnTo>
                    <a:pt x="3971" y="145819"/>
                  </a:lnTo>
                  <a:lnTo>
                    <a:pt x="5239" y="148807"/>
                  </a:lnTo>
                  <a:lnTo>
                    <a:pt x="7077" y="151790"/>
                  </a:lnTo>
                  <a:lnTo>
                    <a:pt x="9294" y="154772"/>
                  </a:lnTo>
                  <a:lnTo>
                    <a:pt x="12756" y="156759"/>
                  </a:lnTo>
                  <a:lnTo>
                    <a:pt x="17049" y="158085"/>
                  </a:lnTo>
                  <a:lnTo>
                    <a:pt x="21895" y="158968"/>
                  </a:lnTo>
                  <a:lnTo>
                    <a:pt x="26118" y="159557"/>
                  </a:lnTo>
                  <a:lnTo>
                    <a:pt x="29926" y="159949"/>
                  </a:lnTo>
                  <a:lnTo>
                    <a:pt x="33456" y="160211"/>
                  </a:lnTo>
                  <a:lnTo>
                    <a:pt x="38786" y="159393"/>
                  </a:lnTo>
                  <a:lnTo>
                    <a:pt x="45316" y="157856"/>
                  </a:lnTo>
                  <a:lnTo>
                    <a:pt x="52647" y="155839"/>
                  </a:lnTo>
                  <a:lnTo>
                    <a:pt x="59517" y="154494"/>
                  </a:lnTo>
                  <a:lnTo>
                    <a:pt x="66082" y="153598"/>
                  </a:lnTo>
                  <a:lnTo>
                    <a:pt x="72444" y="153000"/>
                  </a:lnTo>
                  <a:lnTo>
                    <a:pt x="79661" y="150617"/>
                  </a:lnTo>
                  <a:lnTo>
                    <a:pt x="87448" y="147044"/>
                  </a:lnTo>
                  <a:lnTo>
                    <a:pt x="109985" y="135181"/>
                  </a:lnTo>
                  <a:lnTo>
                    <a:pt x="135378" y="122283"/>
                  </a:lnTo>
                  <a:lnTo>
                    <a:pt x="141461" y="118233"/>
                  </a:lnTo>
                  <a:lnTo>
                    <a:pt x="147501" y="113549"/>
                  </a:lnTo>
                  <a:lnTo>
                    <a:pt x="153512" y="108441"/>
                  </a:lnTo>
                  <a:lnTo>
                    <a:pt x="158511" y="103052"/>
                  </a:lnTo>
                  <a:lnTo>
                    <a:pt x="162836" y="97475"/>
                  </a:lnTo>
                  <a:lnTo>
                    <a:pt x="166713" y="91772"/>
                  </a:lnTo>
                  <a:lnTo>
                    <a:pt x="169295" y="86978"/>
                  </a:lnTo>
                  <a:lnTo>
                    <a:pt x="171018" y="82790"/>
                  </a:lnTo>
                  <a:lnTo>
                    <a:pt x="172167" y="79006"/>
                  </a:lnTo>
                  <a:lnTo>
                    <a:pt x="172932" y="74499"/>
                  </a:lnTo>
                  <a:lnTo>
                    <a:pt x="173442" y="69510"/>
                  </a:lnTo>
                  <a:lnTo>
                    <a:pt x="174009" y="59667"/>
                  </a:lnTo>
                  <a:lnTo>
                    <a:pt x="174261" y="51985"/>
                  </a:lnTo>
                  <a:lnTo>
                    <a:pt x="173336" y="47555"/>
                  </a:lnTo>
                  <a:lnTo>
                    <a:pt x="171728" y="42617"/>
                  </a:lnTo>
                  <a:lnTo>
                    <a:pt x="169663" y="37341"/>
                  </a:lnTo>
                  <a:lnTo>
                    <a:pt x="166301" y="32832"/>
                  </a:lnTo>
                  <a:lnTo>
                    <a:pt x="162076" y="28833"/>
                  </a:lnTo>
                  <a:lnTo>
                    <a:pt x="157276" y="25175"/>
                  </a:lnTo>
                  <a:lnTo>
                    <a:pt x="152091" y="21744"/>
                  </a:lnTo>
                  <a:lnTo>
                    <a:pt x="146649" y="18465"/>
                  </a:lnTo>
                  <a:lnTo>
                    <a:pt x="141037" y="15287"/>
                  </a:lnTo>
                  <a:lnTo>
                    <a:pt x="136304" y="12175"/>
                  </a:lnTo>
                  <a:lnTo>
                    <a:pt x="132157" y="9109"/>
                  </a:lnTo>
                  <a:lnTo>
                    <a:pt x="128399" y="6073"/>
                  </a:lnTo>
                  <a:lnTo>
                    <a:pt x="124902" y="4049"/>
                  </a:lnTo>
                  <a:lnTo>
                    <a:pt x="121578" y="2699"/>
                  </a:lnTo>
                  <a:lnTo>
                    <a:pt x="11195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505"/>
            <p:cNvSpPr/>
            <p:nvPr/>
          </p:nvSpPr>
          <p:spPr>
            <a:xfrm>
              <a:off x="8438554" y="1357312"/>
              <a:ext cx="116087" cy="214314"/>
            </a:xfrm>
            <a:custGeom>
              <a:avLst/>
              <a:gdLst/>
              <a:ahLst/>
              <a:cxnLst/>
              <a:rect l="0" t="0" r="0" b="0"/>
              <a:pathLst>
                <a:path w="116087" h="214314">
                  <a:moveTo>
                    <a:pt x="116086" y="0"/>
                  </a:moveTo>
                  <a:lnTo>
                    <a:pt x="116086" y="7688"/>
                  </a:lnTo>
                  <a:lnTo>
                    <a:pt x="113440" y="11024"/>
                  </a:lnTo>
                  <a:lnTo>
                    <a:pt x="111345" y="13302"/>
                  </a:lnTo>
                  <a:lnTo>
                    <a:pt x="109949" y="16806"/>
                  </a:lnTo>
                  <a:lnTo>
                    <a:pt x="109018" y="21126"/>
                  </a:lnTo>
                  <a:lnTo>
                    <a:pt x="108397" y="25990"/>
                  </a:lnTo>
                  <a:lnTo>
                    <a:pt x="106991" y="31217"/>
                  </a:lnTo>
                  <a:lnTo>
                    <a:pt x="105063" y="36687"/>
                  </a:lnTo>
                  <a:lnTo>
                    <a:pt x="102784" y="42317"/>
                  </a:lnTo>
                  <a:lnTo>
                    <a:pt x="100273" y="48055"/>
                  </a:lnTo>
                  <a:lnTo>
                    <a:pt x="94836" y="59722"/>
                  </a:lnTo>
                  <a:lnTo>
                    <a:pt x="86198" y="77447"/>
                  </a:lnTo>
                  <a:lnTo>
                    <a:pt x="83262" y="84374"/>
                  </a:lnTo>
                  <a:lnTo>
                    <a:pt x="80313" y="91968"/>
                  </a:lnTo>
                  <a:lnTo>
                    <a:pt x="77354" y="100007"/>
                  </a:lnTo>
                  <a:lnTo>
                    <a:pt x="73397" y="106359"/>
                  </a:lnTo>
                  <a:lnTo>
                    <a:pt x="68776" y="111586"/>
                  </a:lnTo>
                  <a:lnTo>
                    <a:pt x="63710" y="116062"/>
                  </a:lnTo>
                  <a:lnTo>
                    <a:pt x="59341" y="121031"/>
                  </a:lnTo>
                  <a:lnTo>
                    <a:pt x="55436" y="126328"/>
                  </a:lnTo>
                  <a:lnTo>
                    <a:pt x="37299" y="153828"/>
                  </a:lnTo>
                  <a:lnTo>
                    <a:pt x="32803" y="160099"/>
                  </a:lnTo>
                  <a:lnTo>
                    <a:pt x="28814" y="165272"/>
                  </a:lnTo>
                  <a:lnTo>
                    <a:pt x="25163" y="169712"/>
                  </a:lnTo>
                  <a:lnTo>
                    <a:pt x="21737" y="173665"/>
                  </a:lnTo>
                  <a:lnTo>
                    <a:pt x="18459" y="177292"/>
                  </a:lnTo>
                  <a:lnTo>
                    <a:pt x="15283" y="180702"/>
                  </a:lnTo>
                  <a:lnTo>
                    <a:pt x="13165" y="183968"/>
                  </a:lnTo>
                  <a:lnTo>
                    <a:pt x="10812" y="190243"/>
                  </a:lnTo>
                  <a:lnTo>
                    <a:pt x="9193" y="193305"/>
                  </a:lnTo>
                  <a:lnTo>
                    <a:pt x="7121" y="196339"/>
                  </a:lnTo>
                  <a:lnTo>
                    <a:pt x="4747" y="199354"/>
                  </a:lnTo>
                  <a:lnTo>
                    <a:pt x="2109" y="205349"/>
                  </a:lnTo>
                  <a:lnTo>
                    <a:pt x="0" y="21431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506"/>
            <p:cNvSpPr/>
            <p:nvPr/>
          </p:nvSpPr>
          <p:spPr>
            <a:xfrm>
              <a:off x="8733234" y="1196578"/>
              <a:ext cx="17860" cy="223243"/>
            </a:xfrm>
            <a:custGeom>
              <a:avLst/>
              <a:gdLst/>
              <a:ahLst/>
              <a:cxnLst/>
              <a:rect l="0" t="0" r="0" b="0"/>
              <a:pathLst>
                <a:path w="17860" h="223243">
                  <a:moveTo>
                    <a:pt x="17859" y="0"/>
                  </a:moveTo>
                  <a:lnTo>
                    <a:pt x="17859" y="29888"/>
                  </a:lnTo>
                  <a:lnTo>
                    <a:pt x="16867" y="33816"/>
                  </a:lnTo>
                  <a:lnTo>
                    <a:pt x="15213" y="38419"/>
                  </a:lnTo>
                  <a:lnTo>
                    <a:pt x="13118" y="43472"/>
                  </a:lnTo>
                  <a:lnTo>
                    <a:pt x="12715" y="48825"/>
                  </a:lnTo>
                  <a:lnTo>
                    <a:pt x="13436" y="54378"/>
                  </a:lnTo>
                  <a:lnTo>
                    <a:pt x="14911" y="60064"/>
                  </a:lnTo>
                  <a:lnTo>
                    <a:pt x="14901" y="65840"/>
                  </a:lnTo>
                  <a:lnTo>
                    <a:pt x="13902" y="71674"/>
                  </a:lnTo>
                  <a:lnTo>
                    <a:pt x="12245" y="77548"/>
                  </a:lnTo>
                  <a:lnTo>
                    <a:pt x="11140" y="83449"/>
                  </a:lnTo>
                  <a:lnTo>
                    <a:pt x="10403" y="89367"/>
                  </a:lnTo>
                  <a:lnTo>
                    <a:pt x="9912" y="95296"/>
                  </a:lnTo>
                  <a:lnTo>
                    <a:pt x="9585" y="101234"/>
                  </a:lnTo>
                  <a:lnTo>
                    <a:pt x="9221" y="113123"/>
                  </a:lnTo>
                  <a:lnTo>
                    <a:pt x="8131" y="119071"/>
                  </a:lnTo>
                  <a:lnTo>
                    <a:pt x="6413" y="125021"/>
                  </a:lnTo>
                  <a:lnTo>
                    <a:pt x="4275" y="130972"/>
                  </a:lnTo>
                  <a:lnTo>
                    <a:pt x="2850" y="136924"/>
                  </a:lnTo>
                  <a:lnTo>
                    <a:pt x="1900" y="142876"/>
                  </a:lnTo>
                  <a:lnTo>
                    <a:pt x="1266" y="148829"/>
                  </a:lnTo>
                  <a:lnTo>
                    <a:pt x="843" y="154782"/>
                  </a:lnTo>
                  <a:lnTo>
                    <a:pt x="563" y="160734"/>
                  </a:lnTo>
                  <a:lnTo>
                    <a:pt x="250" y="172640"/>
                  </a:lnTo>
                  <a:lnTo>
                    <a:pt x="0" y="22324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507"/>
            <p:cNvSpPr/>
            <p:nvPr/>
          </p:nvSpPr>
          <p:spPr>
            <a:xfrm>
              <a:off x="8876109" y="1393031"/>
              <a:ext cx="8931" cy="1"/>
            </a:xfrm>
            <a:custGeom>
              <a:avLst/>
              <a:gdLst/>
              <a:ahLst/>
              <a:cxnLst/>
              <a:rect l="0" t="0" r="0" b="0"/>
              <a:pathLst>
                <a:path w="8931" h="1">
                  <a:moveTo>
                    <a:pt x="0" y="0"/>
                  </a:moveTo>
                  <a:lnTo>
                    <a:pt x="893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508"/>
            <p:cNvSpPr/>
            <p:nvPr/>
          </p:nvSpPr>
          <p:spPr>
            <a:xfrm>
              <a:off x="9010054" y="1384101"/>
              <a:ext cx="62509" cy="17860"/>
            </a:xfrm>
            <a:custGeom>
              <a:avLst/>
              <a:gdLst/>
              <a:ahLst/>
              <a:cxnLst/>
              <a:rect l="0" t="0" r="0" b="0"/>
              <a:pathLst>
                <a:path w="62509" h="17860">
                  <a:moveTo>
                    <a:pt x="0" y="17859"/>
                  </a:moveTo>
                  <a:lnTo>
                    <a:pt x="4740" y="17859"/>
                  </a:lnTo>
                  <a:lnTo>
                    <a:pt x="7128" y="16867"/>
                  </a:lnTo>
                  <a:lnTo>
                    <a:pt x="9714" y="15214"/>
                  </a:lnTo>
                  <a:lnTo>
                    <a:pt x="12429" y="13119"/>
                  </a:lnTo>
                  <a:lnTo>
                    <a:pt x="15231" y="11723"/>
                  </a:lnTo>
                  <a:lnTo>
                    <a:pt x="18092" y="10792"/>
                  </a:lnTo>
                  <a:lnTo>
                    <a:pt x="20990" y="10171"/>
                  </a:lnTo>
                  <a:lnTo>
                    <a:pt x="23916" y="9757"/>
                  </a:lnTo>
                  <a:lnTo>
                    <a:pt x="26857" y="9481"/>
                  </a:lnTo>
                  <a:lnTo>
                    <a:pt x="29812" y="9297"/>
                  </a:lnTo>
                  <a:lnTo>
                    <a:pt x="35739" y="9093"/>
                  </a:lnTo>
                  <a:lnTo>
                    <a:pt x="38709" y="9039"/>
                  </a:lnTo>
                  <a:lnTo>
                    <a:pt x="41681" y="8010"/>
                  </a:lnTo>
                  <a:lnTo>
                    <a:pt x="44654" y="6332"/>
                  </a:lnTo>
                  <a:lnTo>
                    <a:pt x="51816" y="1251"/>
                  </a:lnTo>
                  <a:lnTo>
                    <a:pt x="53395" y="834"/>
                  </a:lnTo>
                  <a:lnTo>
                    <a:pt x="55440" y="556"/>
                  </a:lnTo>
                  <a:lnTo>
                    <a:pt x="6250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509"/>
            <p:cNvSpPr/>
            <p:nvPr/>
          </p:nvSpPr>
          <p:spPr>
            <a:xfrm>
              <a:off x="8911828" y="1062632"/>
              <a:ext cx="223232" cy="625079"/>
            </a:xfrm>
            <a:custGeom>
              <a:avLst/>
              <a:gdLst/>
              <a:ahLst/>
              <a:cxnLst/>
              <a:rect l="0" t="0" r="0" b="0"/>
              <a:pathLst>
                <a:path w="223232" h="625079">
                  <a:moveTo>
                    <a:pt x="142875" y="0"/>
                  </a:moveTo>
                  <a:lnTo>
                    <a:pt x="147615" y="4741"/>
                  </a:lnTo>
                  <a:lnTo>
                    <a:pt x="150003" y="6137"/>
                  </a:lnTo>
                  <a:lnTo>
                    <a:pt x="155303" y="7689"/>
                  </a:lnTo>
                  <a:lnTo>
                    <a:pt x="158105" y="10087"/>
                  </a:lnTo>
                  <a:lnTo>
                    <a:pt x="163865" y="18043"/>
                  </a:lnTo>
                  <a:lnTo>
                    <a:pt x="169732" y="25548"/>
                  </a:lnTo>
                  <a:lnTo>
                    <a:pt x="172686" y="28938"/>
                  </a:lnTo>
                  <a:lnTo>
                    <a:pt x="178614" y="40643"/>
                  </a:lnTo>
                  <a:lnTo>
                    <a:pt x="185547" y="54775"/>
                  </a:lnTo>
                  <a:lnTo>
                    <a:pt x="190175" y="61321"/>
                  </a:lnTo>
                  <a:lnTo>
                    <a:pt x="195244" y="67670"/>
                  </a:lnTo>
                  <a:lnTo>
                    <a:pt x="199615" y="73887"/>
                  </a:lnTo>
                  <a:lnTo>
                    <a:pt x="203522" y="80016"/>
                  </a:lnTo>
                  <a:lnTo>
                    <a:pt x="207118" y="86086"/>
                  </a:lnTo>
                  <a:lnTo>
                    <a:pt x="211114" y="100768"/>
                  </a:lnTo>
                  <a:lnTo>
                    <a:pt x="213883" y="116224"/>
                  </a:lnTo>
                  <a:lnTo>
                    <a:pt x="218420" y="129707"/>
                  </a:lnTo>
                  <a:lnTo>
                    <a:pt x="221099" y="144960"/>
                  </a:lnTo>
                  <a:lnTo>
                    <a:pt x="222289" y="161661"/>
                  </a:lnTo>
                  <a:lnTo>
                    <a:pt x="222819" y="179006"/>
                  </a:lnTo>
                  <a:lnTo>
                    <a:pt x="223158" y="208257"/>
                  </a:lnTo>
                  <a:lnTo>
                    <a:pt x="223231" y="250410"/>
                  </a:lnTo>
                  <a:lnTo>
                    <a:pt x="220591" y="268059"/>
                  </a:lnTo>
                  <a:lnTo>
                    <a:pt x="216110" y="285825"/>
                  </a:lnTo>
                  <a:lnTo>
                    <a:pt x="210811" y="303643"/>
                  </a:lnTo>
                  <a:lnTo>
                    <a:pt x="207018" y="312562"/>
                  </a:lnTo>
                  <a:lnTo>
                    <a:pt x="202503" y="321484"/>
                  </a:lnTo>
                  <a:lnTo>
                    <a:pt x="197509" y="330409"/>
                  </a:lnTo>
                  <a:lnTo>
                    <a:pt x="193189" y="339335"/>
                  </a:lnTo>
                  <a:lnTo>
                    <a:pt x="189315" y="348262"/>
                  </a:lnTo>
                  <a:lnTo>
                    <a:pt x="185741" y="357191"/>
                  </a:lnTo>
                  <a:lnTo>
                    <a:pt x="181375" y="367112"/>
                  </a:lnTo>
                  <a:lnTo>
                    <a:pt x="171229" y="388718"/>
                  </a:lnTo>
                  <a:lnTo>
                    <a:pt x="165747" y="398052"/>
                  </a:lnTo>
                  <a:lnTo>
                    <a:pt x="160107" y="406259"/>
                  </a:lnTo>
                  <a:lnTo>
                    <a:pt x="154363" y="413714"/>
                  </a:lnTo>
                  <a:lnTo>
                    <a:pt x="148549" y="422653"/>
                  </a:lnTo>
                  <a:lnTo>
                    <a:pt x="142689" y="432581"/>
                  </a:lnTo>
                  <a:lnTo>
                    <a:pt x="136797" y="443169"/>
                  </a:lnTo>
                  <a:lnTo>
                    <a:pt x="130885" y="453204"/>
                  </a:lnTo>
                  <a:lnTo>
                    <a:pt x="119026" y="472291"/>
                  </a:lnTo>
                  <a:lnTo>
                    <a:pt x="101192" y="499772"/>
                  </a:lnTo>
                  <a:lnTo>
                    <a:pt x="94250" y="508798"/>
                  </a:lnTo>
                  <a:lnTo>
                    <a:pt x="86645" y="517793"/>
                  </a:lnTo>
                  <a:lnTo>
                    <a:pt x="78599" y="526766"/>
                  </a:lnTo>
                  <a:lnTo>
                    <a:pt x="71251" y="535724"/>
                  </a:lnTo>
                  <a:lnTo>
                    <a:pt x="64368" y="544673"/>
                  </a:lnTo>
                  <a:lnTo>
                    <a:pt x="57795" y="553616"/>
                  </a:lnTo>
                  <a:lnTo>
                    <a:pt x="45199" y="571489"/>
                  </a:lnTo>
                  <a:lnTo>
                    <a:pt x="39062" y="580422"/>
                  </a:lnTo>
                  <a:lnTo>
                    <a:pt x="32987" y="588362"/>
                  </a:lnTo>
                  <a:lnTo>
                    <a:pt x="26951" y="595640"/>
                  </a:lnTo>
                  <a:lnTo>
                    <a:pt x="15947" y="608026"/>
                  </a:lnTo>
                  <a:lnTo>
                    <a:pt x="0" y="62507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510"/>
            <p:cNvSpPr/>
            <p:nvPr/>
          </p:nvSpPr>
          <p:spPr>
            <a:xfrm>
              <a:off x="3902273" y="3447259"/>
              <a:ext cx="217823" cy="419296"/>
            </a:xfrm>
            <a:custGeom>
              <a:avLst/>
              <a:gdLst/>
              <a:ahLst/>
              <a:cxnLst/>
              <a:rect l="0" t="0" r="0" b="0"/>
              <a:pathLst>
                <a:path w="217823" h="419296">
                  <a:moveTo>
                    <a:pt x="0" y="17459"/>
                  </a:moveTo>
                  <a:lnTo>
                    <a:pt x="4740" y="17459"/>
                  </a:lnTo>
                  <a:lnTo>
                    <a:pt x="7129" y="16467"/>
                  </a:lnTo>
                  <a:lnTo>
                    <a:pt x="12429" y="12719"/>
                  </a:lnTo>
                  <a:lnTo>
                    <a:pt x="16223" y="11322"/>
                  </a:lnTo>
                  <a:lnTo>
                    <a:pt x="20737" y="10391"/>
                  </a:lnTo>
                  <a:lnTo>
                    <a:pt x="25731" y="9771"/>
                  </a:lnTo>
                  <a:lnTo>
                    <a:pt x="32037" y="8365"/>
                  </a:lnTo>
                  <a:lnTo>
                    <a:pt x="39217" y="6436"/>
                  </a:lnTo>
                  <a:lnTo>
                    <a:pt x="46981" y="4157"/>
                  </a:lnTo>
                  <a:lnTo>
                    <a:pt x="56126" y="2638"/>
                  </a:lnTo>
                  <a:lnTo>
                    <a:pt x="66190" y="1625"/>
                  </a:lnTo>
                  <a:lnTo>
                    <a:pt x="76869" y="950"/>
                  </a:lnTo>
                  <a:lnTo>
                    <a:pt x="87957" y="500"/>
                  </a:lnTo>
                  <a:lnTo>
                    <a:pt x="110860" y="0"/>
                  </a:lnTo>
                  <a:lnTo>
                    <a:pt x="121532" y="858"/>
                  </a:lnTo>
                  <a:lnTo>
                    <a:pt x="131623" y="2423"/>
                  </a:lnTo>
                  <a:lnTo>
                    <a:pt x="141327" y="4459"/>
                  </a:lnTo>
                  <a:lnTo>
                    <a:pt x="150773" y="6808"/>
                  </a:lnTo>
                  <a:lnTo>
                    <a:pt x="160046" y="9366"/>
                  </a:lnTo>
                  <a:lnTo>
                    <a:pt x="169205" y="12064"/>
                  </a:lnTo>
                  <a:lnTo>
                    <a:pt x="177296" y="15847"/>
                  </a:lnTo>
                  <a:lnTo>
                    <a:pt x="184674" y="20353"/>
                  </a:lnTo>
                  <a:lnTo>
                    <a:pt x="191577" y="25341"/>
                  </a:lnTo>
                  <a:lnTo>
                    <a:pt x="197171" y="30651"/>
                  </a:lnTo>
                  <a:lnTo>
                    <a:pt x="201893" y="36176"/>
                  </a:lnTo>
                  <a:lnTo>
                    <a:pt x="206033" y="41843"/>
                  </a:lnTo>
                  <a:lnTo>
                    <a:pt x="209784" y="47606"/>
                  </a:lnTo>
                  <a:lnTo>
                    <a:pt x="213278" y="53432"/>
                  </a:lnTo>
                  <a:lnTo>
                    <a:pt x="216599" y="59300"/>
                  </a:lnTo>
                  <a:lnTo>
                    <a:pt x="217822" y="65197"/>
                  </a:lnTo>
                  <a:lnTo>
                    <a:pt x="217644" y="71113"/>
                  </a:lnTo>
                  <a:lnTo>
                    <a:pt x="215793" y="83969"/>
                  </a:lnTo>
                  <a:lnTo>
                    <a:pt x="215300" y="91564"/>
                  </a:lnTo>
                  <a:lnTo>
                    <a:pt x="214971" y="99605"/>
                  </a:lnTo>
                  <a:lnTo>
                    <a:pt x="212767" y="107942"/>
                  </a:lnTo>
                  <a:lnTo>
                    <a:pt x="209313" y="116476"/>
                  </a:lnTo>
                  <a:lnTo>
                    <a:pt x="205027" y="125142"/>
                  </a:lnTo>
                  <a:lnTo>
                    <a:pt x="200184" y="133896"/>
                  </a:lnTo>
                  <a:lnTo>
                    <a:pt x="194972" y="142709"/>
                  </a:lnTo>
                  <a:lnTo>
                    <a:pt x="189512" y="151560"/>
                  </a:lnTo>
                  <a:lnTo>
                    <a:pt x="182897" y="161431"/>
                  </a:lnTo>
                  <a:lnTo>
                    <a:pt x="167608" y="182980"/>
                  </a:lnTo>
                  <a:lnTo>
                    <a:pt x="134531" y="228160"/>
                  </a:lnTo>
                  <a:lnTo>
                    <a:pt x="113172" y="258483"/>
                  </a:lnTo>
                  <a:lnTo>
                    <a:pt x="89426" y="291170"/>
                  </a:lnTo>
                  <a:lnTo>
                    <a:pt x="75795" y="310757"/>
                  </a:lnTo>
                  <a:lnTo>
                    <a:pt x="71365" y="319155"/>
                  </a:lnTo>
                  <a:lnTo>
                    <a:pt x="68412" y="326738"/>
                  </a:lnTo>
                  <a:lnTo>
                    <a:pt x="66444" y="333778"/>
                  </a:lnTo>
                  <a:lnTo>
                    <a:pt x="65132" y="341448"/>
                  </a:lnTo>
                  <a:lnTo>
                    <a:pt x="64257" y="349537"/>
                  </a:lnTo>
                  <a:lnTo>
                    <a:pt x="63674" y="357907"/>
                  </a:lnTo>
                  <a:lnTo>
                    <a:pt x="64277" y="364479"/>
                  </a:lnTo>
                  <a:lnTo>
                    <a:pt x="67594" y="374427"/>
                  </a:lnTo>
                  <a:lnTo>
                    <a:pt x="70860" y="379462"/>
                  </a:lnTo>
                  <a:lnTo>
                    <a:pt x="75021" y="384802"/>
                  </a:lnTo>
                  <a:lnTo>
                    <a:pt x="79780" y="390346"/>
                  </a:lnTo>
                  <a:lnTo>
                    <a:pt x="84936" y="395035"/>
                  </a:lnTo>
                  <a:lnTo>
                    <a:pt x="90358" y="399153"/>
                  </a:lnTo>
                  <a:lnTo>
                    <a:pt x="95958" y="402890"/>
                  </a:lnTo>
                  <a:lnTo>
                    <a:pt x="100683" y="406374"/>
                  </a:lnTo>
                  <a:lnTo>
                    <a:pt x="104825" y="409689"/>
                  </a:lnTo>
                  <a:lnTo>
                    <a:pt x="116086" y="41929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511"/>
            <p:cNvSpPr/>
            <p:nvPr/>
          </p:nvSpPr>
          <p:spPr>
            <a:xfrm>
              <a:off x="4268390" y="3821906"/>
              <a:ext cx="178595" cy="401837"/>
            </a:xfrm>
            <a:custGeom>
              <a:avLst/>
              <a:gdLst/>
              <a:ahLst/>
              <a:cxnLst/>
              <a:rect l="0" t="0" r="0" b="0"/>
              <a:pathLst>
                <a:path w="178595" h="401837">
                  <a:moveTo>
                    <a:pt x="178594" y="0"/>
                  </a:moveTo>
                  <a:lnTo>
                    <a:pt x="173853" y="4740"/>
                  </a:lnTo>
                  <a:lnTo>
                    <a:pt x="172457" y="7129"/>
                  </a:lnTo>
                  <a:lnTo>
                    <a:pt x="170906" y="12428"/>
                  </a:lnTo>
                  <a:lnTo>
                    <a:pt x="170216" y="20737"/>
                  </a:lnTo>
                  <a:lnTo>
                    <a:pt x="168917" y="32037"/>
                  </a:lnTo>
                  <a:lnTo>
                    <a:pt x="167182" y="39217"/>
                  </a:lnTo>
                  <a:lnTo>
                    <a:pt x="162607" y="56125"/>
                  </a:lnTo>
                  <a:lnTo>
                    <a:pt x="157267" y="76869"/>
                  </a:lnTo>
                  <a:lnTo>
                    <a:pt x="153462" y="86964"/>
                  </a:lnTo>
                  <a:lnTo>
                    <a:pt x="148941" y="96672"/>
                  </a:lnTo>
                  <a:lnTo>
                    <a:pt x="143943" y="106120"/>
                  </a:lnTo>
                  <a:lnTo>
                    <a:pt x="139618" y="116387"/>
                  </a:lnTo>
                  <a:lnTo>
                    <a:pt x="135743" y="127201"/>
                  </a:lnTo>
                  <a:lnTo>
                    <a:pt x="132167" y="138378"/>
                  </a:lnTo>
                  <a:lnTo>
                    <a:pt x="127799" y="149799"/>
                  </a:lnTo>
                  <a:lnTo>
                    <a:pt x="122902" y="161381"/>
                  </a:lnTo>
                  <a:lnTo>
                    <a:pt x="117654" y="173072"/>
                  </a:lnTo>
                  <a:lnTo>
                    <a:pt x="106530" y="196645"/>
                  </a:lnTo>
                  <a:lnTo>
                    <a:pt x="65448" y="279808"/>
                  </a:lnTo>
                  <a:lnTo>
                    <a:pt x="59507" y="290718"/>
                  </a:lnTo>
                  <a:lnTo>
                    <a:pt x="53562" y="300968"/>
                  </a:lnTo>
                  <a:lnTo>
                    <a:pt x="47614" y="310778"/>
                  </a:lnTo>
                  <a:lnTo>
                    <a:pt x="42657" y="320295"/>
                  </a:lnTo>
                  <a:lnTo>
                    <a:pt x="38360" y="329616"/>
                  </a:lnTo>
                  <a:lnTo>
                    <a:pt x="34503" y="338806"/>
                  </a:lnTo>
                  <a:lnTo>
                    <a:pt x="30939" y="347910"/>
                  </a:lnTo>
                  <a:lnTo>
                    <a:pt x="24334" y="365962"/>
                  </a:lnTo>
                  <a:lnTo>
                    <a:pt x="21184" y="372959"/>
                  </a:lnTo>
                  <a:lnTo>
                    <a:pt x="18092" y="378615"/>
                  </a:lnTo>
                  <a:lnTo>
                    <a:pt x="15038" y="383379"/>
                  </a:lnTo>
                  <a:lnTo>
                    <a:pt x="12009" y="387547"/>
                  </a:lnTo>
                  <a:lnTo>
                    <a:pt x="8998" y="391317"/>
                  </a:lnTo>
                  <a:lnTo>
                    <a:pt x="0" y="40183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512"/>
            <p:cNvSpPr/>
            <p:nvPr/>
          </p:nvSpPr>
          <p:spPr>
            <a:xfrm>
              <a:off x="4795242" y="3455789"/>
              <a:ext cx="124984" cy="482204"/>
            </a:xfrm>
            <a:custGeom>
              <a:avLst/>
              <a:gdLst/>
              <a:ahLst/>
              <a:cxnLst/>
              <a:rect l="0" t="0" r="0" b="0"/>
              <a:pathLst>
                <a:path w="124984" h="482204">
                  <a:moveTo>
                    <a:pt x="116086" y="0"/>
                  </a:moveTo>
                  <a:lnTo>
                    <a:pt x="120826" y="0"/>
                  </a:lnTo>
                  <a:lnTo>
                    <a:pt x="122222" y="992"/>
                  </a:lnTo>
                  <a:lnTo>
                    <a:pt x="123153" y="2646"/>
                  </a:lnTo>
                  <a:lnTo>
                    <a:pt x="124188" y="7129"/>
                  </a:lnTo>
                  <a:lnTo>
                    <a:pt x="124906" y="20990"/>
                  </a:lnTo>
                  <a:lnTo>
                    <a:pt x="124983" y="39292"/>
                  </a:lnTo>
                  <a:lnTo>
                    <a:pt x="124001" y="47030"/>
                  </a:lnTo>
                  <a:lnTo>
                    <a:pt x="122355" y="55166"/>
                  </a:lnTo>
                  <a:lnTo>
                    <a:pt x="120265" y="63567"/>
                  </a:lnTo>
                  <a:lnTo>
                    <a:pt x="118872" y="73135"/>
                  </a:lnTo>
                  <a:lnTo>
                    <a:pt x="117943" y="83483"/>
                  </a:lnTo>
                  <a:lnTo>
                    <a:pt x="117324" y="94350"/>
                  </a:lnTo>
                  <a:lnTo>
                    <a:pt x="115919" y="105564"/>
                  </a:lnTo>
                  <a:lnTo>
                    <a:pt x="113990" y="117009"/>
                  </a:lnTo>
                  <a:lnTo>
                    <a:pt x="95126" y="211912"/>
                  </a:lnTo>
                  <a:lnTo>
                    <a:pt x="91199" y="226602"/>
                  </a:lnTo>
                  <a:lnTo>
                    <a:pt x="86596" y="241357"/>
                  </a:lnTo>
                  <a:lnTo>
                    <a:pt x="81543" y="256155"/>
                  </a:lnTo>
                  <a:lnTo>
                    <a:pt x="76190" y="269989"/>
                  </a:lnTo>
                  <a:lnTo>
                    <a:pt x="70637" y="283180"/>
                  </a:lnTo>
                  <a:lnTo>
                    <a:pt x="64950" y="295942"/>
                  </a:lnTo>
                  <a:lnTo>
                    <a:pt x="60167" y="309412"/>
                  </a:lnTo>
                  <a:lnTo>
                    <a:pt x="55987" y="323353"/>
                  </a:lnTo>
                  <a:lnTo>
                    <a:pt x="52207" y="337607"/>
                  </a:lnTo>
                  <a:lnTo>
                    <a:pt x="47703" y="351079"/>
                  </a:lnTo>
                  <a:lnTo>
                    <a:pt x="42716" y="364029"/>
                  </a:lnTo>
                  <a:lnTo>
                    <a:pt x="37407" y="376632"/>
                  </a:lnTo>
                  <a:lnTo>
                    <a:pt x="32875" y="389001"/>
                  </a:lnTo>
                  <a:lnTo>
                    <a:pt x="28862" y="401217"/>
                  </a:lnTo>
                  <a:lnTo>
                    <a:pt x="25194" y="413329"/>
                  </a:lnTo>
                  <a:lnTo>
                    <a:pt x="21757" y="423389"/>
                  </a:lnTo>
                  <a:lnTo>
                    <a:pt x="18473" y="432079"/>
                  </a:lnTo>
                  <a:lnTo>
                    <a:pt x="15292" y="439858"/>
                  </a:lnTo>
                  <a:lnTo>
                    <a:pt x="12178" y="447027"/>
                  </a:lnTo>
                  <a:lnTo>
                    <a:pt x="6074" y="460285"/>
                  </a:lnTo>
                  <a:lnTo>
                    <a:pt x="2700" y="470146"/>
                  </a:lnTo>
                  <a:lnTo>
                    <a:pt x="0" y="48220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513"/>
            <p:cNvSpPr/>
            <p:nvPr/>
          </p:nvSpPr>
          <p:spPr>
            <a:xfrm>
              <a:off x="4715288" y="3455789"/>
              <a:ext cx="267478" cy="196317"/>
            </a:xfrm>
            <a:custGeom>
              <a:avLst/>
              <a:gdLst/>
              <a:ahLst/>
              <a:cxnLst/>
              <a:rect l="0" t="0" r="0" b="0"/>
              <a:pathLst>
                <a:path w="267478" h="196317">
                  <a:moveTo>
                    <a:pt x="44235" y="0"/>
                  </a:moveTo>
                  <a:lnTo>
                    <a:pt x="44235" y="4740"/>
                  </a:lnTo>
                  <a:lnTo>
                    <a:pt x="43243" y="8121"/>
                  </a:lnTo>
                  <a:lnTo>
                    <a:pt x="41589" y="12359"/>
                  </a:lnTo>
                  <a:lnTo>
                    <a:pt x="39495" y="17169"/>
                  </a:lnTo>
                  <a:lnTo>
                    <a:pt x="34521" y="27804"/>
                  </a:lnTo>
                  <a:lnTo>
                    <a:pt x="14424" y="68520"/>
                  </a:lnTo>
                  <a:lnTo>
                    <a:pt x="12454" y="75445"/>
                  </a:lnTo>
                  <a:lnTo>
                    <a:pt x="11141" y="83039"/>
                  </a:lnTo>
                  <a:lnTo>
                    <a:pt x="10266" y="91078"/>
                  </a:lnTo>
                  <a:lnTo>
                    <a:pt x="8690" y="99414"/>
                  </a:lnTo>
                  <a:lnTo>
                    <a:pt x="6648" y="107948"/>
                  </a:lnTo>
                  <a:lnTo>
                    <a:pt x="4294" y="116613"/>
                  </a:lnTo>
                  <a:lnTo>
                    <a:pt x="2724" y="124375"/>
                  </a:lnTo>
                  <a:lnTo>
                    <a:pt x="1679" y="131533"/>
                  </a:lnTo>
                  <a:lnTo>
                    <a:pt x="981" y="138290"/>
                  </a:lnTo>
                  <a:lnTo>
                    <a:pt x="516" y="144779"/>
                  </a:lnTo>
                  <a:lnTo>
                    <a:pt x="207" y="151090"/>
                  </a:lnTo>
                  <a:lnTo>
                    <a:pt x="0" y="157281"/>
                  </a:lnTo>
                  <a:lnTo>
                    <a:pt x="854" y="163393"/>
                  </a:lnTo>
                  <a:lnTo>
                    <a:pt x="2416" y="169452"/>
                  </a:lnTo>
                  <a:lnTo>
                    <a:pt x="7311" y="183953"/>
                  </a:lnTo>
                  <a:lnTo>
                    <a:pt x="13272" y="188582"/>
                  </a:lnTo>
                  <a:lnTo>
                    <a:pt x="21544" y="192955"/>
                  </a:lnTo>
                  <a:lnTo>
                    <a:pt x="28527" y="194898"/>
                  </a:lnTo>
                  <a:lnTo>
                    <a:pt x="33763" y="195416"/>
                  </a:lnTo>
                  <a:lnTo>
                    <a:pt x="40230" y="195762"/>
                  </a:lnTo>
                  <a:lnTo>
                    <a:pt x="54361" y="196146"/>
                  </a:lnTo>
                  <a:lnTo>
                    <a:pt x="67256" y="196316"/>
                  </a:lnTo>
                  <a:lnTo>
                    <a:pt x="75457" y="195369"/>
                  </a:lnTo>
                  <a:lnTo>
                    <a:pt x="84894" y="193746"/>
                  </a:lnTo>
                  <a:lnTo>
                    <a:pt x="95153" y="191672"/>
                  </a:lnTo>
                  <a:lnTo>
                    <a:pt x="117136" y="186721"/>
                  </a:lnTo>
                  <a:lnTo>
                    <a:pt x="199101" y="166640"/>
                  </a:lnTo>
                  <a:lnTo>
                    <a:pt x="209987" y="164671"/>
                  </a:lnTo>
                  <a:lnTo>
                    <a:pt x="220221" y="163359"/>
                  </a:lnTo>
                  <a:lnTo>
                    <a:pt x="230020" y="162483"/>
                  </a:lnTo>
                  <a:lnTo>
                    <a:pt x="238537" y="160908"/>
                  </a:lnTo>
                  <a:lnTo>
                    <a:pt x="246199" y="158866"/>
                  </a:lnTo>
                  <a:lnTo>
                    <a:pt x="267477" y="15180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514"/>
            <p:cNvSpPr/>
            <p:nvPr/>
          </p:nvSpPr>
          <p:spPr>
            <a:xfrm>
              <a:off x="5116710" y="3812976"/>
              <a:ext cx="125017" cy="205384"/>
            </a:xfrm>
            <a:custGeom>
              <a:avLst/>
              <a:gdLst/>
              <a:ahLst/>
              <a:cxnLst/>
              <a:rect l="0" t="0" r="0" b="0"/>
              <a:pathLst>
                <a:path w="125017" h="205384">
                  <a:moveTo>
                    <a:pt x="125016" y="0"/>
                  </a:moveTo>
                  <a:lnTo>
                    <a:pt x="125016" y="4740"/>
                  </a:lnTo>
                  <a:lnTo>
                    <a:pt x="124024" y="7129"/>
                  </a:lnTo>
                  <a:lnTo>
                    <a:pt x="117887" y="16223"/>
                  </a:lnTo>
                  <a:lnTo>
                    <a:pt x="115302" y="20738"/>
                  </a:lnTo>
                  <a:lnTo>
                    <a:pt x="109785" y="31045"/>
                  </a:lnTo>
                  <a:lnTo>
                    <a:pt x="104025" y="42240"/>
                  </a:lnTo>
                  <a:lnTo>
                    <a:pt x="100108" y="48996"/>
                  </a:lnTo>
                  <a:lnTo>
                    <a:pt x="90464" y="64440"/>
                  </a:lnTo>
                  <a:lnTo>
                    <a:pt x="73878" y="89869"/>
                  </a:lnTo>
                  <a:lnTo>
                    <a:pt x="69096" y="97616"/>
                  </a:lnTo>
                  <a:lnTo>
                    <a:pt x="64915" y="104765"/>
                  </a:lnTo>
                  <a:lnTo>
                    <a:pt x="61136" y="111515"/>
                  </a:lnTo>
                  <a:lnTo>
                    <a:pt x="56633" y="118992"/>
                  </a:lnTo>
                  <a:lnTo>
                    <a:pt x="46337" y="135237"/>
                  </a:lnTo>
                  <a:lnTo>
                    <a:pt x="41805" y="142744"/>
                  </a:lnTo>
                  <a:lnTo>
                    <a:pt x="37793" y="149733"/>
                  </a:lnTo>
                  <a:lnTo>
                    <a:pt x="30687" y="162790"/>
                  </a:lnTo>
                  <a:lnTo>
                    <a:pt x="24223" y="175208"/>
                  </a:lnTo>
                  <a:lnTo>
                    <a:pt x="21109" y="180305"/>
                  </a:lnTo>
                  <a:lnTo>
                    <a:pt x="18042" y="184696"/>
                  </a:lnTo>
                  <a:lnTo>
                    <a:pt x="15005" y="188615"/>
                  </a:lnTo>
                  <a:lnTo>
                    <a:pt x="11988" y="192220"/>
                  </a:lnTo>
                  <a:lnTo>
                    <a:pt x="8984" y="195615"/>
                  </a:lnTo>
                  <a:lnTo>
                    <a:pt x="0" y="20538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515"/>
            <p:cNvSpPr/>
            <p:nvPr/>
          </p:nvSpPr>
          <p:spPr>
            <a:xfrm>
              <a:off x="5563195" y="3723679"/>
              <a:ext cx="151806" cy="53579"/>
            </a:xfrm>
            <a:custGeom>
              <a:avLst/>
              <a:gdLst/>
              <a:ahLst/>
              <a:cxnLst/>
              <a:rect l="0" t="0" r="0" b="0"/>
              <a:pathLst>
                <a:path w="151806" h="53579">
                  <a:moveTo>
                    <a:pt x="0" y="53578"/>
                  </a:moveTo>
                  <a:lnTo>
                    <a:pt x="24857" y="41149"/>
                  </a:lnTo>
                  <a:lnTo>
                    <a:pt x="32447" y="38347"/>
                  </a:lnTo>
                  <a:lnTo>
                    <a:pt x="41474" y="35487"/>
                  </a:lnTo>
                  <a:lnTo>
                    <a:pt x="62089" y="29663"/>
                  </a:lnTo>
                  <a:lnTo>
                    <a:pt x="95015" y="20805"/>
                  </a:lnTo>
                  <a:lnTo>
                    <a:pt x="114659" y="14869"/>
                  </a:lnTo>
                  <a:lnTo>
                    <a:pt x="123072" y="11897"/>
                  </a:lnTo>
                  <a:lnTo>
                    <a:pt x="130665" y="8924"/>
                  </a:lnTo>
                  <a:lnTo>
                    <a:pt x="15180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516"/>
            <p:cNvSpPr/>
            <p:nvPr/>
          </p:nvSpPr>
          <p:spPr>
            <a:xfrm>
              <a:off x="6045398" y="3679031"/>
              <a:ext cx="151806" cy="8930"/>
            </a:xfrm>
            <a:custGeom>
              <a:avLst/>
              <a:gdLst/>
              <a:ahLst/>
              <a:cxnLst/>
              <a:rect l="0" t="0" r="0" b="0"/>
              <a:pathLst>
                <a:path w="151806" h="8930">
                  <a:moveTo>
                    <a:pt x="0" y="0"/>
                  </a:moveTo>
                  <a:lnTo>
                    <a:pt x="63231" y="0"/>
                  </a:lnTo>
                  <a:lnTo>
                    <a:pt x="72911" y="992"/>
                  </a:lnTo>
                  <a:lnTo>
                    <a:pt x="83334" y="2646"/>
                  </a:lnTo>
                  <a:lnTo>
                    <a:pt x="94251" y="4740"/>
                  </a:lnTo>
                  <a:lnTo>
                    <a:pt x="104506" y="6137"/>
                  </a:lnTo>
                  <a:lnTo>
                    <a:pt x="114319" y="7068"/>
                  </a:lnTo>
                  <a:lnTo>
                    <a:pt x="131175" y="8102"/>
                  </a:lnTo>
                  <a:lnTo>
                    <a:pt x="151805" y="892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517"/>
            <p:cNvSpPr/>
            <p:nvPr/>
          </p:nvSpPr>
          <p:spPr>
            <a:xfrm>
              <a:off x="6429375" y="3223617"/>
              <a:ext cx="283829" cy="759024"/>
            </a:xfrm>
            <a:custGeom>
              <a:avLst/>
              <a:gdLst/>
              <a:ahLst/>
              <a:cxnLst/>
              <a:rect l="0" t="0" r="0" b="0"/>
              <a:pathLst>
                <a:path w="283829" h="759024">
                  <a:moveTo>
                    <a:pt x="142875" y="0"/>
                  </a:moveTo>
                  <a:lnTo>
                    <a:pt x="176294" y="33419"/>
                  </a:lnTo>
                  <a:lnTo>
                    <a:pt x="183013" y="41131"/>
                  </a:lnTo>
                  <a:lnTo>
                    <a:pt x="190470" y="50241"/>
                  </a:lnTo>
                  <a:lnTo>
                    <a:pt x="198418" y="60282"/>
                  </a:lnTo>
                  <a:lnTo>
                    <a:pt x="205700" y="70946"/>
                  </a:lnTo>
                  <a:lnTo>
                    <a:pt x="212539" y="82024"/>
                  </a:lnTo>
                  <a:lnTo>
                    <a:pt x="219083" y="93378"/>
                  </a:lnTo>
                  <a:lnTo>
                    <a:pt x="231646" y="116576"/>
                  </a:lnTo>
                  <a:lnTo>
                    <a:pt x="237774" y="128319"/>
                  </a:lnTo>
                  <a:lnTo>
                    <a:pt x="243844" y="141109"/>
                  </a:lnTo>
                  <a:lnTo>
                    <a:pt x="255880" y="168548"/>
                  </a:lnTo>
                  <a:lnTo>
                    <a:pt x="260876" y="182811"/>
                  </a:lnTo>
                  <a:lnTo>
                    <a:pt x="265198" y="197280"/>
                  </a:lnTo>
                  <a:lnTo>
                    <a:pt x="269072" y="211887"/>
                  </a:lnTo>
                  <a:lnTo>
                    <a:pt x="276022" y="241347"/>
                  </a:lnTo>
                  <a:lnTo>
                    <a:pt x="279265" y="256147"/>
                  </a:lnTo>
                  <a:lnTo>
                    <a:pt x="281427" y="270975"/>
                  </a:lnTo>
                  <a:lnTo>
                    <a:pt x="282868" y="285822"/>
                  </a:lnTo>
                  <a:lnTo>
                    <a:pt x="283828" y="300681"/>
                  </a:lnTo>
                  <a:lnTo>
                    <a:pt x="283476" y="315547"/>
                  </a:lnTo>
                  <a:lnTo>
                    <a:pt x="282250" y="330419"/>
                  </a:lnTo>
                  <a:lnTo>
                    <a:pt x="280440" y="345295"/>
                  </a:lnTo>
                  <a:lnTo>
                    <a:pt x="275783" y="377699"/>
                  </a:lnTo>
                  <a:lnTo>
                    <a:pt x="273153" y="394674"/>
                  </a:lnTo>
                  <a:lnTo>
                    <a:pt x="268421" y="410952"/>
                  </a:lnTo>
                  <a:lnTo>
                    <a:pt x="262291" y="426764"/>
                  </a:lnTo>
                  <a:lnTo>
                    <a:pt x="247542" y="458556"/>
                  </a:lnTo>
                  <a:lnTo>
                    <a:pt x="231065" y="492529"/>
                  </a:lnTo>
                  <a:lnTo>
                    <a:pt x="220519" y="509923"/>
                  </a:lnTo>
                  <a:lnTo>
                    <a:pt x="208529" y="527472"/>
                  </a:lnTo>
                  <a:lnTo>
                    <a:pt x="195574" y="545124"/>
                  </a:lnTo>
                  <a:lnTo>
                    <a:pt x="167950" y="580613"/>
                  </a:lnTo>
                  <a:lnTo>
                    <a:pt x="153638" y="598411"/>
                  </a:lnTo>
                  <a:lnTo>
                    <a:pt x="138144" y="616230"/>
                  </a:lnTo>
                  <a:lnTo>
                    <a:pt x="121862" y="634062"/>
                  </a:lnTo>
                  <a:lnTo>
                    <a:pt x="88887" y="668758"/>
                  </a:lnTo>
                  <a:lnTo>
                    <a:pt x="0" y="75902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21819530"/>
              </p:ext>
            </p:extLst>
          </p:nvPr>
        </p:nvGraphicFramePr>
        <p:xfrm>
          <a:off x="609600" y="1600200"/>
          <a:ext cx="2633580" cy="40385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16981"/>
                <a:gridCol w="616981"/>
                <a:gridCol w="616981"/>
                <a:gridCol w="782637"/>
              </a:tblGrid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z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en-US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448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09600" y="457200"/>
            <a:ext cx="601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Write the Boolean equation of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draw the logic diagram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2594684" y="982715"/>
            <a:ext cx="5147356" cy="4695994"/>
            <a:chOff x="2594684" y="982715"/>
            <a:chExt cx="5147356" cy="4695994"/>
          </a:xfrm>
        </p:grpSpPr>
        <p:sp>
          <p:nvSpPr>
            <p:cNvPr id="4" name="SMARTInkAnnotation458"/>
            <p:cNvSpPr/>
            <p:nvPr/>
          </p:nvSpPr>
          <p:spPr>
            <a:xfrm>
              <a:off x="2946796" y="1053812"/>
              <a:ext cx="204658" cy="491024"/>
            </a:xfrm>
            <a:custGeom>
              <a:avLst/>
              <a:gdLst/>
              <a:ahLst/>
              <a:cxnLst/>
              <a:rect l="0" t="0" r="0" b="0"/>
              <a:pathLst>
                <a:path w="204658" h="491024">
                  <a:moveTo>
                    <a:pt x="169664" y="8820"/>
                  </a:moveTo>
                  <a:lnTo>
                    <a:pt x="161976" y="8820"/>
                  </a:lnTo>
                  <a:lnTo>
                    <a:pt x="156362" y="4080"/>
                  </a:lnTo>
                  <a:lnTo>
                    <a:pt x="153851" y="2684"/>
                  </a:lnTo>
                  <a:lnTo>
                    <a:pt x="148415" y="1132"/>
                  </a:lnTo>
                  <a:lnTo>
                    <a:pt x="142691" y="442"/>
                  </a:lnTo>
                  <a:lnTo>
                    <a:pt x="139776" y="259"/>
                  </a:lnTo>
                  <a:lnTo>
                    <a:pt x="131245" y="54"/>
                  </a:lnTo>
                  <a:lnTo>
                    <a:pt x="126192" y="0"/>
                  </a:lnTo>
                  <a:lnTo>
                    <a:pt x="119847" y="956"/>
                  </a:lnTo>
                  <a:lnTo>
                    <a:pt x="112640" y="2585"/>
                  </a:lnTo>
                  <a:lnTo>
                    <a:pt x="104859" y="4663"/>
                  </a:lnTo>
                  <a:lnTo>
                    <a:pt x="97687" y="7041"/>
                  </a:lnTo>
                  <a:lnTo>
                    <a:pt x="90922" y="9619"/>
                  </a:lnTo>
                  <a:lnTo>
                    <a:pt x="84427" y="12329"/>
                  </a:lnTo>
                  <a:lnTo>
                    <a:pt x="77121" y="15128"/>
                  </a:lnTo>
                  <a:lnTo>
                    <a:pt x="61065" y="20884"/>
                  </a:lnTo>
                  <a:lnTo>
                    <a:pt x="53609" y="24801"/>
                  </a:lnTo>
                  <a:lnTo>
                    <a:pt x="46653" y="29396"/>
                  </a:lnTo>
                  <a:lnTo>
                    <a:pt x="40032" y="34443"/>
                  </a:lnTo>
                  <a:lnTo>
                    <a:pt x="34626" y="39793"/>
                  </a:lnTo>
                  <a:lnTo>
                    <a:pt x="30029" y="45344"/>
                  </a:lnTo>
                  <a:lnTo>
                    <a:pt x="25972" y="51029"/>
                  </a:lnTo>
                  <a:lnTo>
                    <a:pt x="22276" y="55811"/>
                  </a:lnTo>
                  <a:lnTo>
                    <a:pt x="18820" y="59991"/>
                  </a:lnTo>
                  <a:lnTo>
                    <a:pt x="15523" y="63770"/>
                  </a:lnTo>
                  <a:lnTo>
                    <a:pt x="9215" y="73261"/>
                  </a:lnTo>
                  <a:lnTo>
                    <a:pt x="6143" y="78570"/>
                  </a:lnTo>
                  <a:lnTo>
                    <a:pt x="5087" y="84093"/>
                  </a:lnTo>
                  <a:lnTo>
                    <a:pt x="5376" y="89760"/>
                  </a:lnTo>
                  <a:lnTo>
                    <a:pt x="8343" y="101348"/>
                  </a:lnTo>
                  <a:lnTo>
                    <a:pt x="12969" y="113113"/>
                  </a:lnTo>
                  <a:lnTo>
                    <a:pt x="16583" y="119029"/>
                  </a:lnTo>
                  <a:lnTo>
                    <a:pt x="20977" y="124957"/>
                  </a:lnTo>
                  <a:lnTo>
                    <a:pt x="25891" y="130893"/>
                  </a:lnTo>
                  <a:lnTo>
                    <a:pt x="32144" y="136835"/>
                  </a:lnTo>
                  <a:lnTo>
                    <a:pt x="39289" y="142781"/>
                  </a:lnTo>
                  <a:lnTo>
                    <a:pt x="47028" y="148729"/>
                  </a:lnTo>
                  <a:lnTo>
                    <a:pt x="55165" y="154678"/>
                  </a:lnTo>
                  <a:lnTo>
                    <a:pt x="72143" y="166581"/>
                  </a:lnTo>
                  <a:lnTo>
                    <a:pt x="81830" y="172533"/>
                  </a:lnTo>
                  <a:lnTo>
                    <a:pt x="92256" y="178486"/>
                  </a:lnTo>
                  <a:lnTo>
                    <a:pt x="103176" y="184438"/>
                  </a:lnTo>
                  <a:lnTo>
                    <a:pt x="113433" y="190391"/>
                  </a:lnTo>
                  <a:lnTo>
                    <a:pt x="132766" y="202297"/>
                  </a:lnTo>
                  <a:lnTo>
                    <a:pt x="160385" y="220156"/>
                  </a:lnTo>
                  <a:lnTo>
                    <a:pt x="168439" y="226109"/>
                  </a:lnTo>
                  <a:lnTo>
                    <a:pt x="175793" y="232063"/>
                  </a:lnTo>
                  <a:lnTo>
                    <a:pt x="182680" y="238016"/>
                  </a:lnTo>
                  <a:lnTo>
                    <a:pt x="188263" y="244961"/>
                  </a:lnTo>
                  <a:lnTo>
                    <a:pt x="192978" y="252568"/>
                  </a:lnTo>
                  <a:lnTo>
                    <a:pt x="197113" y="260615"/>
                  </a:lnTo>
                  <a:lnTo>
                    <a:pt x="201708" y="274849"/>
                  </a:lnTo>
                  <a:lnTo>
                    <a:pt x="203749" y="287790"/>
                  </a:lnTo>
                  <a:lnTo>
                    <a:pt x="204657" y="300156"/>
                  </a:lnTo>
                  <a:lnTo>
                    <a:pt x="199769" y="314912"/>
                  </a:lnTo>
                  <a:lnTo>
                    <a:pt x="195687" y="323014"/>
                  </a:lnTo>
                  <a:lnTo>
                    <a:pt x="190982" y="331392"/>
                  </a:lnTo>
                  <a:lnTo>
                    <a:pt x="185860" y="339954"/>
                  </a:lnTo>
                  <a:lnTo>
                    <a:pt x="180462" y="348639"/>
                  </a:lnTo>
                  <a:lnTo>
                    <a:pt x="173886" y="356413"/>
                  </a:lnTo>
                  <a:lnTo>
                    <a:pt x="166526" y="363580"/>
                  </a:lnTo>
                  <a:lnTo>
                    <a:pt x="158642" y="370342"/>
                  </a:lnTo>
                  <a:lnTo>
                    <a:pt x="150410" y="377827"/>
                  </a:lnTo>
                  <a:lnTo>
                    <a:pt x="133326" y="394081"/>
                  </a:lnTo>
                  <a:lnTo>
                    <a:pt x="124602" y="401591"/>
                  </a:lnTo>
                  <a:lnTo>
                    <a:pt x="115811" y="408581"/>
                  </a:lnTo>
                  <a:lnTo>
                    <a:pt x="106973" y="415226"/>
                  </a:lnTo>
                  <a:lnTo>
                    <a:pt x="89216" y="427901"/>
                  </a:lnTo>
                  <a:lnTo>
                    <a:pt x="53562" y="452207"/>
                  </a:lnTo>
                  <a:lnTo>
                    <a:pt x="45630" y="458200"/>
                  </a:lnTo>
                  <a:lnTo>
                    <a:pt x="38358" y="464180"/>
                  </a:lnTo>
                  <a:lnTo>
                    <a:pt x="25978" y="475124"/>
                  </a:lnTo>
                  <a:lnTo>
                    <a:pt x="17168" y="483296"/>
                  </a:lnTo>
                  <a:lnTo>
                    <a:pt x="13430" y="485872"/>
                  </a:lnTo>
                  <a:lnTo>
                    <a:pt x="9946" y="487589"/>
                  </a:lnTo>
                  <a:lnTo>
                    <a:pt x="0" y="49102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459"/>
            <p:cNvSpPr/>
            <p:nvPr/>
          </p:nvSpPr>
          <p:spPr>
            <a:xfrm>
              <a:off x="3313596" y="1116210"/>
              <a:ext cx="253112" cy="186991"/>
            </a:xfrm>
            <a:custGeom>
              <a:avLst/>
              <a:gdLst/>
              <a:ahLst/>
              <a:cxnLst/>
              <a:rect l="0" t="0" r="0" b="0"/>
              <a:pathLst>
                <a:path w="253112" h="186991">
                  <a:moveTo>
                    <a:pt x="43966" y="35719"/>
                  </a:moveTo>
                  <a:lnTo>
                    <a:pt x="48706" y="30979"/>
                  </a:lnTo>
                  <a:lnTo>
                    <a:pt x="51095" y="29582"/>
                  </a:lnTo>
                  <a:lnTo>
                    <a:pt x="56395" y="28031"/>
                  </a:lnTo>
                  <a:lnTo>
                    <a:pt x="61182" y="27617"/>
                  </a:lnTo>
                  <a:lnTo>
                    <a:pt x="67349" y="27341"/>
                  </a:lnTo>
                  <a:lnTo>
                    <a:pt x="74438" y="27157"/>
                  </a:lnTo>
                  <a:lnTo>
                    <a:pt x="83132" y="26042"/>
                  </a:lnTo>
                  <a:lnTo>
                    <a:pt x="92897" y="24307"/>
                  </a:lnTo>
                  <a:lnTo>
                    <a:pt x="103376" y="22158"/>
                  </a:lnTo>
                  <a:lnTo>
                    <a:pt x="113338" y="20725"/>
                  </a:lnTo>
                  <a:lnTo>
                    <a:pt x="122957" y="19770"/>
                  </a:lnTo>
                  <a:lnTo>
                    <a:pt x="132345" y="19133"/>
                  </a:lnTo>
                  <a:lnTo>
                    <a:pt x="141580" y="19701"/>
                  </a:lnTo>
                  <a:lnTo>
                    <a:pt x="150714" y="21072"/>
                  </a:lnTo>
                  <a:lnTo>
                    <a:pt x="159780" y="22978"/>
                  </a:lnTo>
                  <a:lnTo>
                    <a:pt x="168800" y="25240"/>
                  </a:lnTo>
                  <a:lnTo>
                    <a:pt x="177790" y="27741"/>
                  </a:lnTo>
                  <a:lnTo>
                    <a:pt x="195717" y="33166"/>
                  </a:lnTo>
                  <a:lnTo>
                    <a:pt x="213606" y="38884"/>
                  </a:lnTo>
                  <a:lnTo>
                    <a:pt x="220559" y="41797"/>
                  </a:lnTo>
                  <a:lnTo>
                    <a:pt x="226187" y="44732"/>
                  </a:lnTo>
                  <a:lnTo>
                    <a:pt x="230931" y="47681"/>
                  </a:lnTo>
                  <a:lnTo>
                    <a:pt x="235086" y="51631"/>
                  </a:lnTo>
                  <a:lnTo>
                    <a:pt x="238848" y="56249"/>
                  </a:lnTo>
                  <a:lnTo>
                    <a:pt x="242348" y="61312"/>
                  </a:lnTo>
                  <a:lnTo>
                    <a:pt x="245674" y="65680"/>
                  </a:lnTo>
                  <a:lnTo>
                    <a:pt x="248883" y="69583"/>
                  </a:lnTo>
                  <a:lnTo>
                    <a:pt x="252015" y="73178"/>
                  </a:lnTo>
                  <a:lnTo>
                    <a:pt x="253111" y="77559"/>
                  </a:lnTo>
                  <a:lnTo>
                    <a:pt x="252849" y="82464"/>
                  </a:lnTo>
                  <a:lnTo>
                    <a:pt x="251682" y="87718"/>
                  </a:lnTo>
                  <a:lnTo>
                    <a:pt x="249912" y="93206"/>
                  </a:lnTo>
                  <a:lnTo>
                    <a:pt x="247740" y="98848"/>
                  </a:lnTo>
                  <a:lnTo>
                    <a:pt x="245299" y="104594"/>
                  </a:lnTo>
                  <a:lnTo>
                    <a:pt x="241688" y="110409"/>
                  </a:lnTo>
                  <a:lnTo>
                    <a:pt x="237296" y="116270"/>
                  </a:lnTo>
                  <a:lnTo>
                    <a:pt x="232384" y="122162"/>
                  </a:lnTo>
                  <a:lnTo>
                    <a:pt x="227125" y="127082"/>
                  </a:lnTo>
                  <a:lnTo>
                    <a:pt x="221635" y="131354"/>
                  </a:lnTo>
                  <a:lnTo>
                    <a:pt x="193824" y="150081"/>
                  </a:lnTo>
                  <a:lnTo>
                    <a:pt x="185543" y="154624"/>
                  </a:lnTo>
                  <a:lnTo>
                    <a:pt x="177046" y="158646"/>
                  </a:lnTo>
                  <a:lnTo>
                    <a:pt x="168405" y="162319"/>
                  </a:lnTo>
                  <a:lnTo>
                    <a:pt x="159667" y="165759"/>
                  </a:lnTo>
                  <a:lnTo>
                    <a:pt x="142022" y="172228"/>
                  </a:lnTo>
                  <a:lnTo>
                    <a:pt x="132157" y="175343"/>
                  </a:lnTo>
                  <a:lnTo>
                    <a:pt x="110612" y="181449"/>
                  </a:lnTo>
                  <a:lnTo>
                    <a:pt x="100303" y="183474"/>
                  </a:lnTo>
                  <a:lnTo>
                    <a:pt x="90453" y="184824"/>
                  </a:lnTo>
                  <a:lnTo>
                    <a:pt x="80911" y="185724"/>
                  </a:lnTo>
                  <a:lnTo>
                    <a:pt x="72565" y="186324"/>
                  </a:lnTo>
                  <a:lnTo>
                    <a:pt x="65016" y="186724"/>
                  </a:lnTo>
                  <a:lnTo>
                    <a:pt x="57999" y="186990"/>
                  </a:lnTo>
                  <a:lnTo>
                    <a:pt x="51337" y="186176"/>
                  </a:lnTo>
                  <a:lnTo>
                    <a:pt x="44911" y="184641"/>
                  </a:lnTo>
                  <a:lnTo>
                    <a:pt x="38643" y="182625"/>
                  </a:lnTo>
                  <a:lnTo>
                    <a:pt x="32480" y="180290"/>
                  </a:lnTo>
                  <a:lnTo>
                    <a:pt x="26387" y="177740"/>
                  </a:lnTo>
                  <a:lnTo>
                    <a:pt x="20340" y="175048"/>
                  </a:lnTo>
                  <a:lnTo>
                    <a:pt x="15317" y="171269"/>
                  </a:lnTo>
                  <a:lnTo>
                    <a:pt x="10976" y="166765"/>
                  </a:lnTo>
                  <a:lnTo>
                    <a:pt x="7090" y="161779"/>
                  </a:lnTo>
                  <a:lnTo>
                    <a:pt x="4499" y="155478"/>
                  </a:lnTo>
                  <a:lnTo>
                    <a:pt x="2772" y="148300"/>
                  </a:lnTo>
                  <a:lnTo>
                    <a:pt x="1620" y="140539"/>
                  </a:lnTo>
                  <a:lnTo>
                    <a:pt x="853" y="133380"/>
                  </a:lnTo>
                  <a:lnTo>
                    <a:pt x="341" y="126623"/>
                  </a:lnTo>
                  <a:lnTo>
                    <a:pt x="0" y="120134"/>
                  </a:lnTo>
                  <a:lnTo>
                    <a:pt x="765" y="112832"/>
                  </a:lnTo>
                  <a:lnTo>
                    <a:pt x="2267" y="104987"/>
                  </a:lnTo>
                  <a:lnTo>
                    <a:pt x="4260" y="96781"/>
                  </a:lnTo>
                  <a:lnTo>
                    <a:pt x="7574" y="89325"/>
                  </a:lnTo>
                  <a:lnTo>
                    <a:pt x="11767" y="82371"/>
                  </a:lnTo>
                  <a:lnTo>
                    <a:pt x="16547" y="75750"/>
                  </a:lnTo>
                  <a:lnTo>
                    <a:pt x="32755" y="52210"/>
                  </a:lnTo>
                  <a:lnTo>
                    <a:pt x="39469" y="44729"/>
                  </a:lnTo>
                  <a:lnTo>
                    <a:pt x="46921" y="37757"/>
                  </a:lnTo>
                  <a:lnTo>
                    <a:pt x="54865" y="31125"/>
                  </a:lnTo>
                  <a:lnTo>
                    <a:pt x="62146" y="25711"/>
                  </a:lnTo>
                  <a:lnTo>
                    <a:pt x="68985" y="21110"/>
                  </a:lnTo>
                  <a:lnTo>
                    <a:pt x="75528" y="17050"/>
                  </a:lnTo>
                  <a:lnTo>
                    <a:pt x="80882" y="13351"/>
                  </a:lnTo>
                  <a:lnTo>
                    <a:pt x="85444" y="9893"/>
                  </a:lnTo>
                  <a:lnTo>
                    <a:pt x="9754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460"/>
            <p:cNvSpPr/>
            <p:nvPr/>
          </p:nvSpPr>
          <p:spPr>
            <a:xfrm>
              <a:off x="3741650" y="982715"/>
              <a:ext cx="141367" cy="463895"/>
            </a:xfrm>
            <a:custGeom>
              <a:avLst/>
              <a:gdLst/>
              <a:ahLst/>
              <a:cxnLst/>
              <a:rect l="0" t="0" r="0" b="0"/>
              <a:pathLst>
                <a:path w="141367" h="463895">
                  <a:moveTo>
                    <a:pt x="8818" y="463894"/>
                  </a:moveTo>
                  <a:lnTo>
                    <a:pt x="8818" y="451465"/>
                  </a:lnTo>
                  <a:lnTo>
                    <a:pt x="9810" y="448663"/>
                  </a:lnTo>
                  <a:lnTo>
                    <a:pt x="13559" y="442903"/>
                  </a:lnTo>
                  <a:lnTo>
                    <a:pt x="15886" y="434390"/>
                  </a:lnTo>
                  <a:lnTo>
                    <a:pt x="16920" y="423992"/>
                  </a:lnTo>
                  <a:lnTo>
                    <a:pt x="17380" y="412756"/>
                  </a:lnTo>
                  <a:lnTo>
                    <a:pt x="17639" y="395274"/>
                  </a:lnTo>
                  <a:lnTo>
                    <a:pt x="17745" y="320860"/>
                  </a:lnTo>
                  <a:lnTo>
                    <a:pt x="16754" y="311983"/>
                  </a:lnTo>
                  <a:lnTo>
                    <a:pt x="15101" y="303089"/>
                  </a:lnTo>
                  <a:lnTo>
                    <a:pt x="13006" y="294183"/>
                  </a:lnTo>
                  <a:lnTo>
                    <a:pt x="11610" y="284277"/>
                  </a:lnTo>
                  <a:lnTo>
                    <a:pt x="10680" y="273704"/>
                  </a:lnTo>
                  <a:lnTo>
                    <a:pt x="10059" y="262686"/>
                  </a:lnTo>
                  <a:lnTo>
                    <a:pt x="9369" y="239862"/>
                  </a:lnTo>
                  <a:lnTo>
                    <a:pt x="9186" y="228219"/>
                  </a:lnTo>
                  <a:lnTo>
                    <a:pt x="8071" y="217480"/>
                  </a:lnTo>
                  <a:lnTo>
                    <a:pt x="6336" y="207345"/>
                  </a:lnTo>
                  <a:lnTo>
                    <a:pt x="4186" y="197611"/>
                  </a:lnTo>
                  <a:lnTo>
                    <a:pt x="2754" y="188145"/>
                  </a:lnTo>
                  <a:lnTo>
                    <a:pt x="1799" y="178858"/>
                  </a:lnTo>
                  <a:lnTo>
                    <a:pt x="1162" y="169691"/>
                  </a:lnTo>
                  <a:lnTo>
                    <a:pt x="737" y="159610"/>
                  </a:lnTo>
                  <a:lnTo>
                    <a:pt x="140" y="128445"/>
                  </a:lnTo>
                  <a:lnTo>
                    <a:pt x="0" y="112730"/>
                  </a:lnTo>
                  <a:lnTo>
                    <a:pt x="955" y="104769"/>
                  </a:lnTo>
                  <a:lnTo>
                    <a:pt x="2584" y="96485"/>
                  </a:lnTo>
                  <a:lnTo>
                    <a:pt x="4662" y="87986"/>
                  </a:lnTo>
                  <a:lnTo>
                    <a:pt x="6047" y="80335"/>
                  </a:lnTo>
                  <a:lnTo>
                    <a:pt x="7587" y="66543"/>
                  </a:lnTo>
                  <a:lnTo>
                    <a:pt x="8271" y="53799"/>
                  </a:lnTo>
                  <a:lnTo>
                    <a:pt x="8656" y="38113"/>
                  </a:lnTo>
                  <a:lnTo>
                    <a:pt x="8711" y="34189"/>
                  </a:lnTo>
                  <a:lnTo>
                    <a:pt x="11415" y="24536"/>
                  </a:lnTo>
                  <a:lnTo>
                    <a:pt x="16497" y="11652"/>
                  </a:lnTo>
                  <a:lnTo>
                    <a:pt x="17638" y="1070"/>
                  </a:lnTo>
                  <a:lnTo>
                    <a:pt x="18666" y="563"/>
                  </a:lnTo>
                  <a:lnTo>
                    <a:pt x="22456" y="0"/>
                  </a:lnTo>
                  <a:lnTo>
                    <a:pt x="23863" y="842"/>
                  </a:lnTo>
                  <a:lnTo>
                    <a:pt x="24801" y="2396"/>
                  </a:lnTo>
                  <a:lnTo>
                    <a:pt x="26307" y="7278"/>
                  </a:lnTo>
                  <a:lnTo>
                    <a:pt x="26568" y="12864"/>
                  </a:lnTo>
                  <a:lnTo>
                    <a:pt x="29274" y="20681"/>
                  </a:lnTo>
                  <a:lnTo>
                    <a:pt x="31385" y="25544"/>
                  </a:lnTo>
                  <a:lnTo>
                    <a:pt x="33785" y="29778"/>
                  </a:lnTo>
                  <a:lnTo>
                    <a:pt x="36377" y="33592"/>
                  </a:lnTo>
                  <a:lnTo>
                    <a:pt x="39097" y="37128"/>
                  </a:lnTo>
                  <a:lnTo>
                    <a:pt x="41902" y="40477"/>
                  </a:lnTo>
                  <a:lnTo>
                    <a:pt x="44765" y="43702"/>
                  </a:lnTo>
                  <a:lnTo>
                    <a:pt x="47665" y="46844"/>
                  </a:lnTo>
                  <a:lnTo>
                    <a:pt x="61229" y="60747"/>
                  </a:lnTo>
                  <a:lnTo>
                    <a:pt x="65587" y="66145"/>
                  </a:lnTo>
                  <a:lnTo>
                    <a:pt x="69484" y="71728"/>
                  </a:lnTo>
                  <a:lnTo>
                    <a:pt x="73075" y="77434"/>
                  </a:lnTo>
                  <a:lnTo>
                    <a:pt x="77453" y="82231"/>
                  </a:lnTo>
                  <a:lnTo>
                    <a:pt x="82356" y="86421"/>
                  </a:lnTo>
                  <a:lnTo>
                    <a:pt x="87609" y="90206"/>
                  </a:lnTo>
                  <a:lnTo>
                    <a:pt x="92103" y="93722"/>
                  </a:lnTo>
                  <a:lnTo>
                    <a:pt x="96092" y="97058"/>
                  </a:lnTo>
                  <a:lnTo>
                    <a:pt x="99743" y="100274"/>
                  </a:lnTo>
                  <a:lnTo>
                    <a:pt x="103169" y="104402"/>
                  </a:lnTo>
                  <a:lnTo>
                    <a:pt x="106445" y="109139"/>
                  </a:lnTo>
                  <a:lnTo>
                    <a:pt x="109622" y="114281"/>
                  </a:lnTo>
                  <a:lnTo>
                    <a:pt x="112732" y="118702"/>
                  </a:lnTo>
                  <a:lnTo>
                    <a:pt x="115797" y="122641"/>
                  </a:lnTo>
                  <a:lnTo>
                    <a:pt x="118832" y="126259"/>
                  </a:lnTo>
                  <a:lnTo>
                    <a:pt x="121849" y="129663"/>
                  </a:lnTo>
                  <a:lnTo>
                    <a:pt x="127846" y="136092"/>
                  </a:lnTo>
                  <a:lnTo>
                    <a:pt x="129842" y="140187"/>
                  </a:lnTo>
                  <a:lnTo>
                    <a:pt x="133643" y="154440"/>
                  </a:lnTo>
                  <a:lnTo>
                    <a:pt x="138049" y="161987"/>
                  </a:lnTo>
                  <a:lnTo>
                    <a:pt x="140668" y="168648"/>
                  </a:lnTo>
                  <a:lnTo>
                    <a:pt x="141366" y="171813"/>
                  </a:lnTo>
                  <a:lnTo>
                    <a:pt x="140840" y="174915"/>
                  </a:lnTo>
                  <a:lnTo>
                    <a:pt x="137610" y="181008"/>
                  </a:lnTo>
                  <a:lnTo>
                    <a:pt x="135512" y="187024"/>
                  </a:lnTo>
                  <a:lnTo>
                    <a:pt x="134952" y="190017"/>
                  </a:lnTo>
                  <a:lnTo>
                    <a:pt x="133588" y="192012"/>
                  </a:lnTo>
                  <a:lnTo>
                    <a:pt x="131686" y="193343"/>
                  </a:lnTo>
                  <a:lnTo>
                    <a:pt x="129425" y="194230"/>
                  </a:lnTo>
                  <a:lnTo>
                    <a:pt x="126926" y="195813"/>
                  </a:lnTo>
                  <a:lnTo>
                    <a:pt x="124268" y="197861"/>
                  </a:lnTo>
                  <a:lnTo>
                    <a:pt x="121504" y="200218"/>
                  </a:lnTo>
                  <a:lnTo>
                    <a:pt x="118668" y="201790"/>
                  </a:lnTo>
                  <a:lnTo>
                    <a:pt x="115786" y="202838"/>
                  </a:lnTo>
                  <a:lnTo>
                    <a:pt x="112872" y="203536"/>
                  </a:lnTo>
                  <a:lnTo>
                    <a:pt x="110930" y="204994"/>
                  </a:lnTo>
                  <a:lnTo>
                    <a:pt x="109635" y="206958"/>
                  </a:lnTo>
                  <a:lnTo>
                    <a:pt x="108771" y="209260"/>
                  </a:lnTo>
                  <a:lnTo>
                    <a:pt x="107204" y="210794"/>
                  </a:lnTo>
                  <a:lnTo>
                    <a:pt x="105167" y="211817"/>
                  </a:lnTo>
                  <a:lnTo>
                    <a:pt x="99508" y="213458"/>
                  </a:lnTo>
                  <a:lnTo>
                    <a:pt x="96089" y="213683"/>
                  </a:lnTo>
                  <a:lnTo>
                    <a:pt x="89201" y="213862"/>
                  </a:lnTo>
                  <a:lnTo>
                    <a:pt x="89196" y="213862"/>
                  </a:lnTo>
                  <a:lnTo>
                    <a:pt x="98006" y="213863"/>
                  </a:lnTo>
                  <a:lnTo>
                    <a:pt x="98115" y="204936"/>
                  </a:lnTo>
                  <a:lnTo>
                    <a:pt x="107045" y="20493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461"/>
            <p:cNvSpPr/>
            <p:nvPr/>
          </p:nvSpPr>
          <p:spPr>
            <a:xfrm>
              <a:off x="2594684" y="2520465"/>
              <a:ext cx="521496" cy="559960"/>
            </a:xfrm>
            <a:custGeom>
              <a:avLst/>
              <a:gdLst/>
              <a:ahLst/>
              <a:cxnLst/>
              <a:rect l="0" t="0" r="0" b="0"/>
              <a:pathLst>
                <a:path w="521496" h="559960">
                  <a:moveTo>
                    <a:pt x="57433" y="274527"/>
                  </a:moveTo>
                  <a:lnTo>
                    <a:pt x="57433" y="236367"/>
                  </a:lnTo>
                  <a:lnTo>
                    <a:pt x="60079" y="219864"/>
                  </a:lnTo>
                  <a:lnTo>
                    <a:pt x="64562" y="202607"/>
                  </a:lnTo>
                  <a:lnTo>
                    <a:pt x="69861" y="185016"/>
                  </a:lnTo>
                  <a:lnTo>
                    <a:pt x="73656" y="176157"/>
                  </a:lnTo>
                  <a:lnTo>
                    <a:pt x="78170" y="167275"/>
                  </a:lnTo>
                  <a:lnTo>
                    <a:pt x="83164" y="158377"/>
                  </a:lnTo>
                  <a:lnTo>
                    <a:pt x="88477" y="149469"/>
                  </a:lnTo>
                  <a:lnTo>
                    <a:pt x="99673" y="131633"/>
                  </a:lnTo>
                  <a:lnTo>
                    <a:pt x="106429" y="121717"/>
                  </a:lnTo>
                  <a:lnTo>
                    <a:pt x="121873" y="100117"/>
                  </a:lnTo>
                  <a:lnTo>
                    <a:pt x="130158" y="90785"/>
                  </a:lnTo>
                  <a:lnTo>
                    <a:pt x="138659" y="82579"/>
                  </a:lnTo>
                  <a:lnTo>
                    <a:pt x="147302" y="75124"/>
                  </a:lnTo>
                  <a:lnTo>
                    <a:pt x="157033" y="68170"/>
                  </a:lnTo>
                  <a:lnTo>
                    <a:pt x="167489" y="61549"/>
                  </a:lnTo>
                  <a:lnTo>
                    <a:pt x="178429" y="55151"/>
                  </a:lnTo>
                  <a:lnTo>
                    <a:pt x="189690" y="48902"/>
                  </a:lnTo>
                  <a:lnTo>
                    <a:pt x="212787" y="36665"/>
                  </a:lnTo>
                  <a:lnTo>
                    <a:pt x="248102" y="18620"/>
                  </a:lnTo>
                  <a:lnTo>
                    <a:pt x="259952" y="13634"/>
                  </a:lnTo>
                  <a:lnTo>
                    <a:pt x="271820" y="9317"/>
                  </a:lnTo>
                  <a:lnTo>
                    <a:pt x="283702" y="5447"/>
                  </a:lnTo>
                  <a:lnTo>
                    <a:pt x="295591" y="2867"/>
                  </a:lnTo>
                  <a:lnTo>
                    <a:pt x="307486" y="1146"/>
                  </a:lnTo>
                  <a:lnTo>
                    <a:pt x="319385" y="0"/>
                  </a:lnTo>
                  <a:lnTo>
                    <a:pt x="330294" y="228"/>
                  </a:lnTo>
                  <a:lnTo>
                    <a:pt x="340544" y="1371"/>
                  </a:lnTo>
                  <a:lnTo>
                    <a:pt x="350353" y="3127"/>
                  </a:lnTo>
                  <a:lnTo>
                    <a:pt x="359869" y="5288"/>
                  </a:lnTo>
                  <a:lnTo>
                    <a:pt x="369190" y="7722"/>
                  </a:lnTo>
                  <a:lnTo>
                    <a:pt x="378380" y="10337"/>
                  </a:lnTo>
                  <a:lnTo>
                    <a:pt x="396529" y="15887"/>
                  </a:lnTo>
                  <a:lnTo>
                    <a:pt x="405536" y="18757"/>
                  </a:lnTo>
                  <a:lnTo>
                    <a:pt x="414517" y="22654"/>
                  </a:lnTo>
                  <a:lnTo>
                    <a:pt x="423481" y="27237"/>
                  </a:lnTo>
                  <a:lnTo>
                    <a:pt x="432434" y="32276"/>
                  </a:lnTo>
                  <a:lnTo>
                    <a:pt x="441379" y="37620"/>
                  </a:lnTo>
                  <a:lnTo>
                    <a:pt x="459255" y="48849"/>
                  </a:lnTo>
                  <a:lnTo>
                    <a:pt x="474476" y="63101"/>
                  </a:lnTo>
                  <a:lnTo>
                    <a:pt x="481313" y="71068"/>
                  </a:lnTo>
                  <a:lnTo>
                    <a:pt x="486863" y="80349"/>
                  </a:lnTo>
                  <a:lnTo>
                    <a:pt x="491555" y="90504"/>
                  </a:lnTo>
                  <a:lnTo>
                    <a:pt x="495676" y="101243"/>
                  </a:lnTo>
                  <a:lnTo>
                    <a:pt x="500407" y="112372"/>
                  </a:lnTo>
                  <a:lnTo>
                    <a:pt x="510956" y="135320"/>
                  </a:lnTo>
                  <a:lnTo>
                    <a:pt x="514563" y="146996"/>
                  </a:lnTo>
                  <a:lnTo>
                    <a:pt x="516967" y="158748"/>
                  </a:lnTo>
                  <a:lnTo>
                    <a:pt x="518570" y="170552"/>
                  </a:lnTo>
                  <a:lnTo>
                    <a:pt x="519639" y="183382"/>
                  </a:lnTo>
                  <a:lnTo>
                    <a:pt x="520352" y="196897"/>
                  </a:lnTo>
                  <a:lnTo>
                    <a:pt x="521143" y="224150"/>
                  </a:lnTo>
                  <a:lnTo>
                    <a:pt x="521495" y="249491"/>
                  </a:lnTo>
                  <a:lnTo>
                    <a:pt x="520597" y="262797"/>
                  </a:lnTo>
                  <a:lnTo>
                    <a:pt x="519005" y="276629"/>
                  </a:lnTo>
                  <a:lnTo>
                    <a:pt x="516953" y="290811"/>
                  </a:lnTo>
                  <a:lnTo>
                    <a:pt x="512026" y="319798"/>
                  </a:lnTo>
                  <a:lnTo>
                    <a:pt x="509323" y="334473"/>
                  </a:lnTo>
                  <a:lnTo>
                    <a:pt x="505536" y="348225"/>
                  </a:lnTo>
                  <a:lnTo>
                    <a:pt x="501028" y="361362"/>
                  </a:lnTo>
                  <a:lnTo>
                    <a:pt x="496038" y="374089"/>
                  </a:lnTo>
                  <a:lnTo>
                    <a:pt x="490727" y="386542"/>
                  </a:lnTo>
                  <a:lnTo>
                    <a:pt x="479534" y="410962"/>
                  </a:lnTo>
                  <a:lnTo>
                    <a:pt x="472778" y="423031"/>
                  </a:lnTo>
                  <a:lnTo>
                    <a:pt x="465299" y="435045"/>
                  </a:lnTo>
                  <a:lnTo>
                    <a:pt x="457335" y="447023"/>
                  </a:lnTo>
                  <a:lnTo>
                    <a:pt x="440550" y="470916"/>
                  </a:lnTo>
                  <a:lnTo>
                    <a:pt x="431907" y="482843"/>
                  </a:lnTo>
                  <a:lnTo>
                    <a:pt x="423168" y="492779"/>
                  </a:lnTo>
                  <a:lnTo>
                    <a:pt x="414366" y="501388"/>
                  </a:lnTo>
                  <a:lnTo>
                    <a:pt x="405521" y="509111"/>
                  </a:lnTo>
                  <a:lnTo>
                    <a:pt x="395655" y="516244"/>
                  </a:lnTo>
                  <a:lnTo>
                    <a:pt x="385110" y="522984"/>
                  </a:lnTo>
                  <a:lnTo>
                    <a:pt x="374110" y="529462"/>
                  </a:lnTo>
                  <a:lnTo>
                    <a:pt x="353952" y="541951"/>
                  </a:lnTo>
                  <a:lnTo>
                    <a:pt x="344409" y="548060"/>
                  </a:lnTo>
                  <a:lnTo>
                    <a:pt x="333086" y="552132"/>
                  </a:lnTo>
                  <a:lnTo>
                    <a:pt x="320577" y="554847"/>
                  </a:lnTo>
                  <a:lnTo>
                    <a:pt x="307276" y="556657"/>
                  </a:lnTo>
                  <a:lnTo>
                    <a:pt x="294440" y="557863"/>
                  </a:lnTo>
                  <a:lnTo>
                    <a:pt x="281914" y="558668"/>
                  </a:lnTo>
                  <a:lnTo>
                    <a:pt x="269595" y="559204"/>
                  </a:lnTo>
                  <a:lnTo>
                    <a:pt x="245324" y="559800"/>
                  </a:lnTo>
                  <a:lnTo>
                    <a:pt x="233295" y="559959"/>
                  </a:lnTo>
                  <a:lnTo>
                    <a:pt x="221307" y="558081"/>
                  </a:lnTo>
                  <a:lnTo>
                    <a:pt x="209346" y="554844"/>
                  </a:lnTo>
                  <a:lnTo>
                    <a:pt x="197403" y="550702"/>
                  </a:lnTo>
                  <a:lnTo>
                    <a:pt x="186465" y="545956"/>
                  </a:lnTo>
                  <a:lnTo>
                    <a:pt x="176197" y="540808"/>
                  </a:lnTo>
                  <a:lnTo>
                    <a:pt x="166374" y="535391"/>
                  </a:lnTo>
                  <a:lnTo>
                    <a:pt x="156849" y="529796"/>
                  </a:lnTo>
                  <a:lnTo>
                    <a:pt x="138329" y="518287"/>
                  </a:lnTo>
                  <a:lnTo>
                    <a:pt x="128230" y="510455"/>
                  </a:lnTo>
                  <a:lnTo>
                    <a:pt x="117530" y="501265"/>
                  </a:lnTo>
                  <a:lnTo>
                    <a:pt x="96049" y="481464"/>
                  </a:lnTo>
                  <a:lnTo>
                    <a:pt x="76580" y="462741"/>
                  </a:lnTo>
                  <a:lnTo>
                    <a:pt x="68213" y="453581"/>
                  </a:lnTo>
                  <a:lnTo>
                    <a:pt x="60651" y="444498"/>
                  </a:lnTo>
                  <a:lnTo>
                    <a:pt x="53625" y="435466"/>
                  </a:lnTo>
                  <a:lnTo>
                    <a:pt x="46957" y="425476"/>
                  </a:lnTo>
                  <a:lnTo>
                    <a:pt x="40527" y="414847"/>
                  </a:lnTo>
                  <a:lnTo>
                    <a:pt x="34256" y="403792"/>
                  </a:lnTo>
                  <a:lnTo>
                    <a:pt x="29083" y="392454"/>
                  </a:lnTo>
                  <a:lnTo>
                    <a:pt x="24642" y="380926"/>
                  </a:lnTo>
                  <a:lnTo>
                    <a:pt x="20689" y="369272"/>
                  </a:lnTo>
                  <a:lnTo>
                    <a:pt x="17063" y="357534"/>
                  </a:lnTo>
                  <a:lnTo>
                    <a:pt x="10386" y="333908"/>
                  </a:lnTo>
                  <a:lnTo>
                    <a:pt x="1049" y="298295"/>
                  </a:lnTo>
                  <a:lnTo>
                    <a:pt x="0" y="286403"/>
                  </a:lnTo>
                  <a:lnTo>
                    <a:pt x="293" y="274507"/>
                  </a:lnTo>
                  <a:lnTo>
                    <a:pt x="1480" y="262607"/>
                  </a:lnTo>
                  <a:lnTo>
                    <a:pt x="3264" y="250706"/>
                  </a:lnTo>
                  <a:lnTo>
                    <a:pt x="5445" y="238802"/>
                  </a:lnTo>
                  <a:lnTo>
                    <a:pt x="7892" y="226898"/>
                  </a:lnTo>
                  <a:lnTo>
                    <a:pt x="13256" y="203088"/>
                  </a:lnTo>
                  <a:lnTo>
                    <a:pt x="16075" y="191182"/>
                  </a:lnTo>
                  <a:lnTo>
                    <a:pt x="19939" y="180268"/>
                  </a:lnTo>
                  <a:lnTo>
                    <a:pt x="24499" y="170016"/>
                  </a:lnTo>
                  <a:lnTo>
                    <a:pt x="29524" y="160204"/>
                  </a:lnTo>
                  <a:lnTo>
                    <a:pt x="43044" y="144011"/>
                  </a:lnTo>
                  <a:lnTo>
                    <a:pt x="57983" y="129207"/>
                  </a:lnTo>
                  <a:lnTo>
                    <a:pt x="71237" y="112706"/>
                  </a:lnTo>
                  <a:lnTo>
                    <a:pt x="79534" y="105131"/>
                  </a:lnTo>
                  <a:lnTo>
                    <a:pt x="89034" y="98096"/>
                  </a:lnTo>
                  <a:lnTo>
                    <a:pt x="99336" y="91422"/>
                  </a:lnTo>
                  <a:lnTo>
                    <a:pt x="109181" y="85980"/>
                  </a:lnTo>
                  <a:lnTo>
                    <a:pt x="118721" y="81360"/>
                  </a:lnTo>
                  <a:lnTo>
                    <a:pt x="128057" y="77288"/>
                  </a:lnTo>
                  <a:lnTo>
                    <a:pt x="138250" y="73581"/>
                  </a:lnTo>
                  <a:lnTo>
                    <a:pt x="149014" y="70117"/>
                  </a:lnTo>
                  <a:lnTo>
                    <a:pt x="160159" y="66817"/>
                  </a:lnTo>
                  <a:lnTo>
                    <a:pt x="170565" y="64616"/>
                  </a:lnTo>
                  <a:lnTo>
                    <a:pt x="180479" y="63149"/>
                  </a:lnTo>
                  <a:lnTo>
                    <a:pt x="190065" y="62171"/>
                  </a:lnTo>
                  <a:lnTo>
                    <a:pt x="199432" y="61519"/>
                  </a:lnTo>
                  <a:lnTo>
                    <a:pt x="208654" y="61084"/>
                  </a:lnTo>
                  <a:lnTo>
                    <a:pt x="236026" y="6021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462"/>
            <p:cNvSpPr/>
            <p:nvPr/>
          </p:nvSpPr>
          <p:spPr>
            <a:xfrm>
              <a:off x="2607793" y="5116710"/>
              <a:ext cx="578169" cy="561999"/>
            </a:xfrm>
            <a:custGeom>
              <a:avLst/>
              <a:gdLst/>
              <a:ahLst/>
              <a:cxnLst/>
              <a:rect l="0" t="0" r="0" b="0"/>
              <a:pathLst>
                <a:path w="578169" h="561999">
                  <a:moveTo>
                    <a:pt x="26464" y="98227"/>
                  </a:moveTo>
                  <a:lnTo>
                    <a:pt x="31205" y="93487"/>
                  </a:lnTo>
                  <a:lnTo>
                    <a:pt x="43634" y="85798"/>
                  </a:lnTo>
                  <a:lnTo>
                    <a:pt x="54270" y="82781"/>
                  </a:lnTo>
                  <a:lnTo>
                    <a:pt x="66604" y="80448"/>
                  </a:lnTo>
                  <a:lnTo>
                    <a:pt x="82007" y="76104"/>
                  </a:lnTo>
                  <a:lnTo>
                    <a:pt x="98775" y="73512"/>
                  </a:lnTo>
                  <a:lnTo>
                    <a:pt x="107414" y="72820"/>
                  </a:lnTo>
                  <a:lnTo>
                    <a:pt x="117142" y="72360"/>
                  </a:lnTo>
                  <a:lnTo>
                    <a:pt x="138533" y="71847"/>
                  </a:lnTo>
                  <a:lnTo>
                    <a:pt x="149795" y="72703"/>
                  </a:lnTo>
                  <a:lnTo>
                    <a:pt x="161270" y="74266"/>
                  </a:lnTo>
                  <a:lnTo>
                    <a:pt x="172889" y="76299"/>
                  </a:lnTo>
                  <a:lnTo>
                    <a:pt x="184605" y="79640"/>
                  </a:lnTo>
                  <a:lnTo>
                    <a:pt x="196384" y="83852"/>
                  </a:lnTo>
                  <a:lnTo>
                    <a:pt x="208205" y="88643"/>
                  </a:lnTo>
                  <a:lnTo>
                    <a:pt x="220054" y="92830"/>
                  </a:lnTo>
                  <a:lnTo>
                    <a:pt x="231923" y="96613"/>
                  </a:lnTo>
                  <a:lnTo>
                    <a:pt x="243804" y="100127"/>
                  </a:lnTo>
                  <a:lnTo>
                    <a:pt x="256685" y="105447"/>
                  </a:lnTo>
                  <a:lnTo>
                    <a:pt x="270234" y="111970"/>
                  </a:lnTo>
                  <a:lnTo>
                    <a:pt x="322884" y="139086"/>
                  </a:lnTo>
                  <a:lnTo>
                    <a:pt x="336194" y="147295"/>
                  </a:lnTo>
                  <a:lnTo>
                    <a:pt x="350029" y="156735"/>
                  </a:lnTo>
                  <a:lnTo>
                    <a:pt x="403138" y="195664"/>
                  </a:lnTo>
                  <a:lnTo>
                    <a:pt x="415494" y="205849"/>
                  </a:lnTo>
                  <a:lnTo>
                    <a:pt x="427700" y="216608"/>
                  </a:lnTo>
                  <a:lnTo>
                    <a:pt x="439807" y="227749"/>
                  </a:lnTo>
                  <a:lnTo>
                    <a:pt x="451846" y="238153"/>
                  </a:lnTo>
                  <a:lnTo>
                    <a:pt x="463841" y="248066"/>
                  </a:lnTo>
                  <a:lnTo>
                    <a:pt x="475807" y="257651"/>
                  </a:lnTo>
                  <a:lnTo>
                    <a:pt x="486760" y="268009"/>
                  </a:lnTo>
                  <a:lnTo>
                    <a:pt x="497039" y="278884"/>
                  </a:lnTo>
                  <a:lnTo>
                    <a:pt x="506869" y="290102"/>
                  </a:lnTo>
                  <a:lnTo>
                    <a:pt x="515406" y="300558"/>
                  </a:lnTo>
                  <a:lnTo>
                    <a:pt x="523081" y="310505"/>
                  </a:lnTo>
                  <a:lnTo>
                    <a:pt x="530183" y="320113"/>
                  </a:lnTo>
                  <a:lnTo>
                    <a:pt x="536902" y="330487"/>
                  </a:lnTo>
                  <a:lnTo>
                    <a:pt x="543366" y="341371"/>
                  </a:lnTo>
                  <a:lnTo>
                    <a:pt x="549659" y="352597"/>
                  </a:lnTo>
                  <a:lnTo>
                    <a:pt x="554846" y="363057"/>
                  </a:lnTo>
                  <a:lnTo>
                    <a:pt x="559297" y="373007"/>
                  </a:lnTo>
                  <a:lnTo>
                    <a:pt x="563256" y="382616"/>
                  </a:lnTo>
                  <a:lnTo>
                    <a:pt x="566888" y="392000"/>
                  </a:lnTo>
                  <a:lnTo>
                    <a:pt x="573569" y="410363"/>
                  </a:lnTo>
                  <a:lnTo>
                    <a:pt x="575748" y="419427"/>
                  </a:lnTo>
                  <a:lnTo>
                    <a:pt x="577200" y="428446"/>
                  </a:lnTo>
                  <a:lnTo>
                    <a:pt x="578168" y="437436"/>
                  </a:lnTo>
                  <a:lnTo>
                    <a:pt x="577822" y="446405"/>
                  </a:lnTo>
                  <a:lnTo>
                    <a:pt x="576598" y="455361"/>
                  </a:lnTo>
                  <a:lnTo>
                    <a:pt x="574791" y="464309"/>
                  </a:lnTo>
                  <a:lnTo>
                    <a:pt x="572593" y="473250"/>
                  </a:lnTo>
                  <a:lnTo>
                    <a:pt x="570136" y="482187"/>
                  </a:lnTo>
                  <a:lnTo>
                    <a:pt x="564760" y="499064"/>
                  </a:lnTo>
                  <a:lnTo>
                    <a:pt x="559063" y="513179"/>
                  </a:lnTo>
                  <a:lnTo>
                    <a:pt x="550579" y="526066"/>
                  </a:lnTo>
                  <a:lnTo>
                    <a:pt x="545538" y="532282"/>
                  </a:lnTo>
                  <a:lnTo>
                    <a:pt x="532000" y="541832"/>
                  </a:lnTo>
                  <a:lnTo>
                    <a:pt x="516061" y="549385"/>
                  </a:lnTo>
                  <a:lnTo>
                    <a:pt x="499055" y="556049"/>
                  </a:lnTo>
                  <a:lnTo>
                    <a:pt x="481575" y="559672"/>
                  </a:lnTo>
                  <a:lnTo>
                    <a:pt x="472746" y="560638"/>
                  </a:lnTo>
                  <a:lnTo>
                    <a:pt x="461900" y="561282"/>
                  </a:lnTo>
                  <a:lnTo>
                    <a:pt x="436619" y="561998"/>
                  </a:lnTo>
                  <a:lnTo>
                    <a:pt x="423924" y="561196"/>
                  </a:lnTo>
                  <a:lnTo>
                    <a:pt x="411492" y="559670"/>
                  </a:lnTo>
                  <a:lnTo>
                    <a:pt x="386103" y="555329"/>
                  </a:lnTo>
                  <a:lnTo>
                    <a:pt x="358283" y="550091"/>
                  </a:lnTo>
                  <a:lnTo>
                    <a:pt x="344911" y="546314"/>
                  </a:lnTo>
                  <a:lnTo>
                    <a:pt x="332028" y="541810"/>
                  </a:lnTo>
                  <a:lnTo>
                    <a:pt x="319470" y="536824"/>
                  </a:lnTo>
                  <a:lnTo>
                    <a:pt x="306138" y="530523"/>
                  </a:lnTo>
                  <a:lnTo>
                    <a:pt x="292288" y="523347"/>
                  </a:lnTo>
                  <a:lnTo>
                    <a:pt x="263671" y="507435"/>
                  </a:lnTo>
                  <a:lnTo>
                    <a:pt x="234416" y="490440"/>
                  </a:lnTo>
                  <a:lnTo>
                    <a:pt x="219669" y="480750"/>
                  </a:lnTo>
                  <a:lnTo>
                    <a:pt x="204877" y="470320"/>
                  </a:lnTo>
                  <a:lnTo>
                    <a:pt x="150232" y="429806"/>
                  </a:lnTo>
                  <a:lnTo>
                    <a:pt x="137749" y="419491"/>
                  </a:lnTo>
                  <a:lnTo>
                    <a:pt x="125459" y="408645"/>
                  </a:lnTo>
                  <a:lnTo>
                    <a:pt x="102212" y="387003"/>
                  </a:lnTo>
                  <a:lnTo>
                    <a:pt x="81958" y="367463"/>
                  </a:lnTo>
                  <a:lnTo>
                    <a:pt x="72390" y="357092"/>
                  </a:lnTo>
                  <a:lnTo>
                    <a:pt x="63035" y="346210"/>
                  </a:lnTo>
                  <a:lnTo>
                    <a:pt x="53821" y="334986"/>
                  </a:lnTo>
                  <a:lnTo>
                    <a:pt x="45694" y="323535"/>
                  </a:lnTo>
                  <a:lnTo>
                    <a:pt x="38292" y="311932"/>
                  </a:lnTo>
                  <a:lnTo>
                    <a:pt x="31373" y="300229"/>
                  </a:lnTo>
                  <a:lnTo>
                    <a:pt x="24776" y="288457"/>
                  </a:lnTo>
                  <a:lnTo>
                    <a:pt x="12154" y="264795"/>
                  </a:lnTo>
                  <a:lnTo>
                    <a:pt x="7995" y="252928"/>
                  </a:lnTo>
                  <a:lnTo>
                    <a:pt x="5222" y="241049"/>
                  </a:lnTo>
                  <a:lnTo>
                    <a:pt x="3373" y="229160"/>
                  </a:lnTo>
                  <a:lnTo>
                    <a:pt x="2140" y="217266"/>
                  </a:lnTo>
                  <a:lnTo>
                    <a:pt x="1319" y="205367"/>
                  </a:lnTo>
                  <a:lnTo>
                    <a:pt x="406" y="182556"/>
                  </a:lnTo>
                  <a:lnTo>
                    <a:pt x="0" y="162496"/>
                  </a:lnTo>
                  <a:lnTo>
                    <a:pt x="884" y="152979"/>
                  </a:lnTo>
                  <a:lnTo>
                    <a:pt x="2465" y="143658"/>
                  </a:lnTo>
                  <a:lnTo>
                    <a:pt x="4512" y="134467"/>
                  </a:lnTo>
                  <a:lnTo>
                    <a:pt x="7861" y="125363"/>
                  </a:lnTo>
                  <a:lnTo>
                    <a:pt x="12077" y="116319"/>
                  </a:lnTo>
                  <a:lnTo>
                    <a:pt x="16873" y="107311"/>
                  </a:lnTo>
                  <a:lnTo>
                    <a:pt x="22055" y="98330"/>
                  </a:lnTo>
                  <a:lnTo>
                    <a:pt x="27493" y="89366"/>
                  </a:lnTo>
                  <a:lnTo>
                    <a:pt x="38828" y="73453"/>
                  </a:lnTo>
                  <a:lnTo>
                    <a:pt x="50480" y="63073"/>
                  </a:lnTo>
                  <a:lnTo>
                    <a:pt x="64919" y="52507"/>
                  </a:lnTo>
                  <a:lnTo>
                    <a:pt x="82251" y="42188"/>
                  </a:lnTo>
                  <a:lnTo>
                    <a:pt x="92429" y="38047"/>
                  </a:lnTo>
                  <a:lnTo>
                    <a:pt x="132539" y="24273"/>
                  </a:lnTo>
                  <a:lnTo>
                    <a:pt x="142822" y="22135"/>
                  </a:lnTo>
                  <a:lnTo>
                    <a:pt x="153646" y="20709"/>
                  </a:lnTo>
                  <a:lnTo>
                    <a:pt x="164830" y="19760"/>
                  </a:lnTo>
                  <a:lnTo>
                    <a:pt x="175263" y="19126"/>
                  </a:lnTo>
                  <a:lnTo>
                    <a:pt x="194792" y="18423"/>
                  </a:lnTo>
                  <a:lnTo>
                    <a:pt x="237720" y="17971"/>
                  </a:lnTo>
                  <a:lnTo>
                    <a:pt x="326539" y="17861"/>
                  </a:lnTo>
                  <a:lnTo>
                    <a:pt x="338756" y="15215"/>
                  </a:lnTo>
                  <a:lnTo>
                    <a:pt x="354143" y="10792"/>
                  </a:lnTo>
                  <a:lnTo>
                    <a:pt x="371387" y="9175"/>
                  </a:lnTo>
                  <a:lnTo>
                    <a:pt x="388581" y="8952"/>
                  </a:lnTo>
                  <a:lnTo>
                    <a:pt x="401511" y="8930"/>
                  </a:lnTo>
                  <a:lnTo>
                    <a:pt x="401511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463"/>
            <p:cNvSpPr/>
            <p:nvPr/>
          </p:nvSpPr>
          <p:spPr>
            <a:xfrm>
              <a:off x="3777257" y="2428875"/>
              <a:ext cx="294681" cy="428626"/>
            </a:xfrm>
            <a:custGeom>
              <a:avLst/>
              <a:gdLst/>
              <a:ahLst/>
              <a:cxnLst/>
              <a:rect l="0" t="0" r="0" b="0"/>
              <a:pathLst>
                <a:path w="294681" h="428626">
                  <a:moveTo>
                    <a:pt x="294680" y="0"/>
                  </a:moveTo>
                  <a:lnTo>
                    <a:pt x="289939" y="4740"/>
                  </a:lnTo>
                  <a:lnTo>
                    <a:pt x="288543" y="7129"/>
                  </a:lnTo>
                  <a:lnTo>
                    <a:pt x="286992" y="12428"/>
                  </a:lnTo>
                  <a:lnTo>
                    <a:pt x="281010" y="20737"/>
                  </a:lnTo>
                  <a:lnTo>
                    <a:pt x="276637" y="25731"/>
                  </a:lnTo>
                  <a:lnTo>
                    <a:pt x="272729" y="32036"/>
                  </a:lnTo>
                  <a:lnTo>
                    <a:pt x="269132" y="39217"/>
                  </a:lnTo>
                  <a:lnTo>
                    <a:pt x="265742" y="46980"/>
                  </a:lnTo>
                  <a:lnTo>
                    <a:pt x="260505" y="55132"/>
                  </a:lnTo>
                  <a:lnTo>
                    <a:pt x="254038" y="63544"/>
                  </a:lnTo>
                  <a:lnTo>
                    <a:pt x="246749" y="72128"/>
                  </a:lnTo>
                  <a:lnTo>
                    <a:pt x="239905" y="81819"/>
                  </a:lnTo>
                  <a:lnTo>
                    <a:pt x="233359" y="92249"/>
                  </a:lnTo>
                  <a:lnTo>
                    <a:pt x="227010" y="103171"/>
                  </a:lnTo>
                  <a:lnTo>
                    <a:pt x="219801" y="114421"/>
                  </a:lnTo>
                  <a:lnTo>
                    <a:pt x="212019" y="125890"/>
                  </a:lnTo>
                  <a:lnTo>
                    <a:pt x="195434" y="149216"/>
                  </a:lnTo>
                  <a:lnTo>
                    <a:pt x="178141" y="172813"/>
                  </a:lnTo>
                  <a:lnTo>
                    <a:pt x="168370" y="184661"/>
                  </a:lnTo>
                  <a:lnTo>
                    <a:pt x="157888" y="196530"/>
                  </a:lnTo>
                  <a:lnTo>
                    <a:pt x="146930" y="208410"/>
                  </a:lnTo>
                  <a:lnTo>
                    <a:pt x="137641" y="220299"/>
                  </a:lnTo>
                  <a:lnTo>
                    <a:pt x="129464" y="232194"/>
                  </a:lnTo>
                  <a:lnTo>
                    <a:pt x="122028" y="244093"/>
                  </a:lnTo>
                  <a:lnTo>
                    <a:pt x="114095" y="255994"/>
                  </a:lnTo>
                  <a:lnTo>
                    <a:pt x="97341" y="279801"/>
                  </a:lnTo>
                  <a:lnTo>
                    <a:pt x="88707" y="290714"/>
                  </a:lnTo>
                  <a:lnTo>
                    <a:pt x="79974" y="300965"/>
                  </a:lnTo>
                  <a:lnTo>
                    <a:pt x="71175" y="310776"/>
                  </a:lnTo>
                  <a:lnTo>
                    <a:pt x="63326" y="321285"/>
                  </a:lnTo>
                  <a:lnTo>
                    <a:pt x="56108" y="332261"/>
                  </a:lnTo>
                  <a:lnTo>
                    <a:pt x="49311" y="343546"/>
                  </a:lnTo>
                  <a:lnTo>
                    <a:pt x="42796" y="353054"/>
                  </a:lnTo>
                  <a:lnTo>
                    <a:pt x="36468" y="361377"/>
                  </a:lnTo>
                  <a:lnTo>
                    <a:pt x="30266" y="368910"/>
                  </a:lnTo>
                  <a:lnTo>
                    <a:pt x="25138" y="376908"/>
                  </a:lnTo>
                  <a:lnTo>
                    <a:pt x="20727" y="385218"/>
                  </a:lnTo>
                  <a:lnTo>
                    <a:pt x="16795" y="393733"/>
                  </a:lnTo>
                  <a:lnTo>
                    <a:pt x="9780" y="405841"/>
                  </a:lnTo>
                  <a:lnTo>
                    <a:pt x="4347" y="414530"/>
                  </a:lnTo>
                  <a:lnTo>
                    <a:pt x="2898" y="418236"/>
                  </a:lnTo>
                  <a:lnTo>
                    <a:pt x="0" y="42862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464"/>
            <p:cNvSpPr/>
            <p:nvPr/>
          </p:nvSpPr>
          <p:spPr>
            <a:xfrm>
              <a:off x="3902273" y="2419945"/>
              <a:ext cx="205384" cy="392907"/>
            </a:xfrm>
            <a:custGeom>
              <a:avLst/>
              <a:gdLst/>
              <a:ahLst/>
              <a:cxnLst/>
              <a:rect l="0" t="0" r="0" b="0"/>
              <a:pathLst>
                <a:path w="205384" h="392907">
                  <a:moveTo>
                    <a:pt x="0" y="0"/>
                  </a:moveTo>
                  <a:lnTo>
                    <a:pt x="0" y="4740"/>
                  </a:lnTo>
                  <a:lnTo>
                    <a:pt x="2646" y="12359"/>
                  </a:lnTo>
                  <a:lnTo>
                    <a:pt x="7129" y="22360"/>
                  </a:lnTo>
                  <a:lnTo>
                    <a:pt x="12429" y="33419"/>
                  </a:lnTo>
                  <a:lnTo>
                    <a:pt x="25731" y="60283"/>
                  </a:lnTo>
                  <a:lnTo>
                    <a:pt x="30053" y="69954"/>
                  </a:lnTo>
                  <a:lnTo>
                    <a:pt x="33925" y="79378"/>
                  </a:lnTo>
                  <a:lnTo>
                    <a:pt x="52011" y="125371"/>
                  </a:lnTo>
                  <a:lnTo>
                    <a:pt x="57494" y="138151"/>
                  </a:lnTo>
                  <a:lnTo>
                    <a:pt x="68879" y="162934"/>
                  </a:lnTo>
                  <a:lnTo>
                    <a:pt x="86443" y="199199"/>
                  </a:lnTo>
                  <a:lnTo>
                    <a:pt x="91363" y="211182"/>
                  </a:lnTo>
                  <a:lnTo>
                    <a:pt x="95636" y="223140"/>
                  </a:lnTo>
                  <a:lnTo>
                    <a:pt x="99476" y="235080"/>
                  </a:lnTo>
                  <a:lnTo>
                    <a:pt x="104020" y="247009"/>
                  </a:lnTo>
                  <a:lnTo>
                    <a:pt x="109034" y="258931"/>
                  </a:lnTo>
                  <a:lnTo>
                    <a:pt x="114361" y="270847"/>
                  </a:lnTo>
                  <a:lnTo>
                    <a:pt x="119897" y="281767"/>
                  </a:lnTo>
                  <a:lnTo>
                    <a:pt x="125572" y="292025"/>
                  </a:lnTo>
                  <a:lnTo>
                    <a:pt x="131340" y="301839"/>
                  </a:lnTo>
                  <a:lnTo>
                    <a:pt x="143040" y="320682"/>
                  </a:lnTo>
                  <a:lnTo>
                    <a:pt x="148938" y="329874"/>
                  </a:lnTo>
                  <a:lnTo>
                    <a:pt x="155847" y="337986"/>
                  </a:lnTo>
                  <a:lnTo>
                    <a:pt x="163429" y="345379"/>
                  </a:lnTo>
                  <a:lnTo>
                    <a:pt x="171460" y="352291"/>
                  </a:lnTo>
                  <a:lnTo>
                    <a:pt x="177807" y="358884"/>
                  </a:lnTo>
                  <a:lnTo>
                    <a:pt x="183030" y="365264"/>
                  </a:lnTo>
                  <a:lnTo>
                    <a:pt x="187504" y="371502"/>
                  </a:lnTo>
                  <a:lnTo>
                    <a:pt x="191479" y="376652"/>
                  </a:lnTo>
                  <a:lnTo>
                    <a:pt x="195121" y="381078"/>
                  </a:lnTo>
                  <a:lnTo>
                    <a:pt x="205383" y="39290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465"/>
            <p:cNvSpPr/>
            <p:nvPr/>
          </p:nvSpPr>
          <p:spPr>
            <a:xfrm>
              <a:off x="4152304" y="2134195"/>
              <a:ext cx="169665" cy="383977"/>
            </a:xfrm>
            <a:custGeom>
              <a:avLst/>
              <a:gdLst/>
              <a:ahLst/>
              <a:cxnLst/>
              <a:rect l="0" t="0" r="0" b="0"/>
              <a:pathLst>
                <a:path w="169665" h="383977">
                  <a:moveTo>
                    <a:pt x="0" y="0"/>
                  </a:moveTo>
                  <a:lnTo>
                    <a:pt x="0" y="4740"/>
                  </a:lnTo>
                  <a:lnTo>
                    <a:pt x="2646" y="12359"/>
                  </a:lnTo>
                  <a:lnTo>
                    <a:pt x="7129" y="23352"/>
                  </a:lnTo>
                  <a:lnTo>
                    <a:pt x="12429" y="38160"/>
                  </a:lnTo>
                  <a:lnTo>
                    <a:pt x="16224" y="46276"/>
                  </a:lnTo>
                  <a:lnTo>
                    <a:pt x="20738" y="54663"/>
                  </a:lnTo>
                  <a:lnTo>
                    <a:pt x="25732" y="63231"/>
                  </a:lnTo>
                  <a:lnTo>
                    <a:pt x="31045" y="72912"/>
                  </a:lnTo>
                  <a:lnTo>
                    <a:pt x="42240" y="94251"/>
                  </a:lnTo>
                  <a:lnTo>
                    <a:pt x="47012" y="105498"/>
                  </a:lnTo>
                  <a:lnTo>
                    <a:pt x="51185" y="116965"/>
                  </a:lnTo>
                  <a:lnTo>
                    <a:pt x="54959" y="128578"/>
                  </a:lnTo>
                  <a:lnTo>
                    <a:pt x="59460" y="140289"/>
                  </a:lnTo>
                  <a:lnTo>
                    <a:pt x="64445" y="152065"/>
                  </a:lnTo>
                  <a:lnTo>
                    <a:pt x="75275" y="175732"/>
                  </a:lnTo>
                  <a:lnTo>
                    <a:pt x="86703" y="199481"/>
                  </a:lnTo>
                  <a:lnTo>
                    <a:pt x="92529" y="212362"/>
                  </a:lnTo>
                  <a:lnTo>
                    <a:pt x="110209" y="253201"/>
                  </a:lnTo>
                  <a:lnTo>
                    <a:pt x="122073" y="278560"/>
                  </a:lnTo>
                  <a:lnTo>
                    <a:pt x="139909" y="315149"/>
                  </a:lnTo>
                  <a:lnTo>
                    <a:pt x="144866" y="326185"/>
                  </a:lnTo>
                  <a:lnTo>
                    <a:pt x="149164" y="336519"/>
                  </a:lnTo>
                  <a:lnTo>
                    <a:pt x="153020" y="346385"/>
                  </a:lnTo>
                  <a:lnTo>
                    <a:pt x="156584" y="354947"/>
                  </a:lnTo>
                  <a:lnTo>
                    <a:pt x="159952" y="362639"/>
                  </a:lnTo>
                  <a:lnTo>
                    <a:pt x="169664" y="38397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466"/>
            <p:cNvSpPr/>
            <p:nvPr/>
          </p:nvSpPr>
          <p:spPr>
            <a:xfrm>
              <a:off x="4464843" y="2357437"/>
              <a:ext cx="240943" cy="408801"/>
            </a:xfrm>
            <a:custGeom>
              <a:avLst/>
              <a:gdLst/>
              <a:ahLst/>
              <a:cxnLst/>
              <a:rect l="0" t="0" r="0" b="0"/>
              <a:pathLst>
                <a:path w="240943" h="408801">
                  <a:moveTo>
                    <a:pt x="0" y="0"/>
                  </a:moveTo>
                  <a:lnTo>
                    <a:pt x="0" y="156377"/>
                  </a:lnTo>
                  <a:lnTo>
                    <a:pt x="2646" y="169050"/>
                  </a:lnTo>
                  <a:lnTo>
                    <a:pt x="6137" y="180305"/>
                  </a:lnTo>
                  <a:lnTo>
                    <a:pt x="7689" y="188615"/>
                  </a:lnTo>
                  <a:lnTo>
                    <a:pt x="11024" y="195615"/>
                  </a:lnTo>
                  <a:lnTo>
                    <a:pt x="13303" y="198871"/>
                  </a:lnTo>
                  <a:lnTo>
                    <a:pt x="15814" y="201042"/>
                  </a:lnTo>
                  <a:lnTo>
                    <a:pt x="18480" y="202489"/>
                  </a:lnTo>
                  <a:lnTo>
                    <a:pt x="24088" y="204097"/>
                  </a:lnTo>
                  <a:lnTo>
                    <a:pt x="29888" y="204811"/>
                  </a:lnTo>
                  <a:lnTo>
                    <a:pt x="33816" y="204009"/>
                  </a:lnTo>
                  <a:lnTo>
                    <a:pt x="38419" y="202483"/>
                  </a:lnTo>
                  <a:lnTo>
                    <a:pt x="43472" y="200473"/>
                  </a:lnTo>
                  <a:lnTo>
                    <a:pt x="48826" y="197149"/>
                  </a:lnTo>
                  <a:lnTo>
                    <a:pt x="54379" y="192948"/>
                  </a:lnTo>
                  <a:lnTo>
                    <a:pt x="60065" y="188163"/>
                  </a:lnTo>
                  <a:lnTo>
                    <a:pt x="65840" y="183981"/>
                  </a:lnTo>
                  <a:lnTo>
                    <a:pt x="71675" y="180201"/>
                  </a:lnTo>
                  <a:lnTo>
                    <a:pt x="77549" y="176688"/>
                  </a:lnTo>
                  <a:lnTo>
                    <a:pt x="85433" y="172363"/>
                  </a:lnTo>
                  <a:lnTo>
                    <a:pt x="104778" y="162265"/>
                  </a:lnTo>
                  <a:lnTo>
                    <a:pt x="114501" y="156794"/>
                  </a:lnTo>
                  <a:lnTo>
                    <a:pt x="123958" y="151162"/>
                  </a:lnTo>
                  <a:lnTo>
                    <a:pt x="133241" y="145423"/>
                  </a:lnTo>
                  <a:lnTo>
                    <a:pt x="141413" y="140605"/>
                  </a:lnTo>
                  <a:lnTo>
                    <a:pt x="148846" y="136401"/>
                  </a:lnTo>
                  <a:lnTo>
                    <a:pt x="155785" y="132606"/>
                  </a:lnTo>
                  <a:lnTo>
                    <a:pt x="163388" y="129083"/>
                  </a:lnTo>
                  <a:lnTo>
                    <a:pt x="171433" y="125743"/>
                  </a:lnTo>
                  <a:lnTo>
                    <a:pt x="179773" y="122524"/>
                  </a:lnTo>
                  <a:lnTo>
                    <a:pt x="187317" y="119386"/>
                  </a:lnTo>
                  <a:lnTo>
                    <a:pt x="194332" y="116301"/>
                  </a:lnTo>
                  <a:lnTo>
                    <a:pt x="200992" y="113253"/>
                  </a:lnTo>
                  <a:lnTo>
                    <a:pt x="206424" y="111221"/>
                  </a:lnTo>
                  <a:lnTo>
                    <a:pt x="211038" y="109866"/>
                  </a:lnTo>
                  <a:lnTo>
                    <a:pt x="215106" y="108963"/>
                  </a:lnTo>
                  <a:lnTo>
                    <a:pt x="222272" y="107959"/>
                  </a:lnTo>
                  <a:lnTo>
                    <a:pt x="228764" y="107513"/>
                  </a:lnTo>
                  <a:lnTo>
                    <a:pt x="234957" y="107315"/>
                  </a:lnTo>
                  <a:lnTo>
                    <a:pt x="237005" y="108254"/>
                  </a:lnTo>
                  <a:lnTo>
                    <a:pt x="238370" y="109873"/>
                  </a:lnTo>
                  <a:lnTo>
                    <a:pt x="239281" y="111944"/>
                  </a:lnTo>
                  <a:lnTo>
                    <a:pt x="240562" y="124340"/>
                  </a:lnTo>
                  <a:lnTo>
                    <a:pt x="240862" y="134968"/>
                  </a:lnTo>
                  <a:lnTo>
                    <a:pt x="240942" y="140580"/>
                  </a:lnTo>
                  <a:lnTo>
                    <a:pt x="240003" y="147298"/>
                  </a:lnTo>
                  <a:lnTo>
                    <a:pt x="238385" y="154753"/>
                  </a:lnTo>
                  <a:lnTo>
                    <a:pt x="236313" y="162700"/>
                  </a:lnTo>
                  <a:lnTo>
                    <a:pt x="233941" y="170974"/>
                  </a:lnTo>
                  <a:lnTo>
                    <a:pt x="228658" y="188106"/>
                  </a:lnTo>
                  <a:lnTo>
                    <a:pt x="224868" y="196841"/>
                  </a:lnTo>
                  <a:lnTo>
                    <a:pt x="220358" y="205642"/>
                  </a:lnTo>
                  <a:lnTo>
                    <a:pt x="215366" y="214485"/>
                  </a:lnTo>
                  <a:lnTo>
                    <a:pt x="210054" y="223357"/>
                  </a:lnTo>
                  <a:lnTo>
                    <a:pt x="198860" y="241153"/>
                  </a:lnTo>
                  <a:lnTo>
                    <a:pt x="193097" y="251057"/>
                  </a:lnTo>
                  <a:lnTo>
                    <a:pt x="187270" y="261630"/>
                  </a:lnTo>
                  <a:lnTo>
                    <a:pt x="181401" y="272646"/>
                  </a:lnTo>
                  <a:lnTo>
                    <a:pt x="174512" y="282967"/>
                  </a:lnTo>
                  <a:lnTo>
                    <a:pt x="166944" y="292825"/>
                  </a:lnTo>
                  <a:lnTo>
                    <a:pt x="158921" y="302373"/>
                  </a:lnTo>
                  <a:lnTo>
                    <a:pt x="150595" y="311715"/>
                  </a:lnTo>
                  <a:lnTo>
                    <a:pt x="133408" y="330032"/>
                  </a:lnTo>
                  <a:lnTo>
                    <a:pt x="125650" y="339084"/>
                  </a:lnTo>
                  <a:lnTo>
                    <a:pt x="118493" y="348095"/>
                  </a:lnTo>
                  <a:lnTo>
                    <a:pt x="111737" y="357079"/>
                  </a:lnTo>
                  <a:lnTo>
                    <a:pt x="104257" y="365053"/>
                  </a:lnTo>
                  <a:lnTo>
                    <a:pt x="96294" y="372353"/>
                  </a:lnTo>
                  <a:lnTo>
                    <a:pt x="88009" y="379204"/>
                  </a:lnTo>
                  <a:lnTo>
                    <a:pt x="80500" y="384763"/>
                  </a:lnTo>
                  <a:lnTo>
                    <a:pt x="73510" y="389462"/>
                  </a:lnTo>
                  <a:lnTo>
                    <a:pt x="66867" y="393586"/>
                  </a:lnTo>
                  <a:lnTo>
                    <a:pt x="60453" y="397328"/>
                  </a:lnTo>
                  <a:lnTo>
                    <a:pt x="48035" y="404132"/>
                  </a:lnTo>
                  <a:lnTo>
                    <a:pt x="42937" y="406343"/>
                  </a:lnTo>
                  <a:lnTo>
                    <a:pt x="38547" y="407817"/>
                  </a:lnTo>
                  <a:lnTo>
                    <a:pt x="34628" y="408800"/>
                  </a:lnTo>
                  <a:lnTo>
                    <a:pt x="30031" y="408463"/>
                  </a:lnTo>
                  <a:lnTo>
                    <a:pt x="24981" y="407246"/>
                  </a:lnTo>
                  <a:lnTo>
                    <a:pt x="12100" y="402904"/>
                  </a:lnTo>
                  <a:lnTo>
                    <a:pt x="7693" y="399665"/>
                  </a:lnTo>
                  <a:lnTo>
                    <a:pt x="0" y="39290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467"/>
            <p:cNvSpPr/>
            <p:nvPr/>
          </p:nvSpPr>
          <p:spPr>
            <a:xfrm>
              <a:off x="4741664" y="2107406"/>
              <a:ext cx="80368" cy="330399"/>
            </a:xfrm>
            <a:custGeom>
              <a:avLst/>
              <a:gdLst/>
              <a:ahLst/>
              <a:cxnLst/>
              <a:rect l="0" t="0" r="0" b="0"/>
              <a:pathLst>
                <a:path w="80368" h="330399">
                  <a:moveTo>
                    <a:pt x="0" y="0"/>
                  </a:moveTo>
                  <a:lnTo>
                    <a:pt x="0" y="4740"/>
                  </a:lnTo>
                  <a:lnTo>
                    <a:pt x="991" y="6137"/>
                  </a:lnTo>
                  <a:lnTo>
                    <a:pt x="2645" y="7068"/>
                  </a:lnTo>
                  <a:lnTo>
                    <a:pt x="4740" y="7688"/>
                  </a:lnTo>
                  <a:lnTo>
                    <a:pt x="6136" y="9094"/>
                  </a:lnTo>
                  <a:lnTo>
                    <a:pt x="7067" y="11023"/>
                  </a:lnTo>
                  <a:lnTo>
                    <a:pt x="9094" y="17798"/>
                  </a:lnTo>
                  <a:lnTo>
                    <a:pt x="13302" y="30730"/>
                  </a:lnTo>
                  <a:lnTo>
                    <a:pt x="15813" y="37354"/>
                  </a:lnTo>
                  <a:lnTo>
                    <a:pt x="18479" y="43754"/>
                  </a:lnTo>
                  <a:lnTo>
                    <a:pt x="21249" y="50005"/>
                  </a:lnTo>
                  <a:lnTo>
                    <a:pt x="29618" y="67534"/>
                  </a:lnTo>
                  <a:lnTo>
                    <a:pt x="34628" y="77765"/>
                  </a:lnTo>
                  <a:lnTo>
                    <a:pt x="38960" y="88554"/>
                  </a:lnTo>
                  <a:lnTo>
                    <a:pt x="42840" y="99716"/>
                  </a:lnTo>
                  <a:lnTo>
                    <a:pt x="46419" y="111126"/>
                  </a:lnTo>
                  <a:lnTo>
                    <a:pt x="53042" y="134387"/>
                  </a:lnTo>
                  <a:lnTo>
                    <a:pt x="56198" y="146145"/>
                  </a:lnTo>
                  <a:lnTo>
                    <a:pt x="58301" y="157954"/>
                  </a:lnTo>
                  <a:lnTo>
                    <a:pt x="59703" y="169795"/>
                  </a:lnTo>
                  <a:lnTo>
                    <a:pt x="60637" y="181657"/>
                  </a:lnTo>
                  <a:lnTo>
                    <a:pt x="62253" y="193534"/>
                  </a:lnTo>
                  <a:lnTo>
                    <a:pt x="64322" y="205421"/>
                  </a:lnTo>
                  <a:lnTo>
                    <a:pt x="66694" y="217315"/>
                  </a:lnTo>
                  <a:lnTo>
                    <a:pt x="68275" y="229212"/>
                  </a:lnTo>
                  <a:lnTo>
                    <a:pt x="69329" y="241113"/>
                  </a:lnTo>
                  <a:lnTo>
                    <a:pt x="70032" y="253015"/>
                  </a:lnTo>
                  <a:lnTo>
                    <a:pt x="71492" y="263927"/>
                  </a:lnTo>
                  <a:lnTo>
                    <a:pt x="73458" y="274177"/>
                  </a:lnTo>
                  <a:lnTo>
                    <a:pt x="75761" y="283988"/>
                  </a:lnTo>
                  <a:lnTo>
                    <a:pt x="77296" y="293505"/>
                  </a:lnTo>
                  <a:lnTo>
                    <a:pt x="78320" y="302826"/>
                  </a:lnTo>
                  <a:lnTo>
                    <a:pt x="80367" y="33039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468"/>
            <p:cNvSpPr/>
            <p:nvPr/>
          </p:nvSpPr>
          <p:spPr>
            <a:xfrm>
              <a:off x="5018484" y="2286045"/>
              <a:ext cx="401837" cy="410721"/>
            </a:xfrm>
            <a:custGeom>
              <a:avLst/>
              <a:gdLst/>
              <a:ahLst/>
              <a:cxnLst/>
              <a:rect l="0" t="0" r="0" b="0"/>
              <a:pathLst>
                <a:path w="401837" h="410721">
                  <a:moveTo>
                    <a:pt x="0" y="44603"/>
                  </a:moveTo>
                  <a:lnTo>
                    <a:pt x="12429" y="32174"/>
                  </a:lnTo>
                  <a:lnTo>
                    <a:pt x="23383" y="26511"/>
                  </a:lnTo>
                  <a:lnTo>
                    <a:pt x="30472" y="23612"/>
                  </a:lnTo>
                  <a:lnTo>
                    <a:pt x="39166" y="20687"/>
                  </a:lnTo>
                  <a:lnTo>
                    <a:pt x="48931" y="17745"/>
                  </a:lnTo>
                  <a:lnTo>
                    <a:pt x="70364" y="11830"/>
                  </a:lnTo>
                  <a:lnTo>
                    <a:pt x="93119" y="5894"/>
                  </a:lnTo>
                  <a:lnTo>
                    <a:pt x="104743" y="3914"/>
                  </a:lnTo>
                  <a:lnTo>
                    <a:pt x="116462" y="2594"/>
                  </a:lnTo>
                  <a:lnTo>
                    <a:pt x="128243" y="1714"/>
                  </a:lnTo>
                  <a:lnTo>
                    <a:pt x="140065" y="1127"/>
                  </a:lnTo>
                  <a:lnTo>
                    <a:pt x="163785" y="476"/>
                  </a:lnTo>
                  <a:lnTo>
                    <a:pt x="222726" y="0"/>
                  </a:lnTo>
                  <a:lnTo>
                    <a:pt x="229843" y="977"/>
                  </a:lnTo>
                  <a:lnTo>
                    <a:pt x="240397" y="4708"/>
                  </a:lnTo>
                  <a:lnTo>
                    <a:pt x="251917" y="12387"/>
                  </a:lnTo>
                  <a:lnTo>
                    <a:pt x="254265" y="16180"/>
                  </a:lnTo>
                  <a:lnTo>
                    <a:pt x="256874" y="25687"/>
                  </a:lnTo>
                  <a:lnTo>
                    <a:pt x="256577" y="31000"/>
                  </a:lnTo>
                  <a:lnTo>
                    <a:pt x="253602" y="42195"/>
                  </a:lnTo>
                  <a:lnTo>
                    <a:pt x="248973" y="53785"/>
                  </a:lnTo>
                  <a:lnTo>
                    <a:pt x="242615" y="65551"/>
                  </a:lnTo>
                  <a:lnTo>
                    <a:pt x="233175" y="77395"/>
                  </a:lnTo>
                  <a:lnTo>
                    <a:pt x="226888" y="84324"/>
                  </a:lnTo>
                  <a:lnTo>
                    <a:pt x="211964" y="99960"/>
                  </a:lnTo>
                  <a:lnTo>
                    <a:pt x="186828" y="125497"/>
                  </a:lnTo>
                  <a:lnTo>
                    <a:pt x="179121" y="134251"/>
                  </a:lnTo>
                  <a:lnTo>
                    <a:pt x="172000" y="143064"/>
                  </a:lnTo>
                  <a:lnTo>
                    <a:pt x="165268" y="151915"/>
                  </a:lnTo>
                  <a:lnTo>
                    <a:pt x="157804" y="160793"/>
                  </a:lnTo>
                  <a:lnTo>
                    <a:pt x="149851" y="169688"/>
                  </a:lnTo>
                  <a:lnTo>
                    <a:pt x="141573" y="178595"/>
                  </a:lnTo>
                  <a:lnTo>
                    <a:pt x="134069" y="187509"/>
                  </a:lnTo>
                  <a:lnTo>
                    <a:pt x="127082" y="196428"/>
                  </a:lnTo>
                  <a:lnTo>
                    <a:pt x="120441" y="205351"/>
                  </a:lnTo>
                  <a:lnTo>
                    <a:pt x="107768" y="223203"/>
                  </a:lnTo>
                  <a:lnTo>
                    <a:pt x="101611" y="232130"/>
                  </a:lnTo>
                  <a:lnTo>
                    <a:pt x="96514" y="241059"/>
                  </a:lnTo>
                  <a:lnTo>
                    <a:pt x="92124" y="249987"/>
                  </a:lnTo>
                  <a:lnTo>
                    <a:pt x="84600" y="266854"/>
                  </a:lnTo>
                  <a:lnTo>
                    <a:pt x="77949" y="280964"/>
                  </a:lnTo>
                  <a:lnTo>
                    <a:pt x="74786" y="288497"/>
                  </a:lnTo>
                  <a:lnTo>
                    <a:pt x="71685" y="296496"/>
                  </a:lnTo>
                  <a:lnTo>
                    <a:pt x="68626" y="304805"/>
                  </a:lnTo>
                  <a:lnTo>
                    <a:pt x="67578" y="312329"/>
                  </a:lnTo>
                  <a:lnTo>
                    <a:pt x="67873" y="319329"/>
                  </a:lnTo>
                  <a:lnTo>
                    <a:pt x="69061" y="325980"/>
                  </a:lnTo>
                  <a:lnTo>
                    <a:pt x="73026" y="338662"/>
                  </a:lnTo>
                  <a:lnTo>
                    <a:pt x="75474" y="344822"/>
                  </a:lnTo>
                  <a:lnTo>
                    <a:pt x="79089" y="349921"/>
                  </a:lnTo>
                  <a:lnTo>
                    <a:pt x="88398" y="358232"/>
                  </a:lnTo>
                  <a:lnTo>
                    <a:pt x="94650" y="362830"/>
                  </a:lnTo>
                  <a:lnTo>
                    <a:pt x="109535" y="373230"/>
                  </a:lnTo>
                  <a:lnTo>
                    <a:pt x="117672" y="377789"/>
                  </a:lnTo>
                  <a:lnTo>
                    <a:pt x="126073" y="381821"/>
                  </a:lnTo>
                  <a:lnTo>
                    <a:pt x="134650" y="385501"/>
                  </a:lnTo>
                  <a:lnTo>
                    <a:pt x="145329" y="388946"/>
                  </a:lnTo>
                  <a:lnTo>
                    <a:pt x="157410" y="392236"/>
                  </a:lnTo>
                  <a:lnTo>
                    <a:pt x="170424" y="395420"/>
                  </a:lnTo>
                  <a:lnTo>
                    <a:pt x="183069" y="397544"/>
                  </a:lnTo>
                  <a:lnTo>
                    <a:pt x="195468" y="398959"/>
                  </a:lnTo>
                  <a:lnTo>
                    <a:pt x="207703" y="399903"/>
                  </a:lnTo>
                  <a:lnTo>
                    <a:pt x="220820" y="401524"/>
                  </a:lnTo>
                  <a:lnTo>
                    <a:pt x="234525" y="403597"/>
                  </a:lnTo>
                  <a:lnTo>
                    <a:pt x="248624" y="405972"/>
                  </a:lnTo>
                  <a:lnTo>
                    <a:pt x="261991" y="407554"/>
                  </a:lnTo>
                  <a:lnTo>
                    <a:pt x="274872" y="408610"/>
                  </a:lnTo>
                  <a:lnTo>
                    <a:pt x="287427" y="409313"/>
                  </a:lnTo>
                  <a:lnTo>
                    <a:pt x="311961" y="410095"/>
                  </a:lnTo>
                  <a:lnTo>
                    <a:pt x="371566" y="410665"/>
                  </a:lnTo>
                  <a:lnTo>
                    <a:pt x="401836" y="4107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469"/>
            <p:cNvSpPr/>
            <p:nvPr/>
          </p:nvSpPr>
          <p:spPr>
            <a:xfrm>
              <a:off x="5089921" y="2438214"/>
              <a:ext cx="366119" cy="35310"/>
            </a:xfrm>
            <a:custGeom>
              <a:avLst/>
              <a:gdLst/>
              <a:ahLst/>
              <a:cxnLst/>
              <a:rect l="0" t="0" r="0" b="0"/>
              <a:pathLst>
                <a:path w="366119" h="35310">
                  <a:moveTo>
                    <a:pt x="0" y="35309"/>
                  </a:moveTo>
                  <a:lnTo>
                    <a:pt x="0" y="30568"/>
                  </a:lnTo>
                  <a:lnTo>
                    <a:pt x="992" y="29172"/>
                  </a:lnTo>
                  <a:lnTo>
                    <a:pt x="2646" y="28241"/>
                  </a:lnTo>
                  <a:lnTo>
                    <a:pt x="7129" y="27207"/>
                  </a:lnTo>
                  <a:lnTo>
                    <a:pt x="12429" y="26747"/>
                  </a:lnTo>
                  <a:lnTo>
                    <a:pt x="15232" y="25632"/>
                  </a:lnTo>
                  <a:lnTo>
                    <a:pt x="18092" y="23897"/>
                  </a:lnTo>
                  <a:lnTo>
                    <a:pt x="20991" y="21748"/>
                  </a:lnTo>
                  <a:lnTo>
                    <a:pt x="25901" y="19323"/>
                  </a:lnTo>
                  <a:lnTo>
                    <a:pt x="32150" y="16714"/>
                  </a:lnTo>
                  <a:lnTo>
                    <a:pt x="39293" y="13983"/>
                  </a:lnTo>
                  <a:lnTo>
                    <a:pt x="47031" y="12162"/>
                  </a:lnTo>
                  <a:lnTo>
                    <a:pt x="55167" y="10948"/>
                  </a:lnTo>
                  <a:lnTo>
                    <a:pt x="63567" y="10139"/>
                  </a:lnTo>
                  <a:lnTo>
                    <a:pt x="73136" y="8607"/>
                  </a:lnTo>
                  <a:lnTo>
                    <a:pt x="83484" y="6593"/>
                  </a:lnTo>
                  <a:lnTo>
                    <a:pt x="94351" y="4259"/>
                  </a:lnTo>
                  <a:lnTo>
                    <a:pt x="106557" y="2703"/>
                  </a:lnTo>
                  <a:lnTo>
                    <a:pt x="119655" y="1665"/>
                  </a:lnTo>
                  <a:lnTo>
                    <a:pt x="133348" y="974"/>
                  </a:lnTo>
                  <a:lnTo>
                    <a:pt x="161792" y="205"/>
                  </a:lnTo>
                  <a:lnTo>
                    <a:pt x="176322" y="0"/>
                  </a:lnTo>
                  <a:lnTo>
                    <a:pt x="190971" y="856"/>
                  </a:lnTo>
                  <a:lnTo>
                    <a:pt x="205696" y="2418"/>
                  </a:lnTo>
                  <a:lnTo>
                    <a:pt x="220475" y="4452"/>
                  </a:lnTo>
                  <a:lnTo>
                    <a:pt x="234295" y="5808"/>
                  </a:lnTo>
                  <a:lnTo>
                    <a:pt x="247479" y="6712"/>
                  </a:lnTo>
                  <a:lnTo>
                    <a:pt x="260236" y="7315"/>
                  </a:lnTo>
                  <a:lnTo>
                    <a:pt x="284994" y="7984"/>
                  </a:lnTo>
                  <a:lnTo>
                    <a:pt x="297152" y="8163"/>
                  </a:lnTo>
                  <a:lnTo>
                    <a:pt x="308235" y="9274"/>
                  </a:lnTo>
                  <a:lnTo>
                    <a:pt x="318599" y="11007"/>
                  </a:lnTo>
                  <a:lnTo>
                    <a:pt x="328485" y="13154"/>
                  </a:lnTo>
                  <a:lnTo>
                    <a:pt x="337060" y="14586"/>
                  </a:lnTo>
                  <a:lnTo>
                    <a:pt x="344762" y="15541"/>
                  </a:lnTo>
                  <a:lnTo>
                    <a:pt x="366118" y="1745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470"/>
            <p:cNvSpPr/>
            <p:nvPr/>
          </p:nvSpPr>
          <p:spPr>
            <a:xfrm>
              <a:off x="5786437" y="2339578"/>
              <a:ext cx="71439" cy="330399"/>
            </a:xfrm>
            <a:custGeom>
              <a:avLst/>
              <a:gdLst/>
              <a:ahLst/>
              <a:cxnLst/>
              <a:rect l="0" t="0" r="0" b="0"/>
              <a:pathLst>
                <a:path w="71439" h="330399">
                  <a:moveTo>
                    <a:pt x="71438" y="0"/>
                  </a:moveTo>
                  <a:lnTo>
                    <a:pt x="71438" y="34552"/>
                  </a:lnTo>
                  <a:lnTo>
                    <a:pt x="70445" y="39901"/>
                  </a:lnTo>
                  <a:lnTo>
                    <a:pt x="68792" y="45452"/>
                  </a:lnTo>
                  <a:lnTo>
                    <a:pt x="66698" y="51137"/>
                  </a:lnTo>
                  <a:lnTo>
                    <a:pt x="65301" y="57904"/>
                  </a:lnTo>
                  <a:lnTo>
                    <a:pt x="64370" y="65392"/>
                  </a:lnTo>
                  <a:lnTo>
                    <a:pt x="63749" y="73360"/>
                  </a:lnTo>
                  <a:lnTo>
                    <a:pt x="62343" y="81649"/>
                  </a:lnTo>
                  <a:lnTo>
                    <a:pt x="60413" y="90151"/>
                  </a:lnTo>
                  <a:lnTo>
                    <a:pt x="58135" y="98796"/>
                  </a:lnTo>
                  <a:lnTo>
                    <a:pt x="55623" y="106543"/>
                  </a:lnTo>
                  <a:lnTo>
                    <a:pt x="52957" y="113693"/>
                  </a:lnTo>
                  <a:lnTo>
                    <a:pt x="50188" y="120444"/>
                  </a:lnTo>
                  <a:lnTo>
                    <a:pt x="47349" y="127921"/>
                  </a:lnTo>
                  <a:lnTo>
                    <a:pt x="41549" y="144166"/>
                  </a:lnTo>
                  <a:lnTo>
                    <a:pt x="23802" y="196566"/>
                  </a:lnTo>
                  <a:lnTo>
                    <a:pt x="21821" y="205458"/>
                  </a:lnTo>
                  <a:lnTo>
                    <a:pt x="20501" y="214362"/>
                  </a:lnTo>
                  <a:lnTo>
                    <a:pt x="19620" y="223275"/>
                  </a:lnTo>
                  <a:lnTo>
                    <a:pt x="18041" y="231202"/>
                  </a:lnTo>
                  <a:lnTo>
                    <a:pt x="15996" y="238470"/>
                  </a:lnTo>
                  <a:lnTo>
                    <a:pt x="13641" y="245300"/>
                  </a:lnTo>
                  <a:lnTo>
                    <a:pt x="12070" y="252830"/>
                  </a:lnTo>
                  <a:lnTo>
                    <a:pt x="11024" y="260827"/>
                  </a:lnTo>
                  <a:lnTo>
                    <a:pt x="10325" y="269135"/>
                  </a:lnTo>
                  <a:lnTo>
                    <a:pt x="9860" y="276657"/>
                  </a:lnTo>
                  <a:lnTo>
                    <a:pt x="9343" y="290307"/>
                  </a:lnTo>
                  <a:lnTo>
                    <a:pt x="8213" y="295733"/>
                  </a:lnTo>
                  <a:lnTo>
                    <a:pt x="6467" y="300343"/>
                  </a:lnTo>
                  <a:lnTo>
                    <a:pt x="4312" y="304408"/>
                  </a:lnTo>
                  <a:lnTo>
                    <a:pt x="2875" y="308111"/>
                  </a:lnTo>
                  <a:lnTo>
                    <a:pt x="852" y="318062"/>
                  </a:lnTo>
                  <a:lnTo>
                    <a:pt x="568" y="321182"/>
                  </a:lnTo>
                  <a:lnTo>
                    <a:pt x="0" y="33039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471"/>
            <p:cNvSpPr/>
            <p:nvPr/>
          </p:nvSpPr>
          <p:spPr>
            <a:xfrm>
              <a:off x="5715000" y="2411016"/>
              <a:ext cx="366118" cy="35719"/>
            </a:xfrm>
            <a:custGeom>
              <a:avLst/>
              <a:gdLst/>
              <a:ahLst/>
              <a:cxnLst/>
              <a:rect l="0" t="0" r="0" b="0"/>
              <a:pathLst>
                <a:path w="366118" h="35719">
                  <a:moveTo>
                    <a:pt x="0" y="35718"/>
                  </a:moveTo>
                  <a:lnTo>
                    <a:pt x="7688" y="35718"/>
                  </a:lnTo>
                  <a:lnTo>
                    <a:pt x="9094" y="34726"/>
                  </a:lnTo>
                  <a:lnTo>
                    <a:pt x="11024" y="33072"/>
                  </a:lnTo>
                  <a:lnTo>
                    <a:pt x="13302" y="30977"/>
                  </a:lnTo>
                  <a:lnTo>
                    <a:pt x="15813" y="29581"/>
                  </a:lnTo>
                  <a:lnTo>
                    <a:pt x="18479" y="28650"/>
                  </a:lnTo>
                  <a:lnTo>
                    <a:pt x="21249" y="28030"/>
                  </a:lnTo>
                  <a:lnTo>
                    <a:pt x="25080" y="26624"/>
                  </a:lnTo>
                  <a:lnTo>
                    <a:pt x="29618" y="24694"/>
                  </a:lnTo>
                  <a:lnTo>
                    <a:pt x="34628" y="22415"/>
                  </a:lnTo>
                  <a:lnTo>
                    <a:pt x="39952" y="20896"/>
                  </a:lnTo>
                  <a:lnTo>
                    <a:pt x="45487" y="19884"/>
                  </a:lnTo>
                  <a:lnTo>
                    <a:pt x="51160" y="19209"/>
                  </a:lnTo>
                  <a:lnTo>
                    <a:pt x="57919" y="18759"/>
                  </a:lnTo>
                  <a:lnTo>
                    <a:pt x="65401" y="18459"/>
                  </a:lnTo>
                  <a:lnTo>
                    <a:pt x="81653" y="18125"/>
                  </a:lnTo>
                  <a:lnTo>
                    <a:pt x="322122" y="17859"/>
                  </a:lnTo>
                  <a:lnTo>
                    <a:pt x="326865" y="16866"/>
                  </a:lnTo>
                  <a:lnTo>
                    <a:pt x="332011" y="15213"/>
                  </a:lnTo>
                  <a:lnTo>
                    <a:pt x="337427" y="13118"/>
                  </a:lnTo>
                  <a:lnTo>
                    <a:pt x="342029" y="11722"/>
                  </a:lnTo>
                  <a:lnTo>
                    <a:pt x="346090" y="10791"/>
                  </a:lnTo>
                  <a:lnTo>
                    <a:pt x="354995" y="9297"/>
                  </a:lnTo>
                  <a:lnTo>
                    <a:pt x="361278" y="9038"/>
                  </a:lnTo>
                  <a:lnTo>
                    <a:pt x="362891" y="8009"/>
                  </a:lnTo>
                  <a:lnTo>
                    <a:pt x="363966" y="6331"/>
                  </a:lnTo>
                  <a:lnTo>
                    <a:pt x="366091" y="72"/>
                  </a:lnTo>
                  <a:lnTo>
                    <a:pt x="366117" y="0"/>
                  </a:lnTo>
                  <a:lnTo>
                    <a:pt x="366117" y="892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472"/>
            <p:cNvSpPr/>
            <p:nvPr/>
          </p:nvSpPr>
          <p:spPr>
            <a:xfrm>
              <a:off x="6259710" y="2294929"/>
              <a:ext cx="294681" cy="330400"/>
            </a:xfrm>
            <a:custGeom>
              <a:avLst/>
              <a:gdLst/>
              <a:ahLst/>
              <a:cxnLst/>
              <a:rect l="0" t="0" r="0" b="0"/>
              <a:pathLst>
                <a:path w="294681" h="330400">
                  <a:moveTo>
                    <a:pt x="294680" y="0"/>
                  </a:moveTo>
                  <a:lnTo>
                    <a:pt x="282251" y="24858"/>
                  </a:lnTo>
                  <a:lnTo>
                    <a:pt x="278457" y="30463"/>
                  </a:lnTo>
                  <a:lnTo>
                    <a:pt x="273942" y="36184"/>
                  </a:lnTo>
                  <a:lnTo>
                    <a:pt x="268949" y="41982"/>
                  </a:lnTo>
                  <a:lnTo>
                    <a:pt x="263636" y="48824"/>
                  </a:lnTo>
                  <a:lnTo>
                    <a:pt x="258109" y="56362"/>
                  </a:lnTo>
                  <a:lnTo>
                    <a:pt x="246676" y="72675"/>
                  </a:lnTo>
                  <a:lnTo>
                    <a:pt x="234980" y="89847"/>
                  </a:lnTo>
                  <a:lnTo>
                    <a:pt x="228091" y="98593"/>
                  </a:lnTo>
                  <a:lnTo>
                    <a:pt x="220521" y="107401"/>
                  </a:lnTo>
                  <a:lnTo>
                    <a:pt x="212499" y="116249"/>
                  </a:lnTo>
                  <a:lnTo>
                    <a:pt x="204174" y="126117"/>
                  </a:lnTo>
                  <a:lnTo>
                    <a:pt x="186986" y="147664"/>
                  </a:lnTo>
                  <a:lnTo>
                    <a:pt x="177243" y="157974"/>
                  </a:lnTo>
                  <a:lnTo>
                    <a:pt x="166780" y="167824"/>
                  </a:lnTo>
                  <a:lnTo>
                    <a:pt x="155835" y="177367"/>
                  </a:lnTo>
                  <a:lnTo>
                    <a:pt x="145562" y="186705"/>
                  </a:lnTo>
                  <a:lnTo>
                    <a:pt x="126210" y="205019"/>
                  </a:lnTo>
                  <a:lnTo>
                    <a:pt x="98580" y="232064"/>
                  </a:lnTo>
                  <a:lnTo>
                    <a:pt x="89533" y="240038"/>
                  </a:lnTo>
                  <a:lnTo>
                    <a:pt x="80525" y="247338"/>
                  </a:lnTo>
                  <a:lnTo>
                    <a:pt x="71543" y="254189"/>
                  </a:lnTo>
                  <a:lnTo>
                    <a:pt x="63570" y="261733"/>
                  </a:lnTo>
                  <a:lnTo>
                    <a:pt x="56271" y="269738"/>
                  </a:lnTo>
                  <a:lnTo>
                    <a:pt x="49420" y="278052"/>
                  </a:lnTo>
                  <a:lnTo>
                    <a:pt x="42869" y="284587"/>
                  </a:lnTo>
                  <a:lnTo>
                    <a:pt x="36517" y="289936"/>
                  </a:lnTo>
                  <a:lnTo>
                    <a:pt x="30298" y="294494"/>
                  </a:lnTo>
                  <a:lnTo>
                    <a:pt x="24167" y="299517"/>
                  </a:lnTo>
                  <a:lnTo>
                    <a:pt x="18097" y="304850"/>
                  </a:lnTo>
                  <a:lnTo>
                    <a:pt x="12065" y="310389"/>
                  </a:lnTo>
                  <a:lnTo>
                    <a:pt x="5361" y="319190"/>
                  </a:lnTo>
                  <a:lnTo>
                    <a:pt x="0" y="33039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473"/>
            <p:cNvSpPr/>
            <p:nvPr/>
          </p:nvSpPr>
          <p:spPr>
            <a:xfrm>
              <a:off x="6402585" y="2241351"/>
              <a:ext cx="125017" cy="375048"/>
            </a:xfrm>
            <a:custGeom>
              <a:avLst/>
              <a:gdLst/>
              <a:ahLst/>
              <a:cxnLst/>
              <a:rect l="0" t="0" r="0" b="0"/>
              <a:pathLst>
                <a:path w="125017" h="375048">
                  <a:moveTo>
                    <a:pt x="0" y="0"/>
                  </a:moveTo>
                  <a:lnTo>
                    <a:pt x="0" y="7689"/>
                  </a:lnTo>
                  <a:lnTo>
                    <a:pt x="2646" y="11024"/>
                  </a:lnTo>
                  <a:lnTo>
                    <a:pt x="4740" y="13302"/>
                  </a:lnTo>
                  <a:lnTo>
                    <a:pt x="6137" y="16806"/>
                  </a:lnTo>
                  <a:lnTo>
                    <a:pt x="9095" y="32210"/>
                  </a:lnTo>
                  <a:lnTo>
                    <a:pt x="11025" y="39333"/>
                  </a:lnTo>
                  <a:lnTo>
                    <a:pt x="15814" y="55184"/>
                  </a:lnTo>
                  <a:lnTo>
                    <a:pt x="21250" y="72151"/>
                  </a:lnTo>
                  <a:lnTo>
                    <a:pt x="24089" y="81835"/>
                  </a:lnTo>
                  <a:lnTo>
                    <a:pt x="29889" y="103178"/>
                  </a:lnTo>
                  <a:lnTo>
                    <a:pt x="56558" y="208411"/>
                  </a:lnTo>
                  <a:lnTo>
                    <a:pt x="60526" y="220300"/>
                  </a:lnTo>
                  <a:lnTo>
                    <a:pt x="65155" y="232195"/>
                  </a:lnTo>
                  <a:lnTo>
                    <a:pt x="70226" y="244093"/>
                  </a:lnTo>
                  <a:lnTo>
                    <a:pt x="74599" y="255994"/>
                  </a:lnTo>
                  <a:lnTo>
                    <a:pt x="78506" y="267897"/>
                  </a:lnTo>
                  <a:lnTo>
                    <a:pt x="88746" y="300966"/>
                  </a:lnTo>
                  <a:lnTo>
                    <a:pt x="91906" y="310776"/>
                  </a:lnTo>
                  <a:lnTo>
                    <a:pt x="95005" y="319302"/>
                  </a:lnTo>
                  <a:lnTo>
                    <a:pt x="98064" y="326969"/>
                  </a:lnTo>
                  <a:lnTo>
                    <a:pt x="101095" y="334066"/>
                  </a:lnTo>
                  <a:lnTo>
                    <a:pt x="107109" y="347242"/>
                  </a:lnTo>
                  <a:lnTo>
                    <a:pt x="110101" y="353534"/>
                  </a:lnTo>
                  <a:lnTo>
                    <a:pt x="113087" y="358720"/>
                  </a:lnTo>
                  <a:lnTo>
                    <a:pt x="116072" y="363171"/>
                  </a:lnTo>
                  <a:lnTo>
                    <a:pt x="125016" y="37504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474"/>
            <p:cNvSpPr/>
            <p:nvPr/>
          </p:nvSpPr>
          <p:spPr>
            <a:xfrm>
              <a:off x="6813361" y="2232421"/>
              <a:ext cx="303586" cy="383978"/>
            </a:xfrm>
            <a:custGeom>
              <a:avLst/>
              <a:gdLst/>
              <a:ahLst/>
              <a:cxnLst/>
              <a:rect l="0" t="0" r="0" b="0"/>
              <a:pathLst>
                <a:path w="303586" h="383978">
                  <a:moveTo>
                    <a:pt x="17849" y="0"/>
                  </a:moveTo>
                  <a:lnTo>
                    <a:pt x="13109" y="4741"/>
                  </a:lnTo>
                  <a:lnTo>
                    <a:pt x="11713" y="7129"/>
                  </a:lnTo>
                  <a:lnTo>
                    <a:pt x="10161" y="12429"/>
                  </a:lnTo>
                  <a:lnTo>
                    <a:pt x="9472" y="20738"/>
                  </a:lnTo>
                  <a:lnTo>
                    <a:pt x="9287" y="25732"/>
                  </a:lnTo>
                  <a:lnTo>
                    <a:pt x="6438" y="36572"/>
                  </a:lnTo>
                  <a:lnTo>
                    <a:pt x="2856" y="48004"/>
                  </a:lnTo>
                  <a:lnTo>
                    <a:pt x="1264" y="59700"/>
                  </a:lnTo>
                  <a:lnTo>
                    <a:pt x="556" y="71513"/>
                  </a:lnTo>
                  <a:lnTo>
                    <a:pt x="242" y="83377"/>
                  </a:lnTo>
                  <a:lnTo>
                    <a:pt x="0" y="130970"/>
                  </a:lnTo>
                  <a:lnTo>
                    <a:pt x="989" y="135931"/>
                  </a:lnTo>
                  <a:lnTo>
                    <a:pt x="4734" y="144088"/>
                  </a:lnTo>
                  <a:lnTo>
                    <a:pt x="12420" y="159000"/>
                  </a:lnTo>
                  <a:lnTo>
                    <a:pt x="16215" y="162554"/>
                  </a:lnTo>
                  <a:lnTo>
                    <a:pt x="20728" y="164924"/>
                  </a:lnTo>
                  <a:lnTo>
                    <a:pt x="30043" y="168550"/>
                  </a:lnTo>
                  <a:lnTo>
                    <a:pt x="37490" y="173469"/>
                  </a:lnTo>
                  <a:lnTo>
                    <a:pt x="46753" y="176316"/>
                  </a:lnTo>
                  <a:lnTo>
                    <a:pt x="52001" y="177075"/>
                  </a:lnTo>
                  <a:lnTo>
                    <a:pt x="58477" y="176590"/>
                  </a:lnTo>
                  <a:lnTo>
                    <a:pt x="65771" y="175273"/>
                  </a:lnTo>
                  <a:lnTo>
                    <a:pt x="73609" y="173404"/>
                  </a:lnTo>
                  <a:lnTo>
                    <a:pt x="81812" y="171165"/>
                  </a:lnTo>
                  <a:lnTo>
                    <a:pt x="98863" y="166032"/>
                  </a:lnTo>
                  <a:lnTo>
                    <a:pt x="106584" y="163274"/>
                  </a:lnTo>
                  <a:lnTo>
                    <a:pt x="113717" y="160443"/>
                  </a:lnTo>
                  <a:lnTo>
                    <a:pt x="120457" y="157564"/>
                  </a:lnTo>
                  <a:lnTo>
                    <a:pt x="127926" y="153660"/>
                  </a:lnTo>
                  <a:lnTo>
                    <a:pt x="135883" y="149073"/>
                  </a:lnTo>
                  <a:lnTo>
                    <a:pt x="144163" y="144030"/>
                  </a:lnTo>
                  <a:lnTo>
                    <a:pt x="161302" y="133136"/>
                  </a:lnTo>
                  <a:lnTo>
                    <a:pt x="196557" y="109973"/>
                  </a:lnTo>
                  <a:lnTo>
                    <a:pt x="204457" y="104073"/>
                  </a:lnTo>
                  <a:lnTo>
                    <a:pt x="211707" y="98156"/>
                  </a:lnTo>
                  <a:lnTo>
                    <a:pt x="218526" y="92226"/>
                  </a:lnTo>
                  <a:lnTo>
                    <a:pt x="225055" y="87281"/>
                  </a:lnTo>
                  <a:lnTo>
                    <a:pt x="231393" y="82992"/>
                  </a:lnTo>
                  <a:lnTo>
                    <a:pt x="237603" y="79141"/>
                  </a:lnTo>
                  <a:lnTo>
                    <a:pt x="243726" y="74589"/>
                  </a:lnTo>
                  <a:lnTo>
                    <a:pt x="249793" y="69570"/>
                  </a:lnTo>
                  <a:lnTo>
                    <a:pt x="260834" y="59694"/>
                  </a:lnTo>
                  <a:lnTo>
                    <a:pt x="269048" y="51997"/>
                  </a:lnTo>
                  <a:lnTo>
                    <a:pt x="279251" y="42085"/>
                  </a:lnTo>
                  <a:lnTo>
                    <a:pt x="282406" y="39963"/>
                  </a:lnTo>
                  <a:lnTo>
                    <a:pt x="288558" y="37605"/>
                  </a:lnTo>
                  <a:lnTo>
                    <a:pt x="297599" y="36278"/>
                  </a:lnTo>
                  <a:lnTo>
                    <a:pt x="301822" y="35885"/>
                  </a:lnTo>
                  <a:lnTo>
                    <a:pt x="302413" y="36822"/>
                  </a:lnTo>
                  <a:lnTo>
                    <a:pt x="303072" y="40508"/>
                  </a:lnTo>
                  <a:lnTo>
                    <a:pt x="303366" y="48100"/>
                  </a:lnTo>
                  <a:lnTo>
                    <a:pt x="303569" y="81006"/>
                  </a:lnTo>
                  <a:lnTo>
                    <a:pt x="303585" y="94211"/>
                  </a:lnTo>
                  <a:lnTo>
                    <a:pt x="302598" y="101503"/>
                  </a:lnTo>
                  <a:lnTo>
                    <a:pt x="300948" y="109341"/>
                  </a:lnTo>
                  <a:lnTo>
                    <a:pt x="291168" y="148047"/>
                  </a:lnTo>
                  <a:lnTo>
                    <a:pt x="287376" y="158229"/>
                  </a:lnTo>
                  <a:lnTo>
                    <a:pt x="282861" y="167994"/>
                  </a:lnTo>
                  <a:lnTo>
                    <a:pt x="267027" y="198605"/>
                  </a:lnTo>
                  <a:lnTo>
                    <a:pt x="261359" y="209794"/>
                  </a:lnTo>
                  <a:lnTo>
                    <a:pt x="254603" y="220230"/>
                  </a:lnTo>
                  <a:lnTo>
                    <a:pt x="247123" y="230163"/>
                  </a:lnTo>
                  <a:lnTo>
                    <a:pt x="239159" y="239763"/>
                  </a:lnTo>
                  <a:lnTo>
                    <a:pt x="231866" y="249139"/>
                  </a:lnTo>
                  <a:lnTo>
                    <a:pt x="225020" y="258366"/>
                  </a:lnTo>
                  <a:lnTo>
                    <a:pt x="218471" y="267494"/>
                  </a:lnTo>
                  <a:lnTo>
                    <a:pt x="211128" y="276556"/>
                  </a:lnTo>
                  <a:lnTo>
                    <a:pt x="203257" y="285574"/>
                  </a:lnTo>
                  <a:lnTo>
                    <a:pt x="195032" y="294562"/>
                  </a:lnTo>
                  <a:lnTo>
                    <a:pt x="177957" y="312487"/>
                  </a:lnTo>
                  <a:lnTo>
                    <a:pt x="147482" y="343508"/>
                  </a:lnTo>
                  <a:lnTo>
                    <a:pt x="139990" y="350052"/>
                  </a:lnTo>
                  <a:lnTo>
                    <a:pt x="132018" y="356400"/>
                  </a:lnTo>
                  <a:lnTo>
                    <a:pt x="123727" y="362615"/>
                  </a:lnTo>
                  <a:lnTo>
                    <a:pt x="115224" y="367751"/>
                  </a:lnTo>
                  <a:lnTo>
                    <a:pt x="106579" y="372168"/>
                  </a:lnTo>
                  <a:lnTo>
                    <a:pt x="97838" y="376104"/>
                  </a:lnTo>
                  <a:lnTo>
                    <a:pt x="90026" y="378728"/>
                  </a:lnTo>
                  <a:lnTo>
                    <a:pt x="82835" y="380478"/>
                  </a:lnTo>
                  <a:lnTo>
                    <a:pt x="76056" y="381644"/>
                  </a:lnTo>
                  <a:lnTo>
                    <a:pt x="70545" y="382422"/>
                  </a:lnTo>
                  <a:lnTo>
                    <a:pt x="61775" y="383286"/>
                  </a:lnTo>
                  <a:lnTo>
                    <a:pt x="54569" y="383670"/>
                  </a:lnTo>
                  <a:lnTo>
                    <a:pt x="44639" y="38397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475"/>
            <p:cNvSpPr/>
            <p:nvPr/>
          </p:nvSpPr>
          <p:spPr>
            <a:xfrm>
              <a:off x="7268765" y="2187773"/>
              <a:ext cx="473275" cy="357188"/>
            </a:xfrm>
            <a:custGeom>
              <a:avLst/>
              <a:gdLst/>
              <a:ahLst/>
              <a:cxnLst/>
              <a:rect l="0" t="0" r="0" b="0"/>
              <a:pathLst>
                <a:path w="473275" h="357188">
                  <a:moveTo>
                    <a:pt x="0" y="0"/>
                  </a:moveTo>
                  <a:lnTo>
                    <a:pt x="94328" y="0"/>
                  </a:lnTo>
                  <a:lnTo>
                    <a:pt x="105549" y="992"/>
                  </a:lnTo>
                  <a:lnTo>
                    <a:pt x="116999" y="2646"/>
                  </a:lnTo>
                  <a:lnTo>
                    <a:pt x="128601" y="4740"/>
                  </a:lnTo>
                  <a:lnTo>
                    <a:pt x="141296" y="6137"/>
                  </a:lnTo>
                  <a:lnTo>
                    <a:pt x="154721" y="7068"/>
                  </a:lnTo>
                  <a:lnTo>
                    <a:pt x="168632" y="7688"/>
                  </a:lnTo>
                  <a:lnTo>
                    <a:pt x="181874" y="9094"/>
                  </a:lnTo>
                  <a:lnTo>
                    <a:pt x="194671" y="11024"/>
                  </a:lnTo>
                  <a:lnTo>
                    <a:pt x="207171" y="13302"/>
                  </a:lnTo>
                  <a:lnTo>
                    <a:pt x="219474" y="15813"/>
                  </a:lnTo>
                  <a:lnTo>
                    <a:pt x="243726" y="21250"/>
                  </a:lnTo>
                  <a:lnTo>
                    <a:pt x="254757" y="24088"/>
                  </a:lnTo>
                  <a:lnTo>
                    <a:pt x="265089" y="26973"/>
                  </a:lnTo>
                  <a:lnTo>
                    <a:pt x="284504" y="32824"/>
                  </a:lnTo>
                  <a:lnTo>
                    <a:pt x="303055" y="38731"/>
                  </a:lnTo>
                  <a:lnTo>
                    <a:pt x="315930" y="44665"/>
                  </a:lnTo>
                  <a:lnTo>
                    <a:pt x="320753" y="47636"/>
                  </a:lnTo>
                  <a:lnTo>
                    <a:pt x="328757" y="56229"/>
                  </a:lnTo>
                  <a:lnTo>
                    <a:pt x="334630" y="65670"/>
                  </a:lnTo>
                  <a:lnTo>
                    <a:pt x="337240" y="73174"/>
                  </a:lnTo>
                  <a:lnTo>
                    <a:pt x="336943" y="77556"/>
                  </a:lnTo>
                  <a:lnTo>
                    <a:pt x="333969" y="87716"/>
                  </a:lnTo>
                  <a:lnTo>
                    <a:pt x="329340" y="98847"/>
                  </a:lnTo>
                  <a:lnTo>
                    <a:pt x="326716" y="104594"/>
                  </a:lnTo>
                  <a:lnTo>
                    <a:pt x="321991" y="110409"/>
                  </a:lnTo>
                  <a:lnTo>
                    <a:pt x="315864" y="116270"/>
                  </a:lnTo>
                  <a:lnTo>
                    <a:pt x="308802" y="122161"/>
                  </a:lnTo>
                  <a:lnTo>
                    <a:pt x="301118" y="128074"/>
                  </a:lnTo>
                  <a:lnTo>
                    <a:pt x="293019" y="134000"/>
                  </a:lnTo>
                  <a:lnTo>
                    <a:pt x="275090" y="146868"/>
                  </a:lnTo>
                  <a:lnTo>
                    <a:pt x="243676" y="169855"/>
                  </a:lnTo>
                  <a:lnTo>
                    <a:pt x="224386" y="183309"/>
                  </a:lnTo>
                  <a:lnTo>
                    <a:pt x="215075" y="190667"/>
                  </a:lnTo>
                  <a:lnTo>
                    <a:pt x="205891" y="198549"/>
                  </a:lnTo>
                  <a:lnTo>
                    <a:pt x="188742" y="214252"/>
                  </a:lnTo>
                  <a:lnTo>
                    <a:pt x="167930" y="234248"/>
                  </a:lnTo>
                  <a:lnTo>
                    <a:pt x="155333" y="246654"/>
                  </a:lnTo>
                  <a:lnTo>
                    <a:pt x="151181" y="252741"/>
                  </a:lnTo>
                  <a:lnTo>
                    <a:pt x="148412" y="258783"/>
                  </a:lnTo>
                  <a:lnTo>
                    <a:pt x="146566" y="264795"/>
                  </a:lnTo>
                  <a:lnTo>
                    <a:pt x="145335" y="270788"/>
                  </a:lnTo>
                  <a:lnTo>
                    <a:pt x="144515" y="276768"/>
                  </a:lnTo>
                  <a:lnTo>
                    <a:pt x="143969" y="282738"/>
                  </a:lnTo>
                  <a:lnTo>
                    <a:pt x="144596" y="287711"/>
                  </a:lnTo>
                  <a:lnTo>
                    <a:pt x="147939" y="295882"/>
                  </a:lnTo>
                  <a:lnTo>
                    <a:pt x="151212" y="299450"/>
                  </a:lnTo>
                  <a:lnTo>
                    <a:pt x="165300" y="309212"/>
                  </a:lnTo>
                  <a:lnTo>
                    <a:pt x="176323" y="315360"/>
                  </a:lnTo>
                  <a:lnTo>
                    <a:pt x="190483" y="321400"/>
                  </a:lnTo>
                  <a:lnTo>
                    <a:pt x="198426" y="324399"/>
                  </a:lnTo>
                  <a:lnTo>
                    <a:pt x="207691" y="327391"/>
                  </a:lnTo>
                  <a:lnTo>
                    <a:pt x="217836" y="330378"/>
                  </a:lnTo>
                  <a:lnTo>
                    <a:pt x="228567" y="333361"/>
                  </a:lnTo>
                  <a:lnTo>
                    <a:pt x="240683" y="335350"/>
                  </a:lnTo>
                  <a:lnTo>
                    <a:pt x="253720" y="336676"/>
                  </a:lnTo>
                  <a:lnTo>
                    <a:pt x="267374" y="337560"/>
                  </a:lnTo>
                  <a:lnTo>
                    <a:pt x="281436" y="339142"/>
                  </a:lnTo>
                  <a:lnTo>
                    <a:pt x="295773" y="341188"/>
                  </a:lnTo>
                  <a:lnTo>
                    <a:pt x="324931" y="346108"/>
                  </a:lnTo>
                  <a:lnTo>
                    <a:pt x="354427" y="351602"/>
                  </a:lnTo>
                  <a:lnTo>
                    <a:pt x="368246" y="353463"/>
                  </a:lnTo>
                  <a:lnTo>
                    <a:pt x="381427" y="354705"/>
                  </a:lnTo>
                  <a:lnTo>
                    <a:pt x="394183" y="355532"/>
                  </a:lnTo>
                  <a:lnTo>
                    <a:pt x="416293" y="356452"/>
                  </a:lnTo>
                  <a:lnTo>
                    <a:pt x="442830" y="356969"/>
                  </a:lnTo>
                  <a:lnTo>
                    <a:pt x="473274" y="35718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476"/>
            <p:cNvSpPr/>
            <p:nvPr/>
          </p:nvSpPr>
          <p:spPr>
            <a:xfrm>
              <a:off x="7366992" y="2282101"/>
              <a:ext cx="375048" cy="57478"/>
            </a:xfrm>
            <a:custGeom>
              <a:avLst/>
              <a:gdLst/>
              <a:ahLst/>
              <a:cxnLst/>
              <a:rect l="0" t="0" r="0" b="0"/>
              <a:pathLst>
                <a:path w="375048" h="57478">
                  <a:moveTo>
                    <a:pt x="0" y="57477"/>
                  </a:moveTo>
                  <a:lnTo>
                    <a:pt x="4739" y="57477"/>
                  </a:lnTo>
                  <a:lnTo>
                    <a:pt x="6137" y="56484"/>
                  </a:lnTo>
                  <a:lnTo>
                    <a:pt x="7067" y="54831"/>
                  </a:lnTo>
                  <a:lnTo>
                    <a:pt x="7688" y="52736"/>
                  </a:lnTo>
                  <a:lnTo>
                    <a:pt x="10086" y="50347"/>
                  </a:lnTo>
                  <a:lnTo>
                    <a:pt x="13669" y="47763"/>
                  </a:lnTo>
                  <a:lnTo>
                    <a:pt x="18043" y="45048"/>
                  </a:lnTo>
                  <a:lnTo>
                    <a:pt x="38418" y="31745"/>
                  </a:lnTo>
                  <a:lnTo>
                    <a:pt x="47440" y="27424"/>
                  </a:lnTo>
                  <a:lnTo>
                    <a:pt x="57423" y="23551"/>
                  </a:lnTo>
                  <a:lnTo>
                    <a:pt x="68047" y="19977"/>
                  </a:lnTo>
                  <a:lnTo>
                    <a:pt x="81084" y="16602"/>
                  </a:lnTo>
                  <a:lnTo>
                    <a:pt x="95727" y="13359"/>
                  </a:lnTo>
                  <a:lnTo>
                    <a:pt x="111444" y="10206"/>
                  </a:lnTo>
                  <a:lnTo>
                    <a:pt x="147426" y="4056"/>
                  </a:lnTo>
                  <a:lnTo>
                    <a:pt x="166745" y="1027"/>
                  </a:lnTo>
                  <a:lnTo>
                    <a:pt x="187562" y="0"/>
                  </a:lnTo>
                  <a:lnTo>
                    <a:pt x="209377" y="307"/>
                  </a:lnTo>
                  <a:lnTo>
                    <a:pt x="231858" y="1504"/>
                  </a:lnTo>
                  <a:lnTo>
                    <a:pt x="275358" y="2834"/>
                  </a:lnTo>
                  <a:lnTo>
                    <a:pt x="296681" y="3189"/>
                  </a:lnTo>
                  <a:lnTo>
                    <a:pt x="314866" y="4418"/>
                  </a:lnTo>
                  <a:lnTo>
                    <a:pt x="330957" y="6229"/>
                  </a:lnTo>
                  <a:lnTo>
                    <a:pt x="375047" y="1282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304800"/>
            <a:ext cx="845820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8" name="Group 47"/>
          <p:cNvGrpSpPr/>
          <p:nvPr/>
        </p:nvGrpSpPr>
        <p:grpSpPr>
          <a:xfrm>
            <a:off x="1126000" y="1116210"/>
            <a:ext cx="5883805" cy="5581056"/>
            <a:chOff x="1126000" y="1116210"/>
            <a:chExt cx="5883805" cy="5581056"/>
          </a:xfrm>
        </p:grpSpPr>
        <p:sp>
          <p:nvSpPr>
            <p:cNvPr id="3" name="SMARTInkAnnotation413"/>
            <p:cNvSpPr/>
            <p:nvPr/>
          </p:nvSpPr>
          <p:spPr>
            <a:xfrm>
              <a:off x="3178968" y="2250281"/>
              <a:ext cx="17861" cy="8930"/>
            </a:xfrm>
            <a:custGeom>
              <a:avLst/>
              <a:gdLst/>
              <a:ahLst/>
              <a:cxnLst/>
              <a:rect l="0" t="0" r="0" b="0"/>
              <a:pathLst>
                <a:path w="17861" h="8930">
                  <a:moveTo>
                    <a:pt x="17860" y="8929"/>
                  </a:moveTo>
                  <a:lnTo>
                    <a:pt x="4190" y="8929"/>
                  </a:lnTo>
                  <a:lnTo>
                    <a:pt x="2793" y="7937"/>
                  </a:lnTo>
                  <a:lnTo>
                    <a:pt x="1863" y="6283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414"/>
            <p:cNvSpPr/>
            <p:nvPr/>
          </p:nvSpPr>
          <p:spPr>
            <a:xfrm>
              <a:off x="4125515" y="2035968"/>
              <a:ext cx="17861" cy="17861"/>
            </a:xfrm>
            <a:custGeom>
              <a:avLst/>
              <a:gdLst/>
              <a:ahLst/>
              <a:cxnLst/>
              <a:rect l="0" t="0" r="0" b="0"/>
              <a:pathLst>
                <a:path w="17861" h="17861">
                  <a:moveTo>
                    <a:pt x="8930" y="0"/>
                  </a:moveTo>
                  <a:lnTo>
                    <a:pt x="1" y="0"/>
                  </a:lnTo>
                  <a:lnTo>
                    <a:pt x="8930" y="0"/>
                  </a:lnTo>
                  <a:lnTo>
                    <a:pt x="0" y="0"/>
                  </a:lnTo>
                  <a:lnTo>
                    <a:pt x="8927" y="0"/>
                  </a:lnTo>
                  <a:lnTo>
                    <a:pt x="8930" y="8562"/>
                  </a:lnTo>
                  <a:lnTo>
                    <a:pt x="9922" y="8685"/>
                  </a:lnTo>
                  <a:lnTo>
                    <a:pt x="11575" y="8766"/>
                  </a:lnTo>
                  <a:lnTo>
                    <a:pt x="17492" y="8920"/>
                  </a:lnTo>
                  <a:lnTo>
                    <a:pt x="17614" y="9916"/>
                  </a:lnTo>
                  <a:lnTo>
                    <a:pt x="17696" y="11572"/>
                  </a:lnTo>
                  <a:lnTo>
                    <a:pt x="17860" y="1786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415"/>
            <p:cNvSpPr/>
            <p:nvPr/>
          </p:nvSpPr>
          <p:spPr>
            <a:xfrm>
              <a:off x="2286002" y="3321843"/>
              <a:ext cx="320930" cy="587236"/>
            </a:xfrm>
            <a:custGeom>
              <a:avLst/>
              <a:gdLst/>
              <a:ahLst/>
              <a:cxnLst/>
              <a:rect l="0" t="0" r="0" b="0"/>
              <a:pathLst>
                <a:path w="320930" h="587236">
                  <a:moveTo>
                    <a:pt x="35716" y="0"/>
                  </a:moveTo>
                  <a:lnTo>
                    <a:pt x="30976" y="9481"/>
                  </a:lnTo>
                  <a:lnTo>
                    <a:pt x="28648" y="19428"/>
                  </a:lnTo>
                  <a:lnTo>
                    <a:pt x="27614" y="32447"/>
                  </a:lnTo>
                  <a:lnTo>
                    <a:pt x="27154" y="51463"/>
                  </a:lnTo>
                  <a:lnTo>
                    <a:pt x="26787" y="296493"/>
                  </a:lnTo>
                  <a:lnTo>
                    <a:pt x="25795" y="312755"/>
                  </a:lnTo>
                  <a:lnTo>
                    <a:pt x="24141" y="328558"/>
                  </a:lnTo>
                  <a:lnTo>
                    <a:pt x="22046" y="344054"/>
                  </a:lnTo>
                  <a:lnTo>
                    <a:pt x="20650" y="360338"/>
                  </a:lnTo>
                  <a:lnTo>
                    <a:pt x="19719" y="377147"/>
                  </a:lnTo>
                  <a:lnTo>
                    <a:pt x="19098" y="394307"/>
                  </a:lnTo>
                  <a:lnTo>
                    <a:pt x="17692" y="410707"/>
                  </a:lnTo>
                  <a:lnTo>
                    <a:pt x="15763" y="426602"/>
                  </a:lnTo>
                  <a:lnTo>
                    <a:pt x="13484" y="442159"/>
                  </a:lnTo>
                  <a:lnTo>
                    <a:pt x="11965" y="456499"/>
                  </a:lnTo>
                  <a:lnTo>
                    <a:pt x="10952" y="470028"/>
                  </a:lnTo>
                  <a:lnTo>
                    <a:pt x="10277" y="483016"/>
                  </a:lnTo>
                  <a:lnTo>
                    <a:pt x="8835" y="495644"/>
                  </a:lnTo>
                  <a:lnTo>
                    <a:pt x="6881" y="508030"/>
                  </a:lnTo>
                  <a:lnTo>
                    <a:pt x="4587" y="520257"/>
                  </a:lnTo>
                  <a:lnTo>
                    <a:pt x="3057" y="531385"/>
                  </a:lnTo>
                  <a:lnTo>
                    <a:pt x="2037" y="541780"/>
                  </a:lnTo>
                  <a:lnTo>
                    <a:pt x="904" y="559284"/>
                  </a:lnTo>
                  <a:lnTo>
                    <a:pt x="266" y="574716"/>
                  </a:lnTo>
                  <a:lnTo>
                    <a:pt x="33" y="587235"/>
                  </a:lnTo>
                  <a:lnTo>
                    <a:pt x="0" y="576744"/>
                  </a:lnTo>
                  <a:lnTo>
                    <a:pt x="4739" y="563573"/>
                  </a:lnTo>
                  <a:lnTo>
                    <a:pt x="9711" y="550117"/>
                  </a:lnTo>
                  <a:lnTo>
                    <a:pt x="20988" y="517226"/>
                  </a:lnTo>
                  <a:lnTo>
                    <a:pt x="24905" y="507536"/>
                  </a:lnTo>
                  <a:lnTo>
                    <a:pt x="29501" y="497107"/>
                  </a:lnTo>
                  <a:lnTo>
                    <a:pt x="34550" y="486186"/>
                  </a:lnTo>
                  <a:lnTo>
                    <a:pt x="38907" y="475929"/>
                  </a:lnTo>
                  <a:lnTo>
                    <a:pt x="42805" y="466114"/>
                  </a:lnTo>
                  <a:lnTo>
                    <a:pt x="46395" y="456594"/>
                  </a:lnTo>
                  <a:lnTo>
                    <a:pt x="51765" y="446279"/>
                  </a:lnTo>
                  <a:lnTo>
                    <a:pt x="58322" y="435434"/>
                  </a:lnTo>
                  <a:lnTo>
                    <a:pt x="85492" y="394251"/>
                  </a:lnTo>
                  <a:lnTo>
                    <a:pt x="92712" y="384873"/>
                  </a:lnTo>
                  <a:lnTo>
                    <a:pt x="100503" y="375645"/>
                  </a:lnTo>
                  <a:lnTo>
                    <a:pt x="108673" y="366516"/>
                  </a:lnTo>
                  <a:lnTo>
                    <a:pt x="125688" y="348435"/>
                  </a:lnTo>
                  <a:lnTo>
                    <a:pt x="134393" y="339446"/>
                  </a:lnTo>
                  <a:lnTo>
                    <a:pt x="143173" y="331470"/>
                  </a:lnTo>
                  <a:lnTo>
                    <a:pt x="152002" y="324167"/>
                  </a:lnTo>
                  <a:lnTo>
                    <a:pt x="160865" y="317315"/>
                  </a:lnTo>
                  <a:lnTo>
                    <a:pt x="169750" y="311754"/>
                  </a:lnTo>
                  <a:lnTo>
                    <a:pt x="178650" y="307055"/>
                  </a:lnTo>
                  <a:lnTo>
                    <a:pt x="187560" y="302930"/>
                  </a:lnTo>
                  <a:lnTo>
                    <a:pt x="196477" y="298196"/>
                  </a:lnTo>
                  <a:lnTo>
                    <a:pt x="205398" y="293055"/>
                  </a:lnTo>
                  <a:lnTo>
                    <a:pt x="214322" y="287644"/>
                  </a:lnTo>
                  <a:lnTo>
                    <a:pt x="223248" y="284036"/>
                  </a:lnTo>
                  <a:lnTo>
                    <a:pt x="232175" y="281631"/>
                  </a:lnTo>
                  <a:lnTo>
                    <a:pt x="241102" y="280027"/>
                  </a:lnTo>
                  <a:lnTo>
                    <a:pt x="249039" y="278958"/>
                  </a:lnTo>
                  <a:lnTo>
                    <a:pt x="256314" y="278246"/>
                  </a:lnTo>
                  <a:lnTo>
                    <a:pt x="263149" y="277771"/>
                  </a:lnTo>
                  <a:lnTo>
                    <a:pt x="269689" y="277454"/>
                  </a:lnTo>
                  <a:lnTo>
                    <a:pt x="282249" y="277102"/>
                  </a:lnTo>
                  <a:lnTo>
                    <a:pt x="287384" y="278993"/>
                  </a:lnTo>
                  <a:lnTo>
                    <a:pt x="291799" y="282237"/>
                  </a:lnTo>
                  <a:lnTo>
                    <a:pt x="302754" y="293639"/>
                  </a:lnTo>
                  <a:lnTo>
                    <a:pt x="309181" y="301163"/>
                  </a:lnTo>
                  <a:lnTo>
                    <a:pt x="315345" y="311121"/>
                  </a:lnTo>
                  <a:lnTo>
                    <a:pt x="318745" y="324808"/>
                  </a:lnTo>
                  <a:lnTo>
                    <a:pt x="320257" y="339820"/>
                  </a:lnTo>
                  <a:lnTo>
                    <a:pt x="320929" y="353107"/>
                  </a:lnTo>
                  <a:lnTo>
                    <a:pt x="318581" y="368272"/>
                  </a:lnTo>
                  <a:lnTo>
                    <a:pt x="313239" y="384935"/>
                  </a:lnTo>
                  <a:lnTo>
                    <a:pt x="304249" y="402262"/>
                  </a:lnTo>
                  <a:lnTo>
                    <a:pt x="299074" y="410057"/>
                  </a:lnTo>
                  <a:lnTo>
                    <a:pt x="293640" y="417239"/>
                  </a:lnTo>
                  <a:lnTo>
                    <a:pt x="288032" y="424011"/>
                  </a:lnTo>
                  <a:lnTo>
                    <a:pt x="281318" y="430510"/>
                  </a:lnTo>
                  <a:lnTo>
                    <a:pt x="273865" y="436827"/>
                  </a:lnTo>
                  <a:lnTo>
                    <a:pt x="265919" y="443022"/>
                  </a:lnTo>
                  <a:lnTo>
                    <a:pt x="257646" y="449138"/>
                  </a:lnTo>
                  <a:lnTo>
                    <a:pt x="240516" y="461224"/>
                  </a:lnTo>
                  <a:lnTo>
                    <a:pt x="231780" y="466232"/>
                  </a:lnTo>
                  <a:lnTo>
                    <a:pt x="222980" y="470564"/>
                  </a:lnTo>
                  <a:lnTo>
                    <a:pt x="214137" y="474443"/>
                  </a:lnTo>
                  <a:lnTo>
                    <a:pt x="205265" y="478022"/>
                  </a:lnTo>
                  <a:lnTo>
                    <a:pt x="187470" y="484645"/>
                  </a:lnTo>
                  <a:lnTo>
                    <a:pt x="177565" y="487800"/>
                  </a:lnTo>
                  <a:lnTo>
                    <a:pt x="166993" y="490895"/>
                  </a:lnTo>
                  <a:lnTo>
                    <a:pt x="155976" y="493951"/>
                  </a:lnTo>
                  <a:lnTo>
                    <a:pt x="145655" y="495988"/>
                  </a:lnTo>
                  <a:lnTo>
                    <a:pt x="135798" y="497346"/>
                  </a:lnTo>
                  <a:lnTo>
                    <a:pt x="126250" y="498252"/>
                  </a:lnTo>
                  <a:lnTo>
                    <a:pt x="116908" y="498855"/>
                  </a:lnTo>
                  <a:lnTo>
                    <a:pt x="107703" y="499258"/>
                  </a:lnTo>
                  <a:lnTo>
                    <a:pt x="89538" y="499705"/>
                  </a:lnTo>
                  <a:lnTo>
                    <a:pt x="71543" y="499903"/>
                  </a:lnTo>
                  <a:lnTo>
                    <a:pt x="63569" y="498964"/>
                  </a:lnTo>
                  <a:lnTo>
                    <a:pt x="56270" y="497346"/>
                  </a:lnTo>
                  <a:lnTo>
                    <a:pt x="49419" y="495275"/>
                  </a:lnTo>
                  <a:lnTo>
                    <a:pt x="43859" y="493895"/>
                  </a:lnTo>
                  <a:lnTo>
                    <a:pt x="39160" y="492974"/>
                  </a:lnTo>
                  <a:lnTo>
                    <a:pt x="26787" y="49113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416"/>
            <p:cNvSpPr/>
            <p:nvPr/>
          </p:nvSpPr>
          <p:spPr>
            <a:xfrm>
              <a:off x="2768775" y="3437929"/>
              <a:ext cx="231601" cy="290514"/>
            </a:xfrm>
            <a:custGeom>
              <a:avLst/>
              <a:gdLst/>
              <a:ahLst/>
              <a:cxnLst/>
              <a:rect l="0" t="0" r="0" b="0"/>
              <a:pathLst>
                <a:path w="231601" h="290514">
                  <a:moveTo>
                    <a:pt x="231600" y="0"/>
                  </a:moveTo>
                  <a:lnTo>
                    <a:pt x="219171" y="0"/>
                  </a:lnTo>
                  <a:lnTo>
                    <a:pt x="215376" y="992"/>
                  </a:lnTo>
                  <a:lnTo>
                    <a:pt x="210862" y="2646"/>
                  </a:lnTo>
                  <a:lnTo>
                    <a:pt x="205868" y="4741"/>
                  </a:lnTo>
                  <a:lnTo>
                    <a:pt x="200555" y="7130"/>
                  </a:lnTo>
                  <a:lnTo>
                    <a:pt x="189359" y="12429"/>
                  </a:lnTo>
                  <a:lnTo>
                    <a:pt x="182603" y="15231"/>
                  </a:lnTo>
                  <a:lnTo>
                    <a:pt x="175123" y="18092"/>
                  </a:lnTo>
                  <a:lnTo>
                    <a:pt x="167159" y="20991"/>
                  </a:lnTo>
                  <a:lnTo>
                    <a:pt x="159866" y="24908"/>
                  </a:lnTo>
                  <a:lnTo>
                    <a:pt x="153019" y="29504"/>
                  </a:lnTo>
                  <a:lnTo>
                    <a:pt x="146470" y="34552"/>
                  </a:lnTo>
                  <a:lnTo>
                    <a:pt x="139128" y="39902"/>
                  </a:lnTo>
                  <a:lnTo>
                    <a:pt x="123032" y="51138"/>
                  </a:lnTo>
                  <a:lnTo>
                    <a:pt x="97236" y="68620"/>
                  </a:lnTo>
                  <a:lnTo>
                    <a:pt x="88446" y="75512"/>
                  </a:lnTo>
                  <a:lnTo>
                    <a:pt x="79609" y="83084"/>
                  </a:lnTo>
                  <a:lnTo>
                    <a:pt x="70741" y="91108"/>
                  </a:lnTo>
                  <a:lnTo>
                    <a:pt x="62845" y="99434"/>
                  </a:lnTo>
                  <a:lnTo>
                    <a:pt x="55596" y="107961"/>
                  </a:lnTo>
                  <a:lnTo>
                    <a:pt x="48779" y="116623"/>
                  </a:lnTo>
                  <a:lnTo>
                    <a:pt x="42251" y="125374"/>
                  </a:lnTo>
                  <a:lnTo>
                    <a:pt x="29705" y="143034"/>
                  </a:lnTo>
                  <a:lnTo>
                    <a:pt x="24573" y="151911"/>
                  </a:lnTo>
                  <a:lnTo>
                    <a:pt x="20160" y="160805"/>
                  </a:lnTo>
                  <a:lnTo>
                    <a:pt x="12611" y="177633"/>
                  </a:lnTo>
                  <a:lnTo>
                    <a:pt x="5948" y="191727"/>
                  </a:lnTo>
                  <a:lnTo>
                    <a:pt x="3774" y="199255"/>
                  </a:lnTo>
                  <a:lnTo>
                    <a:pt x="2326" y="207251"/>
                  </a:lnTo>
                  <a:lnTo>
                    <a:pt x="1360" y="215558"/>
                  </a:lnTo>
                  <a:lnTo>
                    <a:pt x="716" y="223080"/>
                  </a:lnTo>
                  <a:lnTo>
                    <a:pt x="286" y="230080"/>
                  </a:lnTo>
                  <a:lnTo>
                    <a:pt x="0" y="236730"/>
                  </a:lnTo>
                  <a:lnTo>
                    <a:pt x="801" y="243148"/>
                  </a:lnTo>
                  <a:lnTo>
                    <a:pt x="2328" y="249411"/>
                  </a:lnTo>
                  <a:lnTo>
                    <a:pt x="4338" y="255571"/>
                  </a:lnTo>
                  <a:lnTo>
                    <a:pt x="7662" y="260670"/>
                  </a:lnTo>
                  <a:lnTo>
                    <a:pt x="11862" y="265061"/>
                  </a:lnTo>
                  <a:lnTo>
                    <a:pt x="16647" y="268981"/>
                  </a:lnTo>
                  <a:lnTo>
                    <a:pt x="22813" y="272586"/>
                  </a:lnTo>
                  <a:lnTo>
                    <a:pt x="29901" y="275982"/>
                  </a:lnTo>
                  <a:lnTo>
                    <a:pt x="37602" y="279238"/>
                  </a:lnTo>
                  <a:lnTo>
                    <a:pt x="45714" y="281409"/>
                  </a:lnTo>
                  <a:lnTo>
                    <a:pt x="54097" y="282856"/>
                  </a:lnTo>
                  <a:lnTo>
                    <a:pt x="62663" y="283820"/>
                  </a:lnTo>
                  <a:lnTo>
                    <a:pt x="72342" y="285456"/>
                  </a:lnTo>
                  <a:lnTo>
                    <a:pt x="82764" y="287538"/>
                  </a:lnTo>
                  <a:lnTo>
                    <a:pt x="93681" y="289919"/>
                  </a:lnTo>
                  <a:lnTo>
                    <a:pt x="103934" y="290513"/>
                  </a:lnTo>
                  <a:lnTo>
                    <a:pt x="113747" y="289918"/>
                  </a:lnTo>
                  <a:lnTo>
                    <a:pt x="123266" y="288528"/>
                  </a:lnTo>
                  <a:lnTo>
                    <a:pt x="131596" y="287602"/>
                  </a:lnTo>
                  <a:lnTo>
                    <a:pt x="139134" y="286985"/>
                  </a:lnTo>
                  <a:lnTo>
                    <a:pt x="160162" y="28575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417"/>
            <p:cNvSpPr/>
            <p:nvPr/>
          </p:nvSpPr>
          <p:spPr>
            <a:xfrm>
              <a:off x="3215215" y="3259335"/>
              <a:ext cx="294001" cy="625080"/>
            </a:xfrm>
            <a:custGeom>
              <a:avLst/>
              <a:gdLst/>
              <a:ahLst/>
              <a:cxnLst/>
              <a:rect l="0" t="0" r="0" b="0"/>
              <a:pathLst>
                <a:path w="294001" h="625080">
                  <a:moveTo>
                    <a:pt x="258433" y="0"/>
                  </a:moveTo>
                  <a:lnTo>
                    <a:pt x="263174" y="0"/>
                  </a:lnTo>
                  <a:lnTo>
                    <a:pt x="264570" y="993"/>
                  </a:lnTo>
                  <a:lnTo>
                    <a:pt x="265501" y="2646"/>
                  </a:lnTo>
                  <a:lnTo>
                    <a:pt x="269457" y="12360"/>
                  </a:lnTo>
                  <a:lnTo>
                    <a:pt x="276912" y="30451"/>
                  </a:lnTo>
                  <a:lnTo>
                    <a:pt x="285406" y="54663"/>
                  </a:lnTo>
                  <a:lnTo>
                    <a:pt x="290265" y="72912"/>
                  </a:lnTo>
                  <a:lnTo>
                    <a:pt x="291561" y="83335"/>
                  </a:lnTo>
                  <a:lnTo>
                    <a:pt x="292424" y="94252"/>
                  </a:lnTo>
                  <a:lnTo>
                    <a:pt x="293000" y="105499"/>
                  </a:lnTo>
                  <a:lnTo>
                    <a:pt x="293640" y="128579"/>
                  </a:lnTo>
                  <a:lnTo>
                    <a:pt x="294000" y="163885"/>
                  </a:lnTo>
                  <a:lnTo>
                    <a:pt x="293058" y="175734"/>
                  </a:lnTo>
                  <a:lnTo>
                    <a:pt x="291438" y="187601"/>
                  </a:lnTo>
                  <a:lnTo>
                    <a:pt x="289366" y="199482"/>
                  </a:lnTo>
                  <a:lnTo>
                    <a:pt x="286993" y="211370"/>
                  </a:lnTo>
                  <a:lnTo>
                    <a:pt x="281710" y="235164"/>
                  </a:lnTo>
                  <a:lnTo>
                    <a:pt x="277920" y="247065"/>
                  </a:lnTo>
                  <a:lnTo>
                    <a:pt x="273408" y="258968"/>
                  </a:lnTo>
                  <a:lnTo>
                    <a:pt x="268416" y="270872"/>
                  </a:lnTo>
                  <a:lnTo>
                    <a:pt x="262112" y="282777"/>
                  </a:lnTo>
                  <a:lnTo>
                    <a:pt x="254933" y="294682"/>
                  </a:lnTo>
                  <a:lnTo>
                    <a:pt x="226763" y="337565"/>
                  </a:lnTo>
                  <a:lnTo>
                    <a:pt x="211615" y="359050"/>
                  </a:lnTo>
                  <a:lnTo>
                    <a:pt x="203409" y="370336"/>
                  </a:lnTo>
                  <a:lnTo>
                    <a:pt x="194961" y="379844"/>
                  </a:lnTo>
                  <a:lnTo>
                    <a:pt x="186353" y="388167"/>
                  </a:lnTo>
                  <a:lnTo>
                    <a:pt x="177637" y="395700"/>
                  </a:lnTo>
                  <a:lnTo>
                    <a:pt x="168850" y="402706"/>
                  </a:lnTo>
                  <a:lnTo>
                    <a:pt x="160016" y="409361"/>
                  </a:lnTo>
                  <a:lnTo>
                    <a:pt x="151150" y="415782"/>
                  </a:lnTo>
                  <a:lnTo>
                    <a:pt x="141270" y="421056"/>
                  </a:lnTo>
                  <a:lnTo>
                    <a:pt x="130715" y="425563"/>
                  </a:lnTo>
                  <a:lnTo>
                    <a:pt x="119709" y="429561"/>
                  </a:lnTo>
                  <a:lnTo>
                    <a:pt x="110388" y="433217"/>
                  </a:lnTo>
                  <a:lnTo>
                    <a:pt x="102189" y="436648"/>
                  </a:lnTo>
                  <a:lnTo>
                    <a:pt x="94739" y="439927"/>
                  </a:lnTo>
                  <a:lnTo>
                    <a:pt x="86796" y="442113"/>
                  </a:lnTo>
                  <a:lnTo>
                    <a:pt x="78524" y="443570"/>
                  </a:lnTo>
                  <a:lnTo>
                    <a:pt x="70032" y="444542"/>
                  </a:lnTo>
                  <a:lnTo>
                    <a:pt x="62387" y="444197"/>
                  </a:lnTo>
                  <a:lnTo>
                    <a:pt x="55306" y="442975"/>
                  </a:lnTo>
                  <a:lnTo>
                    <a:pt x="48601" y="441168"/>
                  </a:lnTo>
                  <a:lnTo>
                    <a:pt x="43139" y="438972"/>
                  </a:lnTo>
                  <a:lnTo>
                    <a:pt x="34423" y="433885"/>
                  </a:lnTo>
                  <a:lnTo>
                    <a:pt x="27243" y="428317"/>
                  </a:lnTo>
                  <a:lnTo>
                    <a:pt x="23939" y="425443"/>
                  </a:lnTo>
                  <a:lnTo>
                    <a:pt x="17622" y="416958"/>
                  </a:lnTo>
                  <a:lnTo>
                    <a:pt x="8488" y="401025"/>
                  </a:lnTo>
                  <a:lnTo>
                    <a:pt x="5482" y="395343"/>
                  </a:lnTo>
                  <a:lnTo>
                    <a:pt x="2143" y="381091"/>
                  </a:lnTo>
                  <a:lnTo>
                    <a:pt x="659" y="365827"/>
                  </a:lnTo>
                  <a:lnTo>
                    <a:pt x="0" y="352428"/>
                  </a:lnTo>
                  <a:lnTo>
                    <a:pt x="2352" y="337213"/>
                  </a:lnTo>
                  <a:lnTo>
                    <a:pt x="6705" y="322513"/>
                  </a:lnTo>
                  <a:lnTo>
                    <a:pt x="14734" y="307667"/>
                  </a:lnTo>
                  <a:lnTo>
                    <a:pt x="20476" y="296814"/>
                  </a:lnTo>
                  <a:lnTo>
                    <a:pt x="28982" y="288022"/>
                  </a:lnTo>
                  <a:lnTo>
                    <a:pt x="34027" y="284288"/>
                  </a:lnTo>
                  <a:lnTo>
                    <a:pt x="42280" y="277493"/>
                  </a:lnTo>
                  <a:lnTo>
                    <a:pt x="45870" y="274293"/>
                  </a:lnTo>
                  <a:lnTo>
                    <a:pt x="50248" y="272159"/>
                  </a:lnTo>
                  <a:lnTo>
                    <a:pt x="55150" y="270737"/>
                  </a:lnTo>
                  <a:lnTo>
                    <a:pt x="60404" y="269788"/>
                  </a:lnTo>
                  <a:lnTo>
                    <a:pt x="65890" y="269156"/>
                  </a:lnTo>
                  <a:lnTo>
                    <a:pt x="71532" y="268734"/>
                  </a:lnTo>
                  <a:lnTo>
                    <a:pt x="77277" y="268453"/>
                  </a:lnTo>
                  <a:lnTo>
                    <a:pt x="82100" y="269258"/>
                  </a:lnTo>
                  <a:lnTo>
                    <a:pt x="90104" y="272798"/>
                  </a:lnTo>
                  <a:lnTo>
                    <a:pt x="95612" y="276124"/>
                  </a:lnTo>
                  <a:lnTo>
                    <a:pt x="109670" y="285110"/>
                  </a:lnTo>
                  <a:lnTo>
                    <a:pt x="116593" y="291276"/>
                  </a:lnTo>
                  <a:lnTo>
                    <a:pt x="123194" y="298364"/>
                  </a:lnTo>
                  <a:lnTo>
                    <a:pt x="129578" y="306066"/>
                  </a:lnTo>
                  <a:lnTo>
                    <a:pt x="135819" y="314177"/>
                  </a:lnTo>
                  <a:lnTo>
                    <a:pt x="141963" y="322560"/>
                  </a:lnTo>
                  <a:lnTo>
                    <a:pt x="154083" y="339813"/>
                  </a:lnTo>
                  <a:lnTo>
                    <a:pt x="166084" y="357403"/>
                  </a:lnTo>
                  <a:lnTo>
                    <a:pt x="172062" y="367253"/>
                  </a:lnTo>
                  <a:lnTo>
                    <a:pt x="178032" y="377789"/>
                  </a:lnTo>
                  <a:lnTo>
                    <a:pt x="183996" y="388781"/>
                  </a:lnTo>
                  <a:lnTo>
                    <a:pt x="188965" y="400078"/>
                  </a:lnTo>
                  <a:lnTo>
                    <a:pt x="193269" y="411578"/>
                  </a:lnTo>
                  <a:lnTo>
                    <a:pt x="197131" y="423214"/>
                  </a:lnTo>
                  <a:lnTo>
                    <a:pt x="199706" y="434939"/>
                  </a:lnTo>
                  <a:lnTo>
                    <a:pt x="201422" y="446725"/>
                  </a:lnTo>
                  <a:lnTo>
                    <a:pt x="202566" y="458551"/>
                  </a:lnTo>
                  <a:lnTo>
                    <a:pt x="203329" y="470404"/>
                  </a:lnTo>
                  <a:lnTo>
                    <a:pt x="203838" y="482274"/>
                  </a:lnTo>
                  <a:lnTo>
                    <a:pt x="204177" y="494157"/>
                  </a:lnTo>
                  <a:lnTo>
                    <a:pt x="203410" y="505055"/>
                  </a:lnTo>
                  <a:lnTo>
                    <a:pt x="201908" y="515297"/>
                  </a:lnTo>
                  <a:lnTo>
                    <a:pt x="198584" y="534615"/>
                  </a:lnTo>
                  <a:lnTo>
                    <a:pt x="197107" y="553122"/>
                  </a:lnTo>
                  <a:lnTo>
                    <a:pt x="193805" y="568624"/>
                  </a:lnTo>
                  <a:lnTo>
                    <a:pt x="190022" y="582128"/>
                  </a:lnTo>
                  <a:lnTo>
                    <a:pt x="187892" y="599895"/>
                  </a:lnTo>
                  <a:lnTo>
                    <a:pt x="187173" y="615290"/>
                  </a:lnTo>
                  <a:lnTo>
                    <a:pt x="186995" y="62507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418"/>
            <p:cNvSpPr/>
            <p:nvPr/>
          </p:nvSpPr>
          <p:spPr>
            <a:xfrm>
              <a:off x="3625453" y="3143250"/>
              <a:ext cx="345926" cy="732235"/>
            </a:xfrm>
            <a:custGeom>
              <a:avLst/>
              <a:gdLst/>
              <a:ahLst/>
              <a:cxnLst/>
              <a:rect l="0" t="0" r="0" b="0"/>
              <a:pathLst>
                <a:path w="345926" h="732235">
                  <a:moveTo>
                    <a:pt x="151804" y="0"/>
                  </a:moveTo>
                  <a:lnTo>
                    <a:pt x="156545" y="4740"/>
                  </a:lnTo>
                  <a:lnTo>
                    <a:pt x="164164" y="9713"/>
                  </a:lnTo>
                  <a:lnTo>
                    <a:pt x="174165" y="15231"/>
                  </a:lnTo>
                  <a:lnTo>
                    <a:pt x="185224" y="20990"/>
                  </a:lnTo>
                  <a:lnTo>
                    <a:pt x="191943" y="25899"/>
                  </a:lnTo>
                  <a:lnTo>
                    <a:pt x="199399" y="32149"/>
                  </a:lnTo>
                  <a:lnTo>
                    <a:pt x="207347" y="39291"/>
                  </a:lnTo>
                  <a:lnTo>
                    <a:pt x="215622" y="48022"/>
                  </a:lnTo>
                  <a:lnTo>
                    <a:pt x="224115" y="57811"/>
                  </a:lnTo>
                  <a:lnTo>
                    <a:pt x="232754" y="68307"/>
                  </a:lnTo>
                  <a:lnTo>
                    <a:pt x="250289" y="90551"/>
                  </a:lnTo>
                  <a:lnTo>
                    <a:pt x="259133" y="102039"/>
                  </a:lnTo>
                  <a:lnTo>
                    <a:pt x="268005" y="114658"/>
                  </a:lnTo>
                  <a:lnTo>
                    <a:pt x="276896" y="128033"/>
                  </a:lnTo>
                  <a:lnTo>
                    <a:pt x="285800" y="141909"/>
                  </a:lnTo>
                  <a:lnTo>
                    <a:pt x="293721" y="156122"/>
                  </a:lnTo>
                  <a:lnTo>
                    <a:pt x="300986" y="170558"/>
                  </a:lnTo>
                  <a:lnTo>
                    <a:pt x="307813" y="185142"/>
                  </a:lnTo>
                  <a:lnTo>
                    <a:pt x="320691" y="214577"/>
                  </a:lnTo>
                  <a:lnTo>
                    <a:pt x="326903" y="229372"/>
                  </a:lnTo>
                  <a:lnTo>
                    <a:pt x="332037" y="244195"/>
                  </a:lnTo>
                  <a:lnTo>
                    <a:pt x="336452" y="259039"/>
                  </a:lnTo>
                  <a:lnTo>
                    <a:pt x="340387" y="273896"/>
                  </a:lnTo>
                  <a:lnTo>
                    <a:pt x="343010" y="288761"/>
                  </a:lnTo>
                  <a:lnTo>
                    <a:pt x="344760" y="303632"/>
                  </a:lnTo>
                  <a:lnTo>
                    <a:pt x="345925" y="318507"/>
                  </a:lnTo>
                  <a:lnTo>
                    <a:pt x="345710" y="333385"/>
                  </a:lnTo>
                  <a:lnTo>
                    <a:pt x="344575" y="348264"/>
                  </a:lnTo>
                  <a:lnTo>
                    <a:pt x="342826" y="363145"/>
                  </a:lnTo>
                  <a:lnTo>
                    <a:pt x="339675" y="379018"/>
                  </a:lnTo>
                  <a:lnTo>
                    <a:pt x="335590" y="395553"/>
                  </a:lnTo>
                  <a:lnTo>
                    <a:pt x="330883" y="412530"/>
                  </a:lnTo>
                  <a:lnTo>
                    <a:pt x="325761" y="427817"/>
                  </a:lnTo>
                  <a:lnTo>
                    <a:pt x="320361" y="441976"/>
                  </a:lnTo>
                  <a:lnTo>
                    <a:pt x="314777" y="455385"/>
                  </a:lnTo>
                  <a:lnTo>
                    <a:pt x="308078" y="469285"/>
                  </a:lnTo>
                  <a:lnTo>
                    <a:pt x="300635" y="483513"/>
                  </a:lnTo>
                  <a:lnTo>
                    <a:pt x="284428" y="512551"/>
                  </a:lnTo>
                  <a:lnTo>
                    <a:pt x="267302" y="541992"/>
                  </a:lnTo>
                  <a:lnTo>
                    <a:pt x="257577" y="555797"/>
                  </a:lnTo>
                  <a:lnTo>
                    <a:pt x="247124" y="568969"/>
                  </a:lnTo>
                  <a:lnTo>
                    <a:pt x="236186" y="581718"/>
                  </a:lnTo>
                  <a:lnTo>
                    <a:pt x="224926" y="594187"/>
                  </a:lnTo>
                  <a:lnTo>
                    <a:pt x="201831" y="618625"/>
                  </a:lnTo>
                  <a:lnTo>
                    <a:pt x="190117" y="629705"/>
                  </a:lnTo>
                  <a:lnTo>
                    <a:pt x="178338" y="640069"/>
                  </a:lnTo>
                  <a:lnTo>
                    <a:pt x="166517" y="649955"/>
                  </a:lnTo>
                  <a:lnTo>
                    <a:pt x="153675" y="659522"/>
                  </a:lnTo>
                  <a:lnTo>
                    <a:pt x="140153" y="668876"/>
                  </a:lnTo>
                  <a:lnTo>
                    <a:pt x="126178" y="678089"/>
                  </a:lnTo>
                  <a:lnTo>
                    <a:pt x="111899" y="686215"/>
                  </a:lnTo>
                  <a:lnTo>
                    <a:pt x="97420" y="693618"/>
                  </a:lnTo>
                  <a:lnTo>
                    <a:pt x="82806" y="700536"/>
                  </a:lnTo>
                  <a:lnTo>
                    <a:pt x="70086" y="706141"/>
                  </a:lnTo>
                  <a:lnTo>
                    <a:pt x="58630" y="710870"/>
                  </a:lnTo>
                  <a:lnTo>
                    <a:pt x="48016" y="715015"/>
                  </a:lnTo>
                  <a:lnTo>
                    <a:pt x="28285" y="722266"/>
                  </a:lnTo>
                  <a:lnTo>
                    <a:pt x="0" y="73223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419"/>
            <p:cNvSpPr/>
            <p:nvPr/>
          </p:nvSpPr>
          <p:spPr>
            <a:xfrm>
              <a:off x="2090944" y="3384351"/>
              <a:ext cx="159338" cy="571501"/>
            </a:xfrm>
            <a:custGeom>
              <a:avLst/>
              <a:gdLst/>
              <a:ahLst/>
              <a:cxnLst/>
              <a:rect l="0" t="0" r="0" b="0"/>
              <a:pathLst>
                <a:path w="159338" h="571501">
                  <a:moveTo>
                    <a:pt x="114688" y="0"/>
                  </a:moveTo>
                  <a:lnTo>
                    <a:pt x="88957" y="0"/>
                  </a:lnTo>
                  <a:lnTo>
                    <a:pt x="83644" y="992"/>
                  </a:lnTo>
                  <a:lnTo>
                    <a:pt x="78117" y="2646"/>
                  </a:lnTo>
                  <a:lnTo>
                    <a:pt x="72448" y="4740"/>
                  </a:lnTo>
                  <a:lnTo>
                    <a:pt x="66684" y="8121"/>
                  </a:lnTo>
                  <a:lnTo>
                    <a:pt x="60857" y="12359"/>
                  </a:lnTo>
                  <a:lnTo>
                    <a:pt x="54988" y="17169"/>
                  </a:lnTo>
                  <a:lnTo>
                    <a:pt x="50084" y="21368"/>
                  </a:lnTo>
                  <a:lnTo>
                    <a:pt x="45822" y="25159"/>
                  </a:lnTo>
                  <a:lnTo>
                    <a:pt x="41988" y="28679"/>
                  </a:lnTo>
                  <a:lnTo>
                    <a:pt x="38440" y="34003"/>
                  </a:lnTo>
                  <a:lnTo>
                    <a:pt x="35083" y="40527"/>
                  </a:lnTo>
                  <a:lnTo>
                    <a:pt x="31852" y="47854"/>
                  </a:lnTo>
                  <a:lnTo>
                    <a:pt x="25617" y="61287"/>
                  </a:lnTo>
                  <a:lnTo>
                    <a:pt x="22565" y="67647"/>
                  </a:lnTo>
                  <a:lnTo>
                    <a:pt x="19539" y="74863"/>
                  </a:lnTo>
                  <a:lnTo>
                    <a:pt x="16528" y="82651"/>
                  </a:lnTo>
                  <a:lnTo>
                    <a:pt x="13530" y="90820"/>
                  </a:lnTo>
                  <a:lnTo>
                    <a:pt x="11530" y="100234"/>
                  </a:lnTo>
                  <a:lnTo>
                    <a:pt x="10198" y="110479"/>
                  </a:lnTo>
                  <a:lnTo>
                    <a:pt x="9309" y="121278"/>
                  </a:lnTo>
                  <a:lnTo>
                    <a:pt x="7725" y="132445"/>
                  </a:lnTo>
                  <a:lnTo>
                    <a:pt x="5676" y="143859"/>
                  </a:lnTo>
                  <a:lnTo>
                    <a:pt x="3318" y="155437"/>
                  </a:lnTo>
                  <a:lnTo>
                    <a:pt x="1746" y="167125"/>
                  </a:lnTo>
                  <a:lnTo>
                    <a:pt x="698" y="178886"/>
                  </a:lnTo>
                  <a:lnTo>
                    <a:pt x="0" y="190695"/>
                  </a:lnTo>
                  <a:lnTo>
                    <a:pt x="526" y="203528"/>
                  </a:lnTo>
                  <a:lnTo>
                    <a:pt x="1869" y="217045"/>
                  </a:lnTo>
                  <a:lnTo>
                    <a:pt x="3757" y="231017"/>
                  </a:lnTo>
                  <a:lnTo>
                    <a:pt x="5015" y="244301"/>
                  </a:lnTo>
                  <a:lnTo>
                    <a:pt x="5854" y="257124"/>
                  </a:lnTo>
                  <a:lnTo>
                    <a:pt x="6413" y="269643"/>
                  </a:lnTo>
                  <a:lnTo>
                    <a:pt x="7779" y="282949"/>
                  </a:lnTo>
                  <a:lnTo>
                    <a:pt x="9681" y="296782"/>
                  </a:lnTo>
                  <a:lnTo>
                    <a:pt x="11941" y="310964"/>
                  </a:lnTo>
                  <a:lnTo>
                    <a:pt x="14440" y="324387"/>
                  </a:lnTo>
                  <a:lnTo>
                    <a:pt x="19863" y="349886"/>
                  </a:lnTo>
                  <a:lnTo>
                    <a:pt x="23690" y="363234"/>
                  </a:lnTo>
                  <a:lnTo>
                    <a:pt x="28226" y="377093"/>
                  </a:lnTo>
                  <a:lnTo>
                    <a:pt x="33234" y="391294"/>
                  </a:lnTo>
                  <a:lnTo>
                    <a:pt x="37565" y="404730"/>
                  </a:lnTo>
                  <a:lnTo>
                    <a:pt x="41445" y="417656"/>
                  </a:lnTo>
                  <a:lnTo>
                    <a:pt x="45023" y="430242"/>
                  </a:lnTo>
                  <a:lnTo>
                    <a:pt x="50386" y="442601"/>
                  </a:lnTo>
                  <a:lnTo>
                    <a:pt x="56937" y="454810"/>
                  </a:lnTo>
                  <a:lnTo>
                    <a:pt x="71162" y="477966"/>
                  </a:lnTo>
                  <a:lnTo>
                    <a:pt x="84098" y="498179"/>
                  </a:lnTo>
                  <a:lnTo>
                    <a:pt x="91318" y="507737"/>
                  </a:lnTo>
                  <a:lnTo>
                    <a:pt x="99108" y="517085"/>
                  </a:lnTo>
                  <a:lnTo>
                    <a:pt x="107278" y="526294"/>
                  </a:lnTo>
                  <a:lnTo>
                    <a:pt x="115701" y="534417"/>
                  </a:lnTo>
                  <a:lnTo>
                    <a:pt x="124293" y="541817"/>
                  </a:lnTo>
                  <a:lnTo>
                    <a:pt x="132998" y="548735"/>
                  </a:lnTo>
                  <a:lnTo>
                    <a:pt x="139793" y="554339"/>
                  </a:lnTo>
                  <a:lnTo>
                    <a:pt x="145316" y="559067"/>
                  </a:lnTo>
                  <a:lnTo>
                    <a:pt x="159337" y="57150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420"/>
            <p:cNvSpPr/>
            <p:nvPr/>
          </p:nvSpPr>
          <p:spPr>
            <a:xfrm>
              <a:off x="4018359" y="2964656"/>
              <a:ext cx="133946" cy="250032"/>
            </a:xfrm>
            <a:custGeom>
              <a:avLst/>
              <a:gdLst/>
              <a:ahLst/>
              <a:cxnLst/>
              <a:rect l="0" t="0" r="0" b="0"/>
              <a:pathLst>
                <a:path w="133946" h="250032">
                  <a:moveTo>
                    <a:pt x="0" y="0"/>
                  </a:moveTo>
                  <a:lnTo>
                    <a:pt x="4740" y="4740"/>
                  </a:lnTo>
                  <a:lnTo>
                    <a:pt x="8121" y="7129"/>
                  </a:lnTo>
                  <a:lnTo>
                    <a:pt x="12359" y="9713"/>
                  </a:lnTo>
                  <a:lnTo>
                    <a:pt x="17169" y="12428"/>
                  </a:lnTo>
                  <a:lnTo>
                    <a:pt x="21368" y="16223"/>
                  </a:lnTo>
                  <a:lnTo>
                    <a:pt x="25159" y="20737"/>
                  </a:lnTo>
                  <a:lnTo>
                    <a:pt x="28679" y="25731"/>
                  </a:lnTo>
                  <a:lnTo>
                    <a:pt x="33010" y="30052"/>
                  </a:lnTo>
                  <a:lnTo>
                    <a:pt x="37882" y="33925"/>
                  </a:lnTo>
                  <a:lnTo>
                    <a:pt x="43114" y="37500"/>
                  </a:lnTo>
                  <a:lnTo>
                    <a:pt x="47594" y="41867"/>
                  </a:lnTo>
                  <a:lnTo>
                    <a:pt x="51573" y="46763"/>
                  </a:lnTo>
                  <a:lnTo>
                    <a:pt x="64560" y="65780"/>
                  </a:lnTo>
                  <a:lnTo>
                    <a:pt x="69829" y="73619"/>
                  </a:lnTo>
                  <a:lnTo>
                    <a:pt x="74333" y="80829"/>
                  </a:lnTo>
                  <a:lnTo>
                    <a:pt x="78329" y="87620"/>
                  </a:lnTo>
                  <a:lnTo>
                    <a:pt x="81985" y="94132"/>
                  </a:lnTo>
                  <a:lnTo>
                    <a:pt x="88693" y="106659"/>
                  </a:lnTo>
                  <a:lnTo>
                    <a:pt x="91871" y="112778"/>
                  </a:lnTo>
                  <a:lnTo>
                    <a:pt x="93989" y="118842"/>
                  </a:lnTo>
                  <a:lnTo>
                    <a:pt x="95401" y="124868"/>
                  </a:lnTo>
                  <a:lnTo>
                    <a:pt x="96343" y="130871"/>
                  </a:lnTo>
                  <a:lnTo>
                    <a:pt x="97963" y="136856"/>
                  </a:lnTo>
                  <a:lnTo>
                    <a:pt x="100035" y="142831"/>
                  </a:lnTo>
                  <a:lnTo>
                    <a:pt x="102409" y="148799"/>
                  </a:lnTo>
                  <a:lnTo>
                    <a:pt x="104984" y="154762"/>
                  </a:lnTo>
                  <a:lnTo>
                    <a:pt x="110490" y="166679"/>
                  </a:lnTo>
                  <a:lnTo>
                    <a:pt x="112355" y="171643"/>
                  </a:lnTo>
                  <a:lnTo>
                    <a:pt x="113598" y="175944"/>
                  </a:lnTo>
                  <a:lnTo>
                    <a:pt x="114427" y="179804"/>
                  </a:lnTo>
                  <a:lnTo>
                    <a:pt x="117994" y="186738"/>
                  </a:lnTo>
                  <a:lnTo>
                    <a:pt x="120335" y="189976"/>
                  </a:lnTo>
                  <a:lnTo>
                    <a:pt x="122935" y="196220"/>
                  </a:lnTo>
                  <a:lnTo>
                    <a:pt x="124091" y="203295"/>
                  </a:lnTo>
                  <a:lnTo>
                    <a:pt x="124399" y="207959"/>
                  </a:lnTo>
                  <a:lnTo>
                    <a:pt x="124894" y="220223"/>
                  </a:lnTo>
                  <a:lnTo>
                    <a:pt x="124979" y="227088"/>
                  </a:lnTo>
                  <a:lnTo>
                    <a:pt x="125983" y="229774"/>
                  </a:lnTo>
                  <a:lnTo>
                    <a:pt x="129745" y="235406"/>
                  </a:lnTo>
                  <a:lnTo>
                    <a:pt x="132700" y="239414"/>
                  </a:lnTo>
                  <a:lnTo>
                    <a:pt x="133392" y="242997"/>
                  </a:lnTo>
                  <a:lnTo>
                    <a:pt x="133945" y="250031"/>
                  </a:lnTo>
                  <a:lnTo>
                    <a:pt x="133945" y="2321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421"/>
            <p:cNvSpPr/>
            <p:nvPr/>
          </p:nvSpPr>
          <p:spPr>
            <a:xfrm>
              <a:off x="4482703" y="1116210"/>
              <a:ext cx="1" cy="232173"/>
            </a:xfrm>
            <a:custGeom>
              <a:avLst/>
              <a:gdLst/>
              <a:ahLst/>
              <a:cxnLst/>
              <a:rect l="0" t="0" r="0" b="0"/>
              <a:pathLst>
                <a:path w="1" h="232173">
                  <a:moveTo>
                    <a:pt x="0" y="0"/>
                  </a:moveTo>
                  <a:lnTo>
                    <a:pt x="0" y="2321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422"/>
            <p:cNvSpPr/>
            <p:nvPr/>
          </p:nvSpPr>
          <p:spPr>
            <a:xfrm>
              <a:off x="4509492" y="1634132"/>
              <a:ext cx="8930" cy="241103"/>
            </a:xfrm>
            <a:custGeom>
              <a:avLst/>
              <a:gdLst/>
              <a:ahLst/>
              <a:cxnLst/>
              <a:rect l="0" t="0" r="0" b="0"/>
              <a:pathLst>
                <a:path w="8930" h="241103">
                  <a:moveTo>
                    <a:pt x="0" y="0"/>
                  </a:moveTo>
                  <a:lnTo>
                    <a:pt x="0" y="9481"/>
                  </a:lnTo>
                  <a:lnTo>
                    <a:pt x="992" y="14258"/>
                  </a:lnTo>
                  <a:lnTo>
                    <a:pt x="2645" y="19428"/>
                  </a:lnTo>
                  <a:lnTo>
                    <a:pt x="4740" y="24858"/>
                  </a:lnTo>
                  <a:lnTo>
                    <a:pt x="6136" y="31455"/>
                  </a:lnTo>
                  <a:lnTo>
                    <a:pt x="7067" y="38829"/>
                  </a:lnTo>
                  <a:lnTo>
                    <a:pt x="7688" y="46722"/>
                  </a:lnTo>
                  <a:lnTo>
                    <a:pt x="8102" y="54961"/>
                  </a:lnTo>
                  <a:lnTo>
                    <a:pt x="8562" y="72052"/>
                  </a:lnTo>
                  <a:lnTo>
                    <a:pt x="8929" y="24110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423"/>
            <p:cNvSpPr/>
            <p:nvPr/>
          </p:nvSpPr>
          <p:spPr>
            <a:xfrm>
              <a:off x="4482703" y="2098476"/>
              <a:ext cx="35540" cy="705442"/>
            </a:xfrm>
            <a:custGeom>
              <a:avLst/>
              <a:gdLst/>
              <a:ahLst/>
              <a:cxnLst/>
              <a:rect l="0" t="0" r="0" b="0"/>
              <a:pathLst>
                <a:path w="35540" h="705442">
                  <a:moveTo>
                    <a:pt x="0" y="0"/>
                  </a:moveTo>
                  <a:lnTo>
                    <a:pt x="4740" y="9481"/>
                  </a:lnTo>
                  <a:lnTo>
                    <a:pt x="6136" y="14258"/>
                  </a:lnTo>
                  <a:lnTo>
                    <a:pt x="7067" y="19427"/>
                  </a:lnTo>
                  <a:lnTo>
                    <a:pt x="7688" y="24858"/>
                  </a:lnTo>
                  <a:lnTo>
                    <a:pt x="9094" y="32447"/>
                  </a:lnTo>
                  <a:lnTo>
                    <a:pt x="13302" y="51462"/>
                  </a:lnTo>
                  <a:lnTo>
                    <a:pt x="14821" y="61097"/>
                  </a:lnTo>
                  <a:lnTo>
                    <a:pt x="15834" y="70497"/>
                  </a:lnTo>
                  <a:lnTo>
                    <a:pt x="16509" y="79740"/>
                  </a:lnTo>
                  <a:lnTo>
                    <a:pt x="17951" y="88879"/>
                  </a:lnTo>
                  <a:lnTo>
                    <a:pt x="19905" y="97948"/>
                  </a:lnTo>
                  <a:lnTo>
                    <a:pt x="22199" y="106971"/>
                  </a:lnTo>
                  <a:lnTo>
                    <a:pt x="23729" y="116954"/>
                  </a:lnTo>
                  <a:lnTo>
                    <a:pt x="24749" y="127579"/>
                  </a:lnTo>
                  <a:lnTo>
                    <a:pt x="25429" y="138631"/>
                  </a:lnTo>
                  <a:lnTo>
                    <a:pt x="26874" y="148975"/>
                  </a:lnTo>
                  <a:lnTo>
                    <a:pt x="28830" y="158848"/>
                  </a:lnTo>
                  <a:lnTo>
                    <a:pt x="31126" y="168407"/>
                  </a:lnTo>
                  <a:lnTo>
                    <a:pt x="32657" y="178748"/>
                  </a:lnTo>
                  <a:lnTo>
                    <a:pt x="33677" y="189610"/>
                  </a:lnTo>
                  <a:lnTo>
                    <a:pt x="34358" y="200821"/>
                  </a:lnTo>
                  <a:lnTo>
                    <a:pt x="35114" y="221215"/>
                  </a:lnTo>
                  <a:lnTo>
                    <a:pt x="35539" y="252076"/>
                  </a:lnTo>
                  <a:lnTo>
                    <a:pt x="34646" y="273760"/>
                  </a:lnTo>
                  <a:lnTo>
                    <a:pt x="33019" y="283710"/>
                  </a:lnTo>
                  <a:lnTo>
                    <a:pt x="30943" y="293320"/>
                  </a:lnTo>
                  <a:lnTo>
                    <a:pt x="29558" y="302703"/>
                  </a:lnTo>
                  <a:lnTo>
                    <a:pt x="28635" y="311935"/>
                  </a:lnTo>
                  <a:lnTo>
                    <a:pt x="28019" y="321066"/>
                  </a:lnTo>
                  <a:lnTo>
                    <a:pt x="26617" y="331122"/>
                  </a:lnTo>
                  <a:lnTo>
                    <a:pt x="24690" y="341795"/>
                  </a:lnTo>
                  <a:lnTo>
                    <a:pt x="22413" y="352879"/>
                  </a:lnTo>
                  <a:lnTo>
                    <a:pt x="20895" y="363245"/>
                  </a:lnTo>
                  <a:lnTo>
                    <a:pt x="19883" y="373132"/>
                  </a:lnTo>
                  <a:lnTo>
                    <a:pt x="19209" y="382700"/>
                  </a:lnTo>
                  <a:lnTo>
                    <a:pt x="18459" y="401269"/>
                  </a:lnTo>
                  <a:lnTo>
                    <a:pt x="18259" y="410387"/>
                  </a:lnTo>
                  <a:lnTo>
                    <a:pt x="17133" y="419443"/>
                  </a:lnTo>
                  <a:lnTo>
                    <a:pt x="15391" y="428457"/>
                  </a:lnTo>
                  <a:lnTo>
                    <a:pt x="13237" y="437443"/>
                  </a:lnTo>
                  <a:lnTo>
                    <a:pt x="11801" y="446410"/>
                  </a:lnTo>
                  <a:lnTo>
                    <a:pt x="10844" y="455364"/>
                  </a:lnTo>
                  <a:lnTo>
                    <a:pt x="9780" y="473251"/>
                  </a:lnTo>
                  <a:lnTo>
                    <a:pt x="9308" y="491123"/>
                  </a:lnTo>
                  <a:lnTo>
                    <a:pt x="8189" y="500056"/>
                  </a:lnTo>
                  <a:lnTo>
                    <a:pt x="6452" y="508988"/>
                  </a:lnTo>
                  <a:lnTo>
                    <a:pt x="4301" y="517919"/>
                  </a:lnTo>
                  <a:lnTo>
                    <a:pt x="2867" y="525857"/>
                  </a:lnTo>
                  <a:lnTo>
                    <a:pt x="1911" y="533134"/>
                  </a:lnTo>
                  <a:lnTo>
                    <a:pt x="849" y="547503"/>
                  </a:lnTo>
                  <a:lnTo>
                    <a:pt x="377" y="563811"/>
                  </a:lnTo>
                  <a:lnTo>
                    <a:pt x="33" y="603829"/>
                  </a:lnTo>
                  <a:lnTo>
                    <a:pt x="1014" y="609920"/>
                  </a:lnTo>
                  <a:lnTo>
                    <a:pt x="2660" y="615965"/>
                  </a:lnTo>
                  <a:lnTo>
                    <a:pt x="4750" y="621979"/>
                  </a:lnTo>
                  <a:lnTo>
                    <a:pt x="6143" y="627973"/>
                  </a:lnTo>
                  <a:lnTo>
                    <a:pt x="7072" y="633953"/>
                  </a:lnTo>
                  <a:lnTo>
                    <a:pt x="8104" y="644898"/>
                  </a:lnTo>
                  <a:lnTo>
                    <a:pt x="8820" y="663248"/>
                  </a:lnTo>
                  <a:lnTo>
                    <a:pt x="8929" y="705441"/>
                  </a:lnTo>
                  <a:lnTo>
                    <a:pt x="8929" y="68758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424"/>
            <p:cNvSpPr/>
            <p:nvPr/>
          </p:nvSpPr>
          <p:spPr>
            <a:xfrm>
              <a:off x="4313039" y="3679031"/>
              <a:ext cx="8930" cy="8930"/>
            </a:xfrm>
            <a:custGeom>
              <a:avLst/>
              <a:gdLst/>
              <a:ahLst/>
              <a:cxnLst/>
              <a:rect l="0" t="0" r="0" b="0"/>
              <a:pathLst>
                <a:path w="8930" h="8930">
                  <a:moveTo>
                    <a:pt x="8929" y="0"/>
                  </a:moveTo>
                  <a:lnTo>
                    <a:pt x="367" y="0"/>
                  </a:lnTo>
                  <a:lnTo>
                    <a:pt x="245" y="992"/>
                  </a:lnTo>
                  <a:lnTo>
                    <a:pt x="163" y="2646"/>
                  </a:lnTo>
                  <a:lnTo>
                    <a:pt x="1" y="8897"/>
                  </a:lnTo>
                  <a:lnTo>
                    <a:pt x="0" y="892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425"/>
            <p:cNvSpPr/>
            <p:nvPr/>
          </p:nvSpPr>
          <p:spPr>
            <a:xfrm>
              <a:off x="4554302" y="3404020"/>
              <a:ext cx="232011" cy="346449"/>
            </a:xfrm>
            <a:custGeom>
              <a:avLst/>
              <a:gdLst/>
              <a:ahLst/>
              <a:cxnLst/>
              <a:rect l="0" t="0" r="0" b="0"/>
              <a:pathLst>
                <a:path w="232011" h="346449">
                  <a:moveTo>
                    <a:pt x="205221" y="114276"/>
                  </a:moveTo>
                  <a:lnTo>
                    <a:pt x="205221" y="119017"/>
                  </a:lnTo>
                  <a:lnTo>
                    <a:pt x="204229" y="120413"/>
                  </a:lnTo>
                  <a:lnTo>
                    <a:pt x="202575" y="121344"/>
                  </a:lnTo>
                  <a:lnTo>
                    <a:pt x="200481" y="121965"/>
                  </a:lnTo>
                  <a:lnTo>
                    <a:pt x="199084" y="123370"/>
                  </a:lnTo>
                  <a:lnTo>
                    <a:pt x="198153" y="125300"/>
                  </a:lnTo>
                  <a:lnTo>
                    <a:pt x="196127" y="131082"/>
                  </a:lnTo>
                  <a:lnTo>
                    <a:pt x="191919" y="140266"/>
                  </a:lnTo>
                  <a:lnTo>
                    <a:pt x="188415" y="144502"/>
                  </a:lnTo>
                  <a:lnTo>
                    <a:pt x="184095" y="148317"/>
                  </a:lnTo>
                  <a:lnTo>
                    <a:pt x="179231" y="151853"/>
                  </a:lnTo>
                  <a:lnTo>
                    <a:pt x="174996" y="155202"/>
                  </a:lnTo>
                  <a:lnTo>
                    <a:pt x="171180" y="158428"/>
                  </a:lnTo>
                  <a:lnTo>
                    <a:pt x="167644" y="161570"/>
                  </a:lnTo>
                  <a:lnTo>
                    <a:pt x="163303" y="164657"/>
                  </a:lnTo>
                  <a:lnTo>
                    <a:pt x="158424" y="167707"/>
                  </a:lnTo>
                  <a:lnTo>
                    <a:pt x="153187" y="170733"/>
                  </a:lnTo>
                  <a:lnTo>
                    <a:pt x="146719" y="173742"/>
                  </a:lnTo>
                  <a:lnTo>
                    <a:pt x="139431" y="176740"/>
                  </a:lnTo>
                  <a:lnTo>
                    <a:pt x="131595" y="179732"/>
                  </a:lnTo>
                  <a:lnTo>
                    <a:pt x="124387" y="181725"/>
                  </a:lnTo>
                  <a:lnTo>
                    <a:pt x="117597" y="183055"/>
                  </a:lnTo>
                  <a:lnTo>
                    <a:pt x="111086" y="183942"/>
                  </a:lnTo>
                  <a:lnTo>
                    <a:pt x="103769" y="184532"/>
                  </a:lnTo>
                  <a:lnTo>
                    <a:pt x="95914" y="184926"/>
                  </a:lnTo>
                  <a:lnTo>
                    <a:pt x="87701" y="185189"/>
                  </a:lnTo>
                  <a:lnTo>
                    <a:pt x="80242" y="184371"/>
                  </a:lnTo>
                  <a:lnTo>
                    <a:pt x="73284" y="182835"/>
                  </a:lnTo>
                  <a:lnTo>
                    <a:pt x="59269" y="178481"/>
                  </a:lnTo>
                  <a:lnTo>
                    <a:pt x="43120" y="173238"/>
                  </a:lnTo>
                  <a:lnTo>
                    <a:pt x="36630" y="170452"/>
                  </a:lnTo>
                  <a:lnTo>
                    <a:pt x="31311" y="167601"/>
                  </a:lnTo>
                  <a:lnTo>
                    <a:pt x="26773" y="164709"/>
                  </a:lnTo>
                  <a:lnTo>
                    <a:pt x="22755" y="161789"/>
                  </a:lnTo>
                  <a:lnTo>
                    <a:pt x="15646" y="155898"/>
                  </a:lnTo>
                  <a:lnTo>
                    <a:pt x="9179" y="147327"/>
                  </a:lnTo>
                  <a:lnTo>
                    <a:pt x="6065" y="142263"/>
                  </a:lnTo>
                  <a:lnTo>
                    <a:pt x="3989" y="136903"/>
                  </a:lnTo>
                  <a:lnTo>
                    <a:pt x="2605" y="131345"/>
                  </a:lnTo>
                  <a:lnTo>
                    <a:pt x="1683" y="125655"/>
                  </a:lnTo>
                  <a:lnTo>
                    <a:pt x="1068" y="119878"/>
                  </a:lnTo>
                  <a:lnTo>
                    <a:pt x="658" y="114042"/>
                  </a:lnTo>
                  <a:lnTo>
                    <a:pt x="385" y="108167"/>
                  </a:lnTo>
                  <a:lnTo>
                    <a:pt x="81" y="96347"/>
                  </a:lnTo>
                  <a:lnTo>
                    <a:pt x="0" y="90417"/>
                  </a:lnTo>
                  <a:lnTo>
                    <a:pt x="1930" y="84480"/>
                  </a:lnTo>
                  <a:lnTo>
                    <a:pt x="5201" y="78537"/>
                  </a:lnTo>
                  <a:lnTo>
                    <a:pt x="9367" y="72591"/>
                  </a:lnTo>
                  <a:lnTo>
                    <a:pt x="13136" y="66642"/>
                  </a:lnTo>
                  <a:lnTo>
                    <a:pt x="16641" y="60692"/>
                  </a:lnTo>
                  <a:lnTo>
                    <a:pt x="19969" y="54741"/>
                  </a:lnTo>
                  <a:lnTo>
                    <a:pt x="24173" y="48789"/>
                  </a:lnTo>
                  <a:lnTo>
                    <a:pt x="28960" y="42837"/>
                  </a:lnTo>
                  <a:lnTo>
                    <a:pt x="34135" y="36885"/>
                  </a:lnTo>
                  <a:lnTo>
                    <a:pt x="40562" y="31924"/>
                  </a:lnTo>
                  <a:lnTo>
                    <a:pt x="47824" y="27625"/>
                  </a:lnTo>
                  <a:lnTo>
                    <a:pt x="94760" y="4298"/>
                  </a:lnTo>
                  <a:lnTo>
                    <a:pt x="100823" y="2262"/>
                  </a:lnTo>
                  <a:lnTo>
                    <a:pt x="106849" y="905"/>
                  </a:lnTo>
                  <a:lnTo>
                    <a:pt x="112851" y="0"/>
                  </a:lnTo>
                  <a:lnTo>
                    <a:pt x="119828" y="389"/>
                  </a:lnTo>
                  <a:lnTo>
                    <a:pt x="127456" y="1640"/>
                  </a:lnTo>
                  <a:lnTo>
                    <a:pt x="135518" y="3467"/>
                  </a:lnTo>
                  <a:lnTo>
                    <a:pt x="142877" y="5676"/>
                  </a:lnTo>
                  <a:lnTo>
                    <a:pt x="149768" y="8142"/>
                  </a:lnTo>
                  <a:lnTo>
                    <a:pt x="156346" y="10778"/>
                  </a:lnTo>
                  <a:lnTo>
                    <a:pt x="161723" y="13527"/>
                  </a:lnTo>
                  <a:lnTo>
                    <a:pt x="166300" y="16353"/>
                  </a:lnTo>
                  <a:lnTo>
                    <a:pt x="170344" y="19228"/>
                  </a:lnTo>
                  <a:lnTo>
                    <a:pt x="175025" y="23130"/>
                  </a:lnTo>
                  <a:lnTo>
                    <a:pt x="180129" y="27715"/>
                  </a:lnTo>
                  <a:lnTo>
                    <a:pt x="185516" y="32756"/>
                  </a:lnTo>
                  <a:lnTo>
                    <a:pt x="190100" y="38101"/>
                  </a:lnTo>
                  <a:lnTo>
                    <a:pt x="194148" y="43649"/>
                  </a:lnTo>
                  <a:lnTo>
                    <a:pt x="212515" y="71551"/>
                  </a:lnTo>
                  <a:lnTo>
                    <a:pt x="217029" y="79840"/>
                  </a:lnTo>
                  <a:lnTo>
                    <a:pt x="221030" y="88342"/>
                  </a:lnTo>
                  <a:lnTo>
                    <a:pt x="224690" y="96987"/>
                  </a:lnTo>
                  <a:lnTo>
                    <a:pt x="227130" y="105727"/>
                  </a:lnTo>
                  <a:lnTo>
                    <a:pt x="228757" y="114529"/>
                  </a:lnTo>
                  <a:lnTo>
                    <a:pt x="229841" y="123375"/>
                  </a:lnTo>
                  <a:lnTo>
                    <a:pt x="230564" y="133240"/>
                  </a:lnTo>
                  <a:lnTo>
                    <a:pt x="231046" y="143786"/>
                  </a:lnTo>
                  <a:lnTo>
                    <a:pt x="231582" y="165095"/>
                  </a:lnTo>
                  <a:lnTo>
                    <a:pt x="232003" y="257103"/>
                  </a:lnTo>
                  <a:lnTo>
                    <a:pt x="232005" y="266049"/>
                  </a:lnTo>
                  <a:lnTo>
                    <a:pt x="231015" y="273997"/>
                  </a:lnTo>
                  <a:lnTo>
                    <a:pt x="229361" y="281281"/>
                  </a:lnTo>
                  <a:lnTo>
                    <a:pt x="227268" y="288120"/>
                  </a:lnTo>
                  <a:lnTo>
                    <a:pt x="225872" y="294665"/>
                  </a:lnTo>
                  <a:lnTo>
                    <a:pt x="224941" y="301011"/>
                  </a:lnTo>
                  <a:lnTo>
                    <a:pt x="224321" y="307227"/>
                  </a:lnTo>
                  <a:lnTo>
                    <a:pt x="224900" y="313355"/>
                  </a:lnTo>
                  <a:lnTo>
                    <a:pt x="226278" y="319426"/>
                  </a:lnTo>
                  <a:lnTo>
                    <a:pt x="228188" y="325457"/>
                  </a:lnTo>
                  <a:lnTo>
                    <a:pt x="230312" y="334803"/>
                  </a:lnTo>
                  <a:lnTo>
                    <a:pt x="232010" y="34644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426"/>
            <p:cNvSpPr/>
            <p:nvPr/>
          </p:nvSpPr>
          <p:spPr>
            <a:xfrm>
              <a:off x="5089921" y="3634382"/>
              <a:ext cx="1" cy="8931"/>
            </a:xfrm>
            <a:custGeom>
              <a:avLst/>
              <a:gdLst/>
              <a:ahLst/>
              <a:cxnLst/>
              <a:rect l="0" t="0" r="0" b="0"/>
              <a:pathLst>
                <a:path w="1" h="8931">
                  <a:moveTo>
                    <a:pt x="0" y="0"/>
                  </a:moveTo>
                  <a:lnTo>
                    <a:pt x="0" y="8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427"/>
            <p:cNvSpPr/>
            <p:nvPr/>
          </p:nvSpPr>
          <p:spPr>
            <a:xfrm>
              <a:off x="5339953" y="3331307"/>
              <a:ext cx="248135" cy="383444"/>
            </a:xfrm>
            <a:custGeom>
              <a:avLst/>
              <a:gdLst/>
              <a:ahLst/>
              <a:cxnLst/>
              <a:rect l="0" t="0" r="0" b="0"/>
              <a:pathLst>
                <a:path w="248135" h="383444">
                  <a:moveTo>
                    <a:pt x="0" y="106622"/>
                  </a:moveTo>
                  <a:lnTo>
                    <a:pt x="12428" y="106622"/>
                  </a:lnTo>
                  <a:lnTo>
                    <a:pt x="16223" y="107614"/>
                  </a:lnTo>
                  <a:lnTo>
                    <a:pt x="20738" y="109268"/>
                  </a:lnTo>
                  <a:lnTo>
                    <a:pt x="25731" y="111363"/>
                  </a:lnTo>
                  <a:lnTo>
                    <a:pt x="31044" y="113752"/>
                  </a:lnTo>
                  <a:lnTo>
                    <a:pt x="42240" y="119051"/>
                  </a:lnTo>
                  <a:lnTo>
                    <a:pt x="48996" y="120861"/>
                  </a:lnTo>
                  <a:lnTo>
                    <a:pt x="56476" y="122068"/>
                  </a:lnTo>
                  <a:lnTo>
                    <a:pt x="64439" y="122872"/>
                  </a:lnTo>
                  <a:lnTo>
                    <a:pt x="72725" y="123409"/>
                  </a:lnTo>
                  <a:lnTo>
                    <a:pt x="81226" y="123766"/>
                  </a:lnTo>
                  <a:lnTo>
                    <a:pt x="89869" y="124005"/>
                  </a:lnTo>
                  <a:lnTo>
                    <a:pt x="98608" y="125156"/>
                  </a:lnTo>
                  <a:lnTo>
                    <a:pt x="107410" y="126916"/>
                  </a:lnTo>
                  <a:lnTo>
                    <a:pt x="116255" y="129081"/>
                  </a:lnTo>
                  <a:lnTo>
                    <a:pt x="125128" y="129532"/>
                  </a:lnTo>
                  <a:lnTo>
                    <a:pt x="134021" y="128841"/>
                  </a:lnTo>
                  <a:lnTo>
                    <a:pt x="142925" y="127388"/>
                  </a:lnTo>
                  <a:lnTo>
                    <a:pt x="150846" y="126419"/>
                  </a:lnTo>
                  <a:lnTo>
                    <a:pt x="158111" y="125774"/>
                  </a:lnTo>
                  <a:lnTo>
                    <a:pt x="164938" y="125343"/>
                  </a:lnTo>
                  <a:lnTo>
                    <a:pt x="172467" y="124064"/>
                  </a:lnTo>
                  <a:lnTo>
                    <a:pt x="180461" y="122219"/>
                  </a:lnTo>
                  <a:lnTo>
                    <a:pt x="188769" y="119996"/>
                  </a:lnTo>
                  <a:lnTo>
                    <a:pt x="195299" y="117523"/>
                  </a:lnTo>
                  <a:lnTo>
                    <a:pt x="200644" y="114882"/>
                  </a:lnTo>
                  <a:lnTo>
                    <a:pt x="205201" y="112128"/>
                  </a:lnTo>
                  <a:lnTo>
                    <a:pt x="210222" y="109301"/>
                  </a:lnTo>
                  <a:lnTo>
                    <a:pt x="221093" y="103513"/>
                  </a:lnTo>
                  <a:lnTo>
                    <a:pt x="225778" y="100581"/>
                  </a:lnTo>
                  <a:lnTo>
                    <a:pt x="229893" y="97634"/>
                  </a:lnTo>
                  <a:lnTo>
                    <a:pt x="233629" y="94676"/>
                  </a:lnTo>
                  <a:lnTo>
                    <a:pt x="240426" y="86100"/>
                  </a:lnTo>
                  <a:lnTo>
                    <a:pt x="243628" y="81034"/>
                  </a:lnTo>
                  <a:lnTo>
                    <a:pt x="247185" y="70114"/>
                  </a:lnTo>
                  <a:lnTo>
                    <a:pt x="248134" y="64424"/>
                  </a:lnTo>
                  <a:lnTo>
                    <a:pt x="247774" y="59639"/>
                  </a:lnTo>
                  <a:lnTo>
                    <a:pt x="246542" y="55456"/>
                  </a:lnTo>
                  <a:lnTo>
                    <a:pt x="237436" y="36874"/>
                  </a:lnTo>
                  <a:lnTo>
                    <a:pt x="231865" y="28329"/>
                  </a:lnTo>
                  <a:lnTo>
                    <a:pt x="228991" y="24661"/>
                  </a:lnTo>
                  <a:lnTo>
                    <a:pt x="225090" y="21224"/>
                  </a:lnTo>
                  <a:lnTo>
                    <a:pt x="220505" y="17940"/>
                  </a:lnTo>
                  <a:lnTo>
                    <a:pt x="215464" y="14759"/>
                  </a:lnTo>
                  <a:lnTo>
                    <a:pt x="211112" y="11646"/>
                  </a:lnTo>
                  <a:lnTo>
                    <a:pt x="203629" y="5541"/>
                  </a:lnTo>
                  <a:lnTo>
                    <a:pt x="199253" y="3516"/>
                  </a:lnTo>
                  <a:lnTo>
                    <a:pt x="194351" y="2166"/>
                  </a:lnTo>
                  <a:lnTo>
                    <a:pt x="189098" y="1266"/>
                  </a:lnTo>
                  <a:lnTo>
                    <a:pt x="182620" y="666"/>
                  </a:lnTo>
                  <a:lnTo>
                    <a:pt x="175325" y="266"/>
                  </a:lnTo>
                  <a:lnTo>
                    <a:pt x="167484" y="0"/>
                  </a:lnTo>
                  <a:lnTo>
                    <a:pt x="160274" y="814"/>
                  </a:lnTo>
                  <a:lnTo>
                    <a:pt x="153481" y="2349"/>
                  </a:lnTo>
                  <a:lnTo>
                    <a:pt x="131796" y="9250"/>
                  </a:lnTo>
                  <a:lnTo>
                    <a:pt x="123582" y="11942"/>
                  </a:lnTo>
                  <a:lnTo>
                    <a:pt x="116123" y="15721"/>
                  </a:lnTo>
                  <a:lnTo>
                    <a:pt x="109165" y="20224"/>
                  </a:lnTo>
                  <a:lnTo>
                    <a:pt x="102542" y="25211"/>
                  </a:lnTo>
                  <a:lnTo>
                    <a:pt x="96143" y="30520"/>
                  </a:lnTo>
                  <a:lnTo>
                    <a:pt x="89892" y="36044"/>
                  </a:lnTo>
                  <a:lnTo>
                    <a:pt x="77655" y="47473"/>
                  </a:lnTo>
                  <a:lnTo>
                    <a:pt x="65601" y="59167"/>
                  </a:lnTo>
                  <a:lnTo>
                    <a:pt x="59609" y="66056"/>
                  </a:lnTo>
                  <a:lnTo>
                    <a:pt x="53630" y="73625"/>
                  </a:lnTo>
                  <a:lnTo>
                    <a:pt x="47659" y="81647"/>
                  </a:lnTo>
                  <a:lnTo>
                    <a:pt x="42687" y="88980"/>
                  </a:lnTo>
                  <a:lnTo>
                    <a:pt x="38380" y="95853"/>
                  </a:lnTo>
                  <a:lnTo>
                    <a:pt x="34516" y="102419"/>
                  </a:lnTo>
                  <a:lnTo>
                    <a:pt x="30948" y="109773"/>
                  </a:lnTo>
                  <a:lnTo>
                    <a:pt x="27577" y="117653"/>
                  </a:lnTo>
                  <a:lnTo>
                    <a:pt x="24338" y="125882"/>
                  </a:lnTo>
                  <a:lnTo>
                    <a:pt x="22178" y="134345"/>
                  </a:lnTo>
                  <a:lnTo>
                    <a:pt x="20739" y="142964"/>
                  </a:lnTo>
                  <a:lnTo>
                    <a:pt x="19778" y="151686"/>
                  </a:lnTo>
                  <a:lnTo>
                    <a:pt x="19139" y="160477"/>
                  </a:lnTo>
                  <a:lnTo>
                    <a:pt x="18712" y="169314"/>
                  </a:lnTo>
                  <a:lnTo>
                    <a:pt x="18428" y="178183"/>
                  </a:lnTo>
                  <a:lnTo>
                    <a:pt x="19230" y="188064"/>
                  </a:lnTo>
                  <a:lnTo>
                    <a:pt x="20757" y="198619"/>
                  </a:lnTo>
                  <a:lnTo>
                    <a:pt x="22768" y="209626"/>
                  </a:lnTo>
                  <a:lnTo>
                    <a:pt x="25100" y="219940"/>
                  </a:lnTo>
                  <a:lnTo>
                    <a:pt x="27648" y="229792"/>
                  </a:lnTo>
                  <a:lnTo>
                    <a:pt x="30338" y="239337"/>
                  </a:lnTo>
                  <a:lnTo>
                    <a:pt x="34116" y="248677"/>
                  </a:lnTo>
                  <a:lnTo>
                    <a:pt x="38619" y="257880"/>
                  </a:lnTo>
                  <a:lnTo>
                    <a:pt x="47922" y="275051"/>
                  </a:lnTo>
                  <a:lnTo>
                    <a:pt x="55363" y="289297"/>
                  </a:lnTo>
                  <a:lnTo>
                    <a:pt x="60722" y="296866"/>
                  </a:lnTo>
                  <a:lnTo>
                    <a:pt x="67270" y="304889"/>
                  </a:lnTo>
                  <a:lnTo>
                    <a:pt x="74612" y="313214"/>
                  </a:lnTo>
                  <a:lnTo>
                    <a:pt x="88061" y="327756"/>
                  </a:lnTo>
                  <a:lnTo>
                    <a:pt x="94426" y="334412"/>
                  </a:lnTo>
                  <a:lnTo>
                    <a:pt x="101646" y="340833"/>
                  </a:lnTo>
                  <a:lnTo>
                    <a:pt x="109436" y="347099"/>
                  </a:lnTo>
                  <a:lnTo>
                    <a:pt x="117606" y="353260"/>
                  </a:lnTo>
                  <a:lnTo>
                    <a:pt x="126028" y="358360"/>
                  </a:lnTo>
                  <a:lnTo>
                    <a:pt x="134620" y="362752"/>
                  </a:lnTo>
                  <a:lnTo>
                    <a:pt x="151112" y="370278"/>
                  </a:lnTo>
                  <a:lnTo>
                    <a:pt x="178593" y="38344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428"/>
            <p:cNvSpPr/>
            <p:nvPr/>
          </p:nvSpPr>
          <p:spPr>
            <a:xfrm>
              <a:off x="5848945" y="3161109"/>
              <a:ext cx="195519" cy="696517"/>
            </a:xfrm>
            <a:custGeom>
              <a:avLst/>
              <a:gdLst/>
              <a:ahLst/>
              <a:cxnLst/>
              <a:rect l="0" t="0" r="0" b="0"/>
              <a:pathLst>
                <a:path w="195519" h="696517">
                  <a:moveTo>
                    <a:pt x="98226" y="0"/>
                  </a:moveTo>
                  <a:lnTo>
                    <a:pt x="98226" y="4740"/>
                  </a:lnTo>
                  <a:lnTo>
                    <a:pt x="99218" y="7129"/>
                  </a:lnTo>
                  <a:lnTo>
                    <a:pt x="105355" y="16223"/>
                  </a:lnTo>
                  <a:lnTo>
                    <a:pt x="110655" y="25731"/>
                  </a:lnTo>
                  <a:lnTo>
                    <a:pt x="114449" y="32036"/>
                  </a:lnTo>
                  <a:lnTo>
                    <a:pt x="123957" y="46981"/>
                  </a:lnTo>
                  <a:lnTo>
                    <a:pt x="129271" y="56125"/>
                  </a:lnTo>
                  <a:lnTo>
                    <a:pt x="140466" y="76869"/>
                  </a:lnTo>
                  <a:lnTo>
                    <a:pt x="157926" y="110860"/>
                  </a:lnTo>
                  <a:lnTo>
                    <a:pt x="162831" y="124508"/>
                  </a:lnTo>
                  <a:lnTo>
                    <a:pt x="167093" y="139560"/>
                  </a:lnTo>
                  <a:lnTo>
                    <a:pt x="170926" y="155548"/>
                  </a:lnTo>
                  <a:lnTo>
                    <a:pt x="175466" y="171167"/>
                  </a:lnTo>
                  <a:lnTo>
                    <a:pt x="180478" y="186541"/>
                  </a:lnTo>
                  <a:lnTo>
                    <a:pt x="185802" y="201751"/>
                  </a:lnTo>
                  <a:lnTo>
                    <a:pt x="189353" y="216853"/>
                  </a:lnTo>
                  <a:lnTo>
                    <a:pt x="191720" y="231881"/>
                  </a:lnTo>
                  <a:lnTo>
                    <a:pt x="193297" y="246861"/>
                  </a:lnTo>
                  <a:lnTo>
                    <a:pt x="194349" y="261808"/>
                  </a:lnTo>
                  <a:lnTo>
                    <a:pt x="195051" y="276734"/>
                  </a:lnTo>
                  <a:lnTo>
                    <a:pt x="195518" y="291645"/>
                  </a:lnTo>
                  <a:lnTo>
                    <a:pt x="194838" y="307540"/>
                  </a:lnTo>
                  <a:lnTo>
                    <a:pt x="193391" y="324089"/>
                  </a:lnTo>
                  <a:lnTo>
                    <a:pt x="191435" y="341074"/>
                  </a:lnTo>
                  <a:lnTo>
                    <a:pt x="189139" y="357359"/>
                  </a:lnTo>
                  <a:lnTo>
                    <a:pt x="183942" y="388683"/>
                  </a:lnTo>
                  <a:lnTo>
                    <a:pt x="180175" y="403981"/>
                  </a:lnTo>
                  <a:lnTo>
                    <a:pt x="175679" y="419141"/>
                  </a:lnTo>
                  <a:lnTo>
                    <a:pt x="170697" y="434208"/>
                  </a:lnTo>
                  <a:lnTo>
                    <a:pt x="159870" y="464179"/>
                  </a:lnTo>
                  <a:lnTo>
                    <a:pt x="154205" y="479117"/>
                  </a:lnTo>
                  <a:lnTo>
                    <a:pt x="147452" y="495028"/>
                  </a:lnTo>
                  <a:lnTo>
                    <a:pt x="132010" y="528583"/>
                  </a:lnTo>
                  <a:lnTo>
                    <a:pt x="123726" y="543881"/>
                  </a:lnTo>
                  <a:lnTo>
                    <a:pt x="115226" y="558048"/>
                  </a:lnTo>
                  <a:lnTo>
                    <a:pt x="106582" y="571462"/>
                  </a:lnTo>
                  <a:lnTo>
                    <a:pt x="96851" y="585365"/>
                  </a:lnTo>
                  <a:lnTo>
                    <a:pt x="86396" y="599595"/>
                  </a:lnTo>
                  <a:lnTo>
                    <a:pt x="75456" y="614042"/>
                  </a:lnTo>
                  <a:lnTo>
                    <a:pt x="65187" y="626651"/>
                  </a:lnTo>
                  <a:lnTo>
                    <a:pt x="55364" y="638033"/>
                  </a:lnTo>
                  <a:lnTo>
                    <a:pt x="45839" y="648597"/>
                  </a:lnTo>
                  <a:lnTo>
                    <a:pt x="27318" y="668273"/>
                  </a:lnTo>
                  <a:lnTo>
                    <a:pt x="0" y="69651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429"/>
            <p:cNvSpPr/>
            <p:nvPr/>
          </p:nvSpPr>
          <p:spPr>
            <a:xfrm>
              <a:off x="1544991" y="3205757"/>
              <a:ext cx="232017" cy="937619"/>
            </a:xfrm>
            <a:custGeom>
              <a:avLst/>
              <a:gdLst/>
              <a:ahLst/>
              <a:cxnLst/>
              <a:rect l="0" t="0" r="0" b="0"/>
              <a:pathLst>
                <a:path w="232017" h="937619">
                  <a:moveTo>
                    <a:pt x="151649" y="0"/>
                  </a:moveTo>
                  <a:lnTo>
                    <a:pt x="125918" y="25731"/>
                  </a:lnTo>
                  <a:lnTo>
                    <a:pt x="120605" y="32037"/>
                  </a:lnTo>
                  <a:lnTo>
                    <a:pt x="115078" y="39217"/>
                  </a:lnTo>
                  <a:lnTo>
                    <a:pt x="109409" y="46981"/>
                  </a:lnTo>
                  <a:lnTo>
                    <a:pt x="103645" y="54141"/>
                  </a:lnTo>
                  <a:lnTo>
                    <a:pt x="97818" y="60899"/>
                  </a:lnTo>
                  <a:lnTo>
                    <a:pt x="91949" y="67388"/>
                  </a:lnTo>
                  <a:lnTo>
                    <a:pt x="86053" y="74691"/>
                  </a:lnTo>
                  <a:lnTo>
                    <a:pt x="80137" y="82536"/>
                  </a:lnTo>
                  <a:lnTo>
                    <a:pt x="74209" y="90743"/>
                  </a:lnTo>
                  <a:lnTo>
                    <a:pt x="69264" y="100183"/>
                  </a:lnTo>
                  <a:lnTo>
                    <a:pt x="64976" y="110445"/>
                  </a:lnTo>
                  <a:lnTo>
                    <a:pt x="61125" y="121255"/>
                  </a:lnTo>
                  <a:lnTo>
                    <a:pt x="56573" y="131438"/>
                  </a:lnTo>
                  <a:lnTo>
                    <a:pt x="51554" y="141204"/>
                  </a:lnTo>
                  <a:lnTo>
                    <a:pt x="46224" y="150690"/>
                  </a:lnTo>
                  <a:lnTo>
                    <a:pt x="41678" y="161976"/>
                  </a:lnTo>
                  <a:lnTo>
                    <a:pt x="37655" y="174461"/>
                  </a:lnTo>
                  <a:lnTo>
                    <a:pt x="27253" y="213088"/>
                  </a:lnTo>
                  <a:lnTo>
                    <a:pt x="20956" y="238573"/>
                  </a:lnTo>
                  <a:lnTo>
                    <a:pt x="11832" y="280812"/>
                  </a:lnTo>
                  <a:lnTo>
                    <a:pt x="5834" y="310014"/>
                  </a:lnTo>
                  <a:lnTo>
                    <a:pt x="3837" y="325739"/>
                  </a:lnTo>
                  <a:lnTo>
                    <a:pt x="2506" y="342175"/>
                  </a:lnTo>
                  <a:lnTo>
                    <a:pt x="1619" y="359085"/>
                  </a:lnTo>
                  <a:lnTo>
                    <a:pt x="633" y="393750"/>
                  </a:lnTo>
                  <a:lnTo>
                    <a:pt x="0" y="464511"/>
                  </a:lnTo>
                  <a:lnTo>
                    <a:pt x="940" y="482314"/>
                  </a:lnTo>
                  <a:lnTo>
                    <a:pt x="2559" y="500137"/>
                  </a:lnTo>
                  <a:lnTo>
                    <a:pt x="4631" y="517971"/>
                  </a:lnTo>
                  <a:lnTo>
                    <a:pt x="7997" y="536806"/>
                  </a:lnTo>
                  <a:lnTo>
                    <a:pt x="12224" y="556308"/>
                  </a:lnTo>
                  <a:lnTo>
                    <a:pt x="17027" y="576255"/>
                  </a:lnTo>
                  <a:lnTo>
                    <a:pt x="22214" y="595506"/>
                  </a:lnTo>
                  <a:lnTo>
                    <a:pt x="33268" y="632771"/>
                  </a:lnTo>
                  <a:lnTo>
                    <a:pt x="39986" y="652035"/>
                  </a:lnTo>
                  <a:lnTo>
                    <a:pt x="47442" y="671823"/>
                  </a:lnTo>
                  <a:lnTo>
                    <a:pt x="55388" y="691960"/>
                  </a:lnTo>
                  <a:lnTo>
                    <a:pt x="64655" y="712330"/>
                  </a:lnTo>
                  <a:lnTo>
                    <a:pt x="74801" y="732856"/>
                  </a:lnTo>
                  <a:lnTo>
                    <a:pt x="85535" y="753485"/>
                  </a:lnTo>
                  <a:lnTo>
                    <a:pt x="98643" y="774183"/>
                  </a:lnTo>
                  <a:lnTo>
                    <a:pt x="113335" y="794927"/>
                  </a:lnTo>
                  <a:lnTo>
                    <a:pt x="157164" y="852013"/>
                  </a:lnTo>
                  <a:lnTo>
                    <a:pt x="170209" y="868641"/>
                  </a:lnTo>
                  <a:lnTo>
                    <a:pt x="182874" y="883696"/>
                  </a:lnTo>
                  <a:lnTo>
                    <a:pt x="195286" y="897701"/>
                  </a:lnTo>
                  <a:lnTo>
                    <a:pt x="232016" y="93761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430"/>
            <p:cNvSpPr/>
            <p:nvPr/>
          </p:nvSpPr>
          <p:spPr>
            <a:xfrm>
              <a:off x="6018609" y="2866429"/>
              <a:ext cx="160735" cy="276822"/>
            </a:xfrm>
            <a:custGeom>
              <a:avLst/>
              <a:gdLst/>
              <a:ahLst/>
              <a:cxnLst/>
              <a:rect l="0" t="0" r="0" b="0"/>
              <a:pathLst>
                <a:path w="160735" h="276822">
                  <a:moveTo>
                    <a:pt x="0" y="0"/>
                  </a:moveTo>
                  <a:lnTo>
                    <a:pt x="33419" y="33420"/>
                  </a:lnTo>
                  <a:lnTo>
                    <a:pt x="38154" y="39147"/>
                  </a:lnTo>
                  <a:lnTo>
                    <a:pt x="42303" y="44950"/>
                  </a:lnTo>
                  <a:lnTo>
                    <a:pt x="60831" y="73261"/>
                  </a:lnTo>
                  <a:lnTo>
                    <a:pt x="66351" y="80591"/>
                  </a:lnTo>
                  <a:lnTo>
                    <a:pt x="72015" y="87462"/>
                  </a:lnTo>
                  <a:lnTo>
                    <a:pt x="77776" y="94026"/>
                  </a:lnTo>
                  <a:lnTo>
                    <a:pt x="82608" y="101379"/>
                  </a:lnTo>
                  <a:lnTo>
                    <a:pt x="86822" y="109259"/>
                  </a:lnTo>
                  <a:lnTo>
                    <a:pt x="94150" y="124958"/>
                  </a:lnTo>
                  <a:lnTo>
                    <a:pt x="100714" y="138550"/>
                  </a:lnTo>
                  <a:lnTo>
                    <a:pt x="103854" y="145945"/>
                  </a:lnTo>
                  <a:lnTo>
                    <a:pt x="106939" y="153851"/>
                  </a:lnTo>
                  <a:lnTo>
                    <a:pt x="109988" y="162099"/>
                  </a:lnTo>
                  <a:lnTo>
                    <a:pt x="113013" y="169582"/>
                  </a:lnTo>
                  <a:lnTo>
                    <a:pt x="116021" y="176555"/>
                  </a:lnTo>
                  <a:lnTo>
                    <a:pt x="122010" y="189594"/>
                  </a:lnTo>
                  <a:lnTo>
                    <a:pt x="133939" y="214134"/>
                  </a:lnTo>
                  <a:lnTo>
                    <a:pt x="136917" y="220146"/>
                  </a:lnTo>
                  <a:lnTo>
                    <a:pt x="138903" y="225147"/>
                  </a:lnTo>
                  <a:lnTo>
                    <a:pt x="141109" y="233349"/>
                  </a:lnTo>
                  <a:lnTo>
                    <a:pt x="144736" y="240302"/>
                  </a:lnTo>
                  <a:lnTo>
                    <a:pt x="147092" y="243545"/>
                  </a:lnTo>
                  <a:lnTo>
                    <a:pt x="149710" y="249795"/>
                  </a:lnTo>
                  <a:lnTo>
                    <a:pt x="150873" y="255879"/>
                  </a:lnTo>
                  <a:lnTo>
                    <a:pt x="151529" y="263891"/>
                  </a:lnTo>
                  <a:lnTo>
                    <a:pt x="151768" y="272105"/>
                  </a:lnTo>
                  <a:lnTo>
                    <a:pt x="151805" y="276821"/>
                  </a:lnTo>
                  <a:lnTo>
                    <a:pt x="151805" y="267900"/>
                  </a:lnTo>
                  <a:lnTo>
                    <a:pt x="160734" y="25896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431"/>
            <p:cNvSpPr/>
            <p:nvPr/>
          </p:nvSpPr>
          <p:spPr>
            <a:xfrm>
              <a:off x="6456164" y="2741414"/>
              <a:ext cx="284951" cy="1232297"/>
            </a:xfrm>
            <a:custGeom>
              <a:avLst/>
              <a:gdLst/>
              <a:ahLst/>
              <a:cxnLst/>
              <a:rect l="0" t="0" r="0" b="0"/>
              <a:pathLst>
                <a:path w="284951" h="1232297">
                  <a:moveTo>
                    <a:pt x="80367" y="0"/>
                  </a:moveTo>
                  <a:lnTo>
                    <a:pt x="85107" y="0"/>
                  </a:lnTo>
                  <a:lnTo>
                    <a:pt x="87496" y="992"/>
                  </a:lnTo>
                  <a:lnTo>
                    <a:pt x="92795" y="4740"/>
                  </a:lnTo>
                  <a:lnTo>
                    <a:pt x="98459" y="12359"/>
                  </a:lnTo>
                  <a:lnTo>
                    <a:pt x="105275" y="22360"/>
                  </a:lnTo>
                  <a:lnTo>
                    <a:pt x="109870" y="27805"/>
                  </a:lnTo>
                  <a:lnTo>
                    <a:pt x="114918" y="33419"/>
                  </a:lnTo>
                  <a:lnTo>
                    <a:pt x="123173" y="47595"/>
                  </a:lnTo>
                  <a:lnTo>
                    <a:pt x="131141" y="63817"/>
                  </a:lnTo>
                  <a:lnTo>
                    <a:pt x="136046" y="72310"/>
                  </a:lnTo>
                  <a:lnTo>
                    <a:pt x="141298" y="80949"/>
                  </a:lnTo>
                  <a:lnTo>
                    <a:pt x="152427" y="98485"/>
                  </a:lnTo>
                  <a:lnTo>
                    <a:pt x="158172" y="107328"/>
                  </a:lnTo>
                  <a:lnTo>
                    <a:pt x="163987" y="117193"/>
                  </a:lnTo>
                  <a:lnTo>
                    <a:pt x="169848" y="127738"/>
                  </a:lnTo>
                  <a:lnTo>
                    <a:pt x="175739" y="138736"/>
                  </a:lnTo>
                  <a:lnTo>
                    <a:pt x="180660" y="151030"/>
                  </a:lnTo>
                  <a:lnTo>
                    <a:pt x="188773" y="177918"/>
                  </a:lnTo>
                  <a:lnTo>
                    <a:pt x="193317" y="191042"/>
                  </a:lnTo>
                  <a:lnTo>
                    <a:pt x="198331" y="203759"/>
                  </a:lnTo>
                  <a:lnTo>
                    <a:pt x="209194" y="229466"/>
                  </a:lnTo>
                  <a:lnTo>
                    <a:pt x="220636" y="257427"/>
                  </a:lnTo>
                  <a:lnTo>
                    <a:pt x="225473" y="271829"/>
                  </a:lnTo>
                  <a:lnTo>
                    <a:pt x="233495" y="301060"/>
                  </a:lnTo>
                  <a:lnTo>
                    <a:pt x="238014" y="315800"/>
                  </a:lnTo>
                  <a:lnTo>
                    <a:pt x="243012" y="330588"/>
                  </a:lnTo>
                  <a:lnTo>
                    <a:pt x="248329" y="345408"/>
                  </a:lnTo>
                  <a:lnTo>
                    <a:pt x="256881" y="375103"/>
                  </a:lnTo>
                  <a:lnTo>
                    <a:pt x="263989" y="404837"/>
                  </a:lnTo>
                  <a:lnTo>
                    <a:pt x="276637" y="464348"/>
                  </a:lnTo>
                  <a:lnTo>
                    <a:pt x="281699" y="494111"/>
                  </a:lnTo>
                  <a:lnTo>
                    <a:pt x="283949" y="523876"/>
                  </a:lnTo>
                  <a:lnTo>
                    <a:pt x="284950" y="553641"/>
                  </a:lnTo>
                  <a:lnTo>
                    <a:pt x="284402" y="583406"/>
                  </a:lnTo>
                  <a:lnTo>
                    <a:pt x="280851" y="613171"/>
                  </a:lnTo>
                  <a:lnTo>
                    <a:pt x="275966" y="642937"/>
                  </a:lnTo>
                  <a:lnTo>
                    <a:pt x="264745" y="702468"/>
                  </a:lnTo>
                  <a:lnTo>
                    <a:pt x="256240" y="732234"/>
                  </a:lnTo>
                  <a:lnTo>
                    <a:pt x="251194" y="747117"/>
                  </a:lnTo>
                  <a:lnTo>
                    <a:pt x="242941" y="776882"/>
                  </a:lnTo>
                  <a:lnTo>
                    <a:pt x="229558" y="831673"/>
                  </a:lnTo>
                  <a:lnTo>
                    <a:pt x="220757" y="859111"/>
                  </a:lnTo>
                  <a:lnTo>
                    <a:pt x="215633" y="873374"/>
                  </a:lnTo>
                  <a:lnTo>
                    <a:pt x="209239" y="886850"/>
                  </a:lnTo>
                  <a:lnTo>
                    <a:pt x="202000" y="899804"/>
                  </a:lnTo>
                  <a:lnTo>
                    <a:pt x="194198" y="912408"/>
                  </a:lnTo>
                  <a:lnTo>
                    <a:pt x="187012" y="925772"/>
                  </a:lnTo>
                  <a:lnTo>
                    <a:pt x="180237" y="939642"/>
                  </a:lnTo>
                  <a:lnTo>
                    <a:pt x="167417" y="967290"/>
                  </a:lnTo>
                  <a:lnTo>
                    <a:pt x="155106" y="992808"/>
                  </a:lnTo>
                  <a:lnTo>
                    <a:pt x="148052" y="1005168"/>
                  </a:lnTo>
                  <a:lnTo>
                    <a:pt x="140373" y="1017377"/>
                  </a:lnTo>
                  <a:lnTo>
                    <a:pt x="132278" y="1029486"/>
                  </a:lnTo>
                  <a:lnTo>
                    <a:pt x="124895" y="1041527"/>
                  </a:lnTo>
                  <a:lnTo>
                    <a:pt x="117990" y="1053523"/>
                  </a:lnTo>
                  <a:lnTo>
                    <a:pt x="111402" y="1065489"/>
                  </a:lnTo>
                  <a:lnTo>
                    <a:pt x="104034" y="1077436"/>
                  </a:lnTo>
                  <a:lnTo>
                    <a:pt x="96144" y="1089368"/>
                  </a:lnTo>
                  <a:lnTo>
                    <a:pt x="79441" y="1113210"/>
                  </a:lnTo>
                  <a:lnTo>
                    <a:pt x="62097" y="1137036"/>
                  </a:lnTo>
                  <a:lnTo>
                    <a:pt x="54296" y="1148946"/>
                  </a:lnTo>
                  <a:lnTo>
                    <a:pt x="47111" y="1160854"/>
                  </a:lnTo>
                  <a:lnTo>
                    <a:pt x="40337" y="1172762"/>
                  </a:lnTo>
                  <a:lnTo>
                    <a:pt x="33836" y="1182685"/>
                  </a:lnTo>
                  <a:lnTo>
                    <a:pt x="27518" y="1191285"/>
                  </a:lnTo>
                  <a:lnTo>
                    <a:pt x="21322" y="1199002"/>
                  </a:lnTo>
                  <a:lnTo>
                    <a:pt x="16199" y="1206131"/>
                  </a:lnTo>
                  <a:lnTo>
                    <a:pt x="11791" y="1212869"/>
                  </a:lnTo>
                  <a:lnTo>
                    <a:pt x="0" y="123229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432"/>
            <p:cNvSpPr/>
            <p:nvPr/>
          </p:nvSpPr>
          <p:spPr>
            <a:xfrm>
              <a:off x="1126000" y="2866548"/>
              <a:ext cx="633149" cy="1535788"/>
            </a:xfrm>
            <a:custGeom>
              <a:avLst/>
              <a:gdLst/>
              <a:ahLst/>
              <a:cxnLst/>
              <a:rect l="0" t="0" r="0" b="0"/>
              <a:pathLst>
                <a:path w="633149" h="1535788">
                  <a:moveTo>
                    <a:pt x="633148" y="17741"/>
                  </a:moveTo>
                  <a:lnTo>
                    <a:pt x="633148" y="13000"/>
                  </a:lnTo>
                  <a:lnTo>
                    <a:pt x="632156" y="11604"/>
                  </a:lnTo>
                  <a:lnTo>
                    <a:pt x="630502" y="10673"/>
                  </a:lnTo>
                  <a:lnTo>
                    <a:pt x="628407" y="10052"/>
                  </a:lnTo>
                  <a:lnTo>
                    <a:pt x="623434" y="6717"/>
                  </a:lnTo>
                  <a:lnTo>
                    <a:pt x="620719" y="4438"/>
                  </a:lnTo>
                  <a:lnTo>
                    <a:pt x="617917" y="2919"/>
                  </a:lnTo>
                  <a:lnTo>
                    <a:pt x="612157" y="1231"/>
                  </a:lnTo>
                  <a:lnTo>
                    <a:pt x="594763" y="59"/>
                  </a:lnTo>
                  <a:lnTo>
                    <a:pt x="589698" y="0"/>
                  </a:lnTo>
                  <a:lnTo>
                    <a:pt x="584338" y="1945"/>
                  </a:lnTo>
                  <a:lnTo>
                    <a:pt x="573090" y="9397"/>
                  </a:lnTo>
                  <a:lnTo>
                    <a:pt x="548708" y="30350"/>
                  </a:lnTo>
                  <a:lnTo>
                    <a:pt x="533111" y="41866"/>
                  </a:lnTo>
                  <a:lnTo>
                    <a:pt x="513611" y="58890"/>
                  </a:lnTo>
                  <a:lnTo>
                    <a:pt x="502856" y="68986"/>
                  </a:lnTo>
                  <a:lnTo>
                    <a:pt x="491716" y="78693"/>
                  </a:lnTo>
                  <a:lnTo>
                    <a:pt x="480321" y="88141"/>
                  </a:lnTo>
                  <a:lnTo>
                    <a:pt x="468755" y="97417"/>
                  </a:lnTo>
                  <a:lnTo>
                    <a:pt x="457076" y="108561"/>
                  </a:lnTo>
                  <a:lnTo>
                    <a:pt x="445322" y="120952"/>
                  </a:lnTo>
                  <a:lnTo>
                    <a:pt x="433516" y="134173"/>
                  </a:lnTo>
                  <a:lnTo>
                    <a:pt x="409816" y="162093"/>
                  </a:lnTo>
                  <a:lnTo>
                    <a:pt x="357522" y="225179"/>
                  </a:lnTo>
                  <a:lnTo>
                    <a:pt x="344226" y="242353"/>
                  </a:lnTo>
                  <a:lnTo>
                    <a:pt x="331393" y="259756"/>
                  </a:lnTo>
                  <a:lnTo>
                    <a:pt x="318868" y="277311"/>
                  </a:lnTo>
                  <a:lnTo>
                    <a:pt x="305558" y="294967"/>
                  </a:lnTo>
                  <a:lnTo>
                    <a:pt x="277539" y="330460"/>
                  </a:lnTo>
                  <a:lnTo>
                    <a:pt x="264114" y="349252"/>
                  </a:lnTo>
                  <a:lnTo>
                    <a:pt x="251196" y="368725"/>
                  </a:lnTo>
                  <a:lnTo>
                    <a:pt x="238615" y="388652"/>
                  </a:lnTo>
                  <a:lnTo>
                    <a:pt x="214052" y="429314"/>
                  </a:lnTo>
                  <a:lnTo>
                    <a:pt x="165946" y="512009"/>
                  </a:lnTo>
                  <a:lnTo>
                    <a:pt x="154992" y="532792"/>
                  </a:lnTo>
                  <a:lnTo>
                    <a:pt x="144713" y="553593"/>
                  </a:lnTo>
                  <a:lnTo>
                    <a:pt x="113380" y="618697"/>
                  </a:lnTo>
                  <a:lnTo>
                    <a:pt x="102089" y="641620"/>
                  </a:lnTo>
                  <a:lnTo>
                    <a:pt x="81606" y="685611"/>
                  </a:lnTo>
                  <a:lnTo>
                    <a:pt x="63573" y="729306"/>
                  </a:lnTo>
                  <a:lnTo>
                    <a:pt x="48943" y="775185"/>
                  </a:lnTo>
                  <a:lnTo>
                    <a:pt x="35827" y="822033"/>
                  </a:lnTo>
                  <a:lnTo>
                    <a:pt x="24375" y="868321"/>
                  </a:lnTo>
                  <a:lnTo>
                    <a:pt x="15978" y="912045"/>
                  </a:lnTo>
                  <a:lnTo>
                    <a:pt x="8939" y="954628"/>
                  </a:lnTo>
                  <a:lnTo>
                    <a:pt x="3495" y="997697"/>
                  </a:lnTo>
                  <a:lnTo>
                    <a:pt x="1075" y="1043298"/>
                  </a:lnTo>
                  <a:lnTo>
                    <a:pt x="0" y="1090023"/>
                  </a:lnTo>
                  <a:lnTo>
                    <a:pt x="514" y="1136256"/>
                  </a:lnTo>
                  <a:lnTo>
                    <a:pt x="4050" y="1179955"/>
                  </a:lnTo>
                  <a:lnTo>
                    <a:pt x="11619" y="1248345"/>
                  </a:lnTo>
                  <a:lnTo>
                    <a:pt x="19900" y="1295256"/>
                  </a:lnTo>
                  <a:lnTo>
                    <a:pt x="30195" y="1342564"/>
                  </a:lnTo>
                  <a:lnTo>
                    <a:pt x="41385" y="1390049"/>
                  </a:lnTo>
                  <a:lnTo>
                    <a:pt x="52973" y="1434965"/>
                  </a:lnTo>
                  <a:lnTo>
                    <a:pt x="64738" y="1475102"/>
                  </a:lnTo>
                  <a:lnTo>
                    <a:pt x="70653" y="1491362"/>
                  </a:lnTo>
                  <a:lnTo>
                    <a:pt x="88437" y="153578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433"/>
            <p:cNvSpPr/>
            <p:nvPr/>
          </p:nvSpPr>
          <p:spPr>
            <a:xfrm>
              <a:off x="6715125" y="2527101"/>
              <a:ext cx="267891" cy="410767"/>
            </a:xfrm>
            <a:custGeom>
              <a:avLst/>
              <a:gdLst/>
              <a:ahLst/>
              <a:cxnLst/>
              <a:rect l="0" t="0" r="0" b="0"/>
              <a:pathLst>
                <a:path w="267891" h="410767">
                  <a:moveTo>
                    <a:pt x="0" y="0"/>
                  </a:moveTo>
                  <a:lnTo>
                    <a:pt x="4739" y="9481"/>
                  </a:lnTo>
                  <a:lnTo>
                    <a:pt x="9113" y="15250"/>
                  </a:lnTo>
                  <a:lnTo>
                    <a:pt x="15005" y="22073"/>
                  </a:lnTo>
                  <a:lnTo>
                    <a:pt x="21909" y="29598"/>
                  </a:lnTo>
                  <a:lnTo>
                    <a:pt x="29488" y="38584"/>
                  </a:lnTo>
                  <a:lnTo>
                    <a:pt x="57354" y="73168"/>
                  </a:lnTo>
                  <a:lnTo>
                    <a:pt x="86014" y="107264"/>
                  </a:lnTo>
                  <a:lnTo>
                    <a:pt x="100999" y="128064"/>
                  </a:lnTo>
                  <a:lnTo>
                    <a:pt x="115949" y="150860"/>
                  </a:lnTo>
                  <a:lnTo>
                    <a:pt x="130878" y="174988"/>
                  </a:lnTo>
                  <a:lnTo>
                    <a:pt x="160693" y="225608"/>
                  </a:lnTo>
                  <a:lnTo>
                    <a:pt x="267890" y="41076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434"/>
            <p:cNvSpPr/>
            <p:nvPr/>
          </p:nvSpPr>
          <p:spPr>
            <a:xfrm>
              <a:off x="1616273" y="6688335"/>
              <a:ext cx="8931" cy="8931"/>
            </a:xfrm>
            <a:custGeom>
              <a:avLst/>
              <a:gdLst/>
              <a:ahLst/>
              <a:cxnLst/>
              <a:rect l="0" t="0" r="0" b="0"/>
              <a:pathLst>
                <a:path w="8931" h="8931">
                  <a:moveTo>
                    <a:pt x="8930" y="8930"/>
                  </a:moveTo>
                  <a:lnTo>
                    <a:pt x="1241" y="8930"/>
                  </a:lnTo>
                  <a:lnTo>
                    <a:pt x="827" y="7938"/>
                  </a:lnTo>
                  <a:lnTo>
                    <a:pt x="552" y="6285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435"/>
            <p:cNvSpPr/>
            <p:nvPr/>
          </p:nvSpPr>
          <p:spPr>
            <a:xfrm>
              <a:off x="6822281" y="2491382"/>
              <a:ext cx="187524" cy="232173"/>
            </a:xfrm>
            <a:custGeom>
              <a:avLst/>
              <a:gdLst/>
              <a:ahLst/>
              <a:cxnLst/>
              <a:rect l="0" t="0" r="0" b="0"/>
              <a:pathLst>
                <a:path w="187524" h="232173">
                  <a:moveTo>
                    <a:pt x="187523" y="0"/>
                  </a:moveTo>
                  <a:lnTo>
                    <a:pt x="175094" y="12429"/>
                  </a:lnTo>
                  <a:lnTo>
                    <a:pt x="171300" y="17216"/>
                  </a:lnTo>
                  <a:lnTo>
                    <a:pt x="166785" y="23383"/>
                  </a:lnTo>
                  <a:lnTo>
                    <a:pt x="161792" y="30472"/>
                  </a:lnTo>
                  <a:lnTo>
                    <a:pt x="155486" y="37182"/>
                  </a:lnTo>
                  <a:lnTo>
                    <a:pt x="148305" y="43640"/>
                  </a:lnTo>
                  <a:lnTo>
                    <a:pt x="140542" y="49929"/>
                  </a:lnTo>
                  <a:lnTo>
                    <a:pt x="133382" y="57099"/>
                  </a:lnTo>
                  <a:lnTo>
                    <a:pt x="126625" y="64855"/>
                  </a:lnTo>
                  <a:lnTo>
                    <a:pt x="112832" y="82403"/>
                  </a:lnTo>
                  <a:lnTo>
                    <a:pt x="96780" y="103431"/>
                  </a:lnTo>
                  <a:lnTo>
                    <a:pt x="88332" y="113603"/>
                  </a:lnTo>
                  <a:lnTo>
                    <a:pt x="79724" y="123360"/>
                  </a:lnTo>
                  <a:lnTo>
                    <a:pt x="71009" y="132842"/>
                  </a:lnTo>
                  <a:lnTo>
                    <a:pt x="62222" y="143131"/>
                  </a:lnTo>
                  <a:lnTo>
                    <a:pt x="53387" y="153960"/>
                  </a:lnTo>
                  <a:lnTo>
                    <a:pt x="44521" y="165148"/>
                  </a:lnTo>
                  <a:lnTo>
                    <a:pt x="36625" y="175583"/>
                  </a:lnTo>
                  <a:lnTo>
                    <a:pt x="22562" y="195115"/>
                  </a:lnTo>
                  <a:lnTo>
                    <a:pt x="17026" y="203499"/>
                  </a:lnTo>
                  <a:lnTo>
                    <a:pt x="12342" y="211072"/>
                  </a:lnTo>
                  <a:lnTo>
                    <a:pt x="0" y="2321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436"/>
            <p:cNvSpPr/>
            <p:nvPr/>
          </p:nvSpPr>
          <p:spPr>
            <a:xfrm>
              <a:off x="6063257" y="2794992"/>
              <a:ext cx="223244" cy="205384"/>
            </a:xfrm>
            <a:custGeom>
              <a:avLst/>
              <a:gdLst/>
              <a:ahLst/>
              <a:cxnLst/>
              <a:rect l="0" t="0" r="0" b="0"/>
              <a:pathLst>
                <a:path w="223244" h="205384">
                  <a:moveTo>
                    <a:pt x="223243" y="0"/>
                  </a:moveTo>
                  <a:lnTo>
                    <a:pt x="218503" y="0"/>
                  </a:lnTo>
                  <a:lnTo>
                    <a:pt x="216114" y="992"/>
                  </a:lnTo>
                  <a:lnTo>
                    <a:pt x="210813" y="4740"/>
                  </a:lnTo>
                  <a:lnTo>
                    <a:pt x="208011" y="8121"/>
                  </a:lnTo>
                  <a:lnTo>
                    <a:pt x="205151" y="12359"/>
                  </a:lnTo>
                  <a:lnTo>
                    <a:pt x="202252" y="17169"/>
                  </a:lnTo>
                  <a:lnTo>
                    <a:pt x="198335" y="22360"/>
                  </a:lnTo>
                  <a:lnTo>
                    <a:pt x="193739" y="27805"/>
                  </a:lnTo>
                  <a:lnTo>
                    <a:pt x="188691" y="33419"/>
                  </a:lnTo>
                  <a:lnTo>
                    <a:pt x="182348" y="39147"/>
                  </a:lnTo>
                  <a:lnTo>
                    <a:pt x="175144" y="44949"/>
                  </a:lnTo>
                  <a:lnTo>
                    <a:pt x="137453" y="73261"/>
                  </a:lnTo>
                  <a:lnTo>
                    <a:pt x="127355" y="82575"/>
                  </a:lnTo>
                  <a:lnTo>
                    <a:pt x="117645" y="92753"/>
                  </a:lnTo>
                  <a:lnTo>
                    <a:pt x="108196" y="103507"/>
                  </a:lnTo>
                  <a:lnTo>
                    <a:pt x="97927" y="114645"/>
                  </a:lnTo>
                  <a:lnTo>
                    <a:pt x="75935" y="137604"/>
                  </a:lnTo>
                  <a:lnTo>
                    <a:pt x="64514" y="148291"/>
                  </a:lnTo>
                  <a:lnTo>
                    <a:pt x="52930" y="158391"/>
                  </a:lnTo>
                  <a:lnTo>
                    <a:pt x="41241" y="168102"/>
                  </a:lnTo>
                  <a:lnTo>
                    <a:pt x="31462" y="176560"/>
                  </a:lnTo>
                  <a:lnTo>
                    <a:pt x="22959" y="184183"/>
                  </a:lnTo>
                  <a:lnTo>
                    <a:pt x="0" y="20538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437"/>
            <p:cNvSpPr/>
            <p:nvPr/>
          </p:nvSpPr>
          <p:spPr>
            <a:xfrm>
              <a:off x="1134242" y="2786062"/>
              <a:ext cx="615977" cy="1607345"/>
            </a:xfrm>
            <a:custGeom>
              <a:avLst/>
              <a:gdLst/>
              <a:ahLst/>
              <a:cxnLst/>
              <a:rect l="0" t="0" r="0" b="0"/>
              <a:pathLst>
                <a:path w="615977" h="1607345">
                  <a:moveTo>
                    <a:pt x="615976" y="0"/>
                  </a:moveTo>
                  <a:lnTo>
                    <a:pt x="611236" y="0"/>
                  </a:lnTo>
                  <a:lnTo>
                    <a:pt x="598807" y="4741"/>
                  </a:lnTo>
                  <a:lnTo>
                    <a:pt x="582879" y="9713"/>
                  </a:lnTo>
                  <a:lnTo>
                    <a:pt x="562571" y="15231"/>
                  </a:lnTo>
                  <a:lnTo>
                    <a:pt x="540316" y="20991"/>
                  </a:lnTo>
                  <a:lnTo>
                    <a:pt x="527833" y="24908"/>
                  </a:lnTo>
                  <a:lnTo>
                    <a:pt x="514550" y="29504"/>
                  </a:lnTo>
                  <a:lnTo>
                    <a:pt x="486562" y="39902"/>
                  </a:lnTo>
                  <a:lnTo>
                    <a:pt x="457586" y="51138"/>
                  </a:lnTo>
                  <a:lnTo>
                    <a:pt x="442914" y="57904"/>
                  </a:lnTo>
                  <a:lnTo>
                    <a:pt x="428172" y="65392"/>
                  </a:lnTo>
                  <a:lnTo>
                    <a:pt x="413383" y="73360"/>
                  </a:lnTo>
                  <a:lnTo>
                    <a:pt x="398562" y="80657"/>
                  </a:lnTo>
                  <a:lnTo>
                    <a:pt x="383721" y="87506"/>
                  </a:lnTo>
                  <a:lnTo>
                    <a:pt x="368866" y="94056"/>
                  </a:lnTo>
                  <a:lnTo>
                    <a:pt x="354002" y="101399"/>
                  </a:lnTo>
                  <a:lnTo>
                    <a:pt x="339131" y="109271"/>
                  </a:lnTo>
                  <a:lnTo>
                    <a:pt x="324257" y="117496"/>
                  </a:lnTo>
                  <a:lnTo>
                    <a:pt x="310371" y="125956"/>
                  </a:lnTo>
                  <a:lnTo>
                    <a:pt x="297146" y="134572"/>
                  </a:lnTo>
                  <a:lnTo>
                    <a:pt x="284360" y="143293"/>
                  </a:lnTo>
                  <a:lnTo>
                    <a:pt x="272860" y="152083"/>
                  </a:lnTo>
                  <a:lnTo>
                    <a:pt x="262216" y="160920"/>
                  </a:lnTo>
                  <a:lnTo>
                    <a:pt x="243445" y="178676"/>
                  </a:lnTo>
                  <a:lnTo>
                    <a:pt x="228487" y="196490"/>
                  </a:lnTo>
                  <a:lnTo>
                    <a:pt x="213651" y="218513"/>
                  </a:lnTo>
                  <a:lnTo>
                    <a:pt x="208962" y="234038"/>
                  </a:lnTo>
                  <a:lnTo>
                    <a:pt x="207712" y="242346"/>
                  </a:lnTo>
                  <a:lnTo>
                    <a:pt x="208968" y="256868"/>
                  </a:lnTo>
                  <a:lnTo>
                    <a:pt x="213826" y="270929"/>
                  </a:lnTo>
                  <a:lnTo>
                    <a:pt x="222599" y="287100"/>
                  </a:lnTo>
                  <a:lnTo>
                    <a:pt x="235759" y="301564"/>
                  </a:lnTo>
                  <a:lnTo>
                    <a:pt x="250538" y="315598"/>
                  </a:lnTo>
                  <a:lnTo>
                    <a:pt x="263721" y="331758"/>
                  </a:lnTo>
                  <a:lnTo>
                    <a:pt x="287039" y="362330"/>
                  </a:lnTo>
                  <a:lnTo>
                    <a:pt x="301441" y="382294"/>
                  </a:lnTo>
                  <a:lnTo>
                    <a:pt x="314456" y="402080"/>
                  </a:lnTo>
                  <a:lnTo>
                    <a:pt x="326855" y="424103"/>
                  </a:lnTo>
                  <a:lnTo>
                    <a:pt x="329963" y="435532"/>
                  </a:lnTo>
                  <a:lnTo>
                    <a:pt x="330771" y="458815"/>
                  </a:lnTo>
                  <a:lnTo>
                    <a:pt x="325647" y="494235"/>
                  </a:lnTo>
                  <a:lnTo>
                    <a:pt x="313105" y="529865"/>
                  </a:lnTo>
                  <a:lnTo>
                    <a:pt x="297150" y="556303"/>
                  </a:lnTo>
                  <a:lnTo>
                    <a:pt x="287340" y="570298"/>
                  </a:lnTo>
                  <a:lnTo>
                    <a:pt x="268502" y="599078"/>
                  </a:lnTo>
                  <a:lnTo>
                    <a:pt x="259311" y="613698"/>
                  </a:lnTo>
                  <a:lnTo>
                    <a:pt x="248223" y="627413"/>
                  </a:lnTo>
                  <a:lnTo>
                    <a:pt x="235870" y="640525"/>
                  </a:lnTo>
                  <a:lnTo>
                    <a:pt x="222673" y="653236"/>
                  </a:lnTo>
                  <a:lnTo>
                    <a:pt x="209907" y="666670"/>
                  </a:lnTo>
                  <a:lnTo>
                    <a:pt x="197428" y="680587"/>
                  </a:lnTo>
                  <a:lnTo>
                    <a:pt x="185139" y="694826"/>
                  </a:lnTo>
                  <a:lnTo>
                    <a:pt x="172978" y="710273"/>
                  </a:lnTo>
                  <a:lnTo>
                    <a:pt x="160902" y="726523"/>
                  </a:lnTo>
                  <a:lnTo>
                    <a:pt x="148882" y="743309"/>
                  </a:lnTo>
                  <a:lnTo>
                    <a:pt x="124944" y="775191"/>
                  </a:lnTo>
                  <a:lnTo>
                    <a:pt x="113004" y="790637"/>
                  </a:lnTo>
                  <a:lnTo>
                    <a:pt x="102068" y="805896"/>
                  </a:lnTo>
                  <a:lnTo>
                    <a:pt x="91800" y="821030"/>
                  </a:lnTo>
                  <a:lnTo>
                    <a:pt x="81979" y="836080"/>
                  </a:lnTo>
                  <a:lnTo>
                    <a:pt x="63128" y="868677"/>
                  </a:lnTo>
                  <a:lnTo>
                    <a:pt x="45821" y="903008"/>
                  </a:lnTo>
                  <a:lnTo>
                    <a:pt x="31514" y="938110"/>
                  </a:lnTo>
                  <a:lnTo>
                    <a:pt x="17043" y="986601"/>
                  </a:lnTo>
                  <a:lnTo>
                    <a:pt x="9794" y="1019911"/>
                  </a:lnTo>
                  <a:lnTo>
                    <a:pt x="4257" y="1054560"/>
                  </a:lnTo>
                  <a:lnTo>
                    <a:pt x="1796" y="1089802"/>
                  </a:lnTo>
                  <a:lnTo>
                    <a:pt x="703" y="1127956"/>
                  </a:lnTo>
                  <a:lnTo>
                    <a:pt x="0" y="1204300"/>
                  </a:lnTo>
                  <a:lnTo>
                    <a:pt x="2550" y="1243336"/>
                  </a:lnTo>
                  <a:lnTo>
                    <a:pt x="5999" y="1283836"/>
                  </a:lnTo>
                  <a:lnTo>
                    <a:pt x="7531" y="1324987"/>
                  </a:lnTo>
                  <a:lnTo>
                    <a:pt x="10858" y="1369073"/>
                  </a:lnTo>
                  <a:lnTo>
                    <a:pt x="15644" y="1415125"/>
                  </a:lnTo>
                  <a:lnTo>
                    <a:pt x="21079" y="1462051"/>
                  </a:lnTo>
                  <a:lnTo>
                    <a:pt x="26801" y="1504074"/>
                  </a:lnTo>
                  <a:lnTo>
                    <a:pt x="32652" y="1541603"/>
                  </a:lnTo>
                  <a:lnTo>
                    <a:pt x="44476" y="160734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438"/>
            <p:cNvSpPr/>
            <p:nvPr/>
          </p:nvSpPr>
          <p:spPr>
            <a:xfrm>
              <a:off x="2089666" y="4679156"/>
              <a:ext cx="321069" cy="498059"/>
            </a:xfrm>
            <a:custGeom>
              <a:avLst/>
              <a:gdLst/>
              <a:ahLst/>
              <a:cxnLst/>
              <a:rect l="0" t="0" r="0" b="0"/>
              <a:pathLst>
                <a:path w="321069" h="498059">
                  <a:moveTo>
                    <a:pt x="62388" y="0"/>
                  </a:moveTo>
                  <a:lnTo>
                    <a:pt x="62388" y="4740"/>
                  </a:lnTo>
                  <a:lnTo>
                    <a:pt x="61396" y="7129"/>
                  </a:lnTo>
                  <a:lnTo>
                    <a:pt x="57648" y="12428"/>
                  </a:lnTo>
                  <a:lnTo>
                    <a:pt x="56251" y="16223"/>
                  </a:lnTo>
                  <a:lnTo>
                    <a:pt x="54700" y="25731"/>
                  </a:lnTo>
                  <a:lnTo>
                    <a:pt x="54010" y="39218"/>
                  </a:lnTo>
                  <a:lnTo>
                    <a:pt x="53826" y="46981"/>
                  </a:lnTo>
                  <a:lnTo>
                    <a:pt x="52711" y="55133"/>
                  </a:lnTo>
                  <a:lnTo>
                    <a:pt x="50976" y="63544"/>
                  </a:lnTo>
                  <a:lnTo>
                    <a:pt x="48827" y="72128"/>
                  </a:lnTo>
                  <a:lnTo>
                    <a:pt x="47394" y="81820"/>
                  </a:lnTo>
                  <a:lnTo>
                    <a:pt x="46439" y="92250"/>
                  </a:lnTo>
                  <a:lnTo>
                    <a:pt x="45802" y="103171"/>
                  </a:lnTo>
                  <a:lnTo>
                    <a:pt x="45095" y="125890"/>
                  </a:lnTo>
                  <a:lnTo>
                    <a:pt x="44906" y="137505"/>
                  </a:lnTo>
                  <a:lnTo>
                    <a:pt x="43788" y="149217"/>
                  </a:lnTo>
                  <a:lnTo>
                    <a:pt x="42051" y="160994"/>
                  </a:lnTo>
                  <a:lnTo>
                    <a:pt x="39900" y="172813"/>
                  </a:lnTo>
                  <a:lnTo>
                    <a:pt x="38466" y="185654"/>
                  </a:lnTo>
                  <a:lnTo>
                    <a:pt x="37511" y="199176"/>
                  </a:lnTo>
                  <a:lnTo>
                    <a:pt x="36449" y="226436"/>
                  </a:lnTo>
                  <a:lnTo>
                    <a:pt x="35977" y="251781"/>
                  </a:lnTo>
                  <a:lnTo>
                    <a:pt x="34858" y="265088"/>
                  </a:lnTo>
                  <a:lnTo>
                    <a:pt x="33121" y="278921"/>
                  </a:lnTo>
                  <a:lnTo>
                    <a:pt x="30970" y="293104"/>
                  </a:lnTo>
                  <a:lnTo>
                    <a:pt x="29537" y="306527"/>
                  </a:lnTo>
                  <a:lnTo>
                    <a:pt x="28581" y="319445"/>
                  </a:lnTo>
                  <a:lnTo>
                    <a:pt x="27944" y="332026"/>
                  </a:lnTo>
                  <a:lnTo>
                    <a:pt x="26527" y="345374"/>
                  </a:lnTo>
                  <a:lnTo>
                    <a:pt x="24590" y="359234"/>
                  </a:lnTo>
                  <a:lnTo>
                    <a:pt x="22307" y="373434"/>
                  </a:lnTo>
                  <a:lnTo>
                    <a:pt x="20784" y="385878"/>
                  </a:lnTo>
                  <a:lnTo>
                    <a:pt x="19769" y="397150"/>
                  </a:lnTo>
                  <a:lnTo>
                    <a:pt x="19093" y="407642"/>
                  </a:lnTo>
                  <a:lnTo>
                    <a:pt x="17650" y="418605"/>
                  </a:lnTo>
                  <a:lnTo>
                    <a:pt x="15695" y="429882"/>
                  </a:lnTo>
                  <a:lnTo>
                    <a:pt x="13400" y="441369"/>
                  </a:lnTo>
                  <a:lnTo>
                    <a:pt x="11870" y="451011"/>
                  </a:lnTo>
                  <a:lnTo>
                    <a:pt x="10850" y="459424"/>
                  </a:lnTo>
                  <a:lnTo>
                    <a:pt x="8725" y="473071"/>
                  </a:lnTo>
                  <a:lnTo>
                    <a:pt x="2942" y="486332"/>
                  </a:lnTo>
                  <a:lnTo>
                    <a:pt x="283" y="498058"/>
                  </a:lnTo>
                  <a:lnTo>
                    <a:pt x="149" y="497734"/>
                  </a:lnTo>
                  <a:lnTo>
                    <a:pt x="0" y="494728"/>
                  </a:lnTo>
                  <a:lnTo>
                    <a:pt x="952" y="492537"/>
                  </a:lnTo>
                  <a:lnTo>
                    <a:pt x="4656" y="487458"/>
                  </a:lnTo>
                  <a:lnTo>
                    <a:pt x="6041" y="483721"/>
                  </a:lnTo>
                  <a:lnTo>
                    <a:pt x="8982" y="468982"/>
                  </a:lnTo>
                  <a:lnTo>
                    <a:pt x="13186" y="457806"/>
                  </a:lnTo>
                  <a:lnTo>
                    <a:pt x="21007" y="446224"/>
                  </a:lnTo>
                  <a:lnTo>
                    <a:pt x="30106" y="433470"/>
                  </a:lnTo>
                  <a:lnTo>
                    <a:pt x="33921" y="425902"/>
                  </a:lnTo>
                  <a:lnTo>
                    <a:pt x="37457" y="417880"/>
                  </a:lnTo>
                  <a:lnTo>
                    <a:pt x="46678" y="398383"/>
                  </a:lnTo>
                  <a:lnTo>
                    <a:pt x="51914" y="387627"/>
                  </a:lnTo>
                  <a:lnTo>
                    <a:pt x="56398" y="377481"/>
                  </a:lnTo>
                  <a:lnTo>
                    <a:pt x="60379" y="367740"/>
                  </a:lnTo>
                  <a:lnTo>
                    <a:pt x="64025" y="358269"/>
                  </a:lnTo>
                  <a:lnTo>
                    <a:pt x="68440" y="347986"/>
                  </a:lnTo>
                  <a:lnTo>
                    <a:pt x="78638" y="325978"/>
                  </a:lnTo>
                  <a:lnTo>
                    <a:pt x="84136" y="315545"/>
                  </a:lnTo>
                  <a:lnTo>
                    <a:pt x="89785" y="305613"/>
                  </a:lnTo>
                  <a:lnTo>
                    <a:pt x="95535" y="296016"/>
                  </a:lnTo>
                  <a:lnTo>
                    <a:pt x="100361" y="286640"/>
                  </a:lnTo>
                  <a:lnTo>
                    <a:pt x="104570" y="277414"/>
                  </a:lnTo>
                  <a:lnTo>
                    <a:pt x="108369" y="268286"/>
                  </a:lnTo>
                  <a:lnTo>
                    <a:pt x="113878" y="260217"/>
                  </a:lnTo>
                  <a:lnTo>
                    <a:pt x="120527" y="252853"/>
                  </a:lnTo>
                  <a:lnTo>
                    <a:pt x="134861" y="239379"/>
                  </a:lnTo>
                  <a:lnTo>
                    <a:pt x="147846" y="226776"/>
                  </a:lnTo>
                  <a:lnTo>
                    <a:pt x="154086" y="221629"/>
                  </a:lnTo>
                  <a:lnTo>
                    <a:pt x="160231" y="217206"/>
                  </a:lnTo>
                  <a:lnTo>
                    <a:pt x="166312" y="213264"/>
                  </a:lnTo>
                  <a:lnTo>
                    <a:pt x="173343" y="209645"/>
                  </a:lnTo>
                  <a:lnTo>
                    <a:pt x="181007" y="206240"/>
                  </a:lnTo>
                  <a:lnTo>
                    <a:pt x="189092" y="202978"/>
                  </a:lnTo>
                  <a:lnTo>
                    <a:pt x="196467" y="200803"/>
                  </a:lnTo>
                  <a:lnTo>
                    <a:pt x="203368" y="199353"/>
                  </a:lnTo>
                  <a:lnTo>
                    <a:pt x="209952" y="198386"/>
                  </a:lnTo>
                  <a:lnTo>
                    <a:pt x="217319" y="198734"/>
                  </a:lnTo>
                  <a:lnTo>
                    <a:pt x="225207" y="199958"/>
                  </a:lnTo>
                  <a:lnTo>
                    <a:pt x="233442" y="201766"/>
                  </a:lnTo>
                  <a:lnTo>
                    <a:pt x="241908" y="204956"/>
                  </a:lnTo>
                  <a:lnTo>
                    <a:pt x="250529" y="209067"/>
                  </a:lnTo>
                  <a:lnTo>
                    <a:pt x="267053" y="217934"/>
                  </a:lnTo>
                  <a:lnTo>
                    <a:pt x="281012" y="225182"/>
                  </a:lnTo>
                  <a:lnTo>
                    <a:pt x="286520" y="229497"/>
                  </a:lnTo>
                  <a:lnTo>
                    <a:pt x="295286" y="239582"/>
                  </a:lnTo>
                  <a:lnTo>
                    <a:pt x="305135" y="250678"/>
                  </a:lnTo>
                  <a:lnTo>
                    <a:pt x="310540" y="256416"/>
                  </a:lnTo>
                  <a:lnTo>
                    <a:pt x="314143" y="262225"/>
                  </a:lnTo>
                  <a:lnTo>
                    <a:pt x="318147" y="273971"/>
                  </a:lnTo>
                  <a:lnTo>
                    <a:pt x="319926" y="288452"/>
                  </a:lnTo>
                  <a:lnTo>
                    <a:pt x="320717" y="303818"/>
                  </a:lnTo>
                  <a:lnTo>
                    <a:pt x="321068" y="317262"/>
                  </a:lnTo>
                  <a:lnTo>
                    <a:pt x="318578" y="332497"/>
                  </a:lnTo>
                  <a:lnTo>
                    <a:pt x="316525" y="340727"/>
                  </a:lnTo>
                  <a:lnTo>
                    <a:pt x="308952" y="355164"/>
                  </a:lnTo>
                  <a:lnTo>
                    <a:pt x="298972" y="369187"/>
                  </a:lnTo>
                  <a:lnTo>
                    <a:pt x="287922" y="385340"/>
                  </a:lnTo>
                  <a:lnTo>
                    <a:pt x="282197" y="392823"/>
                  </a:lnTo>
                  <a:lnTo>
                    <a:pt x="276396" y="399796"/>
                  </a:lnTo>
                  <a:lnTo>
                    <a:pt x="270544" y="406429"/>
                  </a:lnTo>
                  <a:lnTo>
                    <a:pt x="263667" y="411844"/>
                  </a:lnTo>
                  <a:lnTo>
                    <a:pt x="256105" y="416444"/>
                  </a:lnTo>
                  <a:lnTo>
                    <a:pt x="248088" y="420505"/>
                  </a:lnTo>
                  <a:lnTo>
                    <a:pt x="240758" y="425196"/>
                  </a:lnTo>
                  <a:lnTo>
                    <a:pt x="233887" y="430307"/>
                  </a:lnTo>
                  <a:lnTo>
                    <a:pt x="227323" y="435700"/>
                  </a:lnTo>
                  <a:lnTo>
                    <a:pt x="219969" y="440286"/>
                  </a:lnTo>
                  <a:lnTo>
                    <a:pt x="212091" y="444337"/>
                  </a:lnTo>
                  <a:lnTo>
                    <a:pt x="203862" y="448029"/>
                  </a:lnTo>
                  <a:lnTo>
                    <a:pt x="195399" y="450490"/>
                  </a:lnTo>
                  <a:lnTo>
                    <a:pt x="186781" y="452131"/>
                  </a:lnTo>
                  <a:lnTo>
                    <a:pt x="178059" y="453225"/>
                  </a:lnTo>
                  <a:lnTo>
                    <a:pt x="170260" y="454947"/>
                  </a:lnTo>
                  <a:lnTo>
                    <a:pt x="163076" y="457087"/>
                  </a:lnTo>
                  <a:lnTo>
                    <a:pt x="156302" y="459506"/>
                  </a:lnTo>
                  <a:lnTo>
                    <a:pt x="150795" y="461118"/>
                  </a:lnTo>
                  <a:lnTo>
                    <a:pt x="146130" y="462193"/>
                  </a:lnTo>
                  <a:lnTo>
                    <a:pt x="133826" y="46434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439"/>
            <p:cNvSpPr/>
            <p:nvPr/>
          </p:nvSpPr>
          <p:spPr>
            <a:xfrm>
              <a:off x="2705695" y="4830960"/>
              <a:ext cx="26787" cy="357189"/>
            </a:xfrm>
            <a:custGeom>
              <a:avLst/>
              <a:gdLst/>
              <a:ahLst/>
              <a:cxnLst/>
              <a:rect l="0" t="0" r="0" b="0"/>
              <a:pathLst>
                <a:path w="26787" h="357189">
                  <a:moveTo>
                    <a:pt x="17859" y="0"/>
                  </a:moveTo>
                  <a:lnTo>
                    <a:pt x="17859" y="12429"/>
                  </a:lnTo>
                  <a:lnTo>
                    <a:pt x="18851" y="16223"/>
                  </a:lnTo>
                  <a:lnTo>
                    <a:pt x="20505" y="20738"/>
                  </a:lnTo>
                  <a:lnTo>
                    <a:pt x="22600" y="25731"/>
                  </a:lnTo>
                  <a:lnTo>
                    <a:pt x="23996" y="31045"/>
                  </a:lnTo>
                  <a:lnTo>
                    <a:pt x="24927" y="36571"/>
                  </a:lnTo>
                  <a:lnTo>
                    <a:pt x="25547" y="42241"/>
                  </a:lnTo>
                  <a:lnTo>
                    <a:pt x="25961" y="48997"/>
                  </a:lnTo>
                  <a:lnTo>
                    <a:pt x="26421" y="64440"/>
                  </a:lnTo>
                  <a:lnTo>
                    <a:pt x="26786" y="199491"/>
                  </a:lnTo>
                  <a:lnTo>
                    <a:pt x="25795" y="211377"/>
                  </a:lnTo>
                  <a:lnTo>
                    <a:pt x="24142" y="223270"/>
                  </a:lnTo>
                  <a:lnTo>
                    <a:pt x="22047" y="235167"/>
                  </a:lnTo>
                  <a:lnTo>
                    <a:pt x="20651" y="247067"/>
                  </a:lnTo>
                  <a:lnTo>
                    <a:pt x="19721" y="258969"/>
                  </a:lnTo>
                  <a:lnTo>
                    <a:pt x="19100" y="270873"/>
                  </a:lnTo>
                  <a:lnTo>
                    <a:pt x="17694" y="281785"/>
                  </a:lnTo>
                  <a:lnTo>
                    <a:pt x="15765" y="292036"/>
                  </a:lnTo>
                  <a:lnTo>
                    <a:pt x="13486" y="301848"/>
                  </a:lnTo>
                  <a:lnTo>
                    <a:pt x="10975" y="311365"/>
                  </a:lnTo>
                  <a:lnTo>
                    <a:pt x="5539" y="329876"/>
                  </a:lnTo>
                  <a:lnTo>
                    <a:pt x="3693" y="336996"/>
                  </a:lnTo>
                  <a:lnTo>
                    <a:pt x="2462" y="342734"/>
                  </a:lnTo>
                  <a:lnTo>
                    <a:pt x="0" y="35718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440"/>
            <p:cNvSpPr/>
            <p:nvPr/>
          </p:nvSpPr>
          <p:spPr>
            <a:xfrm>
              <a:off x="2607468" y="4915112"/>
              <a:ext cx="241103" cy="40864"/>
            </a:xfrm>
            <a:custGeom>
              <a:avLst/>
              <a:gdLst/>
              <a:ahLst/>
              <a:cxnLst/>
              <a:rect l="0" t="0" r="0" b="0"/>
              <a:pathLst>
                <a:path w="241103" h="40864">
                  <a:moveTo>
                    <a:pt x="0" y="5145"/>
                  </a:moveTo>
                  <a:lnTo>
                    <a:pt x="25731" y="5145"/>
                  </a:lnTo>
                  <a:lnTo>
                    <a:pt x="33029" y="4152"/>
                  </a:lnTo>
                  <a:lnTo>
                    <a:pt x="41864" y="2499"/>
                  </a:lnTo>
                  <a:lnTo>
                    <a:pt x="51721" y="404"/>
                  </a:lnTo>
                  <a:lnTo>
                    <a:pt x="62262" y="0"/>
                  </a:lnTo>
                  <a:lnTo>
                    <a:pt x="73258" y="723"/>
                  </a:lnTo>
                  <a:lnTo>
                    <a:pt x="84558" y="2197"/>
                  </a:lnTo>
                  <a:lnTo>
                    <a:pt x="96060" y="3179"/>
                  </a:lnTo>
                  <a:lnTo>
                    <a:pt x="107696" y="3835"/>
                  </a:lnTo>
                  <a:lnTo>
                    <a:pt x="119422" y="4271"/>
                  </a:lnTo>
                  <a:lnTo>
                    <a:pt x="132201" y="5555"/>
                  </a:lnTo>
                  <a:lnTo>
                    <a:pt x="145681" y="7402"/>
                  </a:lnTo>
                  <a:lnTo>
                    <a:pt x="159628" y="9626"/>
                  </a:lnTo>
                  <a:lnTo>
                    <a:pt x="172896" y="13093"/>
                  </a:lnTo>
                  <a:lnTo>
                    <a:pt x="185709" y="17389"/>
                  </a:lnTo>
                  <a:lnTo>
                    <a:pt x="198220" y="22237"/>
                  </a:lnTo>
                  <a:lnTo>
                    <a:pt x="208545" y="26461"/>
                  </a:lnTo>
                  <a:lnTo>
                    <a:pt x="217413" y="30270"/>
                  </a:lnTo>
                  <a:lnTo>
                    <a:pt x="241102" y="4086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441"/>
            <p:cNvSpPr/>
            <p:nvPr/>
          </p:nvSpPr>
          <p:spPr>
            <a:xfrm>
              <a:off x="3009505" y="4813101"/>
              <a:ext cx="187324" cy="303610"/>
            </a:xfrm>
            <a:custGeom>
              <a:avLst/>
              <a:gdLst/>
              <a:ahLst/>
              <a:cxnLst/>
              <a:rect l="0" t="0" r="0" b="0"/>
              <a:pathLst>
                <a:path w="187324" h="303610">
                  <a:moveTo>
                    <a:pt x="187323" y="0"/>
                  </a:moveTo>
                  <a:lnTo>
                    <a:pt x="174894" y="0"/>
                  </a:lnTo>
                  <a:lnTo>
                    <a:pt x="172091" y="992"/>
                  </a:lnTo>
                  <a:lnTo>
                    <a:pt x="166332" y="4740"/>
                  </a:lnTo>
                  <a:lnTo>
                    <a:pt x="162415" y="6137"/>
                  </a:lnTo>
                  <a:lnTo>
                    <a:pt x="157819" y="7068"/>
                  </a:lnTo>
                  <a:lnTo>
                    <a:pt x="152770" y="7689"/>
                  </a:lnTo>
                  <a:lnTo>
                    <a:pt x="147421" y="9094"/>
                  </a:lnTo>
                  <a:lnTo>
                    <a:pt x="141870" y="11024"/>
                  </a:lnTo>
                  <a:lnTo>
                    <a:pt x="136185" y="13302"/>
                  </a:lnTo>
                  <a:lnTo>
                    <a:pt x="121930" y="18480"/>
                  </a:lnTo>
                  <a:lnTo>
                    <a:pt x="113962" y="21250"/>
                  </a:lnTo>
                  <a:lnTo>
                    <a:pt x="106666" y="24089"/>
                  </a:lnTo>
                  <a:lnTo>
                    <a:pt x="99817" y="26973"/>
                  </a:lnTo>
                  <a:lnTo>
                    <a:pt x="93267" y="29889"/>
                  </a:lnTo>
                  <a:lnTo>
                    <a:pt x="86916" y="33816"/>
                  </a:lnTo>
                  <a:lnTo>
                    <a:pt x="80697" y="38419"/>
                  </a:lnTo>
                  <a:lnTo>
                    <a:pt x="74567" y="43472"/>
                  </a:lnTo>
                  <a:lnTo>
                    <a:pt x="68496" y="47833"/>
                  </a:lnTo>
                  <a:lnTo>
                    <a:pt x="62464" y="51732"/>
                  </a:lnTo>
                  <a:lnTo>
                    <a:pt x="56459" y="55324"/>
                  </a:lnTo>
                  <a:lnTo>
                    <a:pt x="50471" y="59703"/>
                  </a:lnTo>
                  <a:lnTo>
                    <a:pt x="44494" y="64607"/>
                  </a:lnTo>
                  <a:lnTo>
                    <a:pt x="38525" y="69860"/>
                  </a:lnTo>
                  <a:lnTo>
                    <a:pt x="32562" y="75347"/>
                  </a:lnTo>
                  <a:lnTo>
                    <a:pt x="20644" y="86735"/>
                  </a:lnTo>
                  <a:lnTo>
                    <a:pt x="15680" y="92550"/>
                  </a:lnTo>
                  <a:lnTo>
                    <a:pt x="11379" y="98411"/>
                  </a:lnTo>
                  <a:lnTo>
                    <a:pt x="7519" y="104302"/>
                  </a:lnTo>
                  <a:lnTo>
                    <a:pt x="4946" y="111207"/>
                  </a:lnTo>
                  <a:lnTo>
                    <a:pt x="3230" y="118786"/>
                  </a:lnTo>
                  <a:lnTo>
                    <a:pt x="2086" y="126816"/>
                  </a:lnTo>
                  <a:lnTo>
                    <a:pt x="1324" y="134153"/>
                  </a:lnTo>
                  <a:lnTo>
                    <a:pt x="816" y="141029"/>
                  </a:lnTo>
                  <a:lnTo>
                    <a:pt x="477" y="147598"/>
                  </a:lnTo>
                  <a:lnTo>
                    <a:pt x="101" y="160187"/>
                  </a:lnTo>
                  <a:lnTo>
                    <a:pt x="0" y="166323"/>
                  </a:lnTo>
                  <a:lnTo>
                    <a:pt x="1917" y="173390"/>
                  </a:lnTo>
                  <a:lnTo>
                    <a:pt x="5180" y="181077"/>
                  </a:lnTo>
                  <a:lnTo>
                    <a:pt x="9339" y="189179"/>
                  </a:lnTo>
                  <a:lnTo>
                    <a:pt x="14097" y="196565"/>
                  </a:lnTo>
                  <a:lnTo>
                    <a:pt x="19253" y="203473"/>
                  </a:lnTo>
                  <a:lnTo>
                    <a:pt x="24675" y="210063"/>
                  </a:lnTo>
                  <a:lnTo>
                    <a:pt x="31266" y="217433"/>
                  </a:lnTo>
                  <a:lnTo>
                    <a:pt x="46526" y="233558"/>
                  </a:lnTo>
                  <a:lnTo>
                    <a:pt x="93468" y="281131"/>
                  </a:lnTo>
                  <a:lnTo>
                    <a:pt x="99948" y="286640"/>
                  </a:lnTo>
                  <a:lnTo>
                    <a:pt x="106252" y="291304"/>
                  </a:lnTo>
                  <a:lnTo>
                    <a:pt x="124815" y="30360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442"/>
            <p:cNvSpPr/>
            <p:nvPr/>
          </p:nvSpPr>
          <p:spPr>
            <a:xfrm>
              <a:off x="3518296" y="4697015"/>
              <a:ext cx="17851" cy="419696"/>
            </a:xfrm>
            <a:custGeom>
              <a:avLst/>
              <a:gdLst/>
              <a:ahLst/>
              <a:cxnLst/>
              <a:rect l="0" t="0" r="0" b="0"/>
              <a:pathLst>
                <a:path w="17851" h="419696">
                  <a:moveTo>
                    <a:pt x="0" y="0"/>
                  </a:moveTo>
                  <a:lnTo>
                    <a:pt x="0" y="24858"/>
                  </a:lnTo>
                  <a:lnTo>
                    <a:pt x="993" y="31454"/>
                  </a:lnTo>
                  <a:lnTo>
                    <a:pt x="2646" y="38830"/>
                  </a:lnTo>
                  <a:lnTo>
                    <a:pt x="4741" y="46722"/>
                  </a:lnTo>
                  <a:lnTo>
                    <a:pt x="6137" y="54960"/>
                  </a:lnTo>
                  <a:lnTo>
                    <a:pt x="7069" y="63430"/>
                  </a:lnTo>
                  <a:lnTo>
                    <a:pt x="7689" y="72052"/>
                  </a:lnTo>
                  <a:lnTo>
                    <a:pt x="9095" y="81769"/>
                  </a:lnTo>
                  <a:lnTo>
                    <a:pt x="11024" y="92216"/>
                  </a:lnTo>
                  <a:lnTo>
                    <a:pt x="13303" y="103149"/>
                  </a:lnTo>
                  <a:lnTo>
                    <a:pt x="14822" y="115399"/>
                  </a:lnTo>
                  <a:lnTo>
                    <a:pt x="15834" y="128527"/>
                  </a:lnTo>
                  <a:lnTo>
                    <a:pt x="16510" y="142239"/>
                  </a:lnTo>
                  <a:lnTo>
                    <a:pt x="17260" y="168058"/>
                  </a:lnTo>
                  <a:lnTo>
                    <a:pt x="17781" y="236113"/>
                  </a:lnTo>
                  <a:lnTo>
                    <a:pt x="17850" y="309690"/>
                  </a:lnTo>
                  <a:lnTo>
                    <a:pt x="16861" y="323538"/>
                  </a:lnTo>
                  <a:lnTo>
                    <a:pt x="15210" y="336739"/>
                  </a:lnTo>
                  <a:lnTo>
                    <a:pt x="13116" y="349508"/>
                  </a:lnTo>
                  <a:lnTo>
                    <a:pt x="11721" y="360998"/>
                  </a:lnTo>
                  <a:lnTo>
                    <a:pt x="10791" y="371634"/>
                  </a:lnTo>
                  <a:lnTo>
                    <a:pt x="10171" y="381701"/>
                  </a:lnTo>
                  <a:lnTo>
                    <a:pt x="8765" y="390397"/>
                  </a:lnTo>
                  <a:lnTo>
                    <a:pt x="6835" y="398179"/>
                  </a:lnTo>
                  <a:lnTo>
                    <a:pt x="0" y="41969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443"/>
            <p:cNvSpPr/>
            <p:nvPr/>
          </p:nvSpPr>
          <p:spPr>
            <a:xfrm>
              <a:off x="3303984" y="4813101"/>
              <a:ext cx="375048" cy="26790"/>
            </a:xfrm>
            <a:custGeom>
              <a:avLst/>
              <a:gdLst/>
              <a:ahLst/>
              <a:cxnLst/>
              <a:rect l="0" t="0" r="0" b="0"/>
              <a:pathLst>
                <a:path w="375048" h="26790">
                  <a:moveTo>
                    <a:pt x="0" y="26789"/>
                  </a:moveTo>
                  <a:lnTo>
                    <a:pt x="4740" y="22049"/>
                  </a:lnTo>
                  <a:lnTo>
                    <a:pt x="7129" y="20652"/>
                  </a:lnTo>
                  <a:lnTo>
                    <a:pt x="9713" y="19721"/>
                  </a:lnTo>
                  <a:lnTo>
                    <a:pt x="12429" y="19100"/>
                  </a:lnTo>
                  <a:lnTo>
                    <a:pt x="16223" y="17695"/>
                  </a:lnTo>
                  <a:lnTo>
                    <a:pt x="20737" y="15765"/>
                  </a:lnTo>
                  <a:lnTo>
                    <a:pt x="25731" y="13487"/>
                  </a:lnTo>
                  <a:lnTo>
                    <a:pt x="32037" y="11968"/>
                  </a:lnTo>
                  <a:lnTo>
                    <a:pt x="39217" y="10955"/>
                  </a:lnTo>
                  <a:lnTo>
                    <a:pt x="46981" y="10280"/>
                  </a:lnTo>
                  <a:lnTo>
                    <a:pt x="56125" y="8838"/>
                  </a:lnTo>
                  <a:lnTo>
                    <a:pt x="66190" y="6884"/>
                  </a:lnTo>
                  <a:lnTo>
                    <a:pt x="76869" y="4589"/>
                  </a:lnTo>
                  <a:lnTo>
                    <a:pt x="86964" y="3060"/>
                  </a:lnTo>
                  <a:lnTo>
                    <a:pt x="96672" y="2039"/>
                  </a:lnTo>
                  <a:lnTo>
                    <a:pt x="106120" y="1360"/>
                  </a:lnTo>
                  <a:lnTo>
                    <a:pt x="117379" y="907"/>
                  </a:lnTo>
                  <a:lnTo>
                    <a:pt x="155936" y="269"/>
                  </a:lnTo>
                  <a:lnTo>
                    <a:pt x="375047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444"/>
            <p:cNvSpPr/>
            <p:nvPr/>
          </p:nvSpPr>
          <p:spPr>
            <a:xfrm>
              <a:off x="3759937" y="4607718"/>
              <a:ext cx="365569" cy="642939"/>
            </a:xfrm>
            <a:custGeom>
              <a:avLst/>
              <a:gdLst/>
              <a:ahLst/>
              <a:cxnLst/>
              <a:rect l="0" t="0" r="0" b="0"/>
              <a:pathLst>
                <a:path w="365569" h="642939">
                  <a:moveTo>
                    <a:pt x="347719" y="0"/>
                  </a:moveTo>
                  <a:lnTo>
                    <a:pt x="347719" y="12429"/>
                  </a:lnTo>
                  <a:lnTo>
                    <a:pt x="348711" y="15231"/>
                  </a:lnTo>
                  <a:lnTo>
                    <a:pt x="352459" y="20991"/>
                  </a:lnTo>
                  <a:lnTo>
                    <a:pt x="354787" y="32150"/>
                  </a:lnTo>
                  <a:lnTo>
                    <a:pt x="356813" y="46039"/>
                  </a:lnTo>
                  <a:lnTo>
                    <a:pt x="362540" y="66006"/>
                  </a:lnTo>
                  <a:lnTo>
                    <a:pt x="364229" y="81922"/>
                  </a:lnTo>
                  <a:lnTo>
                    <a:pt x="364978" y="98918"/>
                  </a:lnTo>
                  <a:lnTo>
                    <a:pt x="365311" y="117385"/>
                  </a:lnTo>
                  <a:lnTo>
                    <a:pt x="365568" y="205579"/>
                  </a:lnTo>
                  <a:lnTo>
                    <a:pt x="364579" y="218412"/>
                  </a:lnTo>
                  <a:lnTo>
                    <a:pt x="362928" y="230936"/>
                  </a:lnTo>
                  <a:lnTo>
                    <a:pt x="360835" y="243255"/>
                  </a:lnTo>
                  <a:lnTo>
                    <a:pt x="358447" y="254443"/>
                  </a:lnTo>
                  <a:lnTo>
                    <a:pt x="355863" y="264879"/>
                  </a:lnTo>
                  <a:lnTo>
                    <a:pt x="353148" y="274813"/>
                  </a:lnTo>
                  <a:lnTo>
                    <a:pt x="349354" y="285403"/>
                  </a:lnTo>
                  <a:lnTo>
                    <a:pt x="344840" y="296433"/>
                  </a:lnTo>
                  <a:lnTo>
                    <a:pt x="339846" y="307755"/>
                  </a:lnTo>
                  <a:lnTo>
                    <a:pt x="335525" y="318279"/>
                  </a:lnTo>
                  <a:lnTo>
                    <a:pt x="328078" y="337911"/>
                  </a:lnTo>
                  <a:lnTo>
                    <a:pt x="322719" y="346321"/>
                  </a:lnTo>
                  <a:lnTo>
                    <a:pt x="316170" y="353911"/>
                  </a:lnTo>
                  <a:lnTo>
                    <a:pt x="308826" y="360957"/>
                  </a:lnTo>
                  <a:lnTo>
                    <a:pt x="301947" y="368630"/>
                  </a:lnTo>
                  <a:lnTo>
                    <a:pt x="295376" y="376723"/>
                  </a:lnTo>
                  <a:lnTo>
                    <a:pt x="289011" y="385093"/>
                  </a:lnTo>
                  <a:lnTo>
                    <a:pt x="281791" y="392659"/>
                  </a:lnTo>
                  <a:lnTo>
                    <a:pt x="274002" y="399687"/>
                  </a:lnTo>
                  <a:lnTo>
                    <a:pt x="265832" y="406356"/>
                  </a:lnTo>
                  <a:lnTo>
                    <a:pt x="257409" y="411795"/>
                  </a:lnTo>
                  <a:lnTo>
                    <a:pt x="248817" y="416413"/>
                  </a:lnTo>
                  <a:lnTo>
                    <a:pt x="240112" y="420483"/>
                  </a:lnTo>
                  <a:lnTo>
                    <a:pt x="231332" y="424190"/>
                  </a:lnTo>
                  <a:lnTo>
                    <a:pt x="222503" y="427652"/>
                  </a:lnTo>
                  <a:lnTo>
                    <a:pt x="213640" y="430953"/>
                  </a:lnTo>
                  <a:lnTo>
                    <a:pt x="204755" y="433154"/>
                  </a:lnTo>
                  <a:lnTo>
                    <a:pt x="195855" y="434621"/>
                  </a:lnTo>
                  <a:lnTo>
                    <a:pt x="186945" y="435599"/>
                  </a:lnTo>
                  <a:lnTo>
                    <a:pt x="178028" y="435259"/>
                  </a:lnTo>
                  <a:lnTo>
                    <a:pt x="169108" y="434040"/>
                  </a:lnTo>
                  <a:lnTo>
                    <a:pt x="160184" y="432235"/>
                  </a:lnTo>
                  <a:lnTo>
                    <a:pt x="151258" y="430040"/>
                  </a:lnTo>
                  <a:lnTo>
                    <a:pt x="142331" y="427584"/>
                  </a:lnTo>
                  <a:lnTo>
                    <a:pt x="124474" y="422209"/>
                  </a:lnTo>
                  <a:lnTo>
                    <a:pt x="106616" y="416513"/>
                  </a:lnTo>
                  <a:lnTo>
                    <a:pt x="98679" y="412613"/>
                  </a:lnTo>
                  <a:lnTo>
                    <a:pt x="91404" y="408028"/>
                  </a:lnTo>
                  <a:lnTo>
                    <a:pt x="84568" y="402988"/>
                  </a:lnTo>
                  <a:lnTo>
                    <a:pt x="69036" y="392095"/>
                  </a:lnTo>
                  <a:lnTo>
                    <a:pt x="60728" y="386412"/>
                  </a:lnTo>
                  <a:lnTo>
                    <a:pt x="53204" y="379648"/>
                  </a:lnTo>
                  <a:lnTo>
                    <a:pt x="46203" y="372161"/>
                  </a:lnTo>
                  <a:lnTo>
                    <a:pt x="39553" y="364194"/>
                  </a:lnTo>
                  <a:lnTo>
                    <a:pt x="29516" y="350049"/>
                  </a:lnTo>
                  <a:lnTo>
                    <a:pt x="18288" y="330929"/>
                  </a:lnTo>
                  <a:lnTo>
                    <a:pt x="8678" y="312696"/>
                  </a:lnTo>
                  <a:lnTo>
                    <a:pt x="3557" y="300703"/>
                  </a:lnTo>
                  <a:lnTo>
                    <a:pt x="675" y="283787"/>
                  </a:lnTo>
                  <a:lnTo>
                    <a:pt x="0" y="275617"/>
                  </a:lnTo>
                  <a:lnTo>
                    <a:pt x="2346" y="266033"/>
                  </a:lnTo>
                  <a:lnTo>
                    <a:pt x="6697" y="256151"/>
                  </a:lnTo>
                  <a:lnTo>
                    <a:pt x="11937" y="248452"/>
                  </a:lnTo>
                  <a:lnTo>
                    <a:pt x="14724" y="246002"/>
                  </a:lnTo>
                  <a:lnTo>
                    <a:pt x="17574" y="244369"/>
                  </a:lnTo>
                  <a:lnTo>
                    <a:pt x="23386" y="242554"/>
                  </a:lnTo>
                  <a:lnTo>
                    <a:pt x="33229" y="241532"/>
                  </a:lnTo>
                  <a:lnTo>
                    <a:pt x="42912" y="241293"/>
                  </a:lnTo>
                  <a:lnTo>
                    <a:pt x="54779" y="241158"/>
                  </a:lnTo>
                  <a:lnTo>
                    <a:pt x="59160" y="243123"/>
                  </a:lnTo>
                  <a:lnTo>
                    <a:pt x="74807" y="254379"/>
                  </a:lnTo>
                  <a:lnTo>
                    <a:pt x="86196" y="261224"/>
                  </a:lnTo>
                  <a:lnTo>
                    <a:pt x="95226" y="270219"/>
                  </a:lnTo>
                  <a:lnTo>
                    <a:pt x="103539" y="280832"/>
                  </a:lnTo>
                  <a:lnTo>
                    <a:pt x="113848" y="292163"/>
                  </a:lnTo>
                  <a:lnTo>
                    <a:pt x="125045" y="306459"/>
                  </a:lnTo>
                  <a:lnTo>
                    <a:pt x="130808" y="314439"/>
                  </a:lnTo>
                  <a:lnTo>
                    <a:pt x="136636" y="323728"/>
                  </a:lnTo>
                  <a:lnTo>
                    <a:pt x="142505" y="333889"/>
                  </a:lnTo>
                  <a:lnTo>
                    <a:pt x="148401" y="344632"/>
                  </a:lnTo>
                  <a:lnTo>
                    <a:pt x="157600" y="364506"/>
                  </a:lnTo>
                  <a:lnTo>
                    <a:pt x="165987" y="384252"/>
                  </a:lnTo>
                  <a:lnTo>
                    <a:pt x="176329" y="406258"/>
                  </a:lnTo>
                  <a:lnTo>
                    <a:pt x="180873" y="418675"/>
                  </a:lnTo>
                  <a:lnTo>
                    <a:pt x="184895" y="431914"/>
                  </a:lnTo>
                  <a:lnTo>
                    <a:pt x="207698" y="520569"/>
                  </a:lnTo>
                  <a:lnTo>
                    <a:pt x="209723" y="532585"/>
                  </a:lnTo>
                  <a:lnTo>
                    <a:pt x="211073" y="544564"/>
                  </a:lnTo>
                  <a:lnTo>
                    <a:pt x="211974" y="556520"/>
                  </a:lnTo>
                  <a:lnTo>
                    <a:pt x="212574" y="567466"/>
                  </a:lnTo>
                  <a:lnTo>
                    <a:pt x="213240" y="587567"/>
                  </a:lnTo>
                  <a:lnTo>
                    <a:pt x="213703" y="621413"/>
                  </a:lnTo>
                  <a:lnTo>
                    <a:pt x="213773" y="64293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445"/>
            <p:cNvSpPr/>
            <p:nvPr/>
          </p:nvSpPr>
          <p:spPr>
            <a:xfrm>
              <a:off x="4250531" y="4563070"/>
              <a:ext cx="231654" cy="634009"/>
            </a:xfrm>
            <a:custGeom>
              <a:avLst/>
              <a:gdLst/>
              <a:ahLst/>
              <a:cxnLst/>
              <a:rect l="0" t="0" r="0" b="0"/>
              <a:pathLst>
                <a:path w="231654" h="634009">
                  <a:moveTo>
                    <a:pt x="196453" y="0"/>
                  </a:moveTo>
                  <a:lnTo>
                    <a:pt x="196453" y="4740"/>
                  </a:lnTo>
                  <a:lnTo>
                    <a:pt x="197445" y="7129"/>
                  </a:lnTo>
                  <a:lnTo>
                    <a:pt x="203582" y="17215"/>
                  </a:lnTo>
                  <a:lnTo>
                    <a:pt x="208881" y="30472"/>
                  </a:lnTo>
                  <a:lnTo>
                    <a:pt x="214544" y="48931"/>
                  </a:lnTo>
                  <a:lnTo>
                    <a:pt x="217443" y="59410"/>
                  </a:lnTo>
                  <a:lnTo>
                    <a:pt x="223310" y="78990"/>
                  </a:lnTo>
                  <a:lnTo>
                    <a:pt x="226264" y="88379"/>
                  </a:lnTo>
                  <a:lnTo>
                    <a:pt x="228233" y="99599"/>
                  </a:lnTo>
                  <a:lnTo>
                    <a:pt x="229546" y="112040"/>
                  </a:lnTo>
                  <a:lnTo>
                    <a:pt x="230421" y="125295"/>
                  </a:lnTo>
                  <a:lnTo>
                    <a:pt x="231005" y="138100"/>
                  </a:lnTo>
                  <a:lnTo>
                    <a:pt x="231653" y="162912"/>
                  </a:lnTo>
                  <a:lnTo>
                    <a:pt x="230833" y="176077"/>
                  </a:lnTo>
                  <a:lnTo>
                    <a:pt x="229295" y="189814"/>
                  </a:lnTo>
                  <a:lnTo>
                    <a:pt x="227277" y="203933"/>
                  </a:lnTo>
                  <a:lnTo>
                    <a:pt x="224940" y="217314"/>
                  </a:lnTo>
                  <a:lnTo>
                    <a:pt x="222389" y="230205"/>
                  </a:lnTo>
                  <a:lnTo>
                    <a:pt x="211167" y="284148"/>
                  </a:lnTo>
                  <a:lnTo>
                    <a:pt x="207255" y="298573"/>
                  </a:lnTo>
                  <a:lnTo>
                    <a:pt x="202662" y="313150"/>
                  </a:lnTo>
                  <a:lnTo>
                    <a:pt x="197616" y="327829"/>
                  </a:lnTo>
                  <a:lnTo>
                    <a:pt x="191275" y="342576"/>
                  </a:lnTo>
                  <a:lnTo>
                    <a:pt x="184071" y="357368"/>
                  </a:lnTo>
                  <a:lnTo>
                    <a:pt x="176292" y="372191"/>
                  </a:lnTo>
                  <a:lnTo>
                    <a:pt x="169122" y="387033"/>
                  </a:lnTo>
                  <a:lnTo>
                    <a:pt x="162357" y="401890"/>
                  </a:lnTo>
                  <a:lnTo>
                    <a:pt x="155863" y="416754"/>
                  </a:lnTo>
                  <a:lnTo>
                    <a:pt x="148557" y="431625"/>
                  </a:lnTo>
                  <a:lnTo>
                    <a:pt x="140709" y="446500"/>
                  </a:lnTo>
                  <a:lnTo>
                    <a:pt x="132501" y="461377"/>
                  </a:lnTo>
                  <a:lnTo>
                    <a:pt x="123060" y="476256"/>
                  </a:lnTo>
                  <a:lnTo>
                    <a:pt x="112798" y="491138"/>
                  </a:lnTo>
                  <a:lnTo>
                    <a:pt x="101988" y="506019"/>
                  </a:lnTo>
                  <a:lnTo>
                    <a:pt x="91804" y="520900"/>
                  </a:lnTo>
                  <a:lnTo>
                    <a:pt x="72552" y="550665"/>
                  </a:lnTo>
                  <a:lnTo>
                    <a:pt x="62258" y="563563"/>
                  </a:lnTo>
                  <a:lnTo>
                    <a:pt x="51427" y="575138"/>
                  </a:lnTo>
                  <a:lnTo>
                    <a:pt x="40238" y="585831"/>
                  </a:lnTo>
                  <a:lnTo>
                    <a:pt x="30794" y="595937"/>
                  </a:lnTo>
                  <a:lnTo>
                    <a:pt x="22513" y="605651"/>
                  </a:lnTo>
                  <a:lnTo>
                    <a:pt x="0" y="63400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446"/>
            <p:cNvSpPr/>
            <p:nvPr/>
          </p:nvSpPr>
          <p:spPr>
            <a:xfrm>
              <a:off x="1741825" y="4509492"/>
              <a:ext cx="222707" cy="892969"/>
            </a:xfrm>
            <a:custGeom>
              <a:avLst/>
              <a:gdLst/>
              <a:ahLst/>
              <a:cxnLst/>
              <a:rect l="0" t="0" r="0" b="0"/>
              <a:pathLst>
                <a:path w="222707" h="892969">
                  <a:moveTo>
                    <a:pt x="115550" y="0"/>
                  </a:moveTo>
                  <a:lnTo>
                    <a:pt x="89819" y="25731"/>
                  </a:lnTo>
                  <a:lnTo>
                    <a:pt x="84505" y="32036"/>
                  </a:lnTo>
                  <a:lnTo>
                    <a:pt x="78978" y="39217"/>
                  </a:lnTo>
                  <a:lnTo>
                    <a:pt x="73309" y="46981"/>
                  </a:lnTo>
                  <a:lnTo>
                    <a:pt x="61719" y="63544"/>
                  </a:lnTo>
                  <a:lnTo>
                    <a:pt x="55850" y="72128"/>
                  </a:lnTo>
                  <a:lnTo>
                    <a:pt x="49953" y="81820"/>
                  </a:lnTo>
                  <a:lnTo>
                    <a:pt x="44037" y="92249"/>
                  </a:lnTo>
                  <a:lnTo>
                    <a:pt x="38109" y="103171"/>
                  </a:lnTo>
                  <a:lnTo>
                    <a:pt x="33165" y="114421"/>
                  </a:lnTo>
                  <a:lnTo>
                    <a:pt x="28876" y="125890"/>
                  </a:lnTo>
                  <a:lnTo>
                    <a:pt x="25025" y="137505"/>
                  </a:lnTo>
                  <a:lnTo>
                    <a:pt x="18100" y="163639"/>
                  </a:lnTo>
                  <a:lnTo>
                    <a:pt x="11715" y="191790"/>
                  </a:lnTo>
                  <a:lnTo>
                    <a:pt x="5570" y="220839"/>
                  </a:lnTo>
                  <a:lnTo>
                    <a:pt x="3535" y="235530"/>
                  </a:lnTo>
                  <a:lnTo>
                    <a:pt x="2178" y="250286"/>
                  </a:lnTo>
                  <a:lnTo>
                    <a:pt x="1273" y="265084"/>
                  </a:lnTo>
                  <a:lnTo>
                    <a:pt x="268" y="297401"/>
                  </a:lnTo>
                  <a:lnTo>
                    <a:pt x="0" y="314353"/>
                  </a:lnTo>
                  <a:lnTo>
                    <a:pt x="813" y="331607"/>
                  </a:lnTo>
                  <a:lnTo>
                    <a:pt x="2348" y="349063"/>
                  </a:lnTo>
                  <a:lnTo>
                    <a:pt x="4363" y="366654"/>
                  </a:lnTo>
                  <a:lnTo>
                    <a:pt x="7691" y="384334"/>
                  </a:lnTo>
                  <a:lnTo>
                    <a:pt x="11894" y="402074"/>
                  </a:lnTo>
                  <a:lnTo>
                    <a:pt x="16680" y="419854"/>
                  </a:lnTo>
                  <a:lnTo>
                    <a:pt x="20863" y="438652"/>
                  </a:lnTo>
                  <a:lnTo>
                    <a:pt x="24644" y="458130"/>
                  </a:lnTo>
                  <a:lnTo>
                    <a:pt x="28157" y="478060"/>
                  </a:lnTo>
                  <a:lnTo>
                    <a:pt x="33475" y="498293"/>
                  </a:lnTo>
                  <a:lnTo>
                    <a:pt x="39997" y="518726"/>
                  </a:lnTo>
                  <a:lnTo>
                    <a:pt x="71852" y="606164"/>
                  </a:lnTo>
                  <a:lnTo>
                    <a:pt x="81457" y="629336"/>
                  </a:lnTo>
                  <a:lnTo>
                    <a:pt x="91829" y="652721"/>
                  </a:lnTo>
                  <a:lnTo>
                    <a:pt x="102712" y="676249"/>
                  </a:lnTo>
                  <a:lnTo>
                    <a:pt x="114929" y="699871"/>
                  </a:lnTo>
                  <a:lnTo>
                    <a:pt x="128034" y="723557"/>
                  </a:lnTo>
                  <a:lnTo>
                    <a:pt x="141732" y="747286"/>
                  </a:lnTo>
                  <a:lnTo>
                    <a:pt x="167535" y="789525"/>
                  </a:lnTo>
                  <a:lnTo>
                    <a:pt x="179972" y="809123"/>
                  </a:lnTo>
                  <a:lnTo>
                    <a:pt x="190248" y="827150"/>
                  </a:lnTo>
                  <a:lnTo>
                    <a:pt x="199083" y="844128"/>
                  </a:lnTo>
                  <a:lnTo>
                    <a:pt x="222706" y="89296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447"/>
            <p:cNvSpPr/>
            <p:nvPr/>
          </p:nvSpPr>
          <p:spPr>
            <a:xfrm>
              <a:off x="4830960" y="4902398"/>
              <a:ext cx="1" cy="17860"/>
            </a:xfrm>
            <a:custGeom>
              <a:avLst/>
              <a:gdLst/>
              <a:ahLst/>
              <a:cxnLst/>
              <a:rect l="0" t="0" r="0" b="0"/>
              <a:pathLst>
                <a:path w="1" h="17860">
                  <a:moveTo>
                    <a:pt x="0" y="0"/>
                  </a:moveTo>
                  <a:lnTo>
                    <a:pt x="0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448"/>
            <p:cNvSpPr/>
            <p:nvPr/>
          </p:nvSpPr>
          <p:spPr>
            <a:xfrm>
              <a:off x="5118596" y="4554419"/>
              <a:ext cx="274734" cy="446207"/>
            </a:xfrm>
            <a:custGeom>
              <a:avLst/>
              <a:gdLst/>
              <a:ahLst/>
              <a:cxnLst/>
              <a:rect l="0" t="0" r="0" b="0"/>
              <a:pathLst>
                <a:path w="274734" h="446207">
                  <a:moveTo>
                    <a:pt x="248146" y="196174"/>
                  </a:moveTo>
                  <a:lnTo>
                    <a:pt x="248146" y="217164"/>
                  </a:lnTo>
                  <a:lnTo>
                    <a:pt x="247154" y="220090"/>
                  </a:lnTo>
                  <a:lnTo>
                    <a:pt x="238432" y="234559"/>
                  </a:lnTo>
                  <a:lnTo>
                    <a:pt x="235717" y="239624"/>
                  </a:lnTo>
                  <a:lnTo>
                    <a:pt x="227408" y="247897"/>
                  </a:lnTo>
                  <a:lnTo>
                    <a:pt x="222414" y="251491"/>
                  </a:lnTo>
                  <a:lnTo>
                    <a:pt x="217101" y="254880"/>
                  </a:lnTo>
                  <a:lnTo>
                    <a:pt x="211574" y="258132"/>
                  </a:lnTo>
                  <a:lnTo>
                    <a:pt x="205905" y="261292"/>
                  </a:lnTo>
                  <a:lnTo>
                    <a:pt x="194315" y="267449"/>
                  </a:lnTo>
                  <a:lnTo>
                    <a:pt x="170705" y="279485"/>
                  </a:lnTo>
                  <a:lnTo>
                    <a:pt x="164769" y="281481"/>
                  </a:lnTo>
                  <a:lnTo>
                    <a:pt x="158826" y="282811"/>
                  </a:lnTo>
                  <a:lnTo>
                    <a:pt x="152881" y="283697"/>
                  </a:lnTo>
                  <a:lnTo>
                    <a:pt x="146932" y="284289"/>
                  </a:lnTo>
                  <a:lnTo>
                    <a:pt x="140982" y="284683"/>
                  </a:lnTo>
                  <a:lnTo>
                    <a:pt x="135032" y="284946"/>
                  </a:lnTo>
                  <a:lnTo>
                    <a:pt x="120482" y="285238"/>
                  </a:lnTo>
                  <a:lnTo>
                    <a:pt x="112435" y="285315"/>
                  </a:lnTo>
                  <a:lnTo>
                    <a:pt x="105086" y="284375"/>
                  </a:lnTo>
                  <a:lnTo>
                    <a:pt x="98202" y="282756"/>
                  </a:lnTo>
                  <a:lnTo>
                    <a:pt x="91628" y="280685"/>
                  </a:lnTo>
                  <a:lnTo>
                    <a:pt x="85262" y="277319"/>
                  </a:lnTo>
                  <a:lnTo>
                    <a:pt x="79033" y="273091"/>
                  </a:lnTo>
                  <a:lnTo>
                    <a:pt x="72896" y="268288"/>
                  </a:lnTo>
                  <a:lnTo>
                    <a:pt x="66820" y="263102"/>
                  </a:lnTo>
                  <a:lnTo>
                    <a:pt x="60785" y="257660"/>
                  </a:lnTo>
                  <a:lnTo>
                    <a:pt x="54778" y="252047"/>
                  </a:lnTo>
                  <a:lnTo>
                    <a:pt x="49781" y="245329"/>
                  </a:lnTo>
                  <a:lnTo>
                    <a:pt x="45457" y="237874"/>
                  </a:lnTo>
                  <a:lnTo>
                    <a:pt x="41582" y="229927"/>
                  </a:lnTo>
                  <a:lnTo>
                    <a:pt x="37015" y="222645"/>
                  </a:lnTo>
                  <a:lnTo>
                    <a:pt x="31985" y="215806"/>
                  </a:lnTo>
                  <a:lnTo>
                    <a:pt x="26648" y="209262"/>
                  </a:lnTo>
                  <a:lnTo>
                    <a:pt x="22097" y="201923"/>
                  </a:lnTo>
                  <a:lnTo>
                    <a:pt x="18072" y="194053"/>
                  </a:lnTo>
                  <a:lnTo>
                    <a:pt x="14396" y="185831"/>
                  </a:lnTo>
                  <a:lnTo>
                    <a:pt x="10953" y="177372"/>
                  </a:lnTo>
                  <a:lnTo>
                    <a:pt x="7665" y="168757"/>
                  </a:lnTo>
                  <a:lnTo>
                    <a:pt x="4482" y="160036"/>
                  </a:lnTo>
                  <a:lnTo>
                    <a:pt x="2359" y="151247"/>
                  </a:lnTo>
                  <a:lnTo>
                    <a:pt x="944" y="142410"/>
                  </a:lnTo>
                  <a:lnTo>
                    <a:pt x="0" y="133542"/>
                  </a:lnTo>
                  <a:lnTo>
                    <a:pt x="364" y="124654"/>
                  </a:lnTo>
                  <a:lnTo>
                    <a:pt x="1599" y="115752"/>
                  </a:lnTo>
                  <a:lnTo>
                    <a:pt x="3413" y="106840"/>
                  </a:lnTo>
                  <a:lnTo>
                    <a:pt x="4624" y="97923"/>
                  </a:lnTo>
                  <a:lnTo>
                    <a:pt x="5431" y="89001"/>
                  </a:lnTo>
                  <a:lnTo>
                    <a:pt x="5968" y="80077"/>
                  </a:lnTo>
                  <a:lnTo>
                    <a:pt x="7319" y="72143"/>
                  </a:lnTo>
                  <a:lnTo>
                    <a:pt x="9212" y="64869"/>
                  </a:lnTo>
                  <a:lnTo>
                    <a:pt x="11466" y="58036"/>
                  </a:lnTo>
                  <a:lnTo>
                    <a:pt x="19262" y="45152"/>
                  </a:lnTo>
                  <a:lnTo>
                    <a:pt x="24119" y="38938"/>
                  </a:lnTo>
                  <a:lnTo>
                    <a:pt x="29341" y="33803"/>
                  </a:lnTo>
                  <a:lnTo>
                    <a:pt x="34807" y="29388"/>
                  </a:lnTo>
                  <a:lnTo>
                    <a:pt x="40435" y="25452"/>
                  </a:lnTo>
                  <a:lnTo>
                    <a:pt x="46172" y="20844"/>
                  </a:lnTo>
                  <a:lnTo>
                    <a:pt x="51981" y="15787"/>
                  </a:lnTo>
                  <a:lnTo>
                    <a:pt x="57838" y="10432"/>
                  </a:lnTo>
                  <a:lnTo>
                    <a:pt x="63727" y="6861"/>
                  </a:lnTo>
                  <a:lnTo>
                    <a:pt x="69637" y="4481"/>
                  </a:lnTo>
                  <a:lnTo>
                    <a:pt x="75562" y="2895"/>
                  </a:lnTo>
                  <a:lnTo>
                    <a:pt x="81496" y="1837"/>
                  </a:lnTo>
                  <a:lnTo>
                    <a:pt x="87436" y="1131"/>
                  </a:lnTo>
                  <a:lnTo>
                    <a:pt x="93381" y="661"/>
                  </a:lnTo>
                  <a:lnTo>
                    <a:pt x="100320" y="347"/>
                  </a:lnTo>
                  <a:lnTo>
                    <a:pt x="115969" y="0"/>
                  </a:lnTo>
                  <a:lnTo>
                    <a:pt x="123317" y="899"/>
                  </a:lnTo>
                  <a:lnTo>
                    <a:pt x="130200" y="2491"/>
                  </a:lnTo>
                  <a:lnTo>
                    <a:pt x="136773" y="4544"/>
                  </a:lnTo>
                  <a:lnTo>
                    <a:pt x="143139" y="7897"/>
                  </a:lnTo>
                  <a:lnTo>
                    <a:pt x="149368" y="12117"/>
                  </a:lnTo>
                  <a:lnTo>
                    <a:pt x="155505" y="16915"/>
                  </a:lnTo>
                  <a:lnTo>
                    <a:pt x="161580" y="23089"/>
                  </a:lnTo>
                  <a:lnTo>
                    <a:pt x="167615" y="30183"/>
                  </a:lnTo>
                  <a:lnTo>
                    <a:pt x="173622" y="37888"/>
                  </a:lnTo>
                  <a:lnTo>
                    <a:pt x="180604" y="46002"/>
                  </a:lnTo>
                  <a:lnTo>
                    <a:pt x="188235" y="54387"/>
                  </a:lnTo>
                  <a:lnTo>
                    <a:pt x="196299" y="62954"/>
                  </a:lnTo>
                  <a:lnTo>
                    <a:pt x="203659" y="72634"/>
                  </a:lnTo>
                  <a:lnTo>
                    <a:pt x="210550" y="83056"/>
                  </a:lnTo>
                  <a:lnTo>
                    <a:pt x="217129" y="93973"/>
                  </a:lnTo>
                  <a:lnTo>
                    <a:pt x="223499" y="105220"/>
                  </a:lnTo>
                  <a:lnTo>
                    <a:pt x="235868" y="128299"/>
                  </a:lnTo>
                  <a:lnTo>
                    <a:pt x="253989" y="163606"/>
                  </a:lnTo>
                  <a:lnTo>
                    <a:pt x="258987" y="175454"/>
                  </a:lnTo>
                  <a:lnTo>
                    <a:pt x="263310" y="187321"/>
                  </a:lnTo>
                  <a:lnTo>
                    <a:pt x="267185" y="199202"/>
                  </a:lnTo>
                  <a:lnTo>
                    <a:pt x="269768" y="211091"/>
                  </a:lnTo>
                  <a:lnTo>
                    <a:pt x="271490" y="222986"/>
                  </a:lnTo>
                  <a:lnTo>
                    <a:pt x="272638" y="234885"/>
                  </a:lnTo>
                  <a:lnTo>
                    <a:pt x="273404" y="246786"/>
                  </a:lnTo>
                  <a:lnTo>
                    <a:pt x="273914" y="258688"/>
                  </a:lnTo>
                  <a:lnTo>
                    <a:pt x="274481" y="282497"/>
                  </a:lnTo>
                  <a:lnTo>
                    <a:pt x="274733" y="306308"/>
                  </a:lnTo>
                  <a:lnTo>
                    <a:pt x="273808" y="317222"/>
                  </a:lnTo>
                  <a:lnTo>
                    <a:pt x="272199" y="327474"/>
                  </a:lnTo>
                  <a:lnTo>
                    <a:pt x="270135" y="337285"/>
                  </a:lnTo>
                  <a:lnTo>
                    <a:pt x="268758" y="346803"/>
                  </a:lnTo>
                  <a:lnTo>
                    <a:pt x="267840" y="356125"/>
                  </a:lnTo>
                  <a:lnTo>
                    <a:pt x="267229" y="365315"/>
                  </a:lnTo>
                  <a:lnTo>
                    <a:pt x="265828" y="374420"/>
                  </a:lnTo>
                  <a:lnTo>
                    <a:pt x="263903" y="383466"/>
                  </a:lnTo>
                  <a:lnTo>
                    <a:pt x="261627" y="392472"/>
                  </a:lnTo>
                  <a:lnTo>
                    <a:pt x="259117" y="400461"/>
                  </a:lnTo>
                  <a:lnTo>
                    <a:pt x="256452" y="407772"/>
                  </a:lnTo>
                  <a:lnTo>
                    <a:pt x="251838" y="421186"/>
                  </a:lnTo>
                  <a:lnTo>
                    <a:pt x="250607" y="427542"/>
                  </a:lnTo>
                  <a:lnTo>
                    <a:pt x="248146" y="44620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449"/>
            <p:cNvSpPr/>
            <p:nvPr/>
          </p:nvSpPr>
          <p:spPr>
            <a:xfrm>
              <a:off x="5768587" y="4768453"/>
              <a:ext cx="8921" cy="17860"/>
            </a:xfrm>
            <a:custGeom>
              <a:avLst/>
              <a:gdLst/>
              <a:ahLst/>
              <a:cxnLst/>
              <a:rect l="0" t="0" r="0" b="0"/>
              <a:pathLst>
                <a:path w="8921" h="17860">
                  <a:moveTo>
                    <a:pt x="8920" y="0"/>
                  </a:moveTo>
                  <a:lnTo>
                    <a:pt x="8920" y="4740"/>
                  </a:lnTo>
                  <a:lnTo>
                    <a:pt x="7928" y="6136"/>
                  </a:lnTo>
                  <a:lnTo>
                    <a:pt x="6275" y="7067"/>
                  </a:lnTo>
                  <a:lnTo>
                    <a:pt x="23" y="8920"/>
                  </a:lnTo>
                  <a:lnTo>
                    <a:pt x="0" y="8927"/>
                  </a:lnTo>
                  <a:lnTo>
                    <a:pt x="8920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450"/>
            <p:cNvSpPr/>
            <p:nvPr/>
          </p:nvSpPr>
          <p:spPr>
            <a:xfrm>
              <a:off x="5942400" y="4509505"/>
              <a:ext cx="335171" cy="339316"/>
            </a:xfrm>
            <a:custGeom>
              <a:avLst/>
              <a:gdLst/>
              <a:ahLst/>
              <a:cxnLst/>
              <a:rect l="0" t="0" r="0" b="0"/>
              <a:pathLst>
                <a:path w="335171" h="339316">
                  <a:moveTo>
                    <a:pt x="102998" y="133932"/>
                  </a:moveTo>
                  <a:lnTo>
                    <a:pt x="107738" y="138672"/>
                  </a:lnTo>
                  <a:lnTo>
                    <a:pt x="110126" y="140069"/>
                  </a:lnTo>
                  <a:lnTo>
                    <a:pt x="118229" y="143026"/>
                  </a:lnTo>
                  <a:lnTo>
                    <a:pt x="127905" y="149746"/>
                  </a:lnTo>
                  <a:lnTo>
                    <a:pt x="137550" y="155181"/>
                  </a:lnTo>
                  <a:lnTo>
                    <a:pt x="154136" y="163820"/>
                  </a:lnTo>
                  <a:lnTo>
                    <a:pt x="159910" y="165763"/>
                  </a:lnTo>
                  <a:lnTo>
                    <a:pt x="165744" y="167059"/>
                  </a:lnTo>
                  <a:lnTo>
                    <a:pt x="171618" y="167923"/>
                  </a:lnTo>
                  <a:lnTo>
                    <a:pt x="177517" y="168499"/>
                  </a:lnTo>
                  <a:lnTo>
                    <a:pt x="183436" y="168883"/>
                  </a:lnTo>
                  <a:lnTo>
                    <a:pt x="189366" y="169139"/>
                  </a:lnTo>
                  <a:lnTo>
                    <a:pt x="201245" y="169423"/>
                  </a:lnTo>
                  <a:lnTo>
                    <a:pt x="207191" y="169498"/>
                  </a:lnTo>
                  <a:lnTo>
                    <a:pt x="212148" y="168557"/>
                  </a:lnTo>
                  <a:lnTo>
                    <a:pt x="220300" y="164865"/>
                  </a:lnTo>
                  <a:lnTo>
                    <a:pt x="246425" y="151553"/>
                  </a:lnTo>
                  <a:lnTo>
                    <a:pt x="252194" y="148656"/>
                  </a:lnTo>
                  <a:lnTo>
                    <a:pt x="257032" y="144740"/>
                  </a:lnTo>
                  <a:lnTo>
                    <a:pt x="265054" y="135097"/>
                  </a:lnTo>
                  <a:lnTo>
                    <a:pt x="271926" y="126843"/>
                  </a:lnTo>
                  <a:lnTo>
                    <a:pt x="278288" y="118875"/>
                  </a:lnTo>
                  <a:lnTo>
                    <a:pt x="284423" y="108719"/>
                  </a:lnTo>
                  <a:lnTo>
                    <a:pt x="290457" y="97591"/>
                  </a:lnTo>
                  <a:lnTo>
                    <a:pt x="302415" y="74278"/>
                  </a:lnTo>
                  <a:lnTo>
                    <a:pt x="304404" y="68366"/>
                  </a:lnTo>
                  <a:lnTo>
                    <a:pt x="305729" y="62439"/>
                  </a:lnTo>
                  <a:lnTo>
                    <a:pt x="306613" y="56505"/>
                  </a:lnTo>
                  <a:lnTo>
                    <a:pt x="307595" y="47265"/>
                  </a:lnTo>
                  <a:lnTo>
                    <a:pt x="308032" y="39851"/>
                  </a:lnTo>
                  <a:lnTo>
                    <a:pt x="308225" y="33248"/>
                  </a:lnTo>
                  <a:lnTo>
                    <a:pt x="307285" y="30098"/>
                  </a:lnTo>
                  <a:lnTo>
                    <a:pt x="303595" y="23953"/>
                  </a:lnTo>
                  <a:lnTo>
                    <a:pt x="295938" y="14914"/>
                  </a:lnTo>
                  <a:lnTo>
                    <a:pt x="287386" y="5953"/>
                  </a:lnTo>
                  <a:lnTo>
                    <a:pt x="284462" y="3964"/>
                  </a:lnTo>
                  <a:lnTo>
                    <a:pt x="278567" y="1754"/>
                  </a:lnTo>
                  <a:lnTo>
                    <a:pt x="269995" y="773"/>
                  </a:lnTo>
                  <a:lnTo>
                    <a:pt x="259570" y="336"/>
                  </a:lnTo>
                  <a:lnTo>
                    <a:pt x="242544" y="90"/>
                  </a:lnTo>
                  <a:lnTo>
                    <a:pt x="208343" y="0"/>
                  </a:lnTo>
                  <a:lnTo>
                    <a:pt x="201011" y="988"/>
                  </a:lnTo>
                  <a:lnTo>
                    <a:pt x="194137" y="2638"/>
                  </a:lnTo>
                  <a:lnTo>
                    <a:pt x="187570" y="4731"/>
                  </a:lnTo>
                  <a:lnTo>
                    <a:pt x="181207" y="7118"/>
                  </a:lnTo>
                  <a:lnTo>
                    <a:pt x="174981" y="9702"/>
                  </a:lnTo>
                  <a:lnTo>
                    <a:pt x="168846" y="12417"/>
                  </a:lnTo>
                  <a:lnTo>
                    <a:pt x="161779" y="15219"/>
                  </a:lnTo>
                  <a:lnTo>
                    <a:pt x="145989" y="20978"/>
                  </a:lnTo>
                  <a:lnTo>
                    <a:pt x="138605" y="23902"/>
                  </a:lnTo>
                  <a:lnTo>
                    <a:pt x="131696" y="26845"/>
                  </a:lnTo>
                  <a:lnTo>
                    <a:pt x="125106" y="29798"/>
                  </a:lnTo>
                  <a:lnTo>
                    <a:pt x="118730" y="33752"/>
                  </a:lnTo>
                  <a:lnTo>
                    <a:pt x="112493" y="38372"/>
                  </a:lnTo>
                  <a:lnTo>
                    <a:pt x="106352" y="43436"/>
                  </a:lnTo>
                  <a:lnTo>
                    <a:pt x="99280" y="47804"/>
                  </a:lnTo>
                  <a:lnTo>
                    <a:pt x="91590" y="51709"/>
                  </a:lnTo>
                  <a:lnTo>
                    <a:pt x="83486" y="55304"/>
                  </a:lnTo>
                  <a:lnTo>
                    <a:pt x="76100" y="59685"/>
                  </a:lnTo>
                  <a:lnTo>
                    <a:pt x="69191" y="64590"/>
                  </a:lnTo>
                  <a:lnTo>
                    <a:pt x="62600" y="69844"/>
                  </a:lnTo>
                  <a:lnTo>
                    <a:pt x="52632" y="78328"/>
                  </a:lnTo>
                  <a:lnTo>
                    <a:pt x="43902" y="86399"/>
                  </a:lnTo>
                  <a:lnTo>
                    <a:pt x="33407" y="96601"/>
                  </a:lnTo>
                  <a:lnTo>
                    <a:pt x="28823" y="102099"/>
                  </a:lnTo>
                  <a:lnTo>
                    <a:pt x="24774" y="107749"/>
                  </a:lnTo>
                  <a:lnTo>
                    <a:pt x="21083" y="113500"/>
                  </a:lnTo>
                  <a:lnTo>
                    <a:pt x="17630" y="119319"/>
                  </a:lnTo>
                  <a:lnTo>
                    <a:pt x="14336" y="125182"/>
                  </a:lnTo>
                  <a:lnTo>
                    <a:pt x="11148" y="131076"/>
                  </a:lnTo>
                  <a:lnTo>
                    <a:pt x="9022" y="136988"/>
                  </a:lnTo>
                  <a:lnTo>
                    <a:pt x="7605" y="142915"/>
                  </a:lnTo>
                  <a:lnTo>
                    <a:pt x="6660" y="148850"/>
                  </a:lnTo>
                  <a:lnTo>
                    <a:pt x="2965" y="158091"/>
                  </a:lnTo>
                  <a:lnTo>
                    <a:pt x="591" y="161944"/>
                  </a:lnTo>
                  <a:lnTo>
                    <a:pt x="0" y="166497"/>
                  </a:lnTo>
                  <a:lnTo>
                    <a:pt x="1989" y="176848"/>
                  </a:lnTo>
                  <a:lnTo>
                    <a:pt x="3535" y="185417"/>
                  </a:lnTo>
                  <a:lnTo>
                    <a:pt x="3947" y="189091"/>
                  </a:lnTo>
                  <a:lnTo>
                    <a:pt x="7050" y="198465"/>
                  </a:lnTo>
                  <a:lnTo>
                    <a:pt x="9267" y="203743"/>
                  </a:lnTo>
                  <a:lnTo>
                    <a:pt x="12729" y="208254"/>
                  </a:lnTo>
                  <a:lnTo>
                    <a:pt x="21868" y="215911"/>
                  </a:lnTo>
                  <a:lnTo>
                    <a:pt x="27083" y="220335"/>
                  </a:lnTo>
                  <a:lnTo>
                    <a:pt x="32544" y="225268"/>
                  </a:lnTo>
                  <a:lnTo>
                    <a:pt x="38169" y="230541"/>
                  </a:lnTo>
                  <a:lnTo>
                    <a:pt x="43904" y="235049"/>
                  </a:lnTo>
                  <a:lnTo>
                    <a:pt x="49711" y="239047"/>
                  </a:lnTo>
                  <a:lnTo>
                    <a:pt x="55567" y="242704"/>
                  </a:lnTo>
                  <a:lnTo>
                    <a:pt x="61455" y="246134"/>
                  </a:lnTo>
                  <a:lnTo>
                    <a:pt x="67365" y="249413"/>
                  </a:lnTo>
                  <a:lnTo>
                    <a:pt x="79223" y="255702"/>
                  </a:lnTo>
                  <a:lnTo>
                    <a:pt x="91108" y="261804"/>
                  </a:lnTo>
                  <a:lnTo>
                    <a:pt x="98048" y="264821"/>
                  </a:lnTo>
                  <a:lnTo>
                    <a:pt x="105650" y="267824"/>
                  </a:lnTo>
                  <a:lnTo>
                    <a:pt x="122037" y="273807"/>
                  </a:lnTo>
                  <a:lnTo>
                    <a:pt x="139241" y="279773"/>
                  </a:lnTo>
                  <a:lnTo>
                    <a:pt x="148988" y="282753"/>
                  </a:lnTo>
                  <a:lnTo>
                    <a:pt x="180676" y="291687"/>
                  </a:lnTo>
                  <a:lnTo>
                    <a:pt x="200029" y="297642"/>
                  </a:lnTo>
                  <a:lnTo>
                    <a:pt x="281560" y="324432"/>
                  </a:lnTo>
                  <a:lnTo>
                    <a:pt x="290501" y="326416"/>
                  </a:lnTo>
                  <a:lnTo>
                    <a:pt x="299437" y="327740"/>
                  </a:lnTo>
                  <a:lnTo>
                    <a:pt x="308371" y="328622"/>
                  </a:lnTo>
                  <a:lnTo>
                    <a:pt x="315320" y="330201"/>
                  </a:lnTo>
                  <a:lnTo>
                    <a:pt x="320945" y="332247"/>
                  </a:lnTo>
                  <a:lnTo>
                    <a:pt x="335170" y="33931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451"/>
            <p:cNvSpPr/>
            <p:nvPr/>
          </p:nvSpPr>
          <p:spPr>
            <a:xfrm>
              <a:off x="6027539" y="1643062"/>
              <a:ext cx="419696" cy="607220"/>
            </a:xfrm>
            <a:custGeom>
              <a:avLst/>
              <a:gdLst/>
              <a:ahLst/>
              <a:cxnLst/>
              <a:rect l="0" t="0" r="0" b="0"/>
              <a:pathLst>
                <a:path w="419696" h="607220">
                  <a:moveTo>
                    <a:pt x="419695" y="0"/>
                  </a:moveTo>
                  <a:lnTo>
                    <a:pt x="419695" y="4740"/>
                  </a:lnTo>
                  <a:lnTo>
                    <a:pt x="418703" y="7129"/>
                  </a:lnTo>
                  <a:lnTo>
                    <a:pt x="413558" y="15231"/>
                  </a:lnTo>
                  <a:lnTo>
                    <a:pt x="409608" y="25900"/>
                  </a:lnTo>
                  <a:lnTo>
                    <a:pt x="401652" y="39293"/>
                  </a:lnTo>
                  <a:lnTo>
                    <a:pt x="394147" y="55166"/>
                  </a:lnTo>
                  <a:lnTo>
                    <a:pt x="390757" y="63567"/>
                  </a:lnTo>
                  <a:lnTo>
                    <a:pt x="379052" y="80838"/>
                  </a:lnTo>
                  <a:lnTo>
                    <a:pt x="371764" y="89611"/>
                  </a:lnTo>
                  <a:lnTo>
                    <a:pt x="364920" y="99428"/>
                  </a:lnTo>
                  <a:lnTo>
                    <a:pt x="358374" y="109942"/>
                  </a:lnTo>
                  <a:lnTo>
                    <a:pt x="352025" y="120919"/>
                  </a:lnTo>
                  <a:lnTo>
                    <a:pt x="343824" y="133199"/>
                  </a:lnTo>
                  <a:lnTo>
                    <a:pt x="334387" y="146346"/>
                  </a:lnTo>
                  <a:lnTo>
                    <a:pt x="324127" y="160072"/>
                  </a:lnTo>
                  <a:lnTo>
                    <a:pt x="314312" y="174183"/>
                  </a:lnTo>
                  <a:lnTo>
                    <a:pt x="304791" y="188552"/>
                  </a:lnTo>
                  <a:lnTo>
                    <a:pt x="295467" y="203092"/>
                  </a:lnTo>
                  <a:lnTo>
                    <a:pt x="285283" y="217746"/>
                  </a:lnTo>
                  <a:lnTo>
                    <a:pt x="274524" y="232477"/>
                  </a:lnTo>
                  <a:lnTo>
                    <a:pt x="263383" y="247258"/>
                  </a:lnTo>
                  <a:lnTo>
                    <a:pt x="252979" y="263065"/>
                  </a:lnTo>
                  <a:lnTo>
                    <a:pt x="243066" y="279556"/>
                  </a:lnTo>
                  <a:lnTo>
                    <a:pt x="233481" y="296504"/>
                  </a:lnTo>
                  <a:lnTo>
                    <a:pt x="223123" y="312763"/>
                  </a:lnTo>
                  <a:lnTo>
                    <a:pt x="212249" y="328563"/>
                  </a:lnTo>
                  <a:lnTo>
                    <a:pt x="201030" y="344058"/>
                  </a:lnTo>
                  <a:lnTo>
                    <a:pt x="188590" y="360341"/>
                  </a:lnTo>
                  <a:lnTo>
                    <a:pt x="55440" y="527946"/>
                  </a:lnTo>
                  <a:lnTo>
                    <a:pt x="27340" y="564989"/>
                  </a:lnTo>
                  <a:lnTo>
                    <a:pt x="14466" y="583820"/>
                  </a:lnTo>
                  <a:lnTo>
                    <a:pt x="0" y="60721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452"/>
            <p:cNvSpPr/>
            <p:nvPr/>
          </p:nvSpPr>
          <p:spPr>
            <a:xfrm>
              <a:off x="5759648" y="1714500"/>
              <a:ext cx="53579" cy="508992"/>
            </a:xfrm>
            <a:custGeom>
              <a:avLst/>
              <a:gdLst/>
              <a:ahLst/>
              <a:cxnLst/>
              <a:rect l="0" t="0" r="0" b="0"/>
              <a:pathLst>
                <a:path w="53579" h="508992">
                  <a:moveTo>
                    <a:pt x="53578" y="0"/>
                  </a:moveTo>
                  <a:lnTo>
                    <a:pt x="53578" y="4740"/>
                  </a:lnTo>
                  <a:lnTo>
                    <a:pt x="52586" y="7129"/>
                  </a:lnTo>
                  <a:lnTo>
                    <a:pt x="50932" y="9713"/>
                  </a:lnTo>
                  <a:lnTo>
                    <a:pt x="48838" y="12428"/>
                  </a:lnTo>
                  <a:lnTo>
                    <a:pt x="47441" y="15231"/>
                  </a:lnTo>
                  <a:lnTo>
                    <a:pt x="45889" y="20990"/>
                  </a:lnTo>
                  <a:lnTo>
                    <a:pt x="44484" y="24907"/>
                  </a:lnTo>
                  <a:lnTo>
                    <a:pt x="42554" y="29503"/>
                  </a:lnTo>
                  <a:lnTo>
                    <a:pt x="40275" y="34551"/>
                  </a:lnTo>
                  <a:lnTo>
                    <a:pt x="35098" y="45452"/>
                  </a:lnTo>
                  <a:lnTo>
                    <a:pt x="32329" y="51137"/>
                  </a:lnTo>
                  <a:lnTo>
                    <a:pt x="30482" y="57904"/>
                  </a:lnTo>
                  <a:lnTo>
                    <a:pt x="29251" y="65391"/>
                  </a:lnTo>
                  <a:lnTo>
                    <a:pt x="28431" y="73360"/>
                  </a:lnTo>
                  <a:lnTo>
                    <a:pt x="26891" y="81649"/>
                  </a:lnTo>
                  <a:lnTo>
                    <a:pt x="24873" y="90151"/>
                  </a:lnTo>
                  <a:lnTo>
                    <a:pt x="17292" y="118984"/>
                  </a:lnTo>
                  <a:lnTo>
                    <a:pt x="14504" y="129924"/>
                  </a:lnTo>
                  <a:lnTo>
                    <a:pt x="12646" y="140194"/>
                  </a:lnTo>
                  <a:lnTo>
                    <a:pt x="11407" y="150017"/>
                  </a:lnTo>
                  <a:lnTo>
                    <a:pt x="10581" y="159543"/>
                  </a:lnTo>
                  <a:lnTo>
                    <a:pt x="10030" y="168869"/>
                  </a:lnTo>
                  <a:lnTo>
                    <a:pt x="9419" y="187170"/>
                  </a:lnTo>
                  <a:lnTo>
                    <a:pt x="8263" y="197209"/>
                  </a:lnTo>
                  <a:lnTo>
                    <a:pt x="6501" y="207871"/>
                  </a:lnTo>
                  <a:lnTo>
                    <a:pt x="4335" y="218948"/>
                  </a:lnTo>
                  <a:lnTo>
                    <a:pt x="2890" y="229309"/>
                  </a:lnTo>
                  <a:lnTo>
                    <a:pt x="1926" y="239193"/>
                  </a:lnTo>
                  <a:lnTo>
                    <a:pt x="1284" y="248759"/>
                  </a:lnTo>
                  <a:lnTo>
                    <a:pt x="856" y="259104"/>
                  </a:lnTo>
                  <a:lnTo>
                    <a:pt x="380" y="281183"/>
                  </a:lnTo>
                  <a:lnTo>
                    <a:pt x="1246" y="291635"/>
                  </a:lnTo>
                  <a:lnTo>
                    <a:pt x="2814" y="301579"/>
                  </a:lnTo>
                  <a:lnTo>
                    <a:pt x="4853" y="311186"/>
                  </a:lnTo>
                  <a:lnTo>
                    <a:pt x="6212" y="320566"/>
                  </a:lnTo>
                  <a:lnTo>
                    <a:pt x="7118" y="329797"/>
                  </a:lnTo>
                  <a:lnTo>
                    <a:pt x="7722" y="338926"/>
                  </a:lnTo>
                  <a:lnTo>
                    <a:pt x="8124" y="347990"/>
                  </a:lnTo>
                  <a:lnTo>
                    <a:pt x="8572" y="365998"/>
                  </a:lnTo>
                  <a:lnTo>
                    <a:pt x="8824" y="392870"/>
                  </a:lnTo>
                  <a:lnTo>
                    <a:pt x="7867" y="400820"/>
                  </a:lnTo>
                  <a:lnTo>
                    <a:pt x="6237" y="408103"/>
                  </a:lnTo>
                  <a:lnTo>
                    <a:pt x="4157" y="414944"/>
                  </a:lnTo>
                  <a:lnTo>
                    <a:pt x="2772" y="421488"/>
                  </a:lnTo>
                  <a:lnTo>
                    <a:pt x="1231" y="434052"/>
                  </a:lnTo>
                  <a:lnTo>
                    <a:pt x="547" y="446250"/>
                  </a:lnTo>
                  <a:lnTo>
                    <a:pt x="162" y="461628"/>
                  </a:lnTo>
                  <a:lnTo>
                    <a:pt x="108" y="465510"/>
                  </a:lnTo>
                  <a:lnTo>
                    <a:pt x="1065" y="469090"/>
                  </a:lnTo>
                  <a:lnTo>
                    <a:pt x="2694" y="472468"/>
                  </a:lnTo>
                  <a:lnTo>
                    <a:pt x="4773" y="475713"/>
                  </a:lnTo>
                  <a:lnTo>
                    <a:pt x="5166" y="478868"/>
                  </a:lnTo>
                  <a:lnTo>
                    <a:pt x="4436" y="481964"/>
                  </a:lnTo>
                  <a:lnTo>
                    <a:pt x="2957" y="485020"/>
                  </a:lnTo>
                  <a:lnTo>
                    <a:pt x="1314" y="491061"/>
                  </a:lnTo>
                  <a:lnTo>
                    <a:pt x="115" y="506340"/>
                  </a:lnTo>
                  <a:lnTo>
                    <a:pt x="77" y="507223"/>
                  </a:lnTo>
                  <a:lnTo>
                    <a:pt x="1043" y="507813"/>
                  </a:lnTo>
                  <a:lnTo>
                    <a:pt x="2680" y="508206"/>
                  </a:lnTo>
                  <a:lnTo>
                    <a:pt x="8908" y="508989"/>
                  </a:lnTo>
                  <a:lnTo>
                    <a:pt x="8920" y="508990"/>
                  </a:lnTo>
                  <a:lnTo>
                    <a:pt x="4186" y="508991"/>
                  </a:lnTo>
                  <a:lnTo>
                    <a:pt x="2791" y="507999"/>
                  </a:lnTo>
                  <a:lnTo>
                    <a:pt x="1861" y="506346"/>
                  </a:lnTo>
                  <a:lnTo>
                    <a:pt x="0" y="50006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453"/>
            <p:cNvSpPr/>
            <p:nvPr/>
          </p:nvSpPr>
          <p:spPr>
            <a:xfrm>
              <a:off x="5643572" y="1687710"/>
              <a:ext cx="125007" cy="375035"/>
            </a:xfrm>
            <a:custGeom>
              <a:avLst/>
              <a:gdLst/>
              <a:ahLst/>
              <a:cxnLst/>
              <a:rect l="0" t="0" r="0" b="0"/>
              <a:pathLst>
                <a:path w="125007" h="375035">
                  <a:moveTo>
                    <a:pt x="125006" y="0"/>
                  </a:moveTo>
                  <a:lnTo>
                    <a:pt x="117317" y="0"/>
                  </a:lnTo>
                  <a:lnTo>
                    <a:pt x="116903" y="992"/>
                  </a:lnTo>
                  <a:lnTo>
                    <a:pt x="116148" y="9095"/>
                  </a:lnTo>
                  <a:lnTo>
                    <a:pt x="116108" y="13303"/>
                  </a:lnTo>
                  <a:lnTo>
                    <a:pt x="115105" y="15814"/>
                  </a:lnTo>
                  <a:lnTo>
                    <a:pt x="111345" y="21250"/>
                  </a:lnTo>
                  <a:lnTo>
                    <a:pt x="109946" y="25081"/>
                  </a:lnTo>
                  <a:lnTo>
                    <a:pt x="108390" y="34629"/>
                  </a:lnTo>
                  <a:lnTo>
                    <a:pt x="106983" y="38961"/>
                  </a:lnTo>
                  <a:lnTo>
                    <a:pt x="105053" y="42841"/>
                  </a:lnTo>
                  <a:lnTo>
                    <a:pt x="102774" y="46420"/>
                  </a:lnTo>
                  <a:lnTo>
                    <a:pt x="100242" y="55689"/>
                  </a:lnTo>
                  <a:lnTo>
                    <a:pt x="99117" y="66423"/>
                  </a:lnTo>
                  <a:lnTo>
                    <a:pt x="98617" y="77808"/>
                  </a:lnTo>
                  <a:lnTo>
                    <a:pt x="95748" y="89483"/>
                  </a:lnTo>
                  <a:lnTo>
                    <a:pt x="91167" y="102278"/>
                  </a:lnTo>
                  <a:lnTo>
                    <a:pt x="85823" y="117887"/>
                  </a:lnTo>
                  <a:lnTo>
                    <a:pt x="84001" y="125224"/>
                  </a:lnTo>
                  <a:lnTo>
                    <a:pt x="82786" y="132100"/>
                  </a:lnTo>
                  <a:lnTo>
                    <a:pt x="81976" y="138669"/>
                  </a:lnTo>
                  <a:lnTo>
                    <a:pt x="81437" y="146024"/>
                  </a:lnTo>
                  <a:lnTo>
                    <a:pt x="81077" y="153904"/>
                  </a:lnTo>
                  <a:lnTo>
                    <a:pt x="80837" y="162134"/>
                  </a:lnTo>
                  <a:lnTo>
                    <a:pt x="79685" y="169605"/>
                  </a:lnTo>
                  <a:lnTo>
                    <a:pt x="77925" y="176570"/>
                  </a:lnTo>
                  <a:lnTo>
                    <a:pt x="75759" y="183198"/>
                  </a:lnTo>
                  <a:lnTo>
                    <a:pt x="74315" y="189601"/>
                  </a:lnTo>
                  <a:lnTo>
                    <a:pt x="73353" y="195854"/>
                  </a:lnTo>
                  <a:lnTo>
                    <a:pt x="72711" y="202007"/>
                  </a:lnTo>
                  <a:lnTo>
                    <a:pt x="72283" y="209086"/>
                  </a:lnTo>
                  <a:lnTo>
                    <a:pt x="71807" y="224888"/>
                  </a:lnTo>
                  <a:lnTo>
                    <a:pt x="71477" y="258394"/>
                  </a:lnTo>
                  <a:lnTo>
                    <a:pt x="71428" y="375034"/>
                  </a:lnTo>
                  <a:lnTo>
                    <a:pt x="71428" y="291812"/>
                  </a:lnTo>
                  <a:lnTo>
                    <a:pt x="68782" y="283153"/>
                  </a:lnTo>
                  <a:lnTo>
                    <a:pt x="65290" y="272689"/>
                  </a:lnTo>
                  <a:lnTo>
                    <a:pt x="63738" y="261425"/>
                  </a:lnTo>
                  <a:lnTo>
                    <a:pt x="63049" y="252450"/>
                  </a:lnTo>
                  <a:lnTo>
                    <a:pt x="62743" y="244161"/>
                  </a:lnTo>
                  <a:lnTo>
                    <a:pt x="62519" y="217219"/>
                  </a:lnTo>
                  <a:lnTo>
                    <a:pt x="62498" y="151808"/>
                  </a:lnTo>
                  <a:lnTo>
                    <a:pt x="62498" y="357142"/>
                  </a:lnTo>
                  <a:lnTo>
                    <a:pt x="62498" y="262795"/>
                  </a:lnTo>
                  <a:lnTo>
                    <a:pt x="61506" y="256556"/>
                  </a:lnTo>
                  <a:lnTo>
                    <a:pt x="59852" y="250413"/>
                  </a:lnTo>
                  <a:lnTo>
                    <a:pt x="57757" y="244332"/>
                  </a:lnTo>
                  <a:lnTo>
                    <a:pt x="56361" y="238295"/>
                  </a:lnTo>
                  <a:lnTo>
                    <a:pt x="55430" y="232285"/>
                  </a:lnTo>
                  <a:lnTo>
                    <a:pt x="54809" y="226294"/>
                  </a:lnTo>
                  <a:lnTo>
                    <a:pt x="54396" y="220316"/>
                  </a:lnTo>
                  <a:lnTo>
                    <a:pt x="54119" y="214346"/>
                  </a:lnTo>
                  <a:lnTo>
                    <a:pt x="53813" y="202421"/>
                  </a:lnTo>
                  <a:lnTo>
                    <a:pt x="53600" y="172643"/>
                  </a:lnTo>
                  <a:lnTo>
                    <a:pt x="52597" y="166689"/>
                  </a:lnTo>
                  <a:lnTo>
                    <a:pt x="50937" y="160736"/>
                  </a:lnTo>
                  <a:lnTo>
                    <a:pt x="48837" y="154782"/>
                  </a:lnTo>
                  <a:lnTo>
                    <a:pt x="47437" y="148829"/>
                  </a:lnTo>
                  <a:lnTo>
                    <a:pt x="46505" y="142876"/>
                  </a:lnTo>
                  <a:lnTo>
                    <a:pt x="45468" y="131962"/>
                  </a:lnTo>
                  <a:lnTo>
                    <a:pt x="45007" y="123803"/>
                  </a:lnTo>
                  <a:lnTo>
                    <a:pt x="43892" y="120239"/>
                  </a:lnTo>
                  <a:lnTo>
                    <a:pt x="40007" y="113633"/>
                  </a:lnTo>
                  <a:lnTo>
                    <a:pt x="37619" y="104743"/>
                  </a:lnTo>
                  <a:lnTo>
                    <a:pt x="36086" y="92348"/>
                  </a:lnTo>
                  <a:lnTo>
                    <a:pt x="33230" y="88007"/>
                  </a:lnTo>
                  <a:lnTo>
                    <a:pt x="26891" y="80500"/>
                  </a:lnTo>
                  <a:lnTo>
                    <a:pt x="26812" y="85147"/>
                  </a:lnTo>
                  <a:lnTo>
                    <a:pt x="27793" y="86531"/>
                  </a:lnTo>
                  <a:lnTo>
                    <a:pt x="29440" y="87453"/>
                  </a:lnTo>
                  <a:lnTo>
                    <a:pt x="31529" y="88068"/>
                  </a:lnTo>
                  <a:lnTo>
                    <a:pt x="32922" y="89470"/>
                  </a:lnTo>
                  <a:lnTo>
                    <a:pt x="33851" y="91397"/>
                  </a:lnTo>
                  <a:lnTo>
                    <a:pt x="34470" y="93673"/>
                  </a:lnTo>
                  <a:lnTo>
                    <a:pt x="33891" y="96183"/>
                  </a:lnTo>
                  <a:lnTo>
                    <a:pt x="30601" y="101618"/>
                  </a:lnTo>
                  <a:lnTo>
                    <a:pt x="28478" y="107341"/>
                  </a:lnTo>
                  <a:lnTo>
                    <a:pt x="27283" y="118787"/>
                  </a:lnTo>
                  <a:lnTo>
                    <a:pt x="27002" y="128201"/>
                  </a:lnTo>
                  <a:lnTo>
                    <a:pt x="26845" y="140071"/>
                  </a:lnTo>
                  <a:lnTo>
                    <a:pt x="26808" y="150228"/>
                  </a:lnTo>
                  <a:lnTo>
                    <a:pt x="25807" y="154722"/>
                  </a:lnTo>
                  <a:lnTo>
                    <a:pt x="22047" y="162362"/>
                  </a:lnTo>
                  <a:lnTo>
                    <a:pt x="19715" y="171711"/>
                  </a:lnTo>
                  <a:lnTo>
                    <a:pt x="18678" y="181488"/>
                  </a:lnTo>
                  <a:lnTo>
                    <a:pt x="18218" y="189141"/>
                  </a:lnTo>
                  <a:lnTo>
                    <a:pt x="18013" y="198495"/>
                  </a:lnTo>
                  <a:lnTo>
                    <a:pt x="17850" y="257604"/>
                  </a:lnTo>
                  <a:lnTo>
                    <a:pt x="16858" y="262025"/>
                  </a:lnTo>
                  <a:lnTo>
                    <a:pt x="11713" y="272988"/>
                  </a:lnTo>
                  <a:lnTo>
                    <a:pt x="9748" y="282520"/>
                  </a:lnTo>
                  <a:lnTo>
                    <a:pt x="9029" y="292883"/>
                  </a:lnTo>
                  <a:lnTo>
                    <a:pt x="8000" y="293482"/>
                  </a:lnTo>
                  <a:lnTo>
                    <a:pt x="4211" y="294148"/>
                  </a:lnTo>
                  <a:lnTo>
                    <a:pt x="23" y="294676"/>
                  </a:lnTo>
                  <a:lnTo>
                    <a:pt x="0" y="289939"/>
                  </a:lnTo>
                  <a:lnTo>
                    <a:pt x="988" y="288542"/>
                  </a:lnTo>
                  <a:lnTo>
                    <a:pt x="2639" y="287612"/>
                  </a:lnTo>
                  <a:lnTo>
                    <a:pt x="4734" y="286991"/>
                  </a:lnTo>
                  <a:lnTo>
                    <a:pt x="6129" y="285586"/>
                  </a:lnTo>
                  <a:lnTo>
                    <a:pt x="7059" y="283656"/>
                  </a:lnTo>
                  <a:lnTo>
                    <a:pt x="7679" y="281378"/>
                  </a:lnTo>
                  <a:lnTo>
                    <a:pt x="8368" y="273554"/>
                  </a:lnTo>
                  <a:lnTo>
                    <a:pt x="8552" y="268690"/>
                  </a:lnTo>
                  <a:lnTo>
                    <a:pt x="9667" y="264455"/>
                  </a:lnTo>
                  <a:lnTo>
                    <a:pt x="13551" y="257104"/>
                  </a:lnTo>
                  <a:lnTo>
                    <a:pt x="15939" y="250529"/>
                  </a:lnTo>
                  <a:lnTo>
                    <a:pt x="17000" y="243307"/>
                  </a:lnTo>
                  <a:lnTo>
                    <a:pt x="17472" y="233483"/>
                  </a:lnTo>
                  <a:lnTo>
                    <a:pt x="17738" y="221536"/>
                  </a:lnTo>
                  <a:lnTo>
                    <a:pt x="20446" y="212232"/>
                  </a:lnTo>
                  <a:lnTo>
                    <a:pt x="23964" y="202474"/>
                  </a:lnTo>
                  <a:lnTo>
                    <a:pt x="25945" y="191402"/>
                  </a:lnTo>
                  <a:lnTo>
                    <a:pt x="26532" y="180846"/>
                  </a:lnTo>
                  <a:lnTo>
                    <a:pt x="26746" y="159035"/>
                  </a:lnTo>
                  <a:lnTo>
                    <a:pt x="26778" y="131002"/>
                  </a:lnTo>
                  <a:lnTo>
                    <a:pt x="27770" y="129007"/>
                  </a:lnTo>
                  <a:lnTo>
                    <a:pt x="29424" y="127677"/>
                  </a:lnTo>
                  <a:lnTo>
                    <a:pt x="35599" y="125062"/>
                  </a:lnTo>
                  <a:lnTo>
                    <a:pt x="28011" y="132709"/>
                  </a:lnTo>
                  <a:lnTo>
                    <a:pt x="27144" y="143060"/>
                  </a:lnTo>
                  <a:lnTo>
                    <a:pt x="26887" y="153954"/>
                  </a:lnTo>
                  <a:lnTo>
                    <a:pt x="26779" y="16966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454"/>
            <p:cNvSpPr/>
            <p:nvPr/>
          </p:nvSpPr>
          <p:spPr>
            <a:xfrm>
              <a:off x="1535906" y="5018484"/>
              <a:ext cx="8930" cy="8931"/>
            </a:xfrm>
            <a:custGeom>
              <a:avLst/>
              <a:gdLst/>
              <a:ahLst/>
              <a:cxnLst/>
              <a:rect l="0" t="0" r="0" b="0"/>
              <a:pathLst>
                <a:path w="8930" h="8931">
                  <a:moveTo>
                    <a:pt x="0" y="8930"/>
                  </a:moveTo>
                  <a:lnTo>
                    <a:pt x="0" y="1241"/>
                  </a:lnTo>
                  <a:lnTo>
                    <a:pt x="992" y="827"/>
                  </a:lnTo>
                  <a:lnTo>
                    <a:pt x="2646" y="551"/>
                  </a:lnTo>
                  <a:lnTo>
                    <a:pt x="892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455"/>
            <p:cNvSpPr/>
            <p:nvPr/>
          </p:nvSpPr>
          <p:spPr>
            <a:xfrm>
              <a:off x="2303859" y="4339828"/>
              <a:ext cx="142876" cy="321469"/>
            </a:xfrm>
            <a:custGeom>
              <a:avLst/>
              <a:gdLst/>
              <a:ahLst/>
              <a:cxnLst/>
              <a:rect l="0" t="0" r="0" b="0"/>
              <a:pathLst>
                <a:path w="142876" h="321469">
                  <a:moveTo>
                    <a:pt x="0" y="0"/>
                  </a:moveTo>
                  <a:lnTo>
                    <a:pt x="0" y="12428"/>
                  </a:lnTo>
                  <a:lnTo>
                    <a:pt x="992" y="17215"/>
                  </a:lnTo>
                  <a:lnTo>
                    <a:pt x="2646" y="23383"/>
                  </a:lnTo>
                  <a:lnTo>
                    <a:pt x="4740" y="30471"/>
                  </a:lnTo>
                  <a:lnTo>
                    <a:pt x="8121" y="38174"/>
                  </a:lnTo>
                  <a:lnTo>
                    <a:pt x="12359" y="46284"/>
                  </a:lnTo>
                  <a:lnTo>
                    <a:pt x="17169" y="54669"/>
                  </a:lnTo>
                  <a:lnTo>
                    <a:pt x="22360" y="65219"/>
                  </a:lnTo>
                  <a:lnTo>
                    <a:pt x="27805" y="77214"/>
                  </a:lnTo>
                  <a:lnTo>
                    <a:pt x="39147" y="103770"/>
                  </a:lnTo>
                  <a:lnTo>
                    <a:pt x="50802" y="132109"/>
                  </a:lnTo>
                  <a:lnTo>
                    <a:pt x="57680" y="146612"/>
                  </a:lnTo>
                  <a:lnTo>
                    <a:pt x="65243" y="161241"/>
                  </a:lnTo>
                  <a:lnTo>
                    <a:pt x="81582" y="191717"/>
                  </a:lnTo>
                  <a:lnTo>
                    <a:pt x="120435" y="267891"/>
                  </a:lnTo>
                  <a:lnTo>
                    <a:pt x="125930" y="279797"/>
                  </a:lnTo>
                  <a:lnTo>
                    <a:pt x="130587" y="290711"/>
                  </a:lnTo>
                  <a:lnTo>
                    <a:pt x="142875" y="32146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456"/>
            <p:cNvSpPr/>
            <p:nvPr/>
          </p:nvSpPr>
          <p:spPr>
            <a:xfrm>
              <a:off x="3250406" y="4411265"/>
              <a:ext cx="116087" cy="267892"/>
            </a:xfrm>
            <a:custGeom>
              <a:avLst/>
              <a:gdLst/>
              <a:ahLst/>
              <a:cxnLst/>
              <a:rect l="0" t="0" r="0" b="0"/>
              <a:pathLst>
                <a:path w="116087" h="267892">
                  <a:moveTo>
                    <a:pt x="0" y="0"/>
                  </a:moveTo>
                  <a:lnTo>
                    <a:pt x="0" y="4741"/>
                  </a:lnTo>
                  <a:lnTo>
                    <a:pt x="2646" y="12359"/>
                  </a:lnTo>
                  <a:lnTo>
                    <a:pt x="4740" y="17169"/>
                  </a:lnTo>
                  <a:lnTo>
                    <a:pt x="8121" y="23353"/>
                  </a:lnTo>
                  <a:lnTo>
                    <a:pt x="12359" y="30451"/>
                  </a:lnTo>
                  <a:lnTo>
                    <a:pt x="17169" y="38160"/>
                  </a:lnTo>
                  <a:lnTo>
                    <a:pt x="21367" y="47268"/>
                  </a:lnTo>
                  <a:lnTo>
                    <a:pt x="25159" y="57309"/>
                  </a:lnTo>
                  <a:lnTo>
                    <a:pt x="28679" y="67972"/>
                  </a:lnTo>
                  <a:lnTo>
                    <a:pt x="33010" y="79049"/>
                  </a:lnTo>
                  <a:lnTo>
                    <a:pt x="37882" y="90402"/>
                  </a:lnTo>
                  <a:lnTo>
                    <a:pt x="43114" y="101940"/>
                  </a:lnTo>
                  <a:lnTo>
                    <a:pt x="54219" y="127989"/>
                  </a:lnTo>
                  <a:lnTo>
                    <a:pt x="77517" y="185134"/>
                  </a:lnTo>
                  <a:lnTo>
                    <a:pt x="83428" y="198829"/>
                  </a:lnTo>
                  <a:lnTo>
                    <a:pt x="95287" y="224629"/>
                  </a:lnTo>
                  <a:lnTo>
                    <a:pt x="116086" y="26789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457"/>
            <p:cNvSpPr/>
            <p:nvPr/>
          </p:nvSpPr>
          <p:spPr>
            <a:xfrm>
              <a:off x="4205882" y="4473773"/>
              <a:ext cx="89298" cy="258962"/>
            </a:xfrm>
            <a:custGeom>
              <a:avLst/>
              <a:gdLst/>
              <a:ahLst/>
              <a:cxnLst/>
              <a:rect l="0" t="0" r="0" b="0"/>
              <a:pathLst>
                <a:path w="89298" h="258962">
                  <a:moveTo>
                    <a:pt x="0" y="0"/>
                  </a:moveTo>
                  <a:lnTo>
                    <a:pt x="0" y="9481"/>
                  </a:lnTo>
                  <a:lnTo>
                    <a:pt x="1984" y="15250"/>
                  </a:lnTo>
                  <a:lnTo>
                    <a:pt x="5292" y="22073"/>
                  </a:lnTo>
                  <a:lnTo>
                    <a:pt x="9481" y="29598"/>
                  </a:lnTo>
                  <a:lnTo>
                    <a:pt x="14258" y="40568"/>
                  </a:lnTo>
                  <a:lnTo>
                    <a:pt x="19427" y="53834"/>
                  </a:lnTo>
                  <a:lnTo>
                    <a:pt x="60784" y="166746"/>
                  </a:lnTo>
                  <a:lnTo>
                    <a:pt x="67312" y="185578"/>
                  </a:lnTo>
                  <a:lnTo>
                    <a:pt x="72656" y="202102"/>
                  </a:lnTo>
                  <a:lnTo>
                    <a:pt x="89297" y="25896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15819"/>
          <a:stretch>
            <a:fillRect/>
          </a:stretch>
        </p:blipFill>
        <p:spPr bwMode="auto">
          <a:xfrm>
            <a:off x="152400" y="228600"/>
            <a:ext cx="84582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 r="52941"/>
          <a:stretch>
            <a:fillRect/>
          </a:stretch>
        </p:blipFill>
        <p:spPr bwMode="auto">
          <a:xfrm>
            <a:off x="304800" y="914400"/>
            <a:ext cx="2057400" cy="551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MARTInkAnnotation349"/>
          <p:cNvSpPr/>
          <p:nvPr/>
        </p:nvSpPr>
        <p:spPr>
          <a:xfrm>
            <a:off x="3161122" y="2759273"/>
            <a:ext cx="355220" cy="458140"/>
          </a:xfrm>
          <a:custGeom>
            <a:avLst/>
            <a:gdLst/>
            <a:ahLst/>
            <a:cxnLst/>
            <a:rect l="0" t="0" r="0" b="0"/>
            <a:pathLst>
              <a:path w="355220" h="458140">
                <a:moveTo>
                  <a:pt x="80354" y="0"/>
                </a:moveTo>
                <a:lnTo>
                  <a:pt x="80354" y="21909"/>
                </a:lnTo>
                <a:lnTo>
                  <a:pt x="79362" y="29489"/>
                </a:lnTo>
                <a:lnTo>
                  <a:pt x="77708" y="37519"/>
                </a:lnTo>
                <a:lnTo>
                  <a:pt x="75613" y="45848"/>
                </a:lnTo>
                <a:lnTo>
                  <a:pt x="74217" y="56363"/>
                </a:lnTo>
                <a:lnTo>
                  <a:pt x="73286" y="68333"/>
                </a:lnTo>
                <a:lnTo>
                  <a:pt x="72666" y="81274"/>
                </a:lnTo>
                <a:lnTo>
                  <a:pt x="71259" y="93870"/>
                </a:lnTo>
                <a:lnTo>
                  <a:pt x="69330" y="106236"/>
                </a:lnTo>
                <a:lnTo>
                  <a:pt x="50466" y="202875"/>
                </a:lnTo>
                <a:lnTo>
                  <a:pt x="44581" y="229734"/>
                </a:lnTo>
                <a:lnTo>
                  <a:pt x="38658" y="255893"/>
                </a:lnTo>
                <a:lnTo>
                  <a:pt x="23796" y="327802"/>
                </a:lnTo>
                <a:lnTo>
                  <a:pt x="20821" y="340573"/>
                </a:lnTo>
                <a:lnTo>
                  <a:pt x="17845" y="352065"/>
                </a:lnTo>
                <a:lnTo>
                  <a:pt x="11892" y="373762"/>
                </a:lnTo>
                <a:lnTo>
                  <a:pt x="5939" y="396635"/>
                </a:lnTo>
                <a:lnTo>
                  <a:pt x="3955" y="406306"/>
                </a:lnTo>
                <a:lnTo>
                  <a:pt x="2632" y="414738"/>
                </a:lnTo>
                <a:lnTo>
                  <a:pt x="1750" y="422344"/>
                </a:lnTo>
                <a:lnTo>
                  <a:pt x="770" y="436086"/>
                </a:lnTo>
                <a:lnTo>
                  <a:pt x="335" y="447816"/>
                </a:lnTo>
                <a:lnTo>
                  <a:pt x="90" y="458014"/>
                </a:lnTo>
                <a:lnTo>
                  <a:pt x="55" y="458139"/>
                </a:lnTo>
                <a:lnTo>
                  <a:pt x="0" y="451212"/>
                </a:lnTo>
                <a:lnTo>
                  <a:pt x="4731" y="438404"/>
                </a:lnTo>
                <a:lnTo>
                  <a:pt x="9703" y="425034"/>
                </a:lnTo>
                <a:lnTo>
                  <a:pt x="20978" y="392197"/>
                </a:lnTo>
                <a:lnTo>
                  <a:pt x="24895" y="383503"/>
                </a:lnTo>
                <a:lnTo>
                  <a:pt x="29491" y="374732"/>
                </a:lnTo>
                <a:lnTo>
                  <a:pt x="34539" y="365907"/>
                </a:lnTo>
                <a:lnTo>
                  <a:pt x="38897" y="356055"/>
                </a:lnTo>
                <a:lnTo>
                  <a:pt x="42794" y="345519"/>
                </a:lnTo>
                <a:lnTo>
                  <a:pt x="46384" y="334525"/>
                </a:lnTo>
                <a:lnTo>
                  <a:pt x="50762" y="322236"/>
                </a:lnTo>
                <a:lnTo>
                  <a:pt x="60918" y="295351"/>
                </a:lnTo>
                <a:lnTo>
                  <a:pt x="66405" y="283221"/>
                </a:lnTo>
                <a:lnTo>
                  <a:pt x="72047" y="272158"/>
                </a:lnTo>
                <a:lnTo>
                  <a:pt x="77792" y="261806"/>
                </a:lnTo>
                <a:lnTo>
                  <a:pt x="89468" y="239720"/>
                </a:lnTo>
                <a:lnTo>
                  <a:pt x="95359" y="228274"/>
                </a:lnTo>
                <a:lnTo>
                  <a:pt x="101271" y="217667"/>
                </a:lnTo>
                <a:lnTo>
                  <a:pt x="107198" y="207619"/>
                </a:lnTo>
                <a:lnTo>
                  <a:pt x="113133" y="197944"/>
                </a:lnTo>
                <a:lnTo>
                  <a:pt x="120065" y="188518"/>
                </a:lnTo>
                <a:lnTo>
                  <a:pt x="127664" y="179256"/>
                </a:lnTo>
                <a:lnTo>
                  <a:pt x="135706" y="170106"/>
                </a:lnTo>
                <a:lnTo>
                  <a:pt x="143053" y="161029"/>
                </a:lnTo>
                <a:lnTo>
                  <a:pt x="149934" y="152001"/>
                </a:lnTo>
                <a:lnTo>
                  <a:pt x="156507" y="143006"/>
                </a:lnTo>
                <a:lnTo>
                  <a:pt x="163864" y="135025"/>
                </a:lnTo>
                <a:lnTo>
                  <a:pt x="171746" y="127720"/>
                </a:lnTo>
                <a:lnTo>
                  <a:pt x="179977" y="120865"/>
                </a:lnTo>
                <a:lnTo>
                  <a:pt x="188442" y="115303"/>
                </a:lnTo>
                <a:lnTo>
                  <a:pt x="197061" y="110603"/>
                </a:lnTo>
                <a:lnTo>
                  <a:pt x="205784" y="106478"/>
                </a:lnTo>
                <a:lnTo>
                  <a:pt x="214575" y="103727"/>
                </a:lnTo>
                <a:lnTo>
                  <a:pt x="223413" y="101894"/>
                </a:lnTo>
                <a:lnTo>
                  <a:pt x="232281" y="100671"/>
                </a:lnTo>
                <a:lnTo>
                  <a:pt x="241170" y="99856"/>
                </a:lnTo>
                <a:lnTo>
                  <a:pt x="250073" y="99313"/>
                </a:lnTo>
                <a:lnTo>
                  <a:pt x="258984" y="98951"/>
                </a:lnTo>
                <a:lnTo>
                  <a:pt x="266909" y="99702"/>
                </a:lnTo>
                <a:lnTo>
                  <a:pt x="274177" y="101194"/>
                </a:lnTo>
                <a:lnTo>
                  <a:pt x="281007" y="103181"/>
                </a:lnTo>
                <a:lnTo>
                  <a:pt x="304840" y="110719"/>
                </a:lnTo>
                <a:lnTo>
                  <a:pt x="312363" y="114492"/>
                </a:lnTo>
                <a:lnTo>
                  <a:pt x="319363" y="118992"/>
                </a:lnTo>
                <a:lnTo>
                  <a:pt x="326013" y="123976"/>
                </a:lnTo>
                <a:lnTo>
                  <a:pt x="336049" y="137452"/>
                </a:lnTo>
                <a:lnTo>
                  <a:pt x="350576" y="165616"/>
                </a:lnTo>
                <a:lnTo>
                  <a:pt x="352775" y="172918"/>
                </a:lnTo>
                <a:lnTo>
                  <a:pt x="354242" y="180764"/>
                </a:lnTo>
                <a:lnTo>
                  <a:pt x="355219" y="188970"/>
                </a:lnTo>
                <a:lnTo>
                  <a:pt x="354878" y="198409"/>
                </a:lnTo>
                <a:lnTo>
                  <a:pt x="353659" y="208672"/>
                </a:lnTo>
                <a:lnTo>
                  <a:pt x="351855" y="219481"/>
                </a:lnTo>
                <a:lnTo>
                  <a:pt x="349659" y="229665"/>
                </a:lnTo>
                <a:lnTo>
                  <a:pt x="347203" y="239430"/>
                </a:lnTo>
                <a:lnTo>
                  <a:pt x="344574" y="248917"/>
                </a:lnTo>
                <a:lnTo>
                  <a:pt x="340836" y="258218"/>
                </a:lnTo>
                <a:lnTo>
                  <a:pt x="336361" y="267395"/>
                </a:lnTo>
                <a:lnTo>
                  <a:pt x="331392" y="276490"/>
                </a:lnTo>
                <a:lnTo>
                  <a:pt x="326095" y="285530"/>
                </a:lnTo>
                <a:lnTo>
                  <a:pt x="314919" y="303512"/>
                </a:lnTo>
                <a:lnTo>
                  <a:pt x="308168" y="312474"/>
                </a:lnTo>
                <a:lnTo>
                  <a:pt x="300691" y="321425"/>
                </a:lnTo>
                <a:lnTo>
                  <a:pt x="292729" y="330369"/>
                </a:lnTo>
                <a:lnTo>
                  <a:pt x="275946" y="348245"/>
                </a:lnTo>
                <a:lnTo>
                  <a:pt x="267304" y="357179"/>
                </a:lnTo>
                <a:lnTo>
                  <a:pt x="258565" y="365119"/>
                </a:lnTo>
                <a:lnTo>
                  <a:pt x="249763" y="372397"/>
                </a:lnTo>
                <a:lnTo>
                  <a:pt x="240918" y="379234"/>
                </a:lnTo>
                <a:lnTo>
                  <a:pt x="233037" y="385775"/>
                </a:lnTo>
                <a:lnTo>
                  <a:pt x="225799" y="392121"/>
                </a:lnTo>
                <a:lnTo>
                  <a:pt x="218989" y="398336"/>
                </a:lnTo>
                <a:lnTo>
                  <a:pt x="211473" y="404464"/>
                </a:lnTo>
                <a:lnTo>
                  <a:pt x="203485" y="410533"/>
                </a:lnTo>
                <a:lnTo>
                  <a:pt x="195184" y="416563"/>
                </a:lnTo>
                <a:lnTo>
                  <a:pt x="187665" y="420584"/>
                </a:lnTo>
                <a:lnTo>
                  <a:pt x="180668" y="423264"/>
                </a:lnTo>
                <a:lnTo>
                  <a:pt x="174019" y="425051"/>
                </a:lnTo>
                <a:lnTo>
                  <a:pt x="167602" y="427235"/>
                </a:lnTo>
                <a:lnTo>
                  <a:pt x="161339" y="429682"/>
                </a:lnTo>
                <a:lnTo>
                  <a:pt x="155180" y="432307"/>
                </a:lnTo>
                <a:lnTo>
                  <a:pt x="145691" y="435222"/>
                </a:lnTo>
                <a:lnTo>
                  <a:pt x="134770" y="436863"/>
                </a:lnTo>
                <a:lnTo>
                  <a:pt x="125003" y="4375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InkAnnotation350"/>
          <p:cNvSpPr/>
          <p:nvPr/>
        </p:nvSpPr>
        <p:spPr>
          <a:xfrm>
            <a:off x="3848695" y="2875359"/>
            <a:ext cx="26790" cy="285751"/>
          </a:xfrm>
          <a:custGeom>
            <a:avLst/>
            <a:gdLst/>
            <a:ahLst/>
            <a:cxnLst/>
            <a:rect l="0" t="0" r="0" b="0"/>
            <a:pathLst>
              <a:path w="26790" h="285751">
                <a:moveTo>
                  <a:pt x="26789" y="0"/>
                </a:moveTo>
                <a:lnTo>
                  <a:pt x="26789" y="146326"/>
                </a:lnTo>
                <a:lnTo>
                  <a:pt x="25796" y="158074"/>
                </a:lnTo>
                <a:lnTo>
                  <a:pt x="24143" y="169874"/>
                </a:lnTo>
                <a:lnTo>
                  <a:pt x="22048" y="181710"/>
                </a:lnTo>
                <a:lnTo>
                  <a:pt x="20652" y="192578"/>
                </a:lnTo>
                <a:lnTo>
                  <a:pt x="19721" y="202799"/>
                </a:lnTo>
                <a:lnTo>
                  <a:pt x="19101" y="212590"/>
                </a:lnTo>
                <a:lnTo>
                  <a:pt x="17694" y="222094"/>
                </a:lnTo>
                <a:lnTo>
                  <a:pt x="15765" y="231406"/>
                </a:lnTo>
                <a:lnTo>
                  <a:pt x="13487" y="240591"/>
                </a:lnTo>
                <a:lnTo>
                  <a:pt x="11967" y="248699"/>
                </a:lnTo>
                <a:lnTo>
                  <a:pt x="10955" y="256088"/>
                </a:lnTo>
                <a:lnTo>
                  <a:pt x="10280" y="262999"/>
                </a:lnTo>
                <a:lnTo>
                  <a:pt x="8837" y="268598"/>
                </a:lnTo>
                <a:lnTo>
                  <a:pt x="6884" y="273323"/>
                </a:ln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InkAnnotation351"/>
          <p:cNvSpPr/>
          <p:nvPr/>
        </p:nvSpPr>
        <p:spPr>
          <a:xfrm>
            <a:off x="3732609" y="2955726"/>
            <a:ext cx="258962" cy="35720"/>
          </a:xfrm>
          <a:custGeom>
            <a:avLst/>
            <a:gdLst/>
            <a:ahLst/>
            <a:cxnLst/>
            <a:rect l="0" t="0" r="0" b="0"/>
            <a:pathLst>
              <a:path w="258962" h="35720">
                <a:moveTo>
                  <a:pt x="0" y="0"/>
                </a:moveTo>
                <a:lnTo>
                  <a:pt x="33678" y="0"/>
                </a:lnTo>
                <a:lnTo>
                  <a:pt x="41304" y="992"/>
                </a:lnTo>
                <a:lnTo>
                  <a:pt x="50356" y="2646"/>
                </a:lnTo>
                <a:lnTo>
                  <a:pt x="60360" y="4741"/>
                </a:lnTo>
                <a:lnTo>
                  <a:pt x="102882" y="12429"/>
                </a:lnTo>
                <a:lnTo>
                  <a:pt x="185490" y="26858"/>
                </a:lnTo>
                <a:lnTo>
                  <a:pt x="201051" y="29811"/>
                </a:lnTo>
                <a:lnTo>
                  <a:pt x="214401" y="31781"/>
                </a:lnTo>
                <a:lnTo>
                  <a:pt x="226278" y="33093"/>
                </a:lnTo>
                <a:lnTo>
                  <a:pt x="258961" y="357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InkAnnotation352"/>
          <p:cNvSpPr/>
          <p:nvPr/>
        </p:nvSpPr>
        <p:spPr>
          <a:xfrm>
            <a:off x="4252452" y="2857867"/>
            <a:ext cx="176674" cy="321102"/>
          </a:xfrm>
          <a:custGeom>
            <a:avLst/>
            <a:gdLst/>
            <a:ahLst/>
            <a:cxnLst/>
            <a:rect l="0" t="0" r="0" b="0"/>
            <a:pathLst>
              <a:path w="176674" h="321102">
                <a:moveTo>
                  <a:pt x="158813" y="8562"/>
                </a:moveTo>
                <a:lnTo>
                  <a:pt x="154072" y="8562"/>
                </a:lnTo>
                <a:lnTo>
                  <a:pt x="152676" y="7570"/>
                </a:lnTo>
                <a:lnTo>
                  <a:pt x="151745" y="5916"/>
                </a:lnTo>
                <a:lnTo>
                  <a:pt x="151125" y="3822"/>
                </a:lnTo>
                <a:lnTo>
                  <a:pt x="149719" y="2425"/>
                </a:lnTo>
                <a:lnTo>
                  <a:pt x="147789" y="1494"/>
                </a:lnTo>
                <a:lnTo>
                  <a:pt x="145511" y="874"/>
                </a:lnTo>
                <a:lnTo>
                  <a:pt x="142007" y="460"/>
                </a:lnTo>
                <a:lnTo>
                  <a:pt x="137687" y="184"/>
                </a:lnTo>
                <a:lnTo>
                  <a:pt x="132823" y="0"/>
                </a:lnTo>
                <a:lnTo>
                  <a:pt x="128588" y="870"/>
                </a:lnTo>
                <a:lnTo>
                  <a:pt x="124773" y="2442"/>
                </a:lnTo>
                <a:lnTo>
                  <a:pt x="121236" y="4482"/>
                </a:lnTo>
                <a:lnTo>
                  <a:pt x="112016" y="9395"/>
                </a:lnTo>
                <a:lnTo>
                  <a:pt x="106779" y="12094"/>
                </a:lnTo>
                <a:lnTo>
                  <a:pt x="100311" y="15877"/>
                </a:lnTo>
                <a:lnTo>
                  <a:pt x="85187" y="25373"/>
                </a:lnTo>
                <a:lnTo>
                  <a:pt x="77979" y="30684"/>
                </a:lnTo>
                <a:lnTo>
                  <a:pt x="71190" y="36208"/>
                </a:lnTo>
                <a:lnTo>
                  <a:pt x="64679" y="41876"/>
                </a:lnTo>
                <a:lnTo>
                  <a:pt x="58354" y="47638"/>
                </a:lnTo>
                <a:lnTo>
                  <a:pt x="46034" y="59333"/>
                </a:lnTo>
                <a:lnTo>
                  <a:pt x="39971" y="66222"/>
                </a:lnTo>
                <a:lnTo>
                  <a:pt x="33944" y="73791"/>
                </a:lnTo>
                <a:lnTo>
                  <a:pt x="27942" y="81814"/>
                </a:lnTo>
                <a:lnTo>
                  <a:pt x="22949" y="90139"/>
                </a:lnTo>
                <a:lnTo>
                  <a:pt x="18627" y="98665"/>
                </a:lnTo>
                <a:lnTo>
                  <a:pt x="14754" y="107326"/>
                </a:lnTo>
                <a:lnTo>
                  <a:pt x="11181" y="116077"/>
                </a:lnTo>
                <a:lnTo>
                  <a:pt x="7805" y="124887"/>
                </a:lnTo>
                <a:lnTo>
                  <a:pt x="4563" y="133737"/>
                </a:lnTo>
                <a:lnTo>
                  <a:pt x="2402" y="142614"/>
                </a:lnTo>
                <a:lnTo>
                  <a:pt x="961" y="151508"/>
                </a:lnTo>
                <a:lnTo>
                  <a:pt x="0" y="160414"/>
                </a:lnTo>
                <a:lnTo>
                  <a:pt x="351" y="169328"/>
                </a:lnTo>
                <a:lnTo>
                  <a:pt x="1579" y="178247"/>
                </a:lnTo>
                <a:lnTo>
                  <a:pt x="3388" y="187170"/>
                </a:lnTo>
                <a:lnTo>
                  <a:pt x="5587" y="196095"/>
                </a:lnTo>
                <a:lnTo>
                  <a:pt x="8045" y="205022"/>
                </a:lnTo>
                <a:lnTo>
                  <a:pt x="10676" y="213949"/>
                </a:lnTo>
                <a:lnTo>
                  <a:pt x="14415" y="222877"/>
                </a:lnTo>
                <a:lnTo>
                  <a:pt x="18891" y="231806"/>
                </a:lnTo>
                <a:lnTo>
                  <a:pt x="23860" y="240735"/>
                </a:lnTo>
                <a:lnTo>
                  <a:pt x="30149" y="248672"/>
                </a:lnTo>
                <a:lnTo>
                  <a:pt x="37318" y="255948"/>
                </a:lnTo>
                <a:lnTo>
                  <a:pt x="45074" y="262783"/>
                </a:lnTo>
                <a:lnTo>
                  <a:pt x="53222" y="269324"/>
                </a:lnTo>
                <a:lnTo>
                  <a:pt x="61630" y="275669"/>
                </a:lnTo>
                <a:lnTo>
                  <a:pt x="70212" y="281883"/>
                </a:lnTo>
                <a:lnTo>
                  <a:pt x="79902" y="288011"/>
                </a:lnTo>
                <a:lnTo>
                  <a:pt x="90330" y="294080"/>
                </a:lnTo>
                <a:lnTo>
                  <a:pt x="101252" y="300110"/>
                </a:lnTo>
                <a:lnTo>
                  <a:pt x="111509" y="305123"/>
                </a:lnTo>
                <a:lnTo>
                  <a:pt x="121324" y="309457"/>
                </a:lnTo>
                <a:lnTo>
                  <a:pt x="130844" y="313338"/>
                </a:lnTo>
                <a:lnTo>
                  <a:pt x="140167" y="315926"/>
                </a:lnTo>
                <a:lnTo>
                  <a:pt x="149359" y="317651"/>
                </a:lnTo>
                <a:lnTo>
                  <a:pt x="176673" y="32110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InkAnnotation353"/>
          <p:cNvSpPr/>
          <p:nvPr/>
        </p:nvSpPr>
        <p:spPr>
          <a:xfrm>
            <a:off x="4732734" y="2830710"/>
            <a:ext cx="17492" cy="312541"/>
          </a:xfrm>
          <a:custGeom>
            <a:avLst/>
            <a:gdLst/>
            <a:ahLst/>
            <a:cxnLst/>
            <a:rect l="0" t="0" r="0" b="0"/>
            <a:pathLst>
              <a:path w="17492" h="312541">
                <a:moveTo>
                  <a:pt x="8930" y="0"/>
                </a:moveTo>
                <a:lnTo>
                  <a:pt x="8930" y="25732"/>
                </a:lnTo>
                <a:lnTo>
                  <a:pt x="9921" y="32037"/>
                </a:lnTo>
                <a:lnTo>
                  <a:pt x="11575" y="39218"/>
                </a:lnTo>
                <a:lnTo>
                  <a:pt x="13670" y="46981"/>
                </a:lnTo>
                <a:lnTo>
                  <a:pt x="15066" y="56126"/>
                </a:lnTo>
                <a:lnTo>
                  <a:pt x="15997" y="66191"/>
                </a:lnTo>
                <a:lnTo>
                  <a:pt x="16618" y="76869"/>
                </a:lnTo>
                <a:lnTo>
                  <a:pt x="17307" y="96672"/>
                </a:lnTo>
                <a:lnTo>
                  <a:pt x="17491" y="106120"/>
                </a:lnTo>
                <a:lnTo>
                  <a:pt x="16622" y="116387"/>
                </a:lnTo>
                <a:lnTo>
                  <a:pt x="15050" y="127201"/>
                </a:lnTo>
                <a:lnTo>
                  <a:pt x="13010" y="138379"/>
                </a:lnTo>
                <a:lnTo>
                  <a:pt x="11650" y="149800"/>
                </a:lnTo>
                <a:lnTo>
                  <a:pt x="10743" y="161382"/>
                </a:lnTo>
                <a:lnTo>
                  <a:pt x="10138" y="173073"/>
                </a:lnTo>
                <a:lnTo>
                  <a:pt x="9467" y="193999"/>
                </a:lnTo>
                <a:lnTo>
                  <a:pt x="9036" y="231687"/>
                </a:lnTo>
                <a:lnTo>
                  <a:pt x="8008" y="240779"/>
                </a:lnTo>
                <a:lnTo>
                  <a:pt x="6331" y="249816"/>
                </a:lnTo>
                <a:lnTo>
                  <a:pt x="4220" y="258818"/>
                </a:lnTo>
                <a:lnTo>
                  <a:pt x="2814" y="267796"/>
                </a:lnTo>
                <a:lnTo>
                  <a:pt x="1876" y="276757"/>
                </a:lnTo>
                <a:lnTo>
                  <a:pt x="834" y="292667"/>
                </a:lnTo>
                <a:lnTo>
                  <a:pt x="0" y="3125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InkAnnotation354"/>
          <p:cNvSpPr/>
          <p:nvPr/>
        </p:nvSpPr>
        <p:spPr>
          <a:xfrm>
            <a:off x="4634507" y="2946796"/>
            <a:ext cx="214314" cy="8931"/>
          </a:xfrm>
          <a:custGeom>
            <a:avLst/>
            <a:gdLst/>
            <a:ahLst/>
            <a:cxnLst/>
            <a:rect l="0" t="0" r="0" b="0"/>
            <a:pathLst>
              <a:path w="214314" h="8931">
                <a:moveTo>
                  <a:pt x="0" y="0"/>
                </a:moveTo>
                <a:lnTo>
                  <a:pt x="162577" y="0"/>
                </a:lnTo>
                <a:lnTo>
                  <a:pt x="173869" y="992"/>
                </a:lnTo>
                <a:lnTo>
                  <a:pt x="184373" y="2646"/>
                </a:lnTo>
                <a:lnTo>
                  <a:pt x="214313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InkAnnotation355"/>
          <p:cNvSpPr/>
          <p:nvPr/>
        </p:nvSpPr>
        <p:spPr>
          <a:xfrm>
            <a:off x="4974286" y="2661046"/>
            <a:ext cx="401386" cy="579034"/>
          </a:xfrm>
          <a:custGeom>
            <a:avLst/>
            <a:gdLst/>
            <a:ahLst/>
            <a:cxnLst/>
            <a:rect l="0" t="0" r="0" b="0"/>
            <a:pathLst>
              <a:path w="401386" h="579034">
                <a:moveTo>
                  <a:pt x="178143" y="0"/>
                </a:moveTo>
                <a:lnTo>
                  <a:pt x="178143" y="4741"/>
                </a:lnTo>
                <a:lnTo>
                  <a:pt x="179135" y="7129"/>
                </a:lnTo>
                <a:lnTo>
                  <a:pt x="187857" y="20738"/>
                </a:lnTo>
                <a:lnTo>
                  <a:pt x="194366" y="32037"/>
                </a:lnTo>
                <a:lnTo>
                  <a:pt x="203874" y="46981"/>
                </a:lnTo>
                <a:lnTo>
                  <a:pt x="208196" y="56126"/>
                </a:lnTo>
                <a:lnTo>
                  <a:pt x="212069" y="66191"/>
                </a:lnTo>
                <a:lnTo>
                  <a:pt x="225414" y="106120"/>
                </a:lnTo>
                <a:lnTo>
                  <a:pt x="228508" y="117380"/>
                </a:lnTo>
                <a:lnTo>
                  <a:pt x="231564" y="129847"/>
                </a:lnTo>
                <a:lnTo>
                  <a:pt x="234593" y="143120"/>
                </a:lnTo>
                <a:lnTo>
                  <a:pt x="236612" y="155937"/>
                </a:lnTo>
                <a:lnTo>
                  <a:pt x="237959" y="168450"/>
                </a:lnTo>
                <a:lnTo>
                  <a:pt x="238856" y="180761"/>
                </a:lnTo>
                <a:lnTo>
                  <a:pt x="238462" y="193929"/>
                </a:lnTo>
                <a:lnTo>
                  <a:pt x="237207" y="207669"/>
                </a:lnTo>
                <a:lnTo>
                  <a:pt x="235379" y="221790"/>
                </a:lnTo>
                <a:lnTo>
                  <a:pt x="233167" y="235173"/>
                </a:lnTo>
                <a:lnTo>
                  <a:pt x="230701" y="248063"/>
                </a:lnTo>
                <a:lnTo>
                  <a:pt x="225314" y="272969"/>
                </a:lnTo>
                <a:lnTo>
                  <a:pt x="219613" y="297268"/>
                </a:lnTo>
                <a:lnTo>
                  <a:pt x="215711" y="309304"/>
                </a:lnTo>
                <a:lnTo>
                  <a:pt x="211126" y="321296"/>
                </a:lnTo>
                <a:lnTo>
                  <a:pt x="206086" y="333260"/>
                </a:lnTo>
                <a:lnTo>
                  <a:pt x="199748" y="344213"/>
                </a:lnTo>
                <a:lnTo>
                  <a:pt x="192547" y="354491"/>
                </a:lnTo>
                <a:lnTo>
                  <a:pt x="184768" y="364319"/>
                </a:lnTo>
                <a:lnTo>
                  <a:pt x="176607" y="373848"/>
                </a:lnTo>
                <a:lnTo>
                  <a:pt x="168190" y="383178"/>
                </a:lnTo>
                <a:lnTo>
                  <a:pt x="151891" y="400489"/>
                </a:lnTo>
                <a:lnTo>
                  <a:pt x="138033" y="414797"/>
                </a:lnTo>
                <a:lnTo>
                  <a:pt x="130567" y="420399"/>
                </a:lnTo>
                <a:lnTo>
                  <a:pt x="122613" y="425125"/>
                </a:lnTo>
                <a:lnTo>
                  <a:pt x="93201" y="439840"/>
                </a:lnTo>
                <a:lnTo>
                  <a:pt x="85796" y="442055"/>
                </a:lnTo>
                <a:lnTo>
                  <a:pt x="77883" y="443532"/>
                </a:lnTo>
                <a:lnTo>
                  <a:pt x="69631" y="444516"/>
                </a:lnTo>
                <a:lnTo>
                  <a:pt x="62146" y="445172"/>
                </a:lnTo>
                <a:lnTo>
                  <a:pt x="55171" y="445610"/>
                </a:lnTo>
                <a:lnTo>
                  <a:pt x="48537" y="445902"/>
                </a:lnTo>
                <a:lnTo>
                  <a:pt x="43121" y="445104"/>
                </a:lnTo>
                <a:lnTo>
                  <a:pt x="34459" y="441571"/>
                </a:lnTo>
                <a:lnTo>
                  <a:pt x="19264" y="434005"/>
                </a:lnTo>
                <a:lnTo>
                  <a:pt x="15669" y="430227"/>
                </a:lnTo>
                <a:lnTo>
                  <a:pt x="13272" y="425725"/>
                </a:lnTo>
                <a:lnTo>
                  <a:pt x="7253" y="409906"/>
                </a:lnTo>
                <a:lnTo>
                  <a:pt x="2973" y="398478"/>
                </a:lnTo>
                <a:lnTo>
                  <a:pt x="564" y="380887"/>
                </a:lnTo>
                <a:lnTo>
                  <a:pt x="0" y="369044"/>
                </a:lnTo>
                <a:lnTo>
                  <a:pt x="2395" y="357165"/>
                </a:lnTo>
                <a:lnTo>
                  <a:pt x="4424" y="351220"/>
                </a:lnTo>
                <a:lnTo>
                  <a:pt x="11968" y="339322"/>
                </a:lnTo>
                <a:lnTo>
                  <a:pt x="21936" y="328412"/>
                </a:lnTo>
                <a:lnTo>
                  <a:pt x="32981" y="320255"/>
                </a:lnTo>
                <a:lnTo>
                  <a:pt x="55096" y="305345"/>
                </a:lnTo>
                <a:lnTo>
                  <a:pt x="63370" y="301790"/>
                </a:lnTo>
                <a:lnTo>
                  <a:pt x="71862" y="299420"/>
                </a:lnTo>
                <a:lnTo>
                  <a:pt x="80500" y="297840"/>
                </a:lnTo>
                <a:lnTo>
                  <a:pt x="89235" y="296787"/>
                </a:lnTo>
                <a:lnTo>
                  <a:pt x="98036" y="296085"/>
                </a:lnTo>
                <a:lnTo>
                  <a:pt x="106879" y="295616"/>
                </a:lnTo>
                <a:lnTo>
                  <a:pt x="127288" y="295096"/>
                </a:lnTo>
                <a:lnTo>
                  <a:pt x="138286" y="294957"/>
                </a:lnTo>
                <a:lnTo>
                  <a:pt x="149588" y="295857"/>
                </a:lnTo>
                <a:lnTo>
                  <a:pt x="161090" y="297449"/>
                </a:lnTo>
                <a:lnTo>
                  <a:pt x="172728" y="299503"/>
                </a:lnTo>
                <a:lnTo>
                  <a:pt x="184454" y="301864"/>
                </a:lnTo>
                <a:lnTo>
                  <a:pt x="208068" y="307133"/>
                </a:lnTo>
                <a:lnTo>
                  <a:pt x="218929" y="310920"/>
                </a:lnTo>
                <a:lnTo>
                  <a:pt x="229146" y="315428"/>
                </a:lnTo>
                <a:lnTo>
                  <a:pt x="238934" y="320419"/>
                </a:lnTo>
                <a:lnTo>
                  <a:pt x="248436" y="325730"/>
                </a:lnTo>
                <a:lnTo>
                  <a:pt x="257747" y="331255"/>
                </a:lnTo>
                <a:lnTo>
                  <a:pt x="276031" y="342685"/>
                </a:lnTo>
                <a:lnTo>
                  <a:pt x="294078" y="354380"/>
                </a:lnTo>
                <a:lnTo>
                  <a:pt x="302066" y="361269"/>
                </a:lnTo>
                <a:lnTo>
                  <a:pt x="309375" y="368839"/>
                </a:lnTo>
                <a:lnTo>
                  <a:pt x="316233" y="376861"/>
                </a:lnTo>
                <a:lnTo>
                  <a:pt x="322789" y="384194"/>
                </a:lnTo>
                <a:lnTo>
                  <a:pt x="335365" y="397633"/>
                </a:lnTo>
                <a:lnTo>
                  <a:pt x="344923" y="412867"/>
                </a:lnTo>
                <a:lnTo>
                  <a:pt x="359143" y="442159"/>
                </a:lnTo>
                <a:lnTo>
                  <a:pt x="365413" y="457461"/>
                </a:lnTo>
                <a:lnTo>
                  <a:pt x="370515" y="473191"/>
                </a:lnTo>
                <a:lnTo>
                  <a:pt x="372782" y="486797"/>
                </a:lnTo>
                <a:lnTo>
                  <a:pt x="376436" y="499458"/>
                </a:lnTo>
                <a:lnTo>
                  <a:pt x="380375" y="511701"/>
                </a:lnTo>
                <a:lnTo>
                  <a:pt x="382592" y="528757"/>
                </a:lnTo>
                <a:lnTo>
                  <a:pt x="383341" y="543912"/>
                </a:lnTo>
                <a:lnTo>
                  <a:pt x="383403" y="547155"/>
                </a:lnTo>
                <a:lnTo>
                  <a:pt x="384436" y="550309"/>
                </a:lnTo>
                <a:lnTo>
                  <a:pt x="389638" y="559489"/>
                </a:lnTo>
                <a:lnTo>
                  <a:pt x="392084" y="569722"/>
                </a:lnTo>
                <a:lnTo>
                  <a:pt x="400111" y="579033"/>
                </a:lnTo>
                <a:lnTo>
                  <a:pt x="400536" y="578506"/>
                </a:lnTo>
                <a:lnTo>
                  <a:pt x="401352" y="571832"/>
                </a:lnTo>
                <a:lnTo>
                  <a:pt x="401385" y="56257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InkAnnotation356"/>
          <p:cNvSpPr/>
          <p:nvPr/>
        </p:nvSpPr>
        <p:spPr>
          <a:xfrm>
            <a:off x="5509617" y="2500312"/>
            <a:ext cx="221312" cy="812603"/>
          </a:xfrm>
          <a:custGeom>
            <a:avLst/>
            <a:gdLst/>
            <a:ahLst/>
            <a:cxnLst/>
            <a:rect l="0" t="0" r="0" b="0"/>
            <a:pathLst>
              <a:path w="221312" h="812603">
                <a:moveTo>
                  <a:pt x="80367" y="0"/>
                </a:moveTo>
                <a:lnTo>
                  <a:pt x="127348" y="46981"/>
                </a:lnTo>
                <a:lnTo>
                  <a:pt x="135500" y="56125"/>
                </a:lnTo>
                <a:lnTo>
                  <a:pt x="143911" y="66190"/>
                </a:lnTo>
                <a:lnTo>
                  <a:pt x="152495" y="76869"/>
                </a:lnTo>
                <a:lnTo>
                  <a:pt x="160202" y="88949"/>
                </a:lnTo>
                <a:lnTo>
                  <a:pt x="167325" y="101964"/>
                </a:lnTo>
                <a:lnTo>
                  <a:pt x="174058" y="115601"/>
                </a:lnTo>
                <a:lnTo>
                  <a:pt x="180530" y="129653"/>
                </a:lnTo>
                <a:lnTo>
                  <a:pt x="193014" y="158496"/>
                </a:lnTo>
                <a:lnTo>
                  <a:pt x="198129" y="174125"/>
                </a:lnTo>
                <a:lnTo>
                  <a:pt x="202532" y="190497"/>
                </a:lnTo>
                <a:lnTo>
                  <a:pt x="206458" y="207365"/>
                </a:lnTo>
                <a:lnTo>
                  <a:pt x="210069" y="225556"/>
                </a:lnTo>
                <a:lnTo>
                  <a:pt x="216726" y="264289"/>
                </a:lnTo>
                <a:lnTo>
                  <a:pt x="218898" y="283349"/>
                </a:lnTo>
                <a:lnTo>
                  <a:pt x="220346" y="302008"/>
                </a:lnTo>
                <a:lnTo>
                  <a:pt x="221311" y="320402"/>
                </a:lnTo>
                <a:lnTo>
                  <a:pt x="220963" y="339609"/>
                </a:lnTo>
                <a:lnTo>
                  <a:pt x="219738" y="359359"/>
                </a:lnTo>
                <a:lnTo>
                  <a:pt x="217929" y="379471"/>
                </a:lnTo>
                <a:lnTo>
                  <a:pt x="215731" y="398832"/>
                </a:lnTo>
                <a:lnTo>
                  <a:pt x="210643" y="436220"/>
                </a:lnTo>
                <a:lnTo>
                  <a:pt x="206905" y="454524"/>
                </a:lnTo>
                <a:lnTo>
                  <a:pt x="202429" y="472680"/>
                </a:lnTo>
                <a:lnTo>
                  <a:pt x="180986" y="549334"/>
                </a:lnTo>
                <a:lnTo>
                  <a:pt x="174236" y="568629"/>
                </a:lnTo>
                <a:lnTo>
                  <a:pt x="166759" y="587446"/>
                </a:lnTo>
                <a:lnTo>
                  <a:pt x="158797" y="605943"/>
                </a:lnTo>
                <a:lnTo>
                  <a:pt x="150513" y="623235"/>
                </a:lnTo>
                <a:lnTo>
                  <a:pt x="142013" y="639725"/>
                </a:lnTo>
                <a:lnTo>
                  <a:pt x="133371" y="655678"/>
                </a:lnTo>
                <a:lnTo>
                  <a:pt x="123641" y="672267"/>
                </a:lnTo>
                <a:lnTo>
                  <a:pt x="102245" y="706575"/>
                </a:lnTo>
                <a:lnTo>
                  <a:pt x="90984" y="722073"/>
                </a:lnTo>
                <a:lnTo>
                  <a:pt x="79507" y="736374"/>
                </a:lnTo>
                <a:lnTo>
                  <a:pt x="67887" y="749877"/>
                </a:lnTo>
                <a:lnTo>
                  <a:pt x="57164" y="761855"/>
                </a:lnTo>
                <a:lnTo>
                  <a:pt x="37313" y="783103"/>
                </a:lnTo>
                <a:lnTo>
                  <a:pt x="28844" y="790951"/>
                </a:lnTo>
                <a:lnTo>
                  <a:pt x="21214" y="797176"/>
                </a:lnTo>
                <a:lnTo>
                  <a:pt x="0" y="8126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InkAnnotation357"/>
          <p:cNvSpPr/>
          <p:nvPr/>
        </p:nvSpPr>
        <p:spPr>
          <a:xfrm>
            <a:off x="2938145" y="2562820"/>
            <a:ext cx="205106" cy="1000126"/>
          </a:xfrm>
          <a:custGeom>
            <a:avLst/>
            <a:gdLst/>
            <a:ahLst/>
            <a:cxnLst/>
            <a:rect l="0" t="0" r="0" b="0"/>
            <a:pathLst>
              <a:path w="205106" h="1000126">
                <a:moveTo>
                  <a:pt x="205105" y="0"/>
                </a:moveTo>
                <a:lnTo>
                  <a:pt x="200364" y="4740"/>
                </a:lnTo>
                <a:lnTo>
                  <a:pt x="196983" y="7129"/>
                </a:lnTo>
                <a:lnTo>
                  <a:pt x="192745" y="9713"/>
                </a:lnTo>
                <a:lnTo>
                  <a:pt x="187935" y="12429"/>
                </a:lnTo>
                <a:lnTo>
                  <a:pt x="181752" y="17215"/>
                </a:lnTo>
                <a:lnTo>
                  <a:pt x="174653" y="23383"/>
                </a:lnTo>
                <a:lnTo>
                  <a:pt x="166944" y="30471"/>
                </a:lnTo>
                <a:lnTo>
                  <a:pt x="157836" y="40158"/>
                </a:lnTo>
                <a:lnTo>
                  <a:pt x="147795" y="51577"/>
                </a:lnTo>
                <a:lnTo>
                  <a:pt x="137133" y="64150"/>
                </a:lnTo>
                <a:lnTo>
                  <a:pt x="127048" y="77493"/>
                </a:lnTo>
                <a:lnTo>
                  <a:pt x="117348" y="91349"/>
                </a:lnTo>
                <a:lnTo>
                  <a:pt x="107904" y="105548"/>
                </a:lnTo>
                <a:lnTo>
                  <a:pt x="98633" y="120967"/>
                </a:lnTo>
                <a:lnTo>
                  <a:pt x="89475" y="137199"/>
                </a:lnTo>
                <a:lnTo>
                  <a:pt x="80393" y="153974"/>
                </a:lnTo>
                <a:lnTo>
                  <a:pt x="72354" y="171110"/>
                </a:lnTo>
                <a:lnTo>
                  <a:pt x="65010" y="188487"/>
                </a:lnTo>
                <a:lnTo>
                  <a:pt x="58130" y="206025"/>
                </a:lnTo>
                <a:lnTo>
                  <a:pt x="51559" y="224663"/>
                </a:lnTo>
                <a:lnTo>
                  <a:pt x="38966" y="263891"/>
                </a:lnTo>
                <a:lnTo>
                  <a:pt x="33822" y="285068"/>
                </a:lnTo>
                <a:lnTo>
                  <a:pt x="29400" y="307124"/>
                </a:lnTo>
                <a:lnTo>
                  <a:pt x="25461" y="329765"/>
                </a:lnTo>
                <a:lnTo>
                  <a:pt x="20850" y="352796"/>
                </a:lnTo>
                <a:lnTo>
                  <a:pt x="10435" y="399553"/>
                </a:lnTo>
                <a:lnTo>
                  <a:pt x="6864" y="423134"/>
                </a:lnTo>
                <a:lnTo>
                  <a:pt x="4483" y="446793"/>
                </a:lnTo>
                <a:lnTo>
                  <a:pt x="2896" y="470502"/>
                </a:lnTo>
                <a:lnTo>
                  <a:pt x="1837" y="495238"/>
                </a:lnTo>
                <a:lnTo>
                  <a:pt x="662" y="546535"/>
                </a:lnTo>
                <a:lnTo>
                  <a:pt x="0" y="620878"/>
                </a:lnTo>
                <a:lnTo>
                  <a:pt x="900" y="644106"/>
                </a:lnTo>
                <a:lnTo>
                  <a:pt x="2491" y="666537"/>
                </a:lnTo>
                <a:lnTo>
                  <a:pt x="4545" y="688436"/>
                </a:lnTo>
                <a:lnTo>
                  <a:pt x="7898" y="709981"/>
                </a:lnTo>
                <a:lnTo>
                  <a:pt x="12118" y="731289"/>
                </a:lnTo>
                <a:lnTo>
                  <a:pt x="16915" y="752440"/>
                </a:lnTo>
                <a:lnTo>
                  <a:pt x="27538" y="794462"/>
                </a:lnTo>
                <a:lnTo>
                  <a:pt x="33148" y="815392"/>
                </a:lnTo>
                <a:lnTo>
                  <a:pt x="40858" y="835297"/>
                </a:lnTo>
                <a:lnTo>
                  <a:pt x="49966" y="854521"/>
                </a:lnTo>
                <a:lnTo>
                  <a:pt x="60007" y="873290"/>
                </a:lnTo>
                <a:lnTo>
                  <a:pt x="70669" y="889771"/>
                </a:lnTo>
                <a:lnTo>
                  <a:pt x="81747" y="904728"/>
                </a:lnTo>
                <a:lnTo>
                  <a:pt x="93100" y="918667"/>
                </a:lnTo>
                <a:lnTo>
                  <a:pt x="104638" y="931929"/>
                </a:lnTo>
                <a:lnTo>
                  <a:pt x="116299" y="944739"/>
                </a:lnTo>
                <a:lnTo>
                  <a:pt x="146380" y="976438"/>
                </a:lnTo>
                <a:lnTo>
                  <a:pt x="169386" y="10001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InkAnnotation358"/>
          <p:cNvSpPr/>
          <p:nvPr/>
        </p:nvSpPr>
        <p:spPr>
          <a:xfrm>
            <a:off x="5929312" y="3009304"/>
            <a:ext cx="8931" cy="8931"/>
          </a:xfrm>
          <a:custGeom>
            <a:avLst/>
            <a:gdLst/>
            <a:ahLst/>
            <a:cxnLst/>
            <a:rect l="0" t="0" r="0" b="0"/>
            <a:pathLst>
              <a:path w="8931" h="8931">
                <a:moveTo>
                  <a:pt x="0" y="0"/>
                </a:moveTo>
                <a:lnTo>
                  <a:pt x="0" y="8562"/>
                </a:lnTo>
                <a:lnTo>
                  <a:pt x="992" y="8685"/>
                </a:lnTo>
                <a:lnTo>
                  <a:pt x="2646" y="8766"/>
                </a:lnTo>
                <a:lnTo>
                  <a:pt x="8930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InkAnnotation359"/>
          <p:cNvSpPr/>
          <p:nvPr/>
        </p:nvSpPr>
        <p:spPr>
          <a:xfrm>
            <a:off x="6199168" y="2638740"/>
            <a:ext cx="292715" cy="504511"/>
          </a:xfrm>
          <a:custGeom>
            <a:avLst/>
            <a:gdLst/>
            <a:ahLst/>
            <a:cxnLst/>
            <a:rect l="0" t="0" r="0" b="0"/>
            <a:pathLst>
              <a:path w="292715" h="504511">
                <a:moveTo>
                  <a:pt x="292714" y="200900"/>
                </a:moveTo>
                <a:lnTo>
                  <a:pt x="285026" y="200900"/>
                </a:lnTo>
                <a:lnTo>
                  <a:pt x="279045" y="203546"/>
                </a:lnTo>
                <a:lnTo>
                  <a:pt x="274671" y="205641"/>
                </a:lnTo>
                <a:lnTo>
                  <a:pt x="269771" y="207037"/>
                </a:lnTo>
                <a:lnTo>
                  <a:pt x="264521" y="207968"/>
                </a:lnTo>
                <a:lnTo>
                  <a:pt x="259036" y="208589"/>
                </a:lnTo>
                <a:lnTo>
                  <a:pt x="253395" y="209003"/>
                </a:lnTo>
                <a:lnTo>
                  <a:pt x="247650" y="209278"/>
                </a:lnTo>
                <a:lnTo>
                  <a:pt x="234983" y="209585"/>
                </a:lnTo>
                <a:lnTo>
                  <a:pt x="189201" y="209797"/>
                </a:lnTo>
                <a:lnTo>
                  <a:pt x="179057" y="208816"/>
                </a:lnTo>
                <a:lnTo>
                  <a:pt x="169317" y="207170"/>
                </a:lnTo>
                <a:lnTo>
                  <a:pt x="159848" y="205080"/>
                </a:lnTo>
                <a:lnTo>
                  <a:pt x="150559" y="202694"/>
                </a:lnTo>
                <a:lnTo>
                  <a:pt x="141389" y="200112"/>
                </a:lnTo>
                <a:lnTo>
                  <a:pt x="123263" y="194597"/>
                </a:lnTo>
                <a:lnTo>
                  <a:pt x="78430" y="180018"/>
                </a:lnTo>
                <a:lnTo>
                  <a:pt x="69491" y="176065"/>
                </a:lnTo>
                <a:lnTo>
                  <a:pt x="60555" y="171445"/>
                </a:lnTo>
                <a:lnTo>
                  <a:pt x="51621" y="166381"/>
                </a:lnTo>
                <a:lnTo>
                  <a:pt x="43681" y="161020"/>
                </a:lnTo>
                <a:lnTo>
                  <a:pt x="36402" y="155462"/>
                </a:lnTo>
                <a:lnTo>
                  <a:pt x="29566" y="149772"/>
                </a:lnTo>
                <a:lnTo>
                  <a:pt x="24018" y="143994"/>
                </a:lnTo>
                <a:lnTo>
                  <a:pt x="15205" y="132283"/>
                </a:lnTo>
                <a:lnTo>
                  <a:pt x="7981" y="117818"/>
                </a:lnTo>
                <a:lnTo>
                  <a:pt x="2455" y="102459"/>
                </a:lnTo>
                <a:lnTo>
                  <a:pt x="0" y="89018"/>
                </a:lnTo>
                <a:lnTo>
                  <a:pt x="1554" y="76430"/>
                </a:lnTo>
                <a:lnTo>
                  <a:pt x="5552" y="64221"/>
                </a:lnTo>
                <a:lnTo>
                  <a:pt x="10637" y="52180"/>
                </a:lnTo>
                <a:lnTo>
                  <a:pt x="18848" y="40214"/>
                </a:lnTo>
                <a:lnTo>
                  <a:pt x="23817" y="34245"/>
                </a:lnTo>
                <a:lnTo>
                  <a:pt x="29114" y="28281"/>
                </a:lnTo>
                <a:lnTo>
                  <a:pt x="40290" y="16363"/>
                </a:lnTo>
                <a:lnTo>
                  <a:pt x="47041" y="12391"/>
                </a:lnTo>
                <a:lnTo>
                  <a:pt x="54518" y="9743"/>
                </a:lnTo>
                <a:lnTo>
                  <a:pt x="62480" y="7978"/>
                </a:lnTo>
                <a:lnTo>
                  <a:pt x="69771" y="5809"/>
                </a:lnTo>
                <a:lnTo>
                  <a:pt x="76617" y="3370"/>
                </a:lnTo>
                <a:lnTo>
                  <a:pt x="83166" y="753"/>
                </a:lnTo>
                <a:lnTo>
                  <a:pt x="90507" y="0"/>
                </a:lnTo>
                <a:lnTo>
                  <a:pt x="98379" y="490"/>
                </a:lnTo>
                <a:lnTo>
                  <a:pt x="106603" y="1809"/>
                </a:lnTo>
                <a:lnTo>
                  <a:pt x="114070" y="3680"/>
                </a:lnTo>
                <a:lnTo>
                  <a:pt x="121032" y="5920"/>
                </a:lnTo>
                <a:lnTo>
                  <a:pt x="127657" y="8406"/>
                </a:lnTo>
                <a:lnTo>
                  <a:pt x="135052" y="12047"/>
                </a:lnTo>
                <a:lnTo>
                  <a:pt x="142958" y="16459"/>
                </a:lnTo>
                <a:lnTo>
                  <a:pt x="151205" y="21385"/>
                </a:lnTo>
                <a:lnTo>
                  <a:pt x="168306" y="32149"/>
                </a:lnTo>
                <a:lnTo>
                  <a:pt x="177033" y="37798"/>
                </a:lnTo>
                <a:lnTo>
                  <a:pt x="184836" y="44540"/>
                </a:lnTo>
                <a:lnTo>
                  <a:pt x="192022" y="52012"/>
                </a:lnTo>
                <a:lnTo>
                  <a:pt x="198797" y="59970"/>
                </a:lnTo>
                <a:lnTo>
                  <a:pt x="205298" y="69243"/>
                </a:lnTo>
                <a:lnTo>
                  <a:pt x="211617" y="79395"/>
                </a:lnTo>
                <a:lnTo>
                  <a:pt x="217813" y="90131"/>
                </a:lnTo>
                <a:lnTo>
                  <a:pt x="223929" y="102249"/>
                </a:lnTo>
                <a:lnTo>
                  <a:pt x="229990" y="115289"/>
                </a:lnTo>
                <a:lnTo>
                  <a:pt x="236016" y="128943"/>
                </a:lnTo>
                <a:lnTo>
                  <a:pt x="241024" y="143007"/>
                </a:lnTo>
                <a:lnTo>
                  <a:pt x="245356" y="157344"/>
                </a:lnTo>
                <a:lnTo>
                  <a:pt x="249235" y="171863"/>
                </a:lnTo>
                <a:lnTo>
                  <a:pt x="251822" y="185511"/>
                </a:lnTo>
                <a:lnTo>
                  <a:pt x="253546" y="198578"/>
                </a:lnTo>
                <a:lnTo>
                  <a:pt x="254696" y="211258"/>
                </a:lnTo>
                <a:lnTo>
                  <a:pt x="255463" y="223681"/>
                </a:lnTo>
                <a:lnTo>
                  <a:pt x="256314" y="248066"/>
                </a:lnTo>
                <a:lnTo>
                  <a:pt x="257533" y="261118"/>
                </a:lnTo>
                <a:lnTo>
                  <a:pt x="259338" y="274780"/>
                </a:lnTo>
                <a:lnTo>
                  <a:pt x="261534" y="288848"/>
                </a:lnTo>
                <a:lnTo>
                  <a:pt x="262998" y="302196"/>
                </a:lnTo>
                <a:lnTo>
                  <a:pt x="263974" y="315064"/>
                </a:lnTo>
                <a:lnTo>
                  <a:pt x="264625" y="327611"/>
                </a:lnTo>
                <a:lnTo>
                  <a:pt x="265347" y="352135"/>
                </a:lnTo>
                <a:lnTo>
                  <a:pt x="265891" y="423587"/>
                </a:lnTo>
                <a:lnTo>
                  <a:pt x="265924" y="492261"/>
                </a:lnTo>
                <a:lnTo>
                  <a:pt x="266917" y="494359"/>
                </a:lnTo>
                <a:lnTo>
                  <a:pt x="274855" y="5045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6858010" y="2964656"/>
            <a:ext cx="9705" cy="1"/>
          </a:xfrm>
          <a:custGeom>
            <a:avLst/>
            <a:gdLst/>
            <a:ahLst/>
            <a:cxnLst/>
            <a:rect l="0" t="0" r="0" b="0"/>
            <a:pathLst>
              <a:path w="9705" h="1">
                <a:moveTo>
                  <a:pt x="8919" y="0"/>
                </a:moveTo>
                <a:lnTo>
                  <a:pt x="0" y="0"/>
                </a:lnTo>
                <a:lnTo>
                  <a:pt x="9704" y="0"/>
                </a:lnTo>
                <a:close/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InkAnnotation361"/>
          <p:cNvSpPr/>
          <p:nvPr/>
        </p:nvSpPr>
        <p:spPr>
          <a:xfrm>
            <a:off x="7072312" y="2563465"/>
            <a:ext cx="311816" cy="508348"/>
          </a:xfrm>
          <a:custGeom>
            <a:avLst/>
            <a:gdLst/>
            <a:ahLst/>
            <a:cxnLst/>
            <a:rect l="0" t="0" r="0" b="0"/>
            <a:pathLst>
              <a:path w="311816" h="508348">
                <a:moveTo>
                  <a:pt x="0" y="115441"/>
                </a:moveTo>
                <a:lnTo>
                  <a:pt x="4739" y="115441"/>
                </a:lnTo>
                <a:lnTo>
                  <a:pt x="7128" y="116433"/>
                </a:lnTo>
                <a:lnTo>
                  <a:pt x="12429" y="120181"/>
                </a:lnTo>
                <a:lnTo>
                  <a:pt x="16223" y="121578"/>
                </a:lnTo>
                <a:lnTo>
                  <a:pt x="25731" y="123129"/>
                </a:lnTo>
                <a:lnTo>
                  <a:pt x="32037" y="124535"/>
                </a:lnTo>
                <a:lnTo>
                  <a:pt x="39218" y="126464"/>
                </a:lnTo>
                <a:lnTo>
                  <a:pt x="46982" y="128743"/>
                </a:lnTo>
                <a:lnTo>
                  <a:pt x="56126" y="130262"/>
                </a:lnTo>
                <a:lnTo>
                  <a:pt x="66191" y="131275"/>
                </a:lnTo>
                <a:lnTo>
                  <a:pt x="76870" y="131950"/>
                </a:lnTo>
                <a:lnTo>
                  <a:pt x="87957" y="133392"/>
                </a:lnTo>
                <a:lnTo>
                  <a:pt x="99318" y="135346"/>
                </a:lnTo>
                <a:lnTo>
                  <a:pt x="110860" y="137640"/>
                </a:lnTo>
                <a:lnTo>
                  <a:pt x="122524" y="139170"/>
                </a:lnTo>
                <a:lnTo>
                  <a:pt x="134269" y="140190"/>
                </a:lnTo>
                <a:lnTo>
                  <a:pt x="146067" y="140870"/>
                </a:lnTo>
                <a:lnTo>
                  <a:pt x="169760" y="141625"/>
                </a:lnTo>
                <a:lnTo>
                  <a:pt x="212568" y="142110"/>
                </a:lnTo>
                <a:lnTo>
                  <a:pt x="222079" y="141158"/>
                </a:lnTo>
                <a:lnTo>
                  <a:pt x="231396" y="139531"/>
                </a:lnTo>
                <a:lnTo>
                  <a:pt x="240585" y="137454"/>
                </a:lnTo>
                <a:lnTo>
                  <a:pt x="249687" y="135077"/>
                </a:lnTo>
                <a:lnTo>
                  <a:pt x="258731" y="132501"/>
                </a:lnTo>
                <a:lnTo>
                  <a:pt x="267737" y="129790"/>
                </a:lnTo>
                <a:lnTo>
                  <a:pt x="275726" y="126992"/>
                </a:lnTo>
                <a:lnTo>
                  <a:pt x="283036" y="124134"/>
                </a:lnTo>
                <a:lnTo>
                  <a:pt x="289894" y="121236"/>
                </a:lnTo>
                <a:lnTo>
                  <a:pt x="295459" y="117320"/>
                </a:lnTo>
                <a:lnTo>
                  <a:pt x="304286" y="107677"/>
                </a:lnTo>
                <a:lnTo>
                  <a:pt x="308872" y="99422"/>
                </a:lnTo>
                <a:lnTo>
                  <a:pt x="310910" y="91454"/>
                </a:lnTo>
                <a:lnTo>
                  <a:pt x="311815" y="81298"/>
                </a:lnTo>
                <a:lnTo>
                  <a:pt x="309572" y="70170"/>
                </a:lnTo>
                <a:lnTo>
                  <a:pt x="305267" y="58609"/>
                </a:lnTo>
                <a:lnTo>
                  <a:pt x="300047" y="46857"/>
                </a:lnTo>
                <a:lnTo>
                  <a:pt x="296273" y="41937"/>
                </a:lnTo>
                <a:lnTo>
                  <a:pt x="286789" y="33824"/>
                </a:lnTo>
                <a:lnTo>
                  <a:pt x="280490" y="29280"/>
                </a:lnTo>
                <a:lnTo>
                  <a:pt x="265552" y="18939"/>
                </a:lnTo>
                <a:lnTo>
                  <a:pt x="257402" y="14395"/>
                </a:lnTo>
                <a:lnTo>
                  <a:pt x="248992" y="10374"/>
                </a:lnTo>
                <a:lnTo>
                  <a:pt x="240409" y="6701"/>
                </a:lnTo>
                <a:lnTo>
                  <a:pt x="231710" y="4252"/>
                </a:lnTo>
                <a:lnTo>
                  <a:pt x="222934" y="2620"/>
                </a:lnTo>
                <a:lnTo>
                  <a:pt x="214107" y="1531"/>
                </a:lnTo>
                <a:lnTo>
                  <a:pt x="205246" y="806"/>
                </a:lnTo>
                <a:lnTo>
                  <a:pt x="196362" y="322"/>
                </a:lnTo>
                <a:lnTo>
                  <a:pt x="187463" y="0"/>
                </a:lnTo>
                <a:lnTo>
                  <a:pt x="178554" y="777"/>
                </a:lnTo>
                <a:lnTo>
                  <a:pt x="169637" y="2287"/>
                </a:lnTo>
                <a:lnTo>
                  <a:pt x="160717" y="4286"/>
                </a:lnTo>
                <a:lnTo>
                  <a:pt x="151793" y="6611"/>
                </a:lnTo>
                <a:lnTo>
                  <a:pt x="142867" y="9153"/>
                </a:lnTo>
                <a:lnTo>
                  <a:pt x="133940" y="11840"/>
                </a:lnTo>
                <a:lnTo>
                  <a:pt x="125012" y="15616"/>
                </a:lnTo>
                <a:lnTo>
                  <a:pt x="116084" y="20117"/>
                </a:lnTo>
                <a:lnTo>
                  <a:pt x="107155" y="25103"/>
                </a:lnTo>
                <a:lnTo>
                  <a:pt x="98226" y="30411"/>
                </a:lnTo>
                <a:lnTo>
                  <a:pt x="80367" y="41600"/>
                </a:lnTo>
                <a:lnTo>
                  <a:pt x="72429" y="48354"/>
                </a:lnTo>
                <a:lnTo>
                  <a:pt x="65153" y="55834"/>
                </a:lnTo>
                <a:lnTo>
                  <a:pt x="58318" y="63796"/>
                </a:lnTo>
                <a:lnTo>
                  <a:pt x="51777" y="72082"/>
                </a:lnTo>
                <a:lnTo>
                  <a:pt x="45432" y="80581"/>
                </a:lnTo>
                <a:lnTo>
                  <a:pt x="39218" y="89225"/>
                </a:lnTo>
                <a:lnTo>
                  <a:pt x="34082" y="98956"/>
                </a:lnTo>
                <a:lnTo>
                  <a:pt x="29667" y="109412"/>
                </a:lnTo>
                <a:lnTo>
                  <a:pt x="18711" y="140443"/>
                </a:lnTo>
                <a:lnTo>
                  <a:pt x="15451" y="149969"/>
                </a:lnTo>
                <a:lnTo>
                  <a:pt x="13277" y="160287"/>
                </a:lnTo>
                <a:lnTo>
                  <a:pt x="11828" y="171135"/>
                </a:lnTo>
                <a:lnTo>
                  <a:pt x="10862" y="182336"/>
                </a:lnTo>
                <a:lnTo>
                  <a:pt x="11210" y="193772"/>
                </a:lnTo>
                <a:lnTo>
                  <a:pt x="12434" y="205365"/>
                </a:lnTo>
                <a:lnTo>
                  <a:pt x="14243" y="217062"/>
                </a:lnTo>
                <a:lnTo>
                  <a:pt x="16440" y="228829"/>
                </a:lnTo>
                <a:lnTo>
                  <a:pt x="21527" y="252486"/>
                </a:lnTo>
                <a:lnTo>
                  <a:pt x="25266" y="264351"/>
                </a:lnTo>
                <a:lnTo>
                  <a:pt x="29742" y="276230"/>
                </a:lnTo>
                <a:lnTo>
                  <a:pt x="34710" y="288118"/>
                </a:lnTo>
                <a:lnTo>
                  <a:pt x="40008" y="300012"/>
                </a:lnTo>
                <a:lnTo>
                  <a:pt x="51185" y="323811"/>
                </a:lnTo>
                <a:lnTo>
                  <a:pt x="68634" y="359522"/>
                </a:lnTo>
                <a:lnTo>
                  <a:pt x="76514" y="371427"/>
                </a:lnTo>
                <a:lnTo>
                  <a:pt x="85736" y="383333"/>
                </a:lnTo>
                <a:lnTo>
                  <a:pt x="95853" y="395238"/>
                </a:lnTo>
                <a:lnTo>
                  <a:pt x="105573" y="406152"/>
                </a:lnTo>
                <a:lnTo>
                  <a:pt x="124312" y="426216"/>
                </a:lnTo>
                <a:lnTo>
                  <a:pt x="133476" y="434742"/>
                </a:lnTo>
                <a:lnTo>
                  <a:pt x="142563" y="442409"/>
                </a:lnTo>
                <a:lnTo>
                  <a:pt x="151596" y="449506"/>
                </a:lnTo>
                <a:lnTo>
                  <a:pt x="160596" y="456221"/>
                </a:lnTo>
                <a:lnTo>
                  <a:pt x="178533" y="468974"/>
                </a:lnTo>
                <a:lnTo>
                  <a:pt x="205364" y="487310"/>
                </a:lnTo>
                <a:lnTo>
                  <a:pt x="212316" y="492338"/>
                </a:lnTo>
                <a:lnTo>
                  <a:pt x="217943" y="496682"/>
                </a:lnTo>
                <a:lnTo>
                  <a:pt x="232172" y="5083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InkAnnotation362"/>
          <p:cNvSpPr/>
          <p:nvPr/>
        </p:nvSpPr>
        <p:spPr>
          <a:xfrm>
            <a:off x="6224111" y="2580679"/>
            <a:ext cx="303491" cy="419696"/>
          </a:xfrm>
          <a:custGeom>
            <a:avLst/>
            <a:gdLst/>
            <a:ahLst/>
            <a:cxnLst/>
            <a:rect l="0" t="0" r="0" b="0"/>
            <a:pathLst>
              <a:path w="303491" h="419696">
                <a:moveTo>
                  <a:pt x="187404" y="0"/>
                </a:moveTo>
                <a:lnTo>
                  <a:pt x="182664" y="0"/>
                </a:lnTo>
                <a:lnTo>
                  <a:pt x="181267" y="992"/>
                </a:lnTo>
                <a:lnTo>
                  <a:pt x="180336" y="2646"/>
                </a:lnTo>
                <a:lnTo>
                  <a:pt x="179716" y="4741"/>
                </a:lnTo>
                <a:lnTo>
                  <a:pt x="178309" y="6137"/>
                </a:lnTo>
                <a:lnTo>
                  <a:pt x="176380" y="7068"/>
                </a:lnTo>
                <a:lnTo>
                  <a:pt x="174101" y="7688"/>
                </a:lnTo>
                <a:lnTo>
                  <a:pt x="168924" y="11024"/>
                </a:lnTo>
                <a:lnTo>
                  <a:pt x="160431" y="18480"/>
                </a:lnTo>
                <a:lnTo>
                  <a:pt x="157516" y="21250"/>
                </a:lnTo>
                <a:lnTo>
                  <a:pt x="151631" y="29619"/>
                </a:lnTo>
                <a:lnTo>
                  <a:pt x="148672" y="34629"/>
                </a:lnTo>
                <a:lnTo>
                  <a:pt x="140093" y="42841"/>
                </a:lnTo>
                <a:lnTo>
                  <a:pt x="135027" y="46420"/>
                </a:lnTo>
                <a:lnTo>
                  <a:pt x="129666" y="50790"/>
                </a:lnTo>
                <a:lnTo>
                  <a:pt x="124107" y="55689"/>
                </a:lnTo>
                <a:lnTo>
                  <a:pt x="118418" y="60938"/>
                </a:lnTo>
                <a:lnTo>
                  <a:pt x="112640" y="65430"/>
                </a:lnTo>
                <a:lnTo>
                  <a:pt x="106803" y="69417"/>
                </a:lnTo>
                <a:lnTo>
                  <a:pt x="100928" y="73067"/>
                </a:lnTo>
                <a:lnTo>
                  <a:pt x="91754" y="82415"/>
                </a:lnTo>
                <a:lnTo>
                  <a:pt x="83378" y="93183"/>
                </a:lnTo>
                <a:lnTo>
                  <a:pt x="78366" y="98833"/>
                </a:lnTo>
                <a:lnTo>
                  <a:pt x="73040" y="104584"/>
                </a:lnTo>
                <a:lnTo>
                  <a:pt x="64476" y="116266"/>
                </a:lnTo>
                <a:lnTo>
                  <a:pt x="56372" y="128072"/>
                </a:lnTo>
                <a:lnTo>
                  <a:pt x="51432" y="133999"/>
                </a:lnTo>
                <a:lnTo>
                  <a:pt x="46154" y="139934"/>
                </a:lnTo>
                <a:lnTo>
                  <a:pt x="37645" y="151821"/>
                </a:lnTo>
                <a:lnTo>
                  <a:pt x="30555" y="163718"/>
                </a:lnTo>
                <a:lnTo>
                  <a:pt x="24097" y="175620"/>
                </a:lnTo>
                <a:lnTo>
                  <a:pt x="20565" y="187525"/>
                </a:lnTo>
                <a:lnTo>
                  <a:pt x="19624" y="193478"/>
                </a:lnTo>
                <a:lnTo>
                  <a:pt x="15932" y="202737"/>
                </a:lnTo>
                <a:lnTo>
                  <a:pt x="13559" y="206596"/>
                </a:lnTo>
                <a:lnTo>
                  <a:pt x="10920" y="216175"/>
                </a:lnTo>
                <a:lnTo>
                  <a:pt x="8756" y="227047"/>
                </a:lnTo>
                <a:lnTo>
                  <a:pt x="4487" y="238493"/>
                </a:lnTo>
                <a:lnTo>
                  <a:pt x="1245" y="251353"/>
                </a:lnTo>
                <a:lnTo>
                  <a:pt x="488" y="260871"/>
                </a:lnTo>
                <a:lnTo>
                  <a:pt x="150" y="270724"/>
                </a:lnTo>
                <a:lnTo>
                  <a:pt x="0" y="278411"/>
                </a:lnTo>
                <a:lnTo>
                  <a:pt x="2580" y="287780"/>
                </a:lnTo>
                <a:lnTo>
                  <a:pt x="6041" y="297566"/>
                </a:lnTo>
                <a:lnTo>
                  <a:pt x="7990" y="308654"/>
                </a:lnTo>
                <a:lnTo>
                  <a:pt x="8446" y="315112"/>
                </a:lnTo>
                <a:lnTo>
                  <a:pt x="9560" y="318223"/>
                </a:lnTo>
                <a:lnTo>
                  <a:pt x="14876" y="327342"/>
                </a:lnTo>
                <a:lnTo>
                  <a:pt x="17884" y="336328"/>
                </a:lnTo>
                <a:lnTo>
                  <a:pt x="24618" y="345275"/>
                </a:lnTo>
                <a:lnTo>
                  <a:pt x="30057" y="351231"/>
                </a:lnTo>
                <a:lnTo>
                  <a:pt x="31905" y="354209"/>
                </a:lnTo>
                <a:lnTo>
                  <a:pt x="35497" y="363140"/>
                </a:lnTo>
                <a:lnTo>
                  <a:pt x="42404" y="372071"/>
                </a:lnTo>
                <a:lnTo>
                  <a:pt x="47884" y="378023"/>
                </a:lnTo>
                <a:lnTo>
                  <a:pt x="50735" y="380008"/>
                </a:lnTo>
                <a:lnTo>
                  <a:pt x="59487" y="383793"/>
                </a:lnTo>
                <a:lnTo>
                  <a:pt x="68687" y="390812"/>
                </a:lnTo>
                <a:lnTo>
                  <a:pt x="78101" y="398768"/>
                </a:lnTo>
                <a:lnTo>
                  <a:pt x="86446" y="401919"/>
                </a:lnTo>
                <a:lnTo>
                  <a:pt x="95203" y="407704"/>
                </a:lnTo>
                <a:lnTo>
                  <a:pt x="101117" y="409405"/>
                </a:lnTo>
                <a:lnTo>
                  <a:pt x="110024" y="410362"/>
                </a:lnTo>
                <a:lnTo>
                  <a:pt x="118946" y="410646"/>
                </a:lnTo>
                <a:lnTo>
                  <a:pt x="121921" y="411678"/>
                </a:lnTo>
                <a:lnTo>
                  <a:pt x="127874" y="415471"/>
                </a:lnTo>
                <a:lnTo>
                  <a:pt x="136472" y="417818"/>
                </a:lnTo>
                <a:lnTo>
                  <a:pt x="145916" y="418861"/>
                </a:lnTo>
                <a:lnTo>
                  <a:pt x="153421" y="419325"/>
                </a:lnTo>
                <a:lnTo>
                  <a:pt x="160064" y="419531"/>
                </a:lnTo>
                <a:lnTo>
                  <a:pt x="172027" y="419646"/>
                </a:lnTo>
                <a:lnTo>
                  <a:pt x="217137" y="419695"/>
                </a:lnTo>
                <a:lnTo>
                  <a:pt x="219132" y="418703"/>
                </a:lnTo>
                <a:lnTo>
                  <a:pt x="220461" y="417050"/>
                </a:lnTo>
                <a:lnTo>
                  <a:pt x="221349" y="414955"/>
                </a:lnTo>
                <a:lnTo>
                  <a:pt x="222933" y="413559"/>
                </a:lnTo>
                <a:lnTo>
                  <a:pt x="224981" y="412628"/>
                </a:lnTo>
                <a:lnTo>
                  <a:pt x="229901" y="411593"/>
                </a:lnTo>
                <a:lnTo>
                  <a:pt x="235396" y="411133"/>
                </a:lnTo>
                <a:lnTo>
                  <a:pt x="238250" y="410019"/>
                </a:lnTo>
                <a:lnTo>
                  <a:pt x="247008" y="404702"/>
                </a:lnTo>
                <a:lnTo>
                  <a:pt x="252921" y="403109"/>
                </a:lnTo>
                <a:lnTo>
                  <a:pt x="254894" y="401693"/>
                </a:lnTo>
                <a:lnTo>
                  <a:pt x="256210" y="399756"/>
                </a:lnTo>
                <a:lnTo>
                  <a:pt x="257087" y="397473"/>
                </a:lnTo>
                <a:lnTo>
                  <a:pt x="258664" y="395951"/>
                </a:lnTo>
                <a:lnTo>
                  <a:pt x="260708" y="394936"/>
                </a:lnTo>
                <a:lnTo>
                  <a:pt x="265624" y="393809"/>
                </a:lnTo>
                <a:lnTo>
                  <a:pt x="271116" y="393307"/>
                </a:lnTo>
                <a:lnTo>
                  <a:pt x="272978" y="392181"/>
                </a:lnTo>
                <a:lnTo>
                  <a:pt x="274219" y="390439"/>
                </a:lnTo>
                <a:lnTo>
                  <a:pt x="275046" y="388285"/>
                </a:lnTo>
                <a:lnTo>
                  <a:pt x="282511" y="377699"/>
                </a:lnTo>
                <a:lnTo>
                  <a:pt x="284244" y="371926"/>
                </a:lnTo>
                <a:lnTo>
                  <a:pt x="285698" y="369990"/>
                </a:lnTo>
                <a:lnTo>
                  <a:pt x="287660" y="368699"/>
                </a:lnTo>
                <a:lnTo>
                  <a:pt x="289960" y="367839"/>
                </a:lnTo>
                <a:lnTo>
                  <a:pt x="291493" y="366273"/>
                </a:lnTo>
                <a:lnTo>
                  <a:pt x="292516" y="364236"/>
                </a:lnTo>
                <a:lnTo>
                  <a:pt x="294156" y="358580"/>
                </a:lnTo>
                <a:lnTo>
                  <a:pt x="302213" y="349621"/>
                </a:lnTo>
                <a:lnTo>
                  <a:pt x="302923" y="346218"/>
                </a:lnTo>
                <a:lnTo>
                  <a:pt x="303483" y="333271"/>
                </a:lnTo>
                <a:lnTo>
                  <a:pt x="303490" y="3214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InkAnnotation363"/>
          <p:cNvSpPr/>
          <p:nvPr/>
        </p:nvSpPr>
        <p:spPr>
          <a:xfrm>
            <a:off x="6456164" y="2544960"/>
            <a:ext cx="160735" cy="562572"/>
          </a:xfrm>
          <a:custGeom>
            <a:avLst/>
            <a:gdLst/>
            <a:ahLst/>
            <a:cxnLst/>
            <a:rect l="0" t="0" r="0" b="0"/>
            <a:pathLst>
              <a:path w="160735" h="562572">
                <a:moveTo>
                  <a:pt x="0" y="0"/>
                </a:moveTo>
                <a:lnTo>
                  <a:pt x="0" y="29812"/>
                </a:lnTo>
                <a:lnTo>
                  <a:pt x="991" y="32773"/>
                </a:lnTo>
                <a:lnTo>
                  <a:pt x="4739" y="38709"/>
                </a:lnTo>
                <a:lnTo>
                  <a:pt x="7067" y="44655"/>
                </a:lnTo>
                <a:lnTo>
                  <a:pt x="8378" y="56226"/>
                </a:lnTo>
                <a:lnTo>
                  <a:pt x="8820" y="73173"/>
                </a:lnTo>
                <a:lnTo>
                  <a:pt x="11526" y="82462"/>
                </a:lnTo>
                <a:lnTo>
                  <a:pt x="15045" y="93205"/>
                </a:lnTo>
                <a:lnTo>
                  <a:pt x="17025" y="110409"/>
                </a:lnTo>
                <a:lnTo>
                  <a:pt x="17488" y="122162"/>
                </a:lnTo>
                <a:lnTo>
                  <a:pt x="20340" y="134000"/>
                </a:lnTo>
                <a:lnTo>
                  <a:pt x="23922" y="145876"/>
                </a:lnTo>
                <a:lnTo>
                  <a:pt x="25515" y="157769"/>
                </a:lnTo>
                <a:lnTo>
                  <a:pt x="28869" y="169669"/>
                </a:lnTo>
                <a:lnTo>
                  <a:pt x="33689" y="184879"/>
                </a:lnTo>
                <a:lnTo>
                  <a:pt x="37763" y="200962"/>
                </a:lnTo>
                <a:lnTo>
                  <a:pt x="41588" y="215325"/>
                </a:lnTo>
                <a:lnTo>
                  <a:pt x="43288" y="228322"/>
                </a:lnTo>
                <a:lnTo>
                  <a:pt x="44043" y="240714"/>
                </a:lnTo>
                <a:lnTo>
                  <a:pt x="44245" y="246796"/>
                </a:lnTo>
                <a:lnTo>
                  <a:pt x="47115" y="258846"/>
                </a:lnTo>
                <a:lnTo>
                  <a:pt x="50705" y="270816"/>
                </a:lnTo>
                <a:lnTo>
                  <a:pt x="52301" y="282751"/>
                </a:lnTo>
                <a:lnTo>
                  <a:pt x="55656" y="294670"/>
                </a:lnTo>
                <a:lnTo>
                  <a:pt x="60454" y="305590"/>
                </a:lnTo>
                <a:lnTo>
                  <a:pt x="63123" y="309891"/>
                </a:lnTo>
                <a:lnTo>
                  <a:pt x="65895" y="313750"/>
                </a:lnTo>
                <a:lnTo>
                  <a:pt x="68974" y="325976"/>
                </a:lnTo>
                <a:lnTo>
                  <a:pt x="71335" y="339347"/>
                </a:lnTo>
                <a:lnTo>
                  <a:pt x="75691" y="348597"/>
                </a:lnTo>
                <a:lnTo>
                  <a:pt x="78289" y="358661"/>
                </a:lnTo>
                <a:lnTo>
                  <a:pt x="80435" y="369749"/>
                </a:lnTo>
                <a:lnTo>
                  <a:pt x="84697" y="381291"/>
                </a:lnTo>
                <a:lnTo>
                  <a:pt x="87252" y="393036"/>
                </a:lnTo>
                <a:lnTo>
                  <a:pt x="89380" y="404870"/>
                </a:lnTo>
                <a:lnTo>
                  <a:pt x="93633" y="416745"/>
                </a:lnTo>
                <a:lnTo>
                  <a:pt x="96156" y="421697"/>
                </a:lnTo>
                <a:lnTo>
                  <a:pt x="98831" y="425991"/>
                </a:lnTo>
                <a:lnTo>
                  <a:pt x="101606" y="429846"/>
                </a:lnTo>
                <a:lnTo>
                  <a:pt x="104689" y="439420"/>
                </a:lnTo>
                <a:lnTo>
                  <a:pt x="105511" y="444752"/>
                </a:lnTo>
                <a:lnTo>
                  <a:pt x="109071" y="453321"/>
                </a:lnTo>
                <a:lnTo>
                  <a:pt x="113959" y="461429"/>
                </a:lnTo>
                <a:lnTo>
                  <a:pt x="119440" y="471648"/>
                </a:lnTo>
                <a:lnTo>
                  <a:pt x="122537" y="480158"/>
                </a:lnTo>
                <a:lnTo>
                  <a:pt x="123363" y="483816"/>
                </a:lnTo>
                <a:lnTo>
                  <a:pt x="126927" y="490527"/>
                </a:lnTo>
                <a:lnTo>
                  <a:pt x="129266" y="493706"/>
                </a:lnTo>
                <a:lnTo>
                  <a:pt x="131865" y="499883"/>
                </a:lnTo>
                <a:lnTo>
                  <a:pt x="134013" y="506928"/>
                </a:lnTo>
                <a:lnTo>
                  <a:pt x="138274" y="516674"/>
                </a:lnTo>
                <a:lnTo>
                  <a:pt x="140830" y="524974"/>
                </a:lnTo>
                <a:lnTo>
                  <a:pt x="141511" y="528577"/>
                </a:lnTo>
                <a:lnTo>
                  <a:pt x="144914" y="535225"/>
                </a:lnTo>
                <a:lnTo>
                  <a:pt x="149734" y="541487"/>
                </a:lnTo>
                <a:lnTo>
                  <a:pt x="152409" y="544546"/>
                </a:lnTo>
                <a:lnTo>
                  <a:pt x="155184" y="547578"/>
                </a:lnTo>
                <a:lnTo>
                  <a:pt x="157033" y="550591"/>
                </a:lnTo>
                <a:lnTo>
                  <a:pt x="160734" y="56257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InkAnnotation364"/>
          <p:cNvSpPr/>
          <p:nvPr/>
        </p:nvSpPr>
        <p:spPr>
          <a:xfrm>
            <a:off x="4411265" y="3634382"/>
            <a:ext cx="1" cy="8931"/>
          </a:xfrm>
          <a:custGeom>
            <a:avLst/>
            <a:gdLst/>
            <a:ahLst/>
            <a:cxnLst/>
            <a:rect l="0" t="0" r="0" b="0"/>
            <a:pathLst>
              <a:path w="1" h="8931">
                <a:moveTo>
                  <a:pt x="0" y="0"/>
                </a:moveTo>
                <a:lnTo>
                  <a:pt x="0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InkAnnotation365"/>
          <p:cNvSpPr/>
          <p:nvPr/>
        </p:nvSpPr>
        <p:spPr>
          <a:xfrm>
            <a:off x="6402585" y="3312914"/>
            <a:ext cx="26791" cy="375014"/>
          </a:xfrm>
          <a:custGeom>
            <a:avLst/>
            <a:gdLst/>
            <a:ahLst/>
            <a:cxnLst/>
            <a:rect l="0" t="0" r="0" b="0"/>
            <a:pathLst>
              <a:path w="26791" h="375014">
                <a:moveTo>
                  <a:pt x="26790" y="0"/>
                </a:moveTo>
                <a:lnTo>
                  <a:pt x="26790" y="29811"/>
                </a:lnTo>
                <a:lnTo>
                  <a:pt x="25797" y="33765"/>
                </a:lnTo>
                <a:lnTo>
                  <a:pt x="24144" y="38384"/>
                </a:lnTo>
                <a:lnTo>
                  <a:pt x="22050" y="43449"/>
                </a:lnTo>
                <a:lnTo>
                  <a:pt x="20653" y="48810"/>
                </a:lnTo>
                <a:lnTo>
                  <a:pt x="19722" y="54368"/>
                </a:lnTo>
                <a:lnTo>
                  <a:pt x="19101" y="60058"/>
                </a:lnTo>
                <a:lnTo>
                  <a:pt x="18411" y="71671"/>
                </a:lnTo>
                <a:lnTo>
                  <a:pt x="18105" y="83447"/>
                </a:lnTo>
                <a:lnTo>
                  <a:pt x="17969" y="95296"/>
                </a:lnTo>
                <a:lnTo>
                  <a:pt x="16940" y="101233"/>
                </a:lnTo>
                <a:lnTo>
                  <a:pt x="15263" y="107176"/>
                </a:lnTo>
                <a:lnTo>
                  <a:pt x="13152" y="113123"/>
                </a:lnTo>
                <a:lnTo>
                  <a:pt x="11744" y="119071"/>
                </a:lnTo>
                <a:lnTo>
                  <a:pt x="10806" y="125021"/>
                </a:lnTo>
                <a:lnTo>
                  <a:pt x="10181" y="130972"/>
                </a:lnTo>
                <a:lnTo>
                  <a:pt x="9764" y="136924"/>
                </a:lnTo>
                <a:lnTo>
                  <a:pt x="9486" y="142876"/>
                </a:lnTo>
                <a:lnTo>
                  <a:pt x="9178" y="154781"/>
                </a:lnTo>
                <a:lnTo>
                  <a:pt x="8940" y="202406"/>
                </a:lnTo>
                <a:lnTo>
                  <a:pt x="7944" y="208359"/>
                </a:lnTo>
                <a:lnTo>
                  <a:pt x="6289" y="214312"/>
                </a:lnTo>
                <a:lnTo>
                  <a:pt x="4193" y="220265"/>
                </a:lnTo>
                <a:lnTo>
                  <a:pt x="2795" y="226218"/>
                </a:lnTo>
                <a:lnTo>
                  <a:pt x="1864" y="232171"/>
                </a:lnTo>
                <a:lnTo>
                  <a:pt x="1243" y="238125"/>
                </a:lnTo>
                <a:lnTo>
                  <a:pt x="828" y="244078"/>
                </a:lnTo>
                <a:lnTo>
                  <a:pt x="552" y="250031"/>
                </a:lnTo>
                <a:lnTo>
                  <a:pt x="245" y="261937"/>
                </a:lnTo>
                <a:lnTo>
                  <a:pt x="0" y="375013"/>
                </a:lnTo>
                <a:lnTo>
                  <a:pt x="0" y="366117"/>
                </a:lnTo>
                <a:lnTo>
                  <a:pt x="7689" y="366117"/>
                </a:lnTo>
                <a:lnTo>
                  <a:pt x="8103" y="365124"/>
                </a:lnTo>
                <a:lnTo>
                  <a:pt x="8930" y="3571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InkAnnotation366"/>
          <p:cNvSpPr/>
          <p:nvPr/>
        </p:nvSpPr>
        <p:spPr>
          <a:xfrm>
            <a:off x="7277695" y="3312914"/>
            <a:ext cx="17860" cy="366108"/>
          </a:xfrm>
          <a:custGeom>
            <a:avLst/>
            <a:gdLst/>
            <a:ahLst/>
            <a:cxnLst/>
            <a:rect l="0" t="0" r="0" b="0"/>
            <a:pathLst>
              <a:path w="17860" h="366108">
                <a:moveTo>
                  <a:pt x="17859" y="0"/>
                </a:moveTo>
                <a:lnTo>
                  <a:pt x="17859" y="85205"/>
                </a:lnTo>
                <a:lnTo>
                  <a:pt x="16867" y="92522"/>
                </a:lnTo>
                <a:lnTo>
                  <a:pt x="15213" y="100376"/>
                </a:lnTo>
                <a:lnTo>
                  <a:pt x="13119" y="108589"/>
                </a:lnTo>
                <a:lnTo>
                  <a:pt x="11722" y="116049"/>
                </a:lnTo>
                <a:lnTo>
                  <a:pt x="10791" y="123006"/>
                </a:lnTo>
                <a:lnTo>
                  <a:pt x="10171" y="129629"/>
                </a:lnTo>
                <a:lnTo>
                  <a:pt x="9757" y="137021"/>
                </a:lnTo>
                <a:lnTo>
                  <a:pt x="9297" y="153172"/>
                </a:lnTo>
                <a:lnTo>
                  <a:pt x="8961" y="193073"/>
                </a:lnTo>
                <a:lnTo>
                  <a:pt x="8932" y="233900"/>
                </a:lnTo>
                <a:lnTo>
                  <a:pt x="7939" y="241261"/>
                </a:lnTo>
                <a:lnTo>
                  <a:pt x="6285" y="248153"/>
                </a:lnTo>
                <a:lnTo>
                  <a:pt x="4189" y="254732"/>
                </a:lnTo>
                <a:lnTo>
                  <a:pt x="2793" y="260110"/>
                </a:lnTo>
                <a:lnTo>
                  <a:pt x="1862" y="264688"/>
                </a:lnTo>
                <a:lnTo>
                  <a:pt x="1241" y="268732"/>
                </a:lnTo>
                <a:lnTo>
                  <a:pt x="828" y="273412"/>
                </a:lnTo>
                <a:lnTo>
                  <a:pt x="367" y="283904"/>
                </a:lnTo>
                <a:lnTo>
                  <a:pt x="109" y="300968"/>
                </a:lnTo>
                <a:lnTo>
                  <a:pt x="0" y="366107"/>
                </a:lnTo>
                <a:lnTo>
                  <a:pt x="0" y="357187"/>
                </a:lnTo>
                <a:lnTo>
                  <a:pt x="8930" y="357187"/>
                </a:lnTo>
                <a:lnTo>
                  <a:pt x="0" y="357187"/>
                </a:lnTo>
                <a:lnTo>
                  <a:pt x="8930" y="3571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InkAnnotation367"/>
          <p:cNvSpPr/>
          <p:nvPr/>
        </p:nvSpPr>
        <p:spPr>
          <a:xfrm>
            <a:off x="1080492" y="6554390"/>
            <a:ext cx="17860" cy="8931"/>
          </a:xfrm>
          <a:custGeom>
            <a:avLst/>
            <a:gdLst/>
            <a:ahLst/>
            <a:cxnLst/>
            <a:rect l="0" t="0" r="0" b="0"/>
            <a:pathLst>
              <a:path w="17860" h="8931">
                <a:moveTo>
                  <a:pt x="17859" y="0"/>
                </a:moveTo>
                <a:lnTo>
                  <a:pt x="9038" y="0"/>
                </a:lnTo>
                <a:lnTo>
                  <a:pt x="6332" y="2646"/>
                </a:lnTo>
                <a:lnTo>
                  <a:pt x="0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InkAnnotation368"/>
          <p:cNvSpPr/>
          <p:nvPr/>
        </p:nvSpPr>
        <p:spPr>
          <a:xfrm>
            <a:off x="3509367" y="3741539"/>
            <a:ext cx="302210" cy="319655"/>
          </a:xfrm>
          <a:custGeom>
            <a:avLst/>
            <a:gdLst/>
            <a:ahLst/>
            <a:cxnLst/>
            <a:rect l="0" t="0" r="0" b="0"/>
            <a:pathLst>
              <a:path w="302210" h="319655">
                <a:moveTo>
                  <a:pt x="0" y="0"/>
                </a:moveTo>
                <a:lnTo>
                  <a:pt x="4740" y="0"/>
                </a:lnTo>
                <a:lnTo>
                  <a:pt x="6137" y="992"/>
                </a:lnTo>
                <a:lnTo>
                  <a:pt x="7068" y="2646"/>
                </a:lnTo>
                <a:lnTo>
                  <a:pt x="7688" y="4740"/>
                </a:lnTo>
                <a:lnTo>
                  <a:pt x="8377" y="12359"/>
                </a:lnTo>
                <a:lnTo>
                  <a:pt x="8684" y="21367"/>
                </a:lnTo>
                <a:lnTo>
                  <a:pt x="8820" y="28678"/>
                </a:lnTo>
                <a:lnTo>
                  <a:pt x="9849" y="34002"/>
                </a:lnTo>
                <a:lnTo>
                  <a:pt x="11527" y="40527"/>
                </a:lnTo>
                <a:lnTo>
                  <a:pt x="13638" y="47854"/>
                </a:lnTo>
                <a:lnTo>
                  <a:pt x="15045" y="54723"/>
                </a:lnTo>
                <a:lnTo>
                  <a:pt x="15983" y="61286"/>
                </a:lnTo>
                <a:lnTo>
                  <a:pt x="16608" y="67647"/>
                </a:lnTo>
                <a:lnTo>
                  <a:pt x="17025" y="74863"/>
                </a:lnTo>
                <a:lnTo>
                  <a:pt x="17488" y="90819"/>
                </a:lnTo>
                <a:lnTo>
                  <a:pt x="17849" y="162014"/>
                </a:lnTo>
                <a:lnTo>
                  <a:pt x="17859" y="319654"/>
                </a:lnTo>
                <a:lnTo>
                  <a:pt x="18851" y="319267"/>
                </a:lnTo>
                <a:lnTo>
                  <a:pt x="22599" y="316190"/>
                </a:lnTo>
                <a:lnTo>
                  <a:pt x="23996" y="313981"/>
                </a:lnTo>
                <a:lnTo>
                  <a:pt x="26953" y="306130"/>
                </a:lnTo>
                <a:lnTo>
                  <a:pt x="33672" y="296529"/>
                </a:lnTo>
                <a:lnTo>
                  <a:pt x="39109" y="286903"/>
                </a:lnTo>
                <a:lnTo>
                  <a:pt x="44832" y="276009"/>
                </a:lnTo>
                <a:lnTo>
                  <a:pt x="65495" y="235100"/>
                </a:lnTo>
                <a:lnTo>
                  <a:pt x="68468" y="228171"/>
                </a:lnTo>
                <a:lnTo>
                  <a:pt x="71442" y="220574"/>
                </a:lnTo>
                <a:lnTo>
                  <a:pt x="74417" y="212534"/>
                </a:lnTo>
                <a:lnTo>
                  <a:pt x="78385" y="205189"/>
                </a:lnTo>
                <a:lnTo>
                  <a:pt x="83014" y="198308"/>
                </a:lnTo>
                <a:lnTo>
                  <a:pt x="88085" y="191737"/>
                </a:lnTo>
                <a:lnTo>
                  <a:pt x="96365" y="181789"/>
                </a:lnTo>
                <a:lnTo>
                  <a:pt x="105336" y="173068"/>
                </a:lnTo>
                <a:lnTo>
                  <a:pt x="111896" y="167964"/>
                </a:lnTo>
                <a:lnTo>
                  <a:pt x="119246" y="162578"/>
                </a:lnTo>
                <a:lnTo>
                  <a:pt x="126130" y="157002"/>
                </a:lnTo>
                <a:lnTo>
                  <a:pt x="132704" y="151301"/>
                </a:lnTo>
                <a:lnTo>
                  <a:pt x="139071" y="145515"/>
                </a:lnTo>
                <a:lnTo>
                  <a:pt x="145299" y="140666"/>
                </a:lnTo>
                <a:lnTo>
                  <a:pt x="151437" y="136442"/>
                </a:lnTo>
                <a:lnTo>
                  <a:pt x="157512" y="132633"/>
                </a:lnTo>
                <a:lnTo>
                  <a:pt x="164539" y="129101"/>
                </a:lnTo>
                <a:lnTo>
                  <a:pt x="172200" y="125755"/>
                </a:lnTo>
                <a:lnTo>
                  <a:pt x="180284" y="122532"/>
                </a:lnTo>
                <a:lnTo>
                  <a:pt x="187658" y="120383"/>
                </a:lnTo>
                <a:lnTo>
                  <a:pt x="194559" y="118951"/>
                </a:lnTo>
                <a:lnTo>
                  <a:pt x="201143" y="117996"/>
                </a:lnTo>
                <a:lnTo>
                  <a:pt x="207517" y="117359"/>
                </a:lnTo>
                <a:lnTo>
                  <a:pt x="213751" y="116934"/>
                </a:lnTo>
                <a:lnTo>
                  <a:pt x="219891" y="116652"/>
                </a:lnTo>
                <a:lnTo>
                  <a:pt x="232005" y="116337"/>
                </a:lnTo>
                <a:lnTo>
                  <a:pt x="279271" y="116090"/>
                </a:lnTo>
                <a:lnTo>
                  <a:pt x="282422" y="117081"/>
                </a:lnTo>
                <a:lnTo>
                  <a:pt x="290607" y="122223"/>
                </a:lnTo>
                <a:lnTo>
                  <a:pt x="292869" y="123774"/>
                </a:lnTo>
                <a:lnTo>
                  <a:pt x="296521" y="129756"/>
                </a:lnTo>
                <a:lnTo>
                  <a:pt x="300458" y="138036"/>
                </a:lnTo>
                <a:lnTo>
                  <a:pt x="302209" y="145024"/>
                </a:lnTo>
                <a:lnTo>
                  <a:pt x="301683" y="148276"/>
                </a:lnTo>
                <a:lnTo>
                  <a:pt x="298453" y="154535"/>
                </a:lnTo>
                <a:lnTo>
                  <a:pt x="293711" y="163271"/>
                </a:lnTo>
                <a:lnTo>
                  <a:pt x="282582" y="185048"/>
                </a:lnTo>
                <a:lnTo>
                  <a:pt x="276735" y="194030"/>
                </a:lnTo>
                <a:lnTo>
                  <a:pt x="273786" y="197813"/>
                </a:lnTo>
                <a:lnTo>
                  <a:pt x="268845" y="202321"/>
                </a:lnTo>
                <a:lnTo>
                  <a:pt x="262574" y="207310"/>
                </a:lnTo>
                <a:lnTo>
                  <a:pt x="255416" y="212621"/>
                </a:lnTo>
                <a:lnTo>
                  <a:pt x="248660" y="217153"/>
                </a:lnTo>
                <a:lnTo>
                  <a:pt x="242171" y="221167"/>
                </a:lnTo>
                <a:lnTo>
                  <a:pt x="235861" y="224835"/>
                </a:lnTo>
                <a:lnTo>
                  <a:pt x="228678" y="228273"/>
                </a:lnTo>
                <a:lnTo>
                  <a:pt x="220913" y="231557"/>
                </a:lnTo>
                <a:lnTo>
                  <a:pt x="212760" y="234738"/>
                </a:lnTo>
                <a:lnTo>
                  <a:pt x="195763" y="240919"/>
                </a:lnTo>
                <a:lnTo>
                  <a:pt x="187063" y="243956"/>
                </a:lnTo>
                <a:lnTo>
                  <a:pt x="178287" y="245981"/>
                </a:lnTo>
                <a:lnTo>
                  <a:pt x="169459" y="247331"/>
                </a:lnTo>
                <a:lnTo>
                  <a:pt x="160598" y="248231"/>
                </a:lnTo>
                <a:lnTo>
                  <a:pt x="152705" y="249823"/>
                </a:lnTo>
                <a:lnTo>
                  <a:pt x="145460" y="251876"/>
                </a:lnTo>
                <a:lnTo>
                  <a:pt x="114832" y="262302"/>
                </a:lnTo>
                <a:lnTo>
                  <a:pt x="107312" y="264164"/>
                </a:lnTo>
                <a:lnTo>
                  <a:pt x="100315" y="265406"/>
                </a:lnTo>
                <a:lnTo>
                  <a:pt x="93666" y="266234"/>
                </a:lnTo>
                <a:lnTo>
                  <a:pt x="87248" y="266786"/>
                </a:lnTo>
                <a:lnTo>
                  <a:pt x="80986" y="267155"/>
                </a:lnTo>
                <a:lnTo>
                  <a:pt x="69728" y="267563"/>
                </a:lnTo>
                <a:lnTo>
                  <a:pt x="57812" y="267793"/>
                </a:lnTo>
                <a:lnTo>
                  <a:pt x="44648" y="2678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InkAnnotation369"/>
          <p:cNvSpPr/>
          <p:nvPr/>
        </p:nvSpPr>
        <p:spPr>
          <a:xfrm>
            <a:off x="3983166" y="3777625"/>
            <a:ext cx="160210" cy="231805"/>
          </a:xfrm>
          <a:custGeom>
            <a:avLst/>
            <a:gdLst/>
            <a:ahLst/>
            <a:cxnLst/>
            <a:rect l="0" t="0" r="0" b="0"/>
            <a:pathLst>
              <a:path w="160210" h="231805">
                <a:moveTo>
                  <a:pt x="160209" y="8562"/>
                </a:moveTo>
                <a:lnTo>
                  <a:pt x="160209" y="3822"/>
                </a:lnTo>
                <a:lnTo>
                  <a:pt x="159216" y="2425"/>
                </a:lnTo>
                <a:lnTo>
                  <a:pt x="157563" y="1494"/>
                </a:lnTo>
                <a:lnTo>
                  <a:pt x="155468" y="874"/>
                </a:lnTo>
                <a:lnTo>
                  <a:pt x="152087" y="460"/>
                </a:lnTo>
                <a:lnTo>
                  <a:pt x="147849" y="184"/>
                </a:lnTo>
                <a:lnTo>
                  <a:pt x="143039" y="0"/>
                </a:lnTo>
                <a:lnTo>
                  <a:pt x="138840" y="870"/>
                </a:lnTo>
                <a:lnTo>
                  <a:pt x="135049" y="2441"/>
                </a:lnTo>
                <a:lnTo>
                  <a:pt x="131529" y="4482"/>
                </a:lnTo>
                <a:lnTo>
                  <a:pt x="127198" y="5842"/>
                </a:lnTo>
                <a:lnTo>
                  <a:pt x="122327" y="6749"/>
                </a:lnTo>
                <a:lnTo>
                  <a:pt x="117094" y="7353"/>
                </a:lnTo>
                <a:lnTo>
                  <a:pt x="111622" y="8748"/>
                </a:lnTo>
                <a:lnTo>
                  <a:pt x="105989" y="10670"/>
                </a:lnTo>
                <a:lnTo>
                  <a:pt x="100250" y="12944"/>
                </a:lnTo>
                <a:lnTo>
                  <a:pt x="94439" y="16445"/>
                </a:lnTo>
                <a:lnTo>
                  <a:pt x="88581" y="20762"/>
                </a:lnTo>
                <a:lnTo>
                  <a:pt x="82691" y="25626"/>
                </a:lnTo>
                <a:lnTo>
                  <a:pt x="76780" y="29860"/>
                </a:lnTo>
                <a:lnTo>
                  <a:pt x="70855" y="33674"/>
                </a:lnTo>
                <a:lnTo>
                  <a:pt x="64921" y="37210"/>
                </a:lnTo>
                <a:lnTo>
                  <a:pt x="58980" y="41551"/>
                </a:lnTo>
                <a:lnTo>
                  <a:pt x="53036" y="46430"/>
                </a:lnTo>
                <a:lnTo>
                  <a:pt x="47088" y="51667"/>
                </a:lnTo>
                <a:lnTo>
                  <a:pt x="42131" y="57142"/>
                </a:lnTo>
                <a:lnTo>
                  <a:pt x="37834" y="62777"/>
                </a:lnTo>
                <a:lnTo>
                  <a:pt x="33977" y="68518"/>
                </a:lnTo>
                <a:lnTo>
                  <a:pt x="30413" y="74330"/>
                </a:lnTo>
                <a:lnTo>
                  <a:pt x="27045" y="80188"/>
                </a:lnTo>
                <a:lnTo>
                  <a:pt x="20658" y="91989"/>
                </a:lnTo>
                <a:lnTo>
                  <a:pt x="5473" y="121682"/>
                </a:lnTo>
                <a:lnTo>
                  <a:pt x="3473" y="127632"/>
                </a:lnTo>
                <a:lnTo>
                  <a:pt x="2140" y="133583"/>
                </a:lnTo>
                <a:lnTo>
                  <a:pt x="1252" y="139534"/>
                </a:lnTo>
                <a:lnTo>
                  <a:pt x="659" y="145486"/>
                </a:lnTo>
                <a:lnTo>
                  <a:pt x="264" y="151438"/>
                </a:lnTo>
                <a:lnTo>
                  <a:pt x="0" y="157391"/>
                </a:lnTo>
                <a:lnTo>
                  <a:pt x="817" y="163344"/>
                </a:lnTo>
                <a:lnTo>
                  <a:pt x="2354" y="169297"/>
                </a:lnTo>
                <a:lnTo>
                  <a:pt x="4371" y="175250"/>
                </a:lnTo>
                <a:lnTo>
                  <a:pt x="6707" y="180211"/>
                </a:lnTo>
                <a:lnTo>
                  <a:pt x="9257" y="184510"/>
                </a:lnTo>
                <a:lnTo>
                  <a:pt x="11949" y="188368"/>
                </a:lnTo>
                <a:lnTo>
                  <a:pt x="15729" y="191933"/>
                </a:lnTo>
                <a:lnTo>
                  <a:pt x="20232" y="195301"/>
                </a:lnTo>
                <a:lnTo>
                  <a:pt x="25219" y="198539"/>
                </a:lnTo>
                <a:lnTo>
                  <a:pt x="30528" y="201690"/>
                </a:lnTo>
                <a:lnTo>
                  <a:pt x="36051" y="204783"/>
                </a:lnTo>
                <a:lnTo>
                  <a:pt x="47481" y="210865"/>
                </a:lnTo>
                <a:lnTo>
                  <a:pt x="59175" y="216875"/>
                </a:lnTo>
                <a:lnTo>
                  <a:pt x="65072" y="218875"/>
                </a:lnTo>
                <a:lnTo>
                  <a:pt x="70987" y="220208"/>
                </a:lnTo>
                <a:lnTo>
                  <a:pt x="76915" y="221097"/>
                </a:lnTo>
                <a:lnTo>
                  <a:pt x="82851" y="222681"/>
                </a:lnTo>
                <a:lnTo>
                  <a:pt x="88793" y="224730"/>
                </a:lnTo>
                <a:lnTo>
                  <a:pt x="94739" y="227088"/>
                </a:lnTo>
                <a:lnTo>
                  <a:pt x="100687" y="228660"/>
                </a:lnTo>
                <a:lnTo>
                  <a:pt x="106637" y="229708"/>
                </a:lnTo>
                <a:lnTo>
                  <a:pt x="124490" y="23180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InkAnnotation370"/>
          <p:cNvSpPr/>
          <p:nvPr/>
        </p:nvSpPr>
        <p:spPr>
          <a:xfrm>
            <a:off x="4313151" y="3562945"/>
            <a:ext cx="232060" cy="451526"/>
          </a:xfrm>
          <a:custGeom>
            <a:avLst/>
            <a:gdLst/>
            <a:ahLst/>
            <a:cxnLst/>
            <a:rect l="0" t="0" r="0" b="0"/>
            <a:pathLst>
              <a:path w="232060" h="451526">
                <a:moveTo>
                  <a:pt x="169552" y="0"/>
                </a:moveTo>
                <a:lnTo>
                  <a:pt x="160990" y="0"/>
                </a:lnTo>
                <a:lnTo>
                  <a:pt x="160654" y="12429"/>
                </a:lnTo>
                <a:lnTo>
                  <a:pt x="160622" y="296331"/>
                </a:lnTo>
                <a:lnTo>
                  <a:pt x="159629" y="303718"/>
                </a:lnTo>
                <a:lnTo>
                  <a:pt x="155881" y="317218"/>
                </a:lnTo>
                <a:lnTo>
                  <a:pt x="153554" y="329832"/>
                </a:lnTo>
                <a:lnTo>
                  <a:pt x="152520" y="342053"/>
                </a:lnTo>
                <a:lnTo>
                  <a:pt x="152060" y="354099"/>
                </a:lnTo>
                <a:lnTo>
                  <a:pt x="150945" y="359096"/>
                </a:lnTo>
                <a:lnTo>
                  <a:pt x="144636" y="371864"/>
                </a:lnTo>
                <a:lnTo>
                  <a:pt x="139295" y="382231"/>
                </a:lnTo>
                <a:lnTo>
                  <a:pt x="133615" y="390808"/>
                </a:lnTo>
                <a:lnTo>
                  <a:pt x="127783" y="397926"/>
                </a:lnTo>
                <a:lnTo>
                  <a:pt x="121884" y="404398"/>
                </a:lnTo>
                <a:lnTo>
                  <a:pt x="112984" y="413619"/>
                </a:lnTo>
                <a:lnTo>
                  <a:pt x="109020" y="416636"/>
                </a:lnTo>
                <a:lnTo>
                  <a:pt x="104392" y="419640"/>
                </a:lnTo>
                <a:lnTo>
                  <a:pt x="99323" y="422635"/>
                </a:lnTo>
                <a:lnTo>
                  <a:pt x="94952" y="424632"/>
                </a:lnTo>
                <a:lnTo>
                  <a:pt x="91045" y="425963"/>
                </a:lnTo>
                <a:lnTo>
                  <a:pt x="87448" y="426850"/>
                </a:lnTo>
                <a:lnTo>
                  <a:pt x="80806" y="430482"/>
                </a:lnTo>
                <a:lnTo>
                  <a:pt x="77646" y="432839"/>
                </a:lnTo>
                <a:lnTo>
                  <a:pt x="71488" y="435459"/>
                </a:lnTo>
                <a:lnTo>
                  <a:pt x="68457" y="436157"/>
                </a:lnTo>
                <a:lnTo>
                  <a:pt x="62444" y="439579"/>
                </a:lnTo>
                <a:lnTo>
                  <a:pt x="55239" y="445120"/>
                </a:lnTo>
                <a:lnTo>
                  <a:pt x="53656" y="444582"/>
                </a:lnTo>
                <a:lnTo>
                  <a:pt x="46687" y="440078"/>
                </a:lnTo>
                <a:lnTo>
                  <a:pt x="41192" y="438676"/>
                </a:lnTo>
                <a:lnTo>
                  <a:pt x="35443" y="435407"/>
                </a:lnTo>
                <a:lnTo>
                  <a:pt x="28408" y="429964"/>
                </a:lnTo>
                <a:lnTo>
                  <a:pt x="22449" y="424281"/>
                </a:lnTo>
                <a:lnTo>
                  <a:pt x="14399" y="416314"/>
                </a:lnTo>
                <a:lnTo>
                  <a:pt x="12539" y="413472"/>
                </a:lnTo>
                <a:lnTo>
                  <a:pt x="10471" y="407669"/>
                </a:lnTo>
                <a:lnTo>
                  <a:pt x="9307" y="398824"/>
                </a:lnTo>
                <a:lnTo>
                  <a:pt x="8152" y="395859"/>
                </a:lnTo>
                <a:lnTo>
                  <a:pt x="2777" y="386946"/>
                </a:lnTo>
                <a:lnTo>
                  <a:pt x="1172" y="380996"/>
                </a:lnTo>
                <a:lnTo>
                  <a:pt x="141" y="369093"/>
                </a:lnTo>
                <a:lnTo>
                  <a:pt x="0" y="363140"/>
                </a:lnTo>
                <a:lnTo>
                  <a:pt x="955" y="360163"/>
                </a:lnTo>
                <a:lnTo>
                  <a:pt x="6046" y="351234"/>
                </a:lnTo>
                <a:lnTo>
                  <a:pt x="7586" y="345281"/>
                </a:lnTo>
                <a:lnTo>
                  <a:pt x="8453" y="336351"/>
                </a:lnTo>
                <a:lnTo>
                  <a:pt x="9566" y="333375"/>
                </a:lnTo>
                <a:lnTo>
                  <a:pt x="13450" y="327421"/>
                </a:lnTo>
                <a:lnTo>
                  <a:pt x="18483" y="321469"/>
                </a:lnTo>
                <a:lnTo>
                  <a:pt x="24027" y="315515"/>
                </a:lnTo>
                <a:lnTo>
                  <a:pt x="29799" y="309562"/>
                </a:lnTo>
                <a:lnTo>
                  <a:pt x="31734" y="306586"/>
                </a:lnTo>
                <a:lnTo>
                  <a:pt x="33885" y="300632"/>
                </a:lnTo>
                <a:lnTo>
                  <a:pt x="35451" y="298648"/>
                </a:lnTo>
                <a:lnTo>
                  <a:pt x="37487" y="297325"/>
                </a:lnTo>
                <a:lnTo>
                  <a:pt x="39837" y="296443"/>
                </a:lnTo>
                <a:lnTo>
                  <a:pt x="45094" y="292817"/>
                </a:lnTo>
                <a:lnTo>
                  <a:pt x="47884" y="290462"/>
                </a:lnTo>
                <a:lnTo>
                  <a:pt x="50737" y="288891"/>
                </a:lnTo>
                <a:lnTo>
                  <a:pt x="56552" y="287146"/>
                </a:lnTo>
                <a:lnTo>
                  <a:pt x="62444" y="286370"/>
                </a:lnTo>
                <a:lnTo>
                  <a:pt x="68370" y="286025"/>
                </a:lnTo>
                <a:lnTo>
                  <a:pt x="74311" y="285872"/>
                </a:lnTo>
                <a:lnTo>
                  <a:pt x="77284" y="286824"/>
                </a:lnTo>
                <a:lnTo>
                  <a:pt x="83234" y="290527"/>
                </a:lnTo>
                <a:lnTo>
                  <a:pt x="87202" y="291911"/>
                </a:lnTo>
                <a:lnTo>
                  <a:pt x="91832" y="292833"/>
                </a:lnTo>
                <a:lnTo>
                  <a:pt x="96902" y="293449"/>
                </a:lnTo>
                <a:lnTo>
                  <a:pt x="101275" y="295843"/>
                </a:lnTo>
                <a:lnTo>
                  <a:pt x="105183" y="299424"/>
                </a:lnTo>
                <a:lnTo>
                  <a:pt x="112170" y="307702"/>
                </a:lnTo>
                <a:lnTo>
                  <a:pt x="118583" y="314688"/>
                </a:lnTo>
                <a:lnTo>
                  <a:pt x="122673" y="317940"/>
                </a:lnTo>
                <a:lnTo>
                  <a:pt x="127385" y="321101"/>
                </a:lnTo>
                <a:lnTo>
                  <a:pt x="132511" y="324200"/>
                </a:lnTo>
                <a:lnTo>
                  <a:pt x="136921" y="327258"/>
                </a:lnTo>
                <a:lnTo>
                  <a:pt x="140852" y="330289"/>
                </a:lnTo>
                <a:lnTo>
                  <a:pt x="144466" y="333302"/>
                </a:lnTo>
                <a:lnTo>
                  <a:pt x="148859" y="337295"/>
                </a:lnTo>
                <a:lnTo>
                  <a:pt x="159032" y="347023"/>
                </a:lnTo>
                <a:lnTo>
                  <a:pt x="163531" y="352396"/>
                </a:lnTo>
                <a:lnTo>
                  <a:pt x="167522" y="357961"/>
                </a:lnTo>
                <a:lnTo>
                  <a:pt x="174603" y="368445"/>
                </a:lnTo>
                <a:lnTo>
                  <a:pt x="181057" y="376412"/>
                </a:lnTo>
                <a:lnTo>
                  <a:pt x="187232" y="383260"/>
                </a:lnTo>
                <a:lnTo>
                  <a:pt x="193285" y="390603"/>
                </a:lnTo>
                <a:lnTo>
                  <a:pt x="199282" y="400482"/>
                </a:lnTo>
                <a:lnTo>
                  <a:pt x="202609" y="408840"/>
                </a:lnTo>
                <a:lnTo>
                  <a:pt x="203496" y="412459"/>
                </a:lnTo>
                <a:lnTo>
                  <a:pt x="207127" y="419125"/>
                </a:lnTo>
                <a:lnTo>
                  <a:pt x="209485" y="422291"/>
                </a:lnTo>
                <a:lnTo>
                  <a:pt x="212104" y="428455"/>
                </a:lnTo>
                <a:lnTo>
                  <a:pt x="213579" y="437504"/>
                </a:lnTo>
                <a:lnTo>
                  <a:pt x="213786" y="440497"/>
                </a:lnTo>
                <a:lnTo>
                  <a:pt x="214916" y="442493"/>
                </a:lnTo>
                <a:lnTo>
                  <a:pt x="216662" y="443823"/>
                </a:lnTo>
                <a:lnTo>
                  <a:pt x="221852" y="445958"/>
                </a:lnTo>
                <a:lnTo>
                  <a:pt x="222278" y="447126"/>
                </a:lnTo>
                <a:lnTo>
                  <a:pt x="222877" y="451525"/>
                </a:lnTo>
                <a:lnTo>
                  <a:pt x="223120" y="446739"/>
                </a:lnTo>
                <a:lnTo>
                  <a:pt x="225771" y="446597"/>
                </a:lnTo>
                <a:lnTo>
                  <a:pt x="232059" y="44648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InkAnnotation371"/>
          <p:cNvSpPr/>
          <p:nvPr/>
        </p:nvSpPr>
        <p:spPr>
          <a:xfrm>
            <a:off x="4884539" y="3580804"/>
            <a:ext cx="80213" cy="500064"/>
          </a:xfrm>
          <a:custGeom>
            <a:avLst/>
            <a:gdLst/>
            <a:ahLst/>
            <a:cxnLst/>
            <a:rect l="0" t="0" r="0" b="0"/>
            <a:pathLst>
              <a:path w="80213" h="500064">
                <a:moveTo>
                  <a:pt x="8929" y="0"/>
                </a:moveTo>
                <a:lnTo>
                  <a:pt x="13669" y="4741"/>
                </a:lnTo>
                <a:lnTo>
                  <a:pt x="15066" y="8121"/>
                </a:lnTo>
                <a:lnTo>
                  <a:pt x="16618" y="17169"/>
                </a:lnTo>
                <a:lnTo>
                  <a:pt x="19016" y="22360"/>
                </a:lnTo>
                <a:lnTo>
                  <a:pt x="22599" y="27805"/>
                </a:lnTo>
                <a:lnTo>
                  <a:pt x="26972" y="33419"/>
                </a:lnTo>
                <a:lnTo>
                  <a:pt x="30879" y="40139"/>
                </a:lnTo>
                <a:lnTo>
                  <a:pt x="34477" y="47595"/>
                </a:lnTo>
                <a:lnTo>
                  <a:pt x="37867" y="55543"/>
                </a:lnTo>
                <a:lnTo>
                  <a:pt x="41120" y="63818"/>
                </a:lnTo>
                <a:lnTo>
                  <a:pt x="47380" y="80950"/>
                </a:lnTo>
                <a:lnTo>
                  <a:pt x="50438" y="90678"/>
                </a:lnTo>
                <a:lnTo>
                  <a:pt x="56481" y="112069"/>
                </a:lnTo>
                <a:lnTo>
                  <a:pt x="74407" y="181740"/>
                </a:lnTo>
                <a:lnTo>
                  <a:pt x="76393" y="194582"/>
                </a:lnTo>
                <a:lnTo>
                  <a:pt x="77718" y="208105"/>
                </a:lnTo>
                <a:lnTo>
                  <a:pt x="78601" y="222080"/>
                </a:lnTo>
                <a:lnTo>
                  <a:pt x="79582" y="248192"/>
                </a:lnTo>
                <a:lnTo>
                  <a:pt x="80134" y="287851"/>
                </a:lnTo>
                <a:lnTo>
                  <a:pt x="80212" y="302034"/>
                </a:lnTo>
                <a:lnTo>
                  <a:pt x="79271" y="315457"/>
                </a:lnTo>
                <a:lnTo>
                  <a:pt x="77652" y="328375"/>
                </a:lnTo>
                <a:lnTo>
                  <a:pt x="75581" y="340956"/>
                </a:lnTo>
                <a:lnTo>
                  <a:pt x="73207" y="353312"/>
                </a:lnTo>
                <a:lnTo>
                  <a:pt x="67924" y="377624"/>
                </a:lnTo>
                <a:lnTo>
                  <a:pt x="64134" y="389664"/>
                </a:lnTo>
                <a:lnTo>
                  <a:pt x="59623" y="401659"/>
                </a:lnTo>
                <a:lnTo>
                  <a:pt x="54631" y="413624"/>
                </a:lnTo>
                <a:lnTo>
                  <a:pt x="49319" y="424578"/>
                </a:lnTo>
                <a:lnTo>
                  <a:pt x="43793" y="434857"/>
                </a:lnTo>
                <a:lnTo>
                  <a:pt x="38125" y="444686"/>
                </a:lnTo>
                <a:lnTo>
                  <a:pt x="32362" y="454215"/>
                </a:lnTo>
                <a:lnTo>
                  <a:pt x="20666" y="472740"/>
                </a:lnTo>
                <a:lnTo>
                  <a:pt x="15762" y="479864"/>
                </a:lnTo>
                <a:lnTo>
                  <a:pt x="11499" y="485604"/>
                </a:lnTo>
                <a:lnTo>
                  <a:pt x="0" y="5000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InkAnnotation372"/>
          <p:cNvSpPr/>
          <p:nvPr/>
        </p:nvSpPr>
        <p:spPr>
          <a:xfrm>
            <a:off x="3170551" y="3741539"/>
            <a:ext cx="240590" cy="500063"/>
          </a:xfrm>
          <a:custGeom>
            <a:avLst/>
            <a:gdLst/>
            <a:ahLst/>
            <a:cxnLst/>
            <a:rect l="0" t="0" r="0" b="0"/>
            <a:pathLst>
              <a:path w="240590" h="500063">
                <a:moveTo>
                  <a:pt x="35206" y="0"/>
                </a:moveTo>
                <a:lnTo>
                  <a:pt x="30466" y="4740"/>
                </a:lnTo>
                <a:lnTo>
                  <a:pt x="29069" y="7129"/>
                </a:lnTo>
                <a:lnTo>
                  <a:pt x="26112" y="17215"/>
                </a:lnTo>
                <a:lnTo>
                  <a:pt x="21904" y="30471"/>
                </a:lnTo>
                <a:lnTo>
                  <a:pt x="16727" y="43639"/>
                </a:lnTo>
                <a:lnTo>
                  <a:pt x="11118" y="57098"/>
                </a:lnTo>
                <a:lnTo>
                  <a:pt x="5318" y="73001"/>
                </a:lnTo>
                <a:lnTo>
                  <a:pt x="3375" y="81410"/>
                </a:lnTo>
                <a:lnTo>
                  <a:pt x="2079" y="89992"/>
                </a:lnTo>
                <a:lnTo>
                  <a:pt x="1215" y="98689"/>
                </a:lnTo>
                <a:lnTo>
                  <a:pt x="639" y="107465"/>
                </a:lnTo>
                <a:lnTo>
                  <a:pt x="255" y="116291"/>
                </a:lnTo>
                <a:lnTo>
                  <a:pt x="0" y="125152"/>
                </a:lnTo>
                <a:lnTo>
                  <a:pt x="821" y="134037"/>
                </a:lnTo>
                <a:lnTo>
                  <a:pt x="2361" y="142935"/>
                </a:lnTo>
                <a:lnTo>
                  <a:pt x="4380" y="151845"/>
                </a:lnTo>
                <a:lnTo>
                  <a:pt x="7710" y="161753"/>
                </a:lnTo>
                <a:lnTo>
                  <a:pt x="11914" y="172327"/>
                </a:lnTo>
                <a:lnTo>
                  <a:pt x="16702" y="183346"/>
                </a:lnTo>
                <a:lnTo>
                  <a:pt x="27313" y="206172"/>
                </a:lnTo>
                <a:lnTo>
                  <a:pt x="68009" y="288772"/>
                </a:lnTo>
                <a:lnTo>
                  <a:pt x="74934" y="301655"/>
                </a:lnTo>
                <a:lnTo>
                  <a:pt x="90566" y="329199"/>
                </a:lnTo>
                <a:lnTo>
                  <a:pt x="98902" y="342497"/>
                </a:lnTo>
                <a:lnTo>
                  <a:pt x="107436" y="355331"/>
                </a:lnTo>
                <a:lnTo>
                  <a:pt x="116101" y="367856"/>
                </a:lnTo>
                <a:lnTo>
                  <a:pt x="125847" y="380174"/>
                </a:lnTo>
                <a:lnTo>
                  <a:pt x="136313" y="392355"/>
                </a:lnTo>
                <a:lnTo>
                  <a:pt x="157533" y="415482"/>
                </a:lnTo>
                <a:lnTo>
                  <a:pt x="186215" y="445235"/>
                </a:lnTo>
                <a:lnTo>
                  <a:pt x="240589" y="50006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InkAnnotation373"/>
          <p:cNvSpPr/>
          <p:nvPr/>
        </p:nvSpPr>
        <p:spPr>
          <a:xfrm>
            <a:off x="5125640" y="3420070"/>
            <a:ext cx="98228" cy="232173"/>
          </a:xfrm>
          <a:custGeom>
            <a:avLst/>
            <a:gdLst/>
            <a:ahLst/>
            <a:cxnLst/>
            <a:rect l="0" t="0" r="0" b="0"/>
            <a:pathLst>
              <a:path w="98228" h="232173">
                <a:moveTo>
                  <a:pt x="0" y="0"/>
                </a:moveTo>
                <a:lnTo>
                  <a:pt x="0" y="4740"/>
                </a:lnTo>
                <a:lnTo>
                  <a:pt x="992" y="8121"/>
                </a:lnTo>
                <a:lnTo>
                  <a:pt x="2646" y="12359"/>
                </a:lnTo>
                <a:lnTo>
                  <a:pt x="4740" y="17169"/>
                </a:lnTo>
                <a:lnTo>
                  <a:pt x="8121" y="23352"/>
                </a:lnTo>
                <a:lnTo>
                  <a:pt x="12359" y="30451"/>
                </a:lnTo>
                <a:lnTo>
                  <a:pt x="22360" y="46276"/>
                </a:lnTo>
                <a:lnTo>
                  <a:pt x="33419" y="63231"/>
                </a:lnTo>
                <a:lnTo>
                  <a:pt x="39147" y="73904"/>
                </a:lnTo>
                <a:lnTo>
                  <a:pt x="44949" y="85980"/>
                </a:lnTo>
                <a:lnTo>
                  <a:pt x="50802" y="98991"/>
                </a:lnTo>
                <a:lnTo>
                  <a:pt x="62597" y="126679"/>
                </a:lnTo>
                <a:lnTo>
                  <a:pt x="68521" y="141007"/>
                </a:lnTo>
                <a:lnTo>
                  <a:pt x="74454" y="154528"/>
                </a:lnTo>
                <a:lnTo>
                  <a:pt x="86338" y="180135"/>
                </a:lnTo>
                <a:lnTo>
                  <a:pt x="90301" y="191527"/>
                </a:lnTo>
                <a:lnTo>
                  <a:pt x="92943" y="202099"/>
                </a:lnTo>
                <a:lnTo>
                  <a:pt x="98227" y="2321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InkAnnotation374"/>
          <p:cNvSpPr/>
          <p:nvPr/>
        </p:nvSpPr>
        <p:spPr>
          <a:xfrm>
            <a:off x="3536156" y="2509242"/>
            <a:ext cx="80368" cy="241102"/>
          </a:xfrm>
          <a:custGeom>
            <a:avLst/>
            <a:gdLst/>
            <a:ahLst/>
            <a:cxnLst/>
            <a:rect l="0" t="0" r="0" b="0"/>
            <a:pathLst>
              <a:path w="80368" h="241102">
                <a:moveTo>
                  <a:pt x="0" y="0"/>
                </a:moveTo>
                <a:lnTo>
                  <a:pt x="0" y="12428"/>
                </a:lnTo>
                <a:lnTo>
                  <a:pt x="992" y="16223"/>
                </a:lnTo>
                <a:lnTo>
                  <a:pt x="2646" y="20737"/>
                </a:lnTo>
                <a:lnTo>
                  <a:pt x="4740" y="25731"/>
                </a:lnTo>
                <a:lnTo>
                  <a:pt x="7129" y="32036"/>
                </a:lnTo>
                <a:lnTo>
                  <a:pt x="12428" y="46981"/>
                </a:lnTo>
                <a:lnTo>
                  <a:pt x="20990" y="72128"/>
                </a:lnTo>
                <a:lnTo>
                  <a:pt x="24908" y="81819"/>
                </a:lnTo>
                <a:lnTo>
                  <a:pt x="29504" y="92249"/>
                </a:lnTo>
                <a:lnTo>
                  <a:pt x="34552" y="103171"/>
                </a:lnTo>
                <a:lnTo>
                  <a:pt x="38909" y="114422"/>
                </a:lnTo>
                <a:lnTo>
                  <a:pt x="42807" y="125890"/>
                </a:lnTo>
                <a:lnTo>
                  <a:pt x="46397" y="137505"/>
                </a:lnTo>
                <a:lnTo>
                  <a:pt x="53033" y="160993"/>
                </a:lnTo>
                <a:lnTo>
                  <a:pt x="56191" y="172813"/>
                </a:lnTo>
                <a:lnTo>
                  <a:pt x="62346" y="193884"/>
                </a:lnTo>
                <a:lnTo>
                  <a:pt x="65376" y="203670"/>
                </a:lnTo>
                <a:lnTo>
                  <a:pt x="68389" y="212178"/>
                </a:lnTo>
                <a:lnTo>
                  <a:pt x="71390" y="219835"/>
                </a:lnTo>
                <a:lnTo>
                  <a:pt x="80367" y="24110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InkAnnotation375"/>
          <p:cNvSpPr/>
          <p:nvPr/>
        </p:nvSpPr>
        <p:spPr>
          <a:xfrm>
            <a:off x="4527351" y="2473523"/>
            <a:ext cx="26790" cy="205384"/>
          </a:xfrm>
          <a:custGeom>
            <a:avLst/>
            <a:gdLst/>
            <a:ahLst/>
            <a:cxnLst/>
            <a:rect l="0" t="0" r="0" b="0"/>
            <a:pathLst>
              <a:path w="26790" h="205384">
                <a:moveTo>
                  <a:pt x="0" y="0"/>
                </a:moveTo>
                <a:lnTo>
                  <a:pt x="0" y="76792"/>
                </a:lnTo>
                <a:lnTo>
                  <a:pt x="992" y="86914"/>
                </a:lnTo>
                <a:lnTo>
                  <a:pt x="2646" y="96638"/>
                </a:lnTo>
                <a:lnTo>
                  <a:pt x="7129" y="116372"/>
                </a:lnTo>
                <a:lnTo>
                  <a:pt x="12429" y="138372"/>
                </a:lnTo>
                <a:lnTo>
                  <a:pt x="14239" y="148803"/>
                </a:lnTo>
                <a:lnTo>
                  <a:pt x="15446" y="158733"/>
                </a:lnTo>
                <a:lnTo>
                  <a:pt x="16250" y="168330"/>
                </a:lnTo>
                <a:lnTo>
                  <a:pt x="17778" y="176712"/>
                </a:lnTo>
                <a:lnTo>
                  <a:pt x="19790" y="184285"/>
                </a:lnTo>
                <a:lnTo>
                  <a:pt x="26789" y="2053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InkAnnotation376"/>
          <p:cNvSpPr/>
          <p:nvPr/>
        </p:nvSpPr>
        <p:spPr>
          <a:xfrm>
            <a:off x="5259585" y="2437804"/>
            <a:ext cx="107158" cy="214314"/>
          </a:xfrm>
          <a:custGeom>
            <a:avLst/>
            <a:gdLst/>
            <a:ahLst/>
            <a:cxnLst/>
            <a:rect l="0" t="0" r="0" b="0"/>
            <a:pathLst>
              <a:path w="107158" h="214314">
                <a:moveTo>
                  <a:pt x="0" y="0"/>
                </a:moveTo>
                <a:lnTo>
                  <a:pt x="4740" y="0"/>
                </a:lnTo>
                <a:lnTo>
                  <a:pt x="7129" y="2977"/>
                </a:lnTo>
                <a:lnTo>
                  <a:pt x="9714" y="7938"/>
                </a:lnTo>
                <a:lnTo>
                  <a:pt x="12429" y="14221"/>
                </a:lnTo>
                <a:lnTo>
                  <a:pt x="15232" y="21387"/>
                </a:lnTo>
                <a:lnTo>
                  <a:pt x="20991" y="37287"/>
                </a:lnTo>
                <a:lnTo>
                  <a:pt x="25901" y="47678"/>
                </a:lnTo>
                <a:lnTo>
                  <a:pt x="32150" y="59567"/>
                </a:lnTo>
                <a:lnTo>
                  <a:pt x="39293" y="72453"/>
                </a:lnTo>
                <a:lnTo>
                  <a:pt x="46039" y="86005"/>
                </a:lnTo>
                <a:lnTo>
                  <a:pt x="52521" y="100001"/>
                </a:lnTo>
                <a:lnTo>
                  <a:pt x="58826" y="114292"/>
                </a:lnTo>
                <a:lnTo>
                  <a:pt x="66006" y="128781"/>
                </a:lnTo>
                <a:lnTo>
                  <a:pt x="73770" y="143401"/>
                </a:lnTo>
                <a:lnTo>
                  <a:pt x="81923" y="158108"/>
                </a:lnTo>
                <a:lnTo>
                  <a:pt x="88349" y="170890"/>
                </a:lnTo>
                <a:lnTo>
                  <a:pt x="93627" y="182388"/>
                </a:lnTo>
                <a:lnTo>
                  <a:pt x="107157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InkAnnotation377"/>
          <p:cNvSpPr/>
          <p:nvPr/>
        </p:nvSpPr>
        <p:spPr>
          <a:xfrm>
            <a:off x="3482610" y="2214562"/>
            <a:ext cx="26758" cy="276821"/>
          </a:xfrm>
          <a:custGeom>
            <a:avLst/>
            <a:gdLst/>
            <a:ahLst/>
            <a:cxnLst/>
            <a:rect l="0" t="0" r="0" b="0"/>
            <a:pathLst>
              <a:path w="26758" h="276821">
                <a:moveTo>
                  <a:pt x="8897" y="0"/>
                </a:moveTo>
                <a:lnTo>
                  <a:pt x="8897" y="12429"/>
                </a:lnTo>
                <a:lnTo>
                  <a:pt x="7905" y="16223"/>
                </a:lnTo>
                <a:lnTo>
                  <a:pt x="6251" y="20737"/>
                </a:lnTo>
                <a:lnTo>
                  <a:pt x="4157" y="25731"/>
                </a:lnTo>
                <a:lnTo>
                  <a:pt x="2760" y="32037"/>
                </a:lnTo>
                <a:lnTo>
                  <a:pt x="1830" y="39217"/>
                </a:lnTo>
                <a:lnTo>
                  <a:pt x="1209" y="46981"/>
                </a:lnTo>
                <a:lnTo>
                  <a:pt x="795" y="55133"/>
                </a:lnTo>
                <a:lnTo>
                  <a:pt x="335" y="72129"/>
                </a:lnTo>
                <a:lnTo>
                  <a:pt x="0" y="132765"/>
                </a:lnTo>
                <a:lnTo>
                  <a:pt x="982" y="143080"/>
                </a:lnTo>
                <a:lnTo>
                  <a:pt x="2628" y="153926"/>
                </a:lnTo>
                <a:lnTo>
                  <a:pt x="4718" y="165125"/>
                </a:lnTo>
                <a:lnTo>
                  <a:pt x="6111" y="175568"/>
                </a:lnTo>
                <a:lnTo>
                  <a:pt x="7039" y="185506"/>
                </a:lnTo>
                <a:lnTo>
                  <a:pt x="7659" y="195108"/>
                </a:lnTo>
                <a:lnTo>
                  <a:pt x="9064" y="204486"/>
                </a:lnTo>
                <a:lnTo>
                  <a:pt x="10993" y="213715"/>
                </a:lnTo>
                <a:lnTo>
                  <a:pt x="13271" y="222843"/>
                </a:lnTo>
                <a:lnTo>
                  <a:pt x="15782" y="231906"/>
                </a:lnTo>
                <a:lnTo>
                  <a:pt x="21217" y="249913"/>
                </a:lnTo>
                <a:lnTo>
                  <a:pt x="23064" y="256897"/>
                </a:lnTo>
                <a:lnTo>
                  <a:pt x="24294" y="262546"/>
                </a:lnTo>
                <a:lnTo>
                  <a:pt x="26757" y="2768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InkAnnotation378"/>
          <p:cNvSpPr/>
          <p:nvPr/>
        </p:nvSpPr>
        <p:spPr>
          <a:xfrm>
            <a:off x="4357720" y="2125265"/>
            <a:ext cx="17827" cy="366118"/>
          </a:xfrm>
          <a:custGeom>
            <a:avLst/>
            <a:gdLst/>
            <a:ahLst/>
            <a:cxnLst/>
            <a:rect l="0" t="0" r="0" b="0"/>
            <a:pathLst>
              <a:path w="17827" h="366118">
                <a:moveTo>
                  <a:pt x="17826" y="0"/>
                </a:moveTo>
                <a:lnTo>
                  <a:pt x="17826" y="4741"/>
                </a:lnTo>
                <a:lnTo>
                  <a:pt x="16834" y="8121"/>
                </a:lnTo>
                <a:lnTo>
                  <a:pt x="15181" y="12360"/>
                </a:lnTo>
                <a:lnTo>
                  <a:pt x="13086" y="17169"/>
                </a:lnTo>
                <a:lnTo>
                  <a:pt x="12682" y="22360"/>
                </a:lnTo>
                <a:lnTo>
                  <a:pt x="13405" y="27805"/>
                </a:lnTo>
                <a:lnTo>
                  <a:pt x="14878" y="33420"/>
                </a:lnTo>
                <a:lnTo>
                  <a:pt x="15861" y="40139"/>
                </a:lnTo>
                <a:lnTo>
                  <a:pt x="16516" y="47595"/>
                </a:lnTo>
                <a:lnTo>
                  <a:pt x="16953" y="55543"/>
                </a:lnTo>
                <a:lnTo>
                  <a:pt x="17438" y="72311"/>
                </a:lnTo>
                <a:lnTo>
                  <a:pt x="17750" y="107329"/>
                </a:lnTo>
                <a:lnTo>
                  <a:pt x="16783" y="117193"/>
                </a:lnTo>
                <a:lnTo>
                  <a:pt x="15146" y="127738"/>
                </a:lnTo>
                <a:lnTo>
                  <a:pt x="13063" y="138737"/>
                </a:lnTo>
                <a:lnTo>
                  <a:pt x="11674" y="149046"/>
                </a:lnTo>
                <a:lnTo>
                  <a:pt x="10749" y="158895"/>
                </a:lnTo>
                <a:lnTo>
                  <a:pt x="10131" y="168438"/>
                </a:lnTo>
                <a:lnTo>
                  <a:pt x="9720" y="177776"/>
                </a:lnTo>
                <a:lnTo>
                  <a:pt x="9262" y="196090"/>
                </a:lnTo>
                <a:lnTo>
                  <a:pt x="8148" y="206133"/>
                </a:lnTo>
                <a:lnTo>
                  <a:pt x="6414" y="216797"/>
                </a:lnTo>
                <a:lnTo>
                  <a:pt x="4265" y="227875"/>
                </a:lnTo>
                <a:lnTo>
                  <a:pt x="2832" y="238237"/>
                </a:lnTo>
                <a:lnTo>
                  <a:pt x="1878" y="248121"/>
                </a:lnTo>
                <a:lnTo>
                  <a:pt x="1241" y="257688"/>
                </a:lnTo>
                <a:lnTo>
                  <a:pt x="532" y="273609"/>
                </a:lnTo>
                <a:lnTo>
                  <a:pt x="219" y="288291"/>
                </a:lnTo>
                <a:lnTo>
                  <a:pt x="0" y="325993"/>
                </a:lnTo>
                <a:lnTo>
                  <a:pt x="981" y="332422"/>
                </a:lnTo>
                <a:lnTo>
                  <a:pt x="2628" y="338693"/>
                </a:lnTo>
                <a:lnTo>
                  <a:pt x="4717" y="344858"/>
                </a:lnTo>
                <a:lnTo>
                  <a:pt x="6111" y="349960"/>
                </a:lnTo>
                <a:lnTo>
                  <a:pt x="7039" y="354353"/>
                </a:lnTo>
                <a:lnTo>
                  <a:pt x="7659" y="358275"/>
                </a:lnTo>
                <a:lnTo>
                  <a:pt x="9064" y="360889"/>
                </a:lnTo>
                <a:lnTo>
                  <a:pt x="10992" y="362632"/>
                </a:lnTo>
                <a:lnTo>
                  <a:pt x="17826" y="3661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InkAnnotation379"/>
          <p:cNvSpPr/>
          <p:nvPr/>
        </p:nvSpPr>
        <p:spPr>
          <a:xfrm>
            <a:off x="5268515" y="2000250"/>
            <a:ext cx="53547" cy="383977"/>
          </a:xfrm>
          <a:custGeom>
            <a:avLst/>
            <a:gdLst/>
            <a:ahLst/>
            <a:cxnLst/>
            <a:rect l="0" t="0" r="0" b="0"/>
            <a:pathLst>
              <a:path w="53547" h="383977">
                <a:moveTo>
                  <a:pt x="0" y="0"/>
                </a:moveTo>
                <a:lnTo>
                  <a:pt x="4740" y="0"/>
                </a:lnTo>
                <a:lnTo>
                  <a:pt x="6137" y="991"/>
                </a:lnTo>
                <a:lnTo>
                  <a:pt x="7068" y="2645"/>
                </a:lnTo>
                <a:lnTo>
                  <a:pt x="7689" y="4740"/>
                </a:lnTo>
                <a:lnTo>
                  <a:pt x="9094" y="6136"/>
                </a:lnTo>
                <a:lnTo>
                  <a:pt x="11024" y="7067"/>
                </a:lnTo>
                <a:lnTo>
                  <a:pt x="13302" y="7688"/>
                </a:lnTo>
                <a:lnTo>
                  <a:pt x="16806" y="10086"/>
                </a:lnTo>
                <a:lnTo>
                  <a:pt x="21126" y="13669"/>
                </a:lnTo>
                <a:lnTo>
                  <a:pt x="25990" y="18042"/>
                </a:lnTo>
                <a:lnTo>
                  <a:pt x="29233" y="21950"/>
                </a:lnTo>
                <a:lnTo>
                  <a:pt x="31395" y="25547"/>
                </a:lnTo>
                <a:lnTo>
                  <a:pt x="32836" y="28938"/>
                </a:lnTo>
                <a:lnTo>
                  <a:pt x="37084" y="37996"/>
                </a:lnTo>
                <a:lnTo>
                  <a:pt x="39605" y="43190"/>
                </a:lnTo>
                <a:lnTo>
                  <a:pt x="41286" y="48637"/>
                </a:lnTo>
                <a:lnTo>
                  <a:pt x="42407" y="54252"/>
                </a:lnTo>
                <a:lnTo>
                  <a:pt x="43154" y="59981"/>
                </a:lnTo>
                <a:lnTo>
                  <a:pt x="44644" y="65784"/>
                </a:lnTo>
                <a:lnTo>
                  <a:pt x="46630" y="71637"/>
                </a:lnTo>
                <a:lnTo>
                  <a:pt x="48946" y="77523"/>
                </a:lnTo>
                <a:lnTo>
                  <a:pt x="50490" y="84424"/>
                </a:lnTo>
                <a:lnTo>
                  <a:pt x="51519" y="92001"/>
                </a:lnTo>
                <a:lnTo>
                  <a:pt x="52206" y="100029"/>
                </a:lnTo>
                <a:lnTo>
                  <a:pt x="51671" y="107366"/>
                </a:lnTo>
                <a:lnTo>
                  <a:pt x="50323" y="114241"/>
                </a:lnTo>
                <a:lnTo>
                  <a:pt x="48431" y="120809"/>
                </a:lnTo>
                <a:lnTo>
                  <a:pt x="47171" y="128164"/>
                </a:lnTo>
                <a:lnTo>
                  <a:pt x="46329" y="136044"/>
                </a:lnTo>
                <a:lnTo>
                  <a:pt x="45769" y="144274"/>
                </a:lnTo>
                <a:lnTo>
                  <a:pt x="45395" y="151745"/>
                </a:lnTo>
                <a:lnTo>
                  <a:pt x="44980" y="165337"/>
                </a:lnTo>
                <a:lnTo>
                  <a:pt x="44677" y="209976"/>
                </a:lnTo>
                <a:lnTo>
                  <a:pt x="43676" y="217374"/>
                </a:lnTo>
                <a:lnTo>
                  <a:pt x="42016" y="225283"/>
                </a:lnTo>
                <a:lnTo>
                  <a:pt x="39916" y="233532"/>
                </a:lnTo>
                <a:lnTo>
                  <a:pt x="38517" y="242008"/>
                </a:lnTo>
                <a:lnTo>
                  <a:pt x="37584" y="250636"/>
                </a:lnTo>
                <a:lnTo>
                  <a:pt x="36963" y="259364"/>
                </a:lnTo>
                <a:lnTo>
                  <a:pt x="36548" y="267167"/>
                </a:lnTo>
                <a:lnTo>
                  <a:pt x="36087" y="281128"/>
                </a:lnTo>
                <a:lnTo>
                  <a:pt x="35828" y="295405"/>
                </a:lnTo>
                <a:lnTo>
                  <a:pt x="35721" y="340636"/>
                </a:lnTo>
                <a:lnTo>
                  <a:pt x="36713" y="344169"/>
                </a:lnTo>
                <a:lnTo>
                  <a:pt x="38366" y="347516"/>
                </a:lnTo>
                <a:lnTo>
                  <a:pt x="40460" y="350740"/>
                </a:lnTo>
                <a:lnTo>
                  <a:pt x="41856" y="353881"/>
                </a:lnTo>
                <a:lnTo>
                  <a:pt x="43408" y="360017"/>
                </a:lnTo>
                <a:lnTo>
                  <a:pt x="44403" y="371049"/>
                </a:lnTo>
                <a:lnTo>
                  <a:pt x="44616" y="374520"/>
                </a:lnTo>
                <a:lnTo>
                  <a:pt x="45619" y="375687"/>
                </a:lnTo>
                <a:lnTo>
                  <a:pt x="47280" y="377458"/>
                </a:lnTo>
                <a:lnTo>
                  <a:pt x="53546" y="383943"/>
                </a:lnTo>
                <a:lnTo>
                  <a:pt x="44649" y="383976"/>
                </a:lnTo>
                <a:lnTo>
                  <a:pt x="53469" y="383976"/>
                </a:lnTo>
                <a:lnTo>
                  <a:pt x="44649" y="383976"/>
                </a:lnTo>
                <a:lnTo>
                  <a:pt x="44649" y="37504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InkAnnotation380"/>
          <p:cNvSpPr/>
          <p:nvPr/>
        </p:nvSpPr>
        <p:spPr>
          <a:xfrm>
            <a:off x="5652492" y="2009593"/>
            <a:ext cx="142876" cy="53165"/>
          </a:xfrm>
          <a:custGeom>
            <a:avLst/>
            <a:gdLst/>
            <a:ahLst/>
            <a:cxnLst/>
            <a:rect l="0" t="0" r="0" b="0"/>
            <a:pathLst>
              <a:path w="142876" h="53165">
                <a:moveTo>
                  <a:pt x="0" y="53164"/>
                </a:moveTo>
                <a:lnTo>
                  <a:pt x="7688" y="45476"/>
                </a:lnTo>
                <a:lnTo>
                  <a:pt x="10087" y="44070"/>
                </a:lnTo>
                <a:lnTo>
                  <a:pt x="18042" y="39862"/>
                </a:lnTo>
                <a:lnTo>
                  <a:pt x="21950" y="37351"/>
                </a:lnTo>
                <a:lnTo>
                  <a:pt x="25548" y="34685"/>
                </a:lnTo>
                <a:lnTo>
                  <a:pt x="28938" y="31915"/>
                </a:lnTo>
                <a:lnTo>
                  <a:pt x="33182" y="29076"/>
                </a:lnTo>
                <a:lnTo>
                  <a:pt x="37996" y="26192"/>
                </a:lnTo>
                <a:lnTo>
                  <a:pt x="43190" y="23276"/>
                </a:lnTo>
                <a:lnTo>
                  <a:pt x="54253" y="17391"/>
                </a:lnTo>
                <a:lnTo>
                  <a:pt x="59981" y="14433"/>
                </a:lnTo>
                <a:lnTo>
                  <a:pt x="65784" y="12460"/>
                </a:lnTo>
                <a:lnTo>
                  <a:pt x="71637" y="11146"/>
                </a:lnTo>
                <a:lnTo>
                  <a:pt x="77523" y="10269"/>
                </a:lnTo>
                <a:lnTo>
                  <a:pt x="83432" y="8693"/>
                </a:lnTo>
                <a:lnTo>
                  <a:pt x="89355" y="6649"/>
                </a:lnTo>
                <a:lnTo>
                  <a:pt x="95289" y="4295"/>
                </a:lnTo>
                <a:lnTo>
                  <a:pt x="101229" y="2725"/>
                </a:lnTo>
                <a:lnTo>
                  <a:pt x="107173" y="1679"/>
                </a:lnTo>
                <a:lnTo>
                  <a:pt x="113121" y="981"/>
                </a:lnTo>
                <a:lnTo>
                  <a:pt x="118078" y="516"/>
                </a:lnTo>
                <a:lnTo>
                  <a:pt x="122374" y="206"/>
                </a:lnTo>
                <a:lnTo>
                  <a:pt x="126231" y="0"/>
                </a:lnTo>
                <a:lnTo>
                  <a:pt x="129794" y="854"/>
                </a:lnTo>
                <a:lnTo>
                  <a:pt x="133162" y="2416"/>
                </a:lnTo>
                <a:lnTo>
                  <a:pt x="142875" y="851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InkAnnotation381"/>
          <p:cNvSpPr/>
          <p:nvPr/>
        </p:nvSpPr>
        <p:spPr>
          <a:xfrm>
            <a:off x="5625703" y="2178843"/>
            <a:ext cx="160735" cy="53579"/>
          </a:xfrm>
          <a:custGeom>
            <a:avLst/>
            <a:gdLst/>
            <a:ahLst/>
            <a:cxnLst/>
            <a:rect l="0" t="0" r="0" b="0"/>
            <a:pathLst>
              <a:path w="160735" h="53579">
                <a:moveTo>
                  <a:pt x="0" y="53578"/>
                </a:moveTo>
                <a:lnTo>
                  <a:pt x="7688" y="53578"/>
                </a:lnTo>
                <a:lnTo>
                  <a:pt x="8102" y="52586"/>
                </a:lnTo>
                <a:lnTo>
                  <a:pt x="8377" y="50932"/>
                </a:lnTo>
                <a:lnTo>
                  <a:pt x="8562" y="48838"/>
                </a:lnTo>
                <a:lnTo>
                  <a:pt x="9676" y="47442"/>
                </a:lnTo>
                <a:lnTo>
                  <a:pt x="11412" y="46510"/>
                </a:lnTo>
                <a:lnTo>
                  <a:pt x="13561" y="45890"/>
                </a:lnTo>
                <a:lnTo>
                  <a:pt x="15985" y="44484"/>
                </a:lnTo>
                <a:lnTo>
                  <a:pt x="18594" y="42554"/>
                </a:lnTo>
                <a:lnTo>
                  <a:pt x="21326" y="40276"/>
                </a:lnTo>
                <a:lnTo>
                  <a:pt x="25131" y="38757"/>
                </a:lnTo>
                <a:lnTo>
                  <a:pt x="29652" y="37744"/>
                </a:lnTo>
                <a:lnTo>
                  <a:pt x="34651" y="37069"/>
                </a:lnTo>
                <a:lnTo>
                  <a:pt x="40960" y="35627"/>
                </a:lnTo>
                <a:lnTo>
                  <a:pt x="48142" y="33673"/>
                </a:lnTo>
                <a:lnTo>
                  <a:pt x="64061" y="28857"/>
                </a:lnTo>
                <a:lnTo>
                  <a:pt x="107360" y="14763"/>
                </a:lnTo>
                <a:lnTo>
                  <a:pt x="115230" y="11827"/>
                </a:lnTo>
                <a:lnTo>
                  <a:pt x="122460" y="8877"/>
                </a:lnTo>
                <a:lnTo>
                  <a:pt x="129265" y="5918"/>
                </a:lnTo>
                <a:lnTo>
                  <a:pt x="135786" y="3945"/>
                </a:lnTo>
                <a:lnTo>
                  <a:pt x="142118" y="2630"/>
                </a:lnTo>
                <a:lnTo>
                  <a:pt x="16073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InkAnnotation382"/>
          <p:cNvSpPr/>
          <p:nvPr/>
        </p:nvSpPr>
        <p:spPr>
          <a:xfrm>
            <a:off x="6027949" y="1928812"/>
            <a:ext cx="294111" cy="195058"/>
          </a:xfrm>
          <a:custGeom>
            <a:avLst/>
            <a:gdLst/>
            <a:ahLst/>
            <a:cxnLst/>
            <a:rect l="0" t="0" r="0" b="0"/>
            <a:pathLst>
              <a:path w="294111" h="195058">
                <a:moveTo>
                  <a:pt x="44239" y="8930"/>
                </a:moveTo>
                <a:lnTo>
                  <a:pt x="36550" y="16618"/>
                </a:lnTo>
                <a:lnTo>
                  <a:pt x="35860" y="19953"/>
                </a:lnTo>
                <a:lnTo>
                  <a:pt x="35677" y="22232"/>
                </a:lnTo>
                <a:lnTo>
                  <a:pt x="34562" y="23751"/>
                </a:lnTo>
                <a:lnTo>
                  <a:pt x="32826" y="24764"/>
                </a:lnTo>
                <a:lnTo>
                  <a:pt x="30677" y="25439"/>
                </a:lnTo>
                <a:lnTo>
                  <a:pt x="29244" y="26881"/>
                </a:lnTo>
                <a:lnTo>
                  <a:pt x="28290" y="28835"/>
                </a:lnTo>
                <a:lnTo>
                  <a:pt x="27653" y="31129"/>
                </a:lnTo>
                <a:lnTo>
                  <a:pt x="24299" y="36325"/>
                </a:lnTo>
                <a:lnTo>
                  <a:pt x="22016" y="39100"/>
                </a:lnTo>
                <a:lnTo>
                  <a:pt x="19501" y="42933"/>
                </a:lnTo>
                <a:lnTo>
                  <a:pt x="16833" y="47474"/>
                </a:lnTo>
                <a:lnTo>
                  <a:pt x="14062" y="52485"/>
                </a:lnTo>
                <a:lnTo>
                  <a:pt x="12214" y="56818"/>
                </a:lnTo>
                <a:lnTo>
                  <a:pt x="10982" y="60699"/>
                </a:lnTo>
                <a:lnTo>
                  <a:pt x="10162" y="64278"/>
                </a:lnTo>
                <a:lnTo>
                  <a:pt x="8622" y="68649"/>
                </a:lnTo>
                <a:lnTo>
                  <a:pt x="6603" y="73547"/>
                </a:lnTo>
                <a:lnTo>
                  <a:pt x="4266" y="78797"/>
                </a:lnTo>
                <a:lnTo>
                  <a:pt x="2707" y="84281"/>
                </a:lnTo>
                <a:lnTo>
                  <a:pt x="1668" y="89922"/>
                </a:lnTo>
                <a:lnTo>
                  <a:pt x="976" y="95667"/>
                </a:lnTo>
                <a:lnTo>
                  <a:pt x="514" y="100489"/>
                </a:lnTo>
                <a:lnTo>
                  <a:pt x="206" y="104696"/>
                </a:lnTo>
                <a:lnTo>
                  <a:pt x="0" y="108492"/>
                </a:lnTo>
                <a:lnTo>
                  <a:pt x="856" y="113008"/>
                </a:lnTo>
                <a:lnTo>
                  <a:pt x="2418" y="118003"/>
                </a:lnTo>
                <a:lnTo>
                  <a:pt x="4452" y="123317"/>
                </a:lnTo>
                <a:lnTo>
                  <a:pt x="6800" y="127852"/>
                </a:lnTo>
                <a:lnTo>
                  <a:pt x="9358" y="131867"/>
                </a:lnTo>
                <a:lnTo>
                  <a:pt x="12055" y="135537"/>
                </a:lnTo>
                <a:lnTo>
                  <a:pt x="14845" y="138975"/>
                </a:lnTo>
                <a:lnTo>
                  <a:pt x="17698" y="142259"/>
                </a:lnTo>
                <a:lnTo>
                  <a:pt x="20591" y="145441"/>
                </a:lnTo>
                <a:lnTo>
                  <a:pt x="24505" y="148554"/>
                </a:lnTo>
                <a:lnTo>
                  <a:pt x="29098" y="151622"/>
                </a:lnTo>
                <a:lnTo>
                  <a:pt x="34146" y="154660"/>
                </a:lnTo>
                <a:lnTo>
                  <a:pt x="39494" y="157677"/>
                </a:lnTo>
                <a:lnTo>
                  <a:pt x="50729" y="163675"/>
                </a:lnTo>
                <a:lnTo>
                  <a:pt x="57495" y="166663"/>
                </a:lnTo>
                <a:lnTo>
                  <a:pt x="64982" y="169648"/>
                </a:lnTo>
                <a:lnTo>
                  <a:pt x="81238" y="175610"/>
                </a:lnTo>
                <a:lnTo>
                  <a:pt x="98386" y="181567"/>
                </a:lnTo>
                <a:lnTo>
                  <a:pt x="107126" y="183553"/>
                </a:lnTo>
                <a:lnTo>
                  <a:pt x="115929" y="184876"/>
                </a:lnTo>
                <a:lnTo>
                  <a:pt x="124774" y="185759"/>
                </a:lnTo>
                <a:lnTo>
                  <a:pt x="132655" y="187339"/>
                </a:lnTo>
                <a:lnTo>
                  <a:pt x="139895" y="189385"/>
                </a:lnTo>
                <a:lnTo>
                  <a:pt x="146704" y="191741"/>
                </a:lnTo>
                <a:lnTo>
                  <a:pt x="154221" y="193312"/>
                </a:lnTo>
                <a:lnTo>
                  <a:pt x="162209" y="194359"/>
                </a:lnTo>
                <a:lnTo>
                  <a:pt x="170510" y="195057"/>
                </a:lnTo>
                <a:lnTo>
                  <a:pt x="179020" y="194530"/>
                </a:lnTo>
                <a:lnTo>
                  <a:pt x="187671" y="193187"/>
                </a:lnTo>
                <a:lnTo>
                  <a:pt x="196416" y="191299"/>
                </a:lnTo>
                <a:lnTo>
                  <a:pt x="204229" y="190041"/>
                </a:lnTo>
                <a:lnTo>
                  <a:pt x="211422" y="189201"/>
                </a:lnTo>
                <a:lnTo>
                  <a:pt x="218202" y="188642"/>
                </a:lnTo>
                <a:lnTo>
                  <a:pt x="224706" y="187277"/>
                </a:lnTo>
                <a:lnTo>
                  <a:pt x="231027" y="185375"/>
                </a:lnTo>
                <a:lnTo>
                  <a:pt x="237225" y="183115"/>
                </a:lnTo>
                <a:lnTo>
                  <a:pt x="243341" y="180615"/>
                </a:lnTo>
                <a:lnTo>
                  <a:pt x="249403" y="177957"/>
                </a:lnTo>
                <a:lnTo>
                  <a:pt x="255429" y="175193"/>
                </a:lnTo>
                <a:lnTo>
                  <a:pt x="260439" y="171366"/>
                </a:lnTo>
                <a:lnTo>
                  <a:pt x="264771" y="166830"/>
                </a:lnTo>
                <a:lnTo>
                  <a:pt x="268649" y="161821"/>
                </a:lnTo>
                <a:lnTo>
                  <a:pt x="272229" y="157490"/>
                </a:lnTo>
                <a:lnTo>
                  <a:pt x="275607" y="153611"/>
                </a:lnTo>
                <a:lnTo>
                  <a:pt x="278851" y="150032"/>
                </a:lnTo>
                <a:lnTo>
                  <a:pt x="285102" y="143410"/>
                </a:lnTo>
                <a:lnTo>
                  <a:pt x="288157" y="140255"/>
                </a:lnTo>
                <a:lnTo>
                  <a:pt x="290195" y="136167"/>
                </a:lnTo>
                <a:lnTo>
                  <a:pt x="291553" y="131458"/>
                </a:lnTo>
                <a:lnTo>
                  <a:pt x="292458" y="126334"/>
                </a:lnTo>
                <a:lnTo>
                  <a:pt x="293062" y="120934"/>
                </a:lnTo>
                <a:lnTo>
                  <a:pt x="293465" y="115349"/>
                </a:lnTo>
                <a:lnTo>
                  <a:pt x="293912" y="104844"/>
                </a:lnTo>
                <a:lnTo>
                  <a:pt x="294110" y="96869"/>
                </a:lnTo>
                <a:lnTo>
                  <a:pt x="293170" y="92360"/>
                </a:lnTo>
                <a:lnTo>
                  <a:pt x="291553" y="87370"/>
                </a:lnTo>
                <a:lnTo>
                  <a:pt x="289482" y="82060"/>
                </a:lnTo>
                <a:lnTo>
                  <a:pt x="288101" y="77526"/>
                </a:lnTo>
                <a:lnTo>
                  <a:pt x="287180" y="73512"/>
                </a:lnTo>
                <a:lnTo>
                  <a:pt x="286567" y="69844"/>
                </a:lnTo>
                <a:lnTo>
                  <a:pt x="284173" y="65414"/>
                </a:lnTo>
                <a:lnTo>
                  <a:pt x="280594" y="60477"/>
                </a:lnTo>
                <a:lnTo>
                  <a:pt x="276222" y="55201"/>
                </a:lnTo>
                <a:lnTo>
                  <a:pt x="272316" y="50691"/>
                </a:lnTo>
                <a:lnTo>
                  <a:pt x="268720" y="46692"/>
                </a:lnTo>
                <a:lnTo>
                  <a:pt x="265330" y="43035"/>
                </a:lnTo>
                <a:lnTo>
                  <a:pt x="261086" y="39604"/>
                </a:lnTo>
                <a:lnTo>
                  <a:pt x="256272" y="36324"/>
                </a:lnTo>
                <a:lnTo>
                  <a:pt x="251078" y="33146"/>
                </a:lnTo>
                <a:lnTo>
                  <a:pt x="245632" y="30035"/>
                </a:lnTo>
                <a:lnTo>
                  <a:pt x="234288" y="23932"/>
                </a:lnTo>
                <a:lnTo>
                  <a:pt x="225278" y="17912"/>
                </a:lnTo>
                <a:lnTo>
                  <a:pt x="216974" y="11930"/>
                </a:lnTo>
                <a:lnTo>
                  <a:pt x="211982" y="8946"/>
                </a:lnTo>
                <a:lnTo>
                  <a:pt x="206668" y="5964"/>
                </a:lnTo>
                <a:lnTo>
                  <a:pt x="198120" y="2650"/>
                </a:lnTo>
                <a:lnTo>
                  <a:pt x="190021" y="1178"/>
                </a:lnTo>
                <a:lnTo>
                  <a:pt x="185083" y="785"/>
                </a:lnTo>
                <a:lnTo>
                  <a:pt x="175296" y="349"/>
                </a:lnTo>
                <a:lnTo>
                  <a:pt x="167640" y="155"/>
                </a:lnTo>
                <a:lnTo>
                  <a:pt x="115676" y="0"/>
                </a:lnTo>
                <a:lnTo>
                  <a:pt x="12460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InkAnnotation383"/>
          <p:cNvSpPr/>
          <p:nvPr/>
        </p:nvSpPr>
        <p:spPr>
          <a:xfrm>
            <a:off x="2956176" y="4438471"/>
            <a:ext cx="187075" cy="303194"/>
          </a:xfrm>
          <a:custGeom>
            <a:avLst/>
            <a:gdLst/>
            <a:ahLst/>
            <a:cxnLst/>
            <a:rect l="0" t="0" r="0" b="0"/>
            <a:pathLst>
              <a:path w="187075" h="303194">
                <a:moveTo>
                  <a:pt x="169214" y="97810"/>
                </a:moveTo>
                <a:lnTo>
                  <a:pt x="169214" y="124674"/>
                </a:lnTo>
                <a:lnTo>
                  <a:pt x="168222" y="128617"/>
                </a:lnTo>
                <a:lnTo>
                  <a:pt x="164474" y="135645"/>
                </a:lnTo>
                <a:lnTo>
                  <a:pt x="159501" y="142076"/>
                </a:lnTo>
                <a:lnTo>
                  <a:pt x="156785" y="145180"/>
                </a:lnTo>
                <a:lnTo>
                  <a:pt x="148477" y="153920"/>
                </a:lnTo>
                <a:lnTo>
                  <a:pt x="131714" y="170960"/>
                </a:lnTo>
                <a:lnTo>
                  <a:pt x="127347" y="174358"/>
                </a:lnTo>
                <a:lnTo>
                  <a:pt x="122451" y="177615"/>
                </a:lnTo>
                <a:lnTo>
                  <a:pt x="117203" y="180779"/>
                </a:lnTo>
                <a:lnTo>
                  <a:pt x="111719" y="183880"/>
                </a:lnTo>
                <a:lnTo>
                  <a:pt x="100335" y="189972"/>
                </a:lnTo>
                <a:lnTo>
                  <a:pt x="82770" y="198980"/>
                </a:lnTo>
                <a:lnTo>
                  <a:pt x="76858" y="200975"/>
                </a:lnTo>
                <a:lnTo>
                  <a:pt x="70933" y="202305"/>
                </a:lnTo>
                <a:lnTo>
                  <a:pt x="64998" y="203192"/>
                </a:lnTo>
                <a:lnTo>
                  <a:pt x="59057" y="203783"/>
                </a:lnTo>
                <a:lnTo>
                  <a:pt x="53112" y="204178"/>
                </a:lnTo>
                <a:lnTo>
                  <a:pt x="47164" y="204440"/>
                </a:lnTo>
                <a:lnTo>
                  <a:pt x="42207" y="203623"/>
                </a:lnTo>
                <a:lnTo>
                  <a:pt x="37910" y="202087"/>
                </a:lnTo>
                <a:lnTo>
                  <a:pt x="34053" y="200070"/>
                </a:lnTo>
                <a:lnTo>
                  <a:pt x="29497" y="198725"/>
                </a:lnTo>
                <a:lnTo>
                  <a:pt x="24476" y="197829"/>
                </a:lnTo>
                <a:lnTo>
                  <a:pt x="19144" y="197232"/>
                </a:lnTo>
                <a:lnTo>
                  <a:pt x="15589" y="194848"/>
                </a:lnTo>
                <a:lnTo>
                  <a:pt x="13219" y="191276"/>
                </a:lnTo>
                <a:lnTo>
                  <a:pt x="9594" y="183006"/>
                </a:lnTo>
                <a:lnTo>
                  <a:pt x="4675" y="176024"/>
                </a:lnTo>
                <a:lnTo>
                  <a:pt x="2967" y="171780"/>
                </a:lnTo>
                <a:lnTo>
                  <a:pt x="1828" y="166968"/>
                </a:lnTo>
                <a:lnTo>
                  <a:pt x="1069" y="161774"/>
                </a:lnTo>
                <a:lnTo>
                  <a:pt x="562" y="156328"/>
                </a:lnTo>
                <a:lnTo>
                  <a:pt x="225" y="150713"/>
                </a:lnTo>
                <a:lnTo>
                  <a:pt x="0" y="144984"/>
                </a:lnTo>
                <a:lnTo>
                  <a:pt x="842" y="139181"/>
                </a:lnTo>
                <a:lnTo>
                  <a:pt x="2396" y="133329"/>
                </a:lnTo>
                <a:lnTo>
                  <a:pt x="4424" y="127442"/>
                </a:lnTo>
                <a:lnTo>
                  <a:pt x="6768" y="121533"/>
                </a:lnTo>
                <a:lnTo>
                  <a:pt x="9323" y="115610"/>
                </a:lnTo>
                <a:lnTo>
                  <a:pt x="12018" y="109676"/>
                </a:lnTo>
                <a:lnTo>
                  <a:pt x="14808" y="102744"/>
                </a:lnTo>
                <a:lnTo>
                  <a:pt x="20552" y="87105"/>
                </a:lnTo>
                <a:lnTo>
                  <a:pt x="24466" y="79759"/>
                </a:lnTo>
                <a:lnTo>
                  <a:pt x="29059" y="72878"/>
                </a:lnTo>
                <a:lnTo>
                  <a:pt x="34105" y="66305"/>
                </a:lnTo>
                <a:lnTo>
                  <a:pt x="39454" y="60932"/>
                </a:lnTo>
                <a:lnTo>
                  <a:pt x="45004" y="56357"/>
                </a:lnTo>
                <a:lnTo>
                  <a:pt x="50689" y="52315"/>
                </a:lnTo>
                <a:lnTo>
                  <a:pt x="56463" y="47636"/>
                </a:lnTo>
                <a:lnTo>
                  <a:pt x="62297" y="42532"/>
                </a:lnTo>
                <a:lnTo>
                  <a:pt x="68170" y="37146"/>
                </a:lnTo>
                <a:lnTo>
                  <a:pt x="74070" y="32562"/>
                </a:lnTo>
                <a:lnTo>
                  <a:pt x="79988" y="28514"/>
                </a:lnTo>
                <a:lnTo>
                  <a:pt x="85917" y="24824"/>
                </a:lnTo>
                <a:lnTo>
                  <a:pt x="91855" y="21371"/>
                </a:lnTo>
                <a:lnTo>
                  <a:pt x="103744" y="14889"/>
                </a:lnTo>
                <a:lnTo>
                  <a:pt x="109692" y="12764"/>
                </a:lnTo>
                <a:lnTo>
                  <a:pt x="115642" y="11346"/>
                </a:lnTo>
                <a:lnTo>
                  <a:pt x="121593" y="10402"/>
                </a:lnTo>
                <a:lnTo>
                  <a:pt x="126553" y="8780"/>
                </a:lnTo>
                <a:lnTo>
                  <a:pt x="130852" y="6706"/>
                </a:lnTo>
                <a:lnTo>
                  <a:pt x="134709" y="4332"/>
                </a:lnTo>
                <a:lnTo>
                  <a:pt x="138273" y="2749"/>
                </a:lnTo>
                <a:lnTo>
                  <a:pt x="141642" y="1694"/>
                </a:lnTo>
                <a:lnTo>
                  <a:pt x="144879" y="990"/>
                </a:lnTo>
                <a:lnTo>
                  <a:pt x="148030" y="521"/>
                </a:lnTo>
                <a:lnTo>
                  <a:pt x="151123" y="208"/>
                </a:lnTo>
                <a:lnTo>
                  <a:pt x="154176" y="0"/>
                </a:lnTo>
                <a:lnTo>
                  <a:pt x="156212" y="853"/>
                </a:lnTo>
                <a:lnTo>
                  <a:pt x="157569" y="2414"/>
                </a:lnTo>
                <a:lnTo>
                  <a:pt x="158475" y="4447"/>
                </a:lnTo>
                <a:lnTo>
                  <a:pt x="159480" y="11998"/>
                </a:lnTo>
                <a:lnTo>
                  <a:pt x="159748" y="16789"/>
                </a:lnTo>
                <a:lnTo>
                  <a:pt x="160046" y="27404"/>
                </a:lnTo>
                <a:lnTo>
                  <a:pt x="160283" y="138320"/>
                </a:lnTo>
                <a:lnTo>
                  <a:pt x="161276" y="148629"/>
                </a:lnTo>
                <a:lnTo>
                  <a:pt x="162929" y="158479"/>
                </a:lnTo>
                <a:lnTo>
                  <a:pt x="165024" y="168021"/>
                </a:lnTo>
                <a:lnTo>
                  <a:pt x="166421" y="178352"/>
                </a:lnTo>
                <a:lnTo>
                  <a:pt x="167352" y="189207"/>
                </a:lnTo>
                <a:lnTo>
                  <a:pt x="167973" y="200413"/>
                </a:lnTo>
                <a:lnTo>
                  <a:pt x="168662" y="220802"/>
                </a:lnTo>
                <a:lnTo>
                  <a:pt x="168846" y="230406"/>
                </a:lnTo>
                <a:lnTo>
                  <a:pt x="169961" y="238793"/>
                </a:lnTo>
                <a:lnTo>
                  <a:pt x="171696" y="246369"/>
                </a:lnTo>
                <a:lnTo>
                  <a:pt x="173845" y="253404"/>
                </a:lnTo>
                <a:lnTo>
                  <a:pt x="175278" y="260079"/>
                </a:lnTo>
                <a:lnTo>
                  <a:pt x="176233" y="266512"/>
                </a:lnTo>
                <a:lnTo>
                  <a:pt x="176870" y="272786"/>
                </a:lnTo>
                <a:lnTo>
                  <a:pt x="178287" y="278953"/>
                </a:lnTo>
                <a:lnTo>
                  <a:pt x="180224" y="285048"/>
                </a:lnTo>
                <a:lnTo>
                  <a:pt x="187074" y="3031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InkAnnotation384"/>
          <p:cNvSpPr/>
          <p:nvPr/>
        </p:nvSpPr>
        <p:spPr>
          <a:xfrm>
            <a:off x="3598674" y="4446984"/>
            <a:ext cx="214243" cy="294108"/>
          </a:xfrm>
          <a:custGeom>
            <a:avLst/>
            <a:gdLst/>
            <a:ahLst/>
            <a:cxnLst/>
            <a:rect l="0" t="0" r="0" b="0"/>
            <a:pathLst>
              <a:path w="214243" h="294108">
                <a:moveTo>
                  <a:pt x="35708" y="0"/>
                </a:moveTo>
                <a:lnTo>
                  <a:pt x="35708" y="116179"/>
                </a:lnTo>
                <a:lnTo>
                  <a:pt x="34716" y="125078"/>
                </a:lnTo>
                <a:lnTo>
                  <a:pt x="33062" y="133987"/>
                </a:lnTo>
                <a:lnTo>
                  <a:pt x="30968" y="142902"/>
                </a:lnTo>
                <a:lnTo>
                  <a:pt x="29571" y="151823"/>
                </a:lnTo>
                <a:lnTo>
                  <a:pt x="28640" y="160746"/>
                </a:lnTo>
                <a:lnTo>
                  <a:pt x="28020" y="169672"/>
                </a:lnTo>
                <a:lnTo>
                  <a:pt x="26614" y="178599"/>
                </a:lnTo>
                <a:lnTo>
                  <a:pt x="24685" y="187526"/>
                </a:lnTo>
                <a:lnTo>
                  <a:pt x="22406" y="196455"/>
                </a:lnTo>
                <a:lnTo>
                  <a:pt x="19895" y="205384"/>
                </a:lnTo>
                <a:lnTo>
                  <a:pt x="14459" y="223242"/>
                </a:lnTo>
                <a:lnTo>
                  <a:pt x="12612" y="231180"/>
                </a:lnTo>
                <a:lnTo>
                  <a:pt x="11381" y="238456"/>
                </a:lnTo>
                <a:lnTo>
                  <a:pt x="10561" y="245291"/>
                </a:lnTo>
                <a:lnTo>
                  <a:pt x="9022" y="251832"/>
                </a:lnTo>
                <a:lnTo>
                  <a:pt x="7003" y="258177"/>
                </a:lnTo>
                <a:lnTo>
                  <a:pt x="4665" y="264391"/>
                </a:lnTo>
                <a:lnTo>
                  <a:pt x="3106" y="269527"/>
                </a:lnTo>
                <a:lnTo>
                  <a:pt x="1375" y="277878"/>
                </a:lnTo>
                <a:lnTo>
                  <a:pt x="605" y="284897"/>
                </a:lnTo>
                <a:lnTo>
                  <a:pt x="26" y="294107"/>
                </a:lnTo>
                <a:lnTo>
                  <a:pt x="0" y="289769"/>
                </a:lnTo>
                <a:lnTo>
                  <a:pt x="989" y="287437"/>
                </a:lnTo>
                <a:lnTo>
                  <a:pt x="7121" y="279415"/>
                </a:lnTo>
                <a:lnTo>
                  <a:pt x="12419" y="273673"/>
                </a:lnTo>
                <a:lnTo>
                  <a:pt x="18081" y="265169"/>
                </a:lnTo>
                <a:lnTo>
                  <a:pt x="20981" y="260123"/>
                </a:lnTo>
                <a:lnTo>
                  <a:pt x="24897" y="254775"/>
                </a:lnTo>
                <a:lnTo>
                  <a:pt x="29494" y="249225"/>
                </a:lnTo>
                <a:lnTo>
                  <a:pt x="34542" y="243540"/>
                </a:lnTo>
                <a:lnTo>
                  <a:pt x="39891" y="238759"/>
                </a:lnTo>
                <a:lnTo>
                  <a:pt x="45443" y="234578"/>
                </a:lnTo>
                <a:lnTo>
                  <a:pt x="73350" y="216000"/>
                </a:lnTo>
                <a:lnTo>
                  <a:pt x="80646" y="211469"/>
                </a:lnTo>
                <a:lnTo>
                  <a:pt x="87495" y="207455"/>
                </a:lnTo>
                <a:lnTo>
                  <a:pt x="94045" y="203788"/>
                </a:lnTo>
                <a:lnTo>
                  <a:pt x="106615" y="197067"/>
                </a:lnTo>
                <a:lnTo>
                  <a:pt x="112745" y="193886"/>
                </a:lnTo>
                <a:lnTo>
                  <a:pt x="119808" y="190772"/>
                </a:lnTo>
                <a:lnTo>
                  <a:pt x="127494" y="187705"/>
                </a:lnTo>
                <a:lnTo>
                  <a:pt x="135594" y="184668"/>
                </a:lnTo>
                <a:lnTo>
                  <a:pt x="142978" y="182643"/>
                </a:lnTo>
                <a:lnTo>
                  <a:pt x="149885" y="181293"/>
                </a:lnTo>
                <a:lnTo>
                  <a:pt x="156475" y="180394"/>
                </a:lnTo>
                <a:lnTo>
                  <a:pt x="162852" y="179794"/>
                </a:lnTo>
                <a:lnTo>
                  <a:pt x="169088" y="179394"/>
                </a:lnTo>
                <a:lnTo>
                  <a:pt x="175230" y="179127"/>
                </a:lnTo>
                <a:lnTo>
                  <a:pt x="187346" y="178831"/>
                </a:lnTo>
                <a:lnTo>
                  <a:pt x="206552" y="178641"/>
                </a:lnTo>
                <a:lnTo>
                  <a:pt x="209135" y="179617"/>
                </a:lnTo>
                <a:lnTo>
                  <a:pt x="210857" y="181260"/>
                </a:lnTo>
                <a:lnTo>
                  <a:pt x="212006" y="183348"/>
                </a:lnTo>
                <a:lnTo>
                  <a:pt x="213281" y="188314"/>
                </a:lnTo>
                <a:lnTo>
                  <a:pt x="214000" y="196687"/>
                </a:lnTo>
                <a:lnTo>
                  <a:pt x="214168" y="203502"/>
                </a:lnTo>
                <a:lnTo>
                  <a:pt x="214242" y="213146"/>
                </a:lnTo>
                <a:lnTo>
                  <a:pt x="213270" y="217503"/>
                </a:lnTo>
                <a:lnTo>
                  <a:pt x="209544" y="224991"/>
                </a:lnTo>
                <a:lnTo>
                  <a:pt x="206169" y="229368"/>
                </a:lnTo>
                <a:lnTo>
                  <a:pt x="201935" y="234272"/>
                </a:lnTo>
                <a:lnTo>
                  <a:pt x="197128" y="239525"/>
                </a:lnTo>
                <a:lnTo>
                  <a:pt x="191938" y="244019"/>
                </a:lnTo>
                <a:lnTo>
                  <a:pt x="186494" y="248008"/>
                </a:lnTo>
                <a:lnTo>
                  <a:pt x="180881" y="251659"/>
                </a:lnTo>
                <a:lnTo>
                  <a:pt x="174162" y="255084"/>
                </a:lnTo>
                <a:lnTo>
                  <a:pt x="166706" y="258361"/>
                </a:lnTo>
                <a:lnTo>
                  <a:pt x="158759" y="261537"/>
                </a:lnTo>
                <a:lnTo>
                  <a:pt x="150484" y="263655"/>
                </a:lnTo>
                <a:lnTo>
                  <a:pt x="141991" y="265067"/>
                </a:lnTo>
                <a:lnTo>
                  <a:pt x="133353" y="266008"/>
                </a:lnTo>
                <a:lnTo>
                  <a:pt x="124617" y="266636"/>
                </a:lnTo>
                <a:lnTo>
                  <a:pt x="115817" y="267054"/>
                </a:lnTo>
                <a:lnTo>
                  <a:pt x="99093" y="267519"/>
                </a:lnTo>
                <a:lnTo>
                  <a:pt x="69542" y="267817"/>
                </a:lnTo>
                <a:lnTo>
                  <a:pt x="26779" y="2678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InkAnnotation385"/>
          <p:cNvSpPr/>
          <p:nvPr/>
        </p:nvSpPr>
        <p:spPr>
          <a:xfrm>
            <a:off x="4063198" y="4482703"/>
            <a:ext cx="187334" cy="196454"/>
          </a:xfrm>
          <a:custGeom>
            <a:avLst/>
            <a:gdLst/>
            <a:ahLst/>
            <a:cxnLst/>
            <a:rect l="0" t="0" r="0" b="0"/>
            <a:pathLst>
              <a:path w="187334" h="196454">
                <a:moveTo>
                  <a:pt x="106966" y="0"/>
                </a:moveTo>
                <a:lnTo>
                  <a:pt x="99277" y="7688"/>
                </a:lnTo>
                <a:lnTo>
                  <a:pt x="96879" y="8102"/>
                </a:lnTo>
                <a:lnTo>
                  <a:pt x="93296" y="8377"/>
                </a:lnTo>
                <a:lnTo>
                  <a:pt x="88922" y="8562"/>
                </a:lnTo>
                <a:lnTo>
                  <a:pt x="85015" y="9676"/>
                </a:lnTo>
                <a:lnTo>
                  <a:pt x="81418" y="11411"/>
                </a:lnTo>
                <a:lnTo>
                  <a:pt x="78027" y="13561"/>
                </a:lnTo>
                <a:lnTo>
                  <a:pt x="73783" y="14994"/>
                </a:lnTo>
                <a:lnTo>
                  <a:pt x="68969" y="15949"/>
                </a:lnTo>
                <a:lnTo>
                  <a:pt x="63775" y="16585"/>
                </a:lnTo>
                <a:lnTo>
                  <a:pt x="58328" y="18002"/>
                </a:lnTo>
                <a:lnTo>
                  <a:pt x="52713" y="19939"/>
                </a:lnTo>
                <a:lnTo>
                  <a:pt x="46984" y="22222"/>
                </a:lnTo>
                <a:lnTo>
                  <a:pt x="42173" y="24736"/>
                </a:lnTo>
                <a:lnTo>
                  <a:pt x="37974" y="27405"/>
                </a:lnTo>
                <a:lnTo>
                  <a:pt x="34182" y="30176"/>
                </a:lnTo>
                <a:lnTo>
                  <a:pt x="29670" y="34008"/>
                </a:lnTo>
                <a:lnTo>
                  <a:pt x="24678" y="38547"/>
                </a:lnTo>
                <a:lnTo>
                  <a:pt x="10816" y="51770"/>
                </a:lnTo>
                <a:lnTo>
                  <a:pt x="7146" y="55349"/>
                </a:lnTo>
                <a:lnTo>
                  <a:pt x="4701" y="59719"/>
                </a:lnTo>
                <a:lnTo>
                  <a:pt x="3071" y="64617"/>
                </a:lnTo>
                <a:lnTo>
                  <a:pt x="1984" y="69867"/>
                </a:lnTo>
                <a:lnTo>
                  <a:pt x="1258" y="74359"/>
                </a:lnTo>
                <a:lnTo>
                  <a:pt x="776" y="78346"/>
                </a:lnTo>
                <a:lnTo>
                  <a:pt x="453" y="81996"/>
                </a:lnTo>
                <a:lnTo>
                  <a:pt x="239" y="86414"/>
                </a:lnTo>
                <a:lnTo>
                  <a:pt x="0" y="96614"/>
                </a:lnTo>
                <a:lnTo>
                  <a:pt x="929" y="102112"/>
                </a:lnTo>
                <a:lnTo>
                  <a:pt x="2540" y="107762"/>
                </a:lnTo>
                <a:lnTo>
                  <a:pt x="4606" y="113514"/>
                </a:lnTo>
                <a:lnTo>
                  <a:pt x="6976" y="118340"/>
                </a:lnTo>
                <a:lnTo>
                  <a:pt x="9548" y="122550"/>
                </a:lnTo>
                <a:lnTo>
                  <a:pt x="12255" y="126348"/>
                </a:lnTo>
                <a:lnTo>
                  <a:pt x="16044" y="130864"/>
                </a:lnTo>
                <a:lnTo>
                  <a:pt x="20554" y="135860"/>
                </a:lnTo>
                <a:lnTo>
                  <a:pt x="25545" y="141174"/>
                </a:lnTo>
                <a:lnTo>
                  <a:pt x="30857" y="145710"/>
                </a:lnTo>
                <a:lnTo>
                  <a:pt x="36383" y="149726"/>
                </a:lnTo>
                <a:lnTo>
                  <a:pt x="64250" y="168041"/>
                </a:lnTo>
                <a:lnTo>
                  <a:pt x="72535" y="172550"/>
                </a:lnTo>
                <a:lnTo>
                  <a:pt x="81035" y="176549"/>
                </a:lnTo>
                <a:lnTo>
                  <a:pt x="89679" y="180207"/>
                </a:lnTo>
                <a:lnTo>
                  <a:pt x="99410" y="183638"/>
                </a:lnTo>
                <a:lnTo>
                  <a:pt x="109866" y="186918"/>
                </a:lnTo>
                <a:lnTo>
                  <a:pt x="120805" y="190096"/>
                </a:lnTo>
                <a:lnTo>
                  <a:pt x="131075" y="192214"/>
                </a:lnTo>
                <a:lnTo>
                  <a:pt x="140898" y="193627"/>
                </a:lnTo>
                <a:lnTo>
                  <a:pt x="150423" y="194569"/>
                </a:lnTo>
                <a:lnTo>
                  <a:pt x="158758" y="195197"/>
                </a:lnTo>
                <a:lnTo>
                  <a:pt x="166298" y="195616"/>
                </a:lnTo>
                <a:lnTo>
                  <a:pt x="187333" y="1964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InkAnnotation386"/>
          <p:cNvSpPr/>
          <p:nvPr/>
        </p:nvSpPr>
        <p:spPr>
          <a:xfrm>
            <a:off x="4483384" y="4402335"/>
            <a:ext cx="329718" cy="339330"/>
          </a:xfrm>
          <a:custGeom>
            <a:avLst/>
            <a:gdLst/>
            <a:ahLst/>
            <a:cxnLst/>
            <a:rect l="0" t="0" r="0" b="0"/>
            <a:pathLst>
              <a:path w="329718" h="339330">
                <a:moveTo>
                  <a:pt x="213631" y="0"/>
                </a:moveTo>
                <a:lnTo>
                  <a:pt x="218371" y="0"/>
                </a:lnTo>
                <a:lnTo>
                  <a:pt x="219768" y="993"/>
                </a:lnTo>
                <a:lnTo>
                  <a:pt x="220699" y="2646"/>
                </a:lnTo>
                <a:lnTo>
                  <a:pt x="221320" y="4741"/>
                </a:lnTo>
                <a:lnTo>
                  <a:pt x="224655" y="9714"/>
                </a:lnTo>
                <a:lnTo>
                  <a:pt x="229445" y="16224"/>
                </a:lnTo>
                <a:lnTo>
                  <a:pt x="234881" y="25732"/>
                </a:lnTo>
                <a:lnTo>
                  <a:pt x="240604" y="36572"/>
                </a:lnTo>
                <a:lnTo>
                  <a:pt x="243520" y="42240"/>
                </a:lnTo>
                <a:lnTo>
                  <a:pt x="245463" y="48997"/>
                </a:lnTo>
                <a:lnTo>
                  <a:pt x="246758" y="56477"/>
                </a:lnTo>
                <a:lnTo>
                  <a:pt x="247622" y="64440"/>
                </a:lnTo>
                <a:lnTo>
                  <a:pt x="248198" y="71734"/>
                </a:lnTo>
                <a:lnTo>
                  <a:pt x="248582" y="78580"/>
                </a:lnTo>
                <a:lnTo>
                  <a:pt x="248838" y="85129"/>
                </a:lnTo>
                <a:lnTo>
                  <a:pt x="248016" y="92472"/>
                </a:lnTo>
                <a:lnTo>
                  <a:pt x="246476" y="100343"/>
                </a:lnTo>
                <a:lnTo>
                  <a:pt x="244458" y="108567"/>
                </a:lnTo>
                <a:lnTo>
                  <a:pt x="242119" y="116035"/>
                </a:lnTo>
                <a:lnTo>
                  <a:pt x="239569" y="122997"/>
                </a:lnTo>
                <a:lnTo>
                  <a:pt x="236876" y="129623"/>
                </a:lnTo>
                <a:lnTo>
                  <a:pt x="233097" y="135033"/>
                </a:lnTo>
                <a:lnTo>
                  <a:pt x="223605" y="143689"/>
                </a:lnTo>
                <a:lnTo>
                  <a:pt x="217304" y="148379"/>
                </a:lnTo>
                <a:lnTo>
                  <a:pt x="202365" y="158881"/>
                </a:lnTo>
                <a:lnTo>
                  <a:pt x="194214" y="163468"/>
                </a:lnTo>
                <a:lnTo>
                  <a:pt x="185803" y="167518"/>
                </a:lnTo>
                <a:lnTo>
                  <a:pt x="177220" y="171210"/>
                </a:lnTo>
                <a:lnTo>
                  <a:pt x="169514" y="173671"/>
                </a:lnTo>
                <a:lnTo>
                  <a:pt x="162391" y="175313"/>
                </a:lnTo>
                <a:lnTo>
                  <a:pt x="155658" y="176406"/>
                </a:lnTo>
                <a:lnTo>
                  <a:pt x="148194" y="177135"/>
                </a:lnTo>
                <a:lnTo>
                  <a:pt x="140241" y="177622"/>
                </a:lnTo>
                <a:lnTo>
                  <a:pt x="123466" y="178162"/>
                </a:lnTo>
                <a:lnTo>
                  <a:pt x="79571" y="178538"/>
                </a:lnTo>
                <a:lnTo>
                  <a:pt x="71672" y="177564"/>
                </a:lnTo>
                <a:lnTo>
                  <a:pt x="64421" y="175924"/>
                </a:lnTo>
                <a:lnTo>
                  <a:pt x="57603" y="173837"/>
                </a:lnTo>
                <a:lnTo>
                  <a:pt x="51073" y="170462"/>
                </a:lnTo>
                <a:lnTo>
                  <a:pt x="44736" y="166228"/>
                </a:lnTo>
                <a:lnTo>
                  <a:pt x="38527" y="161420"/>
                </a:lnTo>
                <a:lnTo>
                  <a:pt x="32402" y="157223"/>
                </a:lnTo>
                <a:lnTo>
                  <a:pt x="26336" y="153433"/>
                </a:lnTo>
                <a:lnTo>
                  <a:pt x="20306" y="149913"/>
                </a:lnTo>
                <a:lnTo>
                  <a:pt x="10962" y="140711"/>
                </a:lnTo>
                <a:lnTo>
                  <a:pt x="4493" y="131000"/>
                </a:lnTo>
                <a:lnTo>
                  <a:pt x="1618" y="123376"/>
                </a:lnTo>
                <a:lnTo>
                  <a:pt x="341" y="114035"/>
                </a:lnTo>
                <a:lnTo>
                  <a:pt x="0" y="108766"/>
                </a:lnTo>
                <a:lnTo>
                  <a:pt x="765" y="104260"/>
                </a:lnTo>
                <a:lnTo>
                  <a:pt x="4261" y="96609"/>
                </a:lnTo>
                <a:lnTo>
                  <a:pt x="11807" y="86723"/>
                </a:lnTo>
                <a:lnTo>
                  <a:pt x="15582" y="84605"/>
                </a:lnTo>
                <a:lnTo>
                  <a:pt x="25067" y="82251"/>
                </a:lnTo>
                <a:lnTo>
                  <a:pt x="31367" y="82615"/>
                </a:lnTo>
                <a:lnTo>
                  <a:pt x="38544" y="83850"/>
                </a:lnTo>
                <a:lnTo>
                  <a:pt x="46305" y="85666"/>
                </a:lnTo>
                <a:lnTo>
                  <a:pt x="54455" y="86877"/>
                </a:lnTo>
                <a:lnTo>
                  <a:pt x="62866" y="87683"/>
                </a:lnTo>
                <a:lnTo>
                  <a:pt x="71449" y="88221"/>
                </a:lnTo>
                <a:lnTo>
                  <a:pt x="80147" y="89572"/>
                </a:lnTo>
                <a:lnTo>
                  <a:pt x="88923" y="91465"/>
                </a:lnTo>
                <a:lnTo>
                  <a:pt x="97751" y="93719"/>
                </a:lnTo>
                <a:lnTo>
                  <a:pt x="106612" y="97206"/>
                </a:lnTo>
                <a:lnTo>
                  <a:pt x="115495" y="101515"/>
                </a:lnTo>
                <a:lnTo>
                  <a:pt x="124395" y="106372"/>
                </a:lnTo>
                <a:lnTo>
                  <a:pt x="133304" y="111594"/>
                </a:lnTo>
                <a:lnTo>
                  <a:pt x="151142" y="122689"/>
                </a:lnTo>
                <a:lnTo>
                  <a:pt x="177918" y="140091"/>
                </a:lnTo>
                <a:lnTo>
                  <a:pt x="186846" y="146972"/>
                </a:lnTo>
                <a:lnTo>
                  <a:pt x="195774" y="154536"/>
                </a:lnTo>
                <a:lnTo>
                  <a:pt x="204703" y="162556"/>
                </a:lnTo>
                <a:lnTo>
                  <a:pt x="212640" y="170878"/>
                </a:lnTo>
                <a:lnTo>
                  <a:pt x="219916" y="179403"/>
                </a:lnTo>
                <a:lnTo>
                  <a:pt x="226750" y="188063"/>
                </a:lnTo>
                <a:lnTo>
                  <a:pt x="233291" y="196813"/>
                </a:lnTo>
                <a:lnTo>
                  <a:pt x="245850" y="214473"/>
                </a:lnTo>
                <a:lnTo>
                  <a:pt x="251978" y="224341"/>
                </a:lnTo>
                <a:lnTo>
                  <a:pt x="258047" y="234889"/>
                </a:lnTo>
                <a:lnTo>
                  <a:pt x="264078" y="245890"/>
                </a:lnTo>
                <a:lnTo>
                  <a:pt x="270083" y="256200"/>
                </a:lnTo>
                <a:lnTo>
                  <a:pt x="282046" y="275593"/>
                </a:lnTo>
                <a:lnTo>
                  <a:pt x="288014" y="283940"/>
                </a:lnTo>
                <a:lnTo>
                  <a:pt x="293978" y="291489"/>
                </a:lnTo>
                <a:lnTo>
                  <a:pt x="299938" y="298505"/>
                </a:lnTo>
                <a:lnTo>
                  <a:pt x="304903" y="305168"/>
                </a:lnTo>
                <a:lnTo>
                  <a:pt x="309205" y="311594"/>
                </a:lnTo>
                <a:lnTo>
                  <a:pt x="313066" y="317862"/>
                </a:lnTo>
                <a:lnTo>
                  <a:pt x="320001" y="327473"/>
                </a:lnTo>
                <a:lnTo>
                  <a:pt x="329717" y="3393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InkAnnotation387"/>
          <p:cNvSpPr/>
          <p:nvPr/>
        </p:nvSpPr>
        <p:spPr>
          <a:xfrm>
            <a:off x="5107781" y="4385984"/>
            <a:ext cx="303037" cy="373508"/>
          </a:xfrm>
          <a:custGeom>
            <a:avLst/>
            <a:gdLst/>
            <a:ahLst/>
            <a:cxnLst/>
            <a:rect l="0" t="0" r="0" b="0"/>
            <a:pathLst>
              <a:path w="303037" h="373508">
                <a:moveTo>
                  <a:pt x="0" y="43141"/>
                </a:moveTo>
                <a:lnTo>
                  <a:pt x="25731" y="43141"/>
                </a:lnTo>
                <a:lnTo>
                  <a:pt x="31044" y="44133"/>
                </a:lnTo>
                <a:lnTo>
                  <a:pt x="36571" y="45786"/>
                </a:lnTo>
                <a:lnTo>
                  <a:pt x="48996" y="50270"/>
                </a:lnTo>
                <a:lnTo>
                  <a:pt x="64440" y="55569"/>
                </a:lnTo>
                <a:lnTo>
                  <a:pt x="71733" y="58372"/>
                </a:lnTo>
                <a:lnTo>
                  <a:pt x="78579" y="61232"/>
                </a:lnTo>
                <a:lnTo>
                  <a:pt x="85129" y="64131"/>
                </a:lnTo>
                <a:lnTo>
                  <a:pt x="92471" y="67056"/>
                </a:lnTo>
                <a:lnTo>
                  <a:pt x="108566" y="72952"/>
                </a:lnTo>
                <a:lnTo>
                  <a:pt x="118018" y="75913"/>
                </a:lnTo>
                <a:lnTo>
                  <a:pt x="149290" y="84822"/>
                </a:lnTo>
                <a:lnTo>
                  <a:pt x="178841" y="93744"/>
                </a:lnTo>
                <a:lnTo>
                  <a:pt x="200862" y="99696"/>
                </a:lnTo>
                <a:lnTo>
                  <a:pt x="211299" y="101681"/>
                </a:lnTo>
                <a:lnTo>
                  <a:pt x="221233" y="103003"/>
                </a:lnTo>
                <a:lnTo>
                  <a:pt x="230833" y="103885"/>
                </a:lnTo>
                <a:lnTo>
                  <a:pt x="239216" y="104473"/>
                </a:lnTo>
                <a:lnTo>
                  <a:pt x="246790" y="104864"/>
                </a:lnTo>
                <a:lnTo>
                  <a:pt x="253823" y="105125"/>
                </a:lnTo>
                <a:lnTo>
                  <a:pt x="260497" y="104308"/>
                </a:lnTo>
                <a:lnTo>
                  <a:pt x="266930" y="102770"/>
                </a:lnTo>
                <a:lnTo>
                  <a:pt x="273203" y="100753"/>
                </a:lnTo>
                <a:lnTo>
                  <a:pt x="278378" y="99408"/>
                </a:lnTo>
                <a:lnTo>
                  <a:pt x="286773" y="97914"/>
                </a:lnTo>
                <a:lnTo>
                  <a:pt x="293811" y="94604"/>
                </a:lnTo>
                <a:lnTo>
                  <a:pt x="297077" y="92332"/>
                </a:lnTo>
                <a:lnTo>
                  <a:pt x="299254" y="88833"/>
                </a:lnTo>
                <a:lnTo>
                  <a:pt x="301674" y="79654"/>
                </a:lnTo>
                <a:lnTo>
                  <a:pt x="303036" y="68070"/>
                </a:lnTo>
                <a:lnTo>
                  <a:pt x="300709" y="58851"/>
                </a:lnTo>
                <a:lnTo>
                  <a:pt x="296367" y="49131"/>
                </a:lnTo>
                <a:lnTo>
                  <a:pt x="288344" y="38080"/>
                </a:lnTo>
                <a:lnTo>
                  <a:pt x="282603" y="31631"/>
                </a:lnTo>
                <a:lnTo>
                  <a:pt x="274099" y="22812"/>
                </a:lnTo>
                <a:lnTo>
                  <a:pt x="269053" y="17682"/>
                </a:lnTo>
                <a:lnTo>
                  <a:pt x="262712" y="14262"/>
                </a:lnTo>
                <a:lnTo>
                  <a:pt x="255508" y="11981"/>
                </a:lnTo>
                <a:lnTo>
                  <a:pt x="247729" y="10461"/>
                </a:lnTo>
                <a:lnTo>
                  <a:pt x="239567" y="8456"/>
                </a:lnTo>
                <a:lnTo>
                  <a:pt x="231149" y="6126"/>
                </a:lnTo>
                <a:lnTo>
                  <a:pt x="222560" y="3582"/>
                </a:lnTo>
                <a:lnTo>
                  <a:pt x="214849" y="1885"/>
                </a:lnTo>
                <a:lnTo>
                  <a:pt x="207726" y="754"/>
                </a:lnTo>
                <a:lnTo>
                  <a:pt x="200991" y="0"/>
                </a:lnTo>
                <a:lnTo>
                  <a:pt x="193525" y="490"/>
                </a:lnTo>
                <a:lnTo>
                  <a:pt x="185572" y="1808"/>
                </a:lnTo>
                <a:lnTo>
                  <a:pt x="177292" y="3679"/>
                </a:lnTo>
                <a:lnTo>
                  <a:pt x="168796" y="4927"/>
                </a:lnTo>
                <a:lnTo>
                  <a:pt x="160157" y="5759"/>
                </a:lnTo>
                <a:lnTo>
                  <a:pt x="151419" y="6313"/>
                </a:lnTo>
                <a:lnTo>
                  <a:pt x="142618" y="7674"/>
                </a:lnTo>
                <a:lnTo>
                  <a:pt x="133774" y="9575"/>
                </a:lnTo>
                <a:lnTo>
                  <a:pt x="124901" y="11833"/>
                </a:lnTo>
                <a:lnTo>
                  <a:pt x="117002" y="14332"/>
                </a:lnTo>
                <a:lnTo>
                  <a:pt x="109752" y="16989"/>
                </a:lnTo>
                <a:lnTo>
                  <a:pt x="102933" y="19753"/>
                </a:lnTo>
                <a:lnTo>
                  <a:pt x="95411" y="23580"/>
                </a:lnTo>
                <a:lnTo>
                  <a:pt x="87419" y="28116"/>
                </a:lnTo>
                <a:lnTo>
                  <a:pt x="79115" y="33124"/>
                </a:lnTo>
                <a:lnTo>
                  <a:pt x="71595" y="37455"/>
                </a:lnTo>
                <a:lnTo>
                  <a:pt x="57947" y="44913"/>
                </a:lnTo>
                <a:lnTo>
                  <a:pt x="51530" y="49284"/>
                </a:lnTo>
                <a:lnTo>
                  <a:pt x="45267" y="54181"/>
                </a:lnTo>
                <a:lnTo>
                  <a:pt x="39108" y="59430"/>
                </a:lnTo>
                <a:lnTo>
                  <a:pt x="34009" y="64914"/>
                </a:lnTo>
                <a:lnTo>
                  <a:pt x="25698" y="76299"/>
                </a:lnTo>
                <a:lnTo>
                  <a:pt x="22093" y="83106"/>
                </a:lnTo>
                <a:lnTo>
                  <a:pt x="18697" y="90620"/>
                </a:lnTo>
                <a:lnTo>
                  <a:pt x="15441" y="98606"/>
                </a:lnTo>
                <a:lnTo>
                  <a:pt x="12278" y="105915"/>
                </a:lnTo>
                <a:lnTo>
                  <a:pt x="6118" y="119327"/>
                </a:lnTo>
                <a:lnTo>
                  <a:pt x="5071" y="125681"/>
                </a:lnTo>
                <a:lnTo>
                  <a:pt x="5365" y="131902"/>
                </a:lnTo>
                <a:lnTo>
                  <a:pt x="6553" y="138034"/>
                </a:lnTo>
                <a:lnTo>
                  <a:pt x="8337" y="145098"/>
                </a:lnTo>
                <a:lnTo>
                  <a:pt x="10518" y="152784"/>
                </a:lnTo>
                <a:lnTo>
                  <a:pt x="15589" y="169261"/>
                </a:lnTo>
                <a:lnTo>
                  <a:pt x="21149" y="186507"/>
                </a:lnTo>
                <a:lnTo>
                  <a:pt x="26006" y="195273"/>
                </a:lnTo>
                <a:lnTo>
                  <a:pt x="32220" y="204093"/>
                </a:lnTo>
                <a:lnTo>
                  <a:pt x="39340" y="212950"/>
                </a:lnTo>
                <a:lnTo>
                  <a:pt x="46070" y="221832"/>
                </a:lnTo>
                <a:lnTo>
                  <a:pt x="58840" y="239637"/>
                </a:lnTo>
                <a:lnTo>
                  <a:pt x="65023" y="247560"/>
                </a:lnTo>
                <a:lnTo>
                  <a:pt x="71130" y="254826"/>
                </a:lnTo>
                <a:lnTo>
                  <a:pt x="77186" y="261655"/>
                </a:lnTo>
                <a:lnTo>
                  <a:pt x="84199" y="268191"/>
                </a:lnTo>
                <a:lnTo>
                  <a:pt x="91851" y="274534"/>
                </a:lnTo>
                <a:lnTo>
                  <a:pt x="99929" y="280746"/>
                </a:lnTo>
                <a:lnTo>
                  <a:pt x="107299" y="286872"/>
                </a:lnTo>
                <a:lnTo>
                  <a:pt x="114197" y="292941"/>
                </a:lnTo>
                <a:lnTo>
                  <a:pt x="127152" y="304975"/>
                </a:lnTo>
                <a:lnTo>
                  <a:pt x="139525" y="316939"/>
                </a:lnTo>
                <a:lnTo>
                  <a:pt x="145602" y="321915"/>
                </a:lnTo>
                <a:lnTo>
                  <a:pt x="151639" y="326224"/>
                </a:lnTo>
                <a:lnTo>
                  <a:pt x="157647" y="330090"/>
                </a:lnTo>
                <a:lnTo>
                  <a:pt x="163637" y="333659"/>
                </a:lnTo>
                <a:lnTo>
                  <a:pt x="169615" y="337030"/>
                </a:lnTo>
                <a:lnTo>
                  <a:pt x="181548" y="343422"/>
                </a:lnTo>
                <a:lnTo>
                  <a:pt x="193467" y="349570"/>
                </a:lnTo>
                <a:lnTo>
                  <a:pt x="202733" y="352965"/>
                </a:lnTo>
                <a:lnTo>
                  <a:pt x="206593" y="353870"/>
                </a:lnTo>
                <a:lnTo>
                  <a:pt x="213527" y="357521"/>
                </a:lnTo>
                <a:lnTo>
                  <a:pt x="216765" y="359884"/>
                </a:lnTo>
                <a:lnTo>
                  <a:pt x="223009" y="362509"/>
                </a:lnTo>
                <a:lnTo>
                  <a:pt x="232103" y="363987"/>
                </a:lnTo>
                <a:lnTo>
                  <a:pt x="240908" y="364527"/>
                </a:lnTo>
                <a:lnTo>
                  <a:pt x="250031" y="364609"/>
                </a:lnTo>
                <a:lnTo>
                  <a:pt x="250031" y="373507"/>
                </a:lnTo>
                <a:lnTo>
                  <a:pt x="250031" y="3646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InkAnnotation388"/>
          <p:cNvSpPr/>
          <p:nvPr/>
        </p:nvSpPr>
        <p:spPr>
          <a:xfrm>
            <a:off x="3214687" y="4884539"/>
            <a:ext cx="17860" cy="526852"/>
          </a:xfrm>
          <a:custGeom>
            <a:avLst/>
            <a:gdLst/>
            <a:ahLst/>
            <a:cxnLst/>
            <a:rect l="0" t="0" r="0" b="0"/>
            <a:pathLst>
              <a:path w="17860" h="526852">
                <a:moveTo>
                  <a:pt x="17859" y="0"/>
                </a:moveTo>
                <a:lnTo>
                  <a:pt x="13119" y="4740"/>
                </a:lnTo>
                <a:lnTo>
                  <a:pt x="11722" y="7129"/>
                </a:lnTo>
                <a:lnTo>
                  <a:pt x="10791" y="9713"/>
                </a:lnTo>
                <a:lnTo>
                  <a:pt x="10171" y="12428"/>
                </a:lnTo>
                <a:lnTo>
                  <a:pt x="9757" y="16223"/>
                </a:lnTo>
                <a:lnTo>
                  <a:pt x="9297" y="25731"/>
                </a:lnTo>
                <a:lnTo>
                  <a:pt x="9039" y="42240"/>
                </a:lnTo>
                <a:lnTo>
                  <a:pt x="8962" y="59699"/>
                </a:lnTo>
                <a:lnTo>
                  <a:pt x="7959" y="66588"/>
                </a:lnTo>
                <a:lnTo>
                  <a:pt x="6298" y="74158"/>
                </a:lnTo>
                <a:lnTo>
                  <a:pt x="4199" y="82181"/>
                </a:lnTo>
                <a:lnTo>
                  <a:pt x="2799" y="89513"/>
                </a:lnTo>
                <a:lnTo>
                  <a:pt x="1866" y="96386"/>
                </a:lnTo>
                <a:lnTo>
                  <a:pt x="1244" y="102953"/>
                </a:lnTo>
                <a:lnTo>
                  <a:pt x="829" y="110307"/>
                </a:lnTo>
                <a:lnTo>
                  <a:pt x="369" y="126415"/>
                </a:lnTo>
                <a:lnTo>
                  <a:pt x="1" y="288852"/>
                </a:lnTo>
                <a:lnTo>
                  <a:pt x="993" y="300716"/>
                </a:lnTo>
                <a:lnTo>
                  <a:pt x="2646" y="312594"/>
                </a:lnTo>
                <a:lnTo>
                  <a:pt x="4740" y="324482"/>
                </a:lnTo>
                <a:lnTo>
                  <a:pt x="6137" y="335384"/>
                </a:lnTo>
                <a:lnTo>
                  <a:pt x="7068" y="345628"/>
                </a:lnTo>
                <a:lnTo>
                  <a:pt x="7688" y="355434"/>
                </a:lnTo>
                <a:lnTo>
                  <a:pt x="7110" y="364948"/>
                </a:lnTo>
                <a:lnTo>
                  <a:pt x="5732" y="374267"/>
                </a:lnTo>
                <a:lnTo>
                  <a:pt x="3821" y="383457"/>
                </a:lnTo>
                <a:lnTo>
                  <a:pt x="2548" y="392559"/>
                </a:lnTo>
                <a:lnTo>
                  <a:pt x="1698" y="401605"/>
                </a:lnTo>
                <a:lnTo>
                  <a:pt x="1132" y="410611"/>
                </a:lnTo>
                <a:lnTo>
                  <a:pt x="503" y="428556"/>
                </a:lnTo>
                <a:lnTo>
                  <a:pt x="66" y="466135"/>
                </a:lnTo>
                <a:lnTo>
                  <a:pt x="0" y="52685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InkAnnotation389"/>
          <p:cNvSpPr/>
          <p:nvPr/>
        </p:nvSpPr>
        <p:spPr>
          <a:xfrm>
            <a:off x="5357812" y="4947046"/>
            <a:ext cx="53579" cy="427371"/>
          </a:xfrm>
          <a:custGeom>
            <a:avLst/>
            <a:gdLst/>
            <a:ahLst/>
            <a:cxnLst/>
            <a:rect l="0" t="0" r="0" b="0"/>
            <a:pathLst>
              <a:path w="53579" h="427371">
                <a:moveTo>
                  <a:pt x="0" y="0"/>
                </a:moveTo>
                <a:lnTo>
                  <a:pt x="0" y="9482"/>
                </a:lnTo>
                <a:lnTo>
                  <a:pt x="992" y="14258"/>
                </a:lnTo>
                <a:lnTo>
                  <a:pt x="2646" y="19427"/>
                </a:lnTo>
                <a:lnTo>
                  <a:pt x="4740" y="24858"/>
                </a:lnTo>
                <a:lnTo>
                  <a:pt x="9713" y="38830"/>
                </a:lnTo>
                <a:lnTo>
                  <a:pt x="29811" y="98409"/>
                </a:lnTo>
                <a:lnTo>
                  <a:pt x="31780" y="108270"/>
                </a:lnTo>
                <a:lnTo>
                  <a:pt x="33093" y="118813"/>
                </a:lnTo>
                <a:lnTo>
                  <a:pt x="33968" y="129810"/>
                </a:lnTo>
                <a:lnTo>
                  <a:pt x="35544" y="140119"/>
                </a:lnTo>
                <a:lnTo>
                  <a:pt x="37587" y="149967"/>
                </a:lnTo>
                <a:lnTo>
                  <a:pt x="39940" y="159509"/>
                </a:lnTo>
                <a:lnTo>
                  <a:pt x="41510" y="168847"/>
                </a:lnTo>
                <a:lnTo>
                  <a:pt x="42556" y="178050"/>
                </a:lnTo>
                <a:lnTo>
                  <a:pt x="43254" y="187161"/>
                </a:lnTo>
                <a:lnTo>
                  <a:pt x="44710" y="197203"/>
                </a:lnTo>
                <a:lnTo>
                  <a:pt x="46674" y="207867"/>
                </a:lnTo>
                <a:lnTo>
                  <a:pt x="48976" y="218946"/>
                </a:lnTo>
                <a:lnTo>
                  <a:pt x="50510" y="229307"/>
                </a:lnTo>
                <a:lnTo>
                  <a:pt x="51533" y="239192"/>
                </a:lnTo>
                <a:lnTo>
                  <a:pt x="52215" y="248758"/>
                </a:lnTo>
                <a:lnTo>
                  <a:pt x="52669" y="258113"/>
                </a:lnTo>
                <a:lnTo>
                  <a:pt x="53174" y="276444"/>
                </a:lnTo>
                <a:lnTo>
                  <a:pt x="53567" y="344748"/>
                </a:lnTo>
                <a:lnTo>
                  <a:pt x="53578" y="413987"/>
                </a:lnTo>
                <a:lnTo>
                  <a:pt x="52586" y="415890"/>
                </a:lnTo>
                <a:lnTo>
                  <a:pt x="50933" y="417158"/>
                </a:lnTo>
                <a:lnTo>
                  <a:pt x="45016" y="419547"/>
                </a:lnTo>
                <a:lnTo>
                  <a:pt x="44681" y="427370"/>
                </a:lnTo>
                <a:lnTo>
                  <a:pt x="44650" y="420031"/>
                </a:lnTo>
                <a:lnTo>
                  <a:pt x="45641" y="419919"/>
                </a:lnTo>
                <a:lnTo>
                  <a:pt x="47294" y="419845"/>
                </a:lnTo>
                <a:lnTo>
                  <a:pt x="53546" y="419696"/>
                </a:lnTo>
                <a:lnTo>
                  <a:pt x="53568" y="419696"/>
                </a:lnTo>
                <a:lnTo>
                  <a:pt x="53572" y="419695"/>
                </a:lnTo>
                <a:lnTo>
                  <a:pt x="53578" y="419695"/>
                </a:lnTo>
                <a:lnTo>
                  <a:pt x="53578" y="41076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InkAnnotation390"/>
          <p:cNvSpPr/>
          <p:nvPr/>
        </p:nvSpPr>
        <p:spPr>
          <a:xfrm>
            <a:off x="4795242" y="4911328"/>
            <a:ext cx="196454" cy="285751"/>
          </a:xfrm>
          <a:custGeom>
            <a:avLst/>
            <a:gdLst/>
            <a:ahLst/>
            <a:cxnLst/>
            <a:rect l="0" t="0" r="0" b="0"/>
            <a:pathLst>
              <a:path w="196454" h="285751">
                <a:moveTo>
                  <a:pt x="196453" y="0"/>
                </a:moveTo>
                <a:lnTo>
                  <a:pt x="191713" y="4740"/>
                </a:lnTo>
                <a:lnTo>
                  <a:pt x="186739" y="12359"/>
                </a:lnTo>
                <a:lnTo>
                  <a:pt x="184024" y="17169"/>
                </a:lnTo>
                <a:lnTo>
                  <a:pt x="178361" y="27805"/>
                </a:lnTo>
                <a:lnTo>
                  <a:pt x="175462" y="33419"/>
                </a:lnTo>
                <a:lnTo>
                  <a:pt x="172537" y="40138"/>
                </a:lnTo>
                <a:lnTo>
                  <a:pt x="169595" y="47595"/>
                </a:lnTo>
                <a:lnTo>
                  <a:pt x="166641" y="55542"/>
                </a:lnTo>
                <a:lnTo>
                  <a:pt x="162688" y="63817"/>
                </a:lnTo>
                <a:lnTo>
                  <a:pt x="158068" y="72310"/>
                </a:lnTo>
                <a:lnTo>
                  <a:pt x="153004" y="80949"/>
                </a:lnTo>
                <a:lnTo>
                  <a:pt x="142084" y="98485"/>
                </a:lnTo>
                <a:lnTo>
                  <a:pt x="118906" y="133996"/>
                </a:lnTo>
                <a:lnTo>
                  <a:pt x="113997" y="142908"/>
                </a:lnTo>
                <a:lnTo>
                  <a:pt x="109732" y="151827"/>
                </a:lnTo>
                <a:lnTo>
                  <a:pt x="105897" y="160749"/>
                </a:lnTo>
                <a:lnTo>
                  <a:pt x="101356" y="169674"/>
                </a:lnTo>
                <a:lnTo>
                  <a:pt x="96344" y="178600"/>
                </a:lnTo>
                <a:lnTo>
                  <a:pt x="91018" y="187527"/>
                </a:lnTo>
                <a:lnTo>
                  <a:pt x="85483" y="195463"/>
                </a:lnTo>
                <a:lnTo>
                  <a:pt x="79809" y="202738"/>
                </a:lnTo>
                <a:lnTo>
                  <a:pt x="74042" y="209573"/>
                </a:lnTo>
                <a:lnTo>
                  <a:pt x="68213" y="216113"/>
                </a:lnTo>
                <a:lnTo>
                  <a:pt x="56444" y="228672"/>
                </a:lnTo>
                <a:lnTo>
                  <a:pt x="51519" y="234800"/>
                </a:lnTo>
                <a:lnTo>
                  <a:pt x="47244" y="240869"/>
                </a:lnTo>
                <a:lnTo>
                  <a:pt x="43402" y="246899"/>
                </a:lnTo>
                <a:lnTo>
                  <a:pt x="38856" y="252904"/>
                </a:lnTo>
                <a:lnTo>
                  <a:pt x="33842" y="258892"/>
                </a:lnTo>
                <a:lnTo>
                  <a:pt x="23970" y="269844"/>
                </a:lnTo>
                <a:lnTo>
                  <a:pt x="16275" y="278019"/>
                </a:lnTo>
                <a:lnTo>
                  <a:pt x="12835" y="280596"/>
                </a:lnTo>
                <a:lnTo>
                  <a:pt x="9548" y="282314"/>
                </a:ln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InkAnnotation391"/>
          <p:cNvSpPr/>
          <p:nvPr/>
        </p:nvSpPr>
        <p:spPr>
          <a:xfrm>
            <a:off x="4777382" y="4822031"/>
            <a:ext cx="285751" cy="330399"/>
          </a:xfrm>
          <a:custGeom>
            <a:avLst/>
            <a:gdLst/>
            <a:ahLst/>
            <a:cxnLst/>
            <a:rect l="0" t="0" r="0" b="0"/>
            <a:pathLst>
              <a:path w="285751" h="330399">
                <a:moveTo>
                  <a:pt x="0" y="0"/>
                </a:moveTo>
                <a:lnTo>
                  <a:pt x="4740" y="4740"/>
                </a:lnTo>
                <a:lnTo>
                  <a:pt x="12359" y="9713"/>
                </a:lnTo>
                <a:lnTo>
                  <a:pt x="17169" y="12428"/>
                </a:lnTo>
                <a:lnTo>
                  <a:pt x="23352" y="16223"/>
                </a:lnTo>
                <a:lnTo>
                  <a:pt x="38160" y="25731"/>
                </a:lnTo>
                <a:lnTo>
                  <a:pt x="45284" y="32037"/>
                </a:lnTo>
                <a:lnTo>
                  <a:pt x="52017" y="39218"/>
                </a:lnTo>
                <a:lnTo>
                  <a:pt x="58491" y="46981"/>
                </a:lnTo>
                <a:lnTo>
                  <a:pt x="66775" y="55133"/>
                </a:lnTo>
                <a:lnTo>
                  <a:pt x="76267" y="63544"/>
                </a:lnTo>
                <a:lnTo>
                  <a:pt x="86563" y="72128"/>
                </a:lnTo>
                <a:lnTo>
                  <a:pt x="96404" y="81820"/>
                </a:lnTo>
                <a:lnTo>
                  <a:pt x="105942" y="92250"/>
                </a:lnTo>
                <a:lnTo>
                  <a:pt x="115276" y="103171"/>
                </a:lnTo>
                <a:lnTo>
                  <a:pt x="125468" y="114421"/>
                </a:lnTo>
                <a:lnTo>
                  <a:pt x="147375" y="137505"/>
                </a:lnTo>
                <a:lnTo>
                  <a:pt x="158774" y="150209"/>
                </a:lnTo>
                <a:lnTo>
                  <a:pt x="182022" y="177553"/>
                </a:lnTo>
                <a:lnTo>
                  <a:pt x="202938" y="203597"/>
                </a:lnTo>
                <a:lnTo>
                  <a:pt x="212682" y="216099"/>
                </a:lnTo>
                <a:lnTo>
                  <a:pt x="222156" y="229394"/>
                </a:lnTo>
                <a:lnTo>
                  <a:pt x="231448" y="243218"/>
                </a:lnTo>
                <a:lnTo>
                  <a:pt x="263008" y="291570"/>
                </a:lnTo>
                <a:lnTo>
                  <a:pt x="268604" y="300544"/>
                </a:lnTo>
                <a:lnTo>
                  <a:pt x="273327" y="308511"/>
                </a:lnTo>
                <a:lnTo>
                  <a:pt x="285750" y="33039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InkAnnotation392"/>
          <p:cNvSpPr/>
          <p:nvPr/>
        </p:nvSpPr>
        <p:spPr>
          <a:xfrm>
            <a:off x="4232671" y="4902398"/>
            <a:ext cx="205384" cy="241103"/>
          </a:xfrm>
          <a:custGeom>
            <a:avLst/>
            <a:gdLst/>
            <a:ahLst/>
            <a:cxnLst/>
            <a:rect l="0" t="0" r="0" b="0"/>
            <a:pathLst>
              <a:path w="205384" h="241103">
                <a:moveTo>
                  <a:pt x="205383" y="0"/>
                </a:moveTo>
                <a:lnTo>
                  <a:pt x="205383" y="4740"/>
                </a:lnTo>
                <a:lnTo>
                  <a:pt x="204391" y="7129"/>
                </a:lnTo>
                <a:lnTo>
                  <a:pt x="200642" y="12429"/>
                </a:lnTo>
                <a:lnTo>
                  <a:pt x="195669" y="18091"/>
                </a:lnTo>
                <a:lnTo>
                  <a:pt x="192954" y="20991"/>
                </a:lnTo>
                <a:lnTo>
                  <a:pt x="179651" y="34552"/>
                </a:lnTo>
                <a:lnTo>
                  <a:pt x="175330" y="40894"/>
                </a:lnTo>
                <a:lnTo>
                  <a:pt x="171457" y="48099"/>
                </a:lnTo>
                <a:lnTo>
                  <a:pt x="167883" y="55878"/>
                </a:lnTo>
                <a:lnTo>
                  <a:pt x="163516" y="63049"/>
                </a:lnTo>
                <a:lnTo>
                  <a:pt x="158620" y="69814"/>
                </a:lnTo>
                <a:lnTo>
                  <a:pt x="153372" y="76308"/>
                </a:lnTo>
                <a:lnTo>
                  <a:pt x="147889" y="83614"/>
                </a:lnTo>
                <a:lnTo>
                  <a:pt x="136504" y="99669"/>
                </a:lnTo>
                <a:lnTo>
                  <a:pt x="130691" y="107126"/>
                </a:lnTo>
                <a:lnTo>
                  <a:pt x="124830" y="114082"/>
                </a:lnTo>
                <a:lnTo>
                  <a:pt x="118939" y="120703"/>
                </a:lnTo>
                <a:lnTo>
                  <a:pt x="113027" y="128093"/>
                </a:lnTo>
                <a:lnTo>
                  <a:pt x="107102" y="135997"/>
                </a:lnTo>
                <a:lnTo>
                  <a:pt x="101167" y="144243"/>
                </a:lnTo>
                <a:lnTo>
                  <a:pt x="95226" y="151724"/>
                </a:lnTo>
                <a:lnTo>
                  <a:pt x="89281" y="158696"/>
                </a:lnTo>
                <a:lnTo>
                  <a:pt x="83333" y="165329"/>
                </a:lnTo>
                <a:lnTo>
                  <a:pt x="71433" y="177990"/>
                </a:lnTo>
                <a:lnTo>
                  <a:pt x="47625" y="202287"/>
                </a:lnTo>
                <a:lnTo>
                  <a:pt x="41671" y="207287"/>
                </a:lnTo>
                <a:lnTo>
                  <a:pt x="35719" y="211613"/>
                </a:lnTo>
                <a:lnTo>
                  <a:pt x="29766" y="215489"/>
                </a:lnTo>
                <a:lnTo>
                  <a:pt x="24805" y="219066"/>
                </a:lnTo>
                <a:lnTo>
                  <a:pt x="20505" y="222442"/>
                </a:lnTo>
                <a:lnTo>
                  <a:pt x="16647" y="225685"/>
                </a:lnTo>
                <a:lnTo>
                  <a:pt x="13083" y="228839"/>
                </a:lnTo>
                <a:lnTo>
                  <a:pt x="0" y="2411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InkAnnotation393"/>
          <p:cNvSpPr/>
          <p:nvPr/>
        </p:nvSpPr>
        <p:spPr>
          <a:xfrm>
            <a:off x="4295179" y="4830960"/>
            <a:ext cx="178595" cy="348259"/>
          </a:xfrm>
          <a:custGeom>
            <a:avLst/>
            <a:gdLst/>
            <a:ahLst/>
            <a:cxnLst/>
            <a:rect l="0" t="0" r="0" b="0"/>
            <a:pathLst>
              <a:path w="178595" h="348259">
                <a:moveTo>
                  <a:pt x="0" y="0"/>
                </a:moveTo>
                <a:lnTo>
                  <a:pt x="12429" y="12429"/>
                </a:lnTo>
                <a:lnTo>
                  <a:pt x="15231" y="16223"/>
                </a:lnTo>
                <a:lnTo>
                  <a:pt x="18092" y="20738"/>
                </a:lnTo>
                <a:lnTo>
                  <a:pt x="20991" y="25731"/>
                </a:lnTo>
                <a:lnTo>
                  <a:pt x="29503" y="39218"/>
                </a:lnTo>
                <a:lnTo>
                  <a:pt x="34552" y="46981"/>
                </a:lnTo>
                <a:lnTo>
                  <a:pt x="39902" y="56126"/>
                </a:lnTo>
                <a:lnTo>
                  <a:pt x="45453" y="66190"/>
                </a:lnTo>
                <a:lnTo>
                  <a:pt x="56912" y="87957"/>
                </a:lnTo>
                <a:lnTo>
                  <a:pt x="68620" y="110860"/>
                </a:lnTo>
                <a:lnTo>
                  <a:pt x="75512" y="123517"/>
                </a:lnTo>
                <a:lnTo>
                  <a:pt x="99434" y="166023"/>
                </a:lnTo>
                <a:lnTo>
                  <a:pt x="116623" y="198803"/>
                </a:lnTo>
                <a:lnTo>
                  <a:pt x="124381" y="215880"/>
                </a:lnTo>
                <a:lnTo>
                  <a:pt x="131538" y="233216"/>
                </a:lnTo>
                <a:lnTo>
                  <a:pt x="138294" y="250728"/>
                </a:lnTo>
                <a:lnTo>
                  <a:pt x="144782" y="266371"/>
                </a:lnTo>
                <a:lnTo>
                  <a:pt x="151091" y="280769"/>
                </a:lnTo>
                <a:lnTo>
                  <a:pt x="157283" y="294335"/>
                </a:lnTo>
                <a:lnTo>
                  <a:pt x="162402" y="306356"/>
                </a:lnTo>
                <a:lnTo>
                  <a:pt x="166807" y="317347"/>
                </a:lnTo>
                <a:lnTo>
                  <a:pt x="178594" y="3482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InkAnnotation394"/>
          <p:cNvSpPr/>
          <p:nvPr/>
        </p:nvSpPr>
        <p:spPr>
          <a:xfrm>
            <a:off x="3705820" y="4830960"/>
            <a:ext cx="169665" cy="169666"/>
          </a:xfrm>
          <a:custGeom>
            <a:avLst/>
            <a:gdLst/>
            <a:ahLst/>
            <a:cxnLst/>
            <a:rect l="0" t="0" r="0" b="0"/>
            <a:pathLst>
              <a:path w="169665" h="169666">
                <a:moveTo>
                  <a:pt x="169664" y="0"/>
                </a:moveTo>
                <a:lnTo>
                  <a:pt x="161102" y="0"/>
                </a:lnTo>
                <a:lnTo>
                  <a:pt x="156103" y="4740"/>
                </a:lnTo>
                <a:lnTo>
                  <a:pt x="154670" y="7129"/>
                </a:lnTo>
                <a:lnTo>
                  <a:pt x="153078" y="12429"/>
                </a:lnTo>
                <a:lnTo>
                  <a:pt x="151661" y="15232"/>
                </a:lnTo>
                <a:lnTo>
                  <a:pt x="149725" y="18092"/>
                </a:lnTo>
                <a:lnTo>
                  <a:pt x="147441" y="20991"/>
                </a:lnTo>
                <a:lnTo>
                  <a:pt x="144927" y="23916"/>
                </a:lnTo>
                <a:lnTo>
                  <a:pt x="142259" y="26858"/>
                </a:lnTo>
                <a:lnTo>
                  <a:pt x="139487" y="29812"/>
                </a:lnTo>
                <a:lnTo>
                  <a:pt x="126106" y="43450"/>
                </a:lnTo>
                <a:lnTo>
                  <a:pt x="121774" y="48810"/>
                </a:lnTo>
                <a:lnTo>
                  <a:pt x="117894" y="54369"/>
                </a:lnTo>
                <a:lnTo>
                  <a:pt x="114315" y="60058"/>
                </a:lnTo>
                <a:lnTo>
                  <a:pt x="109944" y="65836"/>
                </a:lnTo>
                <a:lnTo>
                  <a:pt x="105046" y="71672"/>
                </a:lnTo>
                <a:lnTo>
                  <a:pt x="99796" y="77547"/>
                </a:lnTo>
                <a:lnTo>
                  <a:pt x="94312" y="82456"/>
                </a:lnTo>
                <a:lnTo>
                  <a:pt x="88671" y="86721"/>
                </a:lnTo>
                <a:lnTo>
                  <a:pt x="82927" y="90556"/>
                </a:lnTo>
                <a:lnTo>
                  <a:pt x="78105" y="95097"/>
                </a:lnTo>
                <a:lnTo>
                  <a:pt x="73898" y="100109"/>
                </a:lnTo>
                <a:lnTo>
                  <a:pt x="70101" y="105435"/>
                </a:lnTo>
                <a:lnTo>
                  <a:pt x="65586" y="110970"/>
                </a:lnTo>
                <a:lnTo>
                  <a:pt x="60591" y="116644"/>
                </a:lnTo>
                <a:lnTo>
                  <a:pt x="55276" y="122412"/>
                </a:lnTo>
                <a:lnTo>
                  <a:pt x="49749" y="127248"/>
                </a:lnTo>
                <a:lnTo>
                  <a:pt x="44080" y="131465"/>
                </a:lnTo>
                <a:lnTo>
                  <a:pt x="38316" y="135269"/>
                </a:lnTo>
                <a:lnTo>
                  <a:pt x="33482" y="138797"/>
                </a:lnTo>
                <a:lnTo>
                  <a:pt x="29267" y="142141"/>
                </a:lnTo>
                <a:lnTo>
                  <a:pt x="25464" y="145362"/>
                </a:lnTo>
                <a:lnTo>
                  <a:pt x="21937" y="148501"/>
                </a:lnTo>
                <a:lnTo>
                  <a:pt x="15372" y="154637"/>
                </a:lnTo>
                <a:lnTo>
                  <a:pt x="0" y="1696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InkAnnotation395"/>
          <p:cNvSpPr/>
          <p:nvPr/>
        </p:nvSpPr>
        <p:spPr>
          <a:xfrm>
            <a:off x="3687960" y="4750593"/>
            <a:ext cx="258962" cy="455415"/>
          </a:xfrm>
          <a:custGeom>
            <a:avLst/>
            <a:gdLst/>
            <a:ahLst/>
            <a:cxnLst/>
            <a:rect l="0" t="0" r="0" b="0"/>
            <a:pathLst>
              <a:path w="258962" h="455415">
                <a:moveTo>
                  <a:pt x="0" y="0"/>
                </a:moveTo>
                <a:lnTo>
                  <a:pt x="8563" y="0"/>
                </a:lnTo>
                <a:lnTo>
                  <a:pt x="15986" y="7129"/>
                </a:lnTo>
                <a:lnTo>
                  <a:pt x="51167" y="42241"/>
                </a:lnTo>
                <a:lnTo>
                  <a:pt x="55940" y="48996"/>
                </a:lnTo>
                <a:lnTo>
                  <a:pt x="60113" y="56477"/>
                </a:lnTo>
                <a:lnTo>
                  <a:pt x="63889" y="64440"/>
                </a:lnTo>
                <a:lnTo>
                  <a:pt x="68389" y="72726"/>
                </a:lnTo>
                <a:lnTo>
                  <a:pt x="73374" y="81226"/>
                </a:lnTo>
                <a:lnTo>
                  <a:pt x="78682" y="89870"/>
                </a:lnTo>
                <a:lnTo>
                  <a:pt x="85197" y="99601"/>
                </a:lnTo>
                <a:lnTo>
                  <a:pt x="120911" y="150614"/>
                </a:lnTo>
                <a:lnTo>
                  <a:pt x="127240" y="160933"/>
                </a:lnTo>
                <a:lnTo>
                  <a:pt x="133444" y="171781"/>
                </a:lnTo>
                <a:lnTo>
                  <a:pt x="145629" y="194417"/>
                </a:lnTo>
                <a:lnTo>
                  <a:pt x="157659" y="217708"/>
                </a:lnTo>
                <a:lnTo>
                  <a:pt x="162653" y="229474"/>
                </a:lnTo>
                <a:lnTo>
                  <a:pt x="166974" y="241288"/>
                </a:lnTo>
                <a:lnTo>
                  <a:pt x="170848" y="253132"/>
                </a:lnTo>
                <a:lnTo>
                  <a:pt x="175414" y="264005"/>
                </a:lnTo>
                <a:lnTo>
                  <a:pt x="180443" y="274230"/>
                </a:lnTo>
                <a:lnTo>
                  <a:pt x="185780" y="284023"/>
                </a:lnTo>
                <a:lnTo>
                  <a:pt x="190330" y="293528"/>
                </a:lnTo>
                <a:lnTo>
                  <a:pt x="194356" y="302842"/>
                </a:lnTo>
                <a:lnTo>
                  <a:pt x="198031" y="312028"/>
                </a:lnTo>
                <a:lnTo>
                  <a:pt x="204762" y="330171"/>
                </a:lnTo>
                <a:lnTo>
                  <a:pt x="207945" y="339176"/>
                </a:lnTo>
                <a:lnTo>
                  <a:pt x="211060" y="347165"/>
                </a:lnTo>
                <a:lnTo>
                  <a:pt x="217167" y="361332"/>
                </a:lnTo>
                <a:lnTo>
                  <a:pt x="223188" y="374243"/>
                </a:lnTo>
                <a:lnTo>
                  <a:pt x="228179" y="386596"/>
                </a:lnTo>
                <a:lnTo>
                  <a:pt x="230398" y="398701"/>
                </a:lnTo>
                <a:lnTo>
                  <a:pt x="234029" y="408049"/>
                </a:lnTo>
                <a:lnTo>
                  <a:pt x="237958" y="415512"/>
                </a:lnTo>
                <a:lnTo>
                  <a:pt x="239705" y="422135"/>
                </a:lnTo>
                <a:lnTo>
                  <a:pt x="240688" y="431443"/>
                </a:lnTo>
                <a:lnTo>
                  <a:pt x="241818" y="434472"/>
                </a:lnTo>
                <a:lnTo>
                  <a:pt x="248754" y="444706"/>
                </a:lnTo>
                <a:lnTo>
                  <a:pt x="249464" y="448340"/>
                </a:lnTo>
                <a:lnTo>
                  <a:pt x="250029" y="455378"/>
                </a:lnTo>
                <a:lnTo>
                  <a:pt x="258961" y="45541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InkAnnotation396"/>
          <p:cNvSpPr/>
          <p:nvPr/>
        </p:nvSpPr>
        <p:spPr>
          <a:xfrm>
            <a:off x="3982640" y="5447109"/>
            <a:ext cx="62509" cy="223243"/>
          </a:xfrm>
          <a:custGeom>
            <a:avLst/>
            <a:gdLst/>
            <a:ahLst/>
            <a:cxnLst/>
            <a:rect l="0" t="0" r="0" b="0"/>
            <a:pathLst>
              <a:path w="62509" h="223243">
                <a:moveTo>
                  <a:pt x="0" y="0"/>
                </a:moveTo>
                <a:lnTo>
                  <a:pt x="0" y="4740"/>
                </a:lnTo>
                <a:lnTo>
                  <a:pt x="992" y="7129"/>
                </a:lnTo>
                <a:lnTo>
                  <a:pt x="2646" y="9713"/>
                </a:lnTo>
                <a:lnTo>
                  <a:pt x="4741" y="12429"/>
                </a:lnTo>
                <a:lnTo>
                  <a:pt x="6137" y="15231"/>
                </a:lnTo>
                <a:lnTo>
                  <a:pt x="7688" y="20990"/>
                </a:lnTo>
                <a:lnTo>
                  <a:pt x="8102" y="24907"/>
                </a:lnTo>
                <a:lnTo>
                  <a:pt x="8378" y="29503"/>
                </a:lnTo>
                <a:lnTo>
                  <a:pt x="8562" y="34552"/>
                </a:lnTo>
                <a:lnTo>
                  <a:pt x="8821" y="55878"/>
                </a:lnTo>
                <a:lnTo>
                  <a:pt x="8897" y="81048"/>
                </a:lnTo>
                <a:lnTo>
                  <a:pt x="9901" y="89751"/>
                </a:lnTo>
                <a:lnTo>
                  <a:pt x="11561" y="98530"/>
                </a:lnTo>
                <a:lnTo>
                  <a:pt x="13661" y="107358"/>
                </a:lnTo>
                <a:lnTo>
                  <a:pt x="16052" y="116220"/>
                </a:lnTo>
                <a:lnTo>
                  <a:pt x="21356" y="134005"/>
                </a:lnTo>
                <a:lnTo>
                  <a:pt x="25151" y="142914"/>
                </a:lnTo>
                <a:lnTo>
                  <a:pt x="29666" y="151831"/>
                </a:lnTo>
                <a:lnTo>
                  <a:pt x="34660" y="160752"/>
                </a:lnTo>
                <a:lnTo>
                  <a:pt x="38982" y="169676"/>
                </a:lnTo>
                <a:lnTo>
                  <a:pt x="42855" y="178601"/>
                </a:lnTo>
                <a:lnTo>
                  <a:pt x="46429" y="187528"/>
                </a:lnTo>
                <a:lnTo>
                  <a:pt x="49804" y="195464"/>
                </a:lnTo>
                <a:lnTo>
                  <a:pt x="62508" y="2232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InkAnnotation397"/>
          <p:cNvSpPr/>
          <p:nvPr/>
        </p:nvSpPr>
        <p:spPr>
          <a:xfrm>
            <a:off x="4446984" y="5456039"/>
            <a:ext cx="44649" cy="151805"/>
          </a:xfrm>
          <a:custGeom>
            <a:avLst/>
            <a:gdLst/>
            <a:ahLst/>
            <a:cxnLst/>
            <a:rect l="0" t="0" r="0" b="0"/>
            <a:pathLst>
              <a:path w="44649" h="151805">
                <a:moveTo>
                  <a:pt x="0" y="0"/>
                </a:moveTo>
                <a:lnTo>
                  <a:pt x="0" y="7688"/>
                </a:lnTo>
                <a:lnTo>
                  <a:pt x="992" y="10087"/>
                </a:lnTo>
                <a:lnTo>
                  <a:pt x="2645" y="13669"/>
                </a:lnTo>
                <a:lnTo>
                  <a:pt x="4740" y="18042"/>
                </a:lnTo>
                <a:lnTo>
                  <a:pt x="6136" y="22942"/>
                </a:lnTo>
                <a:lnTo>
                  <a:pt x="7068" y="28193"/>
                </a:lnTo>
                <a:lnTo>
                  <a:pt x="7688" y="33678"/>
                </a:lnTo>
                <a:lnTo>
                  <a:pt x="9094" y="40311"/>
                </a:lnTo>
                <a:lnTo>
                  <a:pt x="11024" y="47710"/>
                </a:lnTo>
                <a:lnTo>
                  <a:pt x="13302" y="55619"/>
                </a:lnTo>
                <a:lnTo>
                  <a:pt x="15814" y="62876"/>
                </a:lnTo>
                <a:lnTo>
                  <a:pt x="18480" y="69698"/>
                </a:lnTo>
                <a:lnTo>
                  <a:pt x="21250" y="76231"/>
                </a:lnTo>
                <a:lnTo>
                  <a:pt x="26973" y="88781"/>
                </a:lnTo>
                <a:lnTo>
                  <a:pt x="29888" y="94906"/>
                </a:lnTo>
                <a:lnTo>
                  <a:pt x="31832" y="100973"/>
                </a:lnTo>
                <a:lnTo>
                  <a:pt x="33127" y="107003"/>
                </a:lnTo>
                <a:lnTo>
                  <a:pt x="33991" y="113007"/>
                </a:lnTo>
                <a:lnTo>
                  <a:pt x="35559" y="118994"/>
                </a:lnTo>
                <a:lnTo>
                  <a:pt x="37596" y="124970"/>
                </a:lnTo>
                <a:lnTo>
                  <a:pt x="39947" y="130938"/>
                </a:lnTo>
                <a:lnTo>
                  <a:pt x="41514" y="135909"/>
                </a:lnTo>
                <a:lnTo>
                  <a:pt x="42559" y="140215"/>
                </a:lnTo>
                <a:lnTo>
                  <a:pt x="44648" y="15180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InkAnnotation398"/>
          <p:cNvSpPr/>
          <p:nvPr/>
        </p:nvSpPr>
        <p:spPr>
          <a:xfrm>
            <a:off x="4929187" y="5447109"/>
            <a:ext cx="17851" cy="348259"/>
          </a:xfrm>
          <a:custGeom>
            <a:avLst/>
            <a:gdLst/>
            <a:ahLst/>
            <a:cxnLst/>
            <a:rect l="0" t="0" r="0" b="0"/>
            <a:pathLst>
              <a:path w="17851" h="348259">
                <a:moveTo>
                  <a:pt x="0" y="0"/>
                </a:moveTo>
                <a:lnTo>
                  <a:pt x="0" y="9481"/>
                </a:lnTo>
                <a:lnTo>
                  <a:pt x="992" y="14258"/>
                </a:lnTo>
                <a:lnTo>
                  <a:pt x="2646" y="19427"/>
                </a:lnTo>
                <a:lnTo>
                  <a:pt x="4740" y="24857"/>
                </a:lnTo>
                <a:lnTo>
                  <a:pt x="6137" y="32447"/>
                </a:lnTo>
                <a:lnTo>
                  <a:pt x="7068" y="41474"/>
                </a:lnTo>
                <a:lnTo>
                  <a:pt x="7689" y="51462"/>
                </a:lnTo>
                <a:lnTo>
                  <a:pt x="8378" y="73142"/>
                </a:lnTo>
                <a:lnTo>
                  <a:pt x="8562" y="84480"/>
                </a:lnTo>
                <a:lnTo>
                  <a:pt x="9676" y="97000"/>
                </a:lnTo>
                <a:lnTo>
                  <a:pt x="11412" y="110307"/>
                </a:lnTo>
                <a:lnTo>
                  <a:pt x="13562" y="124139"/>
                </a:lnTo>
                <a:lnTo>
                  <a:pt x="14994" y="137329"/>
                </a:lnTo>
                <a:lnTo>
                  <a:pt x="15949" y="150093"/>
                </a:lnTo>
                <a:lnTo>
                  <a:pt x="16586" y="162569"/>
                </a:lnTo>
                <a:lnTo>
                  <a:pt x="17294" y="187016"/>
                </a:lnTo>
                <a:lnTo>
                  <a:pt x="17809" y="265984"/>
                </a:lnTo>
                <a:lnTo>
                  <a:pt x="17850" y="310398"/>
                </a:lnTo>
                <a:lnTo>
                  <a:pt x="16860" y="319049"/>
                </a:lnTo>
                <a:lnTo>
                  <a:pt x="15209" y="326801"/>
                </a:lnTo>
                <a:lnTo>
                  <a:pt x="8930" y="3482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InkAnnotation399"/>
          <p:cNvSpPr/>
          <p:nvPr/>
        </p:nvSpPr>
        <p:spPr>
          <a:xfrm>
            <a:off x="3580804" y="5509984"/>
            <a:ext cx="1696642" cy="62142"/>
          </a:xfrm>
          <a:custGeom>
            <a:avLst/>
            <a:gdLst/>
            <a:ahLst/>
            <a:cxnLst/>
            <a:rect l="0" t="0" r="0" b="0"/>
            <a:pathLst>
              <a:path w="1696642" h="62142">
                <a:moveTo>
                  <a:pt x="1696641" y="17492"/>
                </a:moveTo>
                <a:lnTo>
                  <a:pt x="1688952" y="9803"/>
                </a:lnTo>
                <a:lnTo>
                  <a:pt x="1685616" y="9114"/>
                </a:lnTo>
                <a:lnTo>
                  <a:pt x="1633496" y="8567"/>
                </a:lnTo>
                <a:lnTo>
                  <a:pt x="1610195" y="8563"/>
                </a:lnTo>
                <a:lnTo>
                  <a:pt x="1604284" y="7571"/>
                </a:lnTo>
                <a:lnTo>
                  <a:pt x="1598358" y="5917"/>
                </a:lnTo>
                <a:lnTo>
                  <a:pt x="1592424" y="3822"/>
                </a:lnTo>
                <a:lnTo>
                  <a:pt x="1586483" y="2426"/>
                </a:lnTo>
                <a:lnTo>
                  <a:pt x="1574591" y="874"/>
                </a:lnTo>
                <a:lnTo>
                  <a:pt x="1556739" y="0"/>
                </a:lnTo>
                <a:lnTo>
                  <a:pt x="1549795" y="870"/>
                </a:lnTo>
                <a:lnTo>
                  <a:pt x="1542189" y="2442"/>
                </a:lnTo>
                <a:lnTo>
                  <a:pt x="1534141" y="4482"/>
                </a:lnTo>
                <a:lnTo>
                  <a:pt x="1526792" y="5842"/>
                </a:lnTo>
                <a:lnTo>
                  <a:pt x="1506968" y="7756"/>
                </a:lnTo>
                <a:lnTo>
                  <a:pt x="1457449" y="8515"/>
                </a:lnTo>
                <a:lnTo>
                  <a:pt x="1450860" y="8531"/>
                </a:lnTo>
                <a:lnTo>
                  <a:pt x="1444482" y="9534"/>
                </a:lnTo>
                <a:lnTo>
                  <a:pt x="1438245" y="11194"/>
                </a:lnTo>
                <a:lnTo>
                  <a:pt x="1432104" y="13293"/>
                </a:lnTo>
                <a:lnTo>
                  <a:pt x="1426025" y="14693"/>
                </a:lnTo>
                <a:lnTo>
                  <a:pt x="1413979" y="16248"/>
                </a:lnTo>
                <a:lnTo>
                  <a:pt x="1370470" y="17383"/>
                </a:lnTo>
                <a:lnTo>
                  <a:pt x="1363107" y="18411"/>
                </a:lnTo>
                <a:lnTo>
                  <a:pt x="1355222" y="20089"/>
                </a:lnTo>
                <a:lnTo>
                  <a:pt x="1346990" y="22200"/>
                </a:lnTo>
                <a:lnTo>
                  <a:pt x="1338525" y="23607"/>
                </a:lnTo>
                <a:lnTo>
                  <a:pt x="1321181" y="25171"/>
                </a:lnTo>
                <a:lnTo>
                  <a:pt x="1273301" y="26348"/>
                </a:lnTo>
                <a:lnTo>
                  <a:pt x="1168427" y="26421"/>
                </a:lnTo>
                <a:lnTo>
                  <a:pt x="1160943" y="25429"/>
                </a:lnTo>
                <a:lnTo>
                  <a:pt x="1153970" y="23776"/>
                </a:lnTo>
                <a:lnTo>
                  <a:pt x="1147337" y="21681"/>
                </a:lnTo>
                <a:lnTo>
                  <a:pt x="1139938" y="20285"/>
                </a:lnTo>
                <a:lnTo>
                  <a:pt x="1123780" y="18733"/>
                </a:lnTo>
                <a:lnTo>
                  <a:pt x="1071648" y="17564"/>
                </a:lnTo>
                <a:lnTo>
                  <a:pt x="1016340" y="17494"/>
                </a:lnTo>
                <a:lnTo>
                  <a:pt x="1008951" y="18486"/>
                </a:lnTo>
                <a:lnTo>
                  <a:pt x="1002041" y="20139"/>
                </a:lnTo>
                <a:lnTo>
                  <a:pt x="995449" y="22233"/>
                </a:lnTo>
                <a:lnTo>
                  <a:pt x="988077" y="23629"/>
                </a:lnTo>
                <a:lnTo>
                  <a:pt x="971951" y="25181"/>
                </a:lnTo>
                <a:lnTo>
                  <a:pt x="919842" y="26349"/>
                </a:lnTo>
                <a:lnTo>
                  <a:pt x="772290" y="26422"/>
                </a:lnTo>
                <a:lnTo>
                  <a:pt x="764891" y="27414"/>
                </a:lnTo>
                <a:lnTo>
                  <a:pt x="756982" y="29067"/>
                </a:lnTo>
                <a:lnTo>
                  <a:pt x="748733" y="31162"/>
                </a:lnTo>
                <a:lnTo>
                  <a:pt x="740257" y="32559"/>
                </a:lnTo>
                <a:lnTo>
                  <a:pt x="722902" y="34110"/>
                </a:lnTo>
                <a:lnTo>
                  <a:pt x="677379" y="35242"/>
                </a:lnTo>
                <a:lnTo>
                  <a:pt x="465582" y="35351"/>
                </a:lnTo>
                <a:lnTo>
                  <a:pt x="456239" y="34359"/>
                </a:lnTo>
                <a:lnTo>
                  <a:pt x="447035" y="32706"/>
                </a:lnTo>
                <a:lnTo>
                  <a:pt x="437922" y="30611"/>
                </a:lnTo>
                <a:lnTo>
                  <a:pt x="427878" y="29214"/>
                </a:lnTo>
                <a:lnTo>
                  <a:pt x="395772" y="28241"/>
                </a:lnTo>
                <a:lnTo>
                  <a:pt x="385887" y="29619"/>
                </a:lnTo>
                <a:lnTo>
                  <a:pt x="376321" y="31530"/>
                </a:lnTo>
                <a:lnTo>
                  <a:pt x="366966" y="32804"/>
                </a:lnTo>
                <a:lnTo>
                  <a:pt x="339580" y="34596"/>
                </a:lnTo>
                <a:lnTo>
                  <a:pt x="294713" y="35251"/>
                </a:lnTo>
                <a:lnTo>
                  <a:pt x="214313" y="35349"/>
                </a:lnTo>
                <a:lnTo>
                  <a:pt x="205383" y="36342"/>
                </a:lnTo>
                <a:lnTo>
                  <a:pt x="196454" y="37995"/>
                </a:lnTo>
                <a:lnTo>
                  <a:pt x="187524" y="40091"/>
                </a:lnTo>
                <a:lnTo>
                  <a:pt x="179586" y="41488"/>
                </a:lnTo>
                <a:lnTo>
                  <a:pt x="165475" y="43039"/>
                </a:lnTo>
                <a:lnTo>
                  <a:pt x="128147" y="44172"/>
                </a:lnTo>
                <a:lnTo>
                  <a:pt x="122142" y="45200"/>
                </a:lnTo>
                <a:lnTo>
                  <a:pt x="116155" y="46878"/>
                </a:lnTo>
                <a:lnTo>
                  <a:pt x="110179" y="48989"/>
                </a:lnTo>
                <a:lnTo>
                  <a:pt x="104210" y="50396"/>
                </a:lnTo>
                <a:lnTo>
                  <a:pt x="92287" y="51960"/>
                </a:lnTo>
                <a:lnTo>
                  <a:pt x="64244" y="53101"/>
                </a:lnTo>
                <a:lnTo>
                  <a:pt x="59697" y="54129"/>
                </a:lnTo>
                <a:lnTo>
                  <a:pt x="55673" y="55808"/>
                </a:lnTo>
                <a:lnTo>
                  <a:pt x="51998" y="57919"/>
                </a:lnTo>
                <a:lnTo>
                  <a:pt x="48556" y="59326"/>
                </a:lnTo>
                <a:lnTo>
                  <a:pt x="42086" y="60890"/>
                </a:lnTo>
                <a:lnTo>
                  <a:pt x="34" y="62141"/>
                </a:lnTo>
                <a:lnTo>
                  <a:pt x="0" y="53211"/>
                </a:lnTo>
                <a:lnTo>
                  <a:pt x="8930" y="5321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InkAnnotation400"/>
          <p:cNvSpPr/>
          <p:nvPr/>
        </p:nvSpPr>
        <p:spPr>
          <a:xfrm>
            <a:off x="6009679" y="4179093"/>
            <a:ext cx="276822" cy="410767"/>
          </a:xfrm>
          <a:custGeom>
            <a:avLst/>
            <a:gdLst/>
            <a:ahLst/>
            <a:cxnLst/>
            <a:rect l="0" t="0" r="0" b="0"/>
            <a:pathLst>
              <a:path w="276822" h="410767">
                <a:moveTo>
                  <a:pt x="0" y="410766"/>
                </a:moveTo>
                <a:lnTo>
                  <a:pt x="0" y="392723"/>
                </a:lnTo>
                <a:lnTo>
                  <a:pt x="2646" y="379927"/>
                </a:lnTo>
                <a:lnTo>
                  <a:pt x="4740" y="372347"/>
                </a:lnTo>
                <a:lnTo>
                  <a:pt x="6137" y="364318"/>
                </a:lnTo>
                <a:lnTo>
                  <a:pt x="7068" y="355988"/>
                </a:lnTo>
                <a:lnTo>
                  <a:pt x="7688" y="347458"/>
                </a:lnTo>
                <a:lnTo>
                  <a:pt x="8103" y="338795"/>
                </a:lnTo>
                <a:lnTo>
                  <a:pt x="8562" y="321232"/>
                </a:lnTo>
                <a:lnTo>
                  <a:pt x="8929" y="157376"/>
                </a:lnTo>
                <a:lnTo>
                  <a:pt x="7937" y="146589"/>
                </a:lnTo>
                <a:lnTo>
                  <a:pt x="6284" y="136421"/>
                </a:lnTo>
                <a:lnTo>
                  <a:pt x="4189" y="126667"/>
                </a:lnTo>
                <a:lnTo>
                  <a:pt x="3785" y="117187"/>
                </a:lnTo>
                <a:lnTo>
                  <a:pt x="4507" y="107890"/>
                </a:lnTo>
                <a:lnTo>
                  <a:pt x="5982" y="98716"/>
                </a:lnTo>
                <a:lnTo>
                  <a:pt x="6964" y="90615"/>
                </a:lnTo>
                <a:lnTo>
                  <a:pt x="7620" y="83230"/>
                </a:lnTo>
                <a:lnTo>
                  <a:pt x="8347" y="70726"/>
                </a:lnTo>
                <a:lnTo>
                  <a:pt x="8671" y="61861"/>
                </a:lnTo>
                <a:lnTo>
                  <a:pt x="11461" y="51968"/>
                </a:lnTo>
                <a:lnTo>
                  <a:pt x="16007" y="41948"/>
                </a:lnTo>
                <a:lnTo>
                  <a:pt x="21336" y="34188"/>
                </a:lnTo>
                <a:lnTo>
                  <a:pt x="24146" y="31722"/>
                </a:lnTo>
                <a:lnTo>
                  <a:pt x="27011" y="30078"/>
                </a:lnTo>
                <a:lnTo>
                  <a:pt x="32841" y="28251"/>
                </a:lnTo>
                <a:lnTo>
                  <a:pt x="38739" y="27438"/>
                </a:lnTo>
                <a:lnTo>
                  <a:pt x="40709" y="26230"/>
                </a:lnTo>
                <a:lnTo>
                  <a:pt x="42022" y="24432"/>
                </a:lnTo>
                <a:lnTo>
                  <a:pt x="42898" y="22241"/>
                </a:lnTo>
                <a:lnTo>
                  <a:pt x="44473" y="20781"/>
                </a:lnTo>
                <a:lnTo>
                  <a:pt x="46516" y="19807"/>
                </a:lnTo>
                <a:lnTo>
                  <a:pt x="51432" y="18725"/>
                </a:lnTo>
                <a:lnTo>
                  <a:pt x="59778" y="18116"/>
                </a:lnTo>
                <a:lnTo>
                  <a:pt x="65593" y="17973"/>
                </a:lnTo>
                <a:lnTo>
                  <a:pt x="184549" y="17860"/>
                </a:lnTo>
                <a:lnTo>
                  <a:pt x="190501" y="16867"/>
                </a:lnTo>
                <a:lnTo>
                  <a:pt x="196454" y="15214"/>
                </a:lnTo>
                <a:lnTo>
                  <a:pt x="202406" y="13119"/>
                </a:lnTo>
                <a:lnTo>
                  <a:pt x="208360" y="11723"/>
                </a:lnTo>
                <a:lnTo>
                  <a:pt x="214313" y="10791"/>
                </a:lnTo>
                <a:lnTo>
                  <a:pt x="220266" y="10171"/>
                </a:lnTo>
                <a:lnTo>
                  <a:pt x="225227" y="9757"/>
                </a:lnTo>
                <a:lnTo>
                  <a:pt x="233384" y="9298"/>
                </a:lnTo>
                <a:lnTo>
                  <a:pt x="237941" y="8183"/>
                </a:lnTo>
                <a:lnTo>
                  <a:pt x="242964" y="6448"/>
                </a:lnTo>
                <a:lnTo>
                  <a:pt x="248296" y="4298"/>
                </a:lnTo>
                <a:lnTo>
                  <a:pt x="256866" y="1910"/>
                </a:lnTo>
                <a:lnTo>
                  <a:pt x="263983" y="849"/>
                </a:lnTo>
                <a:lnTo>
                  <a:pt x="267270" y="566"/>
                </a:lnTo>
                <a:lnTo>
                  <a:pt x="27682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InkAnnotation401"/>
          <p:cNvSpPr/>
          <p:nvPr/>
        </p:nvSpPr>
        <p:spPr>
          <a:xfrm>
            <a:off x="6054328" y="4357687"/>
            <a:ext cx="285751" cy="71439"/>
          </a:xfrm>
          <a:custGeom>
            <a:avLst/>
            <a:gdLst/>
            <a:ahLst/>
            <a:cxnLst/>
            <a:rect l="0" t="0" r="0" b="0"/>
            <a:pathLst>
              <a:path w="285751" h="71439">
                <a:moveTo>
                  <a:pt x="0" y="0"/>
                </a:moveTo>
                <a:lnTo>
                  <a:pt x="25990" y="0"/>
                </a:lnTo>
                <a:lnTo>
                  <a:pt x="31217" y="992"/>
                </a:lnTo>
                <a:lnTo>
                  <a:pt x="36687" y="2646"/>
                </a:lnTo>
                <a:lnTo>
                  <a:pt x="42316" y="4740"/>
                </a:lnTo>
                <a:lnTo>
                  <a:pt x="49047" y="6136"/>
                </a:lnTo>
                <a:lnTo>
                  <a:pt x="56510" y="7068"/>
                </a:lnTo>
                <a:lnTo>
                  <a:pt x="64462" y="7688"/>
                </a:lnTo>
                <a:lnTo>
                  <a:pt x="72740" y="8102"/>
                </a:lnTo>
                <a:lnTo>
                  <a:pt x="89876" y="8562"/>
                </a:lnTo>
                <a:lnTo>
                  <a:pt x="98612" y="9677"/>
                </a:lnTo>
                <a:lnTo>
                  <a:pt x="107413" y="11412"/>
                </a:lnTo>
                <a:lnTo>
                  <a:pt x="182108" y="29911"/>
                </a:lnTo>
                <a:lnTo>
                  <a:pt x="193835" y="33831"/>
                </a:lnTo>
                <a:lnTo>
                  <a:pt x="205621" y="38429"/>
                </a:lnTo>
                <a:lnTo>
                  <a:pt x="217448" y="43479"/>
                </a:lnTo>
                <a:lnTo>
                  <a:pt x="228309" y="47837"/>
                </a:lnTo>
                <a:lnTo>
                  <a:pt x="248314" y="55326"/>
                </a:lnTo>
                <a:lnTo>
                  <a:pt x="256823" y="58712"/>
                </a:lnTo>
                <a:lnTo>
                  <a:pt x="264482" y="61961"/>
                </a:lnTo>
                <a:lnTo>
                  <a:pt x="285750" y="714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InkAnnotation402"/>
          <p:cNvSpPr/>
          <p:nvPr/>
        </p:nvSpPr>
        <p:spPr>
          <a:xfrm>
            <a:off x="6045398" y="4857750"/>
            <a:ext cx="34358" cy="330395"/>
          </a:xfrm>
          <a:custGeom>
            <a:avLst/>
            <a:gdLst/>
            <a:ahLst/>
            <a:cxnLst/>
            <a:rect l="0" t="0" r="0" b="0"/>
            <a:pathLst>
              <a:path w="34358" h="330395">
                <a:moveTo>
                  <a:pt x="0" y="0"/>
                </a:moveTo>
                <a:lnTo>
                  <a:pt x="0" y="25730"/>
                </a:lnTo>
                <a:lnTo>
                  <a:pt x="992" y="31044"/>
                </a:lnTo>
                <a:lnTo>
                  <a:pt x="2646" y="36571"/>
                </a:lnTo>
                <a:lnTo>
                  <a:pt x="4740" y="42240"/>
                </a:lnTo>
                <a:lnTo>
                  <a:pt x="6136" y="49988"/>
                </a:lnTo>
                <a:lnTo>
                  <a:pt x="7067" y="59121"/>
                </a:lnTo>
                <a:lnTo>
                  <a:pt x="7688" y="69180"/>
                </a:lnTo>
                <a:lnTo>
                  <a:pt x="9094" y="78862"/>
                </a:lnTo>
                <a:lnTo>
                  <a:pt x="11024" y="88293"/>
                </a:lnTo>
                <a:lnTo>
                  <a:pt x="13302" y="97557"/>
                </a:lnTo>
                <a:lnTo>
                  <a:pt x="14821" y="106710"/>
                </a:lnTo>
                <a:lnTo>
                  <a:pt x="15834" y="115788"/>
                </a:lnTo>
                <a:lnTo>
                  <a:pt x="16509" y="124817"/>
                </a:lnTo>
                <a:lnTo>
                  <a:pt x="17951" y="133812"/>
                </a:lnTo>
                <a:lnTo>
                  <a:pt x="19905" y="142786"/>
                </a:lnTo>
                <a:lnTo>
                  <a:pt x="22200" y="151745"/>
                </a:lnTo>
                <a:lnTo>
                  <a:pt x="23729" y="160694"/>
                </a:lnTo>
                <a:lnTo>
                  <a:pt x="24749" y="169637"/>
                </a:lnTo>
                <a:lnTo>
                  <a:pt x="25428" y="178576"/>
                </a:lnTo>
                <a:lnTo>
                  <a:pt x="26874" y="187511"/>
                </a:lnTo>
                <a:lnTo>
                  <a:pt x="28830" y="196445"/>
                </a:lnTo>
                <a:lnTo>
                  <a:pt x="31126" y="205378"/>
                </a:lnTo>
                <a:lnTo>
                  <a:pt x="32656" y="214309"/>
                </a:lnTo>
                <a:lnTo>
                  <a:pt x="33677" y="223239"/>
                </a:lnTo>
                <a:lnTo>
                  <a:pt x="34357" y="232169"/>
                </a:lnTo>
                <a:lnTo>
                  <a:pt x="33818" y="240108"/>
                </a:lnTo>
                <a:lnTo>
                  <a:pt x="32467" y="247384"/>
                </a:lnTo>
                <a:lnTo>
                  <a:pt x="30574" y="254219"/>
                </a:lnTo>
                <a:lnTo>
                  <a:pt x="29312" y="260761"/>
                </a:lnTo>
                <a:lnTo>
                  <a:pt x="28471" y="267106"/>
                </a:lnTo>
                <a:lnTo>
                  <a:pt x="27910" y="273320"/>
                </a:lnTo>
                <a:lnTo>
                  <a:pt x="27536" y="279448"/>
                </a:lnTo>
                <a:lnTo>
                  <a:pt x="27121" y="291547"/>
                </a:lnTo>
                <a:lnTo>
                  <a:pt x="26854" y="308355"/>
                </a:lnTo>
                <a:lnTo>
                  <a:pt x="26818" y="314979"/>
                </a:lnTo>
                <a:lnTo>
                  <a:pt x="25815" y="318134"/>
                </a:lnTo>
                <a:lnTo>
                  <a:pt x="24155" y="321230"/>
                </a:lnTo>
                <a:lnTo>
                  <a:pt x="17891" y="330351"/>
                </a:lnTo>
                <a:lnTo>
                  <a:pt x="17862" y="330394"/>
                </a:lnTo>
                <a:lnTo>
                  <a:pt x="26789" y="3214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InkAnnotation403"/>
          <p:cNvSpPr/>
          <p:nvPr/>
        </p:nvSpPr>
        <p:spPr>
          <a:xfrm>
            <a:off x="5482828" y="5188148"/>
            <a:ext cx="26790" cy="26790"/>
          </a:xfrm>
          <a:custGeom>
            <a:avLst/>
            <a:gdLst/>
            <a:ahLst/>
            <a:cxnLst/>
            <a:rect l="0" t="0" r="0" b="0"/>
            <a:pathLst>
              <a:path w="26790" h="26790">
                <a:moveTo>
                  <a:pt x="26789" y="8930"/>
                </a:moveTo>
                <a:lnTo>
                  <a:pt x="26789" y="17492"/>
                </a:lnTo>
                <a:lnTo>
                  <a:pt x="25797" y="17614"/>
                </a:lnTo>
                <a:lnTo>
                  <a:pt x="24143" y="17696"/>
                </a:lnTo>
                <a:lnTo>
                  <a:pt x="19100" y="17827"/>
                </a:lnTo>
                <a:lnTo>
                  <a:pt x="18686" y="18830"/>
                </a:lnTo>
                <a:lnTo>
                  <a:pt x="18411" y="20491"/>
                </a:lnTo>
                <a:lnTo>
                  <a:pt x="17891" y="26421"/>
                </a:lnTo>
                <a:lnTo>
                  <a:pt x="16888" y="26543"/>
                </a:lnTo>
                <a:lnTo>
                  <a:pt x="15227" y="26625"/>
                </a:lnTo>
                <a:lnTo>
                  <a:pt x="8961" y="26787"/>
                </a:lnTo>
                <a:lnTo>
                  <a:pt x="8932" y="26789"/>
                </a:lnTo>
                <a:lnTo>
                  <a:pt x="8930" y="22049"/>
                </a:lnTo>
                <a:lnTo>
                  <a:pt x="7938" y="20652"/>
                </a:lnTo>
                <a:lnTo>
                  <a:pt x="6284" y="19721"/>
                </a:lnTo>
                <a:lnTo>
                  <a:pt x="32" y="17869"/>
                </a:lnTo>
                <a:lnTo>
                  <a:pt x="8928" y="17859"/>
                </a:lnTo>
                <a:lnTo>
                  <a:pt x="8929" y="0"/>
                </a:lnTo>
                <a:lnTo>
                  <a:pt x="8929" y="8820"/>
                </a:lnTo>
                <a:lnTo>
                  <a:pt x="9921" y="8857"/>
                </a:lnTo>
                <a:lnTo>
                  <a:pt x="13669" y="8897"/>
                </a:lnTo>
                <a:lnTo>
                  <a:pt x="14074" y="7916"/>
                </a:lnTo>
                <a:lnTo>
                  <a:pt x="13351" y="6269"/>
                </a:lnTo>
                <a:lnTo>
                  <a:pt x="8980" y="72"/>
                </a:lnTo>
                <a:lnTo>
                  <a:pt x="8936" y="10"/>
                </a:lnTo>
                <a:lnTo>
                  <a:pt x="17750" y="0"/>
                </a:lnTo>
                <a:lnTo>
                  <a:pt x="9294" y="0"/>
                </a:lnTo>
                <a:lnTo>
                  <a:pt x="17753" y="0"/>
                </a:lnTo>
                <a:lnTo>
                  <a:pt x="8929" y="0"/>
                </a:lnTo>
                <a:lnTo>
                  <a:pt x="8929" y="8930"/>
                </a:lnTo>
                <a:lnTo>
                  <a:pt x="1241" y="8930"/>
                </a:lnTo>
                <a:lnTo>
                  <a:pt x="8829" y="8930"/>
                </a:lnTo>
                <a:lnTo>
                  <a:pt x="0" y="8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InkAnnotation404"/>
          <p:cNvSpPr/>
          <p:nvPr/>
        </p:nvSpPr>
        <p:spPr>
          <a:xfrm>
            <a:off x="428625" y="1303734"/>
            <a:ext cx="8930" cy="8931"/>
          </a:xfrm>
          <a:custGeom>
            <a:avLst/>
            <a:gdLst/>
            <a:ahLst/>
            <a:cxnLst/>
            <a:rect l="0" t="0" r="0" b="0"/>
            <a:pathLst>
              <a:path w="8930" h="8931">
                <a:moveTo>
                  <a:pt x="0" y="8930"/>
                </a:moveTo>
                <a:lnTo>
                  <a:pt x="0" y="4189"/>
                </a:lnTo>
                <a:lnTo>
                  <a:pt x="992" y="2793"/>
                </a:lnTo>
                <a:lnTo>
                  <a:pt x="2645" y="1862"/>
                </a:lnTo>
                <a:lnTo>
                  <a:pt x="892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InkAnnotation405"/>
          <p:cNvSpPr/>
          <p:nvPr/>
        </p:nvSpPr>
        <p:spPr>
          <a:xfrm>
            <a:off x="482203" y="1294804"/>
            <a:ext cx="750094" cy="26790"/>
          </a:xfrm>
          <a:custGeom>
            <a:avLst/>
            <a:gdLst/>
            <a:ahLst/>
            <a:cxnLst/>
            <a:rect l="0" t="0" r="0" b="0"/>
            <a:pathLst>
              <a:path w="750094" h="26790">
                <a:moveTo>
                  <a:pt x="0" y="8930"/>
                </a:moveTo>
                <a:lnTo>
                  <a:pt x="25990" y="8930"/>
                </a:lnTo>
                <a:lnTo>
                  <a:pt x="31217" y="9922"/>
                </a:lnTo>
                <a:lnTo>
                  <a:pt x="36686" y="11576"/>
                </a:lnTo>
                <a:lnTo>
                  <a:pt x="42317" y="13670"/>
                </a:lnTo>
                <a:lnTo>
                  <a:pt x="48055" y="15067"/>
                </a:lnTo>
                <a:lnTo>
                  <a:pt x="53864" y="15998"/>
                </a:lnTo>
                <a:lnTo>
                  <a:pt x="59722" y="16618"/>
                </a:lnTo>
                <a:lnTo>
                  <a:pt x="68876" y="17308"/>
                </a:lnTo>
                <a:lnTo>
                  <a:pt x="87578" y="17750"/>
                </a:lnTo>
                <a:lnTo>
                  <a:pt x="104552" y="17827"/>
                </a:lnTo>
                <a:lnTo>
                  <a:pt x="109389" y="18830"/>
                </a:lnTo>
                <a:lnTo>
                  <a:pt x="113605" y="20491"/>
                </a:lnTo>
                <a:lnTo>
                  <a:pt x="117409" y="22590"/>
                </a:lnTo>
                <a:lnTo>
                  <a:pt x="121929" y="23990"/>
                </a:lnTo>
                <a:lnTo>
                  <a:pt x="126926" y="24923"/>
                </a:lnTo>
                <a:lnTo>
                  <a:pt x="132242" y="25545"/>
                </a:lnTo>
                <a:lnTo>
                  <a:pt x="143441" y="26236"/>
                </a:lnTo>
                <a:lnTo>
                  <a:pt x="166578" y="26716"/>
                </a:lnTo>
                <a:lnTo>
                  <a:pt x="256355" y="26789"/>
                </a:lnTo>
                <a:lnTo>
                  <a:pt x="262184" y="25797"/>
                </a:lnTo>
                <a:lnTo>
                  <a:pt x="268055" y="24143"/>
                </a:lnTo>
                <a:lnTo>
                  <a:pt x="273953" y="22049"/>
                </a:lnTo>
                <a:lnTo>
                  <a:pt x="279870" y="20652"/>
                </a:lnTo>
                <a:lnTo>
                  <a:pt x="285798" y="19721"/>
                </a:lnTo>
                <a:lnTo>
                  <a:pt x="291735" y="19101"/>
                </a:lnTo>
                <a:lnTo>
                  <a:pt x="303623" y="18411"/>
                </a:lnTo>
                <a:lnTo>
                  <a:pt x="321473" y="18023"/>
                </a:lnTo>
                <a:lnTo>
                  <a:pt x="355452" y="17869"/>
                </a:lnTo>
                <a:lnTo>
                  <a:pt x="360991" y="16874"/>
                </a:lnTo>
                <a:lnTo>
                  <a:pt x="366669" y="15218"/>
                </a:lnTo>
                <a:lnTo>
                  <a:pt x="372438" y="13122"/>
                </a:lnTo>
                <a:lnTo>
                  <a:pt x="377276" y="11725"/>
                </a:lnTo>
                <a:lnTo>
                  <a:pt x="381494" y="10793"/>
                </a:lnTo>
                <a:lnTo>
                  <a:pt x="385298" y="10172"/>
                </a:lnTo>
                <a:lnTo>
                  <a:pt x="394816" y="9482"/>
                </a:lnTo>
                <a:lnTo>
                  <a:pt x="416786" y="9003"/>
                </a:lnTo>
                <a:lnTo>
                  <a:pt x="587710" y="8930"/>
                </a:lnTo>
                <a:lnTo>
                  <a:pt x="592228" y="7938"/>
                </a:lnTo>
                <a:lnTo>
                  <a:pt x="596233" y="6284"/>
                </a:lnTo>
                <a:lnTo>
                  <a:pt x="599895" y="4189"/>
                </a:lnTo>
                <a:lnTo>
                  <a:pt x="603328" y="2793"/>
                </a:lnTo>
                <a:lnTo>
                  <a:pt x="606609" y="1862"/>
                </a:lnTo>
                <a:lnTo>
                  <a:pt x="609789" y="1241"/>
                </a:lnTo>
                <a:lnTo>
                  <a:pt x="615967" y="552"/>
                </a:lnTo>
                <a:lnTo>
                  <a:pt x="628019" y="109"/>
                </a:lnTo>
                <a:lnTo>
                  <a:pt x="631007" y="1065"/>
                </a:lnTo>
                <a:lnTo>
                  <a:pt x="633992" y="2694"/>
                </a:lnTo>
                <a:lnTo>
                  <a:pt x="636973" y="4773"/>
                </a:lnTo>
                <a:lnTo>
                  <a:pt x="639954" y="6159"/>
                </a:lnTo>
                <a:lnTo>
                  <a:pt x="642932" y="7082"/>
                </a:lnTo>
                <a:lnTo>
                  <a:pt x="645910" y="7698"/>
                </a:lnTo>
                <a:lnTo>
                  <a:pt x="651865" y="8382"/>
                </a:lnTo>
                <a:lnTo>
                  <a:pt x="673944" y="8920"/>
                </a:lnTo>
                <a:lnTo>
                  <a:pt x="750090" y="8930"/>
                </a:lnTo>
                <a:lnTo>
                  <a:pt x="741272" y="8930"/>
                </a:lnTo>
                <a:lnTo>
                  <a:pt x="750093" y="8930"/>
                </a:lnTo>
                <a:lnTo>
                  <a:pt x="741173" y="8930"/>
                </a:lnTo>
                <a:lnTo>
                  <a:pt x="74116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InkAnnotation406"/>
          <p:cNvSpPr/>
          <p:nvPr/>
        </p:nvSpPr>
        <p:spPr>
          <a:xfrm>
            <a:off x="1964531" y="1062632"/>
            <a:ext cx="187489" cy="4875611"/>
          </a:xfrm>
          <a:custGeom>
            <a:avLst/>
            <a:gdLst/>
            <a:ahLst/>
            <a:cxnLst/>
            <a:rect l="0" t="0" r="0" b="0"/>
            <a:pathLst>
              <a:path w="187489" h="4875611">
                <a:moveTo>
                  <a:pt x="151804" y="0"/>
                </a:moveTo>
                <a:lnTo>
                  <a:pt x="151804" y="17170"/>
                </a:lnTo>
                <a:lnTo>
                  <a:pt x="157941" y="47269"/>
                </a:lnTo>
                <a:lnTo>
                  <a:pt x="160702" y="189875"/>
                </a:lnTo>
                <a:lnTo>
                  <a:pt x="160733" y="374051"/>
                </a:lnTo>
                <a:lnTo>
                  <a:pt x="153666" y="503753"/>
                </a:lnTo>
                <a:lnTo>
                  <a:pt x="152050" y="650369"/>
                </a:lnTo>
                <a:lnTo>
                  <a:pt x="151837" y="814953"/>
                </a:lnTo>
                <a:lnTo>
                  <a:pt x="144119" y="1031861"/>
                </a:lnTo>
                <a:lnTo>
                  <a:pt x="142884" y="1549793"/>
                </a:lnTo>
                <a:lnTo>
                  <a:pt x="147618" y="1691275"/>
                </a:lnTo>
                <a:lnTo>
                  <a:pt x="165799" y="2045465"/>
                </a:lnTo>
                <a:lnTo>
                  <a:pt x="171546" y="2252451"/>
                </a:lnTo>
                <a:lnTo>
                  <a:pt x="175461" y="2357410"/>
                </a:lnTo>
                <a:lnTo>
                  <a:pt x="178658" y="2513313"/>
                </a:lnTo>
                <a:lnTo>
                  <a:pt x="184456" y="2677026"/>
                </a:lnTo>
                <a:lnTo>
                  <a:pt x="186917" y="2895494"/>
                </a:lnTo>
                <a:lnTo>
                  <a:pt x="187488" y="3281546"/>
                </a:lnTo>
                <a:lnTo>
                  <a:pt x="184862" y="3393892"/>
                </a:lnTo>
                <a:lnTo>
                  <a:pt x="175091" y="3619621"/>
                </a:lnTo>
                <a:lnTo>
                  <a:pt x="166785" y="3730017"/>
                </a:lnTo>
                <a:lnTo>
                  <a:pt x="139519" y="4006296"/>
                </a:lnTo>
                <a:lnTo>
                  <a:pt x="110083" y="4276908"/>
                </a:lnTo>
                <a:lnTo>
                  <a:pt x="95558" y="4384293"/>
                </a:lnTo>
                <a:lnTo>
                  <a:pt x="79181" y="4489567"/>
                </a:lnTo>
                <a:lnTo>
                  <a:pt x="61981" y="4589272"/>
                </a:lnTo>
                <a:lnTo>
                  <a:pt x="44414" y="4678564"/>
                </a:lnTo>
                <a:lnTo>
                  <a:pt x="27677" y="4756284"/>
                </a:lnTo>
                <a:lnTo>
                  <a:pt x="0" y="48756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InkAnnotation407"/>
          <p:cNvSpPr/>
          <p:nvPr/>
        </p:nvSpPr>
        <p:spPr>
          <a:xfrm>
            <a:off x="2259210" y="1098351"/>
            <a:ext cx="303611" cy="303610"/>
          </a:xfrm>
          <a:custGeom>
            <a:avLst/>
            <a:gdLst/>
            <a:ahLst/>
            <a:cxnLst/>
            <a:rect l="0" t="0" r="0" b="0"/>
            <a:pathLst>
              <a:path w="303611" h="303610">
                <a:moveTo>
                  <a:pt x="303610" y="0"/>
                </a:moveTo>
                <a:lnTo>
                  <a:pt x="298869" y="0"/>
                </a:lnTo>
                <a:lnTo>
                  <a:pt x="296480" y="1984"/>
                </a:lnTo>
                <a:lnTo>
                  <a:pt x="287386" y="14258"/>
                </a:lnTo>
                <a:lnTo>
                  <a:pt x="282872" y="19427"/>
                </a:lnTo>
                <a:lnTo>
                  <a:pt x="277879" y="24858"/>
                </a:lnTo>
                <a:lnTo>
                  <a:pt x="264393" y="38829"/>
                </a:lnTo>
                <a:lnTo>
                  <a:pt x="256629" y="46722"/>
                </a:lnTo>
                <a:lnTo>
                  <a:pt x="247485" y="54961"/>
                </a:lnTo>
                <a:lnTo>
                  <a:pt x="237419" y="63429"/>
                </a:lnTo>
                <a:lnTo>
                  <a:pt x="226741" y="72052"/>
                </a:lnTo>
                <a:lnTo>
                  <a:pt x="216645" y="81769"/>
                </a:lnTo>
                <a:lnTo>
                  <a:pt x="206938" y="92216"/>
                </a:lnTo>
                <a:lnTo>
                  <a:pt x="197490" y="103149"/>
                </a:lnTo>
                <a:lnTo>
                  <a:pt x="187223" y="114407"/>
                </a:lnTo>
                <a:lnTo>
                  <a:pt x="165231" y="137499"/>
                </a:lnTo>
                <a:lnTo>
                  <a:pt x="95123" y="208410"/>
                </a:lnTo>
                <a:lnTo>
                  <a:pt x="83259" y="219307"/>
                </a:lnTo>
                <a:lnTo>
                  <a:pt x="71381" y="229549"/>
                </a:lnTo>
                <a:lnTo>
                  <a:pt x="59494" y="239353"/>
                </a:lnTo>
                <a:lnTo>
                  <a:pt x="49585" y="248865"/>
                </a:lnTo>
                <a:lnTo>
                  <a:pt x="40994" y="258184"/>
                </a:lnTo>
                <a:lnTo>
                  <a:pt x="33283" y="267373"/>
                </a:lnTo>
                <a:lnTo>
                  <a:pt x="26157" y="275483"/>
                </a:lnTo>
                <a:lnTo>
                  <a:pt x="0" y="3036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InkAnnotation408"/>
          <p:cNvSpPr/>
          <p:nvPr/>
        </p:nvSpPr>
        <p:spPr>
          <a:xfrm>
            <a:off x="2384226" y="1205507"/>
            <a:ext cx="178595" cy="133947"/>
          </a:xfrm>
          <a:custGeom>
            <a:avLst/>
            <a:gdLst/>
            <a:ahLst/>
            <a:cxnLst/>
            <a:rect l="0" t="0" r="0" b="0"/>
            <a:pathLst>
              <a:path w="178595" h="133947">
                <a:moveTo>
                  <a:pt x="0" y="0"/>
                </a:moveTo>
                <a:lnTo>
                  <a:pt x="0" y="4741"/>
                </a:lnTo>
                <a:lnTo>
                  <a:pt x="992" y="6137"/>
                </a:lnTo>
                <a:lnTo>
                  <a:pt x="2646" y="7068"/>
                </a:lnTo>
                <a:lnTo>
                  <a:pt x="4740" y="7689"/>
                </a:lnTo>
                <a:lnTo>
                  <a:pt x="8121" y="10087"/>
                </a:lnTo>
                <a:lnTo>
                  <a:pt x="12360" y="13670"/>
                </a:lnTo>
                <a:lnTo>
                  <a:pt x="17169" y="18043"/>
                </a:lnTo>
                <a:lnTo>
                  <a:pt x="27805" y="28194"/>
                </a:lnTo>
                <a:lnTo>
                  <a:pt x="33420" y="33679"/>
                </a:lnTo>
                <a:lnTo>
                  <a:pt x="40139" y="39320"/>
                </a:lnTo>
                <a:lnTo>
                  <a:pt x="47595" y="45065"/>
                </a:lnTo>
                <a:lnTo>
                  <a:pt x="55542" y="50879"/>
                </a:lnTo>
                <a:lnTo>
                  <a:pt x="64810" y="56740"/>
                </a:lnTo>
                <a:lnTo>
                  <a:pt x="74957" y="62631"/>
                </a:lnTo>
                <a:lnTo>
                  <a:pt x="85689" y="68543"/>
                </a:lnTo>
                <a:lnTo>
                  <a:pt x="95822" y="75461"/>
                </a:lnTo>
                <a:lnTo>
                  <a:pt x="105553" y="83050"/>
                </a:lnTo>
                <a:lnTo>
                  <a:pt x="115017" y="91085"/>
                </a:lnTo>
                <a:lnTo>
                  <a:pt x="124303" y="98427"/>
                </a:lnTo>
                <a:lnTo>
                  <a:pt x="133471" y="105306"/>
                </a:lnTo>
                <a:lnTo>
                  <a:pt x="142558" y="111876"/>
                </a:lnTo>
                <a:lnTo>
                  <a:pt x="150601" y="117248"/>
                </a:lnTo>
                <a:lnTo>
                  <a:pt x="157948" y="121821"/>
                </a:lnTo>
                <a:lnTo>
                  <a:pt x="178594" y="13394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InkAnnotation409"/>
          <p:cNvSpPr/>
          <p:nvPr/>
        </p:nvSpPr>
        <p:spPr>
          <a:xfrm>
            <a:off x="2428875" y="1035893"/>
            <a:ext cx="250027" cy="330350"/>
          </a:xfrm>
          <a:custGeom>
            <a:avLst/>
            <a:gdLst/>
            <a:ahLst/>
            <a:cxnLst/>
            <a:rect l="0" t="0" r="0" b="0"/>
            <a:pathLst>
              <a:path w="250027" h="330350">
                <a:moveTo>
                  <a:pt x="53578" y="26739"/>
                </a:moveTo>
                <a:lnTo>
                  <a:pt x="48837" y="26739"/>
                </a:lnTo>
                <a:lnTo>
                  <a:pt x="47441" y="27732"/>
                </a:lnTo>
                <a:lnTo>
                  <a:pt x="46509" y="29385"/>
                </a:lnTo>
                <a:lnTo>
                  <a:pt x="45889" y="31480"/>
                </a:lnTo>
                <a:lnTo>
                  <a:pt x="44483" y="32876"/>
                </a:lnTo>
                <a:lnTo>
                  <a:pt x="42554" y="33807"/>
                </a:lnTo>
                <a:lnTo>
                  <a:pt x="40275" y="34428"/>
                </a:lnTo>
                <a:lnTo>
                  <a:pt x="38756" y="35834"/>
                </a:lnTo>
                <a:lnTo>
                  <a:pt x="37744" y="37763"/>
                </a:lnTo>
                <a:lnTo>
                  <a:pt x="33672" y="47865"/>
                </a:lnTo>
                <a:lnTo>
                  <a:pt x="31378" y="52729"/>
                </a:lnTo>
                <a:lnTo>
                  <a:pt x="29848" y="57957"/>
                </a:lnTo>
                <a:lnTo>
                  <a:pt x="28828" y="63426"/>
                </a:lnTo>
                <a:lnTo>
                  <a:pt x="28148" y="69056"/>
                </a:lnTo>
                <a:lnTo>
                  <a:pt x="24747" y="77958"/>
                </a:lnTo>
                <a:lnTo>
                  <a:pt x="19928" y="86214"/>
                </a:lnTo>
                <a:lnTo>
                  <a:pt x="14479" y="96498"/>
                </a:lnTo>
                <a:lnTo>
                  <a:pt x="12629" y="102019"/>
                </a:lnTo>
                <a:lnTo>
                  <a:pt x="11396" y="107683"/>
                </a:lnTo>
                <a:lnTo>
                  <a:pt x="10573" y="113444"/>
                </a:lnTo>
                <a:lnTo>
                  <a:pt x="7014" y="122491"/>
                </a:lnTo>
                <a:lnTo>
                  <a:pt x="3117" y="129819"/>
                </a:lnTo>
                <a:lnTo>
                  <a:pt x="1385" y="136383"/>
                </a:lnTo>
                <a:lnTo>
                  <a:pt x="410" y="145657"/>
                </a:lnTo>
                <a:lnTo>
                  <a:pt x="121" y="154689"/>
                </a:lnTo>
                <a:lnTo>
                  <a:pt x="1072" y="156687"/>
                </a:lnTo>
                <a:lnTo>
                  <a:pt x="2700" y="158020"/>
                </a:lnTo>
                <a:lnTo>
                  <a:pt x="4776" y="158908"/>
                </a:lnTo>
                <a:lnTo>
                  <a:pt x="9729" y="159895"/>
                </a:lnTo>
                <a:lnTo>
                  <a:pt x="15238" y="160334"/>
                </a:lnTo>
                <a:lnTo>
                  <a:pt x="20994" y="160529"/>
                </a:lnTo>
                <a:lnTo>
                  <a:pt x="24910" y="159588"/>
                </a:lnTo>
                <a:lnTo>
                  <a:pt x="29505" y="157969"/>
                </a:lnTo>
                <a:lnTo>
                  <a:pt x="34552" y="155898"/>
                </a:lnTo>
                <a:lnTo>
                  <a:pt x="39902" y="153525"/>
                </a:lnTo>
                <a:lnTo>
                  <a:pt x="51137" y="148242"/>
                </a:lnTo>
                <a:lnTo>
                  <a:pt x="68619" y="139690"/>
                </a:lnTo>
                <a:lnTo>
                  <a:pt x="75512" y="135774"/>
                </a:lnTo>
                <a:lnTo>
                  <a:pt x="83083" y="131179"/>
                </a:lnTo>
                <a:lnTo>
                  <a:pt x="99433" y="120782"/>
                </a:lnTo>
                <a:lnTo>
                  <a:pt x="116622" y="109547"/>
                </a:lnTo>
                <a:lnTo>
                  <a:pt x="124380" y="103772"/>
                </a:lnTo>
                <a:lnTo>
                  <a:pt x="131537" y="97938"/>
                </a:lnTo>
                <a:lnTo>
                  <a:pt x="138293" y="92065"/>
                </a:lnTo>
                <a:lnTo>
                  <a:pt x="144781" y="86165"/>
                </a:lnTo>
                <a:lnTo>
                  <a:pt x="157282" y="74317"/>
                </a:lnTo>
                <a:lnTo>
                  <a:pt x="163393" y="69372"/>
                </a:lnTo>
                <a:lnTo>
                  <a:pt x="169452" y="65083"/>
                </a:lnTo>
                <a:lnTo>
                  <a:pt x="175475" y="61231"/>
                </a:lnTo>
                <a:lnTo>
                  <a:pt x="181476" y="56679"/>
                </a:lnTo>
                <a:lnTo>
                  <a:pt x="187460" y="51660"/>
                </a:lnTo>
                <a:lnTo>
                  <a:pt x="193434" y="46330"/>
                </a:lnTo>
                <a:lnTo>
                  <a:pt x="198409" y="40792"/>
                </a:lnTo>
                <a:lnTo>
                  <a:pt x="202718" y="35116"/>
                </a:lnTo>
                <a:lnTo>
                  <a:pt x="206583" y="29347"/>
                </a:lnTo>
                <a:lnTo>
                  <a:pt x="213522" y="20291"/>
                </a:lnTo>
                <a:lnTo>
                  <a:pt x="219914" y="12959"/>
                </a:lnTo>
                <a:lnTo>
                  <a:pt x="226062" y="6394"/>
                </a:lnTo>
                <a:lnTo>
                  <a:pt x="229091" y="4246"/>
                </a:lnTo>
                <a:lnTo>
                  <a:pt x="235101" y="1859"/>
                </a:lnTo>
                <a:lnTo>
                  <a:pt x="241080" y="799"/>
                </a:lnTo>
                <a:lnTo>
                  <a:pt x="249507" y="0"/>
                </a:lnTo>
                <a:lnTo>
                  <a:pt x="249876" y="4705"/>
                </a:lnTo>
                <a:lnTo>
                  <a:pt x="249985" y="12384"/>
                </a:lnTo>
                <a:lnTo>
                  <a:pt x="250026" y="42191"/>
                </a:lnTo>
                <a:lnTo>
                  <a:pt x="249035" y="47954"/>
                </a:lnTo>
                <a:lnTo>
                  <a:pt x="247383" y="53781"/>
                </a:lnTo>
                <a:lnTo>
                  <a:pt x="240316" y="74109"/>
                </a:lnTo>
                <a:lnTo>
                  <a:pt x="237601" y="82131"/>
                </a:lnTo>
                <a:lnTo>
                  <a:pt x="233807" y="90456"/>
                </a:lnTo>
                <a:lnTo>
                  <a:pt x="229293" y="98983"/>
                </a:lnTo>
                <a:lnTo>
                  <a:pt x="224299" y="107644"/>
                </a:lnTo>
                <a:lnTo>
                  <a:pt x="218986" y="116394"/>
                </a:lnTo>
                <a:lnTo>
                  <a:pt x="207790" y="134055"/>
                </a:lnTo>
                <a:lnTo>
                  <a:pt x="202027" y="141939"/>
                </a:lnTo>
                <a:lnTo>
                  <a:pt x="196200" y="149180"/>
                </a:lnTo>
                <a:lnTo>
                  <a:pt x="190331" y="155991"/>
                </a:lnTo>
                <a:lnTo>
                  <a:pt x="183442" y="163509"/>
                </a:lnTo>
                <a:lnTo>
                  <a:pt x="167850" y="179799"/>
                </a:lnTo>
                <a:lnTo>
                  <a:pt x="96938" y="251255"/>
                </a:lnTo>
                <a:lnTo>
                  <a:pt x="88437" y="258768"/>
                </a:lnTo>
                <a:lnTo>
                  <a:pt x="79794" y="265761"/>
                </a:lnTo>
                <a:lnTo>
                  <a:pt x="71055" y="272407"/>
                </a:lnTo>
                <a:lnTo>
                  <a:pt x="53408" y="285084"/>
                </a:lnTo>
                <a:lnTo>
                  <a:pt x="44535" y="291243"/>
                </a:lnTo>
                <a:lnTo>
                  <a:pt x="36635" y="297332"/>
                </a:lnTo>
                <a:lnTo>
                  <a:pt x="29384" y="303377"/>
                </a:lnTo>
                <a:lnTo>
                  <a:pt x="17028" y="314393"/>
                </a:lnTo>
                <a:lnTo>
                  <a:pt x="0" y="33034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InkAnnotation410"/>
          <p:cNvSpPr/>
          <p:nvPr/>
        </p:nvSpPr>
        <p:spPr>
          <a:xfrm>
            <a:off x="2743212" y="1160859"/>
            <a:ext cx="194656" cy="312516"/>
          </a:xfrm>
          <a:custGeom>
            <a:avLst/>
            <a:gdLst/>
            <a:ahLst/>
            <a:cxnLst/>
            <a:rect l="0" t="0" r="0" b="0"/>
            <a:pathLst>
              <a:path w="194656" h="312516">
                <a:moveTo>
                  <a:pt x="16061" y="0"/>
                </a:moveTo>
                <a:lnTo>
                  <a:pt x="16061" y="4740"/>
                </a:lnTo>
                <a:lnTo>
                  <a:pt x="17053" y="6137"/>
                </a:lnTo>
                <a:lnTo>
                  <a:pt x="18706" y="7068"/>
                </a:lnTo>
                <a:lnTo>
                  <a:pt x="20801" y="7688"/>
                </a:lnTo>
                <a:lnTo>
                  <a:pt x="25774" y="11024"/>
                </a:lnTo>
                <a:lnTo>
                  <a:pt x="28489" y="13302"/>
                </a:lnTo>
                <a:lnTo>
                  <a:pt x="32284" y="15813"/>
                </a:lnTo>
                <a:lnTo>
                  <a:pt x="36798" y="18480"/>
                </a:lnTo>
                <a:lnTo>
                  <a:pt x="41792" y="21249"/>
                </a:lnTo>
                <a:lnTo>
                  <a:pt x="46113" y="25080"/>
                </a:lnTo>
                <a:lnTo>
                  <a:pt x="49987" y="29619"/>
                </a:lnTo>
                <a:lnTo>
                  <a:pt x="53561" y="34628"/>
                </a:lnTo>
                <a:lnTo>
                  <a:pt x="56936" y="39953"/>
                </a:lnTo>
                <a:lnTo>
                  <a:pt x="60178" y="45487"/>
                </a:lnTo>
                <a:lnTo>
                  <a:pt x="63332" y="51160"/>
                </a:lnTo>
                <a:lnTo>
                  <a:pt x="69481" y="62756"/>
                </a:lnTo>
                <a:lnTo>
                  <a:pt x="72510" y="68626"/>
                </a:lnTo>
                <a:lnTo>
                  <a:pt x="75522" y="75516"/>
                </a:lnTo>
                <a:lnTo>
                  <a:pt x="78522" y="83086"/>
                </a:lnTo>
                <a:lnTo>
                  <a:pt x="81514" y="91110"/>
                </a:lnTo>
                <a:lnTo>
                  <a:pt x="83509" y="99435"/>
                </a:lnTo>
                <a:lnTo>
                  <a:pt x="84839" y="107962"/>
                </a:lnTo>
                <a:lnTo>
                  <a:pt x="85725" y="116623"/>
                </a:lnTo>
                <a:lnTo>
                  <a:pt x="85324" y="124381"/>
                </a:lnTo>
                <a:lnTo>
                  <a:pt x="84064" y="131538"/>
                </a:lnTo>
                <a:lnTo>
                  <a:pt x="82232" y="138294"/>
                </a:lnTo>
                <a:lnTo>
                  <a:pt x="77551" y="153737"/>
                </a:lnTo>
                <a:lnTo>
                  <a:pt x="74914" y="162023"/>
                </a:lnTo>
                <a:lnTo>
                  <a:pt x="71171" y="170523"/>
                </a:lnTo>
                <a:lnTo>
                  <a:pt x="66692" y="179166"/>
                </a:lnTo>
                <a:lnTo>
                  <a:pt x="61721" y="187905"/>
                </a:lnTo>
                <a:lnTo>
                  <a:pt x="57415" y="196708"/>
                </a:lnTo>
                <a:lnTo>
                  <a:pt x="53552" y="205552"/>
                </a:lnTo>
                <a:lnTo>
                  <a:pt x="49985" y="214425"/>
                </a:lnTo>
                <a:lnTo>
                  <a:pt x="45622" y="222325"/>
                </a:lnTo>
                <a:lnTo>
                  <a:pt x="40729" y="229576"/>
                </a:lnTo>
                <a:lnTo>
                  <a:pt x="35483" y="236395"/>
                </a:lnTo>
                <a:lnTo>
                  <a:pt x="30993" y="242924"/>
                </a:lnTo>
                <a:lnTo>
                  <a:pt x="27008" y="249262"/>
                </a:lnTo>
                <a:lnTo>
                  <a:pt x="23359" y="255472"/>
                </a:lnTo>
                <a:lnTo>
                  <a:pt x="19934" y="261596"/>
                </a:lnTo>
                <a:lnTo>
                  <a:pt x="13483" y="273692"/>
                </a:lnTo>
                <a:lnTo>
                  <a:pt x="10373" y="278703"/>
                </a:lnTo>
                <a:lnTo>
                  <a:pt x="7308" y="283036"/>
                </a:lnTo>
                <a:lnTo>
                  <a:pt x="4273" y="286918"/>
                </a:lnTo>
                <a:lnTo>
                  <a:pt x="2249" y="291489"/>
                </a:lnTo>
                <a:lnTo>
                  <a:pt x="899" y="296521"/>
                </a:lnTo>
                <a:lnTo>
                  <a:pt x="0" y="301861"/>
                </a:lnTo>
                <a:lnTo>
                  <a:pt x="393" y="305420"/>
                </a:lnTo>
                <a:lnTo>
                  <a:pt x="1647" y="307793"/>
                </a:lnTo>
                <a:lnTo>
                  <a:pt x="3475" y="309375"/>
                </a:lnTo>
                <a:lnTo>
                  <a:pt x="5686" y="310430"/>
                </a:lnTo>
                <a:lnTo>
                  <a:pt x="10788" y="311601"/>
                </a:lnTo>
                <a:lnTo>
                  <a:pt x="15522" y="311914"/>
                </a:lnTo>
                <a:lnTo>
                  <a:pt x="21655" y="312122"/>
                </a:lnTo>
                <a:lnTo>
                  <a:pt x="44507" y="312416"/>
                </a:lnTo>
                <a:lnTo>
                  <a:pt x="78896" y="312515"/>
                </a:lnTo>
                <a:lnTo>
                  <a:pt x="89701" y="311530"/>
                </a:lnTo>
                <a:lnTo>
                  <a:pt x="101865" y="309882"/>
                </a:lnTo>
                <a:lnTo>
                  <a:pt x="114936" y="307791"/>
                </a:lnTo>
                <a:lnTo>
                  <a:pt x="126626" y="305405"/>
                </a:lnTo>
                <a:lnTo>
                  <a:pt x="137396" y="302822"/>
                </a:lnTo>
                <a:lnTo>
                  <a:pt x="147552" y="300108"/>
                </a:lnTo>
                <a:lnTo>
                  <a:pt x="166775" y="294446"/>
                </a:lnTo>
                <a:lnTo>
                  <a:pt x="194655" y="2857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InkAnnotation411"/>
          <p:cNvSpPr/>
          <p:nvPr/>
        </p:nvSpPr>
        <p:spPr>
          <a:xfrm>
            <a:off x="2286000" y="937662"/>
            <a:ext cx="1428751" cy="142831"/>
          </a:xfrm>
          <a:custGeom>
            <a:avLst/>
            <a:gdLst/>
            <a:ahLst/>
            <a:cxnLst/>
            <a:rect l="0" t="0" r="0" b="0"/>
            <a:pathLst>
              <a:path w="1428751" h="142831">
                <a:moveTo>
                  <a:pt x="0" y="62463"/>
                </a:moveTo>
                <a:lnTo>
                  <a:pt x="0" y="57722"/>
                </a:lnTo>
                <a:lnTo>
                  <a:pt x="992" y="55333"/>
                </a:lnTo>
                <a:lnTo>
                  <a:pt x="2645" y="52749"/>
                </a:lnTo>
                <a:lnTo>
                  <a:pt x="4740" y="50034"/>
                </a:lnTo>
                <a:lnTo>
                  <a:pt x="8121" y="47231"/>
                </a:lnTo>
                <a:lnTo>
                  <a:pt x="12359" y="44371"/>
                </a:lnTo>
                <a:lnTo>
                  <a:pt x="17169" y="41472"/>
                </a:lnTo>
                <a:lnTo>
                  <a:pt x="23352" y="38547"/>
                </a:lnTo>
                <a:lnTo>
                  <a:pt x="30450" y="35605"/>
                </a:lnTo>
                <a:lnTo>
                  <a:pt x="38160" y="32651"/>
                </a:lnTo>
                <a:lnTo>
                  <a:pt x="63231" y="28494"/>
                </a:lnTo>
                <a:lnTo>
                  <a:pt x="85979" y="24876"/>
                </a:lnTo>
                <a:lnTo>
                  <a:pt x="98991" y="22522"/>
                </a:lnTo>
                <a:lnTo>
                  <a:pt x="150488" y="14469"/>
                </a:lnTo>
                <a:lnTo>
                  <a:pt x="209732" y="5799"/>
                </a:lnTo>
                <a:lnTo>
                  <a:pt x="253287" y="2552"/>
                </a:lnTo>
                <a:lnTo>
                  <a:pt x="300095" y="1109"/>
                </a:lnTo>
                <a:lnTo>
                  <a:pt x="482520" y="22"/>
                </a:lnTo>
                <a:lnTo>
                  <a:pt x="509203" y="0"/>
                </a:lnTo>
                <a:lnTo>
                  <a:pt x="536914" y="977"/>
                </a:lnTo>
                <a:lnTo>
                  <a:pt x="565310" y="2621"/>
                </a:lnTo>
                <a:lnTo>
                  <a:pt x="622327" y="7093"/>
                </a:lnTo>
                <a:lnTo>
                  <a:pt x="677433" y="12388"/>
                </a:lnTo>
                <a:lnTo>
                  <a:pt x="704630" y="14196"/>
                </a:lnTo>
                <a:lnTo>
                  <a:pt x="731690" y="15402"/>
                </a:lnTo>
                <a:lnTo>
                  <a:pt x="758661" y="16206"/>
                </a:lnTo>
                <a:lnTo>
                  <a:pt x="785571" y="17734"/>
                </a:lnTo>
                <a:lnTo>
                  <a:pt x="839283" y="22078"/>
                </a:lnTo>
                <a:lnTo>
                  <a:pt x="866107" y="25618"/>
                </a:lnTo>
                <a:lnTo>
                  <a:pt x="892920" y="29962"/>
                </a:lnTo>
                <a:lnTo>
                  <a:pt x="919725" y="34842"/>
                </a:lnTo>
                <a:lnTo>
                  <a:pt x="946525" y="39088"/>
                </a:lnTo>
                <a:lnTo>
                  <a:pt x="1000115" y="46452"/>
                </a:lnTo>
                <a:lnTo>
                  <a:pt x="1025915" y="50796"/>
                </a:lnTo>
                <a:lnTo>
                  <a:pt x="1051052" y="55677"/>
                </a:lnTo>
                <a:lnTo>
                  <a:pt x="1075748" y="60916"/>
                </a:lnTo>
                <a:lnTo>
                  <a:pt x="1100150" y="65400"/>
                </a:lnTo>
                <a:lnTo>
                  <a:pt x="1148429" y="73028"/>
                </a:lnTo>
                <a:lnTo>
                  <a:pt x="1171424" y="77444"/>
                </a:lnTo>
                <a:lnTo>
                  <a:pt x="1193699" y="82372"/>
                </a:lnTo>
                <a:lnTo>
                  <a:pt x="1215495" y="87642"/>
                </a:lnTo>
                <a:lnTo>
                  <a:pt x="1235978" y="93139"/>
                </a:lnTo>
                <a:lnTo>
                  <a:pt x="1274612" y="104539"/>
                </a:lnTo>
                <a:lnTo>
                  <a:pt x="1293249" y="109365"/>
                </a:lnTo>
                <a:lnTo>
                  <a:pt x="1311627" y="113575"/>
                </a:lnTo>
                <a:lnTo>
                  <a:pt x="1329832" y="117373"/>
                </a:lnTo>
                <a:lnTo>
                  <a:pt x="1345937" y="121890"/>
                </a:lnTo>
                <a:lnTo>
                  <a:pt x="1360643" y="126886"/>
                </a:lnTo>
                <a:lnTo>
                  <a:pt x="1374415" y="132200"/>
                </a:lnTo>
                <a:lnTo>
                  <a:pt x="1386573" y="135743"/>
                </a:lnTo>
                <a:lnTo>
                  <a:pt x="1397656" y="138106"/>
                </a:lnTo>
                <a:lnTo>
                  <a:pt x="1428750" y="1428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InkAnnotation412"/>
          <p:cNvSpPr/>
          <p:nvPr/>
        </p:nvSpPr>
        <p:spPr>
          <a:xfrm>
            <a:off x="2598539" y="991195"/>
            <a:ext cx="634008" cy="3357563"/>
          </a:xfrm>
          <a:custGeom>
            <a:avLst/>
            <a:gdLst/>
            <a:ahLst/>
            <a:cxnLst/>
            <a:rect l="0" t="0" r="0" b="0"/>
            <a:pathLst>
              <a:path w="634008" h="3357563">
                <a:moveTo>
                  <a:pt x="634007" y="0"/>
                </a:moveTo>
                <a:lnTo>
                  <a:pt x="634007" y="93378"/>
                </a:lnTo>
                <a:lnTo>
                  <a:pt x="624913" y="198042"/>
                </a:lnTo>
                <a:lnTo>
                  <a:pt x="612758" y="290700"/>
                </a:lnTo>
                <a:lnTo>
                  <a:pt x="600191" y="373452"/>
                </a:lnTo>
                <a:lnTo>
                  <a:pt x="582275" y="467850"/>
                </a:lnTo>
                <a:lnTo>
                  <a:pt x="564147" y="572193"/>
                </a:lnTo>
                <a:lnTo>
                  <a:pt x="522801" y="782416"/>
                </a:lnTo>
                <a:lnTo>
                  <a:pt x="507191" y="850779"/>
                </a:lnTo>
                <a:lnTo>
                  <a:pt x="492978" y="923497"/>
                </a:lnTo>
                <a:lnTo>
                  <a:pt x="473820" y="1036951"/>
                </a:lnTo>
                <a:lnTo>
                  <a:pt x="460617" y="1114719"/>
                </a:lnTo>
                <a:lnTo>
                  <a:pt x="366074" y="1602119"/>
                </a:lnTo>
                <a:lnTo>
                  <a:pt x="345592" y="1696964"/>
                </a:lnTo>
                <a:lnTo>
                  <a:pt x="334574" y="1744482"/>
                </a:lnTo>
                <a:lnTo>
                  <a:pt x="314395" y="1842257"/>
                </a:lnTo>
                <a:lnTo>
                  <a:pt x="294512" y="1941937"/>
                </a:lnTo>
                <a:lnTo>
                  <a:pt x="95246" y="2844396"/>
                </a:lnTo>
                <a:lnTo>
                  <a:pt x="74082" y="2959163"/>
                </a:lnTo>
                <a:lnTo>
                  <a:pt x="54753" y="3071355"/>
                </a:lnTo>
                <a:lnTo>
                  <a:pt x="0" y="335756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130</Words>
  <Application>Microsoft Office PowerPoint</Application>
  <PresentationFormat>On-screen Show (4:3)</PresentationFormat>
  <Paragraphs>152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Anmar</dc:creator>
  <cp:lastModifiedBy>anarif</cp:lastModifiedBy>
  <cp:revision>19</cp:revision>
  <dcterms:created xsi:type="dcterms:W3CDTF">2013-02-20T12:56:48Z</dcterms:created>
  <dcterms:modified xsi:type="dcterms:W3CDTF">2013-02-26T06:59:09Z</dcterms:modified>
</cp:coreProperties>
</file>