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52" r:id="rId2"/>
    <p:sldMasterId id="2147483653" r:id="rId3"/>
    <p:sldMasterId id="2147483654" r:id="rId4"/>
    <p:sldMasterId id="2147483655" r:id="rId5"/>
    <p:sldMasterId id="2147483656" r:id="rId6"/>
    <p:sldMasterId id="2147483657" r:id="rId7"/>
    <p:sldMasterId id="2147483658" r:id="rId8"/>
    <p:sldMasterId id="2147483659" r:id="rId9"/>
  </p:sldMasterIdLst>
  <p:sldIdLst>
    <p:sldId id="256" r:id="rId10"/>
    <p:sldId id="265" r:id="rId11"/>
    <p:sldId id="266" r:id="rId12"/>
    <p:sldId id="267" r:id="rId13"/>
    <p:sldId id="257" r:id="rId14"/>
    <p:sldId id="258" r:id="rId15"/>
    <p:sldId id="259" r:id="rId16"/>
    <p:sldId id="260" r:id="rId17"/>
    <p:sldId id="261" r:id="rId18"/>
    <p:sldId id="268" r:id="rId19"/>
    <p:sldId id="263" r:id="rId20"/>
    <p:sldId id="269" r:id="rId21"/>
    <p:sldId id="264" r:id="rId22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rgbClr val="595650"/>
        </a:solidFill>
        <a:latin typeface="Hoefler Text" charset="0"/>
        <a:ea typeface="ヒラギノ明朝 ProN W3" charset="0"/>
        <a:cs typeface="ヒラギノ明朝 ProN W3" charset="0"/>
        <a:sym typeface="Hoefler Text" charset="0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rgbClr val="595650"/>
        </a:solidFill>
        <a:latin typeface="Hoefler Text" charset="0"/>
        <a:ea typeface="ヒラギノ明朝 ProN W3" charset="0"/>
        <a:cs typeface="ヒラギノ明朝 ProN W3" charset="0"/>
        <a:sym typeface="Hoefler Text" charset="0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rgbClr val="595650"/>
        </a:solidFill>
        <a:latin typeface="Hoefler Text" charset="0"/>
        <a:ea typeface="ヒラギノ明朝 ProN W3" charset="0"/>
        <a:cs typeface="ヒラギノ明朝 ProN W3" charset="0"/>
        <a:sym typeface="Hoefler Text" charset="0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rgbClr val="595650"/>
        </a:solidFill>
        <a:latin typeface="Hoefler Text" charset="0"/>
        <a:ea typeface="ヒラギノ明朝 ProN W3" charset="0"/>
        <a:cs typeface="ヒラギノ明朝 ProN W3" charset="0"/>
        <a:sym typeface="Hoefler Text" charset="0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rgbClr val="595650"/>
        </a:solidFill>
        <a:latin typeface="Hoefler Text" charset="0"/>
        <a:ea typeface="ヒラギノ明朝 ProN W3" charset="0"/>
        <a:cs typeface="ヒラギノ明朝 ProN W3" charset="0"/>
        <a:sym typeface="Hoefler Text" charset="0"/>
      </a:defRPr>
    </a:lvl5pPr>
    <a:lvl6pPr marL="2286000" algn="r" defTabSz="914400" rtl="1" eaLnBrk="1" latinLnBrk="0" hangingPunct="1">
      <a:defRPr sz="2400" kern="1200">
        <a:solidFill>
          <a:srgbClr val="595650"/>
        </a:solidFill>
        <a:latin typeface="Hoefler Text" charset="0"/>
        <a:ea typeface="ヒラギノ明朝 ProN W3" charset="0"/>
        <a:cs typeface="ヒラギノ明朝 ProN W3" charset="0"/>
        <a:sym typeface="Hoefler Text" charset="0"/>
      </a:defRPr>
    </a:lvl6pPr>
    <a:lvl7pPr marL="2743200" algn="r" defTabSz="914400" rtl="1" eaLnBrk="1" latinLnBrk="0" hangingPunct="1">
      <a:defRPr sz="2400" kern="1200">
        <a:solidFill>
          <a:srgbClr val="595650"/>
        </a:solidFill>
        <a:latin typeface="Hoefler Text" charset="0"/>
        <a:ea typeface="ヒラギノ明朝 ProN W3" charset="0"/>
        <a:cs typeface="ヒラギノ明朝 ProN W3" charset="0"/>
        <a:sym typeface="Hoefler Text" charset="0"/>
      </a:defRPr>
    </a:lvl7pPr>
    <a:lvl8pPr marL="3200400" algn="r" defTabSz="914400" rtl="1" eaLnBrk="1" latinLnBrk="0" hangingPunct="1">
      <a:defRPr sz="2400" kern="1200">
        <a:solidFill>
          <a:srgbClr val="595650"/>
        </a:solidFill>
        <a:latin typeface="Hoefler Text" charset="0"/>
        <a:ea typeface="ヒラギノ明朝 ProN W3" charset="0"/>
        <a:cs typeface="ヒラギノ明朝 ProN W3" charset="0"/>
        <a:sym typeface="Hoefler Text" charset="0"/>
      </a:defRPr>
    </a:lvl8pPr>
    <a:lvl9pPr marL="3657600" algn="r" defTabSz="914400" rtl="1" eaLnBrk="1" latinLnBrk="0" hangingPunct="1">
      <a:defRPr sz="2400" kern="1200">
        <a:solidFill>
          <a:srgbClr val="595650"/>
        </a:solidFill>
        <a:latin typeface="Hoefler Text" charset="0"/>
        <a:ea typeface="ヒラギノ明朝 ProN W3" charset="0"/>
        <a:cs typeface="ヒラギノ明朝 ProN W3" charset="0"/>
        <a:sym typeface="Hoefler Text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presProps" Target="presProp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5425" y="1066800"/>
            <a:ext cx="2009775" cy="3975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6100" y="1066800"/>
            <a:ext cx="5876925" cy="39751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6100" y="1943100"/>
            <a:ext cx="1778000" cy="4025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76500" y="1943100"/>
            <a:ext cx="1778000" cy="4025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5425" y="177800"/>
            <a:ext cx="2009775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6100" y="177800"/>
            <a:ext cx="5876925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6100" y="3721100"/>
            <a:ext cx="1778000" cy="1739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76500" y="3721100"/>
            <a:ext cx="1778000" cy="1739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327400" y="1397000"/>
            <a:ext cx="927100" cy="406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6100" y="1397000"/>
            <a:ext cx="2628900" cy="406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6100" y="1943100"/>
            <a:ext cx="3943350" cy="4025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1943100"/>
            <a:ext cx="3943350" cy="4025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6100" y="3721100"/>
            <a:ext cx="3943350" cy="1320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3721100"/>
            <a:ext cx="3943350" cy="1320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5425" y="177800"/>
            <a:ext cx="2009775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6100" y="177800"/>
            <a:ext cx="5876925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76800" y="1943100"/>
            <a:ext cx="1778000" cy="4025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7200" y="1943100"/>
            <a:ext cx="1778000" cy="4025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5425" y="177800"/>
            <a:ext cx="2009775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6100" y="177800"/>
            <a:ext cx="5876925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6100" y="876300"/>
            <a:ext cx="3943350" cy="5092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876300"/>
            <a:ext cx="3943350" cy="5092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6943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694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77800"/>
            <a:ext cx="2057400" cy="59483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7800"/>
            <a:ext cx="6019800" cy="59483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6100" y="1943100"/>
            <a:ext cx="1778000" cy="4025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76500" y="1943100"/>
            <a:ext cx="1778000" cy="4025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5425" y="177800"/>
            <a:ext cx="2009775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6100" y="177800"/>
            <a:ext cx="5876925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46100" y="1066800"/>
            <a:ext cx="8039100" cy="2679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Baskerville" charset="0"/>
              </a:rPr>
              <a:t>Click to edit Master title style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46100" y="3721100"/>
            <a:ext cx="8039100" cy="1320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oefler Text" charset="0"/>
              </a:rPr>
              <a:t>Click to edit Master text styles</a:t>
            </a:r>
          </a:p>
          <a:p>
            <a:pPr lvl="1"/>
            <a:r>
              <a:rPr lang="en-US" smtClean="0">
                <a:sym typeface="Hoefler Text" charset="0"/>
              </a:rPr>
              <a:t>Second level</a:t>
            </a:r>
          </a:p>
          <a:p>
            <a:pPr lvl="2"/>
            <a:r>
              <a:rPr lang="en-US" smtClean="0">
                <a:sym typeface="Hoefler Text" charset="0"/>
              </a:rPr>
              <a:t>Third level</a:t>
            </a:r>
          </a:p>
          <a:p>
            <a:pPr lvl="3"/>
            <a:r>
              <a:rPr lang="en-US" smtClean="0">
                <a:sym typeface="Hoefler Text" charset="0"/>
              </a:rPr>
              <a:t>Fourth level</a:t>
            </a:r>
          </a:p>
          <a:p>
            <a:pPr lvl="4"/>
            <a:r>
              <a:rPr lang="en-US" smtClean="0">
                <a:sym typeface="Hoefler Text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5400">
          <a:solidFill>
            <a:srgbClr val="1F5B5A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  <a:sym typeface="Baskerville" charset="0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rgbClr val="1F5B5A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rgbClr val="1F5B5A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rgbClr val="1F5B5A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rgbClr val="1F5B5A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rgbClr val="1F5B5A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rgbClr val="1F5B5A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rgbClr val="1F5B5A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rgbClr val="1F5B5A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6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46100" y="177800"/>
            <a:ext cx="8039100" cy="1714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Baskerville" charset="0"/>
              </a:rPr>
              <a:t>Click to edit Master title style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46100" y="1943100"/>
            <a:ext cx="3708400" cy="4025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oefler Text" charset="0"/>
              </a:rPr>
              <a:t>Click to edit Master text styles</a:t>
            </a:r>
          </a:p>
          <a:p>
            <a:pPr lvl="1"/>
            <a:r>
              <a:rPr lang="en-US" smtClean="0">
                <a:sym typeface="Hoefler Text" charset="0"/>
              </a:rPr>
              <a:t>Second level</a:t>
            </a:r>
          </a:p>
          <a:p>
            <a:pPr lvl="2"/>
            <a:r>
              <a:rPr lang="en-US" smtClean="0">
                <a:sym typeface="Hoefler Text" charset="0"/>
              </a:rPr>
              <a:t>Third level</a:t>
            </a:r>
          </a:p>
          <a:p>
            <a:pPr lvl="3"/>
            <a:r>
              <a:rPr lang="en-US" smtClean="0">
                <a:sym typeface="Hoefler Text" charset="0"/>
              </a:rPr>
              <a:t>Fourth level</a:t>
            </a:r>
          </a:p>
          <a:p>
            <a:pPr lvl="4"/>
            <a:r>
              <a:rPr lang="en-US" smtClean="0">
                <a:sym typeface="Hoefler Text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54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  <a:sym typeface="Baskerville" charset="0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9pPr>
    </p:titleStyle>
    <p:bodyStyle>
      <a:lvl1pPr marL="406400" indent="-406400" algn="l" rtl="0" fontAlgn="base">
        <a:spcBef>
          <a:spcPts val="2000"/>
        </a:spcBef>
        <a:spcAft>
          <a:spcPct val="0"/>
        </a:spcAft>
        <a:buSzPct val="124000"/>
        <a:buChar char="•"/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1pPr>
      <a:lvl2pPr marL="685800" indent="-406400" algn="l" rtl="0" fontAlgn="base">
        <a:spcBef>
          <a:spcPts val="2000"/>
        </a:spcBef>
        <a:spcAft>
          <a:spcPct val="0"/>
        </a:spcAft>
        <a:buSzPct val="124000"/>
        <a:buChar char="•"/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2pPr>
      <a:lvl3pPr marL="1003300" indent="-406400" algn="l" rtl="0" fontAlgn="base">
        <a:spcBef>
          <a:spcPts val="2000"/>
        </a:spcBef>
        <a:spcAft>
          <a:spcPct val="0"/>
        </a:spcAft>
        <a:buSzPct val="124000"/>
        <a:buChar char="•"/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3pPr>
      <a:lvl4pPr marL="1320800" indent="-406400" algn="l" rtl="0" fontAlgn="base">
        <a:spcBef>
          <a:spcPts val="2000"/>
        </a:spcBef>
        <a:spcAft>
          <a:spcPct val="0"/>
        </a:spcAft>
        <a:buSzPct val="124000"/>
        <a:buChar char="•"/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4pPr>
      <a:lvl5pPr marL="1638300" indent="-406400" algn="l" rtl="0" fontAlgn="base">
        <a:spcBef>
          <a:spcPts val="2000"/>
        </a:spcBef>
        <a:spcAft>
          <a:spcPct val="0"/>
        </a:spcAft>
        <a:buSzPct val="124000"/>
        <a:buChar char="•"/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5pPr>
      <a:lvl6pPr marL="2095500" indent="-406400" algn="l" rtl="0" fontAlgn="base">
        <a:spcBef>
          <a:spcPts val="2000"/>
        </a:spcBef>
        <a:spcAft>
          <a:spcPct val="0"/>
        </a:spcAft>
        <a:buSzPct val="124000"/>
        <a:buChar char="•"/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6pPr>
      <a:lvl7pPr marL="2552700" indent="-406400" algn="l" rtl="0" fontAlgn="base">
        <a:spcBef>
          <a:spcPts val="2000"/>
        </a:spcBef>
        <a:spcAft>
          <a:spcPct val="0"/>
        </a:spcAft>
        <a:buSzPct val="124000"/>
        <a:buChar char="•"/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7pPr>
      <a:lvl8pPr marL="3009900" indent="-406400" algn="l" rtl="0" fontAlgn="base">
        <a:spcBef>
          <a:spcPts val="2000"/>
        </a:spcBef>
        <a:spcAft>
          <a:spcPct val="0"/>
        </a:spcAft>
        <a:buSzPct val="124000"/>
        <a:buChar char="•"/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8pPr>
      <a:lvl9pPr marL="3467100" indent="-406400" algn="l" rtl="0" fontAlgn="base">
        <a:spcBef>
          <a:spcPts val="2000"/>
        </a:spcBef>
        <a:spcAft>
          <a:spcPct val="0"/>
        </a:spcAft>
        <a:buSzPct val="124000"/>
        <a:buChar char="•"/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46100" y="1397000"/>
            <a:ext cx="3708400" cy="2349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Baskerville" charset="0"/>
              </a:rPr>
              <a:t>Click to edit Master title style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46100" y="3721100"/>
            <a:ext cx="3708400" cy="1739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oefler Text" charset="0"/>
              </a:rPr>
              <a:t>Click to edit Master text styles</a:t>
            </a:r>
          </a:p>
          <a:p>
            <a:pPr lvl="1"/>
            <a:r>
              <a:rPr lang="en-US" smtClean="0">
                <a:sym typeface="Hoefler Text" charset="0"/>
              </a:rPr>
              <a:t>Second level</a:t>
            </a:r>
          </a:p>
          <a:p>
            <a:pPr lvl="2"/>
            <a:r>
              <a:rPr lang="en-US" smtClean="0">
                <a:sym typeface="Hoefler Text" charset="0"/>
              </a:rPr>
              <a:t>Third level</a:t>
            </a:r>
          </a:p>
          <a:p>
            <a:pPr lvl="3"/>
            <a:r>
              <a:rPr lang="en-US" smtClean="0">
                <a:sym typeface="Hoefler Text" charset="0"/>
              </a:rPr>
              <a:t>Fourth level</a:t>
            </a:r>
          </a:p>
          <a:p>
            <a:pPr lvl="4"/>
            <a:r>
              <a:rPr lang="en-US" smtClean="0">
                <a:sym typeface="Hoefler Text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5400">
          <a:solidFill>
            <a:srgbClr val="1F5B5A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  <a:sym typeface="Baskerville" charset="0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rgbClr val="1F5B5A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rgbClr val="1F5B5A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rgbClr val="1F5B5A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rgbClr val="1F5B5A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rgbClr val="1F5B5A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rgbClr val="1F5B5A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rgbClr val="1F5B5A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rgbClr val="1F5B5A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9pPr>
    </p:titleStyle>
    <p:bodyStyle>
      <a:lvl1pPr algn="ctr" rtl="0" fontAlgn="base">
        <a:spcBef>
          <a:spcPts val="800"/>
        </a:spcBef>
        <a:spcAft>
          <a:spcPct val="0"/>
        </a:spcAft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1pPr>
      <a:lvl2pPr algn="ctr" rtl="0" fontAlgn="base">
        <a:spcBef>
          <a:spcPts val="800"/>
        </a:spcBef>
        <a:spcAft>
          <a:spcPct val="0"/>
        </a:spcAft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2pPr>
      <a:lvl3pPr algn="ctr" rtl="0" fontAlgn="base">
        <a:spcBef>
          <a:spcPts val="800"/>
        </a:spcBef>
        <a:spcAft>
          <a:spcPct val="0"/>
        </a:spcAft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3pPr>
      <a:lvl4pPr algn="ctr" rtl="0" fontAlgn="base">
        <a:spcBef>
          <a:spcPts val="800"/>
        </a:spcBef>
        <a:spcAft>
          <a:spcPct val="0"/>
        </a:spcAft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4pPr>
      <a:lvl5pPr algn="ctr" rtl="0" fontAlgn="base">
        <a:spcBef>
          <a:spcPts val="800"/>
        </a:spcBef>
        <a:spcAft>
          <a:spcPct val="0"/>
        </a:spcAft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5pPr>
      <a:lvl6pPr marL="457200" algn="ctr" rtl="0" fontAlgn="base">
        <a:spcBef>
          <a:spcPts val="800"/>
        </a:spcBef>
        <a:spcAft>
          <a:spcPct val="0"/>
        </a:spcAft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6pPr>
      <a:lvl7pPr marL="914400" algn="ctr" rtl="0" fontAlgn="base">
        <a:spcBef>
          <a:spcPts val="800"/>
        </a:spcBef>
        <a:spcAft>
          <a:spcPct val="0"/>
        </a:spcAft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7pPr>
      <a:lvl8pPr marL="1371600" algn="ctr" rtl="0" fontAlgn="base">
        <a:spcBef>
          <a:spcPts val="800"/>
        </a:spcBef>
        <a:spcAft>
          <a:spcPct val="0"/>
        </a:spcAft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8pPr>
      <a:lvl9pPr marL="1828800" algn="ctr" rtl="0" fontAlgn="base">
        <a:spcBef>
          <a:spcPts val="800"/>
        </a:spcBef>
        <a:spcAft>
          <a:spcPct val="0"/>
        </a:spcAft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46100" y="177800"/>
            <a:ext cx="8039100" cy="1714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Baskerville" charset="0"/>
              </a:rPr>
              <a:t>Click to edit Master title style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46100" y="1943100"/>
            <a:ext cx="8039100" cy="4025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oefler Text" charset="0"/>
              </a:rPr>
              <a:t>Click to edit Master text styles</a:t>
            </a:r>
          </a:p>
          <a:p>
            <a:pPr lvl="1"/>
            <a:r>
              <a:rPr lang="en-US" smtClean="0">
                <a:sym typeface="Hoefler Text" charset="0"/>
              </a:rPr>
              <a:t>Second level</a:t>
            </a:r>
          </a:p>
          <a:p>
            <a:pPr lvl="2"/>
            <a:r>
              <a:rPr lang="en-US" smtClean="0">
                <a:sym typeface="Hoefler Text" charset="0"/>
              </a:rPr>
              <a:t>Third level</a:t>
            </a:r>
          </a:p>
          <a:p>
            <a:pPr lvl="3"/>
            <a:r>
              <a:rPr lang="en-US" smtClean="0">
                <a:sym typeface="Hoefler Text" charset="0"/>
              </a:rPr>
              <a:t>Fourth level</a:t>
            </a:r>
          </a:p>
          <a:p>
            <a:pPr lvl="4"/>
            <a:r>
              <a:rPr lang="en-US" smtClean="0">
                <a:sym typeface="Hoefler Text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54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  <a:sym typeface="Baskerville" charset="0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9pPr>
    </p:titleStyle>
    <p:bodyStyle>
      <a:lvl1pPr marL="406400" indent="-406400" algn="l" rtl="0" fontAlgn="base">
        <a:spcBef>
          <a:spcPts val="2000"/>
        </a:spcBef>
        <a:spcAft>
          <a:spcPct val="0"/>
        </a:spcAft>
        <a:buSzPct val="124000"/>
        <a:buChar char="•"/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1pPr>
      <a:lvl2pPr marL="685800" indent="-406400" algn="l" rtl="0" fontAlgn="base">
        <a:spcBef>
          <a:spcPts val="2000"/>
        </a:spcBef>
        <a:spcAft>
          <a:spcPct val="0"/>
        </a:spcAft>
        <a:buSzPct val="124000"/>
        <a:buChar char="•"/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2pPr>
      <a:lvl3pPr marL="1003300" indent="-406400" algn="l" rtl="0" fontAlgn="base">
        <a:spcBef>
          <a:spcPts val="2000"/>
        </a:spcBef>
        <a:spcAft>
          <a:spcPct val="0"/>
        </a:spcAft>
        <a:buSzPct val="124000"/>
        <a:buChar char="•"/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3pPr>
      <a:lvl4pPr marL="1320800" indent="-406400" algn="l" rtl="0" fontAlgn="base">
        <a:spcBef>
          <a:spcPts val="2000"/>
        </a:spcBef>
        <a:spcAft>
          <a:spcPct val="0"/>
        </a:spcAft>
        <a:buSzPct val="124000"/>
        <a:buChar char="•"/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4pPr>
      <a:lvl5pPr marL="1638300" indent="-406400" algn="l" rtl="0" fontAlgn="base">
        <a:spcBef>
          <a:spcPts val="2000"/>
        </a:spcBef>
        <a:spcAft>
          <a:spcPct val="0"/>
        </a:spcAft>
        <a:buSzPct val="124000"/>
        <a:buChar char="•"/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5pPr>
      <a:lvl6pPr marL="2095500" indent="-406400" algn="l" rtl="0" fontAlgn="base">
        <a:spcBef>
          <a:spcPts val="2000"/>
        </a:spcBef>
        <a:spcAft>
          <a:spcPct val="0"/>
        </a:spcAft>
        <a:buSzPct val="124000"/>
        <a:buChar char="•"/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6pPr>
      <a:lvl7pPr marL="2552700" indent="-406400" algn="l" rtl="0" fontAlgn="base">
        <a:spcBef>
          <a:spcPts val="2000"/>
        </a:spcBef>
        <a:spcAft>
          <a:spcPct val="0"/>
        </a:spcAft>
        <a:buSzPct val="124000"/>
        <a:buChar char="•"/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7pPr>
      <a:lvl8pPr marL="3009900" indent="-406400" algn="l" rtl="0" fontAlgn="base">
        <a:spcBef>
          <a:spcPts val="2000"/>
        </a:spcBef>
        <a:spcAft>
          <a:spcPct val="0"/>
        </a:spcAft>
        <a:buSzPct val="124000"/>
        <a:buChar char="•"/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8pPr>
      <a:lvl9pPr marL="3467100" indent="-406400" algn="l" rtl="0" fontAlgn="base">
        <a:spcBef>
          <a:spcPts val="2000"/>
        </a:spcBef>
        <a:spcAft>
          <a:spcPct val="0"/>
        </a:spcAft>
        <a:buSzPct val="124000"/>
        <a:buChar char="•"/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46100" y="177800"/>
            <a:ext cx="8039100" cy="1714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Baskerville" charset="0"/>
              </a:rPr>
              <a:t>Click to edit Master title style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876800" y="1943100"/>
            <a:ext cx="3708400" cy="4025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oefler Text" charset="0"/>
              </a:rPr>
              <a:t>Click to edit Master text styles</a:t>
            </a:r>
          </a:p>
          <a:p>
            <a:pPr lvl="1"/>
            <a:r>
              <a:rPr lang="en-US" smtClean="0">
                <a:sym typeface="Hoefler Text" charset="0"/>
              </a:rPr>
              <a:t>Second level</a:t>
            </a:r>
          </a:p>
          <a:p>
            <a:pPr lvl="2"/>
            <a:r>
              <a:rPr lang="en-US" smtClean="0">
                <a:sym typeface="Hoefler Text" charset="0"/>
              </a:rPr>
              <a:t>Third level</a:t>
            </a:r>
          </a:p>
          <a:p>
            <a:pPr lvl="3"/>
            <a:r>
              <a:rPr lang="en-US" smtClean="0">
                <a:sym typeface="Hoefler Text" charset="0"/>
              </a:rPr>
              <a:t>Fourth level</a:t>
            </a:r>
          </a:p>
          <a:p>
            <a:pPr lvl="4"/>
            <a:r>
              <a:rPr lang="en-US" smtClean="0">
                <a:sym typeface="Hoefler Text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54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  <a:sym typeface="Baskerville" charset="0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9pPr>
    </p:titleStyle>
    <p:bodyStyle>
      <a:lvl1pPr marL="406400" indent="-406400" algn="l" rtl="0" fontAlgn="base">
        <a:spcBef>
          <a:spcPts val="2000"/>
        </a:spcBef>
        <a:spcAft>
          <a:spcPct val="0"/>
        </a:spcAft>
        <a:buSzPct val="124000"/>
        <a:buChar char="•"/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1pPr>
      <a:lvl2pPr marL="685800" indent="-406400" algn="l" rtl="0" fontAlgn="base">
        <a:spcBef>
          <a:spcPts val="2000"/>
        </a:spcBef>
        <a:spcAft>
          <a:spcPct val="0"/>
        </a:spcAft>
        <a:buSzPct val="124000"/>
        <a:buChar char="•"/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2pPr>
      <a:lvl3pPr marL="1003300" indent="-406400" algn="l" rtl="0" fontAlgn="base">
        <a:spcBef>
          <a:spcPts val="2000"/>
        </a:spcBef>
        <a:spcAft>
          <a:spcPct val="0"/>
        </a:spcAft>
        <a:buSzPct val="124000"/>
        <a:buChar char="•"/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3pPr>
      <a:lvl4pPr marL="1320800" indent="-406400" algn="l" rtl="0" fontAlgn="base">
        <a:spcBef>
          <a:spcPts val="2000"/>
        </a:spcBef>
        <a:spcAft>
          <a:spcPct val="0"/>
        </a:spcAft>
        <a:buSzPct val="124000"/>
        <a:buChar char="•"/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4pPr>
      <a:lvl5pPr marL="1638300" indent="-406400" algn="l" rtl="0" fontAlgn="base">
        <a:spcBef>
          <a:spcPts val="2000"/>
        </a:spcBef>
        <a:spcAft>
          <a:spcPct val="0"/>
        </a:spcAft>
        <a:buSzPct val="124000"/>
        <a:buChar char="•"/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5pPr>
      <a:lvl6pPr marL="2095500" indent="-406400" algn="l" rtl="0" fontAlgn="base">
        <a:spcBef>
          <a:spcPts val="2000"/>
        </a:spcBef>
        <a:spcAft>
          <a:spcPct val="0"/>
        </a:spcAft>
        <a:buSzPct val="124000"/>
        <a:buChar char="•"/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6pPr>
      <a:lvl7pPr marL="2552700" indent="-406400" algn="l" rtl="0" fontAlgn="base">
        <a:spcBef>
          <a:spcPts val="2000"/>
        </a:spcBef>
        <a:spcAft>
          <a:spcPct val="0"/>
        </a:spcAft>
        <a:buSzPct val="124000"/>
        <a:buChar char="•"/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7pPr>
      <a:lvl8pPr marL="3009900" indent="-406400" algn="l" rtl="0" fontAlgn="base">
        <a:spcBef>
          <a:spcPts val="2000"/>
        </a:spcBef>
        <a:spcAft>
          <a:spcPct val="0"/>
        </a:spcAft>
        <a:buSzPct val="124000"/>
        <a:buChar char="•"/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8pPr>
      <a:lvl9pPr marL="3467100" indent="-406400" algn="l" rtl="0" fontAlgn="base">
        <a:spcBef>
          <a:spcPts val="2000"/>
        </a:spcBef>
        <a:spcAft>
          <a:spcPct val="0"/>
        </a:spcAft>
        <a:buSzPct val="124000"/>
        <a:buChar char="•"/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546100" y="876300"/>
            <a:ext cx="8039100" cy="5092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oefler Text" charset="0"/>
              </a:rPr>
              <a:t>Click to edit Master text styles</a:t>
            </a:r>
          </a:p>
          <a:p>
            <a:pPr lvl="1"/>
            <a:r>
              <a:rPr lang="en-US" smtClean="0">
                <a:sym typeface="Hoefler Text" charset="0"/>
              </a:rPr>
              <a:t>Second level</a:t>
            </a:r>
          </a:p>
          <a:p>
            <a:pPr lvl="2"/>
            <a:r>
              <a:rPr lang="en-US" smtClean="0">
                <a:sym typeface="Hoefler Text" charset="0"/>
              </a:rPr>
              <a:t>Third level</a:t>
            </a:r>
          </a:p>
          <a:p>
            <a:pPr lvl="3"/>
            <a:r>
              <a:rPr lang="en-US" smtClean="0">
                <a:sym typeface="Hoefler Text" charset="0"/>
              </a:rPr>
              <a:t>Fourth level</a:t>
            </a:r>
          </a:p>
          <a:p>
            <a:pPr lvl="4"/>
            <a:r>
              <a:rPr lang="en-US" smtClean="0">
                <a:sym typeface="Hoefler Text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54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  <a:sym typeface="Baskerville" charset="0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9pPr>
    </p:titleStyle>
    <p:bodyStyle>
      <a:lvl1pPr marL="406400" indent="-406400" algn="l" rtl="0" fontAlgn="base">
        <a:spcBef>
          <a:spcPts val="3000"/>
        </a:spcBef>
        <a:spcAft>
          <a:spcPct val="0"/>
        </a:spcAft>
        <a:buSzPct val="124000"/>
        <a:buChar char="•"/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1pPr>
      <a:lvl2pPr marL="685800" indent="-406400" algn="l" rtl="0" fontAlgn="base">
        <a:spcBef>
          <a:spcPts val="3000"/>
        </a:spcBef>
        <a:spcAft>
          <a:spcPct val="0"/>
        </a:spcAft>
        <a:buSzPct val="124000"/>
        <a:buChar char="•"/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2pPr>
      <a:lvl3pPr marL="1003300" indent="-406400" algn="l" rtl="0" fontAlgn="base">
        <a:spcBef>
          <a:spcPts val="3000"/>
        </a:spcBef>
        <a:spcAft>
          <a:spcPct val="0"/>
        </a:spcAft>
        <a:buSzPct val="124000"/>
        <a:buChar char="•"/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3pPr>
      <a:lvl4pPr marL="1320800" indent="-406400" algn="l" rtl="0" fontAlgn="base">
        <a:spcBef>
          <a:spcPts val="3000"/>
        </a:spcBef>
        <a:spcAft>
          <a:spcPct val="0"/>
        </a:spcAft>
        <a:buSzPct val="124000"/>
        <a:buChar char="•"/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4pPr>
      <a:lvl5pPr marL="1638300" indent="-406400" algn="l" rtl="0" fontAlgn="base">
        <a:spcBef>
          <a:spcPts val="3000"/>
        </a:spcBef>
        <a:spcAft>
          <a:spcPct val="0"/>
        </a:spcAft>
        <a:buSzPct val="124000"/>
        <a:buChar char="•"/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5pPr>
      <a:lvl6pPr marL="2095500" indent="-406400" algn="l" rtl="0" fontAlgn="base">
        <a:spcBef>
          <a:spcPts val="3000"/>
        </a:spcBef>
        <a:spcAft>
          <a:spcPct val="0"/>
        </a:spcAft>
        <a:buSzPct val="124000"/>
        <a:buChar char="•"/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6pPr>
      <a:lvl7pPr marL="2552700" indent="-406400" algn="l" rtl="0" fontAlgn="base">
        <a:spcBef>
          <a:spcPts val="3000"/>
        </a:spcBef>
        <a:spcAft>
          <a:spcPct val="0"/>
        </a:spcAft>
        <a:buSzPct val="124000"/>
        <a:buChar char="•"/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7pPr>
      <a:lvl8pPr marL="3009900" indent="-406400" algn="l" rtl="0" fontAlgn="base">
        <a:spcBef>
          <a:spcPts val="3000"/>
        </a:spcBef>
        <a:spcAft>
          <a:spcPct val="0"/>
        </a:spcAft>
        <a:buSzPct val="124000"/>
        <a:buChar char="•"/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8pPr>
      <a:lvl9pPr marL="3467100" indent="-406400" algn="l" rtl="0" fontAlgn="base">
        <a:spcBef>
          <a:spcPts val="3000"/>
        </a:spcBef>
        <a:spcAft>
          <a:spcPct val="0"/>
        </a:spcAft>
        <a:buSzPct val="124000"/>
        <a:buChar char="•"/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46100" y="177800"/>
            <a:ext cx="8039100" cy="1714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Baskerville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54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  <a:sym typeface="Baskerville" charset="0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9pPr>
    </p:titleStyle>
    <p:bodyStyle>
      <a:lvl1pPr marL="406400" indent="-406400" algn="l" rtl="0" fontAlgn="base">
        <a:spcBef>
          <a:spcPts val="2000"/>
        </a:spcBef>
        <a:spcAft>
          <a:spcPct val="0"/>
        </a:spcAft>
        <a:buSzPct val="124000"/>
        <a:buChar char="•"/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1pPr>
      <a:lvl2pPr marL="723900" indent="-406400" algn="l" rtl="0" fontAlgn="base">
        <a:spcBef>
          <a:spcPts val="2000"/>
        </a:spcBef>
        <a:spcAft>
          <a:spcPct val="0"/>
        </a:spcAft>
        <a:buSzPct val="124000"/>
        <a:buChar char="•"/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2pPr>
      <a:lvl3pPr marL="1041400" indent="-406400" algn="l" rtl="0" fontAlgn="base">
        <a:spcBef>
          <a:spcPts val="2000"/>
        </a:spcBef>
        <a:spcAft>
          <a:spcPct val="0"/>
        </a:spcAft>
        <a:buSzPct val="124000"/>
        <a:buChar char="•"/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3pPr>
      <a:lvl4pPr marL="1358900" indent="-406400" algn="l" rtl="0" fontAlgn="base">
        <a:spcBef>
          <a:spcPts val="2000"/>
        </a:spcBef>
        <a:spcAft>
          <a:spcPct val="0"/>
        </a:spcAft>
        <a:buSzPct val="124000"/>
        <a:buChar char="•"/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4pPr>
      <a:lvl5pPr marL="1676400" indent="-406400" algn="l" rtl="0" fontAlgn="base">
        <a:spcBef>
          <a:spcPts val="2000"/>
        </a:spcBef>
        <a:spcAft>
          <a:spcPct val="0"/>
        </a:spcAft>
        <a:buSzPct val="124000"/>
        <a:buChar char="•"/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5pPr>
      <a:lvl6pPr marL="2133600" indent="-406400" algn="l" rtl="0" fontAlgn="base">
        <a:spcBef>
          <a:spcPts val="2000"/>
        </a:spcBef>
        <a:spcAft>
          <a:spcPct val="0"/>
        </a:spcAft>
        <a:buSzPct val="124000"/>
        <a:buChar char="•"/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6pPr>
      <a:lvl7pPr marL="2590800" indent="-406400" algn="l" rtl="0" fontAlgn="base">
        <a:spcBef>
          <a:spcPts val="2000"/>
        </a:spcBef>
        <a:spcAft>
          <a:spcPct val="0"/>
        </a:spcAft>
        <a:buSzPct val="124000"/>
        <a:buChar char="•"/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7pPr>
      <a:lvl8pPr marL="3048000" indent="-406400" algn="l" rtl="0" fontAlgn="base">
        <a:spcBef>
          <a:spcPts val="2000"/>
        </a:spcBef>
        <a:spcAft>
          <a:spcPct val="0"/>
        </a:spcAft>
        <a:buSzPct val="124000"/>
        <a:buChar char="•"/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8pPr>
      <a:lvl9pPr marL="3505200" indent="-406400" algn="l" rtl="0" fontAlgn="base">
        <a:spcBef>
          <a:spcPts val="2000"/>
        </a:spcBef>
        <a:spcAft>
          <a:spcPct val="0"/>
        </a:spcAft>
        <a:buSzPct val="124000"/>
        <a:buChar char="•"/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46100" y="177800"/>
            <a:ext cx="8039100" cy="1714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Baskerville" charset="0"/>
              </a:rPr>
              <a:t>Click to edit Master title style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46100" y="1943100"/>
            <a:ext cx="3708400" cy="4025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oefler Text" charset="0"/>
              </a:rPr>
              <a:t>Click to edit Master text styles</a:t>
            </a:r>
          </a:p>
          <a:p>
            <a:pPr lvl="1"/>
            <a:r>
              <a:rPr lang="en-US" smtClean="0">
                <a:sym typeface="Hoefler Text" charset="0"/>
              </a:rPr>
              <a:t>Second level</a:t>
            </a:r>
          </a:p>
          <a:p>
            <a:pPr lvl="2"/>
            <a:r>
              <a:rPr lang="en-US" smtClean="0">
                <a:sym typeface="Hoefler Text" charset="0"/>
              </a:rPr>
              <a:t>Third level</a:t>
            </a:r>
          </a:p>
          <a:p>
            <a:pPr lvl="3"/>
            <a:r>
              <a:rPr lang="en-US" smtClean="0">
                <a:sym typeface="Hoefler Text" charset="0"/>
              </a:rPr>
              <a:t>Fourth level</a:t>
            </a:r>
          </a:p>
          <a:p>
            <a:pPr lvl="4"/>
            <a:r>
              <a:rPr lang="en-US" smtClean="0">
                <a:sym typeface="Hoefler Text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54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  <a:sym typeface="Baskerville" charset="0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9pPr>
    </p:titleStyle>
    <p:bodyStyle>
      <a:lvl1pPr marL="406400" indent="-406400" algn="l" rtl="0" fontAlgn="base">
        <a:spcBef>
          <a:spcPts val="2000"/>
        </a:spcBef>
        <a:spcAft>
          <a:spcPct val="0"/>
        </a:spcAft>
        <a:buSzPct val="124000"/>
        <a:buChar char="•"/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1pPr>
      <a:lvl2pPr marL="685800" indent="-406400" algn="l" rtl="0" fontAlgn="base">
        <a:spcBef>
          <a:spcPts val="2000"/>
        </a:spcBef>
        <a:spcAft>
          <a:spcPct val="0"/>
        </a:spcAft>
        <a:buSzPct val="124000"/>
        <a:buChar char="•"/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2pPr>
      <a:lvl3pPr marL="1003300" indent="-406400" algn="l" rtl="0" fontAlgn="base">
        <a:spcBef>
          <a:spcPts val="2000"/>
        </a:spcBef>
        <a:spcAft>
          <a:spcPct val="0"/>
        </a:spcAft>
        <a:buSzPct val="124000"/>
        <a:buChar char="•"/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3pPr>
      <a:lvl4pPr marL="1320800" indent="-406400" algn="l" rtl="0" fontAlgn="base">
        <a:spcBef>
          <a:spcPts val="2000"/>
        </a:spcBef>
        <a:spcAft>
          <a:spcPct val="0"/>
        </a:spcAft>
        <a:buSzPct val="124000"/>
        <a:buChar char="•"/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4pPr>
      <a:lvl5pPr marL="1638300" indent="-406400" algn="l" rtl="0" fontAlgn="base">
        <a:spcBef>
          <a:spcPts val="2000"/>
        </a:spcBef>
        <a:spcAft>
          <a:spcPct val="0"/>
        </a:spcAft>
        <a:buSzPct val="124000"/>
        <a:buChar char="•"/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5pPr>
      <a:lvl6pPr marL="2095500" indent="-406400" algn="l" rtl="0" fontAlgn="base">
        <a:spcBef>
          <a:spcPts val="2000"/>
        </a:spcBef>
        <a:spcAft>
          <a:spcPct val="0"/>
        </a:spcAft>
        <a:buSzPct val="124000"/>
        <a:buChar char="•"/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6pPr>
      <a:lvl7pPr marL="2552700" indent="-406400" algn="l" rtl="0" fontAlgn="base">
        <a:spcBef>
          <a:spcPts val="2000"/>
        </a:spcBef>
        <a:spcAft>
          <a:spcPct val="0"/>
        </a:spcAft>
        <a:buSzPct val="124000"/>
        <a:buChar char="•"/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7pPr>
      <a:lvl8pPr marL="3009900" indent="-406400" algn="l" rtl="0" fontAlgn="base">
        <a:spcBef>
          <a:spcPts val="2000"/>
        </a:spcBef>
        <a:spcAft>
          <a:spcPct val="0"/>
        </a:spcAft>
        <a:buSzPct val="124000"/>
        <a:buChar char="•"/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8pPr>
      <a:lvl9pPr marL="3467100" indent="-406400" algn="l" rtl="0" fontAlgn="base">
        <a:spcBef>
          <a:spcPts val="2000"/>
        </a:spcBef>
        <a:spcAft>
          <a:spcPct val="0"/>
        </a:spcAft>
        <a:buSzPct val="124000"/>
        <a:buChar char="•"/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54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  <a:sym typeface="Baskerville" charset="0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rgbClr val="626053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9pPr>
    </p:titleStyle>
    <p:bodyStyle>
      <a:lvl1pPr marL="406400" indent="-406400" algn="l" rtl="0" fontAlgn="base">
        <a:spcBef>
          <a:spcPts val="2000"/>
        </a:spcBef>
        <a:spcAft>
          <a:spcPct val="0"/>
        </a:spcAft>
        <a:buSzPct val="124000"/>
        <a:buChar char="•"/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1pPr>
      <a:lvl2pPr marL="723900" indent="-406400" algn="l" rtl="0" fontAlgn="base">
        <a:spcBef>
          <a:spcPts val="2000"/>
        </a:spcBef>
        <a:spcAft>
          <a:spcPct val="0"/>
        </a:spcAft>
        <a:buSzPct val="124000"/>
        <a:buChar char="•"/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2pPr>
      <a:lvl3pPr marL="1041400" indent="-406400" algn="l" rtl="0" fontAlgn="base">
        <a:spcBef>
          <a:spcPts val="2000"/>
        </a:spcBef>
        <a:spcAft>
          <a:spcPct val="0"/>
        </a:spcAft>
        <a:buSzPct val="124000"/>
        <a:buChar char="•"/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3pPr>
      <a:lvl4pPr marL="1358900" indent="-406400" algn="l" rtl="0" fontAlgn="base">
        <a:spcBef>
          <a:spcPts val="2000"/>
        </a:spcBef>
        <a:spcAft>
          <a:spcPct val="0"/>
        </a:spcAft>
        <a:buSzPct val="124000"/>
        <a:buChar char="•"/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4pPr>
      <a:lvl5pPr marL="1676400" indent="-406400" algn="l" rtl="0" fontAlgn="base">
        <a:spcBef>
          <a:spcPts val="2000"/>
        </a:spcBef>
        <a:spcAft>
          <a:spcPct val="0"/>
        </a:spcAft>
        <a:buSzPct val="124000"/>
        <a:buChar char="•"/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5pPr>
      <a:lvl6pPr marL="2133600" indent="-406400" algn="l" rtl="0" fontAlgn="base">
        <a:spcBef>
          <a:spcPts val="2000"/>
        </a:spcBef>
        <a:spcAft>
          <a:spcPct val="0"/>
        </a:spcAft>
        <a:buSzPct val="124000"/>
        <a:buChar char="•"/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6pPr>
      <a:lvl7pPr marL="2590800" indent="-406400" algn="l" rtl="0" fontAlgn="base">
        <a:spcBef>
          <a:spcPts val="2000"/>
        </a:spcBef>
        <a:spcAft>
          <a:spcPct val="0"/>
        </a:spcAft>
        <a:buSzPct val="124000"/>
        <a:buChar char="•"/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7pPr>
      <a:lvl8pPr marL="3048000" indent="-406400" algn="l" rtl="0" fontAlgn="base">
        <a:spcBef>
          <a:spcPts val="2000"/>
        </a:spcBef>
        <a:spcAft>
          <a:spcPct val="0"/>
        </a:spcAft>
        <a:buSzPct val="124000"/>
        <a:buChar char="•"/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8pPr>
      <a:lvl9pPr marL="3505200" indent="-406400" algn="l" rtl="0" fontAlgn="base">
        <a:spcBef>
          <a:spcPts val="2000"/>
        </a:spcBef>
        <a:spcAft>
          <a:spcPct val="0"/>
        </a:spcAft>
        <a:buSzPct val="124000"/>
        <a:buChar char="•"/>
        <a:defRPr sz="2400">
          <a:solidFill>
            <a:srgbClr val="4B4B4B"/>
          </a:solidFill>
          <a:latin typeface="+mn-lt"/>
          <a:ea typeface="+mn-ea"/>
          <a:cs typeface="+mn-cs"/>
          <a:sym typeface="Hoefler Text" charset="0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755576" y="1628800"/>
            <a:ext cx="7416824" cy="1440160"/>
          </a:xfrm>
          <a:prstGeom prst="rect">
            <a:avLst/>
          </a:prstGeom>
          <a:solidFill>
            <a:schemeClr val="bg2">
              <a:lumMod val="40000"/>
              <a:lumOff val="60000"/>
              <a:alpha val="29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400" b="0" i="0" u="none" strike="noStrike" cap="none" normalizeH="0" baseline="0" smtClean="0">
              <a:ln>
                <a:noFill/>
              </a:ln>
              <a:solidFill>
                <a:srgbClr val="595650"/>
              </a:solidFill>
              <a:effectLst/>
              <a:latin typeface="Hoefler Text" charset="0"/>
              <a:ea typeface="ヒラギノ明朝 ProN W3" charset="0"/>
              <a:cs typeface="ヒラギノ明朝 ProN W3" charset="0"/>
              <a:sym typeface="Hoefler Text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7022" y="1844824"/>
            <a:ext cx="7233199" cy="830997"/>
          </a:xfrm>
          <a:prstGeom prst="rect">
            <a:avLst/>
          </a:prstGeom>
          <a:noFill/>
        </p:spPr>
        <p:txBody>
          <a:bodyPr wrap="none" rtlCol="1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US" sz="48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The Connective Tissues</a:t>
            </a:r>
            <a:endParaRPr lang="ar-SA" sz="48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44008" y="5013176"/>
            <a:ext cx="3743400" cy="707886"/>
          </a:xfrm>
          <a:prstGeom prst="rect">
            <a:avLst/>
          </a:prstGeom>
          <a:solidFill>
            <a:schemeClr val="bg2">
              <a:lumMod val="40000"/>
              <a:lumOff val="60000"/>
              <a:alpha val="33000"/>
            </a:schemeClr>
          </a:solidFill>
        </p:spPr>
        <p:txBody>
          <a:bodyPr wrap="squar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Prepared by : </a:t>
            </a:r>
          </a:p>
          <a:p>
            <a:r>
              <a:rPr lang="en-US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Reem Aldossari</a:t>
            </a:r>
            <a:endParaRPr lang="ar-SA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39552" y="2132856"/>
            <a:ext cx="7776864" cy="3888432"/>
          </a:xfrm>
          <a:prstGeom prst="rect">
            <a:avLst/>
          </a:prstGeom>
          <a:solidFill>
            <a:schemeClr val="bg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539552" y="764704"/>
            <a:ext cx="7920880" cy="4939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4000" b="1" i="0" u="sng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Tunga" pitchFamily="34" charset="0"/>
                <a:ea typeface="Times New Roman" pitchFamily="18" charset="0"/>
                <a:cs typeface="Tunga" pitchFamily="34" charset="0"/>
              </a:rPr>
              <a:t>The hyaline cartilage: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4000" b="1" u="sng" dirty="0" smtClean="0">
              <a:solidFill>
                <a:srgbClr val="17365D"/>
              </a:solidFill>
              <a:latin typeface="Tunga" pitchFamily="34" charset="0"/>
              <a:cs typeface="Tunga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unga" pitchFamily="34" charset="0"/>
              <a:cs typeface="Tung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unga" pitchFamily="34" charset="0"/>
                <a:ea typeface="Calibri" pitchFamily="34" charset="0"/>
                <a:cs typeface="Tunga" pitchFamily="34" charset="0"/>
              </a:rPr>
              <a:t>Trachea of the rabbit is studied as an example</a:t>
            </a:r>
            <a:r>
              <a:rPr kumimoji="0" lang="en-US" sz="3200" b="0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unga" pitchFamily="34" charset="0"/>
                <a:ea typeface="Calibri" pitchFamily="34" charset="0"/>
                <a:cs typeface="Tunga" pitchFamily="34" charset="0"/>
              </a:rPr>
              <a:t>.</a:t>
            </a:r>
            <a:endParaRPr kumimoji="0" lang="en-US" sz="1200" b="0" i="0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unga" pitchFamily="34" charset="0"/>
              <a:cs typeface="Tung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unga" pitchFamily="34" charset="0"/>
                <a:ea typeface="Calibri" pitchFamily="34" charset="0"/>
                <a:cs typeface="Tunga" pitchFamily="34" charset="0"/>
              </a:rPr>
              <a:t>It is called hyaline (hyalos = gloss) because of its </a:t>
            </a:r>
            <a:r>
              <a:rPr kumimoji="0" lang="en-US" sz="32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unga" pitchFamily="34" charset="0"/>
                <a:ea typeface="Calibri" pitchFamily="34" charset="0"/>
                <a:cs typeface="Tunga" pitchFamily="34" charset="0"/>
              </a:rPr>
              <a:t>glossy</a:t>
            </a:r>
            <a:r>
              <a:rPr kumimoji="0" lang="en-US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unga" pitchFamily="34" charset="0"/>
                <a:ea typeface="Calibri" pitchFamily="34" charset="0"/>
                <a:cs typeface="Tunga" pitchFamily="34" charset="0"/>
              </a:rPr>
              <a:t>, </a:t>
            </a:r>
            <a:r>
              <a:rPr kumimoji="0" lang="en-US" sz="32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unga" pitchFamily="34" charset="0"/>
                <a:ea typeface="Calibri" pitchFamily="34" charset="0"/>
                <a:cs typeface="Tunga" pitchFamily="34" charset="0"/>
              </a:rPr>
              <a:t>whitish blue</a:t>
            </a:r>
            <a:r>
              <a:rPr kumimoji="0" lang="en-US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unga" pitchFamily="34" charset="0"/>
                <a:ea typeface="Calibri" pitchFamily="34" charset="0"/>
                <a:cs typeface="Tunga" pitchFamily="34" charset="0"/>
              </a:rPr>
              <a:t> appearance in the fresh state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unga" pitchFamily="34" charset="0"/>
                <a:ea typeface="Calibri" pitchFamily="34" charset="0"/>
                <a:cs typeface="Tunga" pitchFamily="34" charset="0"/>
              </a:rPr>
              <a:t>.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unga" pitchFamily="34" charset="0"/>
              <a:cs typeface="Tung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unga" pitchFamily="34" charset="0"/>
                <a:ea typeface="Calibri" pitchFamily="34" charset="0"/>
                <a:cs typeface="Tunga" pitchFamily="34" charset="0"/>
              </a:rPr>
              <a:t>The matrix is semi-solid and contains very delicate collagen fibers. The refractive index of the matrix is equivalent to that of its fibers, so it appears clear.</a:t>
            </a:r>
            <a:endParaRPr kumimoji="0" lang="en-US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unga" pitchFamily="34" charset="0"/>
              <a:cs typeface="Tung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unga" pitchFamily="34" charset="0"/>
                <a:ea typeface="Calibri" pitchFamily="34" charset="0"/>
                <a:cs typeface="Tunga" pitchFamily="34" charset="0"/>
              </a:rPr>
              <a:t>It is the most common form of cartilage.</a:t>
            </a:r>
            <a:endParaRPr kumimoji="0" lang="en-US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unga" pitchFamily="34" charset="0"/>
              <a:cs typeface="Tunga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9512" y="188640"/>
            <a:ext cx="8712968" cy="64087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Rectangle 3"/>
          <p:cNvSpPr/>
          <p:nvPr/>
        </p:nvSpPr>
        <p:spPr>
          <a:xfrm>
            <a:off x="2051720" y="692696"/>
            <a:ext cx="4968552" cy="936104"/>
          </a:xfrm>
          <a:prstGeom prst="rect">
            <a:avLst/>
          </a:prstGeom>
          <a:solidFill>
            <a:schemeClr val="accent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lum bright="12000"/>
          </a:blip>
          <a:srcRect l="1953"/>
          <a:stretch>
            <a:fillRect/>
          </a:stretch>
        </p:blipFill>
        <p:spPr bwMode="auto">
          <a:xfrm>
            <a:off x="1763688" y="476672"/>
            <a:ext cx="6156176" cy="4608512"/>
          </a:xfrm>
          <a:prstGeom prst="rect">
            <a:avLst/>
          </a:prstGeom>
          <a:noFill/>
          <a:ln w="38100">
            <a:solidFill>
              <a:schemeClr val="bg1">
                <a:lumMod val="20000"/>
                <a:lumOff val="80000"/>
              </a:schemeClr>
            </a:solidFill>
            <a:miter lim="800000"/>
            <a:headEnd/>
            <a:tailEnd/>
          </a:ln>
        </p:spPr>
      </p:pic>
      <p:sp>
        <p:nvSpPr>
          <p:cNvPr id="6" name="مستطيل 3"/>
          <p:cNvSpPr/>
          <p:nvPr/>
        </p:nvSpPr>
        <p:spPr>
          <a:xfrm>
            <a:off x="5711660" y="1851357"/>
            <a:ext cx="848971" cy="303972"/>
          </a:xfrm>
          <a:prstGeom prst="rect">
            <a:avLst/>
          </a:prstGeom>
          <a:ln w="38100">
            <a:solidFill>
              <a:schemeClr val="bg1">
                <a:lumMod val="20000"/>
                <a:lumOff val="80000"/>
              </a:schemeClr>
            </a:solidFill>
          </a:ln>
        </p:spPr>
        <p:txBody>
          <a:bodyPr wrap="none">
            <a:spAutoFit/>
          </a:bodyPr>
          <a:lstStyle/>
          <a:p>
            <a:pPr marL="342900" indent="-342900" algn="l" rtl="0">
              <a:spcBef>
                <a:spcPct val="50000"/>
              </a:spcBef>
              <a:defRPr/>
            </a:pPr>
            <a:r>
              <a:rPr lang="en-US" sz="2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Lacuna</a:t>
            </a:r>
            <a:endParaRPr lang="ar-SA" sz="2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مستطيل 4"/>
          <p:cNvSpPr/>
          <p:nvPr/>
        </p:nvSpPr>
        <p:spPr>
          <a:xfrm>
            <a:off x="2370303" y="1993593"/>
            <a:ext cx="1516543" cy="303972"/>
          </a:xfrm>
          <a:prstGeom prst="rect">
            <a:avLst/>
          </a:prstGeom>
          <a:ln w="38100">
            <a:solidFill>
              <a:schemeClr val="bg1">
                <a:lumMod val="20000"/>
                <a:lumOff val="80000"/>
              </a:schemeClr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Chondrocytes</a:t>
            </a:r>
            <a:endParaRPr lang="ar-SA" sz="2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مستطيل 5"/>
          <p:cNvSpPr/>
          <p:nvPr/>
        </p:nvSpPr>
        <p:spPr>
          <a:xfrm>
            <a:off x="1763688" y="3178891"/>
            <a:ext cx="734653" cy="303972"/>
          </a:xfrm>
          <a:prstGeom prst="rect">
            <a:avLst/>
          </a:prstGeom>
          <a:ln w="38100">
            <a:solidFill>
              <a:schemeClr val="bg1">
                <a:lumMod val="20000"/>
                <a:lumOff val="80000"/>
              </a:schemeClr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Matrix</a:t>
            </a:r>
            <a:endParaRPr lang="ar-SA" sz="2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cxnSp>
        <p:nvCxnSpPr>
          <p:cNvPr id="9" name="رابط كسهم مستقيم 6"/>
          <p:cNvCxnSpPr/>
          <p:nvPr/>
        </p:nvCxnSpPr>
        <p:spPr>
          <a:xfrm>
            <a:off x="3773737" y="2419794"/>
            <a:ext cx="581013" cy="758852"/>
          </a:xfrm>
          <a:prstGeom prst="straightConnector1">
            <a:avLst/>
          </a:prstGeom>
          <a:ln w="38100">
            <a:solidFill>
              <a:schemeClr val="bg1">
                <a:lumMod val="20000"/>
                <a:lumOff val="80000"/>
              </a:schemeClr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كسهم مستقيم 8"/>
          <p:cNvCxnSpPr/>
          <p:nvPr/>
        </p:nvCxnSpPr>
        <p:spPr>
          <a:xfrm>
            <a:off x="3095533" y="2372758"/>
            <a:ext cx="435760" cy="521580"/>
          </a:xfrm>
          <a:prstGeom prst="straightConnector1">
            <a:avLst/>
          </a:prstGeom>
          <a:ln w="38100">
            <a:solidFill>
              <a:schemeClr val="bg1">
                <a:lumMod val="20000"/>
                <a:lumOff val="80000"/>
              </a:schemeClr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رابط كسهم مستقيم 10"/>
          <p:cNvCxnSpPr>
            <a:stCxn id="6" idx="2"/>
          </p:cNvCxnSpPr>
          <p:nvPr/>
        </p:nvCxnSpPr>
        <p:spPr>
          <a:xfrm flipH="1">
            <a:off x="5082085" y="2155346"/>
            <a:ext cx="1054154" cy="549802"/>
          </a:xfrm>
          <a:prstGeom prst="straightConnector1">
            <a:avLst/>
          </a:prstGeom>
          <a:ln w="38100">
            <a:solidFill>
              <a:schemeClr val="bg1">
                <a:lumMod val="20000"/>
                <a:lumOff val="80000"/>
              </a:schemeClr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رابط كسهم مستقيم 13"/>
          <p:cNvCxnSpPr/>
          <p:nvPr/>
        </p:nvCxnSpPr>
        <p:spPr>
          <a:xfrm flipV="1">
            <a:off x="2272074" y="3036492"/>
            <a:ext cx="532952" cy="142154"/>
          </a:xfrm>
          <a:prstGeom prst="straightConnector1">
            <a:avLst/>
          </a:prstGeom>
          <a:ln w="38100">
            <a:solidFill>
              <a:schemeClr val="bg1">
                <a:lumMod val="20000"/>
                <a:lumOff val="80000"/>
              </a:schemeClr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3344396" y="5373216"/>
            <a:ext cx="2533065" cy="46166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US" dirty="0" smtClean="0"/>
              <a:t>Hyaline Cartilage</a:t>
            </a:r>
            <a:endParaRPr lang="ar-SA" dirty="0"/>
          </a:p>
        </p:txBody>
      </p:sp>
      <p:sp>
        <p:nvSpPr>
          <p:cNvPr id="13" name="مستطيل 4"/>
          <p:cNvSpPr/>
          <p:nvPr/>
        </p:nvSpPr>
        <p:spPr>
          <a:xfrm>
            <a:off x="142844" y="785794"/>
            <a:ext cx="1620957" cy="338554"/>
          </a:xfrm>
          <a:prstGeom prst="rect">
            <a:avLst/>
          </a:prstGeom>
          <a:ln w="38100">
            <a:solidFill>
              <a:schemeClr val="bg1">
                <a:lumMod val="20000"/>
                <a:lumOff val="80000"/>
              </a:schemeClr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perichondrium</a:t>
            </a:r>
            <a:endParaRPr lang="ar-SA" sz="1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cxnSp>
        <p:nvCxnSpPr>
          <p:cNvPr id="16" name="رابط كسهم مستقيم 8"/>
          <p:cNvCxnSpPr/>
          <p:nvPr/>
        </p:nvCxnSpPr>
        <p:spPr>
          <a:xfrm>
            <a:off x="1643042" y="928670"/>
            <a:ext cx="928694" cy="1588"/>
          </a:xfrm>
          <a:prstGeom prst="straightConnector1">
            <a:avLst/>
          </a:prstGeom>
          <a:ln w="38100">
            <a:solidFill>
              <a:schemeClr val="bg1">
                <a:lumMod val="20000"/>
                <a:lumOff val="80000"/>
              </a:schemeClr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2.gstatic.com/images?q=tbn:ANd9GcQOzaohoPVz6r2zeGfy0TR3gP4LjBil4zK4_Mowky3mZG9onzF5O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1357298"/>
            <a:ext cx="4643470" cy="3214710"/>
          </a:xfrm>
          <a:prstGeom prst="rect">
            <a:avLst/>
          </a:prstGeom>
          <a:noFill/>
          <a:ln w="38100">
            <a:solidFill>
              <a:schemeClr val="tx2">
                <a:lumMod val="65000"/>
                <a:lumOff val="35000"/>
              </a:schemeClr>
            </a:solidFill>
          </a:ln>
        </p:spPr>
      </p:pic>
      <p:sp>
        <p:nvSpPr>
          <p:cNvPr id="5" name="Rectangle 4"/>
          <p:cNvSpPr/>
          <p:nvPr/>
        </p:nvSpPr>
        <p:spPr>
          <a:xfrm>
            <a:off x="3344396" y="5373216"/>
            <a:ext cx="2188421" cy="46166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US" dirty="0" smtClean="0"/>
              <a:t>Compact bone</a:t>
            </a:r>
            <a:endParaRPr lang="ar-SA" dirty="0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329" y="2852936"/>
            <a:ext cx="7285584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Thank you For Attention</a:t>
            </a:r>
            <a:endParaRPr lang="ar-SA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Smiley Face 4"/>
          <p:cNvSpPr/>
          <p:nvPr/>
        </p:nvSpPr>
        <p:spPr bwMode="auto">
          <a:xfrm>
            <a:off x="7740352" y="5877272"/>
            <a:ext cx="648072" cy="648072"/>
          </a:xfrm>
          <a:prstGeom prst="smileyFace">
            <a:avLst/>
          </a:prstGeom>
          <a:noFill/>
          <a:ln w="25400" cap="flat" cmpd="sng" algn="ctr">
            <a:solidFill>
              <a:schemeClr val="bg1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400" b="0" i="0" u="none" strike="noStrike" cap="none" normalizeH="0" baseline="0" smtClean="0">
              <a:ln>
                <a:noFill/>
              </a:ln>
              <a:solidFill>
                <a:srgbClr val="595650"/>
              </a:solidFill>
              <a:effectLst/>
              <a:latin typeface="Hoefler Text" charset="0"/>
              <a:ea typeface="ヒラギノ明朝 ProN W3" charset="0"/>
              <a:cs typeface="ヒラギノ明朝 ProN W3" charset="0"/>
              <a:sym typeface="Hoefler Text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67544" y="1484784"/>
            <a:ext cx="81369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 rtl="0"/>
            <a:r>
              <a:rPr lang="en-US" sz="3600" dirty="0" smtClean="0">
                <a:latin typeface="Tunga" pitchFamily="34" charset="0"/>
                <a:cs typeface="Tunga" pitchFamily="34" charset="0"/>
              </a:rPr>
              <a:t>Connective tissue is the most diverse of the four tissue types with a wide variety of Functions.</a:t>
            </a:r>
          </a:p>
          <a:p>
            <a:pPr algn="l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79712" y="548680"/>
            <a:ext cx="496879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4000" b="1" u="sng" dirty="0" smtClean="0">
                <a:solidFill>
                  <a:srgbClr val="FF0000"/>
                </a:solidFill>
              </a:rPr>
              <a:t>The connective tissues</a:t>
            </a:r>
          </a:p>
        </p:txBody>
      </p:sp>
      <p:sp>
        <p:nvSpPr>
          <p:cNvPr id="5" name="Rectangle 4"/>
          <p:cNvSpPr/>
          <p:nvPr/>
        </p:nvSpPr>
        <p:spPr>
          <a:xfrm>
            <a:off x="2195736" y="3356992"/>
            <a:ext cx="54223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3200" b="1" u="sng" dirty="0" smtClean="0">
                <a:solidFill>
                  <a:srgbClr val="00B050"/>
                </a:solidFill>
              </a:rPr>
              <a:t>Functions of connective tissue:</a:t>
            </a:r>
          </a:p>
        </p:txBody>
      </p:sp>
      <p:sp>
        <p:nvSpPr>
          <p:cNvPr id="7" name="Rectangle 6"/>
          <p:cNvSpPr/>
          <p:nvPr/>
        </p:nvSpPr>
        <p:spPr>
          <a:xfrm>
            <a:off x="935088" y="4293096"/>
            <a:ext cx="820891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 smtClean="0"/>
              <a:t>*</a:t>
            </a:r>
            <a:r>
              <a:rPr lang="en-US" sz="3200" dirty="0" smtClean="0">
                <a:latin typeface="Tunga" pitchFamily="34" charset="0"/>
                <a:cs typeface="Tunga" pitchFamily="34" charset="0"/>
              </a:rPr>
              <a:t>Protection of organs</a:t>
            </a:r>
          </a:p>
          <a:p>
            <a:pPr algn="l" rtl="0"/>
            <a:r>
              <a:rPr lang="en-US" sz="3200" dirty="0" smtClean="0">
                <a:latin typeface="Tunga" pitchFamily="34" charset="0"/>
                <a:cs typeface="Tunga" pitchFamily="34" charset="0"/>
              </a:rPr>
              <a:t>*Providing structural framework for the body</a:t>
            </a:r>
          </a:p>
          <a:p>
            <a:pPr algn="l" rtl="0"/>
            <a:r>
              <a:rPr lang="en-US" sz="3200" dirty="0" smtClean="0">
                <a:latin typeface="Tunga" pitchFamily="34" charset="0"/>
                <a:cs typeface="Tunga" pitchFamily="34" charset="0"/>
              </a:rPr>
              <a:t>*Connection of body tissues</a:t>
            </a:r>
          </a:p>
          <a:p>
            <a:pPr algn="l" rtl="0"/>
            <a:r>
              <a:rPr lang="en-US" sz="3200" dirty="0" smtClean="0">
                <a:latin typeface="Tunga" pitchFamily="34" charset="0"/>
                <a:cs typeface="Tunga" pitchFamily="34" charset="0"/>
              </a:rPr>
              <a:t>*connects epithelial tissues to the muscle tissues</a:t>
            </a:r>
            <a:endParaRPr lang="en-US" sz="3200" dirty="0">
              <a:latin typeface="Tunga" pitchFamily="34" charset="0"/>
              <a:cs typeface="Tunga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619672" y="476672"/>
            <a:ext cx="5616624" cy="792088"/>
          </a:xfrm>
          <a:prstGeom prst="roundRect">
            <a:avLst/>
          </a:prstGeom>
          <a:solidFill>
            <a:schemeClr val="accent1"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611560" y="1412776"/>
            <a:ext cx="7848872" cy="4896544"/>
          </a:xfrm>
          <a:prstGeom prst="rect">
            <a:avLst/>
          </a:prstGeom>
          <a:solidFill>
            <a:schemeClr val="bg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Rectangle 9"/>
          <p:cNvSpPr/>
          <p:nvPr/>
        </p:nvSpPr>
        <p:spPr>
          <a:xfrm>
            <a:off x="179512" y="188640"/>
            <a:ext cx="8712968" cy="64087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95128" y="476672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57300" lvl="2" indent="-342900" algn="l" rtl="0">
              <a:spcBef>
                <a:spcPct val="20000"/>
              </a:spcBef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3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matrix consist of </a:t>
            </a:r>
            <a:r>
              <a:rPr lang="en-US" altLang="en-US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2699792" y="1484784"/>
            <a:ext cx="3594197" cy="93610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Protein fibers</a:t>
            </a:r>
            <a:endParaRPr lang="ar-SA" sz="2800" b="1" dirty="0">
              <a:solidFill>
                <a:schemeClr val="tx1"/>
              </a:solidFill>
            </a:endParaRPr>
          </a:p>
        </p:txBody>
      </p:sp>
      <p:sp>
        <p:nvSpPr>
          <p:cNvPr id="14" name="Right Brace 13"/>
          <p:cNvSpPr/>
          <p:nvPr/>
        </p:nvSpPr>
        <p:spPr>
          <a:xfrm rot="16200000">
            <a:off x="4365939" y="-37347"/>
            <a:ext cx="518725" cy="5435196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Rounded Rectangle 14"/>
          <p:cNvSpPr/>
          <p:nvPr/>
        </p:nvSpPr>
        <p:spPr>
          <a:xfrm>
            <a:off x="683568" y="3068960"/>
            <a:ext cx="3168352" cy="60517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White( Collagen) fibers</a:t>
            </a:r>
            <a:endParaRPr lang="ar-SA" sz="2000" b="1" dirty="0" smtClean="0">
              <a:solidFill>
                <a:schemeClr val="tx1"/>
              </a:solidFill>
            </a:endParaRPr>
          </a:p>
          <a:p>
            <a:pPr algn="ctr"/>
            <a:endParaRPr lang="ar-SA" dirty="0"/>
          </a:p>
        </p:txBody>
      </p:sp>
      <p:sp>
        <p:nvSpPr>
          <p:cNvPr id="17" name="Rounded Rectangle 16"/>
          <p:cNvSpPr/>
          <p:nvPr/>
        </p:nvSpPr>
        <p:spPr>
          <a:xfrm>
            <a:off x="5364088" y="3068960"/>
            <a:ext cx="3191665" cy="57987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Yellow ( Elastic ) fibers</a:t>
            </a:r>
            <a:endParaRPr lang="ar-SA" sz="2000" b="1" dirty="0">
              <a:solidFill>
                <a:schemeClr val="tx1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5364088" y="3933056"/>
            <a:ext cx="3384376" cy="72008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Tunga" pitchFamily="34" charset="0"/>
                <a:cs typeface="Tunga" pitchFamily="34" charset="0"/>
              </a:rPr>
              <a:t>(occur as a single and branched).</a:t>
            </a:r>
            <a:endParaRPr lang="ar-SA" sz="2400" b="1" dirty="0">
              <a:solidFill>
                <a:schemeClr val="tx1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683568" y="3861048"/>
            <a:ext cx="3024336" cy="79208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Tunga" pitchFamily="34" charset="0"/>
                <a:cs typeface="Tunga" pitchFamily="34" charset="0"/>
              </a:rPr>
              <a:t>(occur in bundles)</a:t>
            </a:r>
            <a:endParaRPr lang="ar-SA" sz="2400" b="1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979712" y="332656"/>
            <a:ext cx="5090864" cy="914400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5" name="Rectangle 24"/>
          <p:cNvSpPr/>
          <p:nvPr/>
        </p:nvSpPr>
        <p:spPr>
          <a:xfrm>
            <a:off x="179512" y="188640"/>
            <a:ext cx="8712968" cy="64087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6" name="Rectangle 25"/>
          <p:cNvSpPr/>
          <p:nvPr/>
        </p:nvSpPr>
        <p:spPr>
          <a:xfrm>
            <a:off x="611560" y="5085184"/>
            <a:ext cx="76328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57300" lvl="3" indent="-342900" algn="l">
              <a:spcBef>
                <a:spcPct val="20000"/>
              </a:spcBef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unga" pitchFamily="34" charset="0"/>
                <a:cs typeface="Tunga" pitchFamily="34" charset="0"/>
              </a:rPr>
              <a:t> * The matrix may be </a:t>
            </a:r>
            <a:r>
              <a:rPr lang="en-US" altLang="en-US" sz="2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unga" pitchFamily="34" charset="0"/>
                <a:cs typeface="Tunga" pitchFamily="34" charset="0"/>
              </a:rPr>
              <a:t>solid</a:t>
            </a:r>
            <a:r>
              <a:rPr lang="en-US" alt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unga" pitchFamily="34" charset="0"/>
                <a:cs typeface="Tunga" pitchFamily="34" charset="0"/>
              </a:rPr>
              <a:t> (as in bone), </a:t>
            </a:r>
            <a:r>
              <a:rPr lang="en-US" altLang="en-US" sz="2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unga" pitchFamily="34" charset="0"/>
                <a:cs typeface="Tunga" pitchFamily="34" charset="0"/>
              </a:rPr>
              <a:t>soft</a:t>
            </a:r>
            <a:r>
              <a:rPr lang="en-US" alt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unga" pitchFamily="34" charset="0"/>
                <a:cs typeface="Tunga" pitchFamily="34" charset="0"/>
              </a:rPr>
              <a:t> (as in  loose connective tissue), or </a:t>
            </a:r>
            <a:r>
              <a:rPr lang="en-US" altLang="en-US" sz="2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unga" pitchFamily="34" charset="0"/>
                <a:cs typeface="Tunga" pitchFamily="34" charset="0"/>
              </a:rPr>
              <a:t>liquid</a:t>
            </a:r>
            <a:r>
              <a:rPr lang="en-US" alt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unga" pitchFamily="34" charset="0"/>
                <a:cs typeface="Tunga" pitchFamily="34" charset="0"/>
              </a:rPr>
              <a:t> (as in blood).</a:t>
            </a:r>
            <a:r>
              <a:rPr lang="en-US" altLang="en-US" sz="2800" dirty="0" smtClean="0">
                <a:latin typeface="Tunga" pitchFamily="34" charset="0"/>
                <a:cs typeface="Tunga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755576" y="1700808"/>
            <a:ext cx="7200800" cy="4536504"/>
          </a:xfrm>
          <a:prstGeom prst="rect">
            <a:avLst/>
          </a:prstGeom>
          <a:solidFill>
            <a:schemeClr val="bg1">
              <a:lumMod val="95000"/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827584" y="1567245"/>
            <a:ext cx="7858180" cy="227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304704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lvl="2" algn="l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en-GB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unga" pitchFamily="34" charset="0"/>
                <a:ea typeface="Times New Roman" pitchFamily="18" charset="0"/>
                <a:cs typeface="Tunga" pitchFamily="34" charset="0"/>
              </a:rPr>
              <a:t>Cartilage is studied as an example of skeletal connective tissue.</a:t>
            </a:r>
          </a:p>
          <a:p>
            <a:pPr lvl="2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unga" pitchFamily="34" charset="0"/>
              <a:cs typeface="Tunga" pitchFamily="34" charset="0"/>
            </a:endParaRPr>
          </a:p>
          <a:p>
            <a:pPr lvl="2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en-GB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unga" pitchFamily="34" charset="0"/>
                <a:ea typeface="Calibri" pitchFamily="34" charset="0"/>
                <a:cs typeface="Tunga" pitchFamily="34" charset="0"/>
              </a:rPr>
              <a:t> 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unga" pitchFamily="34" charset="0"/>
              <a:cs typeface="Tunga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14448" y="857232"/>
            <a:ext cx="74295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3" algn="l" rtl="0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romanUcPeriod"/>
              <a:tabLst>
                <a:tab pos="457200" algn="l"/>
              </a:tabLst>
            </a:pPr>
            <a:r>
              <a:rPr lang="en-GB" sz="3200" b="1" u="sng" dirty="0" smtClean="0">
                <a:solidFill>
                  <a:srgbClr val="17365D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Cartilage</a:t>
            </a:r>
            <a:endParaRPr lang="en-US" sz="1000" u="sng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1520" y="2852936"/>
            <a:ext cx="7929618" cy="3216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latin typeface="Tunga" pitchFamily="34" charset="0"/>
                <a:ea typeface="Calibri" pitchFamily="34" charset="0"/>
                <a:cs typeface="Tunga" pitchFamily="34" charset="0"/>
              </a:rPr>
              <a:t>*</a:t>
            </a:r>
            <a:r>
              <a:rPr lang="en-US" sz="2900" dirty="0" smtClean="0">
                <a:solidFill>
                  <a:srgbClr val="FF0000"/>
                </a:solidFill>
                <a:latin typeface="Tunga" pitchFamily="34" charset="0"/>
                <a:ea typeface="Calibri" pitchFamily="34" charset="0"/>
                <a:cs typeface="Tunga" pitchFamily="34" charset="0"/>
              </a:rPr>
              <a:t>It has 4 main functions, these are:</a:t>
            </a:r>
          </a:p>
          <a:p>
            <a:pPr lvl="1" algn="l" rt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900" dirty="0" smtClean="0">
                <a:latin typeface="Tunga" pitchFamily="34" charset="0"/>
                <a:ea typeface="Calibri" pitchFamily="34" charset="0"/>
                <a:cs typeface="Tunga" pitchFamily="34" charset="0"/>
              </a:rPr>
              <a:t>It</a:t>
            </a:r>
            <a:r>
              <a:rPr lang="en-US" sz="2900" b="1" dirty="0" smtClean="0">
                <a:latin typeface="Tunga" pitchFamily="34" charset="0"/>
                <a:ea typeface="Calibri" pitchFamily="34" charset="0"/>
                <a:cs typeface="Tunga" pitchFamily="34" charset="0"/>
              </a:rPr>
              <a:t> </a:t>
            </a:r>
            <a:r>
              <a:rPr lang="en-US" sz="2900" dirty="0" smtClean="0">
                <a:latin typeface="Tunga" pitchFamily="34" charset="0"/>
                <a:ea typeface="Calibri" pitchFamily="34" charset="0"/>
                <a:cs typeface="Tunga" pitchFamily="34" charset="0"/>
              </a:rPr>
              <a:t>forms the majority of the temporary skeleton in the</a:t>
            </a:r>
            <a:r>
              <a:rPr lang="en-US" sz="2900" b="1" dirty="0" smtClean="0">
                <a:latin typeface="Tunga" pitchFamily="34" charset="0"/>
                <a:ea typeface="Calibri" pitchFamily="34" charset="0"/>
                <a:cs typeface="Tunga" pitchFamily="34" charset="0"/>
              </a:rPr>
              <a:t> </a:t>
            </a:r>
            <a:r>
              <a:rPr lang="en-US" sz="2900" dirty="0" smtClean="0">
                <a:latin typeface="Tunga" pitchFamily="34" charset="0"/>
                <a:ea typeface="Calibri" pitchFamily="34" charset="0"/>
                <a:cs typeface="Tunga" pitchFamily="34" charset="0"/>
              </a:rPr>
              <a:t>mammalian</a:t>
            </a:r>
            <a:r>
              <a:rPr lang="en-US" sz="2900" b="1" dirty="0" smtClean="0">
                <a:latin typeface="Tunga" pitchFamily="34" charset="0"/>
                <a:ea typeface="Calibri" pitchFamily="34" charset="0"/>
                <a:cs typeface="Tunga" pitchFamily="34" charset="0"/>
              </a:rPr>
              <a:t> </a:t>
            </a:r>
            <a:r>
              <a:rPr lang="en-US" sz="2900" dirty="0" smtClean="0">
                <a:latin typeface="Tunga" pitchFamily="34" charset="0"/>
                <a:ea typeface="Calibri" pitchFamily="34" charset="0"/>
                <a:cs typeface="Tunga" pitchFamily="34" charset="0"/>
              </a:rPr>
              <a:t>embryos until it is replaced by bone.</a:t>
            </a:r>
            <a:endParaRPr lang="en-US" sz="2900" dirty="0" smtClean="0">
              <a:latin typeface="Tunga" pitchFamily="34" charset="0"/>
              <a:cs typeface="Tunga" pitchFamily="34" charset="0"/>
            </a:endParaRPr>
          </a:p>
          <a:p>
            <a:pPr lvl="1" algn="l" rt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900" dirty="0" smtClean="0">
                <a:latin typeface="Tunga" pitchFamily="34" charset="0"/>
                <a:ea typeface="Calibri" pitchFamily="34" charset="0"/>
                <a:cs typeface="Tunga" pitchFamily="34" charset="0"/>
              </a:rPr>
              <a:t>In adults, it supports the structure of the nasal septum, ear </a:t>
            </a:r>
            <a:r>
              <a:rPr lang="en-US" sz="2900" dirty="0" err="1" smtClean="0">
                <a:latin typeface="Tunga" pitchFamily="34" charset="0"/>
                <a:ea typeface="Calibri" pitchFamily="34" charset="0"/>
                <a:cs typeface="Tunga" pitchFamily="34" charset="0"/>
              </a:rPr>
              <a:t>pinna</a:t>
            </a:r>
            <a:r>
              <a:rPr lang="en-US" sz="2900" dirty="0" smtClean="0">
                <a:latin typeface="Tunga" pitchFamily="34" charset="0"/>
                <a:ea typeface="Calibri" pitchFamily="34" charset="0"/>
                <a:cs typeface="Tunga" pitchFamily="34" charset="0"/>
              </a:rPr>
              <a:t>, larynx, trachea and bronchi</a:t>
            </a:r>
            <a:r>
              <a:rPr lang="en-US" sz="2900" b="1" dirty="0" smtClean="0">
                <a:latin typeface="Tunga" pitchFamily="34" charset="0"/>
                <a:ea typeface="Calibri" pitchFamily="34" charset="0"/>
                <a:cs typeface="Tunga" pitchFamily="34" charset="0"/>
              </a:rPr>
              <a:t>.</a:t>
            </a:r>
            <a:endParaRPr lang="en-US" sz="2900" dirty="0" smtClean="0">
              <a:latin typeface="Tunga" pitchFamily="34" charset="0"/>
              <a:cs typeface="Tunga" pitchFamily="34" charset="0"/>
            </a:endParaRPr>
          </a:p>
          <a:p>
            <a:pPr lvl="1" algn="l" rt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900" dirty="0" smtClean="0">
                <a:latin typeface="Tunga" pitchFamily="34" charset="0"/>
                <a:ea typeface="Calibri" pitchFamily="34" charset="0"/>
                <a:cs typeface="Tunga" pitchFamily="34" charset="0"/>
              </a:rPr>
              <a:t>It covers the </a:t>
            </a:r>
            <a:r>
              <a:rPr lang="en-US" sz="2900" dirty="0" err="1" smtClean="0">
                <a:latin typeface="Tunga" pitchFamily="34" charset="0"/>
                <a:ea typeface="Calibri" pitchFamily="34" charset="0"/>
                <a:cs typeface="Tunga" pitchFamily="34" charset="0"/>
              </a:rPr>
              <a:t>articular</a:t>
            </a:r>
            <a:r>
              <a:rPr lang="en-US" sz="2900" dirty="0" smtClean="0">
                <a:latin typeface="Tunga" pitchFamily="34" charset="0"/>
                <a:ea typeface="Calibri" pitchFamily="34" charset="0"/>
                <a:cs typeface="Tunga" pitchFamily="34" charset="0"/>
              </a:rPr>
              <a:t> surfaces of movable joints</a:t>
            </a:r>
            <a:r>
              <a:rPr lang="en-US" sz="2900" b="1" dirty="0" smtClean="0">
                <a:latin typeface="Tunga" pitchFamily="34" charset="0"/>
                <a:ea typeface="Calibri" pitchFamily="34" charset="0"/>
                <a:cs typeface="Tunga" pitchFamily="34" charset="0"/>
              </a:rPr>
              <a:t>.</a:t>
            </a:r>
            <a:endParaRPr lang="en-US" sz="2900" dirty="0" smtClean="0">
              <a:latin typeface="Tunga" pitchFamily="34" charset="0"/>
              <a:cs typeface="Tunga" pitchFamily="34" charset="0"/>
            </a:endParaRPr>
          </a:p>
          <a:p>
            <a:pPr lvl="1" algn="l" rt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900" dirty="0" smtClean="0">
                <a:latin typeface="Tunga" pitchFamily="34" charset="0"/>
                <a:ea typeface="Calibri" pitchFamily="34" charset="0"/>
                <a:cs typeface="Tunga" pitchFamily="34" charset="0"/>
              </a:rPr>
              <a:t>It forms the </a:t>
            </a:r>
            <a:r>
              <a:rPr lang="en-US" sz="2900" dirty="0" err="1" smtClean="0">
                <a:latin typeface="Tunga" pitchFamily="34" charset="0"/>
                <a:ea typeface="Calibri" pitchFamily="34" charset="0"/>
                <a:cs typeface="Tunga" pitchFamily="34" charset="0"/>
              </a:rPr>
              <a:t>epiphyseal</a:t>
            </a:r>
            <a:r>
              <a:rPr lang="en-US" sz="2900" dirty="0" smtClean="0">
                <a:latin typeface="Tunga" pitchFamily="34" charset="0"/>
                <a:ea typeface="Calibri" pitchFamily="34" charset="0"/>
                <a:cs typeface="Tunga" pitchFamily="34" charset="0"/>
              </a:rPr>
              <a:t> plate.</a:t>
            </a:r>
            <a:endParaRPr lang="en-GB" sz="2900" dirty="0" smtClean="0">
              <a:latin typeface="Tunga" pitchFamily="34" charset="0"/>
              <a:ea typeface="Calibri" pitchFamily="34" charset="0"/>
              <a:cs typeface="Tunga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9512" y="188640"/>
            <a:ext cx="8712968" cy="64087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1619672" y="620688"/>
            <a:ext cx="5112568" cy="936104"/>
          </a:xfrm>
          <a:prstGeom prst="rect">
            <a:avLst/>
          </a:prstGeom>
          <a:solidFill>
            <a:schemeClr val="tx2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4.bp.blogspot.com/-x4xTskYgUl8/UIgHUYrhfGI/AAAAAAAAABs/PdKyuppjC4U/s1600/adipose_tissue_white_40x.jpg"/>
          <p:cNvPicPr>
            <a:picLocks noChangeAspect="1" noChangeArrowheads="1"/>
          </p:cNvPicPr>
          <p:nvPr/>
        </p:nvPicPr>
        <p:blipFill>
          <a:blip r:embed="rId2" cstate="print"/>
          <a:srcRect r="2097" b="5331"/>
          <a:stretch>
            <a:fillRect/>
          </a:stretch>
        </p:blipFill>
        <p:spPr bwMode="auto">
          <a:xfrm>
            <a:off x="2555776" y="1268760"/>
            <a:ext cx="4373678" cy="3160372"/>
          </a:xfrm>
          <a:prstGeom prst="rect">
            <a:avLst/>
          </a:prstGeom>
          <a:noFill/>
          <a:ln w="38100">
            <a:solidFill>
              <a:schemeClr val="bg2">
                <a:lumMod val="75000"/>
              </a:schemeClr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2660392" y="5157192"/>
            <a:ext cx="3901069" cy="46166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rtlCol="1">
            <a:spAutoFit/>
          </a:bodyPr>
          <a:lstStyle/>
          <a:p>
            <a:r>
              <a:rPr lang="en-US" dirty="0" smtClean="0"/>
              <a:t>Adipose Connective Tissue</a:t>
            </a:r>
            <a:endParaRPr lang="ar-SA" dirty="0"/>
          </a:p>
        </p:txBody>
      </p:sp>
      <p:sp>
        <p:nvSpPr>
          <p:cNvPr id="4" name="Rectangle 3"/>
          <p:cNvSpPr/>
          <p:nvPr/>
        </p:nvSpPr>
        <p:spPr bwMode="auto">
          <a:xfrm>
            <a:off x="4786314" y="3857628"/>
            <a:ext cx="1857388" cy="357190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Hoefler Text" charset="0"/>
                <a:ea typeface="ヒラギノ明朝 ProN W3" charset="0"/>
                <a:cs typeface="ヒラギノ明朝 ProN W3" charset="0"/>
                <a:sym typeface="Hoefler Text" charset="0"/>
              </a:rPr>
              <a:t>Plasma membrane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722" name="Picture 2" descr="http://stevegallik.org/sites/histologyolm.stevegallik.org/images/areolar_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908720"/>
            <a:ext cx="4772456" cy="3816424"/>
          </a:xfrm>
          <a:prstGeom prst="rect">
            <a:avLst/>
          </a:prstGeom>
          <a:noFill/>
          <a:ln w="38100">
            <a:solidFill>
              <a:schemeClr val="bg2">
                <a:lumMod val="75000"/>
              </a:schemeClr>
            </a:solidFill>
          </a:ln>
        </p:spPr>
      </p:pic>
      <p:sp>
        <p:nvSpPr>
          <p:cNvPr id="5" name="Rectangle 4"/>
          <p:cNvSpPr/>
          <p:nvPr/>
        </p:nvSpPr>
        <p:spPr>
          <a:xfrm>
            <a:off x="2643174" y="5000636"/>
            <a:ext cx="3626955" cy="46166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US" dirty="0" smtClean="0"/>
              <a:t>Loose Connective Tissue</a:t>
            </a:r>
            <a:endParaRPr lang="ar-SA" dirty="0"/>
          </a:p>
        </p:txBody>
      </p:sp>
      <p:cxnSp>
        <p:nvCxnSpPr>
          <p:cNvPr id="6" name="Straight Arrow Connector 5"/>
          <p:cNvCxnSpPr/>
          <p:nvPr/>
        </p:nvCxnSpPr>
        <p:spPr bwMode="auto">
          <a:xfrm rot="10800000">
            <a:off x="6215074" y="2500306"/>
            <a:ext cx="1071570" cy="1588"/>
          </a:xfrm>
          <a:prstGeom prst="straightConnector1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25400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Rectangle 8"/>
          <p:cNvSpPr/>
          <p:nvPr/>
        </p:nvSpPr>
        <p:spPr bwMode="auto">
          <a:xfrm>
            <a:off x="7286644" y="2285992"/>
            <a:ext cx="1571636" cy="500066"/>
          </a:xfrm>
          <a:prstGeom prst="rect">
            <a:avLst/>
          </a:prstGeom>
          <a:noFill/>
          <a:ln w="254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595650"/>
                </a:solidFill>
                <a:effectLst/>
                <a:latin typeface="Hoefler Text" charset="0"/>
                <a:ea typeface="ヒラギノ明朝 ProN W3" charset="0"/>
                <a:cs typeface="ヒラギノ明朝 ProN W3" charset="0"/>
                <a:sym typeface="Hoefler Text" charset="0"/>
              </a:rPr>
              <a:t>White fibers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/>
              <a:t>“Collagen”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595650"/>
              </a:solidFill>
              <a:effectLst/>
              <a:latin typeface="Hoefler Text" charset="0"/>
              <a:ea typeface="ヒラギノ明朝 ProN W3" charset="0"/>
              <a:cs typeface="ヒラギノ明朝 ProN W3" charset="0"/>
              <a:sym typeface="Hoefler Text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595650"/>
              </a:solidFill>
              <a:effectLst/>
              <a:latin typeface="Hoefler Text" charset="0"/>
              <a:ea typeface="ヒラギノ明朝 ProN W3" charset="0"/>
              <a:cs typeface="ヒラギノ明朝 ProN W3" charset="0"/>
              <a:sym typeface="Hoefler Text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>
            <a:off x="1857356" y="2928934"/>
            <a:ext cx="1571636" cy="1588"/>
          </a:xfrm>
          <a:prstGeom prst="straightConnector1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25400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Rectangle 13"/>
          <p:cNvSpPr/>
          <p:nvPr/>
        </p:nvSpPr>
        <p:spPr bwMode="auto">
          <a:xfrm>
            <a:off x="285720" y="2714620"/>
            <a:ext cx="1571636" cy="500066"/>
          </a:xfrm>
          <a:prstGeom prst="rect">
            <a:avLst/>
          </a:prstGeom>
          <a:noFill/>
          <a:ln w="254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595650"/>
                </a:solidFill>
                <a:effectLst/>
                <a:latin typeface="Hoefler Text" charset="0"/>
                <a:ea typeface="ヒラギノ明朝 ProN W3" charset="0"/>
                <a:cs typeface="ヒラギノ明朝 ProN W3" charset="0"/>
                <a:sym typeface="Hoefler Text" charset="0"/>
              </a:rPr>
              <a:t>Yellow fibers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/>
              <a:t>“ Elastic “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595650"/>
              </a:solidFill>
              <a:effectLst/>
              <a:latin typeface="Hoefler Text" charset="0"/>
              <a:ea typeface="ヒラギノ明朝 ProN W3" charset="0"/>
              <a:cs typeface="ヒラギノ明朝 ProN W3" charset="0"/>
              <a:sym typeface="Hoefler Text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595650"/>
              </a:solidFill>
              <a:effectLst/>
              <a:latin typeface="Hoefler Text" charset="0"/>
              <a:ea typeface="ヒラギノ明朝 ProN W3" charset="0"/>
              <a:cs typeface="ヒラギノ明朝 ProN W3" charset="0"/>
              <a:sym typeface="Hoefler Text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7358082" y="3857628"/>
            <a:ext cx="1571636" cy="500066"/>
          </a:xfrm>
          <a:prstGeom prst="rect">
            <a:avLst/>
          </a:prstGeom>
          <a:noFill/>
          <a:ln w="254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595650"/>
                </a:solidFill>
                <a:effectLst/>
                <a:latin typeface="Hoefler Text" charset="0"/>
                <a:ea typeface="ヒラギノ明朝 ProN W3" charset="0"/>
                <a:cs typeface="ヒラギノ明朝 ProN W3" charset="0"/>
                <a:sym typeface="Hoefler Text" charset="0"/>
              </a:rPr>
              <a:t>Matrix</a:t>
            </a:r>
          </a:p>
        </p:txBody>
      </p:sp>
      <p:cxnSp>
        <p:nvCxnSpPr>
          <p:cNvPr id="16" name="Straight Arrow Connector 15"/>
          <p:cNvCxnSpPr/>
          <p:nvPr/>
        </p:nvCxnSpPr>
        <p:spPr bwMode="auto">
          <a:xfrm rot="10800000">
            <a:off x="6072198" y="3929066"/>
            <a:ext cx="1285884" cy="144464"/>
          </a:xfrm>
          <a:prstGeom prst="straightConnector1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25400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Rectangle 17"/>
          <p:cNvSpPr/>
          <p:nvPr/>
        </p:nvSpPr>
        <p:spPr>
          <a:xfrm>
            <a:off x="3214678" y="5715016"/>
            <a:ext cx="2343911" cy="46166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US" dirty="0" smtClean="0"/>
              <a:t>Collagen Fibers</a:t>
            </a:r>
            <a:endParaRPr lang="ar-SA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746" name="Picture 2" descr="http://www.cytochemistry.net/microanatomy/connective_tissue/000045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214422"/>
            <a:ext cx="5429288" cy="3470396"/>
          </a:xfrm>
          <a:prstGeom prst="rect">
            <a:avLst/>
          </a:prstGeom>
          <a:noFill/>
          <a:ln w="38100">
            <a:solidFill>
              <a:schemeClr val="bg2">
                <a:lumMod val="75000"/>
              </a:schemeClr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2500298" y="5214950"/>
            <a:ext cx="3678250" cy="46166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US" dirty="0" smtClean="0"/>
              <a:t>Dense Connective Tissue</a:t>
            </a:r>
            <a:endParaRPr lang="ar-SA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772" name="Picture 4" descr="http://www.vetmed.vt.edu/education/curriculum/vm8054/labs/lab5/IMAGES/UMBILICAL%20CORD%20X%20SE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764704"/>
            <a:ext cx="5715040" cy="3950180"/>
          </a:xfrm>
          <a:prstGeom prst="rect">
            <a:avLst/>
          </a:prstGeom>
          <a:noFill/>
          <a:ln w="38100">
            <a:solidFill>
              <a:schemeClr val="bg2">
                <a:lumMod val="75000"/>
              </a:schemeClr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2576488" y="5013176"/>
            <a:ext cx="3780843" cy="46166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US" dirty="0" smtClean="0"/>
              <a:t>Mucoid Connective Tissue</a:t>
            </a:r>
            <a:endParaRPr lang="ar-SA" dirty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 l="2370"/>
          <a:stretch>
            <a:fillRect/>
          </a:stretch>
        </p:blipFill>
        <p:spPr bwMode="auto">
          <a:xfrm>
            <a:off x="2051720" y="836712"/>
            <a:ext cx="5104077" cy="3862617"/>
          </a:xfrm>
          <a:prstGeom prst="rect">
            <a:avLst/>
          </a:prstGeom>
          <a:noFill/>
          <a:ln w="38100">
            <a:solidFill>
              <a:schemeClr val="bg2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347864" y="5661248"/>
            <a:ext cx="2032929" cy="46166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US" dirty="0" smtClean="0"/>
              <a:t>Elastic Fibers</a:t>
            </a:r>
            <a:endParaRPr lang="ar-SA" dirty="0"/>
          </a:p>
        </p:txBody>
      </p:sp>
      <p:cxnSp>
        <p:nvCxnSpPr>
          <p:cNvPr id="7" name="Straight Arrow Connector 6"/>
          <p:cNvCxnSpPr/>
          <p:nvPr/>
        </p:nvCxnSpPr>
        <p:spPr bwMode="auto">
          <a:xfrm flipV="1">
            <a:off x="1500166" y="2428868"/>
            <a:ext cx="2375694" cy="142876"/>
          </a:xfrm>
          <a:prstGeom prst="straightConnector1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25400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Rectangle 8"/>
          <p:cNvSpPr/>
          <p:nvPr/>
        </p:nvSpPr>
        <p:spPr>
          <a:xfrm>
            <a:off x="0" y="2214554"/>
            <a:ext cx="17814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Elastic Fibers</a:t>
            </a:r>
            <a:endParaRPr lang="ar-SA" dirty="0"/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1500166" y="2571744"/>
            <a:ext cx="2528094" cy="9524"/>
          </a:xfrm>
          <a:prstGeom prst="straightConnector1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25400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itle &amp; Subtitle">
  <a:themeElements>
    <a:clrScheme name="">
      <a:dk1>
        <a:srgbClr val="595650"/>
      </a:dk1>
      <a:lt1>
        <a:srgbClr val="A6A9A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D0D1D4"/>
      </a:accent3>
      <a:accent4>
        <a:srgbClr val="4B4843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Baskerville"/>
        <a:ea typeface="ヒラギノ明朝 ProN W3"/>
        <a:cs typeface="ヒラギノ明朝 ProN W3"/>
      </a:majorFont>
      <a:minorFont>
        <a:latin typeface="Hoefler Text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595650"/>
            </a:solidFill>
            <a:effectLst/>
            <a:latin typeface="Hoefler Text" charset="0"/>
            <a:ea typeface="ヒラギノ明朝 ProN W3" charset="0"/>
            <a:cs typeface="ヒラギノ明朝 ProN W3" charset="0"/>
            <a:sym typeface="Hoefler Tex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595650"/>
            </a:solidFill>
            <a:effectLst/>
            <a:latin typeface="Hoefler Text" charset="0"/>
            <a:ea typeface="ヒラギノ明朝 ProN W3" charset="0"/>
            <a:cs typeface="ヒラギノ明朝 ProN W3" charset="0"/>
            <a:sym typeface="Hoefler Text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, Bullets &amp; Photo">
  <a:themeElements>
    <a:clrScheme name="">
      <a:dk1>
        <a:srgbClr val="595650"/>
      </a:dk1>
      <a:lt1>
        <a:srgbClr val="A6A9A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D0D1D4"/>
      </a:accent3>
      <a:accent4>
        <a:srgbClr val="4B4843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Baskerville"/>
        <a:ea typeface="ヒラギノ明朝 ProN W3"/>
        <a:cs typeface="ヒラギノ明朝 ProN W3"/>
      </a:majorFont>
      <a:minorFont>
        <a:latin typeface="Hoefler Text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595650"/>
            </a:solidFill>
            <a:effectLst/>
            <a:latin typeface="Hoefler Text" charset="0"/>
            <a:ea typeface="ヒラギノ明朝 ProN W3" charset="0"/>
            <a:cs typeface="ヒラギノ明朝 ProN W3" charset="0"/>
            <a:sym typeface="Hoefler Tex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595650"/>
            </a:solidFill>
            <a:effectLst/>
            <a:latin typeface="Hoefler Text" charset="0"/>
            <a:ea typeface="ヒラギノ明朝 ProN W3" charset="0"/>
            <a:cs typeface="ヒラギノ明朝 ProN W3" charset="0"/>
            <a:sym typeface="Hoefler Text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Photo - Vertical">
  <a:themeElements>
    <a:clrScheme name="">
      <a:dk1>
        <a:srgbClr val="595650"/>
      </a:dk1>
      <a:lt1>
        <a:srgbClr val="A6A9A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D0D1D4"/>
      </a:accent3>
      <a:accent4>
        <a:srgbClr val="4B4843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Baskerville"/>
        <a:ea typeface="ヒラギノ明朝 ProN W3"/>
        <a:cs typeface="ヒラギノ明朝 ProN W3"/>
      </a:majorFont>
      <a:minorFont>
        <a:latin typeface="Hoefler Text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595650"/>
            </a:solidFill>
            <a:effectLst/>
            <a:latin typeface="Hoefler Text" charset="0"/>
            <a:ea typeface="ヒラギノ明朝 ProN W3" charset="0"/>
            <a:cs typeface="ヒラギノ明朝 ProN W3" charset="0"/>
            <a:sym typeface="Hoefler Tex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595650"/>
            </a:solidFill>
            <a:effectLst/>
            <a:latin typeface="Hoefler Text" charset="0"/>
            <a:ea typeface="ヒラギノ明朝 ProN W3" charset="0"/>
            <a:cs typeface="ヒラギノ明朝 ProN W3" charset="0"/>
            <a:sym typeface="Hoefler Text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itle &amp; Bullets">
  <a:themeElements>
    <a:clrScheme name="">
      <a:dk1>
        <a:srgbClr val="595650"/>
      </a:dk1>
      <a:lt1>
        <a:srgbClr val="A6A9A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D0D1D4"/>
      </a:accent3>
      <a:accent4>
        <a:srgbClr val="4B4843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Baskerville"/>
        <a:ea typeface="ヒラギノ明朝 ProN W3"/>
        <a:cs typeface="ヒラギノ明朝 ProN W3"/>
      </a:majorFont>
      <a:minorFont>
        <a:latin typeface="Hoefler Text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595650"/>
            </a:solidFill>
            <a:effectLst/>
            <a:latin typeface="Hoefler Text" charset="0"/>
            <a:ea typeface="ヒラギノ明朝 ProN W3" charset="0"/>
            <a:cs typeface="ヒラギノ明朝 ProN W3" charset="0"/>
            <a:sym typeface="Hoefler Tex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595650"/>
            </a:solidFill>
            <a:effectLst/>
            <a:latin typeface="Hoefler Text" charset="0"/>
            <a:ea typeface="ヒラギノ明朝 ProN W3" charset="0"/>
            <a:cs typeface="ヒラギノ明朝 ProN W3" charset="0"/>
            <a:sym typeface="Hoefler Text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itle &amp; Bullets - Right">
  <a:themeElements>
    <a:clrScheme name="">
      <a:dk1>
        <a:srgbClr val="595650"/>
      </a:dk1>
      <a:lt1>
        <a:srgbClr val="A6A9A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D0D1D4"/>
      </a:accent3>
      <a:accent4>
        <a:srgbClr val="4B4843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Baskerville"/>
        <a:ea typeface="ヒラギノ明朝 ProN W3"/>
        <a:cs typeface="ヒラギノ明朝 ProN W3"/>
      </a:majorFont>
      <a:minorFont>
        <a:latin typeface="Hoefler Text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595650"/>
            </a:solidFill>
            <a:effectLst/>
            <a:latin typeface="Hoefler Text" charset="0"/>
            <a:ea typeface="ヒラギノ明朝 ProN W3" charset="0"/>
            <a:cs typeface="ヒラギノ明朝 ProN W3" charset="0"/>
            <a:sym typeface="Hoefler Tex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595650"/>
            </a:solidFill>
            <a:effectLst/>
            <a:latin typeface="Hoefler Text" charset="0"/>
            <a:ea typeface="ヒラギノ明朝 ProN W3" charset="0"/>
            <a:cs typeface="ヒラギノ明朝 ProN W3" charset="0"/>
            <a:sym typeface="Hoefler Text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Bullets">
  <a:themeElements>
    <a:clrScheme name="">
      <a:dk1>
        <a:srgbClr val="595650"/>
      </a:dk1>
      <a:lt1>
        <a:srgbClr val="A6A9A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D0D1D4"/>
      </a:accent3>
      <a:accent4>
        <a:srgbClr val="4B4843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Baskerville"/>
        <a:ea typeface="ヒラギノ明朝 ProN W3"/>
        <a:cs typeface="ヒラギノ明朝 ProN W3"/>
      </a:majorFont>
      <a:minorFont>
        <a:latin typeface="Hoefler Text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595650"/>
            </a:solidFill>
            <a:effectLst/>
            <a:latin typeface="Hoefler Text" charset="0"/>
            <a:ea typeface="ヒラギノ明朝 ProN W3" charset="0"/>
            <a:cs typeface="ヒラギノ明朝 ProN W3" charset="0"/>
            <a:sym typeface="Hoefler Tex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595650"/>
            </a:solidFill>
            <a:effectLst/>
            <a:latin typeface="Hoefler Text" charset="0"/>
            <a:ea typeface="ヒラギノ明朝 ProN W3" charset="0"/>
            <a:cs typeface="ヒラギノ明朝 ProN W3" charset="0"/>
            <a:sym typeface="Hoefler Text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Title - Top">
  <a:themeElements>
    <a:clrScheme name="">
      <a:dk1>
        <a:srgbClr val="595650"/>
      </a:dk1>
      <a:lt1>
        <a:srgbClr val="A6A9A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D0D1D4"/>
      </a:accent3>
      <a:accent4>
        <a:srgbClr val="4B4843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Baskerville"/>
        <a:ea typeface="ヒラギノ明朝 ProN W3"/>
        <a:cs typeface="ヒラギノ明朝 ProN W3"/>
      </a:majorFont>
      <a:minorFont>
        <a:latin typeface="Hoefler Text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595650"/>
            </a:solidFill>
            <a:effectLst/>
            <a:latin typeface="Hoefler Text" charset="0"/>
            <a:ea typeface="ヒラギノ明朝 ProN W3" charset="0"/>
            <a:cs typeface="ヒラギノ明朝 ProN W3" charset="0"/>
            <a:sym typeface="Hoefler Tex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595650"/>
            </a:solidFill>
            <a:effectLst/>
            <a:latin typeface="Hoefler Text" charset="0"/>
            <a:ea typeface="ヒラギノ明朝 ProN W3" charset="0"/>
            <a:cs typeface="ヒラギノ明朝 ProN W3" charset="0"/>
            <a:sym typeface="Hoefler Text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itle &amp; Bullets - Left">
  <a:themeElements>
    <a:clrScheme name="">
      <a:dk1>
        <a:srgbClr val="595650"/>
      </a:dk1>
      <a:lt1>
        <a:srgbClr val="A6A9A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D0D1D4"/>
      </a:accent3>
      <a:accent4>
        <a:srgbClr val="4B4843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Baskerville"/>
        <a:ea typeface="ヒラギノ明朝 ProN W3"/>
        <a:cs typeface="ヒラギノ明朝 ProN W3"/>
      </a:majorFont>
      <a:minorFont>
        <a:latin typeface="Hoefler Text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595650"/>
            </a:solidFill>
            <a:effectLst/>
            <a:latin typeface="Hoefler Text" charset="0"/>
            <a:ea typeface="ヒラギノ明朝 ProN W3" charset="0"/>
            <a:cs typeface="ヒラギノ明朝 ProN W3" charset="0"/>
            <a:sym typeface="Hoefler Tex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595650"/>
            </a:solidFill>
            <a:effectLst/>
            <a:latin typeface="Hoefler Text" charset="0"/>
            <a:ea typeface="ヒラギノ明朝 ProN W3" charset="0"/>
            <a:cs typeface="ヒラギノ明朝 ProN W3" charset="0"/>
            <a:sym typeface="Hoefler Text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Blank">
  <a:themeElements>
    <a:clrScheme name="">
      <a:dk1>
        <a:srgbClr val="595650"/>
      </a:dk1>
      <a:lt1>
        <a:srgbClr val="A6A9A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D0D1D4"/>
      </a:accent3>
      <a:accent4>
        <a:srgbClr val="4B4843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Baskerville"/>
        <a:ea typeface="ヒラギノ明朝 ProN W3"/>
        <a:cs typeface="ヒラギノ明朝 ProN W3"/>
      </a:majorFont>
      <a:minorFont>
        <a:latin typeface="Hoefler Text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595650"/>
            </a:solidFill>
            <a:effectLst/>
            <a:latin typeface="Hoefler Text" charset="0"/>
            <a:ea typeface="ヒラギノ明朝 ProN W3" charset="0"/>
            <a:cs typeface="ヒラギノ明朝 ProN W3" charset="0"/>
            <a:sym typeface="Hoefler Tex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595650"/>
            </a:solidFill>
            <a:effectLst/>
            <a:latin typeface="Hoefler Text" charset="0"/>
            <a:ea typeface="ヒラギノ明朝 ProN W3" charset="0"/>
            <a:cs typeface="ヒラギノ明朝 ProN W3" charset="0"/>
            <a:sym typeface="Hoefler Text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Pages>0</Pages>
  <Words>310</Words>
  <Characters>0</Characters>
  <Application>Microsoft Office PowerPoint</Application>
  <PresentationFormat>On-screen Show (4:3)</PresentationFormat>
  <Lines>0</Lines>
  <Paragraphs>54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9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Title &amp; Subtitle</vt:lpstr>
      <vt:lpstr>Title, Bullets &amp; Photo</vt:lpstr>
      <vt:lpstr>Photo - Vertical</vt:lpstr>
      <vt:lpstr>Title &amp; Bullets</vt:lpstr>
      <vt:lpstr>Title &amp; Bullets - Right</vt:lpstr>
      <vt:lpstr>Bullets</vt:lpstr>
      <vt:lpstr>Title - Top</vt:lpstr>
      <vt:lpstr>Title &amp; Bullets - Left</vt:lpstr>
      <vt:lpstr>Blank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Connective Tissue</dc:title>
  <dc:creator>Lama</dc:creator>
  <cp:lastModifiedBy>reealdossari</cp:lastModifiedBy>
  <cp:revision>7</cp:revision>
  <dcterms:modified xsi:type="dcterms:W3CDTF">2013-02-20T09:53:01Z</dcterms:modified>
</cp:coreProperties>
</file>