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60" r:id="rId5"/>
    <p:sldId id="261" r:id="rId6"/>
    <p:sldId id="25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A27B7-77E7-4258-B50B-DF99AC04B837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EA8A5-B841-4C75-826F-97644A7C2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A27B7-77E7-4258-B50B-DF99AC04B837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EA8A5-B841-4C75-826F-97644A7C2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A27B7-77E7-4258-B50B-DF99AC04B837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EA8A5-B841-4C75-826F-97644A7C2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A27B7-77E7-4258-B50B-DF99AC04B837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EA8A5-B841-4C75-826F-97644A7C2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A27B7-77E7-4258-B50B-DF99AC04B837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EA8A5-B841-4C75-826F-97644A7C2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A27B7-77E7-4258-B50B-DF99AC04B837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EA8A5-B841-4C75-826F-97644A7C2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A27B7-77E7-4258-B50B-DF99AC04B837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EA8A5-B841-4C75-826F-97644A7C2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A27B7-77E7-4258-B50B-DF99AC04B837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EA8A5-B841-4C75-826F-97644A7C2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A27B7-77E7-4258-B50B-DF99AC04B837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EA8A5-B841-4C75-826F-97644A7C2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A27B7-77E7-4258-B50B-DF99AC04B837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EA8A5-B841-4C75-826F-97644A7C2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A27B7-77E7-4258-B50B-DF99AC04B837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EA8A5-B841-4C75-826F-97644A7C2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A27B7-77E7-4258-B50B-DF99AC04B837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EA8A5-B841-4C75-826F-97644A7C2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676400"/>
            <a:ext cx="3500333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590800"/>
            <a:ext cx="1013461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3352800"/>
            <a:ext cx="838200" cy="727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533400"/>
            <a:ext cx="6731212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9" y="838200"/>
            <a:ext cx="494626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81000"/>
            <a:ext cx="361299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828800"/>
            <a:ext cx="18859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838200"/>
            <a:ext cx="298817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00200"/>
            <a:ext cx="2133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b="56757"/>
          <a:stretch>
            <a:fillRect/>
          </a:stretch>
        </p:blipFill>
        <p:spPr bwMode="auto">
          <a:xfrm>
            <a:off x="381000" y="1295400"/>
            <a:ext cx="1885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9017962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Anmar</cp:lastModifiedBy>
  <cp:revision>5</cp:revision>
  <dcterms:created xsi:type="dcterms:W3CDTF">2013-02-20T16:01:40Z</dcterms:created>
  <dcterms:modified xsi:type="dcterms:W3CDTF">2013-02-26T21:01:57Z</dcterms:modified>
</cp:coreProperties>
</file>