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4"/>
  </p:sldMasterIdLst>
  <p:notesMasterIdLst>
    <p:notesMasterId r:id="rId38"/>
  </p:notesMasterIdLst>
  <p:sldIdLst>
    <p:sldId id="256" r:id="rId5"/>
    <p:sldId id="257" r:id="rId6"/>
    <p:sldId id="259" r:id="rId7"/>
    <p:sldId id="260" r:id="rId8"/>
    <p:sldId id="261" r:id="rId9"/>
    <p:sldId id="258" r:id="rId10"/>
    <p:sldId id="263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63DF447-1902-4E12-ABCA-068341D3721E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E5A2532-4F62-4558-B336-08CB561E00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A2532-4F62-4558-B336-08CB561E00E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D80C0DB-1CA4-48DA-8D7E-65D5346D97D1}" type="datetimeFigureOut">
              <a:rPr lang="ar-SA" smtClean="0"/>
              <a:pPr/>
              <a:t>18/11/32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409E911-237B-416D-903E-357DF215AA5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280 </a:t>
            </a:r>
            <a:r>
              <a:rPr lang="en-US" dirty="0" err="1" smtClean="0"/>
              <a:t>mic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LAB3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hl_chlamydomonas_draw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0800" y="685800"/>
            <a:ext cx="39624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latin typeface="Georgia" pitchFamily="18" charset="0"/>
              </a:rPr>
              <a:t>K: </a:t>
            </a:r>
            <a:r>
              <a:rPr lang="en-US" sz="4800" b="1" dirty="0" err="1" smtClean="0">
                <a:latin typeface="Georgia" pitchFamily="18" charset="0"/>
              </a:rPr>
              <a:t>Protista</a:t>
            </a:r>
            <a:endParaRPr lang="en-US" sz="48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latin typeface="Georgia" pitchFamily="18" charset="0"/>
              </a:rPr>
              <a:t>D: </a:t>
            </a:r>
            <a:r>
              <a:rPr lang="en-US" sz="4800" b="1" dirty="0" err="1" smtClean="0">
                <a:latin typeface="Georgia" pitchFamily="18" charset="0"/>
              </a:rPr>
              <a:t>Chlorophyta</a:t>
            </a:r>
            <a:endParaRPr lang="en-US" sz="48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Cl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: </a:t>
            </a:r>
            <a:r>
              <a:rPr lang="en-US" sz="4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Chlorophyceae</a:t>
            </a:r>
            <a:endParaRPr lang="en-US" sz="4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Or:Volvocales</a:t>
            </a:r>
            <a:endParaRPr lang="en-US" sz="4800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solidFill>
                  <a:srgbClr val="FF0000"/>
                </a:solidFill>
                <a:latin typeface="Georgia" pitchFamily="18" charset="0"/>
              </a:rPr>
              <a:t>(2) F:Volvocaceae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Georgia" pitchFamily="18" charset="0"/>
              </a:rPr>
              <a:t>Ex: 1-  </a:t>
            </a:r>
            <a:r>
              <a:rPr lang="en-US" sz="4800" b="1" u="sng" dirty="0" smtClean="0">
                <a:solidFill>
                  <a:srgbClr val="00B050"/>
                </a:solidFill>
                <a:latin typeface="Georgia" pitchFamily="18" charset="0"/>
              </a:rPr>
              <a:t>Gonium</a:t>
            </a:r>
          </a:p>
          <a:p>
            <a:pPr>
              <a:lnSpc>
                <a:spcPct val="90000"/>
              </a:lnSpc>
              <a:buNone/>
            </a:pPr>
            <a:endParaRPr lang="en-US" sz="48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4800" b="1" dirty="0" smtClean="0">
              <a:latin typeface="Georgia" pitchFamily="18" charset="0"/>
            </a:endParaRPr>
          </a:p>
          <a:p>
            <a:pPr>
              <a:buNone/>
            </a:pPr>
            <a:endParaRPr lang="ar-SA" sz="4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hl_Goni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219200"/>
            <a:ext cx="7034320" cy="46895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Gonium_pectorale_EP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447800"/>
            <a:ext cx="604248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Gonium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371600"/>
            <a:ext cx="7239000" cy="4629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ot%20201%20Goniu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371600"/>
            <a:ext cx="4611624" cy="456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latin typeface="Georgia" pitchFamily="18" charset="0"/>
              </a:rPr>
              <a:t>K: </a:t>
            </a:r>
            <a:r>
              <a:rPr lang="en-US" sz="4400" b="1" dirty="0" err="1" smtClean="0">
                <a:latin typeface="Georgia" pitchFamily="18" charset="0"/>
              </a:rPr>
              <a:t>Protista</a:t>
            </a: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latin typeface="Georgia" pitchFamily="18" charset="0"/>
              </a:rPr>
              <a:t>D: </a:t>
            </a:r>
            <a:r>
              <a:rPr lang="en-US" sz="4400" b="1" dirty="0" err="1" smtClean="0">
                <a:latin typeface="Georgia" pitchFamily="18" charset="0"/>
              </a:rPr>
              <a:t>Chlorophyta</a:t>
            </a: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Cl</a:t>
            </a:r>
            <a:r>
              <a:rPr 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: </a:t>
            </a:r>
            <a:r>
              <a:rPr lang="en-US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Chlorophyceae</a:t>
            </a:r>
            <a:endParaRPr lang="en-US" sz="4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err="1" smtClean="0">
                <a:solidFill>
                  <a:srgbClr val="7030A0"/>
                </a:solidFill>
                <a:latin typeface="Georgia" pitchFamily="18" charset="0"/>
              </a:rPr>
              <a:t>Or:Volvocales</a:t>
            </a:r>
            <a:endParaRPr lang="en-US" sz="4800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solidFill>
                  <a:srgbClr val="FFC000"/>
                </a:solidFill>
                <a:latin typeface="Georgia" pitchFamily="18" charset="0"/>
              </a:rPr>
              <a:t>(2) F:Volvocaceae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Georgia" pitchFamily="18" charset="0"/>
              </a:rPr>
              <a:t>Ex: 2- </a:t>
            </a:r>
            <a:r>
              <a:rPr lang="en-US" sz="4800" b="1" u="sng" dirty="0" err="1" smtClean="0">
                <a:solidFill>
                  <a:srgbClr val="00B050"/>
                </a:solidFill>
                <a:latin typeface="Georgia" pitchFamily="18" charset="0"/>
              </a:rPr>
              <a:t>Eudorina</a:t>
            </a:r>
            <a:endParaRPr lang="en-US" sz="4400" b="1" u="sng" dirty="0" smtClean="0">
              <a:solidFill>
                <a:srgbClr val="00B050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>
              <a:buNone/>
            </a:pPr>
            <a:endParaRPr lang="ar-SA" sz="4400" b="1" dirty="0" smtClean="0">
              <a:latin typeface="Georgia" pitchFamily="18" charset="0"/>
            </a:endParaRPr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Eudorina_n8_dollartow10_20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3716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Eudorina_n4_dollartow24_202_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914400"/>
            <a:ext cx="6949017" cy="521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Eudorina_p10_swedetownpondtow2_40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ar-SA" sz="5400" b="1" dirty="0" smtClean="0">
                <a:latin typeface="Georgia" pitchFamily="18" charset="0"/>
                <a:cs typeface="+mj-cs"/>
              </a:rPr>
              <a:t> </a:t>
            </a:r>
            <a:r>
              <a:rPr lang="en-US" sz="5400" b="1" dirty="0" smtClean="0">
                <a:latin typeface="Georgia" pitchFamily="18" charset="0"/>
                <a:cs typeface="+mj-cs"/>
              </a:rPr>
              <a:t>K:   </a:t>
            </a:r>
            <a:r>
              <a:rPr lang="en-US" sz="5400" b="1" dirty="0" err="1" smtClean="0">
                <a:latin typeface="Georgia" pitchFamily="18" charset="0"/>
                <a:cs typeface="+mj-cs"/>
              </a:rPr>
              <a:t>Protista</a:t>
            </a:r>
            <a:endParaRPr lang="en-US" sz="5400" b="1" dirty="0" smtClean="0">
              <a:latin typeface="Georgia" pitchFamily="18" charset="0"/>
              <a:cs typeface="+mj-cs"/>
            </a:endParaRPr>
          </a:p>
          <a:p>
            <a:pPr algn="l">
              <a:buNone/>
            </a:pPr>
            <a:r>
              <a:rPr lang="en-US" sz="5400" b="1" dirty="0" smtClean="0">
                <a:solidFill>
                  <a:srgbClr val="C00000"/>
                </a:solidFill>
                <a:latin typeface="Georgia" pitchFamily="18" charset="0"/>
                <a:cs typeface="+mj-cs"/>
              </a:rPr>
              <a:t>(1) D:   </a:t>
            </a:r>
            <a:r>
              <a:rPr lang="en-US" sz="5400" b="1" dirty="0" err="1" smtClean="0">
                <a:solidFill>
                  <a:srgbClr val="C00000"/>
                </a:solidFill>
                <a:latin typeface="Georgia" pitchFamily="18" charset="0"/>
                <a:cs typeface="+mj-cs"/>
              </a:rPr>
              <a:t>Euglenophyta</a:t>
            </a:r>
            <a:endParaRPr lang="en-US" sz="5400" b="1" dirty="0" smtClean="0">
              <a:solidFill>
                <a:srgbClr val="C00000"/>
              </a:solidFill>
              <a:latin typeface="Georgia" pitchFamily="18" charset="0"/>
              <a:cs typeface="+mj-cs"/>
            </a:endParaRPr>
          </a:p>
          <a:p>
            <a:pPr algn="l">
              <a:buNone/>
            </a:pPr>
            <a:r>
              <a:rPr lang="en-US" sz="5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Georgia" pitchFamily="18" charset="0"/>
                <a:cs typeface="+mj-cs"/>
              </a:rPr>
              <a:t>Or: </a:t>
            </a:r>
            <a:r>
              <a:rPr lang="en-US" sz="54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Georgia" pitchFamily="18" charset="0"/>
                <a:cs typeface="+mj-cs"/>
              </a:rPr>
              <a:t>Euglenales</a:t>
            </a:r>
            <a:endParaRPr lang="en-US" sz="5400" b="1" dirty="0" smtClean="0">
              <a:solidFill>
                <a:schemeClr val="accent2">
                  <a:lumMod val="40000"/>
                  <a:lumOff val="60000"/>
                </a:schemeClr>
              </a:solidFill>
              <a:latin typeface="Georgia" pitchFamily="18" charset="0"/>
              <a:cs typeface="+mj-cs"/>
            </a:endParaRPr>
          </a:p>
          <a:p>
            <a:pPr algn="l">
              <a:buNone/>
            </a:pPr>
            <a:r>
              <a:rPr lang="en-US" sz="5400" b="1" dirty="0" smtClean="0">
                <a:solidFill>
                  <a:srgbClr val="FFC000"/>
                </a:solidFill>
                <a:latin typeface="Georgia" pitchFamily="18" charset="0"/>
                <a:cs typeface="+mj-cs"/>
              </a:rPr>
              <a:t>F:    </a:t>
            </a:r>
            <a:r>
              <a:rPr lang="en-US" sz="5400" b="1" dirty="0" err="1" smtClean="0">
                <a:solidFill>
                  <a:srgbClr val="FFC000"/>
                </a:solidFill>
                <a:latin typeface="Georgia" pitchFamily="18" charset="0"/>
                <a:cs typeface="+mj-cs"/>
              </a:rPr>
              <a:t>Euglenaceae</a:t>
            </a:r>
            <a:endParaRPr lang="en-US" sz="5400" b="1" dirty="0" smtClean="0">
              <a:solidFill>
                <a:srgbClr val="FFC000"/>
              </a:solidFill>
              <a:latin typeface="Georgia" pitchFamily="18" charset="0"/>
              <a:cs typeface="+mj-cs"/>
            </a:endParaRPr>
          </a:p>
          <a:p>
            <a:pPr algn="l">
              <a:buNone/>
            </a:pPr>
            <a:r>
              <a:rPr lang="en-US" sz="5400" b="1" dirty="0" smtClean="0">
                <a:solidFill>
                  <a:srgbClr val="00B050"/>
                </a:solidFill>
                <a:latin typeface="Georgia" pitchFamily="18" charset="0"/>
                <a:cs typeface="+mj-cs"/>
              </a:rPr>
              <a:t>Ex:  </a:t>
            </a:r>
            <a:r>
              <a:rPr lang="en-US" sz="5400" b="1" u="sng" dirty="0" smtClean="0">
                <a:solidFill>
                  <a:srgbClr val="00B050"/>
                </a:solidFill>
                <a:latin typeface="Georgia" pitchFamily="18" charset="0"/>
                <a:cs typeface="+mj-cs"/>
              </a:rPr>
              <a:t>Euglena</a:t>
            </a:r>
            <a:r>
              <a:rPr lang="en-US" sz="5400" b="1" u="sng" dirty="0">
                <a:solidFill>
                  <a:srgbClr val="00B050"/>
                </a:solidFill>
                <a:latin typeface="Georgia" pitchFamily="18" charset="0"/>
                <a:cs typeface="+mj-cs"/>
              </a:rPr>
              <a:t> </a:t>
            </a:r>
            <a:endParaRPr lang="en-US" sz="5400" b="1" dirty="0" smtClean="0">
              <a:solidFill>
                <a:srgbClr val="00B050"/>
              </a:solidFill>
              <a:latin typeface="Georgia" pitchFamily="18" charset="0"/>
              <a:cs typeface="+mj-cs"/>
            </a:endParaRPr>
          </a:p>
          <a:p>
            <a:pPr algn="l">
              <a:buNone/>
            </a:pPr>
            <a:endParaRPr lang="en-US" sz="5400" b="1" dirty="0" smtClean="0">
              <a:solidFill>
                <a:srgbClr val="00B050"/>
              </a:solidFill>
              <a:latin typeface="Georgia" pitchFamily="18" charset="0"/>
              <a:cs typeface="+mj-cs"/>
            </a:endParaRPr>
          </a:p>
          <a:p>
            <a:pPr algn="l" rtl="0">
              <a:buNone/>
            </a:pPr>
            <a:endParaRPr lang="ar-SA" sz="5400" b="1" dirty="0">
              <a:solidFill>
                <a:srgbClr val="00B050"/>
              </a:solidFill>
              <a:latin typeface="Georgia" pitchFamily="18" charset="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Eudorina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600200"/>
            <a:ext cx="5943600" cy="4095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عنصر نائب للمحتوى 6" descr="eudorina_1_lg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28800" y="838200"/>
            <a:ext cx="5471214" cy="55761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latin typeface="Georgia" pitchFamily="18" charset="0"/>
              </a:rPr>
              <a:t>K: </a:t>
            </a:r>
            <a:r>
              <a:rPr lang="en-US" sz="4400" b="1" dirty="0" err="1" smtClean="0">
                <a:latin typeface="Georgia" pitchFamily="18" charset="0"/>
              </a:rPr>
              <a:t>Protista</a:t>
            </a: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latin typeface="Georgia" pitchFamily="18" charset="0"/>
              </a:rPr>
              <a:t>D: </a:t>
            </a:r>
            <a:r>
              <a:rPr lang="en-US" sz="4400" b="1" dirty="0" err="1" smtClean="0">
                <a:latin typeface="Georgia" pitchFamily="18" charset="0"/>
              </a:rPr>
              <a:t>Chlorophyta</a:t>
            </a: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Cl</a:t>
            </a:r>
            <a:r>
              <a:rPr 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: </a:t>
            </a:r>
            <a:r>
              <a:rPr lang="en-US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Chlorophyceae</a:t>
            </a:r>
            <a:endParaRPr lang="en-US" sz="4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err="1" smtClean="0">
                <a:solidFill>
                  <a:srgbClr val="7030A0"/>
                </a:solidFill>
                <a:latin typeface="Georgia" pitchFamily="18" charset="0"/>
              </a:rPr>
              <a:t>Or:Volvocales</a:t>
            </a:r>
            <a:endParaRPr lang="en-US" sz="4400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solidFill>
                  <a:srgbClr val="FFC000"/>
                </a:solidFill>
                <a:latin typeface="Georgia" pitchFamily="18" charset="0"/>
              </a:rPr>
              <a:t>(2) F:Volvocaceae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Georgia" pitchFamily="18" charset="0"/>
              </a:rPr>
              <a:t>Ex: 3- </a:t>
            </a:r>
            <a:r>
              <a:rPr lang="en-US" sz="5400" b="1" u="sng" dirty="0" err="1" smtClean="0">
                <a:solidFill>
                  <a:srgbClr val="00B050"/>
                </a:solidFill>
                <a:latin typeface="Georgia" pitchFamily="18" charset="0"/>
              </a:rPr>
              <a:t>Pandorina</a:t>
            </a:r>
            <a:r>
              <a:rPr lang="en-US" sz="5400" b="1" u="sng" dirty="0" smtClean="0">
                <a:solidFill>
                  <a:srgbClr val="00B050"/>
                </a:solidFill>
                <a:latin typeface="Georgia" pitchFamily="18" charset="0"/>
              </a:rPr>
              <a:t>  </a:t>
            </a:r>
            <a:endParaRPr lang="en-US" sz="4800" b="1" u="sng" dirty="0" smtClean="0">
              <a:solidFill>
                <a:srgbClr val="00B050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>
              <a:buNone/>
            </a:pPr>
            <a:endParaRPr lang="ar-SA" sz="4400" b="1" dirty="0" smtClean="0">
              <a:latin typeface="Georgia" pitchFamily="18" charset="0"/>
            </a:endParaRPr>
          </a:p>
          <a:p>
            <a:endParaRPr lang="ar-SA" sz="4400" dirty="0" smtClean="0"/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andorina_n43_sturgeonplant7b_4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3716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andorina_s37_sidestream1a_402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838200"/>
            <a:ext cx="4038600" cy="3733800"/>
          </a:xfrm>
        </p:spPr>
      </p:pic>
      <p:pic>
        <p:nvPicPr>
          <p:cNvPr id="5" name="صورة 4" descr="Pandorina_s37_sidestream1a_4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2133600"/>
            <a:ext cx="41656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andorina_n43_sturgeonplant16_4012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0668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andorina_n9_dollartow24a_402_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4478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pandorina-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1066800"/>
            <a:ext cx="4562982" cy="4753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latin typeface="Georgia" pitchFamily="18" charset="0"/>
              </a:rPr>
              <a:t>K: </a:t>
            </a:r>
            <a:r>
              <a:rPr lang="en-US" sz="4400" b="1" dirty="0" err="1" smtClean="0">
                <a:latin typeface="Georgia" pitchFamily="18" charset="0"/>
              </a:rPr>
              <a:t>Protista</a:t>
            </a: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latin typeface="Georgia" pitchFamily="18" charset="0"/>
              </a:rPr>
              <a:t>D: </a:t>
            </a:r>
            <a:r>
              <a:rPr lang="en-US" sz="4400" b="1" dirty="0" err="1" smtClean="0">
                <a:latin typeface="Georgia" pitchFamily="18" charset="0"/>
              </a:rPr>
              <a:t>Chlorophyta</a:t>
            </a:r>
            <a:endParaRPr lang="en-US" sz="4400" b="1" dirty="0" smtClean="0"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Cl</a:t>
            </a:r>
            <a:r>
              <a:rPr lang="en-US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: </a:t>
            </a:r>
            <a:r>
              <a:rPr lang="en-US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Chlorophyceae</a:t>
            </a:r>
            <a:endParaRPr lang="en-US" sz="4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err="1" smtClean="0">
                <a:solidFill>
                  <a:srgbClr val="7030A0"/>
                </a:solidFill>
                <a:latin typeface="Georgia" pitchFamily="18" charset="0"/>
              </a:rPr>
              <a:t>Or:Volvocales</a:t>
            </a:r>
            <a:endParaRPr lang="en-US" sz="4400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l" rtl="0">
              <a:lnSpc>
                <a:spcPct val="90000"/>
              </a:lnSpc>
              <a:buNone/>
            </a:pPr>
            <a:r>
              <a:rPr lang="en-US" sz="4400" b="1" dirty="0" smtClean="0">
                <a:solidFill>
                  <a:srgbClr val="FFC000"/>
                </a:solidFill>
                <a:latin typeface="Georgia" pitchFamily="18" charset="0"/>
              </a:rPr>
              <a:t>(2) F:Volvocaceae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Georgia" pitchFamily="18" charset="0"/>
              </a:rPr>
              <a:t>Ex: 4-</a:t>
            </a:r>
            <a:r>
              <a:rPr lang="en-US" sz="4800" b="0" i="1" dirty="0" smtClean="0"/>
              <a:t>  </a:t>
            </a:r>
            <a:r>
              <a:rPr lang="en-US" sz="4800" b="1" u="sng" dirty="0" err="1" smtClean="0">
                <a:solidFill>
                  <a:srgbClr val="00B050"/>
                </a:solidFill>
                <a:latin typeface="Georgia" pitchFamily="18" charset="0"/>
              </a:rPr>
              <a:t>Volvox</a:t>
            </a:r>
            <a:r>
              <a:rPr lang="en-US" sz="4800" b="1" u="sng" dirty="0" smtClean="0">
                <a:solidFill>
                  <a:srgbClr val="00B050"/>
                </a:solidFill>
                <a:latin typeface="Georgia" pitchFamily="18" charset="0"/>
              </a:rPr>
              <a:t>  </a:t>
            </a:r>
          </a:p>
          <a:p>
            <a:pPr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4400" b="1" dirty="0" smtClean="0">
              <a:latin typeface="Georgia" pitchFamily="18" charset="0"/>
            </a:endParaRPr>
          </a:p>
          <a:p>
            <a:pPr>
              <a:buNone/>
            </a:pPr>
            <a:endParaRPr lang="ar-SA" sz="4400" b="1" dirty="0" smtClean="0">
              <a:latin typeface="Georgia" pitchFamily="18" charset="0"/>
            </a:endParaRPr>
          </a:p>
          <a:p>
            <a:endParaRPr lang="ar-SA" sz="4400" dirty="0" smtClean="0"/>
          </a:p>
          <a:p>
            <a:endParaRPr lang="ar-SA" sz="4400" dirty="0" smtClean="0"/>
          </a:p>
          <a:p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volvox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066800"/>
            <a:ext cx="5734050" cy="48930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euglena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381000"/>
            <a:ext cx="4048125" cy="4048125"/>
          </a:xfrm>
        </p:spPr>
      </p:pic>
      <p:pic>
        <p:nvPicPr>
          <p:cNvPr id="5" name="صورة 4" descr="euglena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981200"/>
            <a:ext cx="4048125" cy="4048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Volvox_n38_arnheimtow1_2012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3716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Volvox_n4_dollartow36_20125_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2954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Volvox_n38_arnheimtow1d_4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3716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volvox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8600"/>
            <a:ext cx="6019800" cy="6192205"/>
          </a:xfrm>
        </p:spPr>
      </p:pic>
      <p:pic>
        <p:nvPicPr>
          <p:cNvPr id="5" name="صورة 4" descr="volvox2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4419600"/>
            <a:ext cx="3505200" cy="1981200"/>
          </a:xfrm>
          <a:prstGeom prst="rect">
            <a:avLst/>
          </a:prstGeom>
        </p:spPr>
      </p:pic>
      <p:pic>
        <p:nvPicPr>
          <p:cNvPr id="9" name="صورة 8" descr="صورة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685800"/>
            <a:ext cx="28448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Eugle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609600"/>
            <a:ext cx="4390209" cy="2819400"/>
          </a:xfrm>
        </p:spPr>
      </p:pic>
      <p:pic>
        <p:nvPicPr>
          <p:cNvPr id="6" name="صورة 5" descr="euglena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2362200"/>
            <a:ext cx="4101921" cy="4101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 descr="Euglena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609600"/>
            <a:ext cx="6945756" cy="5668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ugleana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3843" y="609600"/>
            <a:ext cx="4639639" cy="4800600"/>
          </a:xfrm>
          <a:prstGeom prst="rect">
            <a:avLst/>
          </a:prstGeom>
          <a:noFill/>
        </p:spPr>
      </p:pic>
      <p:pic>
        <p:nvPicPr>
          <p:cNvPr id="4" name="صورة 3" descr="euglena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609600"/>
            <a:ext cx="35814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None/>
            </a:pPr>
            <a:r>
              <a:rPr lang="en-US" sz="4800" b="1" dirty="0" smtClean="0">
                <a:latin typeface="Georgia" pitchFamily="18" charset="0"/>
              </a:rPr>
              <a:t>K: </a:t>
            </a:r>
            <a:r>
              <a:rPr lang="en-US" sz="4800" b="1" dirty="0" err="1" smtClean="0">
                <a:latin typeface="Georgia" pitchFamily="18" charset="0"/>
              </a:rPr>
              <a:t>Protista</a:t>
            </a:r>
            <a:endParaRPr lang="en-US" sz="4800" b="1" dirty="0" smtClean="0">
              <a:latin typeface="Georgia" pitchFamily="18" charset="0"/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48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latin typeface="Georgia" pitchFamily="18" charset="0"/>
              </a:rPr>
              <a:t>(2) D: </a:t>
            </a:r>
            <a:r>
              <a:rPr lang="en-US" sz="4800" b="1" dirty="0" err="1" smtClean="0">
                <a:solidFill>
                  <a:srgbClr val="C00000"/>
                </a:solidFill>
                <a:latin typeface="Georgia" pitchFamily="18" charset="0"/>
              </a:rPr>
              <a:t>Chlorophyta</a:t>
            </a:r>
            <a:endParaRPr lang="en-US" sz="4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4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Cl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: </a:t>
            </a:r>
            <a:r>
              <a:rPr lang="en-US" sz="4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Chlorophyceae</a:t>
            </a: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  (6)</a:t>
            </a:r>
          </a:p>
          <a:p>
            <a:pPr algn="l" rtl="0">
              <a:lnSpc>
                <a:spcPct val="80000"/>
              </a:lnSpc>
              <a:buNone/>
            </a:pPr>
            <a:r>
              <a:rPr lang="en-US" sz="4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Or:Volvocales</a:t>
            </a:r>
            <a:endParaRPr lang="en-US" sz="4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Georgia" pitchFamily="18" charset="0"/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4800" b="1" dirty="0" smtClean="0">
                <a:solidFill>
                  <a:srgbClr val="FFC000"/>
                </a:solidFill>
                <a:latin typeface="Georgia" pitchFamily="18" charset="0"/>
              </a:rPr>
              <a:t>(1) F:Chlamydomonaceae</a:t>
            </a:r>
          </a:p>
          <a:p>
            <a:pPr algn="l" rtl="0">
              <a:lnSpc>
                <a:spcPct val="80000"/>
              </a:lnSpc>
              <a:buNone/>
            </a:pPr>
            <a:r>
              <a:rPr lang="en-US" sz="4800" b="1" dirty="0" smtClean="0">
                <a:solidFill>
                  <a:srgbClr val="00B050"/>
                </a:solidFill>
                <a:latin typeface="Georgia" pitchFamily="18" charset="0"/>
              </a:rPr>
              <a:t>Ex: </a:t>
            </a:r>
            <a:r>
              <a:rPr lang="en-US" sz="4800" b="1" u="sng" dirty="0" err="1" smtClean="0">
                <a:solidFill>
                  <a:srgbClr val="00B050"/>
                </a:solidFill>
                <a:latin typeface="Georgia" pitchFamily="18" charset="0"/>
              </a:rPr>
              <a:t>Chlamydomonas</a:t>
            </a:r>
            <a:r>
              <a:rPr lang="en-US" sz="5400" b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endParaRPr lang="en-US" sz="5400" b="1" dirty="0" smtClean="0">
              <a:latin typeface="Georgia" pitchFamily="18" charset="0"/>
            </a:endParaRPr>
          </a:p>
          <a:p>
            <a:pPr algn="l" rtl="0">
              <a:buNone/>
            </a:pPr>
            <a:endParaRPr lang="ar-SA" sz="4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hlamydomona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143000"/>
            <a:ext cx="4343400" cy="4800600"/>
          </a:xfrm>
        </p:spPr>
      </p:pic>
      <p:pic>
        <p:nvPicPr>
          <p:cNvPr id="5" name="صورة 4" descr="chlamdomon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136052"/>
            <a:ext cx="3946321" cy="4807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457200"/>
            <a:ext cx="3430972" cy="4876800"/>
          </a:xfrm>
        </p:spPr>
      </p:pic>
      <p:pic>
        <p:nvPicPr>
          <p:cNvPr id="6" name="صورة 5" descr="chl_Chlamydomonas_structure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2209800"/>
            <a:ext cx="3903518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86AB7A06EDB540BE533317C938F1AC" ma:contentTypeVersion="0" ma:contentTypeDescription="Create a new document." ma:contentTypeScope="" ma:versionID="6fc9d8b43e87f969fe63f009cf970b6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ECFCBB4-9FBA-49F3-A4BD-3B77852F57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9DDE2DC-C8E4-4973-AD97-7355DB3D6F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3CABF4-C0BB-4567-A9BB-DBCC7AEDE84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181</TotalTime>
  <Words>151</Words>
  <Application>Microsoft Office PowerPoint</Application>
  <PresentationFormat>عرض على الشاشة (3:4)‏</PresentationFormat>
  <Paragraphs>82</Paragraphs>
  <Slides>33</Slides>
  <Notes>33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انقلاب</vt:lpstr>
      <vt:lpstr>280 mic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280 mic</dc:title>
  <dc:creator>Userrr</dc:creator>
  <cp:lastModifiedBy>amamira5</cp:lastModifiedBy>
  <cp:revision>21</cp:revision>
  <dcterms:created xsi:type="dcterms:W3CDTF">2010-10-14T07:35:13Z</dcterms:created>
  <dcterms:modified xsi:type="dcterms:W3CDTF">2011-10-15T16:27:58Z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0x0101004B86AB7A06EDB540BE533317C938F1AC</vt:lpwstr>
  </property>
</Properties>
</file>