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57" r:id="rId6"/>
    <p:sldId id="258" r:id="rId7"/>
    <p:sldId id="259" r:id="rId8"/>
    <p:sldId id="261" r:id="rId9"/>
    <p:sldId id="260" r:id="rId10"/>
    <p:sldId id="263" r:id="rId11"/>
    <p:sldId id="264" r:id="rId12"/>
    <p:sldId id="265" r:id="rId13"/>
    <p:sldId id="266" r:id="rId14"/>
    <p:sldId id="267" r:id="rId15"/>
    <p:sldId id="270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7" r:id="rId26"/>
    <p:sldId id="279" r:id="rId27"/>
    <p:sldId id="280" r:id="rId28"/>
    <p:sldId id="281" r:id="rId29"/>
    <p:sldId id="282" r:id="rId30"/>
    <p:sldId id="283" r:id="rId31"/>
    <p:sldId id="289" r:id="rId32"/>
    <p:sldId id="284" r:id="rId33"/>
    <p:sldId id="285" r:id="rId34"/>
    <p:sldId id="286" r:id="rId35"/>
    <p:sldId id="287" r:id="rId36"/>
    <p:sldId id="288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EA1FD26-8529-4414-A1A1-3935EB0B959D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DABCEA7-F8E1-4880-A75F-CE3188E390D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6961B7D-3B25-48D9-A13D-FC6F79C7B9C5}" type="datetimeFigureOut">
              <a:rPr lang="ar-SA" smtClean="0"/>
              <a:pPr/>
              <a:t>19/11/32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70337-EC49-47E8-AF47-7886B967A8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FA0E91-47F6-4A06-8E55-EA032DC304EA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8A0506-F5B5-41DC-9454-632C22D78EC9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592C45-0CE1-44EF-AD9C-08B60F8262B1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ADFD23-351B-402E-92AE-298586054540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189ADF-ABDB-4731-8623-763A99164D14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CCFD2-4669-47F7-B81D-984367DBC6DA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A3120-F185-47FD-9651-0C87CC52214E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369158-5BBC-4084-A436-B716F99AF095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4E07C-299D-480B-B88E-095E6DA7591E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5F5FCA-98A7-4004-87D3-892A934AF13D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C7C70-60BE-4964-991A-AAEEB047384C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69953D-0774-47C0-B6B3-6F93CD42E2E0}" type="datetime1">
              <a:rPr lang="ar-SA" smtClean="0"/>
              <a:pPr/>
              <a:t>19/11/32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ar-SA" smtClean="0"/>
              <a:t>هلا الربيعه</a:t>
            </a:r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331C85-39DE-4152-9A54-21AE361C6C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280 </a:t>
            </a:r>
            <a:r>
              <a:rPr lang="en-US" dirty="0" err="1" smtClean="0"/>
              <a:t>mic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المعمل 4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609600"/>
            <a:ext cx="8064487" cy="54102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Scenedesmus-dimorph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438400"/>
            <a:ext cx="5029200" cy="42672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-opoliensi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600" y="228600"/>
            <a:ext cx="4572000" cy="35941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905000"/>
            <a:ext cx="5875038" cy="3352800"/>
          </a:xfrm>
        </p:spPr>
      </p:pic>
      <p:sp>
        <p:nvSpPr>
          <p:cNvPr id="6" name="مستطيل 5"/>
          <p:cNvSpPr/>
          <p:nvPr/>
        </p:nvSpPr>
        <p:spPr>
          <a:xfrm>
            <a:off x="1676400" y="3505200"/>
            <a:ext cx="7620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762000" y="3505200"/>
            <a:ext cx="1676400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r>
              <a:rPr lang="en-US" sz="3200" dirty="0" smtClean="0"/>
              <a:t>nucleus</a:t>
            </a:r>
            <a:endParaRPr lang="ar-SA" sz="3200" dirty="0"/>
          </a:p>
        </p:txBody>
      </p:sp>
      <p:sp>
        <p:nvSpPr>
          <p:cNvPr id="8" name="مستطيل 7"/>
          <p:cNvSpPr/>
          <p:nvPr/>
        </p:nvSpPr>
        <p:spPr>
          <a:xfrm>
            <a:off x="6096000" y="3962400"/>
            <a:ext cx="1371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6629400" y="4648200"/>
            <a:ext cx="10668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spine</a:t>
            </a:r>
            <a:endParaRPr lang="ar-SA" sz="2800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6248400" y="4724400"/>
            <a:ext cx="533400" cy="3048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Hydrodictyon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685800"/>
            <a:ext cx="7128063" cy="545385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295400"/>
            <a:ext cx="5892800" cy="44196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4572000" cy="3429000"/>
          </a:xfrm>
        </p:spPr>
      </p:pic>
      <p:pic>
        <p:nvPicPr>
          <p:cNvPr id="6" name="صورة 5" descr="Hydrodictyon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1242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3018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6034617" cy="4525963"/>
          </a:xfrm>
        </p:spPr>
      </p:pic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هلا الربيعه</a:t>
            </a:r>
            <a:endParaRPr lang="ar-SA"/>
          </a:p>
        </p:txBody>
      </p:sp>
      <p:pic>
        <p:nvPicPr>
          <p:cNvPr id="5" name="صورة 4" descr="Hydrodictyon3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4000" y="2514600"/>
            <a:ext cx="50800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8600"/>
            <a:ext cx="3390900" cy="3810000"/>
          </a:xfrm>
        </p:spPr>
      </p:pic>
      <p:pic>
        <p:nvPicPr>
          <p:cNvPr id="5" name="صورة 4" descr="Hydrodictyon_spp__3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0"/>
            <a:ext cx="5029200" cy="4191000"/>
          </a:xfrm>
          <a:prstGeom prst="rect">
            <a:avLst/>
          </a:prstGeom>
        </p:spPr>
      </p:pic>
      <p:pic>
        <p:nvPicPr>
          <p:cNvPr id="6" name="صورة 5" descr="Hydrodictyon_spp__2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3505200"/>
            <a:ext cx="63373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Hydrodictyon_reticulat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1430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/>
            <a:r>
              <a:rPr lang="en-US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F:Chlorellaceae</a:t>
            </a: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1-</a:t>
            </a:r>
            <a:r>
              <a:rPr lang="en-US" sz="44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400" b="1" u="sng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Chlorella </a:t>
            </a:r>
            <a:endParaRPr lang="en-US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>
              <a:latin typeface="Kozuka Mincho Pro B" pitchFamily="18" charset="-128"/>
              <a:ea typeface="Kozuka Mincho Pro B" pitchFamily="18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0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0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0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0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0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0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0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0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0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</a:t>
            </a:r>
            <a:r>
              <a:rPr lang="en-US" sz="40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Hydrodictyaceae</a:t>
            </a:r>
            <a:endParaRPr lang="en-US" sz="40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  </a:t>
            </a:r>
            <a:r>
              <a:rPr lang="en-US" sz="40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Pediastrum</a:t>
            </a:r>
            <a:endParaRPr lang="ar-SA" sz="40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0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000" dirty="0" smtClean="0"/>
          </a:p>
          <a:p>
            <a:pPr algn="l" rtl="0"/>
            <a:endParaRPr lang="ar-SA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Pediastrum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09600"/>
            <a:ext cx="7772400" cy="56388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pediastr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3886200"/>
            <a:ext cx="3852333" cy="29718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imagesCA3XTD0U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304800"/>
            <a:ext cx="4119562" cy="3791455"/>
          </a:xfrm>
        </p:spPr>
      </p:pic>
      <p:pic>
        <p:nvPicPr>
          <p:cNvPr id="6" name="عنصر نائب للمحتوى 3" descr="imagesCAGE14U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609600"/>
            <a:ext cx="3929062" cy="295396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457200"/>
            <a:ext cx="7585472" cy="582324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عنصر نائب للمحتوى 5" descr="Pediastrum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762000"/>
            <a:ext cx="7620000" cy="5037931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normal_Pediastrum-boryanum-4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990600"/>
            <a:ext cx="4900612" cy="46345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  </a:t>
            </a:r>
            <a:r>
              <a:rPr lang="en-US" sz="44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4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  </a:t>
            </a:r>
            <a:r>
              <a:rPr lang="en-US" sz="44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4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4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 </a:t>
            </a:r>
            <a:r>
              <a:rPr lang="en-US" sz="44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4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  </a:t>
            </a:r>
            <a:r>
              <a:rPr lang="en-US" sz="44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Oedogoniales</a:t>
            </a:r>
            <a:endParaRPr lang="en-US" sz="44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F:    </a:t>
            </a:r>
            <a:r>
              <a:rPr lang="en-US" sz="4400" b="1" dirty="0" err="1" smtClean="0">
                <a:solidFill>
                  <a:srgbClr val="00B050"/>
                </a:solidFill>
                <a:latin typeface="Kozuka Mincho Pro B" pitchFamily="18" charset="-128"/>
                <a:ea typeface="Kozuka Mincho Pro B" pitchFamily="18" charset="-128"/>
              </a:rPr>
              <a:t>Oedogoniaceae</a:t>
            </a:r>
            <a:endParaRPr lang="en-US" sz="4400" b="1" dirty="0" smtClean="0">
              <a:solidFill>
                <a:srgbClr val="00B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 </a:t>
            </a:r>
            <a:r>
              <a:rPr lang="en-US" sz="44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Oedogonium</a:t>
            </a:r>
            <a:endParaRPr lang="ar-SA" sz="44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4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/>
            <a:endParaRPr lang="ar-SA" sz="4400" dirty="0" smtClean="0"/>
          </a:p>
          <a:p>
            <a:pPr algn="l" rtl="0"/>
            <a:endParaRPr lang="ar-SA" sz="4400" dirty="0" smtClean="0"/>
          </a:p>
          <a:p>
            <a:pPr algn="l" rtl="0">
              <a:buNone/>
            </a:pPr>
            <a:endParaRPr lang="ar-SA" sz="4400" dirty="0">
              <a:latin typeface="Adobe Garamond Pro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533399"/>
            <a:ext cx="3581400" cy="4604657"/>
          </a:xfrm>
        </p:spPr>
      </p:pic>
      <p:pic>
        <p:nvPicPr>
          <p:cNvPr id="6" name="صورة 5" descr="oedogonium_sp_1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990600"/>
            <a:ext cx="4495800" cy="420624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_Zwerg-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914400"/>
            <a:ext cx="6633162" cy="4983163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%20sp_%20Kappen2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819150"/>
            <a:ext cx="7177617" cy="538321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chlorella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685800"/>
            <a:ext cx="8182709" cy="5258594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Oedogonium%20s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685800"/>
            <a:ext cx="7121810" cy="5460813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oedogonium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8108716" cy="5544344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4" descr="Oedocladiu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685800"/>
            <a:ext cx="7588609" cy="5440363"/>
          </a:xfrm>
          <a:noFill/>
          <a:ln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oedog3 (1)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685800"/>
            <a:ext cx="2919412" cy="4936460"/>
          </a:xfrm>
        </p:spPr>
      </p:pic>
      <p:pic>
        <p:nvPicPr>
          <p:cNvPr id="9" name="صورة 8" descr="Oedogonium_m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487152" y="1542048"/>
            <a:ext cx="5410200" cy="38501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66_f5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609600"/>
            <a:ext cx="7276257" cy="51633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2_f5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762000"/>
            <a:ext cx="6964199" cy="504904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22258_f5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579437"/>
            <a:ext cx="5768808" cy="5668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K: </a:t>
            </a:r>
            <a:r>
              <a:rPr lang="en-US" sz="4800" b="1" dirty="0" err="1" smtClean="0">
                <a:solidFill>
                  <a:srgbClr val="FF0000"/>
                </a:solidFill>
                <a:latin typeface="Kozuka Mincho Pro B" pitchFamily="18" charset="-128"/>
                <a:ea typeface="Kozuka Mincho Pro B" pitchFamily="18" charset="-128"/>
              </a:rPr>
              <a:t>Protista</a:t>
            </a:r>
            <a:endParaRPr lang="en-US" sz="4800" b="1" dirty="0" smtClean="0">
              <a:solidFill>
                <a:srgbClr val="FF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D: </a:t>
            </a:r>
            <a:r>
              <a:rPr lang="en-US" sz="4800" b="1" dirty="0" err="1" smtClean="0">
                <a:solidFill>
                  <a:srgbClr val="C00000"/>
                </a:solidFill>
                <a:latin typeface="Kozuka Mincho Pro B" pitchFamily="18" charset="-128"/>
                <a:ea typeface="Kozuka Mincho Pro B" pitchFamily="18" charset="-128"/>
              </a:rPr>
              <a:t>Chlorophyta</a:t>
            </a:r>
            <a:endParaRPr lang="en-US" sz="4800" b="1" dirty="0" smtClean="0">
              <a:solidFill>
                <a:srgbClr val="C00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Cl</a:t>
            </a:r>
            <a:r>
              <a:rPr lang="en-US" sz="4800" b="1" dirty="0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: </a:t>
            </a:r>
            <a:r>
              <a:rPr lang="en-US" sz="4800" b="1" dirty="0" err="1" smtClean="0">
                <a:solidFill>
                  <a:srgbClr val="FFC000"/>
                </a:solidFill>
                <a:latin typeface="Kozuka Mincho Pro B" pitchFamily="18" charset="-128"/>
                <a:ea typeface="Kozuka Mincho Pro B" pitchFamily="18" charset="-128"/>
              </a:rPr>
              <a:t>Chlorophyceae</a:t>
            </a:r>
            <a:endParaRPr lang="en-US" sz="4800" b="1" dirty="0" smtClean="0">
              <a:solidFill>
                <a:srgbClr val="FFC00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err="1" smtClean="0">
                <a:solidFill>
                  <a:srgbClr val="92D050"/>
                </a:solidFill>
                <a:latin typeface="Kozuka Mincho Pro B" pitchFamily="18" charset="-128"/>
                <a:ea typeface="Kozuka Mincho Pro B" pitchFamily="18" charset="-128"/>
              </a:rPr>
              <a:t>Or:Chlorococcales</a:t>
            </a:r>
            <a:endParaRPr lang="en-US" sz="4800" b="1" dirty="0" smtClean="0">
              <a:solidFill>
                <a:srgbClr val="92D050"/>
              </a:solidFill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r>
              <a:rPr lang="en-US" sz="4800" b="1" dirty="0" smtClean="0"/>
              <a:t>F:Scenedesmaceae </a:t>
            </a:r>
          </a:p>
          <a:p>
            <a:pPr algn="l" rtl="0">
              <a:buNone/>
            </a:pPr>
            <a:r>
              <a:rPr lang="en-US" sz="4800" b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Ex: 2-</a:t>
            </a:r>
            <a:r>
              <a:rPr lang="en-US" sz="4800" b="1" i="1" dirty="0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 </a:t>
            </a:r>
            <a:r>
              <a:rPr lang="en-US" sz="4800" b="1" u="sng" dirty="0" err="1" smtClean="0">
                <a:solidFill>
                  <a:srgbClr val="0070C0"/>
                </a:solidFill>
                <a:latin typeface="Kozuka Mincho Pro B" pitchFamily="18" charset="-128"/>
                <a:ea typeface="Kozuka Mincho Pro B" pitchFamily="18" charset="-128"/>
              </a:rPr>
              <a:t>Scenedesmus</a:t>
            </a:r>
            <a:endParaRPr lang="en-US" sz="4800" b="1" u="sng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 smtClean="0">
              <a:latin typeface="Kozuka Mincho Pro B" pitchFamily="18" charset="-128"/>
              <a:ea typeface="Kozuka Mincho Pro B" pitchFamily="18" charset="-128"/>
            </a:endParaRPr>
          </a:p>
          <a:p>
            <a:pPr algn="l" rtl="0">
              <a:buNone/>
            </a:pPr>
            <a:endParaRPr lang="ar-SA" sz="4800" b="1" dirty="0">
              <a:latin typeface="Kozuka Mincho Pro B" pitchFamily="18" charset="-128"/>
              <a:ea typeface="Kozuka Mincho Pro B" pitchFamily="18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Scenedesmus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5584996" cy="3444081"/>
          </a:xfrm>
        </p:spPr>
      </p:pic>
      <p:pic>
        <p:nvPicPr>
          <p:cNvPr id="5" name="صورة 4" descr="Scenedesmu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810000"/>
            <a:ext cx="4572000" cy="2717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scenedesmus_h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381000"/>
            <a:ext cx="7457017" cy="55927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5A77ABFDD3C947A3A5E32F720BAA14" ma:contentTypeVersion="0" ma:contentTypeDescription="Create a new document." ma:contentTypeScope="" ma:versionID="18b7b65c67c306ab771429a0727b09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7746A6-B902-4374-8B66-76461F6A44DA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F51176-6B7C-4DB5-AA3E-F1D4EE3EBD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8464B12-53F4-4704-8764-C800CDE9D1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231</TotalTime>
  <Words>156</Words>
  <Application>Microsoft Office PowerPoint</Application>
  <PresentationFormat>عرض على الشاشة (3:4)‏</PresentationFormat>
  <Paragraphs>71</Paragraphs>
  <Slides>33</Slides>
  <Notes>33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انقلاب</vt:lpstr>
      <vt:lpstr>280 mic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280 mic</dc:title>
  <dc:creator>Userrr</dc:creator>
  <cp:lastModifiedBy>amamira5</cp:lastModifiedBy>
  <cp:revision>31</cp:revision>
  <dcterms:created xsi:type="dcterms:W3CDTF">2010-10-20T08:06:51Z</dcterms:created>
  <dcterms:modified xsi:type="dcterms:W3CDTF">2011-10-15T21:39:18Z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0x010100C25A77ABFDD3C947A3A5E32F720BAA14</vt:lpwstr>
  </property>
</Properties>
</file>