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8" r:id="rId1"/>
  </p:sldMasterIdLst>
  <p:notesMasterIdLst>
    <p:notesMasterId r:id="rId27"/>
  </p:notesMasterIdLst>
  <p:handoutMasterIdLst>
    <p:handoutMasterId r:id="rId28"/>
  </p:handoutMasterIdLst>
  <p:sldIdLst>
    <p:sldId id="256" r:id="rId2"/>
    <p:sldId id="259" r:id="rId3"/>
    <p:sldId id="260" r:id="rId4"/>
    <p:sldId id="261" r:id="rId5"/>
    <p:sldId id="263" r:id="rId6"/>
    <p:sldId id="264" r:id="rId7"/>
    <p:sldId id="257" r:id="rId8"/>
    <p:sldId id="265" r:id="rId9"/>
    <p:sldId id="267" r:id="rId10"/>
    <p:sldId id="269" r:id="rId11"/>
    <p:sldId id="282" r:id="rId12"/>
    <p:sldId id="270" r:id="rId13"/>
    <p:sldId id="280" r:id="rId14"/>
    <p:sldId id="283" r:id="rId15"/>
    <p:sldId id="271" r:id="rId16"/>
    <p:sldId id="272" r:id="rId17"/>
    <p:sldId id="275" r:id="rId18"/>
    <p:sldId id="281" r:id="rId19"/>
    <p:sldId id="277" r:id="rId20"/>
    <p:sldId id="278" r:id="rId21"/>
    <p:sldId id="279" r:id="rId22"/>
    <p:sldId id="284" r:id="rId23"/>
    <p:sldId id="287" r:id="rId24"/>
    <p:sldId id="286" r:id="rId25"/>
    <p:sldId id="285" r:id="rId26"/>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0515" autoAdjust="0"/>
    <p:restoredTop sz="94660"/>
  </p:normalViewPr>
  <p:slideViewPr>
    <p:cSldViewPr snapToGrid="0">
      <p:cViewPr>
        <p:scale>
          <a:sx n="51" d="100"/>
          <a:sy n="51" d="100"/>
        </p:scale>
        <p:origin x="-150"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diagrams/_rels/data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image" Target="../media/image9.jpg"/></Relationships>
</file>

<file path=ppt/diagrams/_rels/drawing1.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10.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11.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12.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2.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image" Target="../media/image9.jpg"/></Relationships>
</file>

<file path=ppt/diagrams/_rels/drawing5.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6.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7.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8.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9.xml.rels><?xml version="1.0" encoding="UTF-8" standalone="yes"?>
<Relationships xmlns="http://schemas.openxmlformats.org/package/2006/relationships"><Relationship Id="rId1" Type="http://schemas.openxmlformats.org/officeDocument/2006/relationships/image" Target="../media/image1.jpe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4E20565-0496-4C58-8F97-93563F0524D7}" type="doc">
      <dgm:prSet loTypeId="urn:microsoft.com/office/officeart/2008/layout/VerticalCurvedList" loCatId="list" qsTypeId="urn:microsoft.com/office/officeart/2005/8/quickstyle/3d2" qsCatId="3D" csTypeId="urn:microsoft.com/office/officeart/2005/8/colors/colorful5" csCatId="colorful" phldr="1"/>
      <dgm:spPr/>
      <dgm:t>
        <a:bodyPr/>
        <a:lstStyle/>
        <a:p>
          <a:pPr rtl="1"/>
          <a:endParaRPr lang="ar-SA"/>
        </a:p>
      </dgm:t>
    </dgm:pt>
    <dgm:pt modelId="{12E2B875-DD21-4633-9D68-434D33E90DB4}">
      <dgm:prSet phldrT="[نص]" custT="1"/>
      <dgm:spPr/>
      <dgm:t>
        <a:bodyPr/>
        <a:lstStyle/>
        <a:p>
          <a:pPr rtl="1"/>
          <a:r>
            <a:rPr lang="ar-SA" sz="2400" b="1" dirty="0" smtClean="0">
              <a:solidFill>
                <a:srgbClr val="002060"/>
              </a:solidFill>
            </a:rPr>
            <a:t>يشكل تلاميذ المدارس جزءاً كبيراً من عدد السكان </a:t>
          </a:r>
          <a:endParaRPr lang="ar-SA" sz="2400" b="1" dirty="0">
            <a:solidFill>
              <a:srgbClr val="002060"/>
            </a:solidFill>
          </a:endParaRPr>
        </a:p>
      </dgm:t>
    </dgm:pt>
    <dgm:pt modelId="{0AE66ABD-42D1-4603-8F59-ACD255DBB921}" type="parTrans" cxnId="{EFD174C8-DE46-481D-8D64-04CCCA9CC31A}">
      <dgm:prSet/>
      <dgm:spPr/>
      <dgm:t>
        <a:bodyPr/>
        <a:lstStyle/>
        <a:p>
          <a:pPr rtl="1"/>
          <a:endParaRPr lang="ar-SA" sz="3200" b="1">
            <a:solidFill>
              <a:srgbClr val="002060"/>
            </a:solidFill>
          </a:endParaRPr>
        </a:p>
      </dgm:t>
    </dgm:pt>
    <dgm:pt modelId="{35F0794F-E1DA-4290-BE06-90BBE8039881}" type="sibTrans" cxnId="{EFD174C8-DE46-481D-8D64-04CCCA9CC31A}">
      <dgm:prSet/>
      <dgm:spPr/>
      <dgm:t>
        <a:bodyPr/>
        <a:lstStyle/>
        <a:p>
          <a:pPr rtl="1"/>
          <a:endParaRPr lang="ar-SA" sz="3200" b="1">
            <a:solidFill>
              <a:srgbClr val="002060"/>
            </a:solidFill>
          </a:endParaRPr>
        </a:p>
      </dgm:t>
    </dgm:pt>
    <dgm:pt modelId="{14F50032-BC66-45BB-AD41-6611B8749841}">
      <dgm:prSet phldrT="[نص]" custT="1"/>
      <dgm:spPr/>
      <dgm:t>
        <a:bodyPr/>
        <a:lstStyle/>
        <a:p>
          <a:pPr rtl="1"/>
          <a:r>
            <a:rPr lang="ar-SA" sz="2400" b="1" smtClean="0">
              <a:solidFill>
                <a:srgbClr val="002060"/>
              </a:solidFill>
            </a:rPr>
            <a:t>بتقديم الخدمة الصحية للتلاميذ تضمن وجود رعاية صحية لجزء كبير بين أفراد المجتمع</a:t>
          </a:r>
          <a:endParaRPr lang="ar-SA" sz="2400" b="1" dirty="0">
            <a:solidFill>
              <a:srgbClr val="002060"/>
            </a:solidFill>
          </a:endParaRPr>
        </a:p>
      </dgm:t>
    </dgm:pt>
    <dgm:pt modelId="{1BDCA727-5DC3-47E9-AEAA-B4947131ADFD}" type="parTrans" cxnId="{E7A39971-ABE5-4640-A3CB-A19D7188E8FD}">
      <dgm:prSet/>
      <dgm:spPr/>
      <dgm:t>
        <a:bodyPr/>
        <a:lstStyle/>
        <a:p>
          <a:pPr rtl="1"/>
          <a:endParaRPr lang="ar-SA" sz="3200" b="1">
            <a:solidFill>
              <a:srgbClr val="002060"/>
            </a:solidFill>
          </a:endParaRPr>
        </a:p>
      </dgm:t>
    </dgm:pt>
    <dgm:pt modelId="{582B449D-60A2-48D2-B242-0B3DDE047A43}" type="sibTrans" cxnId="{E7A39971-ABE5-4640-A3CB-A19D7188E8FD}">
      <dgm:prSet/>
      <dgm:spPr/>
      <dgm:t>
        <a:bodyPr/>
        <a:lstStyle/>
        <a:p>
          <a:pPr rtl="1"/>
          <a:endParaRPr lang="ar-SA" sz="3200" b="1">
            <a:solidFill>
              <a:srgbClr val="002060"/>
            </a:solidFill>
          </a:endParaRPr>
        </a:p>
      </dgm:t>
    </dgm:pt>
    <dgm:pt modelId="{F4BF2D77-ED04-4FA2-8D85-FF6ED0465174}">
      <dgm:prSet phldrT="[نص]" custT="1"/>
      <dgm:spPr/>
      <dgm:t>
        <a:bodyPr/>
        <a:lstStyle/>
        <a:p>
          <a:pPr rtl="1"/>
          <a:r>
            <a:rPr lang="ar-SA" sz="2400" b="1" smtClean="0">
              <a:solidFill>
                <a:srgbClr val="002060"/>
              </a:solidFill>
            </a:rPr>
            <a:t>يتعرض التلاميذ في هذه المرحلة من العمر إلى كثير من الأمراض </a:t>
          </a:r>
          <a:endParaRPr lang="ar-SA" sz="2400" b="1" dirty="0">
            <a:solidFill>
              <a:srgbClr val="002060"/>
            </a:solidFill>
          </a:endParaRPr>
        </a:p>
      </dgm:t>
    </dgm:pt>
    <dgm:pt modelId="{07EB5B5D-2A1E-412C-A37E-CE9E23D0D465}" type="parTrans" cxnId="{507A06B5-FD53-42CF-A0BF-F1925F17F7E0}">
      <dgm:prSet/>
      <dgm:spPr/>
      <dgm:t>
        <a:bodyPr/>
        <a:lstStyle/>
        <a:p>
          <a:pPr rtl="1"/>
          <a:endParaRPr lang="ar-SA" sz="3200" b="1">
            <a:solidFill>
              <a:srgbClr val="002060"/>
            </a:solidFill>
          </a:endParaRPr>
        </a:p>
      </dgm:t>
    </dgm:pt>
    <dgm:pt modelId="{C99768E9-3674-41FA-BCA0-C1584A3F9C0A}" type="sibTrans" cxnId="{507A06B5-FD53-42CF-A0BF-F1925F17F7E0}">
      <dgm:prSet/>
      <dgm:spPr/>
      <dgm:t>
        <a:bodyPr/>
        <a:lstStyle/>
        <a:p>
          <a:pPr rtl="1"/>
          <a:endParaRPr lang="ar-SA" sz="3200" b="1">
            <a:solidFill>
              <a:srgbClr val="002060"/>
            </a:solidFill>
          </a:endParaRPr>
        </a:p>
      </dgm:t>
    </dgm:pt>
    <dgm:pt modelId="{8BC34DC1-59FA-4092-ABA5-2CE8E75AC3E6}">
      <dgm:prSet custT="1"/>
      <dgm:spPr/>
      <dgm:t>
        <a:bodyPr/>
        <a:lstStyle/>
        <a:p>
          <a:pPr rtl="1"/>
          <a:r>
            <a:rPr lang="ar-SA" sz="2400" b="1" dirty="0" smtClean="0">
              <a:solidFill>
                <a:srgbClr val="002060"/>
              </a:solidFill>
            </a:rPr>
            <a:t>يمر التلاميذ في هذه المرحلة بمراحل نمو مختلفة وتغيرات جسمانية ونفسية وبذلك يكون لهم احتياجات صحية متعددة وبتوفيرها يتفادى المجتمع الكثير من المشاكل الصحية في المستقبل</a:t>
          </a:r>
          <a:endParaRPr lang="ar-SA" sz="2400" b="1" dirty="0">
            <a:solidFill>
              <a:srgbClr val="002060"/>
            </a:solidFill>
          </a:endParaRPr>
        </a:p>
      </dgm:t>
    </dgm:pt>
    <dgm:pt modelId="{03611327-A8EE-4254-9D0C-057739F35241}" type="parTrans" cxnId="{160494AF-8A6B-4555-AC28-7B6D1BC9C000}">
      <dgm:prSet/>
      <dgm:spPr/>
      <dgm:t>
        <a:bodyPr/>
        <a:lstStyle/>
        <a:p>
          <a:pPr rtl="1"/>
          <a:endParaRPr lang="ar-SA" sz="3200" b="1">
            <a:solidFill>
              <a:srgbClr val="002060"/>
            </a:solidFill>
          </a:endParaRPr>
        </a:p>
      </dgm:t>
    </dgm:pt>
    <dgm:pt modelId="{B66737B2-06F2-46BE-992E-8BAFC2139258}" type="sibTrans" cxnId="{160494AF-8A6B-4555-AC28-7B6D1BC9C000}">
      <dgm:prSet/>
      <dgm:spPr/>
      <dgm:t>
        <a:bodyPr/>
        <a:lstStyle/>
        <a:p>
          <a:pPr rtl="1"/>
          <a:endParaRPr lang="ar-SA" sz="3200" b="1">
            <a:solidFill>
              <a:srgbClr val="002060"/>
            </a:solidFill>
          </a:endParaRPr>
        </a:p>
      </dgm:t>
    </dgm:pt>
    <dgm:pt modelId="{EE7A3B5E-262F-40C2-A437-C8B429CB7FCD}">
      <dgm:prSet custT="1"/>
      <dgm:spPr/>
      <dgm:t>
        <a:bodyPr/>
        <a:lstStyle/>
        <a:p>
          <a:pPr rtl="1"/>
          <a:r>
            <a:rPr lang="ar-SA" sz="2400" b="1" smtClean="0">
              <a:solidFill>
                <a:srgbClr val="002060"/>
              </a:solidFill>
            </a:rPr>
            <a:t>يمكن غرس العادات الصحية السليمة في هذه المرحلة من العمر</a:t>
          </a:r>
          <a:endParaRPr lang="ar-SA" sz="2400" b="1" dirty="0">
            <a:solidFill>
              <a:srgbClr val="002060"/>
            </a:solidFill>
          </a:endParaRPr>
        </a:p>
      </dgm:t>
    </dgm:pt>
    <dgm:pt modelId="{EB27CA5D-E9DC-41B8-9B1D-95ACF5BC5F97}" type="parTrans" cxnId="{489B4E3B-65B9-467C-A7F2-117A162E1849}">
      <dgm:prSet/>
      <dgm:spPr/>
      <dgm:t>
        <a:bodyPr/>
        <a:lstStyle/>
        <a:p>
          <a:pPr rtl="1"/>
          <a:endParaRPr lang="ar-SA" sz="3200" b="1">
            <a:solidFill>
              <a:srgbClr val="002060"/>
            </a:solidFill>
          </a:endParaRPr>
        </a:p>
      </dgm:t>
    </dgm:pt>
    <dgm:pt modelId="{C5BA0101-D41E-44D9-AC6A-C0C6D9C29BDB}" type="sibTrans" cxnId="{489B4E3B-65B9-467C-A7F2-117A162E1849}">
      <dgm:prSet/>
      <dgm:spPr/>
      <dgm:t>
        <a:bodyPr/>
        <a:lstStyle/>
        <a:p>
          <a:pPr rtl="1"/>
          <a:endParaRPr lang="ar-SA" sz="3200" b="1">
            <a:solidFill>
              <a:srgbClr val="002060"/>
            </a:solidFill>
          </a:endParaRPr>
        </a:p>
      </dgm:t>
    </dgm:pt>
    <dgm:pt modelId="{85AD4D75-D4F0-4E7A-8346-A1EB18FF97BD}" type="pres">
      <dgm:prSet presAssocID="{F4E20565-0496-4C58-8F97-93563F0524D7}" presName="Name0" presStyleCnt="0">
        <dgm:presLayoutVars>
          <dgm:chMax val="7"/>
          <dgm:chPref val="7"/>
          <dgm:dir/>
        </dgm:presLayoutVars>
      </dgm:prSet>
      <dgm:spPr/>
      <dgm:t>
        <a:bodyPr/>
        <a:lstStyle/>
        <a:p>
          <a:pPr rtl="1"/>
          <a:endParaRPr lang="ar-SA"/>
        </a:p>
      </dgm:t>
    </dgm:pt>
    <dgm:pt modelId="{4C6663E9-ED2C-41BA-AB38-33F8A58B3A8B}" type="pres">
      <dgm:prSet presAssocID="{F4E20565-0496-4C58-8F97-93563F0524D7}" presName="Name1" presStyleCnt="0"/>
      <dgm:spPr/>
    </dgm:pt>
    <dgm:pt modelId="{00E169E8-C57E-4DB1-83EE-008916E33F69}" type="pres">
      <dgm:prSet presAssocID="{F4E20565-0496-4C58-8F97-93563F0524D7}" presName="cycle" presStyleCnt="0"/>
      <dgm:spPr/>
    </dgm:pt>
    <dgm:pt modelId="{A681DBEA-70E2-4BCF-A299-A8F323414345}" type="pres">
      <dgm:prSet presAssocID="{F4E20565-0496-4C58-8F97-93563F0524D7}" presName="srcNode" presStyleLbl="node1" presStyleIdx="0" presStyleCnt="5"/>
      <dgm:spPr/>
    </dgm:pt>
    <dgm:pt modelId="{01025EA7-0D5F-4DB0-BE8E-91330839BDB7}" type="pres">
      <dgm:prSet presAssocID="{F4E20565-0496-4C58-8F97-93563F0524D7}" presName="conn" presStyleLbl="parChTrans1D2" presStyleIdx="0" presStyleCnt="1"/>
      <dgm:spPr/>
      <dgm:t>
        <a:bodyPr/>
        <a:lstStyle/>
        <a:p>
          <a:pPr rtl="1"/>
          <a:endParaRPr lang="ar-SA"/>
        </a:p>
      </dgm:t>
    </dgm:pt>
    <dgm:pt modelId="{5654164F-3FAD-4E6C-8935-F8EBFB9F6E82}" type="pres">
      <dgm:prSet presAssocID="{F4E20565-0496-4C58-8F97-93563F0524D7}" presName="extraNode" presStyleLbl="node1" presStyleIdx="0" presStyleCnt="5"/>
      <dgm:spPr/>
    </dgm:pt>
    <dgm:pt modelId="{3D23D5F7-3036-4C99-86DE-E85BE1313A64}" type="pres">
      <dgm:prSet presAssocID="{F4E20565-0496-4C58-8F97-93563F0524D7}" presName="dstNode" presStyleLbl="node1" presStyleIdx="0" presStyleCnt="5"/>
      <dgm:spPr/>
    </dgm:pt>
    <dgm:pt modelId="{9F1D49C4-CBD4-4B6F-9A0E-5EF870DAD71B}" type="pres">
      <dgm:prSet presAssocID="{12E2B875-DD21-4633-9D68-434D33E90DB4}" presName="text_1" presStyleLbl="node1" presStyleIdx="0" presStyleCnt="5">
        <dgm:presLayoutVars>
          <dgm:bulletEnabled val="1"/>
        </dgm:presLayoutVars>
      </dgm:prSet>
      <dgm:spPr/>
      <dgm:t>
        <a:bodyPr/>
        <a:lstStyle/>
        <a:p>
          <a:pPr rtl="1"/>
          <a:endParaRPr lang="ar-SA"/>
        </a:p>
      </dgm:t>
    </dgm:pt>
    <dgm:pt modelId="{026B5440-B50D-4384-B5F5-FFB0B6E34A20}" type="pres">
      <dgm:prSet presAssocID="{12E2B875-DD21-4633-9D68-434D33E90DB4}" presName="accent_1" presStyleCnt="0"/>
      <dgm:spPr/>
    </dgm:pt>
    <dgm:pt modelId="{4045190C-5745-4332-86E1-170A1EDC6BC1}" type="pres">
      <dgm:prSet presAssocID="{12E2B875-DD21-4633-9D68-434D33E90DB4}" presName="accentRepeatNode" presStyleLbl="solidFgAcc1" presStyleIdx="0" presStyleCnt="5"/>
      <dgm:spPr/>
    </dgm:pt>
    <dgm:pt modelId="{CFBD0AFD-CEB8-40C0-BCE8-DD497356E426}" type="pres">
      <dgm:prSet presAssocID="{14F50032-BC66-45BB-AD41-6611B8749841}" presName="text_2" presStyleLbl="node1" presStyleIdx="1" presStyleCnt="5">
        <dgm:presLayoutVars>
          <dgm:bulletEnabled val="1"/>
        </dgm:presLayoutVars>
      </dgm:prSet>
      <dgm:spPr/>
      <dgm:t>
        <a:bodyPr/>
        <a:lstStyle/>
        <a:p>
          <a:pPr rtl="1"/>
          <a:endParaRPr lang="ar-SA"/>
        </a:p>
      </dgm:t>
    </dgm:pt>
    <dgm:pt modelId="{1206FF04-C483-408E-A39D-445D99357CE6}" type="pres">
      <dgm:prSet presAssocID="{14F50032-BC66-45BB-AD41-6611B8749841}" presName="accent_2" presStyleCnt="0"/>
      <dgm:spPr/>
    </dgm:pt>
    <dgm:pt modelId="{CEAD93F4-8038-4139-B394-7CCEABE12D14}" type="pres">
      <dgm:prSet presAssocID="{14F50032-BC66-45BB-AD41-6611B8749841}" presName="accentRepeatNode" presStyleLbl="solidFgAcc1" presStyleIdx="1" presStyleCnt="5"/>
      <dgm:spPr/>
    </dgm:pt>
    <dgm:pt modelId="{8A705521-3936-4E24-A0F2-A7699AFDA663}" type="pres">
      <dgm:prSet presAssocID="{F4BF2D77-ED04-4FA2-8D85-FF6ED0465174}" presName="text_3" presStyleLbl="node1" presStyleIdx="2" presStyleCnt="5">
        <dgm:presLayoutVars>
          <dgm:bulletEnabled val="1"/>
        </dgm:presLayoutVars>
      </dgm:prSet>
      <dgm:spPr/>
      <dgm:t>
        <a:bodyPr/>
        <a:lstStyle/>
        <a:p>
          <a:pPr rtl="1"/>
          <a:endParaRPr lang="ar-SA"/>
        </a:p>
      </dgm:t>
    </dgm:pt>
    <dgm:pt modelId="{0A280A54-2264-4B47-A61A-320B9AECC623}" type="pres">
      <dgm:prSet presAssocID="{F4BF2D77-ED04-4FA2-8D85-FF6ED0465174}" presName="accent_3" presStyleCnt="0"/>
      <dgm:spPr/>
    </dgm:pt>
    <dgm:pt modelId="{4CA69BD5-D178-4CF3-8E5C-44F4C0EE3681}" type="pres">
      <dgm:prSet presAssocID="{F4BF2D77-ED04-4FA2-8D85-FF6ED0465174}" presName="accentRepeatNode" presStyleLbl="solidFgAcc1" presStyleIdx="2" presStyleCnt="5"/>
      <dgm:spPr/>
    </dgm:pt>
    <dgm:pt modelId="{6C91FAB0-C850-4D70-A3E0-AF22363A050F}" type="pres">
      <dgm:prSet presAssocID="{8BC34DC1-59FA-4092-ABA5-2CE8E75AC3E6}" presName="text_4" presStyleLbl="node1" presStyleIdx="3" presStyleCnt="5">
        <dgm:presLayoutVars>
          <dgm:bulletEnabled val="1"/>
        </dgm:presLayoutVars>
      </dgm:prSet>
      <dgm:spPr/>
      <dgm:t>
        <a:bodyPr/>
        <a:lstStyle/>
        <a:p>
          <a:pPr rtl="1"/>
          <a:endParaRPr lang="ar-SA"/>
        </a:p>
      </dgm:t>
    </dgm:pt>
    <dgm:pt modelId="{36C42E5B-B1CE-4404-A479-675DD8195FF4}" type="pres">
      <dgm:prSet presAssocID="{8BC34DC1-59FA-4092-ABA5-2CE8E75AC3E6}" presName="accent_4" presStyleCnt="0"/>
      <dgm:spPr/>
    </dgm:pt>
    <dgm:pt modelId="{900F9AC6-156E-49AA-A648-8400E6FCC87F}" type="pres">
      <dgm:prSet presAssocID="{8BC34DC1-59FA-4092-ABA5-2CE8E75AC3E6}" presName="accentRepeatNode" presStyleLbl="solidFgAcc1" presStyleIdx="3" presStyleCnt="5"/>
      <dgm:spPr/>
    </dgm:pt>
    <dgm:pt modelId="{B1E82F3F-05B2-420C-9638-C61111D0763C}" type="pres">
      <dgm:prSet presAssocID="{EE7A3B5E-262F-40C2-A437-C8B429CB7FCD}" presName="text_5" presStyleLbl="node1" presStyleIdx="4" presStyleCnt="5">
        <dgm:presLayoutVars>
          <dgm:bulletEnabled val="1"/>
        </dgm:presLayoutVars>
      </dgm:prSet>
      <dgm:spPr/>
      <dgm:t>
        <a:bodyPr/>
        <a:lstStyle/>
        <a:p>
          <a:pPr rtl="1"/>
          <a:endParaRPr lang="ar-SA"/>
        </a:p>
      </dgm:t>
    </dgm:pt>
    <dgm:pt modelId="{05164D87-25C3-4FDE-9EA8-1ACD2EBF33C8}" type="pres">
      <dgm:prSet presAssocID="{EE7A3B5E-262F-40C2-A437-C8B429CB7FCD}" presName="accent_5" presStyleCnt="0"/>
      <dgm:spPr/>
    </dgm:pt>
    <dgm:pt modelId="{4AB84827-6466-47AA-8078-80CFCB7F09E0}" type="pres">
      <dgm:prSet presAssocID="{EE7A3B5E-262F-40C2-A437-C8B429CB7FCD}" presName="accentRepeatNode" presStyleLbl="solidFgAcc1" presStyleIdx="4" presStyleCnt="5"/>
      <dgm:spPr/>
    </dgm:pt>
  </dgm:ptLst>
  <dgm:cxnLst>
    <dgm:cxn modelId="{489B4E3B-65B9-467C-A7F2-117A162E1849}" srcId="{F4E20565-0496-4C58-8F97-93563F0524D7}" destId="{EE7A3B5E-262F-40C2-A437-C8B429CB7FCD}" srcOrd="4" destOrd="0" parTransId="{EB27CA5D-E9DC-41B8-9B1D-95ACF5BC5F97}" sibTransId="{C5BA0101-D41E-44D9-AC6A-C0C6D9C29BDB}"/>
    <dgm:cxn modelId="{507A06B5-FD53-42CF-A0BF-F1925F17F7E0}" srcId="{F4E20565-0496-4C58-8F97-93563F0524D7}" destId="{F4BF2D77-ED04-4FA2-8D85-FF6ED0465174}" srcOrd="2" destOrd="0" parTransId="{07EB5B5D-2A1E-412C-A37E-CE9E23D0D465}" sibTransId="{C99768E9-3674-41FA-BCA0-C1584A3F9C0A}"/>
    <dgm:cxn modelId="{EFD174C8-DE46-481D-8D64-04CCCA9CC31A}" srcId="{F4E20565-0496-4C58-8F97-93563F0524D7}" destId="{12E2B875-DD21-4633-9D68-434D33E90DB4}" srcOrd="0" destOrd="0" parTransId="{0AE66ABD-42D1-4603-8F59-ACD255DBB921}" sibTransId="{35F0794F-E1DA-4290-BE06-90BBE8039881}"/>
    <dgm:cxn modelId="{E7A39971-ABE5-4640-A3CB-A19D7188E8FD}" srcId="{F4E20565-0496-4C58-8F97-93563F0524D7}" destId="{14F50032-BC66-45BB-AD41-6611B8749841}" srcOrd="1" destOrd="0" parTransId="{1BDCA727-5DC3-47E9-AEAA-B4947131ADFD}" sibTransId="{582B449D-60A2-48D2-B242-0B3DDE047A43}"/>
    <dgm:cxn modelId="{189C376A-6380-495F-857C-D2BF804D930B}" type="presOf" srcId="{EE7A3B5E-262F-40C2-A437-C8B429CB7FCD}" destId="{B1E82F3F-05B2-420C-9638-C61111D0763C}" srcOrd="0" destOrd="0" presId="urn:microsoft.com/office/officeart/2008/layout/VerticalCurvedList"/>
    <dgm:cxn modelId="{160494AF-8A6B-4555-AC28-7B6D1BC9C000}" srcId="{F4E20565-0496-4C58-8F97-93563F0524D7}" destId="{8BC34DC1-59FA-4092-ABA5-2CE8E75AC3E6}" srcOrd="3" destOrd="0" parTransId="{03611327-A8EE-4254-9D0C-057739F35241}" sibTransId="{B66737B2-06F2-46BE-992E-8BAFC2139258}"/>
    <dgm:cxn modelId="{9CEA0FA7-696E-4176-9AAC-4FD3294DD15F}" type="presOf" srcId="{35F0794F-E1DA-4290-BE06-90BBE8039881}" destId="{01025EA7-0D5F-4DB0-BE8E-91330839BDB7}" srcOrd="0" destOrd="0" presId="urn:microsoft.com/office/officeart/2008/layout/VerticalCurvedList"/>
    <dgm:cxn modelId="{E485CB11-07F0-46A4-AB8D-F049289614FD}" type="presOf" srcId="{F4BF2D77-ED04-4FA2-8D85-FF6ED0465174}" destId="{8A705521-3936-4E24-A0F2-A7699AFDA663}" srcOrd="0" destOrd="0" presId="urn:microsoft.com/office/officeart/2008/layout/VerticalCurvedList"/>
    <dgm:cxn modelId="{7C5EC661-53EF-4EDB-A039-65E6C9BD54C2}" type="presOf" srcId="{8BC34DC1-59FA-4092-ABA5-2CE8E75AC3E6}" destId="{6C91FAB0-C850-4D70-A3E0-AF22363A050F}" srcOrd="0" destOrd="0" presId="urn:microsoft.com/office/officeart/2008/layout/VerticalCurvedList"/>
    <dgm:cxn modelId="{7765ED55-16A8-4456-9D76-098AB5B2BD1C}" type="presOf" srcId="{14F50032-BC66-45BB-AD41-6611B8749841}" destId="{CFBD0AFD-CEB8-40C0-BCE8-DD497356E426}" srcOrd="0" destOrd="0" presId="urn:microsoft.com/office/officeart/2008/layout/VerticalCurvedList"/>
    <dgm:cxn modelId="{3CB3659C-FE07-4806-AC34-AC6A497781D7}" type="presOf" srcId="{F4E20565-0496-4C58-8F97-93563F0524D7}" destId="{85AD4D75-D4F0-4E7A-8346-A1EB18FF97BD}" srcOrd="0" destOrd="0" presId="urn:microsoft.com/office/officeart/2008/layout/VerticalCurvedList"/>
    <dgm:cxn modelId="{09B0D0F4-9CEF-45E3-BB49-BCD7295FD3B0}" type="presOf" srcId="{12E2B875-DD21-4633-9D68-434D33E90DB4}" destId="{9F1D49C4-CBD4-4B6F-9A0E-5EF870DAD71B}" srcOrd="0" destOrd="0" presId="urn:microsoft.com/office/officeart/2008/layout/VerticalCurvedList"/>
    <dgm:cxn modelId="{7418EEF7-5AA5-4058-9F17-51E0B6A79A58}" type="presParOf" srcId="{85AD4D75-D4F0-4E7A-8346-A1EB18FF97BD}" destId="{4C6663E9-ED2C-41BA-AB38-33F8A58B3A8B}" srcOrd="0" destOrd="0" presId="urn:microsoft.com/office/officeart/2008/layout/VerticalCurvedList"/>
    <dgm:cxn modelId="{1928B888-DF53-415C-8E39-E4393C62523A}" type="presParOf" srcId="{4C6663E9-ED2C-41BA-AB38-33F8A58B3A8B}" destId="{00E169E8-C57E-4DB1-83EE-008916E33F69}" srcOrd="0" destOrd="0" presId="urn:microsoft.com/office/officeart/2008/layout/VerticalCurvedList"/>
    <dgm:cxn modelId="{0EBC04E4-6B5E-4609-BED0-5ECE1180C01D}" type="presParOf" srcId="{00E169E8-C57E-4DB1-83EE-008916E33F69}" destId="{A681DBEA-70E2-4BCF-A299-A8F323414345}" srcOrd="0" destOrd="0" presId="urn:microsoft.com/office/officeart/2008/layout/VerticalCurvedList"/>
    <dgm:cxn modelId="{8A574095-7896-476E-BA36-44A0F425AD68}" type="presParOf" srcId="{00E169E8-C57E-4DB1-83EE-008916E33F69}" destId="{01025EA7-0D5F-4DB0-BE8E-91330839BDB7}" srcOrd="1" destOrd="0" presId="urn:microsoft.com/office/officeart/2008/layout/VerticalCurvedList"/>
    <dgm:cxn modelId="{7D4FDA30-62EE-45EF-934C-6B4165FD31BB}" type="presParOf" srcId="{00E169E8-C57E-4DB1-83EE-008916E33F69}" destId="{5654164F-3FAD-4E6C-8935-F8EBFB9F6E82}" srcOrd="2" destOrd="0" presId="urn:microsoft.com/office/officeart/2008/layout/VerticalCurvedList"/>
    <dgm:cxn modelId="{1657738A-6B28-4A34-989F-C020EF1C80B6}" type="presParOf" srcId="{00E169E8-C57E-4DB1-83EE-008916E33F69}" destId="{3D23D5F7-3036-4C99-86DE-E85BE1313A64}" srcOrd="3" destOrd="0" presId="urn:microsoft.com/office/officeart/2008/layout/VerticalCurvedList"/>
    <dgm:cxn modelId="{477C0B30-1D4E-4B79-84D1-34429F09B3A1}" type="presParOf" srcId="{4C6663E9-ED2C-41BA-AB38-33F8A58B3A8B}" destId="{9F1D49C4-CBD4-4B6F-9A0E-5EF870DAD71B}" srcOrd="1" destOrd="0" presId="urn:microsoft.com/office/officeart/2008/layout/VerticalCurvedList"/>
    <dgm:cxn modelId="{C49FCB45-46D6-4D6E-98A6-A5FA509738F1}" type="presParOf" srcId="{4C6663E9-ED2C-41BA-AB38-33F8A58B3A8B}" destId="{026B5440-B50D-4384-B5F5-FFB0B6E34A20}" srcOrd="2" destOrd="0" presId="urn:microsoft.com/office/officeart/2008/layout/VerticalCurvedList"/>
    <dgm:cxn modelId="{EEF23FD1-62F1-4E3A-9BF5-681D27B50F21}" type="presParOf" srcId="{026B5440-B50D-4384-B5F5-FFB0B6E34A20}" destId="{4045190C-5745-4332-86E1-170A1EDC6BC1}" srcOrd="0" destOrd="0" presId="urn:microsoft.com/office/officeart/2008/layout/VerticalCurvedList"/>
    <dgm:cxn modelId="{8AE44E8B-1A36-4762-9265-F982909DBC5D}" type="presParOf" srcId="{4C6663E9-ED2C-41BA-AB38-33F8A58B3A8B}" destId="{CFBD0AFD-CEB8-40C0-BCE8-DD497356E426}" srcOrd="3" destOrd="0" presId="urn:microsoft.com/office/officeart/2008/layout/VerticalCurvedList"/>
    <dgm:cxn modelId="{64475C30-0407-4912-81F7-35B5F828B75A}" type="presParOf" srcId="{4C6663E9-ED2C-41BA-AB38-33F8A58B3A8B}" destId="{1206FF04-C483-408E-A39D-445D99357CE6}" srcOrd="4" destOrd="0" presId="urn:microsoft.com/office/officeart/2008/layout/VerticalCurvedList"/>
    <dgm:cxn modelId="{4360B418-5FB8-4202-9ABD-179B6E8916AC}" type="presParOf" srcId="{1206FF04-C483-408E-A39D-445D99357CE6}" destId="{CEAD93F4-8038-4139-B394-7CCEABE12D14}" srcOrd="0" destOrd="0" presId="urn:microsoft.com/office/officeart/2008/layout/VerticalCurvedList"/>
    <dgm:cxn modelId="{6A677659-370B-4ABD-9BF5-2D6ECFBEA399}" type="presParOf" srcId="{4C6663E9-ED2C-41BA-AB38-33F8A58B3A8B}" destId="{8A705521-3936-4E24-A0F2-A7699AFDA663}" srcOrd="5" destOrd="0" presId="urn:microsoft.com/office/officeart/2008/layout/VerticalCurvedList"/>
    <dgm:cxn modelId="{9CCBC7B8-865D-429A-8C2E-23BD312B7DAF}" type="presParOf" srcId="{4C6663E9-ED2C-41BA-AB38-33F8A58B3A8B}" destId="{0A280A54-2264-4B47-A61A-320B9AECC623}" srcOrd="6" destOrd="0" presId="urn:microsoft.com/office/officeart/2008/layout/VerticalCurvedList"/>
    <dgm:cxn modelId="{9165F75E-5DCC-498B-9BA0-9CD92FBA0299}" type="presParOf" srcId="{0A280A54-2264-4B47-A61A-320B9AECC623}" destId="{4CA69BD5-D178-4CF3-8E5C-44F4C0EE3681}" srcOrd="0" destOrd="0" presId="urn:microsoft.com/office/officeart/2008/layout/VerticalCurvedList"/>
    <dgm:cxn modelId="{7E3FAEC6-10DF-4318-AA03-099A77AA49E3}" type="presParOf" srcId="{4C6663E9-ED2C-41BA-AB38-33F8A58B3A8B}" destId="{6C91FAB0-C850-4D70-A3E0-AF22363A050F}" srcOrd="7" destOrd="0" presId="urn:microsoft.com/office/officeart/2008/layout/VerticalCurvedList"/>
    <dgm:cxn modelId="{62A1A82D-F69E-4B24-B972-4A2EFF28E9D3}" type="presParOf" srcId="{4C6663E9-ED2C-41BA-AB38-33F8A58B3A8B}" destId="{36C42E5B-B1CE-4404-A479-675DD8195FF4}" srcOrd="8" destOrd="0" presId="urn:microsoft.com/office/officeart/2008/layout/VerticalCurvedList"/>
    <dgm:cxn modelId="{C3E2D6DA-EFF6-4F1C-B022-D4E8D9B7A7D3}" type="presParOf" srcId="{36C42E5B-B1CE-4404-A479-675DD8195FF4}" destId="{900F9AC6-156E-49AA-A648-8400E6FCC87F}" srcOrd="0" destOrd="0" presId="urn:microsoft.com/office/officeart/2008/layout/VerticalCurvedList"/>
    <dgm:cxn modelId="{F6F353FC-FAC7-49FD-AA3B-5D26A42035EE}" type="presParOf" srcId="{4C6663E9-ED2C-41BA-AB38-33F8A58B3A8B}" destId="{B1E82F3F-05B2-420C-9638-C61111D0763C}" srcOrd="9" destOrd="0" presId="urn:microsoft.com/office/officeart/2008/layout/VerticalCurvedList"/>
    <dgm:cxn modelId="{76A2EBF6-4246-4A5C-B103-1B0AB27485D3}" type="presParOf" srcId="{4C6663E9-ED2C-41BA-AB38-33F8A58B3A8B}" destId="{05164D87-25C3-4FDE-9EA8-1ACD2EBF33C8}" srcOrd="10" destOrd="0" presId="urn:microsoft.com/office/officeart/2008/layout/VerticalCurvedList"/>
    <dgm:cxn modelId="{29BD14B6-8FAA-40BC-A0DA-473306594FE9}" type="presParOf" srcId="{05164D87-25C3-4FDE-9EA8-1ACD2EBF33C8}" destId="{4AB84827-6466-47AA-8078-80CFCB7F09E0}"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081869F-D20F-4986-809D-5D79C6229CD4}" type="doc">
      <dgm:prSet loTypeId="urn:microsoft.com/office/officeart/2005/8/layout/hProcess7" loCatId="list" qsTypeId="urn:microsoft.com/office/officeart/2005/8/quickstyle/3d1" qsCatId="3D" csTypeId="urn:microsoft.com/office/officeart/2005/8/colors/colorful5" csCatId="colorful" phldr="1"/>
      <dgm:spPr/>
      <dgm:t>
        <a:bodyPr/>
        <a:lstStyle/>
        <a:p>
          <a:pPr rtl="1"/>
          <a:endParaRPr lang="ar-SA"/>
        </a:p>
      </dgm:t>
    </dgm:pt>
    <dgm:pt modelId="{B1CB62B1-0226-43EB-BE74-264246729B62}">
      <dgm:prSet phldrT="[نص]"/>
      <dgm:spPr/>
      <dgm:t>
        <a:bodyPr/>
        <a:lstStyle/>
        <a:p>
          <a:pPr algn="ctr" rtl="1"/>
          <a:r>
            <a:rPr lang="ar-SA" b="1" dirty="0" smtClean="0">
              <a:solidFill>
                <a:schemeClr val="accent1"/>
              </a:solidFill>
            </a:rPr>
            <a:t>أثاث حجرة الدراسة</a:t>
          </a:r>
          <a:endParaRPr lang="ar-SA" b="1" dirty="0">
            <a:solidFill>
              <a:schemeClr val="accent1"/>
            </a:solidFill>
          </a:endParaRPr>
        </a:p>
      </dgm:t>
    </dgm:pt>
    <dgm:pt modelId="{0B69AB03-2C24-47CE-9087-CB9087C633A9}" type="parTrans" cxnId="{E7DFA8EC-FE24-4F00-AC27-1BE87E2EECA7}">
      <dgm:prSet/>
      <dgm:spPr/>
      <dgm:t>
        <a:bodyPr/>
        <a:lstStyle/>
        <a:p>
          <a:pPr algn="ctr" rtl="1"/>
          <a:endParaRPr lang="ar-SA" b="1"/>
        </a:p>
      </dgm:t>
    </dgm:pt>
    <dgm:pt modelId="{E7D8F5E0-8415-42B0-95CC-C8FF84F919A0}" type="sibTrans" cxnId="{E7DFA8EC-FE24-4F00-AC27-1BE87E2EECA7}">
      <dgm:prSet/>
      <dgm:spPr/>
      <dgm:t>
        <a:bodyPr/>
        <a:lstStyle/>
        <a:p>
          <a:pPr algn="ctr" rtl="1"/>
          <a:endParaRPr lang="ar-SA" b="1"/>
        </a:p>
      </dgm:t>
    </dgm:pt>
    <dgm:pt modelId="{27E8F52C-3657-4499-B403-D5207A5C985B}">
      <dgm:prSet phldrT="[نص]"/>
      <dgm:spPr/>
      <dgm:t>
        <a:bodyPr/>
        <a:lstStyle/>
        <a:p>
          <a:pPr algn="ctr" rtl="1"/>
          <a:endParaRPr lang="ar-SA" b="1" dirty="0" smtClean="0"/>
        </a:p>
        <a:p>
          <a:pPr algn="ctr" rtl="1"/>
          <a:r>
            <a:rPr lang="ar-SA" b="1" dirty="0" smtClean="0"/>
            <a:t>الأدراج والمقاعد</a:t>
          </a:r>
        </a:p>
        <a:p>
          <a:pPr algn="ctr" rtl="1"/>
          <a:r>
            <a:rPr lang="ar-SA" b="1" dirty="0" smtClean="0"/>
            <a:t>السبورة</a:t>
          </a:r>
          <a:endParaRPr lang="ar-SA" b="1" dirty="0"/>
        </a:p>
      </dgm:t>
    </dgm:pt>
    <dgm:pt modelId="{F3336DAC-9AE3-446C-AE32-594BDFC2B329}" type="parTrans" cxnId="{869B1280-FB37-4EDA-8EEA-B6379CC42C64}">
      <dgm:prSet/>
      <dgm:spPr/>
      <dgm:t>
        <a:bodyPr/>
        <a:lstStyle/>
        <a:p>
          <a:pPr algn="ctr" rtl="1"/>
          <a:endParaRPr lang="ar-SA" b="1"/>
        </a:p>
      </dgm:t>
    </dgm:pt>
    <dgm:pt modelId="{A33A55B3-8EC7-4A69-AB3A-8F409E1B721B}" type="sibTrans" cxnId="{869B1280-FB37-4EDA-8EEA-B6379CC42C64}">
      <dgm:prSet/>
      <dgm:spPr/>
      <dgm:t>
        <a:bodyPr/>
        <a:lstStyle/>
        <a:p>
          <a:pPr algn="ctr" rtl="1"/>
          <a:endParaRPr lang="ar-SA" b="1"/>
        </a:p>
      </dgm:t>
    </dgm:pt>
    <dgm:pt modelId="{D9A2E333-EC68-401B-8D4C-E42542F0BD0D}">
      <dgm:prSet phldrT="[نص]"/>
      <dgm:spPr/>
      <dgm:t>
        <a:bodyPr/>
        <a:lstStyle/>
        <a:p>
          <a:pPr algn="ctr" rtl="1"/>
          <a:r>
            <a:rPr lang="ar-SA" b="1" dirty="0" smtClean="0">
              <a:solidFill>
                <a:schemeClr val="accent1"/>
              </a:solidFill>
            </a:rPr>
            <a:t>حجرة الدراسة</a:t>
          </a:r>
          <a:endParaRPr lang="ar-SA" b="1" dirty="0">
            <a:solidFill>
              <a:schemeClr val="accent1"/>
            </a:solidFill>
          </a:endParaRPr>
        </a:p>
      </dgm:t>
    </dgm:pt>
    <dgm:pt modelId="{62EE468B-72B7-468A-8F90-0B3E75D14701}" type="parTrans" cxnId="{03F2A95A-52E6-4AD6-840A-3AB4F5C3926A}">
      <dgm:prSet/>
      <dgm:spPr/>
      <dgm:t>
        <a:bodyPr/>
        <a:lstStyle/>
        <a:p>
          <a:pPr algn="ctr" rtl="1"/>
          <a:endParaRPr lang="ar-SA" b="1"/>
        </a:p>
      </dgm:t>
    </dgm:pt>
    <dgm:pt modelId="{A59C4116-7B09-4C76-9A55-BDAC07E2762D}" type="sibTrans" cxnId="{03F2A95A-52E6-4AD6-840A-3AB4F5C3926A}">
      <dgm:prSet/>
      <dgm:spPr/>
      <dgm:t>
        <a:bodyPr/>
        <a:lstStyle/>
        <a:p>
          <a:pPr algn="ctr" rtl="1"/>
          <a:endParaRPr lang="ar-SA" b="1"/>
        </a:p>
      </dgm:t>
    </dgm:pt>
    <dgm:pt modelId="{2F6ED682-1BBF-4417-91E1-1F286F3DE0D5}">
      <dgm:prSet phldrT="[نص]"/>
      <dgm:spPr/>
      <dgm:t>
        <a:bodyPr/>
        <a:lstStyle/>
        <a:p>
          <a:pPr algn="ctr" rtl="1"/>
          <a:endParaRPr lang="ar-SA" b="1" dirty="0" smtClean="0"/>
        </a:p>
        <a:p>
          <a:pPr algn="ctr" rtl="1"/>
          <a:r>
            <a:rPr lang="ar-SA" b="1" dirty="0" smtClean="0"/>
            <a:t>المساحة</a:t>
          </a:r>
        </a:p>
        <a:p>
          <a:pPr algn="ctr" rtl="1"/>
          <a:r>
            <a:rPr lang="ar-SA" b="1" dirty="0" smtClean="0"/>
            <a:t>التهوية </a:t>
          </a:r>
        </a:p>
        <a:p>
          <a:pPr algn="ctr" rtl="1"/>
          <a:r>
            <a:rPr lang="ar-SA" b="1" dirty="0" smtClean="0"/>
            <a:t>الإضاءة</a:t>
          </a:r>
          <a:endParaRPr lang="ar-SA" b="1" dirty="0"/>
        </a:p>
      </dgm:t>
    </dgm:pt>
    <dgm:pt modelId="{BC7B1A30-FFC3-4EDD-8A72-DC3FAF90A27C}" type="parTrans" cxnId="{EBF12F0C-AA86-4A14-BCEA-34FD63562248}">
      <dgm:prSet/>
      <dgm:spPr/>
      <dgm:t>
        <a:bodyPr/>
        <a:lstStyle/>
        <a:p>
          <a:pPr algn="ctr" rtl="1"/>
          <a:endParaRPr lang="ar-SA" b="1"/>
        </a:p>
      </dgm:t>
    </dgm:pt>
    <dgm:pt modelId="{231BB2F5-CEF5-4AFE-A139-269451E064A2}" type="sibTrans" cxnId="{EBF12F0C-AA86-4A14-BCEA-34FD63562248}">
      <dgm:prSet/>
      <dgm:spPr/>
      <dgm:t>
        <a:bodyPr/>
        <a:lstStyle/>
        <a:p>
          <a:pPr algn="ctr" rtl="1"/>
          <a:endParaRPr lang="ar-SA" b="1"/>
        </a:p>
      </dgm:t>
    </dgm:pt>
    <dgm:pt modelId="{36FC97E3-9214-488B-A62B-72F4F6C01EC1}">
      <dgm:prSet phldrT="[نص]"/>
      <dgm:spPr/>
      <dgm:t>
        <a:bodyPr/>
        <a:lstStyle/>
        <a:p>
          <a:pPr algn="ctr" rtl="1"/>
          <a:r>
            <a:rPr lang="ar-SA" b="1" dirty="0" smtClean="0">
              <a:solidFill>
                <a:schemeClr val="accent1"/>
              </a:solidFill>
            </a:rPr>
            <a:t>المبنى المدرسي</a:t>
          </a:r>
          <a:endParaRPr lang="ar-SA" b="1" dirty="0">
            <a:solidFill>
              <a:schemeClr val="accent1"/>
            </a:solidFill>
          </a:endParaRPr>
        </a:p>
      </dgm:t>
    </dgm:pt>
    <dgm:pt modelId="{A9C71EF9-D5A5-4C39-BA3D-AF8A2C64E7B0}" type="parTrans" cxnId="{54A23DF8-1157-4552-8D3C-1709C991EE9F}">
      <dgm:prSet/>
      <dgm:spPr/>
      <dgm:t>
        <a:bodyPr/>
        <a:lstStyle/>
        <a:p>
          <a:pPr algn="ctr" rtl="1"/>
          <a:endParaRPr lang="ar-SA" b="1"/>
        </a:p>
      </dgm:t>
    </dgm:pt>
    <dgm:pt modelId="{B5440CA9-7AAB-4995-B656-02F85B0D6D7B}" type="sibTrans" cxnId="{54A23DF8-1157-4552-8D3C-1709C991EE9F}">
      <dgm:prSet/>
      <dgm:spPr/>
      <dgm:t>
        <a:bodyPr/>
        <a:lstStyle/>
        <a:p>
          <a:pPr algn="ctr" rtl="1"/>
          <a:endParaRPr lang="ar-SA" b="1"/>
        </a:p>
      </dgm:t>
    </dgm:pt>
    <dgm:pt modelId="{F049DEF2-71FD-45D2-94FF-123A163559DE}">
      <dgm:prSet phldrT="[نص]"/>
      <dgm:spPr/>
      <dgm:t>
        <a:bodyPr/>
        <a:lstStyle/>
        <a:p>
          <a:pPr algn="ctr" rtl="1"/>
          <a:endParaRPr lang="ar-SA" b="1" dirty="0" smtClean="0"/>
        </a:p>
        <a:p>
          <a:pPr algn="ctr" rtl="1"/>
          <a:r>
            <a:rPr lang="ar-SA" b="1" dirty="0" smtClean="0"/>
            <a:t>الموقع</a:t>
          </a:r>
        </a:p>
        <a:p>
          <a:pPr algn="ctr" rtl="1"/>
          <a:r>
            <a:rPr lang="ar-SA" b="1" dirty="0" smtClean="0"/>
            <a:t>المساحة</a:t>
          </a:r>
        </a:p>
        <a:p>
          <a:pPr algn="ctr" rtl="1"/>
          <a:r>
            <a:rPr lang="ar-SA" b="1" dirty="0" smtClean="0"/>
            <a:t>المبنى</a:t>
          </a:r>
          <a:endParaRPr lang="ar-SA" b="1" dirty="0"/>
        </a:p>
      </dgm:t>
    </dgm:pt>
    <dgm:pt modelId="{F1190618-FE4E-4194-8B96-DBF5CCC2147E}" type="parTrans" cxnId="{3ED80ACB-67EE-40E1-993B-5B700380C616}">
      <dgm:prSet/>
      <dgm:spPr/>
      <dgm:t>
        <a:bodyPr/>
        <a:lstStyle/>
        <a:p>
          <a:pPr algn="ctr" rtl="1"/>
          <a:endParaRPr lang="ar-SA" b="1"/>
        </a:p>
      </dgm:t>
    </dgm:pt>
    <dgm:pt modelId="{14DC99C3-48CB-4F34-A005-A5EDB0626441}" type="sibTrans" cxnId="{3ED80ACB-67EE-40E1-993B-5B700380C616}">
      <dgm:prSet/>
      <dgm:spPr/>
      <dgm:t>
        <a:bodyPr/>
        <a:lstStyle/>
        <a:p>
          <a:pPr algn="ctr" rtl="1"/>
          <a:endParaRPr lang="ar-SA" b="1"/>
        </a:p>
      </dgm:t>
    </dgm:pt>
    <dgm:pt modelId="{140DF478-7A89-4899-A68E-7DB835E4C9D8}">
      <dgm:prSet/>
      <dgm:spPr/>
      <dgm:t>
        <a:bodyPr/>
        <a:lstStyle/>
        <a:p>
          <a:pPr algn="ctr" rtl="1"/>
          <a:r>
            <a:rPr lang="ar-SA" b="1" dirty="0" smtClean="0">
              <a:solidFill>
                <a:schemeClr val="accent1"/>
              </a:solidFill>
            </a:rPr>
            <a:t>المرافق المدرسية   </a:t>
          </a:r>
          <a:endParaRPr lang="ar-SA" b="1" dirty="0">
            <a:solidFill>
              <a:schemeClr val="accent1"/>
            </a:solidFill>
          </a:endParaRPr>
        </a:p>
      </dgm:t>
    </dgm:pt>
    <dgm:pt modelId="{6DF4EE31-907C-40A8-A7A1-BBB096F1A23A}" type="parTrans" cxnId="{89FA5DEE-9C66-4BAA-A2FE-0EB0AE8E7487}">
      <dgm:prSet/>
      <dgm:spPr/>
      <dgm:t>
        <a:bodyPr/>
        <a:lstStyle/>
        <a:p>
          <a:pPr algn="ctr" rtl="1"/>
          <a:endParaRPr lang="ar-SA" b="1"/>
        </a:p>
      </dgm:t>
    </dgm:pt>
    <dgm:pt modelId="{56792B08-DDAC-4B47-965E-90DDD1235961}" type="sibTrans" cxnId="{89FA5DEE-9C66-4BAA-A2FE-0EB0AE8E7487}">
      <dgm:prSet/>
      <dgm:spPr/>
      <dgm:t>
        <a:bodyPr/>
        <a:lstStyle/>
        <a:p>
          <a:pPr algn="ctr" rtl="1"/>
          <a:endParaRPr lang="ar-SA" b="1"/>
        </a:p>
      </dgm:t>
    </dgm:pt>
    <dgm:pt modelId="{9E90E95C-C047-4402-84FE-27F02019E7F9}">
      <dgm:prSet/>
      <dgm:spPr/>
      <dgm:t>
        <a:bodyPr/>
        <a:lstStyle/>
        <a:p>
          <a:pPr algn="ctr" rtl="1"/>
          <a:r>
            <a:rPr lang="ar-SA" b="1" dirty="0" smtClean="0"/>
            <a:t>مياه الشرب</a:t>
          </a:r>
        </a:p>
        <a:p>
          <a:pPr algn="ctr" rtl="1"/>
          <a:r>
            <a:rPr lang="ar-SA" b="1" dirty="0" smtClean="0"/>
            <a:t>الأحواض</a:t>
          </a:r>
        </a:p>
        <a:p>
          <a:pPr algn="ctr" rtl="1"/>
          <a:r>
            <a:rPr lang="ar-SA" b="1" dirty="0" smtClean="0"/>
            <a:t>المراحيض</a:t>
          </a:r>
        </a:p>
        <a:p>
          <a:pPr algn="ctr" rtl="1"/>
          <a:r>
            <a:rPr lang="ar-SA" b="1" dirty="0" smtClean="0"/>
            <a:t>المقصف</a:t>
          </a:r>
        </a:p>
        <a:p>
          <a:pPr algn="ctr" rtl="1"/>
          <a:r>
            <a:rPr lang="ar-SA" b="1" dirty="0" smtClean="0"/>
            <a:t>فناء المدرسة</a:t>
          </a:r>
        </a:p>
        <a:p>
          <a:pPr algn="ctr" rtl="1"/>
          <a:r>
            <a:rPr lang="ar-SA" b="1" dirty="0" smtClean="0"/>
            <a:t>العيادة الطبية </a:t>
          </a:r>
          <a:endParaRPr lang="ar-SA" b="1" dirty="0"/>
        </a:p>
      </dgm:t>
    </dgm:pt>
    <dgm:pt modelId="{568A5223-4E8D-460B-8054-6EFE2B9F0B9F}" type="parTrans" cxnId="{62D57B4D-7779-4DC9-8F8D-934BDC8785D1}">
      <dgm:prSet/>
      <dgm:spPr/>
      <dgm:t>
        <a:bodyPr/>
        <a:lstStyle/>
        <a:p>
          <a:pPr algn="ctr" rtl="1"/>
          <a:endParaRPr lang="ar-SA" b="1"/>
        </a:p>
      </dgm:t>
    </dgm:pt>
    <dgm:pt modelId="{6E54875E-4A3C-430F-B6C7-1238AEE93C5B}" type="sibTrans" cxnId="{62D57B4D-7779-4DC9-8F8D-934BDC8785D1}">
      <dgm:prSet/>
      <dgm:spPr/>
      <dgm:t>
        <a:bodyPr/>
        <a:lstStyle/>
        <a:p>
          <a:pPr algn="ctr" rtl="1"/>
          <a:endParaRPr lang="ar-SA" b="1"/>
        </a:p>
      </dgm:t>
    </dgm:pt>
    <dgm:pt modelId="{E8DB2A67-C048-488E-B3F2-DCDA5F707914}" type="pres">
      <dgm:prSet presAssocID="{B081869F-D20F-4986-809D-5D79C6229CD4}" presName="Name0" presStyleCnt="0">
        <dgm:presLayoutVars>
          <dgm:dir/>
          <dgm:animLvl val="lvl"/>
          <dgm:resizeHandles val="exact"/>
        </dgm:presLayoutVars>
      </dgm:prSet>
      <dgm:spPr/>
      <dgm:t>
        <a:bodyPr/>
        <a:lstStyle/>
        <a:p>
          <a:pPr rtl="1"/>
          <a:endParaRPr lang="ar-SA"/>
        </a:p>
      </dgm:t>
    </dgm:pt>
    <dgm:pt modelId="{C84E105D-EF11-48D4-9E7D-E8214B4E7889}" type="pres">
      <dgm:prSet presAssocID="{B1CB62B1-0226-43EB-BE74-264246729B62}" presName="compositeNode" presStyleCnt="0">
        <dgm:presLayoutVars>
          <dgm:bulletEnabled val="1"/>
        </dgm:presLayoutVars>
      </dgm:prSet>
      <dgm:spPr/>
    </dgm:pt>
    <dgm:pt modelId="{E3AC496F-BD44-44E6-8422-D832DDBD09B1}" type="pres">
      <dgm:prSet presAssocID="{B1CB62B1-0226-43EB-BE74-264246729B62}" presName="bgRect" presStyleLbl="node1" presStyleIdx="0" presStyleCnt="4" custLinFactNeighborX="-23" custLinFactNeighborY="438"/>
      <dgm:spPr/>
      <dgm:t>
        <a:bodyPr/>
        <a:lstStyle/>
        <a:p>
          <a:pPr rtl="1"/>
          <a:endParaRPr lang="ar-SA"/>
        </a:p>
      </dgm:t>
    </dgm:pt>
    <dgm:pt modelId="{85F2DF9B-CB9F-4570-A898-45A24242D5B9}" type="pres">
      <dgm:prSet presAssocID="{B1CB62B1-0226-43EB-BE74-264246729B62}" presName="parentNode" presStyleLbl="node1" presStyleIdx="0" presStyleCnt="4">
        <dgm:presLayoutVars>
          <dgm:chMax val="0"/>
          <dgm:bulletEnabled val="1"/>
        </dgm:presLayoutVars>
      </dgm:prSet>
      <dgm:spPr/>
      <dgm:t>
        <a:bodyPr/>
        <a:lstStyle/>
        <a:p>
          <a:pPr rtl="1"/>
          <a:endParaRPr lang="ar-SA"/>
        </a:p>
      </dgm:t>
    </dgm:pt>
    <dgm:pt modelId="{568BFA39-4898-4587-B638-BA3FA1FE3D4C}" type="pres">
      <dgm:prSet presAssocID="{B1CB62B1-0226-43EB-BE74-264246729B62}" presName="childNode" presStyleLbl="node1" presStyleIdx="0" presStyleCnt="4">
        <dgm:presLayoutVars>
          <dgm:bulletEnabled val="1"/>
        </dgm:presLayoutVars>
      </dgm:prSet>
      <dgm:spPr/>
      <dgm:t>
        <a:bodyPr/>
        <a:lstStyle/>
        <a:p>
          <a:pPr rtl="1"/>
          <a:endParaRPr lang="ar-SA"/>
        </a:p>
      </dgm:t>
    </dgm:pt>
    <dgm:pt modelId="{4DD64411-D887-4506-A336-FA5A6C8068DA}" type="pres">
      <dgm:prSet presAssocID="{E7D8F5E0-8415-42B0-95CC-C8FF84F919A0}" presName="hSp" presStyleCnt="0"/>
      <dgm:spPr/>
    </dgm:pt>
    <dgm:pt modelId="{FDC707DD-D2F5-4B36-8523-A229E817F89E}" type="pres">
      <dgm:prSet presAssocID="{E7D8F5E0-8415-42B0-95CC-C8FF84F919A0}" presName="vProcSp" presStyleCnt="0"/>
      <dgm:spPr/>
    </dgm:pt>
    <dgm:pt modelId="{5DBB3096-3E73-4851-91FC-D0F90E40474D}" type="pres">
      <dgm:prSet presAssocID="{E7D8F5E0-8415-42B0-95CC-C8FF84F919A0}" presName="vSp1" presStyleCnt="0"/>
      <dgm:spPr/>
    </dgm:pt>
    <dgm:pt modelId="{B7192EEB-C366-48E2-9508-CDBB988F0E7D}" type="pres">
      <dgm:prSet presAssocID="{E7D8F5E0-8415-42B0-95CC-C8FF84F919A0}" presName="simulatedConn" presStyleLbl="solidFgAcc1" presStyleIdx="0" presStyleCnt="3"/>
      <dgm:spPr/>
    </dgm:pt>
    <dgm:pt modelId="{F970753B-C43E-426B-822D-9F09DF13DA80}" type="pres">
      <dgm:prSet presAssocID="{E7D8F5E0-8415-42B0-95CC-C8FF84F919A0}" presName="vSp2" presStyleCnt="0"/>
      <dgm:spPr/>
    </dgm:pt>
    <dgm:pt modelId="{698470C0-8A91-4511-8851-5F7D80DD921B}" type="pres">
      <dgm:prSet presAssocID="{E7D8F5E0-8415-42B0-95CC-C8FF84F919A0}" presName="sibTrans" presStyleCnt="0"/>
      <dgm:spPr/>
    </dgm:pt>
    <dgm:pt modelId="{D94CBABE-0F25-4621-A5B7-9DFDCE71DAAC}" type="pres">
      <dgm:prSet presAssocID="{D9A2E333-EC68-401B-8D4C-E42542F0BD0D}" presName="compositeNode" presStyleCnt="0">
        <dgm:presLayoutVars>
          <dgm:bulletEnabled val="1"/>
        </dgm:presLayoutVars>
      </dgm:prSet>
      <dgm:spPr/>
    </dgm:pt>
    <dgm:pt modelId="{918628B0-1BB9-4B84-9A87-03FB586EF48A}" type="pres">
      <dgm:prSet presAssocID="{D9A2E333-EC68-401B-8D4C-E42542F0BD0D}" presName="bgRect" presStyleLbl="node1" presStyleIdx="1" presStyleCnt="4"/>
      <dgm:spPr/>
      <dgm:t>
        <a:bodyPr/>
        <a:lstStyle/>
        <a:p>
          <a:pPr rtl="1"/>
          <a:endParaRPr lang="ar-SA"/>
        </a:p>
      </dgm:t>
    </dgm:pt>
    <dgm:pt modelId="{FF54689D-5368-4351-B93F-7D4CF01E500F}" type="pres">
      <dgm:prSet presAssocID="{D9A2E333-EC68-401B-8D4C-E42542F0BD0D}" presName="parentNode" presStyleLbl="node1" presStyleIdx="1" presStyleCnt="4">
        <dgm:presLayoutVars>
          <dgm:chMax val="0"/>
          <dgm:bulletEnabled val="1"/>
        </dgm:presLayoutVars>
      </dgm:prSet>
      <dgm:spPr/>
      <dgm:t>
        <a:bodyPr/>
        <a:lstStyle/>
        <a:p>
          <a:pPr rtl="1"/>
          <a:endParaRPr lang="ar-SA"/>
        </a:p>
      </dgm:t>
    </dgm:pt>
    <dgm:pt modelId="{A6460424-C6D6-4116-8382-54F41E04BDC0}" type="pres">
      <dgm:prSet presAssocID="{D9A2E333-EC68-401B-8D4C-E42542F0BD0D}" presName="childNode" presStyleLbl="node1" presStyleIdx="1" presStyleCnt="4">
        <dgm:presLayoutVars>
          <dgm:bulletEnabled val="1"/>
        </dgm:presLayoutVars>
      </dgm:prSet>
      <dgm:spPr/>
      <dgm:t>
        <a:bodyPr/>
        <a:lstStyle/>
        <a:p>
          <a:pPr rtl="1"/>
          <a:endParaRPr lang="ar-SA"/>
        </a:p>
      </dgm:t>
    </dgm:pt>
    <dgm:pt modelId="{3169A814-7549-4450-B98E-EB0939A81646}" type="pres">
      <dgm:prSet presAssocID="{A59C4116-7B09-4C76-9A55-BDAC07E2762D}" presName="hSp" presStyleCnt="0"/>
      <dgm:spPr/>
    </dgm:pt>
    <dgm:pt modelId="{AD1E17CC-CA32-4E47-AC4B-AABC7E4C661D}" type="pres">
      <dgm:prSet presAssocID="{A59C4116-7B09-4C76-9A55-BDAC07E2762D}" presName="vProcSp" presStyleCnt="0"/>
      <dgm:spPr/>
    </dgm:pt>
    <dgm:pt modelId="{BDDD664C-3A59-45D3-B552-11FE56C21527}" type="pres">
      <dgm:prSet presAssocID="{A59C4116-7B09-4C76-9A55-BDAC07E2762D}" presName="vSp1" presStyleCnt="0"/>
      <dgm:spPr/>
    </dgm:pt>
    <dgm:pt modelId="{950B3FB1-B677-43EA-BE13-80C8FC8F0FD7}" type="pres">
      <dgm:prSet presAssocID="{A59C4116-7B09-4C76-9A55-BDAC07E2762D}" presName="simulatedConn" presStyleLbl="solidFgAcc1" presStyleIdx="1" presStyleCnt="3"/>
      <dgm:spPr/>
    </dgm:pt>
    <dgm:pt modelId="{3964A06D-77F2-4B78-85F3-0862FE06F5C4}" type="pres">
      <dgm:prSet presAssocID="{A59C4116-7B09-4C76-9A55-BDAC07E2762D}" presName="vSp2" presStyleCnt="0"/>
      <dgm:spPr/>
    </dgm:pt>
    <dgm:pt modelId="{67943AFB-3069-4639-A104-1744E8D3525B}" type="pres">
      <dgm:prSet presAssocID="{A59C4116-7B09-4C76-9A55-BDAC07E2762D}" presName="sibTrans" presStyleCnt="0"/>
      <dgm:spPr/>
    </dgm:pt>
    <dgm:pt modelId="{D0FEE79D-C040-48C7-B9B1-9C6E8BD2B90D}" type="pres">
      <dgm:prSet presAssocID="{36FC97E3-9214-488B-A62B-72F4F6C01EC1}" presName="compositeNode" presStyleCnt="0">
        <dgm:presLayoutVars>
          <dgm:bulletEnabled val="1"/>
        </dgm:presLayoutVars>
      </dgm:prSet>
      <dgm:spPr/>
    </dgm:pt>
    <dgm:pt modelId="{618F732D-335C-47AB-9683-601892BCFDC2}" type="pres">
      <dgm:prSet presAssocID="{36FC97E3-9214-488B-A62B-72F4F6C01EC1}" presName="bgRect" presStyleLbl="node1" presStyleIdx="2" presStyleCnt="4"/>
      <dgm:spPr/>
      <dgm:t>
        <a:bodyPr/>
        <a:lstStyle/>
        <a:p>
          <a:pPr rtl="1"/>
          <a:endParaRPr lang="ar-SA"/>
        </a:p>
      </dgm:t>
    </dgm:pt>
    <dgm:pt modelId="{FCE525F8-0147-48CF-8252-65A6F1338012}" type="pres">
      <dgm:prSet presAssocID="{36FC97E3-9214-488B-A62B-72F4F6C01EC1}" presName="parentNode" presStyleLbl="node1" presStyleIdx="2" presStyleCnt="4">
        <dgm:presLayoutVars>
          <dgm:chMax val="0"/>
          <dgm:bulletEnabled val="1"/>
        </dgm:presLayoutVars>
      </dgm:prSet>
      <dgm:spPr/>
      <dgm:t>
        <a:bodyPr/>
        <a:lstStyle/>
        <a:p>
          <a:pPr rtl="1"/>
          <a:endParaRPr lang="ar-SA"/>
        </a:p>
      </dgm:t>
    </dgm:pt>
    <dgm:pt modelId="{A31BF163-5058-48D3-8465-16976BA8B89A}" type="pres">
      <dgm:prSet presAssocID="{36FC97E3-9214-488B-A62B-72F4F6C01EC1}" presName="childNode" presStyleLbl="node1" presStyleIdx="2" presStyleCnt="4">
        <dgm:presLayoutVars>
          <dgm:bulletEnabled val="1"/>
        </dgm:presLayoutVars>
      </dgm:prSet>
      <dgm:spPr/>
      <dgm:t>
        <a:bodyPr/>
        <a:lstStyle/>
        <a:p>
          <a:pPr rtl="1"/>
          <a:endParaRPr lang="ar-SA"/>
        </a:p>
      </dgm:t>
    </dgm:pt>
    <dgm:pt modelId="{1038E1A7-5307-47C2-BC8D-32D16EDFB5E8}" type="pres">
      <dgm:prSet presAssocID="{B5440CA9-7AAB-4995-B656-02F85B0D6D7B}" presName="hSp" presStyleCnt="0"/>
      <dgm:spPr/>
    </dgm:pt>
    <dgm:pt modelId="{333F66CC-9079-48ED-8664-F3FBD8E81795}" type="pres">
      <dgm:prSet presAssocID="{B5440CA9-7AAB-4995-B656-02F85B0D6D7B}" presName="vProcSp" presStyleCnt="0"/>
      <dgm:spPr/>
    </dgm:pt>
    <dgm:pt modelId="{C3C95967-ECA8-4A98-9984-A3246E3D670C}" type="pres">
      <dgm:prSet presAssocID="{B5440CA9-7AAB-4995-B656-02F85B0D6D7B}" presName="vSp1" presStyleCnt="0"/>
      <dgm:spPr/>
    </dgm:pt>
    <dgm:pt modelId="{02A94890-A42E-4952-8231-9DC59EA00D89}" type="pres">
      <dgm:prSet presAssocID="{B5440CA9-7AAB-4995-B656-02F85B0D6D7B}" presName="simulatedConn" presStyleLbl="solidFgAcc1" presStyleIdx="2" presStyleCnt="3"/>
      <dgm:spPr/>
    </dgm:pt>
    <dgm:pt modelId="{1B75C819-410A-4DC3-A951-77D147A94743}" type="pres">
      <dgm:prSet presAssocID="{B5440CA9-7AAB-4995-B656-02F85B0D6D7B}" presName="vSp2" presStyleCnt="0"/>
      <dgm:spPr/>
    </dgm:pt>
    <dgm:pt modelId="{54605E9E-F44F-4E3B-BDF6-43BF9A24A53C}" type="pres">
      <dgm:prSet presAssocID="{B5440CA9-7AAB-4995-B656-02F85B0D6D7B}" presName="sibTrans" presStyleCnt="0"/>
      <dgm:spPr/>
    </dgm:pt>
    <dgm:pt modelId="{37E5AA73-E3F4-49EB-AE49-1B1C4AE1DAFB}" type="pres">
      <dgm:prSet presAssocID="{140DF478-7A89-4899-A68E-7DB835E4C9D8}" presName="compositeNode" presStyleCnt="0">
        <dgm:presLayoutVars>
          <dgm:bulletEnabled val="1"/>
        </dgm:presLayoutVars>
      </dgm:prSet>
      <dgm:spPr/>
    </dgm:pt>
    <dgm:pt modelId="{E43B6C11-8563-47F5-A15F-5F9D52D7450E}" type="pres">
      <dgm:prSet presAssocID="{140DF478-7A89-4899-A68E-7DB835E4C9D8}" presName="bgRect" presStyleLbl="node1" presStyleIdx="3" presStyleCnt="4"/>
      <dgm:spPr/>
      <dgm:t>
        <a:bodyPr/>
        <a:lstStyle/>
        <a:p>
          <a:pPr rtl="1"/>
          <a:endParaRPr lang="ar-SA"/>
        </a:p>
      </dgm:t>
    </dgm:pt>
    <dgm:pt modelId="{DD4229D1-6CD1-4925-B9EE-3B9291AA7B22}" type="pres">
      <dgm:prSet presAssocID="{140DF478-7A89-4899-A68E-7DB835E4C9D8}" presName="parentNode" presStyleLbl="node1" presStyleIdx="3" presStyleCnt="4">
        <dgm:presLayoutVars>
          <dgm:chMax val="0"/>
          <dgm:bulletEnabled val="1"/>
        </dgm:presLayoutVars>
      </dgm:prSet>
      <dgm:spPr/>
      <dgm:t>
        <a:bodyPr/>
        <a:lstStyle/>
        <a:p>
          <a:pPr rtl="1"/>
          <a:endParaRPr lang="ar-SA"/>
        </a:p>
      </dgm:t>
    </dgm:pt>
    <dgm:pt modelId="{258C6C17-2AA2-45E3-93D2-C6BED7EFD39E}" type="pres">
      <dgm:prSet presAssocID="{140DF478-7A89-4899-A68E-7DB835E4C9D8}" presName="childNode" presStyleLbl="node1" presStyleIdx="3" presStyleCnt="4">
        <dgm:presLayoutVars>
          <dgm:bulletEnabled val="1"/>
        </dgm:presLayoutVars>
      </dgm:prSet>
      <dgm:spPr/>
      <dgm:t>
        <a:bodyPr/>
        <a:lstStyle/>
        <a:p>
          <a:pPr rtl="1"/>
          <a:endParaRPr lang="ar-SA"/>
        </a:p>
      </dgm:t>
    </dgm:pt>
  </dgm:ptLst>
  <dgm:cxnLst>
    <dgm:cxn modelId="{F036A07E-5D60-4745-A804-FB3B2724F5EC}" type="presOf" srcId="{36FC97E3-9214-488B-A62B-72F4F6C01EC1}" destId="{618F732D-335C-47AB-9683-601892BCFDC2}" srcOrd="0" destOrd="0" presId="urn:microsoft.com/office/officeart/2005/8/layout/hProcess7"/>
    <dgm:cxn modelId="{89FA5DEE-9C66-4BAA-A2FE-0EB0AE8E7487}" srcId="{B081869F-D20F-4986-809D-5D79C6229CD4}" destId="{140DF478-7A89-4899-A68E-7DB835E4C9D8}" srcOrd="3" destOrd="0" parTransId="{6DF4EE31-907C-40A8-A7A1-BBB096F1A23A}" sibTransId="{56792B08-DDAC-4B47-965E-90DDD1235961}"/>
    <dgm:cxn modelId="{E7DFA8EC-FE24-4F00-AC27-1BE87E2EECA7}" srcId="{B081869F-D20F-4986-809D-5D79C6229CD4}" destId="{B1CB62B1-0226-43EB-BE74-264246729B62}" srcOrd="0" destOrd="0" parTransId="{0B69AB03-2C24-47CE-9087-CB9087C633A9}" sibTransId="{E7D8F5E0-8415-42B0-95CC-C8FF84F919A0}"/>
    <dgm:cxn modelId="{4EFADE25-5DD9-466E-8ED3-BA5C70D339C8}" type="presOf" srcId="{D9A2E333-EC68-401B-8D4C-E42542F0BD0D}" destId="{FF54689D-5368-4351-B93F-7D4CF01E500F}" srcOrd="1" destOrd="0" presId="urn:microsoft.com/office/officeart/2005/8/layout/hProcess7"/>
    <dgm:cxn modelId="{03F2A95A-52E6-4AD6-840A-3AB4F5C3926A}" srcId="{B081869F-D20F-4986-809D-5D79C6229CD4}" destId="{D9A2E333-EC68-401B-8D4C-E42542F0BD0D}" srcOrd="1" destOrd="0" parTransId="{62EE468B-72B7-468A-8F90-0B3E75D14701}" sibTransId="{A59C4116-7B09-4C76-9A55-BDAC07E2762D}"/>
    <dgm:cxn modelId="{1FE29F53-7EA7-4372-B273-60B5441D752E}" type="presOf" srcId="{9E90E95C-C047-4402-84FE-27F02019E7F9}" destId="{258C6C17-2AA2-45E3-93D2-C6BED7EFD39E}" srcOrd="0" destOrd="0" presId="urn:microsoft.com/office/officeart/2005/8/layout/hProcess7"/>
    <dgm:cxn modelId="{6F6F02C6-BAC2-495D-82C7-11F51BFA3A1B}" type="presOf" srcId="{36FC97E3-9214-488B-A62B-72F4F6C01EC1}" destId="{FCE525F8-0147-48CF-8252-65A6F1338012}" srcOrd="1" destOrd="0" presId="urn:microsoft.com/office/officeart/2005/8/layout/hProcess7"/>
    <dgm:cxn modelId="{17E03A94-8920-458D-A832-EE851E748937}" type="presOf" srcId="{B1CB62B1-0226-43EB-BE74-264246729B62}" destId="{E3AC496F-BD44-44E6-8422-D832DDBD09B1}" srcOrd="0" destOrd="0" presId="urn:microsoft.com/office/officeart/2005/8/layout/hProcess7"/>
    <dgm:cxn modelId="{286D7988-C6D7-4BF0-9D66-78C77D773E3B}" type="presOf" srcId="{B1CB62B1-0226-43EB-BE74-264246729B62}" destId="{85F2DF9B-CB9F-4570-A898-45A24242D5B9}" srcOrd="1" destOrd="0" presId="urn:microsoft.com/office/officeart/2005/8/layout/hProcess7"/>
    <dgm:cxn modelId="{528E72AF-A9C3-4F31-9FF5-6B2E02F04957}" type="presOf" srcId="{140DF478-7A89-4899-A68E-7DB835E4C9D8}" destId="{E43B6C11-8563-47F5-A15F-5F9D52D7450E}" srcOrd="0" destOrd="0" presId="urn:microsoft.com/office/officeart/2005/8/layout/hProcess7"/>
    <dgm:cxn modelId="{3D756FFA-B075-4165-A116-809782295581}" type="presOf" srcId="{2F6ED682-1BBF-4417-91E1-1F286F3DE0D5}" destId="{A6460424-C6D6-4116-8382-54F41E04BDC0}" srcOrd="0" destOrd="0" presId="urn:microsoft.com/office/officeart/2005/8/layout/hProcess7"/>
    <dgm:cxn modelId="{B05B6CB4-FBB8-4C29-A9BC-E832157ECE2E}" type="presOf" srcId="{D9A2E333-EC68-401B-8D4C-E42542F0BD0D}" destId="{918628B0-1BB9-4B84-9A87-03FB586EF48A}" srcOrd="0" destOrd="0" presId="urn:microsoft.com/office/officeart/2005/8/layout/hProcess7"/>
    <dgm:cxn modelId="{62D57B4D-7779-4DC9-8F8D-934BDC8785D1}" srcId="{140DF478-7A89-4899-A68E-7DB835E4C9D8}" destId="{9E90E95C-C047-4402-84FE-27F02019E7F9}" srcOrd="0" destOrd="0" parTransId="{568A5223-4E8D-460B-8054-6EFE2B9F0B9F}" sibTransId="{6E54875E-4A3C-430F-B6C7-1238AEE93C5B}"/>
    <dgm:cxn modelId="{3ED80ACB-67EE-40E1-993B-5B700380C616}" srcId="{36FC97E3-9214-488B-A62B-72F4F6C01EC1}" destId="{F049DEF2-71FD-45D2-94FF-123A163559DE}" srcOrd="0" destOrd="0" parTransId="{F1190618-FE4E-4194-8B96-DBF5CCC2147E}" sibTransId="{14DC99C3-48CB-4F34-A005-A5EDB0626441}"/>
    <dgm:cxn modelId="{869B1280-FB37-4EDA-8EEA-B6379CC42C64}" srcId="{B1CB62B1-0226-43EB-BE74-264246729B62}" destId="{27E8F52C-3657-4499-B403-D5207A5C985B}" srcOrd="0" destOrd="0" parTransId="{F3336DAC-9AE3-446C-AE32-594BDFC2B329}" sibTransId="{A33A55B3-8EC7-4A69-AB3A-8F409E1B721B}"/>
    <dgm:cxn modelId="{E0A968BC-FFED-48AF-A22B-05CF46C58D66}" type="presOf" srcId="{B081869F-D20F-4986-809D-5D79C6229CD4}" destId="{E8DB2A67-C048-488E-B3F2-DCDA5F707914}" srcOrd="0" destOrd="0" presId="urn:microsoft.com/office/officeart/2005/8/layout/hProcess7"/>
    <dgm:cxn modelId="{EBF12F0C-AA86-4A14-BCEA-34FD63562248}" srcId="{D9A2E333-EC68-401B-8D4C-E42542F0BD0D}" destId="{2F6ED682-1BBF-4417-91E1-1F286F3DE0D5}" srcOrd="0" destOrd="0" parTransId="{BC7B1A30-FFC3-4EDD-8A72-DC3FAF90A27C}" sibTransId="{231BB2F5-CEF5-4AFE-A139-269451E064A2}"/>
    <dgm:cxn modelId="{0EAEBFAA-AFE9-4F14-85DE-BD8D31995979}" type="presOf" srcId="{27E8F52C-3657-4499-B403-D5207A5C985B}" destId="{568BFA39-4898-4587-B638-BA3FA1FE3D4C}" srcOrd="0" destOrd="0" presId="urn:microsoft.com/office/officeart/2005/8/layout/hProcess7"/>
    <dgm:cxn modelId="{54A23DF8-1157-4552-8D3C-1709C991EE9F}" srcId="{B081869F-D20F-4986-809D-5D79C6229CD4}" destId="{36FC97E3-9214-488B-A62B-72F4F6C01EC1}" srcOrd="2" destOrd="0" parTransId="{A9C71EF9-D5A5-4C39-BA3D-AF8A2C64E7B0}" sibTransId="{B5440CA9-7AAB-4995-B656-02F85B0D6D7B}"/>
    <dgm:cxn modelId="{080C8D23-5563-4755-8848-17F9F75CF2C8}" type="presOf" srcId="{140DF478-7A89-4899-A68E-7DB835E4C9D8}" destId="{DD4229D1-6CD1-4925-B9EE-3B9291AA7B22}" srcOrd="1" destOrd="0" presId="urn:microsoft.com/office/officeart/2005/8/layout/hProcess7"/>
    <dgm:cxn modelId="{BAB37EE0-A7A9-4F67-BF96-3FE5E94B90F3}" type="presOf" srcId="{F049DEF2-71FD-45D2-94FF-123A163559DE}" destId="{A31BF163-5058-48D3-8465-16976BA8B89A}" srcOrd="0" destOrd="0" presId="urn:microsoft.com/office/officeart/2005/8/layout/hProcess7"/>
    <dgm:cxn modelId="{AB98C62D-DC38-466A-A39A-E9321409673B}" type="presParOf" srcId="{E8DB2A67-C048-488E-B3F2-DCDA5F707914}" destId="{C84E105D-EF11-48D4-9E7D-E8214B4E7889}" srcOrd="0" destOrd="0" presId="urn:microsoft.com/office/officeart/2005/8/layout/hProcess7"/>
    <dgm:cxn modelId="{305BBC1E-B023-4438-8A43-3A0875DABF51}" type="presParOf" srcId="{C84E105D-EF11-48D4-9E7D-E8214B4E7889}" destId="{E3AC496F-BD44-44E6-8422-D832DDBD09B1}" srcOrd="0" destOrd="0" presId="urn:microsoft.com/office/officeart/2005/8/layout/hProcess7"/>
    <dgm:cxn modelId="{F86C86FB-8B0D-4735-BD8A-B8E22686E558}" type="presParOf" srcId="{C84E105D-EF11-48D4-9E7D-E8214B4E7889}" destId="{85F2DF9B-CB9F-4570-A898-45A24242D5B9}" srcOrd="1" destOrd="0" presId="urn:microsoft.com/office/officeart/2005/8/layout/hProcess7"/>
    <dgm:cxn modelId="{687CAF7B-88B7-49CE-823D-5DA7524FB4B6}" type="presParOf" srcId="{C84E105D-EF11-48D4-9E7D-E8214B4E7889}" destId="{568BFA39-4898-4587-B638-BA3FA1FE3D4C}" srcOrd="2" destOrd="0" presId="urn:microsoft.com/office/officeart/2005/8/layout/hProcess7"/>
    <dgm:cxn modelId="{A7B4E9EC-7A0D-451B-B574-ED299436071D}" type="presParOf" srcId="{E8DB2A67-C048-488E-B3F2-DCDA5F707914}" destId="{4DD64411-D887-4506-A336-FA5A6C8068DA}" srcOrd="1" destOrd="0" presId="urn:microsoft.com/office/officeart/2005/8/layout/hProcess7"/>
    <dgm:cxn modelId="{E183B498-C5CD-44F3-A518-EF4F6C6755F3}" type="presParOf" srcId="{E8DB2A67-C048-488E-B3F2-DCDA5F707914}" destId="{FDC707DD-D2F5-4B36-8523-A229E817F89E}" srcOrd="2" destOrd="0" presId="urn:microsoft.com/office/officeart/2005/8/layout/hProcess7"/>
    <dgm:cxn modelId="{2F395CA3-F1B1-438C-85D8-F79B5C4BC9D4}" type="presParOf" srcId="{FDC707DD-D2F5-4B36-8523-A229E817F89E}" destId="{5DBB3096-3E73-4851-91FC-D0F90E40474D}" srcOrd="0" destOrd="0" presId="urn:microsoft.com/office/officeart/2005/8/layout/hProcess7"/>
    <dgm:cxn modelId="{904B1821-F82B-47ED-BB28-7C7525B9B6B2}" type="presParOf" srcId="{FDC707DD-D2F5-4B36-8523-A229E817F89E}" destId="{B7192EEB-C366-48E2-9508-CDBB988F0E7D}" srcOrd="1" destOrd="0" presId="urn:microsoft.com/office/officeart/2005/8/layout/hProcess7"/>
    <dgm:cxn modelId="{5ED75504-AE1F-4CED-B083-430562B76E77}" type="presParOf" srcId="{FDC707DD-D2F5-4B36-8523-A229E817F89E}" destId="{F970753B-C43E-426B-822D-9F09DF13DA80}" srcOrd="2" destOrd="0" presId="urn:microsoft.com/office/officeart/2005/8/layout/hProcess7"/>
    <dgm:cxn modelId="{BD49FB0F-E298-404C-857A-FA5FE549A267}" type="presParOf" srcId="{E8DB2A67-C048-488E-B3F2-DCDA5F707914}" destId="{698470C0-8A91-4511-8851-5F7D80DD921B}" srcOrd="3" destOrd="0" presId="urn:microsoft.com/office/officeart/2005/8/layout/hProcess7"/>
    <dgm:cxn modelId="{5F605682-BA4B-42A4-BA6F-2AD3AB832D03}" type="presParOf" srcId="{E8DB2A67-C048-488E-B3F2-DCDA5F707914}" destId="{D94CBABE-0F25-4621-A5B7-9DFDCE71DAAC}" srcOrd="4" destOrd="0" presId="urn:microsoft.com/office/officeart/2005/8/layout/hProcess7"/>
    <dgm:cxn modelId="{3EE31F01-EEAC-48F7-ABA4-FC0BB9ADB0A1}" type="presParOf" srcId="{D94CBABE-0F25-4621-A5B7-9DFDCE71DAAC}" destId="{918628B0-1BB9-4B84-9A87-03FB586EF48A}" srcOrd="0" destOrd="0" presId="urn:microsoft.com/office/officeart/2005/8/layout/hProcess7"/>
    <dgm:cxn modelId="{35A295F9-BAD5-4B59-8066-26BB7EBB9847}" type="presParOf" srcId="{D94CBABE-0F25-4621-A5B7-9DFDCE71DAAC}" destId="{FF54689D-5368-4351-B93F-7D4CF01E500F}" srcOrd="1" destOrd="0" presId="urn:microsoft.com/office/officeart/2005/8/layout/hProcess7"/>
    <dgm:cxn modelId="{CE7FCB05-6E63-41A5-ACFF-2CA0F980631D}" type="presParOf" srcId="{D94CBABE-0F25-4621-A5B7-9DFDCE71DAAC}" destId="{A6460424-C6D6-4116-8382-54F41E04BDC0}" srcOrd="2" destOrd="0" presId="urn:microsoft.com/office/officeart/2005/8/layout/hProcess7"/>
    <dgm:cxn modelId="{B1B808F0-6B64-40DA-A27D-CC7E88766507}" type="presParOf" srcId="{E8DB2A67-C048-488E-B3F2-DCDA5F707914}" destId="{3169A814-7549-4450-B98E-EB0939A81646}" srcOrd="5" destOrd="0" presId="urn:microsoft.com/office/officeart/2005/8/layout/hProcess7"/>
    <dgm:cxn modelId="{F120C96D-A0FF-4AEE-B96D-E47E33421392}" type="presParOf" srcId="{E8DB2A67-C048-488E-B3F2-DCDA5F707914}" destId="{AD1E17CC-CA32-4E47-AC4B-AABC7E4C661D}" srcOrd="6" destOrd="0" presId="urn:microsoft.com/office/officeart/2005/8/layout/hProcess7"/>
    <dgm:cxn modelId="{FB38DE42-D6D6-4EFF-860D-D24A9B611CF7}" type="presParOf" srcId="{AD1E17CC-CA32-4E47-AC4B-AABC7E4C661D}" destId="{BDDD664C-3A59-45D3-B552-11FE56C21527}" srcOrd="0" destOrd="0" presId="urn:microsoft.com/office/officeart/2005/8/layout/hProcess7"/>
    <dgm:cxn modelId="{2F642559-AD41-46B1-91BD-3B412A5E55B7}" type="presParOf" srcId="{AD1E17CC-CA32-4E47-AC4B-AABC7E4C661D}" destId="{950B3FB1-B677-43EA-BE13-80C8FC8F0FD7}" srcOrd="1" destOrd="0" presId="urn:microsoft.com/office/officeart/2005/8/layout/hProcess7"/>
    <dgm:cxn modelId="{35058497-6417-42B1-8F83-25A000B8E8CF}" type="presParOf" srcId="{AD1E17CC-CA32-4E47-AC4B-AABC7E4C661D}" destId="{3964A06D-77F2-4B78-85F3-0862FE06F5C4}" srcOrd="2" destOrd="0" presId="urn:microsoft.com/office/officeart/2005/8/layout/hProcess7"/>
    <dgm:cxn modelId="{14559006-1275-417F-8AB7-30BA81BC4B29}" type="presParOf" srcId="{E8DB2A67-C048-488E-B3F2-DCDA5F707914}" destId="{67943AFB-3069-4639-A104-1744E8D3525B}" srcOrd="7" destOrd="0" presId="urn:microsoft.com/office/officeart/2005/8/layout/hProcess7"/>
    <dgm:cxn modelId="{98FBD50D-FDE0-440F-B211-E1F355B7BAA8}" type="presParOf" srcId="{E8DB2A67-C048-488E-B3F2-DCDA5F707914}" destId="{D0FEE79D-C040-48C7-B9B1-9C6E8BD2B90D}" srcOrd="8" destOrd="0" presId="urn:microsoft.com/office/officeart/2005/8/layout/hProcess7"/>
    <dgm:cxn modelId="{2FBC6736-2BD1-4860-84F5-ED88BC958AA5}" type="presParOf" srcId="{D0FEE79D-C040-48C7-B9B1-9C6E8BD2B90D}" destId="{618F732D-335C-47AB-9683-601892BCFDC2}" srcOrd="0" destOrd="0" presId="urn:microsoft.com/office/officeart/2005/8/layout/hProcess7"/>
    <dgm:cxn modelId="{FC57E835-9DAE-43D3-8FAF-F7B527D3566C}" type="presParOf" srcId="{D0FEE79D-C040-48C7-B9B1-9C6E8BD2B90D}" destId="{FCE525F8-0147-48CF-8252-65A6F1338012}" srcOrd="1" destOrd="0" presId="urn:microsoft.com/office/officeart/2005/8/layout/hProcess7"/>
    <dgm:cxn modelId="{F5E9D0A9-FF6A-4419-8D56-451022BAC728}" type="presParOf" srcId="{D0FEE79D-C040-48C7-B9B1-9C6E8BD2B90D}" destId="{A31BF163-5058-48D3-8465-16976BA8B89A}" srcOrd="2" destOrd="0" presId="urn:microsoft.com/office/officeart/2005/8/layout/hProcess7"/>
    <dgm:cxn modelId="{0D5B5F9F-0D9F-4B88-A11B-594229055158}" type="presParOf" srcId="{E8DB2A67-C048-488E-B3F2-DCDA5F707914}" destId="{1038E1A7-5307-47C2-BC8D-32D16EDFB5E8}" srcOrd="9" destOrd="0" presId="urn:microsoft.com/office/officeart/2005/8/layout/hProcess7"/>
    <dgm:cxn modelId="{F8348C7A-0E96-4698-A1F1-EAF0630F3468}" type="presParOf" srcId="{E8DB2A67-C048-488E-B3F2-DCDA5F707914}" destId="{333F66CC-9079-48ED-8664-F3FBD8E81795}" srcOrd="10" destOrd="0" presId="urn:microsoft.com/office/officeart/2005/8/layout/hProcess7"/>
    <dgm:cxn modelId="{BEC07A26-D8B5-4760-9481-ECEB9E719FC5}" type="presParOf" srcId="{333F66CC-9079-48ED-8664-F3FBD8E81795}" destId="{C3C95967-ECA8-4A98-9984-A3246E3D670C}" srcOrd="0" destOrd="0" presId="urn:microsoft.com/office/officeart/2005/8/layout/hProcess7"/>
    <dgm:cxn modelId="{5DD30DF4-AC44-4CC5-A4E9-B351B629C64E}" type="presParOf" srcId="{333F66CC-9079-48ED-8664-F3FBD8E81795}" destId="{02A94890-A42E-4952-8231-9DC59EA00D89}" srcOrd="1" destOrd="0" presId="urn:microsoft.com/office/officeart/2005/8/layout/hProcess7"/>
    <dgm:cxn modelId="{8C525676-A468-4F4C-A26C-F7211D266CB8}" type="presParOf" srcId="{333F66CC-9079-48ED-8664-F3FBD8E81795}" destId="{1B75C819-410A-4DC3-A951-77D147A94743}" srcOrd="2" destOrd="0" presId="urn:microsoft.com/office/officeart/2005/8/layout/hProcess7"/>
    <dgm:cxn modelId="{9C11D5F4-C305-47F5-91B6-9A3038D62532}" type="presParOf" srcId="{E8DB2A67-C048-488E-B3F2-DCDA5F707914}" destId="{54605E9E-F44F-4E3B-BDF6-43BF9A24A53C}" srcOrd="11" destOrd="0" presId="urn:microsoft.com/office/officeart/2005/8/layout/hProcess7"/>
    <dgm:cxn modelId="{CAA63CE0-D03A-46B8-A116-B145B1D6B443}" type="presParOf" srcId="{E8DB2A67-C048-488E-B3F2-DCDA5F707914}" destId="{37E5AA73-E3F4-49EB-AE49-1B1C4AE1DAFB}" srcOrd="12" destOrd="0" presId="urn:microsoft.com/office/officeart/2005/8/layout/hProcess7"/>
    <dgm:cxn modelId="{3B17950E-110D-4448-89ED-3C6C81CE2316}" type="presParOf" srcId="{37E5AA73-E3F4-49EB-AE49-1B1C4AE1DAFB}" destId="{E43B6C11-8563-47F5-A15F-5F9D52D7450E}" srcOrd="0" destOrd="0" presId="urn:microsoft.com/office/officeart/2005/8/layout/hProcess7"/>
    <dgm:cxn modelId="{0193B529-A6B1-4411-917C-633C49DA4051}" type="presParOf" srcId="{37E5AA73-E3F4-49EB-AE49-1B1C4AE1DAFB}" destId="{DD4229D1-6CD1-4925-B9EE-3B9291AA7B22}" srcOrd="1" destOrd="0" presId="urn:microsoft.com/office/officeart/2005/8/layout/hProcess7"/>
    <dgm:cxn modelId="{FF2ABD81-62EF-4433-8094-27C7338E7319}" type="presParOf" srcId="{37E5AA73-E3F4-49EB-AE49-1B1C4AE1DAFB}" destId="{258C6C17-2AA2-45E3-93D2-C6BED7EFD39E}" srcOrd="2" destOrd="0" presId="urn:microsoft.com/office/officeart/2005/8/layout/hProcess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7F881BF7-1E4E-45B7-B8D6-8479CF468D40}" type="doc">
      <dgm:prSet loTypeId="urn:microsoft.com/office/officeart/2005/8/layout/vList2" loCatId="list" qsTypeId="urn:microsoft.com/office/officeart/2005/8/quickstyle/3d2" qsCatId="3D" csTypeId="urn:microsoft.com/office/officeart/2005/8/colors/colorful1" csCatId="colorful" phldr="1"/>
      <dgm:spPr/>
      <dgm:t>
        <a:bodyPr/>
        <a:lstStyle/>
        <a:p>
          <a:pPr rtl="1"/>
          <a:endParaRPr lang="ar-SA"/>
        </a:p>
      </dgm:t>
    </dgm:pt>
    <dgm:pt modelId="{1CFC286D-0C5E-490B-AA05-D17D67E15411}">
      <dgm:prSet phldrT="[نص]" custT="1"/>
      <dgm:spPr/>
      <dgm:t>
        <a:bodyPr/>
        <a:lstStyle/>
        <a:p>
          <a:pPr rtl="1"/>
          <a:r>
            <a:rPr lang="ar-SA" sz="2400" b="1" dirty="0" smtClean="0"/>
            <a:t>الازدحام.</a:t>
          </a:r>
        </a:p>
        <a:p>
          <a:pPr rtl="1"/>
          <a:r>
            <a:rPr lang="ar-SA" sz="2400" b="1" dirty="0" smtClean="0"/>
            <a:t>عدم توافر المياه النقية.</a:t>
          </a:r>
        </a:p>
        <a:p>
          <a:pPr rtl="1"/>
          <a:r>
            <a:rPr lang="ar-SA" sz="2400" b="1" dirty="0" smtClean="0"/>
            <a:t>عدم توافر الصرف الصحي.</a:t>
          </a:r>
        </a:p>
        <a:p>
          <a:pPr rtl="1"/>
          <a:r>
            <a:rPr lang="ar-SA" sz="2400" b="1" dirty="0" smtClean="0"/>
            <a:t>عدم توافر الغذاء.</a:t>
          </a:r>
        </a:p>
        <a:p>
          <a:pPr rtl="1"/>
          <a:r>
            <a:rPr lang="ar-SA" sz="2400" b="1" dirty="0" smtClean="0"/>
            <a:t>عدم توافر خدمات الرعاية.</a:t>
          </a:r>
        </a:p>
        <a:p>
          <a:pPr rtl="1"/>
          <a:r>
            <a:rPr lang="ar-SA" sz="2400" b="1" dirty="0" smtClean="0"/>
            <a:t>الأمراض المعدية وهي مسئولة عن 50% من وفيات الأطفال.</a:t>
          </a:r>
        </a:p>
        <a:p>
          <a:pPr rtl="1"/>
          <a:endParaRPr lang="ar-SA" sz="2400" b="1" dirty="0" smtClean="0"/>
        </a:p>
      </dgm:t>
    </dgm:pt>
    <dgm:pt modelId="{D8455F8D-C7BE-42B0-BE33-3CB65967D86A}" type="parTrans" cxnId="{6ED82368-6CD5-443F-9724-133DD6456855}">
      <dgm:prSet/>
      <dgm:spPr/>
      <dgm:t>
        <a:bodyPr/>
        <a:lstStyle/>
        <a:p>
          <a:pPr rtl="1"/>
          <a:endParaRPr lang="ar-SA"/>
        </a:p>
      </dgm:t>
    </dgm:pt>
    <dgm:pt modelId="{E3CA65DC-9122-4221-B064-06E1119854F5}" type="sibTrans" cxnId="{6ED82368-6CD5-443F-9724-133DD6456855}">
      <dgm:prSet/>
      <dgm:spPr/>
      <dgm:t>
        <a:bodyPr/>
        <a:lstStyle/>
        <a:p>
          <a:pPr rtl="1"/>
          <a:endParaRPr lang="ar-SA"/>
        </a:p>
      </dgm:t>
    </dgm:pt>
    <dgm:pt modelId="{5C28356D-1CF7-4FA7-94AC-00B12DD9AE82}" type="pres">
      <dgm:prSet presAssocID="{7F881BF7-1E4E-45B7-B8D6-8479CF468D40}" presName="linear" presStyleCnt="0">
        <dgm:presLayoutVars>
          <dgm:animLvl val="lvl"/>
          <dgm:resizeHandles val="exact"/>
        </dgm:presLayoutVars>
      </dgm:prSet>
      <dgm:spPr/>
      <dgm:t>
        <a:bodyPr/>
        <a:lstStyle/>
        <a:p>
          <a:pPr rtl="1"/>
          <a:endParaRPr lang="ar-SA"/>
        </a:p>
      </dgm:t>
    </dgm:pt>
    <dgm:pt modelId="{F4F69EF5-95BD-47ED-9B95-29D9399898DE}" type="pres">
      <dgm:prSet presAssocID="{1CFC286D-0C5E-490B-AA05-D17D67E15411}" presName="parentText" presStyleLbl="node1" presStyleIdx="0" presStyleCnt="1">
        <dgm:presLayoutVars>
          <dgm:chMax val="0"/>
          <dgm:bulletEnabled val="1"/>
        </dgm:presLayoutVars>
      </dgm:prSet>
      <dgm:spPr/>
      <dgm:t>
        <a:bodyPr/>
        <a:lstStyle/>
        <a:p>
          <a:pPr rtl="1"/>
          <a:endParaRPr lang="ar-SA"/>
        </a:p>
      </dgm:t>
    </dgm:pt>
  </dgm:ptLst>
  <dgm:cxnLst>
    <dgm:cxn modelId="{6ED82368-6CD5-443F-9724-133DD6456855}" srcId="{7F881BF7-1E4E-45B7-B8D6-8479CF468D40}" destId="{1CFC286D-0C5E-490B-AA05-D17D67E15411}" srcOrd="0" destOrd="0" parTransId="{D8455F8D-C7BE-42B0-BE33-3CB65967D86A}" sibTransId="{E3CA65DC-9122-4221-B064-06E1119854F5}"/>
    <dgm:cxn modelId="{324B25E7-13E4-4B7C-84BD-27304D25AEB0}" type="presOf" srcId="{7F881BF7-1E4E-45B7-B8D6-8479CF468D40}" destId="{5C28356D-1CF7-4FA7-94AC-00B12DD9AE82}" srcOrd="0" destOrd="0" presId="urn:microsoft.com/office/officeart/2005/8/layout/vList2"/>
    <dgm:cxn modelId="{5DDB4493-C4C3-495D-960B-899B759BDFFE}" type="presOf" srcId="{1CFC286D-0C5E-490B-AA05-D17D67E15411}" destId="{F4F69EF5-95BD-47ED-9B95-29D9399898DE}" srcOrd="0" destOrd="0" presId="urn:microsoft.com/office/officeart/2005/8/layout/vList2"/>
    <dgm:cxn modelId="{92AFA6FE-4395-4646-B016-C0884CF0F3D8}" type="presParOf" srcId="{5C28356D-1CF7-4FA7-94AC-00B12DD9AE82}" destId="{F4F69EF5-95BD-47ED-9B95-29D9399898DE}"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7F881BF7-1E4E-45B7-B8D6-8479CF468D40}" type="doc">
      <dgm:prSet loTypeId="urn:microsoft.com/office/officeart/2005/8/layout/vList2" loCatId="list" qsTypeId="urn:microsoft.com/office/officeart/2005/8/quickstyle/3d2" qsCatId="3D" csTypeId="urn:microsoft.com/office/officeart/2005/8/colors/colorful1" csCatId="colorful" phldr="1"/>
      <dgm:spPr/>
      <dgm:t>
        <a:bodyPr/>
        <a:lstStyle/>
        <a:p>
          <a:pPr rtl="1"/>
          <a:endParaRPr lang="ar-SA"/>
        </a:p>
      </dgm:t>
    </dgm:pt>
    <dgm:pt modelId="{1C286551-1B31-4B13-A9AF-C2DDC92C5CAB}">
      <dgm:prSet phldrT="[نص]" custT="1"/>
      <dgm:spPr/>
      <dgm:t>
        <a:bodyPr/>
        <a:lstStyle/>
        <a:p>
          <a:pPr rtl="1"/>
          <a:r>
            <a:rPr lang="ar-SA" sz="2800" b="1" dirty="0" smtClean="0">
              <a:solidFill>
                <a:srgbClr val="7030A0"/>
              </a:solidFill>
            </a:rPr>
            <a:t>خلو بيئة الطفل من العنصر البشري</a:t>
          </a:r>
          <a:endParaRPr lang="ar-SA" sz="2800" b="1" dirty="0">
            <a:solidFill>
              <a:srgbClr val="7030A0"/>
            </a:solidFill>
          </a:endParaRPr>
        </a:p>
      </dgm:t>
    </dgm:pt>
    <dgm:pt modelId="{63818E7C-091A-4C8F-B608-05F702211299}" type="parTrans" cxnId="{0E535FA8-2767-42EC-8F16-17EE4AA0AF45}">
      <dgm:prSet/>
      <dgm:spPr/>
      <dgm:t>
        <a:bodyPr/>
        <a:lstStyle/>
        <a:p>
          <a:pPr rtl="1"/>
          <a:endParaRPr lang="ar-SA" sz="2000" b="1"/>
        </a:p>
      </dgm:t>
    </dgm:pt>
    <dgm:pt modelId="{718A3654-F404-4CE4-A30D-3EC658E99505}" type="sibTrans" cxnId="{0E535FA8-2767-42EC-8F16-17EE4AA0AF45}">
      <dgm:prSet/>
      <dgm:spPr/>
      <dgm:t>
        <a:bodyPr/>
        <a:lstStyle/>
        <a:p>
          <a:pPr rtl="1"/>
          <a:endParaRPr lang="ar-SA" sz="2000" b="1"/>
        </a:p>
      </dgm:t>
    </dgm:pt>
    <dgm:pt modelId="{96D21B60-4D7E-4FCF-8503-147344A11704}">
      <dgm:prSet phldrT="[نص]" custT="1"/>
      <dgm:spPr/>
      <dgm:t>
        <a:bodyPr/>
        <a:lstStyle/>
        <a:p>
          <a:pPr rtl="1"/>
          <a:r>
            <a:rPr lang="ar-SA" sz="2400" b="1" dirty="0" smtClean="0"/>
            <a:t>الاعتماد على الوسائط الإعلامية في التسلية </a:t>
          </a:r>
          <a:endParaRPr lang="ar-SA" sz="2400" b="1" dirty="0"/>
        </a:p>
      </dgm:t>
    </dgm:pt>
    <dgm:pt modelId="{4A640CC7-2D5D-40A1-8BC1-BFA41A9CD8E1}" type="parTrans" cxnId="{0D81C639-0082-44F5-BA30-80C60DEF2D17}">
      <dgm:prSet/>
      <dgm:spPr/>
      <dgm:t>
        <a:bodyPr/>
        <a:lstStyle/>
        <a:p>
          <a:pPr rtl="1"/>
          <a:endParaRPr lang="ar-SA" sz="2000" b="1"/>
        </a:p>
      </dgm:t>
    </dgm:pt>
    <dgm:pt modelId="{A52FA773-88AD-4D2F-B961-3703EC3D6898}" type="sibTrans" cxnId="{0D81C639-0082-44F5-BA30-80C60DEF2D17}">
      <dgm:prSet/>
      <dgm:spPr/>
      <dgm:t>
        <a:bodyPr/>
        <a:lstStyle/>
        <a:p>
          <a:pPr rtl="1"/>
          <a:endParaRPr lang="ar-SA" sz="2000" b="1"/>
        </a:p>
      </dgm:t>
    </dgm:pt>
    <dgm:pt modelId="{44339953-8A7C-4ABE-BFE6-BBCF2EA646E0}">
      <dgm:prSet phldrT="[نص]" custT="1"/>
      <dgm:spPr/>
      <dgm:t>
        <a:bodyPr/>
        <a:lstStyle/>
        <a:p>
          <a:pPr rtl="1"/>
          <a:r>
            <a:rPr lang="ar-SA" sz="2800" b="1" dirty="0" smtClean="0">
              <a:solidFill>
                <a:srgbClr val="7030A0"/>
              </a:solidFill>
            </a:rPr>
            <a:t>التغيرات الأسرية التي تستوجب إيجاد برامج رعاية للأطفال:</a:t>
          </a:r>
          <a:endParaRPr lang="ar-SA" sz="2800" b="1" dirty="0">
            <a:solidFill>
              <a:srgbClr val="7030A0"/>
            </a:solidFill>
          </a:endParaRPr>
        </a:p>
      </dgm:t>
    </dgm:pt>
    <dgm:pt modelId="{D83B849C-A0FF-479E-916B-115B09A72A4F}" type="parTrans" cxnId="{CC600806-2A78-4B7B-B9C1-B441A7516B44}">
      <dgm:prSet/>
      <dgm:spPr/>
      <dgm:t>
        <a:bodyPr/>
        <a:lstStyle/>
        <a:p>
          <a:pPr rtl="1"/>
          <a:endParaRPr lang="ar-SA" sz="2000" b="1"/>
        </a:p>
      </dgm:t>
    </dgm:pt>
    <dgm:pt modelId="{780094BB-85C9-4613-8C82-E13943B57988}" type="sibTrans" cxnId="{CC600806-2A78-4B7B-B9C1-B441A7516B44}">
      <dgm:prSet/>
      <dgm:spPr/>
      <dgm:t>
        <a:bodyPr/>
        <a:lstStyle/>
        <a:p>
          <a:pPr rtl="1"/>
          <a:endParaRPr lang="ar-SA" sz="2000" b="1"/>
        </a:p>
      </dgm:t>
    </dgm:pt>
    <dgm:pt modelId="{DE3B63E9-174C-44F5-8750-1CD2DE25D315}">
      <dgm:prSet phldrT="[نص]" custT="1"/>
      <dgm:spPr/>
      <dgm:t>
        <a:bodyPr/>
        <a:lstStyle/>
        <a:p>
          <a:pPr rtl="1"/>
          <a:r>
            <a:rPr lang="ar-SA" sz="2400" b="1" dirty="0" smtClean="0"/>
            <a:t>عمل المرأة</a:t>
          </a:r>
          <a:endParaRPr lang="ar-SA" sz="2400" b="1" dirty="0"/>
        </a:p>
      </dgm:t>
    </dgm:pt>
    <dgm:pt modelId="{2749C40F-7087-4DB7-8DB7-DCAA46C801D7}" type="parTrans" cxnId="{40288721-9988-46EA-904D-09FF8A09B14E}">
      <dgm:prSet/>
      <dgm:spPr/>
      <dgm:t>
        <a:bodyPr/>
        <a:lstStyle/>
        <a:p>
          <a:pPr rtl="1"/>
          <a:endParaRPr lang="ar-SA" sz="2000" b="1"/>
        </a:p>
      </dgm:t>
    </dgm:pt>
    <dgm:pt modelId="{D6BC3BED-5D99-44A6-9200-A6A289635F94}" type="sibTrans" cxnId="{40288721-9988-46EA-904D-09FF8A09B14E}">
      <dgm:prSet/>
      <dgm:spPr/>
      <dgm:t>
        <a:bodyPr/>
        <a:lstStyle/>
        <a:p>
          <a:pPr rtl="1"/>
          <a:endParaRPr lang="ar-SA" sz="2000" b="1"/>
        </a:p>
      </dgm:t>
    </dgm:pt>
    <dgm:pt modelId="{A5E1CB93-28ED-4593-8B0E-EC1637769831}">
      <dgm:prSet phldrT="[نص]" custT="1"/>
      <dgm:spPr/>
      <dgm:t>
        <a:bodyPr/>
        <a:lstStyle/>
        <a:p>
          <a:pPr rtl="1"/>
          <a:r>
            <a:rPr lang="ar-SA" sz="2400" b="1" dirty="0" smtClean="0"/>
            <a:t>إحلال الرضاعة الصناعية محل الرضاعة الطبيعية</a:t>
          </a:r>
          <a:endParaRPr lang="ar-SA" sz="2400" b="1" dirty="0"/>
        </a:p>
      </dgm:t>
    </dgm:pt>
    <dgm:pt modelId="{652AD291-86E8-428F-962D-B782BBA224A8}" type="parTrans" cxnId="{B854D5D7-EB03-4834-9633-E1BA1CBE6B87}">
      <dgm:prSet/>
      <dgm:spPr/>
      <dgm:t>
        <a:bodyPr/>
        <a:lstStyle/>
        <a:p>
          <a:pPr rtl="1"/>
          <a:endParaRPr lang="ar-SA" sz="2000" b="1"/>
        </a:p>
      </dgm:t>
    </dgm:pt>
    <dgm:pt modelId="{908D3C43-801C-42B0-A6D7-E039F27B3490}" type="sibTrans" cxnId="{B854D5D7-EB03-4834-9633-E1BA1CBE6B87}">
      <dgm:prSet/>
      <dgm:spPr/>
      <dgm:t>
        <a:bodyPr/>
        <a:lstStyle/>
        <a:p>
          <a:pPr rtl="1"/>
          <a:endParaRPr lang="ar-SA" sz="2000" b="1"/>
        </a:p>
      </dgm:t>
    </dgm:pt>
    <dgm:pt modelId="{763E39A4-B68D-48F7-B6DE-6D74A27D1809}">
      <dgm:prSet phldrT="[نص]" custT="1"/>
      <dgm:spPr/>
      <dgm:t>
        <a:bodyPr/>
        <a:lstStyle/>
        <a:p>
          <a:pPr rtl="1"/>
          <a:r>
            <a:rPr lang="ar-SA" sz="2400" b="1" dirty="0" smtClean="0"/>
            <a:t>التفكك الأسري وضعف الانتماء للمجتمع</a:t>
          </a:r>
          <a:endParaRPr lang="ar-SA" sz="2400" b="1" dirty="0"/>
        </a:p>
      </dgm:t>
    </dgm:pt>
    <dgm:pt modelId="{E7A9D291-A0F0-42CB-810A-F0A85778C1D1}" type="parTrans" cxnId="{D9C1217B-1B99-4713-8A4E-D2F7C32B2451}">
      <dgm:prSet/>
      <dgm:spPr/>
      <dgm:t>
        <a:bodyPr/>
        <a:lstStyle/>
        <a:p>
          <a:pPr rtl="1"/>
          <a:endParaRPr lang="ar-SA" sz="2000" b="1"/>
        </a:p>
      </dgm:t>
    </dgm:pt>
    <dgm:pt modelId="{8B185F90-785D-4D06-A3B1-B384CC38CB85}" type="sibTrans" cxnId="{D9C1217B-1B99-4713-8A4E-D2F7C32B2451}">
      <dgm:prSet/>
      <dgm:spPr/>
      <dgm:t>
        <a:bodyPr/>
        <a:lstStyle/>
        <a:p>
          <a:pPr rtl="1"/>
          <a:endParaRPr lang="ar-SA" sz="2000" b="1"/>
        </a:p>
      </dgm:t>
    </dgm:pt>
    <dgm:pt modelId="{07614F31-B93A-4359-8CE6-FD75CDBE68A8}">
      <dgm:prSet phldrT="[نص]" custT="1"/>
      <dgm:spPr/>
      <dgm:t>
        <a:bodyPr/>
        <a:lstStyle/>
        <a:p>
          <a:pPr rtl="1"/>
          <a:r>
            <a:rPr lang="ar-SA" sz="2400" b="1" dirty="0" smtClean="0"/>
            <a:t>تغير دور الفتاة</a:t>
          </a:r>
          <a:endParaRPr lang="ar-SA" sz="2400" b="1" dirty="0"/>
        </a:p>
      </dgm:t>
    </dgm:pt>
    <dgm:pt modelId="{06D71486-0AAA-4FAD-8299-89EDB4996E41}" type="parTrans" cxnId="{E1615D52-348B-4C55-A29F-653BF04106B6}">
      <dgm:prSet/>
      <dgm:spPr/>
      <dgm:t>
        <a:bodyPr/>
        <a:lstStyle/>
        <a:p>
          <a:pPr rtl="1"/>
          <a:endParaRPr lang="ar-SA" sz="2000" b="1"/>
        </a:p>
      </dgm:t>
    </dgm:pt>
    <dgm:pt modelId="{22CA950B-BB78-459A-AB79-A2FB483B629E}" type="sibTrans" cxnId="{E1615D52-348B-4C55-A29F-653BF04106B6}">
      <dgm:prSet/>
      <dgm:spPr/>
      <dgm:t>
        <a:bodyPr/>
        <a:lstStyle/>
        <a:p>
          <a:pPr rtl="1"/>
          <a:endParaRPr lang="ar-SA" sz="2000" b="1"/>
        </a:p>
      </dgm:t>
    </dgm:pt>
    <dgm:pt modelId="{2EB76132-BF6E-4B18-8A52-641D3BEE7E28}">
      <dgm:prSet phldrT="[نص]" custT="1"/>
      <dgm:spPr/>
      <dgm:t>
        <a:bodyPr/>
        <a:lstStyle/>
        <a:p>
          <a:pPr rtl="1"/>
          <a:r>
            <a:rPr lang="ar-SA" sz="2400" b="1" dirty="0" smtClean="0"/>
            <a:t>تغير في البناء الأسري</a:t>
          </a:r>
          <a:endParaRPr lang="ar-SA" sz="2400" b="1" dirty="0"/>
        </a:p>
      </dgm:t>
    </dgm:pt>
    <dgm:pt modelId="{7EE13C1C-4B9C-426F-8000-0BA1CCE40AC5}" type="parTrans" cxnId="{F62C20F3-435D-45D4-AFCC-E7C50B509582}">
      <dgm:prSet/>
      <dgm:spPr/>
      <dgm:t>
        <a:bodyPr/>
        <a:lstStyle/>
        <a:p>
          <a:pPr rtl="1"/>
          <a:endParaRPr lang="ar-SA" sz="2000" b="1"/>
        </a:p>
      </dgm:t>
    </dgm:pt>
    <dgm:pt modelId="{A26B7162-F87A-400E-A2EF-872B44DF3FF7}" type="sibTrans" cxnId="{F62C20F3-435D-45D4-AFCC-E7C50B509582}">
      <dgm:prSet/>
      <dgm:spPr/>
      <dgm:t>
        <a:bodyPr/>
        <a:lstStyle/>
        <a:p>
          <a:pPr rtl="1"/>
          <a:endParaRPr lang="ar-SA" sz="2000" b="1"/>
        </a:p>
      </dgm:t>
    </dgm:pt>
    <dgm:pt modelId="{1CFC286D-0C5E-490B-AA05-D17D67E15411}">
      <dgm:prSet phldrT="[نص]" custT="1"/>
      <dgm:spPr/>
      <dgm:t>
        <a:bodyPr/>
        <a:lstStyle/>
        <a:p>
          <a:pPr rtl="1"/>
          <a:endParaRPr lang="ar-SA" sz="2400" b="1" dirty="0"/>
        </a:p>
      </dgm:t>
    </dgm:pt>
    <dgm:pt modelId="{D8455F8D-C7BE-42B0-BE33-3CB65967D86A}" type="parTrans" cxnId="{6ED82368-6CD5-443F-9724-133DD6456855}">
      <dgm:prSet/>
      <dgm:spPr/>
      <dgm:t>
        <a:bodyPr/>
        <a:lstStyle/>
        <a:p>
          <a:pPr rtl="1"/>
          <a:endParaRPr lang="ar-SA"/>
        </a:p>
      </dgm:t>
    </dgm:pt>
    <dgm:pt modelId="{E3CA65DC-9122-4221-B064-06E1119854F5}" type="sibTrans" cxnId="{6ED82368-6CD5-443F-9724-133DD6456855}">
      <dgm:prSet/>
      <dgm:spPr/>
      <dgm:t>
        <a:bodyPr/>
        <a:lstStyle/>
        <a:p>
          <a:pPr rtl="1"/>
          <a:endParaRPr lang="ar-SA"/>
        </a:p>
      </dgm:t>
    </dgm:pt>
    <dgm:pt modelId="{5C28356D-1CF7-4FA7-94AC-00B12DD9AE82}" type="pres">
      <dgm:prSet presAssocID="{7F881BF7-1E4E-45B7-B8D6-8479CF468D40}" presName="linear" presStyleCnt="0">
        <dgm:presLayoutVars>
          <dgm:animLvl val="lvl"/>
          <dgm:resizeHandles val="exact"/>
        </dgm:presLayoutVars>
      </dgm:prSet>
      <dgm:spPr/>
      <dgm:t>
        <a:bodyPr/>
        <a:lstStyle/>
        <a:p>
          <a:pPr rtl="1"/>
          <a:endParaRPr lang="ar-SA"/>
        </a:p>
      </dgm:t>
    </dgm:pt>
    <dgm:pt modelId="{8B45B6DC-D5A2-4D5D-B2D1-3784898F41E9}" type="pres">
      <dgm:prSet presAssocID="{1C286551-1B31-4B13-A9AF-C2DDC92C5CAB}" presName="parentText" presStyleLbl="node1" presStyleIdx="0" presStyleCnt="2">
        <dgm:presLayoutVars>
          <dgm:chMax val="0"/>
          <dgm:bulletEnabled val="1"/>
        </dgm:presLayoutVars>
      </dgm:prSet>
      <dgm:spPr/>
      <dgm:t>
        <a:bodyPr/>
        <a:lstStyle/>
        <a:p>
          <a:pPr rtl="1"/>
          <a:endParaRPr lang="ar-SA"/>
        </a:p>
      </dgm:t>
    </dgm:pt>
    <dgm:pt modelId="{C2A489A2-9124-46D6-AE25-D94AD96B9859}" type="pres">
      <dgm:prSet presAssocID="{1C286551-1B31-4B13-A9AF-C2DDC92C5CAB}" presName="childText" presStyleLbl="revTx" presStyleIdx="0" presStyleCnt="2">
        <dgm:presLayoutVars>
          <dgm:bulletEnabled val="1"/>
        </dgm:presLayoutVars>
      </dgm:prSet>
      <dgm:spPr/>
      <dgm:t>
        <a:bodyPr/>
        <a:lstStyle/>
        <a:p>
          <a:pPr rtl="1"/>
          <a:endParaRPr lang="ar-SA"/>
        </a:p>
      </dgm:t>
    </dgm:pt>
    <dgm:pt modelId="{4F5185C7-33F3-47E9-8A42-FD5ED73711DF}" type="pres">
      <dgm:prSet presAssocID="{44339953-8A7C-4ABE-BFE6-BBCF2EA646E0}" presName="parentText" presStyleLbl="node1" presStyleIdx="1" presStyleCnt="2">
        <dgm:presLayoutVars>
          <dgm:chMax val="0"/>
          <dgm:bulletEnabled val="1"/>
        </dgm:presLayoutVars>
      </dgm:prSet>
      <dgm:spPr/>
      <dgm:t>
        <a:bodyPr/>
        <a:lstStyle/>
        <a:p>
          <a:pPr rtl="1"/>
          <a:endParaRPr lang="ar-SA"/>
        </a:p>
      </dgm:t>
    </dgm:pt>
    <dgm:pt modelId="{8FF01841-6836-4F24-BB72-FDD3257B1EF9}" type="pres">
      <dgm:prSet presAssocID="{44339953-8A7C-4ABE-BFE6-BBCF2EA646E0}" presName="childText" presStyleLbl="revTx" presStyleIdx="1" presStyleCnt="2">
        <dgm:presLayoutVars>
          <dgm:bulletEnabled val="1"/>
        </dgm:presLayoutVars>
      </dgm:prSet>
      <dgm:spPr/>
      <dgm:t>
        <a:bodyPr/>
        <a:lstStyle/>
        <a:p>
          <a:pPr rtl="1"/>
          <a:endParaRPr lang="ar-SA"/>
        </a:p>
      </dgm:t>
    </dgm:pt>
  </dgm:ptLst>
  <dgm:cxnLst>
    <dgm:cxn modelId="{64088386-5EA9-4492-8E02-0F921C9BE4CC}" type="presOf" srcId="{2EB76132-BF6E-4B18-8A52-641D3BEE7E28}" destId="{8FF01841-6836-4F24-BB72-FDD3257B1EF9}" srcOrd="0" destOrd="2" presId="urn:microsoft.com/office/officeart/2005/8/layout/vList2"/>
    <dgm:cxn modelId="{73314A41-D1D0-4D68-93A7-2B738EEA8786}" type="presOf" srcId="{44339953-8A7C-4ABE-BFE6-BBCF2EA646E0}" destId="{4F5185C7-33F3-47E9-8A42-FD5ED73711DF}" srcOrd="0" destOrd="0" presId="urn:microsoft.com/office/officeart/2005/8/layout/vList2"/>
    <dgm:cxn modelId="{56DB9E8B-BF40-4E56-869B-377E648C94A0}" type="presOf" srcId="{7F881BF7-1E4E-45B7-B8D6-8479CF468D40}" destId="{5C28356D-1CF7-4FA7-94AC-00B12DD9AE82}" srcOrd="0" destOrd="0" presId="urn:microsoft.com/office/officeart/2005/8/layout/vList2"/>
    <dgm:cxn modelId="{40288721-9988-46EA-904D-09FF8A09B14E}" srcId="{44339953-8A7C-4ABE-BFE6-BBCF2EA646E0}" destId="{DE3B63E9-174C-44F5-8750-1CD2DE25D315}" srcOrd="0" destOrd="0" parTransId="{2749C40F-7087-4DB7-8DB7-DCAA46C801D7}" sibTransId="{D6BC3BED-5D99-44A6-9200-A6A289635F94}"/>
    <dgm:cxn modelId="{27D0E92D-37C1-49CD-B9E0-748E8BA2F625}" type="presOf" srcId="{DE3B63E9-174C-44F5-8750-1CD2DE25D315}" destId="{8FF01841-6836-4F24-BB72-FDD3257B1EF9}" srcOrd="0" destOrd="0" presId="urn:microsoft.com/office/officeart/2005/8/layout/vList2"/>
    <dgm:cxn modelId="{36744954-E2B0-4878-B475-623E4ABB7E14}" type="presOf" srcId="{763E39A4-B68D-48F7-B6DE-6D74A27D1809}" destId="{C2A489A2-9124-46D6-AE25-D94AD96B9859}" srcOrd="0" destOrd="2" presId="urn:microsoft.com/office/officeart/2005/8/layout/vList2"/>
    <dgm:cxn modelId="{EBA1D658-8F2B-4238-B59E-CE05F81B4A1D}" type="presOf" srcId="{1C286551-1B31-4B13-A9AF-C2DDC92C5CAB}" destId="{8B45B6DC-D5A2-4D5D-B2D1-3784898F41E9}" srcOrd="0" destOrd="0" presId="urn:microsoft.com/office/officeart/2005/8/layout/vList2"/>
    <dgm:cxn modelId="{6ED82368-6CD5-443F-9724-133DD6456855}" srcId="{1C286551-1B31-4B13-A9AF-C2DDC92C5CAB}" destId="{1CFC286D-0C5E-490B-AA05-D17D67E15411}" srcOrd="3" destOrd="0" parTransId="{D8455F8D-C7BE-42B0-BE33-3CB65967D86A}" sibTransId="{E3CA65DC-9122-4221-B064-06E1119854F5}"/>
    <dgm:cxn modelId="{B95551F8-DAE1-45AD-8F1D-60F874201A19}" type="presOf" srcId="{1CFC286D-0C5E-490B-AA05-D17D67E15411}" destId="{C2A489A2-9124-46D6-AE25-D94AD96B9859}" srcOrd="0" destOrd="3" presId="urn:microsoft.com/office/officeart/2005/8/layout/vList2"/>
    <dgm:cxn modelId="{F62C20F3-435D-45D4-AFCC-E7C50B509582}" srcId="{44339953-8A7C-4ABE-BFE6-BBCF2EA646E0}" destId="{2EB76132-BF6E-4B18-8A52-641D3BEE7E28}" srcOrd="2" destOrd="0" parTransId="{7EE13C1C-4B9C-426F-8000-0BA1CCE40AC5}" sibTransId="{A26B7162-F87A-400E-A2EF-872B44DF3FF7}"/>
    <dgm:cxn modelId="{22D063DF-B80B-41C0-A80E-C15310A565AC}" type="presOf" srcId="{A5E1CB93-28ED-4593-8B0E-EC1637769831}" destId="{C2A489A2-9124-46D6-AE25-D94AD96B9859}" srcOrd="0" destOrd="1" presId="urn:microsoft.com/office/officeart/2005/8/layout/vList2"/>
    <dgm:cxn modelId="{0E535FA8-2767-42EC-8F16-17EE4AA0AF45}" srcId="{7F881BF7-1E4E-45B7-B8D6-8479CF468D40}" destId="{1C286551-1B31-4B13-A9AF-C2DDC92C5CAB}" srcOrd="0" destOrd="0" parTransId="{63818E7C-091A-4C8F-B608-05F702211299}" sibTransId="{718A3654-F404-4CE4-A30D-3EC658E99505}"/>
    <dgm:cxn modelId="{B854D5D7-EB03-4834-9633-E1BA1CBE6B87}" srcId="{1C286551-1B31-4B13-A9AF-C2DDC92C5CAB}" destId="{A5E1CB93-28ED-4593-8B0E-EC1637769831}" srcOrd="1" destOrd="0" parTransId="{652AD291-86E8-428F-962D-B782BBA224A8}" sibTransId="{908D3C43-801C-42B0-A6D7-E039F27B3490}"/>
    <dgm:cxn modelId="{0D81C639-0082-44F5-BA30-80C60DEF2D17}" srcId="{1C286551-1B31-4B13-A9AF-C2DDC92C5CAB}" destId="{96D21B60-4D7E-4FCF-8503-147344A11704}" srcOrd="0" destOrd="0" parTransId="{4A640CC7-2D5D-40A1-8BC1-BFA41A9CD8E1}" sibTransId="{A52FA773-88AD-4D2F-B961-3703EC3D6898}"/>
    <dgm:cxn modelId="{9CF0902F-35C2-4B9D-B327-FBC33A832008}" type="presOf" srcId="{96D21B60-4D7E-4FCF-8503-147344A11704}" destId="{C2A489A2-9124-46D6-AE25-D94AD96B9859}" srcOrd="0" destOrd="0" presId="urn:microsoft.com/office/officeart/2005/8/layout/vList2"/>
    <dgm:cxn modelId="{CC600806-2A78-4B7B-B9C1-B441A7516B44}" srcId="{7F881BF7-1E4E-45B7-B8D6-8479CF468D40}" destId="{44339953-8A7C-4ABE-BFE6-BBCF2EA646E0}" srcOrd="1" destOrd="0" parTransId="{D83B849C-A0FF-479E-916B-115B09A72A4F}" sibTransId="{780094BB-85C9-4613-8C82-E13943B57988}"/>
    <dgm:cxn modelId="{E1615D52-348B-4C55-A29F-653BF04106B6}" srcId="{44339953-8A7C-4ABE-BFE6-BBCF2EA646E0}" destId="{07614F31-B93A-4359-8CE6-FD75CDBE68A8}" srcOrd="1" destOrd="0" parTransId="{06D71486-0AAA-4FAD-8299-89EDB4996E41}" sibTransId="{22CA950B-BB78-459A-AB79-A2FB483B629E}"/>
    <dgm:cxn modelId="{D9C1217B-1B99-4713-8A4E-D2F7C32B2451}" srcId="{1C286551-1B31-4B13-A9AF-C2DDC92C5CAB}" destId="{763E39A4-B68D-48F7-B6DE-6D74A27D1809}" srcOrd="2" destOrd="0" parTransId="{E7A9D291-A0F0-42CB-810A-F0A85778C1D1}" sibTransId="{8B185F90-785D-4D06-A3B1-B384CC38CB85}"/>
    <dgm:cxn modelId="{FD8468C5-8CD9-475E-ADFC-453516A8B842}" type="presOf" srcId="{07614F31-B93A-4359-8CE6-FD75CDBE68A8}" destId="{8FF01841-6836-4F24-BB72-FDD3257B1EF9}" srcOrd="0" destOrd="1" presId="urn:microsoft.com/office/officeart/2005/8/layout/vList2"/>
    <dgm:cxn modelId="{DFC96398-5DB9-4D9A-ADE0-DF392D74450D}" type="presParOf" srcId="{5C28356D-1CF7-4FA7-94AC-00B12DD9AE82}" destId="{8B45B6DC-D5A2-4D5D-B2D1-3784898F41E9}" srcOrd="0" destOrd="0" presId="urn:microsoft.com/office/officeart/2005/8/layout/vList2"/>
    <dgm:cxn modelId="{62B05E80-FA5A-4B38-AD9A-F727BA1432CA}" type="presParOf" srcId="{5C28356D-1CF7-4FA7-94AC-00B12DD9AE82}" destId="{C2A489A2-9124-46D6-AE25-D94AD96B9859}" srcOrd="1" destOrd="0" presId="urn:microsoft.com/office/officeart/2005/8/layout/vList2"/>
    <dgm:cxn modelId="{5B34D6F7-9F99-438A-9EE4-806179A6D746}" type="presParOf" srcId="{5C28356D-1CF7-4FA7-94AC-00B12DD9AE82}" destId="{4F5185C7-33F3-47E9-8A42-FD5ED73711DF}" srcOrd="2" destOrd="0" presId="urn:microsoft.com/office/officeart/2005/8/layout/vList2"/>
    <dgm:cxn modelId="{ECC0ABB5-0473-4CC1-9656-2EF74B047ACA}" type="presParOf" srcId="{5C28356D-1CF7-4FA7-94AC-00B12DD9AE82}" destId="{8FF01841-6836-4F24-BB72-FDD3257B1EF9}"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772A0FE7-2C22-4A6F-9DEA-FA89761C18CA}" type="doc">
      <dgm:prSet loTypeId="urn:microsoft.com/office/officeart/2005/8/layout/hList1" loCatId="list" qsTypeId="urn:microsoft.com/office/officeart/2005/8/quickstyle/3d3" qsCatId="3D" csTypeId="urn:microsoft.com/office/officeart/2005/8/colors/colorful3" csCatId="colorful" phldr="1"/>
      <dgm:spPr/>
      <dgm:t>
        <a:bodyPr/>
        <a:lstStyle/>
        <a:p>
          <a:pPr rtl="1"/>
          <a:endParaRPr lang="ar-SA"/>
        </a:p>
      </dgm:t>
    </dgm:pt>
    <dgm:pt modelId="{4B7CEA69-23F6-4FE0-9441-367150D87793}">
      <dgm:prSet phldrT="[نص]"/>
      <dgm:spPr/>
      <dgm:t>
        <a:bodyPr/>
        <a:lstStyle/>
        <a:p>
          <a:pPr rtl="1"/>
          <a:r>
            <a:rPr lang="ar-SA" b="1" dirty="0" smtClean="0">
              <a:solidFill>
                <a:srgbClr val="7030A0"/>
              </a:solidFill>
            </a:rPr>
            <a:t>الخدمات العلاجية</a:t>
          </a:r>
          <a:endParaRPr lang="ar-SA" b="1" dirty="0">
            <a:solidFill>
              <a:srgbClr val="7030A0"/>
            </a:solidFill>
          </a:endParaRPr>
        </a:p>
      </dgm:t>
    </dgm:pt>
    <dgm:pt modelId="{B4E018A3-4390-4D47-84D9-159E7140336F}" type="parTrans" cxnId="{71579004-CF0D-49C9-9A2F-CEB5DF896177}">
      <dgm:prSet/>
      <dgm:spPr/>
      <dgm:t>
        <a:bodyPr/>
        <a:lstStyle/>
        <a:p>
          <a:pPr rtl="1"/>
          <a:endParaRPr lang="ar-SA"/>
        </a:p>
      </dgm:t>
    </dgm:pt>
    <dgm:pt modelId="{69A421ED-6E95-49CE-86E8-635A053FF3A2}" type="sibTrans" cxnId="{71579004-CF0D-49C9-9A2F-CEB5DF896177}">
      <dgm:prSet/>
      <dgm:spPr/>
      <dgm:t>
        <a:bodyPr/>
        <a:lstStyle/>
        <a:p>
          <a:pPr rtl="1"/>
          <a:endParaRPr lang="ar-SA"/>
        </a:p>
      </dgm:t>
    </dgm:pt>
    <dgm:pt modelId="{244B232F-4557-43B0-995A-950011DAADB7}">
      <dgm:prSet phldrT="[نص]"/>
      <dgm:spPr/>
      <dgm:t>
        <a:bodyPr/>
        <a:lstStyle/>
        <a:p>
          <a:pPr rtl="1"/>
          <a:r>
            <a:rPr lang="ar-SA" dirty="0" smtClean="0"/>
            <a:t>علاج الأمراض المعوية والتنفسية والمعدية وغيرها من الأمراض</a:t>
          </a:r>
          <a:endParaRPr lang="ar-SA" dirty="0"/>
        </a:p>
      </dgm:t>
    </dgm:pt>
    <dgm:pt modelId="{4B7D8860-2ED5-4E93-94CC-1A5D27680325}" type="parTrans" cxnId="{7C5055E6-4F4D-4FC3-ADC3-7091733F9D2A}">
      <dgm:prSet/>
      <dgm:spPr/>
      <dgm:t>
        <a:bodyPr/>
        <a:lstStyle/>
        <a:p>
          <a:pPr rtl="1"/>
          <a:endParaRPr lang="ar-SA"/>
        </a:p>
      </dgm:t>
    </dgm:pt>
    <dgm:pt modelId="{F01FFEB8-D7FE-40D6-858F-5C903A8FAA91}" type="sibTrans" cxnId="{7C5055E6-4F4D-4FC3-ADC3-7091733F9D2A}">
      <dgm:prSet/>
      <dgm:spPr/>
      <dgm:t>
        <a:bodyPr/>
        <a:lstStyle/>
        <a:p>
          <a:pPr rtl="1"/>
          <a:endParaRPr lang="ar-SA"/>
        </a:p>
      </dgm:t>
    </dgm:pt>
    <dgm:pt modelId="{92F76A33-D0AD-475B-B0AA-5BBEF0453427}">
      <dgm:prSet phldrT="[نص]"/>
      <dgm:spPr/>
      <dgm:t>
        <a:bodyPr/>
        <a:lstStyle/>
        <a:p>
          <a:pPr rtl="1"/>
          <a:r>
            <a:rPr lang="ar-SA" b="1" dirty="0" smtClean="0">
              <a:solidFill>
                <a:srgbClr val="7030A0"/>
              </a:solidFill>
            </a:rPr>
            <a:t>الخدمات الوقائية</a:t>
          </a:r>
          <a:endParaRPr lang="ar-SA" b="1" dirty="0">
            <a:solidFill>
              <a:srgbClr val="7030A0"/>
            </a:solidFill>
          </a:endParaRPr>
        </a:p>
      </dgm:t>
    </dgm:pt>
    <dgm:pt modelId="{9970E907-A0C1-4567-857F-161F85BB72FA}" type="parTrans" cxnId="{5AEB20D5-2EC4-42B7-82D0-A79B16281B96}">
      <dgm:prSet/>
      <dgm:spPr/>
      <dgm:t>
        <a:bodyPr/>
        <a:lstStyle/>
        <a:p>
          <a:pPr rtl="1"/>
          <a:endParaRPr lang="ar-SA"/>
        </a:p>
      </dgm:t>
    </dgm:pt>
    <dgm:pt modelId="{46815E50-6A5B-421F-86CD-B1A3482157F5}" type="sibTrans" cxnId="{5AEB20D5-2EC4-42B7-82D0-A79B16281B96}">
      <dgm:prSet/>
      <dgm:spPr/>
      <dgm:t>
        <a:bodyPr/>
        <a:lstStyle/>
        <a:p>
          <a:pPr rtl="1"/>
          <a:endParaRPr lang="ar-SA"/>
        </a:p>
      </dgm:t>
    </dgm:pt>
    <dgm:pt modelId="{965F4032-6CCC-4F52-A5D9-B04E30663C62}">
      <dgm:prSet phldrT="[نص]"/>
      <dgm:spPr/>
      <dgm:t>
        <a:bodyPr/>
        <a:lstStyle/>
        <a:p>
          <a:pPr rtl="1"/>
          <a:r>
            <a:rPr lang="ar-SA" dirty="0" smtClean="0"/>
            <a:t>حصول الطفل على التطعيمات</a:t>
          </a:r>
          <a:endParaRPr lang="ar-SA" dirty="0"/>
        </a:p>
      </dgm:t>
    </dgm:pt>
    <dgm:pt modelId="{BD21F3CA-AC24-44A9-9767-798FF0C4F4FD}" type="parTrans" cxnId="{780119E4-839B-4B80-AA6D-90A64A80CDFE}">
      <dgm:prSet/>
      <dgm:spPr/>
      <dgm:t>
        <a:bodyPr/>
        <a:lstStyle/>
        <a:p>
          <a:pPr rtl="1"/>
          <a:endParaRPr lang="ar-SA"/>
        </a:p>
      </dgm:t>
    </dgm:pt>
    <dgm:pt modelId="{F7A1ADC0-4627-4A6E-A4E2-16EEA177B575}" type="sibTrans" cxnId="{780119E4-839B-4B80-AA6D-90A64A80CDFE}">
      <dgm:prSet/>
      <dgm:spPr/>
      <dgm:t>
        <a:bodyPr/>
        <a:lstStyle/>
        <a:p>
          <a:pPr rtl="1"/>
          <a:endParaRPr lang="ar-SA"/>
        </a:p>
      </dgm:t>
    </dgm:pt>
    <dgm:pt modelId="{EE51F62F-B772-4576-9D6B-307B27C8D5AC}">
      <dgm:prSet phldrT="[نص]"/>
      <dgm:spPr/>
      <dgm:t>
        <a:bodyPr/>
        <a:lstStyle/>
        <a:p>
          <a:pPr rtl="1"/>
          <a:r>
            <a:rPr lang="ar-SA" b="1" dirty="0" smtClean="0">
              <a:solidFill>
                <a:srgbClr val="7030A0"/>
              </a:solidFill>
            </a:rPr>
            <a:t>خدمات معززة للصحة </a:t>
          </a:r>
          <a:endParaRPr lang="ar-SA" b="1" dirty="0">
            <a:solidFill>
              <a:srgbClr val="7030A0"/>
            </a:solidFill>
          </a:endParaRPr>
        </a:p>
      </dgm:t>
    </dgm:pt>
    <dgm:pt modelId="{24CBA92A-70AE-4CD4-9B60-5BE391A6D0D7}" type="parTrans" cxnId="{DD116A51-D44F-418D-8EE8-91E4252D76C8}">
      <dgm:prSet/>
      <dgm:spPr/>
      <dgm:t>
        <a:bodyPr/>
        <a:lstStyle/>
        <a:p>
          <a:pPr rtl="1"/>
          <a:endParaRPr lang="ar-SA"/>
        </a:p>
      </dgm:t>
    </dgm:pt>
    <dgm:pt modelId="{1780D3A4-27DA-483E-836D-D08BE5A45A79}" type="sibTrans" cxnId="{DD116A51-D44F-418D-8EE8-91E4252D76C8}">
      <dgm:prSet/>
      <dgm:spPr/>
      <dgm:t>
        <a:bodyPr/>
        <a:lstStyle/>
        <a:p>
          <a:pPr rtl="1"/>
          <a:endParaRPr lang="ar-SA"/>
        </a:p>
      </dgm:t>
    </dgm:pt>
    <dgm:pt modelId="{59736D34-84A2-4290-B457-C40A960D5C40}">
      <dgm:prSet phldrT="[نص]"/>
      <dgm:spPr/>
      <dgm:t>
        <a:bodyPr/>
        <a:lstStyle/>
        <a:p>
          <a:pPr rtl="1"/>
          <a:r>
            <a:rPr lang="ar-SA" dirty="0" smtClean="0"/>
            <a:t>موجهة للقائمين على رعاية الطفل والعاملين بمراكز الرعاية النهارية والروضات</a:t>
          </a:r>
          <a:endParaRPr lang="ar-SA" dirty="0"/>
        </a:p>
      </dgm:t>
    </dgm:pt>
    <dgm:pt modelId="{CD0AD0C3-40F4-4038-8F5D-D98E0D716BD8}" type="parTrans" cxnId="{DEED97AF-8318-4309-9C95-C28151B0BFEA}">
      <dgm:prSet/>
      <dgm:spPr/>
      <dgm:t>
        <a:bodyPr/>
        <a:lstStyle/>
        <a:p>
          <a:pPr rtl="1"/>
          <a:endParaRPr lang="ar-SA"/>
        </a:p>
      </dgm:t>
    </dgm:pt>
    <dgm:pt modelId="{FD8798DE-6234-4DBF-BC2C-9FAB53112A90}" type="sibTrans" cxnId="{DEED97AF-8318-4309-9C95-C28151B0BFEA}">
      <dgm:prSet/>
      <dgm:spPr/>
      <dgm:t>
        <a:bodyPr/>
        <a:lstStyle/>
        <a:p>
          <a:pPr rtl="1"/>
          <a:endParaRPr lang="ar-SA"/>
        </a:p>
      </dgm:t>
    </dgm:pt>
    <dgm:pt modelId="{2C1348F8-DFB3-4F79-BEAA-029896CE8EC4}">
      <dgm:prSet phldrT="[نص]"/>
      <dgm:spPr/>
      <dgm:t>
        <a:bodyPr/>
        <a:lstStyle/>
        <a:p>
          <a:pPr rtl="1"/>
          <a:r>
            <a:rPr lang="ar-SA" dirty="0" smtClean="0"/>
            <a:t>مراقبة نمو الطفل في كافة المجالات حتى يتسنى الاكتشاف المبكر للأمراض والاضطرابات </a:t>
          </a:r>
          <a:endParaRPr lang="ar-SA" dirty="0"/>
        </a:p>
      </dgm:t>
    </dgm:pt>
    <dgm:pt modelId="{1CBC331A-57D4-4B40-A2BB-B936EA7B57AE}" type="parTrans" cxnId="{BE6FB347-9D33-4E15-BD9D-14321AB52BF0}">
      <dgm:prSet/>
      <dgm:spPr/>
      <dgm:t>
        <a:bodyPr/>
        <a:lstStyle/>
        <a:p>
          <a:pPr rtl="1"/>
          <a:endParaRPr lang="ar-SA"/>
        </a:p>
      </dgm:t>
    </dgm:pt>
    <dgm:pt modelId="{127DE587-C002-419D-95EC-D28042219EA7}" type="sibTrans" cxnId="{BE6FB347-9D33-4E15-BD9D-14321AB52BF0}">
      <dgm:prSet/>
      <dgm:spPr/>
      <dgm:t>
        <a:bodyPr/>
        <a:lstStyle/>
        <a:p>
          <a:pPr rtl="1"/>
          <a:endParaRPr lang="ar-SA"/>
        </a:p>
      </dgm:t>
    </dgm:pt>
    <dgm:pt modelId="{133D7795-A4C2-4939-8C28-6FF09F36B205}" type="pres">
      <dgm:prSet presAssocID="{772A0FE7-2C22-4A6F-9DEA-FA89761C18CA}" presName="Name0" presStyleCnt="0">
        <dgm:presLayoutVars>
          <dgm:dir/>
          <dgm:animLvl val="lvl"/>
          <dgm:resizeHandles val="exact"/>
        </dgm:presLayoutVars>
      </dgm:prSet>
      <dgm:spPr/>
      <dgm:t>
        <a:bodyPr/>
        <a:lstStyle/>
        <a:p>
          <a:pPr rtl="1"/>
          <a:endParaRPr lang="ar-SA"/>
        </a:p>
      </dgm:t>
    </dgm:pt>
    <dgm:pt modelId="{62CD8305-CF89-41FA-890F-E80B24736452}" type="pres">
      <dgm:prSet presAssocID="{4B7CEA69-23F6-4FE0-9441-367150D87793}" presName="composite" presStyleCnt="0"/>
      <dgm:spPr/>
    </dgm:pt>
    <dgm:pt modelId="{6918EE69-EE14-42A1-BCA1-74ABAC7CC39C}" type="pres">
      <dgm:prSet presAssocID="{4B7CEA69-23F6-4FE0-9441-367150D87793}" presName="parTx" presStyleLbl="alignNode1" presStyleIdx="0" presStyleCnt="3">
        <dgm:presLayoutVars>
          <dgm:chMax val="0"/>
          <dgm:chPref val="0"/>
          <dgm:bulletEnabled val="1"/>
        </dgm:presLayoutVars>
      </dgm:prSet>
      <dgm:spPr/>
      <dgm:t>
        <a:bodyPr/>
        <a:lstStyle/>
        <a:p>
          <a:pPr rtl="1"/>
          <a:endParaRPr lang="ar-SA"/>
        </a:p>
      </dgm:t>
    </dgm:pt>
    <dgm:pt modelId="{331535E1-2C3F-4176-AD60-24E66E22D504}" type="pres">
      <dgm:prSet presAssocID="{4B7CEA69-23F6-4FE0-9441-367150D87793}" presName="desTx" presStyleLbl="alignAccFollowNode1" presStyleIdx="0" presStyleCnt="3">
        <dgm:presLayoutVars>
          <dgm:bulletEnabled val="1"/>
        </dgm:presLayoutVars>
      </dgm:prSet>
      <dgm:spPr/>
      <dgm:t>
        <a:bodyPr/>
        <a:lstStyle/>
        <a:p>
          <a:pPr rtl="1"/>
          <a:endParaRPr lang="ar-SA"/>
        </a:p>
      </dgm:t>
    </dgm:pt>
    <dgm:pt modelId="{4A1B7D77-A6F7-4C39-973C-B676823F0D63}" type="pres">
      <dgm:prSet presAssocID="{69A421ED-6E95-49CE-86E8-635A053FF3A2}" presName="space" presStyleCnt="0"/>
      <dgm:spPr/>
    </dgm:pt>
    <dgm:pt modelId="{6C9BE884-9D4D-4E12-B520-285C6C03756D}" type="pres">
      <dgm:prSet presAssocID="{92F76A33-D0AD-475B-B0AA-5BBEF0453427}" presName="composite" presStyleCnt="0"/>
      <dgm:spPr/>
    </dgm:pt>
    <dgm:pt modelId="{740AFFCA-A82D-4C7A-AE2A-3DDF97A9D0FF}" type="pres">
      <dgm:prSet presAssocID="{92F76A33-D0AD-475B-B0AA-5BBEF0453427}" presName="parTx" presStyleLbl="alignNode1" presStyleIdx="1" presStyleCnt="3">
        <dgm:presLayoutVars>
          <dgm:chMax val="0"/>
          <dgm:chPref val="0"/>
          <dgm:bulletEnabled val="1"/>
        </dgm:presLayoutVars>
      </dgm:prSet>
      <dgm:spPr/>
      <dgm:t>
        <a:bodyPr/>
        <a:lstStyle/>
        <a:p>
          <a:pPr rtl="1"/>
          <a:endParaRPr lang="ar-SA"/>
        </a:p>
      </dgm:t>
    </dgm:pt>
    <dgm:pt modelId="{A43394B5-3E30-45EC-A22F-F13AB631B644}" type="pres">
      <dgm:prSet presAssocID="{92F76A33-D0AD-475B-B0AA-5BBEF0453427}" presName="desTx" presStyleLbl="alignAccFollowNode1" presStyleIdx="1" presStyleCnt="3">
        <dgm:presLayoutVars>
          <dgm:bulletEnabled val="1"/>
        </dgm:presLayoutVars>
      </dgm:prSet>
      <dgm:spPr/>
      <dgm:t>
        <a:bodyPr/>
        <a:lstStyle/>
        <a:p>
          <a:pPr rtl="1"/>
          <a:endParaRPr lang="ar-SA"/>
        </a:p>
      </dgm:t>
    </dgm:pt>
    <dgm:pt modelId="{7AB33C69-B899-433E-8EF5-D028426A7841}" type="pres">
      <dgm:prSet presAssocID="{46815E50-6A5B-421F-86CD-B1A3482157F5}" presName="space" presStyleCnt="0"/>
      <dgm:spPr/>
    </dgm:pt>
    <dgm:pt modelId="{408FC112-93BD-4146-BD15-818E28B74BF3}" type="pres">
      <dgm:prSet presAssocID="{EE51F62F-B772-4576-9D6B-307B27C8D5AC}" presName="composite" presStyleCnt="0"/>
      <dgm:spPr/>
    </dgm:pt>
    <dgm:pt modelId="{D69E7A9C-CF44-4220-ADFB-E130D2CBD222}" type="pres">
      <dgm:prSet presAssocID="{EE51F62F-B772-4576-9D6B-307B27C8D5AC}" presName="parTx" presStyleLbl="alignNode1" presStyleIdx="2" presStyleCnt="3" custLinFactNeighborX="24993" custLinFactNeighborY="1823">
        <dgm:presLayoutVars>
          <dgm:chMax val="0"/>
          <dgm:chPref val="0"/>
          <dgm:bulletEnabled val="1"/>
        </dgm:presLayoutVars>
      </dgm:prSet>
      <dgm:spPr/>
      <dgm:t>
        <a:bodyPr/>
        <a:lstStyle/>
        <a:p>
          <a:pPr rtl="1"/>
          <a:endParaRPr lang="ar-SA"/>
        </a:p>
      </dgm:t>
    </dgm:pt>
    <dgm:pt modelId="{B83F739D-A073-4FD4-88EE-FE816BE4B852}" type="pres">
      <dgm:prSet presAssocID="{EE51F62F-B772-4576-9D6B-307B27C8D5AC}" presName="desTx" presStyleLbl="alignAccFollowNode1" presStyleIdx="2" presStyleCnt="3">
        <dgm:presLayoutVars>
          <dgm:bulletEnabled val="1"/>
        </dgm:presLayoutVars>
      </dgm:prSet>
      <dgm:spPr/>
      <dgm:t>
        <a:bodyPr/>
        <a:lstStyle/>
        <a:p>
          <a:pPr rtl="1"/>
          <a:endParaRPr lang="ar-SA"/>
        </a:p>
      </dgm:t>
    </dgm:pt>
  </dgm:ptLst>
  <dgm:cxnLst>
    <dgm:cxn modelId="{777B05D4-8204-481F-9E8E-46E4AE3F5F05}" type="presOf" srcId="{92F76A33-D0AD-475B-B0AA-5BBEF0453427}" destId="{740AFFCA-A82D-4C7A-AE2A-3DDF97A9D0FF}" srcOrd="0" destOrd="0" presId="urn:microsoft.com/office/officeart/2005/8/layout/hList1"/>
    <dgm:cxn modelId="{1B735189-B52D-4D81-821E-FFE490FF9642}" type="presOf" srcId="{4B7CEA69-23F6-4FE0-9441-367150D87793}" destId="{6918EE69-EE14-42A1-BCA1-74ABAC7CC39C}" srcOrd="0" destOrd="0" presId="urn:microsoft.com/office/officeart/2005/8/layout/hList1"/>
    <dgm:cxn modelId="{824CE44F-081E-4134-8C81-AC38C8AA2E5B}" type="presOf" srcId="{772A0FE7-2C22-4A6F-9DEA-FA89761C18CA}" destId="{133D7795-A4C2-4939-8C28-6FF09F36B205}" srcOrd="0" destOrd="0" presId="urn:microsoft.com/office/officeart/2005/8/layout/hList1"/>
    <dgm:cxn modelId="{E324D3A6-9934-4C11-87FF-838745392C2A}" type="presOf" srcId="{EE51F62F-B772-4576-9D6B-307B27C8D5AC}" destId="{D69E7A9C-CF44-4220-ADFB-E130D2CBD222}" srcOrd="0" destOrd="0" presId="urn:microsoft.com/office/officeart/2005/8/layout/hList1"/>
    <dgm:cxn modelId="{BE6FB347-9D33-4E15-BD9D-14321AB52BF0}" srcId="{92F76A33-D0AD-475B-B0AA-5BBEF0453427}" destId="{2C1348F8-DFB3-4F79-BEAA-029896CE8EC4}" srcOrd="1" destOrd="0" parTransId="{1CBC331A-57D4-4B40-A2BB-B936EA7B57AE}" sibTransId="{127DE587-C002-419D-95EC-D28042219EA7}"/>
    <dgm:cxn modelId="{DD116A51-D44F-418D-8EE8-91E4252D76C8}" srcId="{772A0FE7-2C22-4A6F-9DEA-FA89761C18CA}" destId="{EE51F62F-B772-4576-9D6B-307B27C8D5AC}" srcOrd="2" destOrd="0" parTransId="{24CBA92A-70AE-4CD4-9B60-5BE391A6D0D7}" sibTransId="{1780D3A4-27DA-483E-836D-D08BE5A45A79}"/>
    <dgm:cxn modelId="{71579004-CF0D-49C9-9A2F-CEB5DF896177}" srcId="{772A0FE7-2C22-4A6F-9DEA-FA89761C18CA}" destId="{4B7CEA69-23F6-4FE0-9441-367150D87793}" srcOrd="0" destOrd="0" parTransId="{B4E018A3-4390-4D47-84D9-159E7140336F}" sibTransId="{69A421ED-6E95-49CE-86E8-635A053FF3A2}"/>
    <dgm:cxn modelId="{5AEB20D5-2EC4-42B7-82D0-A79B16281B96}" srcId="{772A0FE7-2C22-4A6F-9DEA-FA89761C18CA}" destId="{92F76A33-D0AD-475B-B0AA-5BBEF0453427}" srcOrd="1" destOrd="0" parTransId="{9970E907-A0C1-4567-857F-161F85BB72FA}" sibTransId="{46815E50-6A5B-421F-86CD-B1A3482157F5}"/>
    <dgm:cxn modelId="{86E8EC2C-BCE8-4793-BC8C-84EFFB6DABF3}" type="presOf" srcId="{59736D34-84A2-4290-B457-C40A960D5C40}" destId="{B83F739D-A073-4FD4-88EE-FE816BE4B852}" srcOrd="0" destOrd="0" presId="urn:microsoft.com/office/officeart/2005/8/layout/hList1"/>
    <dgm:cxn modelId="{BD5CD4DF-6A2F-492F-9B11-C972A83387FF}" type="presOf" srcId="{2C1348F8-DFB3-4F79-BEAA-029896CE8EC4}" destId="{A43394B5-3E30-45EC-A22F-F13AB631B644}" srcOrd="0" destOrd="1" presId="urn:microsoft.com/office/officeart/2005/8/layout/hList1"/>
    <dgm:cxn modelId="{7C5055E6-4F4D-4FC3-ADC3-7091733F9D2A}" srcId="{4B7CEA69-23F6-4FE0-9441-367150D87793}" destId="{244B232F-4557-43B0-995A-950011DAADB7}" srcOrd="0" destOrd="0" parTransId="{4B7D8860-2ED5-4E93-94CC-1A5D27680325}" sibTransId="{F01FFEB8-D7FE-40D6-858F-5C903A8FAA91}"/>
    <dgm:cxn modelId="{DEED97AF-8318-4309-9C95-C28151B0BFEA}" srcId="{EE51F62F-B772-4576-9D6B-307B27C8D5AC}" destId="{59736D34-84A2-4290-B457-C40A960D5C40}" srcOrd="0" destOrd="0" parTransId="{CD0AD0C3-40F4-4038-8F5D-D98E0D716BD8}" sibTransId="{FD8798DE-6234-4DBF-BC2C-9FAB53112A90}"/>
    <dgm:cxn modelId="{2E4E5A65-EFE1-4D00-807D-AEFF1A532A1C}" type="presOf" srcId="{244B232F-4557-43B0-995A-950011DAADB7}" destId="{331535E1-2C3F-4176-AD60-24E66E22D504}" srcOrd="0" destOrd="0" presId="urn:microsoft.com/office/officeart/2005/8/layout/hList1"/>
    <dgm:cxn modelId="{780119E4-839B-4B80-AA6D-90A64A80CDFE}" srcId="{92F76A33-D0AD-475B-B0AA-5BBEF0453427}" destId="{965F4032-6CCC-4F52-A5D9-B04E30663C62}" srcOrd="0" destOrd="0" parTransId="{BD21F3CA-AC24-44A9-9767-798FF0C4F4FD}" sibTransId="{F7A1ADC0-4627-4A6E-A4E2-16EEA177B575}"/>
    <dgm:cxn modelId="{A5B5208D-6B70-4668-AF60-07B2573E476C}" type="presOf" srcId="{965F4032-6CCC-4F52-A5D9-B04E30663C62}" destId="{A43394B5-3E30-45EC-A22F-F13AB631B644}" srcOrd="0" destOrd="0" presId="urn:microsoft.com/office/officeart/2005/8/layout/hList1"/>
    <dgm:cxn modelId="{DB2891E0-D94B-41D4-802C-DC44C23B3292}" type="presParOf" srcId="{133D7795-A4C2-4939-8C28-6FF09F36B205}" destId="{62CD8305-CF89-41FA-890F-E80B24736452}" srcOrd="0" destOrd="0" presId="urn:microsoft.com/office/officeart/2005/8/layout/hList1"/>
    <dgm:cxn modelId="{2FA09AF7-A5DB-4AC7-955B-B8E029D64422}" type="presParOf" srcId="{62CD8305-CF89-41FA-890F-E80B24736452}" destId="{6918EE69-EE14-42A1-BCA1-74ABAC7CC39C}" srcOrd="0" destOrd="0" presId="urn:microsoft.com/office/officeart/2005/8/layout/hList1"/>
    <dgm:cxn modelId="{90A9A3A3-72F3-4FF1-B9E5-D83FAA8A7350}" type="presParOf" srcId="{62CD8305-CF89-41FA-890F-E80B24736452}" destId="{331535E1-2C3F-4176-AD60-24E66E22D504}" srcOrd="1" destOrd="0" presId="urn:microsoft.com/office/officeart/2005/8/layout/hList1"/>
    <dgm:cxn modelId="{2913E403-E0DC-4AA6-B609-F04908035D07}" type="presParOf" srcId="{133D7795-A4C2-4939-8C28-6FF09F36B205}" destId="{4A1B7D77-A6F7-4C39-973C-B676823F0D63}" srcOrd="1" destOrd="0" presId="urn:microsoft.com/office/officeart/2005/8/layout/hList1"/>
    <dgm:cxn modelId="{169CCE25-D899-4DE7-B162-17466CCF2018}" type="presParOf" srcId="{133D7795-A4C2-4939-8C28-6FF09F36B205}" destId="{6C9BE884-9D4D-4E12-B520-285C6C03756D}" srcOrd="2" destOrd="0" presId="urn:microsoft.com/office/officeart/2005/8/layout/hList1"/>
    <dgm:cxn modelId="{BD452B61-31A8-495F-B852-B605466A7FE5}" type="presParOf" srcId="{6C9BE884-9D4D-4E12-B520-285C6C03756D}" destId="{740AFFCA-A82D-4C7A-AE2A-3DDF97A9D0FF}" srcOrd="0" destOrd="0" presId="urn:microsoft.com/office/officeart/2005/8/layout/hList1"/>
    <dgm:cxn modelId="{39AE9647-9ED4-462B-99E3-54460950F3DC}" type="presParOf" srcId="{6C9BE884-9D4D-4E12-B520-285C6C03756D}" destId="{A43394B5-3E30-45EC-A22F-F13AB631B644}" srcOrd="1" destOrd="0" presId="urn:microsoft.com/office/officeart/2005/8/layout/hList1"/>
    <dgm:cxn modelId="{395D31DA-8E41-4E90-8B55-B59C01FEFF09}" type="presParOf" srcId="{133D7795-A4C2-4939-8C28-6FF09F36B205}" destId="{7AB33C69-B899-433E-8EF5-D028426A7841}" srcOrd="3" destOrd="0" presId="urn:microsoft.com/office/officeart/2005/8/layout/hList1"/>
    <dgm:cxn modelId="{55C50962-876E-49C5-B591-B7B65DE76741}" type="presParOf" srcId="{133D7795-A4C2-4939-8C28-6FF09F36B205}" destId="{408FC112-93BD-4146-BD15-818E28B74BF3}" srcOrd="4" destOrd="0" presId="urn:microsoft.com/office/officeart/2005/8/layout/hList1"/>
    <dgm:cxn modelId="{CA8D5E8F-DDD7-4692-AA20-E68F6856CC33}" type="presParOf" srcId="{408FC112-93BD-4146-BD15-818E28B74BF3}" destId="{D69E7A9C-CF44-4220-ADFB-E130D2CBD222}" srcOrd="0" destOrd="0" presId="urn:microsoft.com/office/officeart/2005/8/layout/hList1"/>
    <dgm:cxn modelId="{F6777E0D-4B82-4270-B2DA-217A47C0E7A9}" type="presParOf" srcId="{408FC112-93BD-4146-BD15-818E28B74BF3}" destId="{B83F739D-A073-4FD4-88EE-FE816BE4B852}"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B03D8B6-6C02-4CAE-8467-3090CBE0B0BC}" type="doc">
      <dgm:prSet loTypeId="urn:microsoft.com/office/officeart/2005/8/layout/vProcess5" loCatId="process" qsTypeId="urn:microsoft.com/office/officeart/2005/8/quickstyle/3d2" qsCatId="3D" csTypeId="urn:microsoft.com/office/officeart/2005/8/colors/colorful4" csCatId="colorful" phldr="1"/>
      <dgm:spPr/>
      <dgm:t>
        <a:bodyPr/>
        <a:lstStyle/>
        <a:p>
          <a:pPr rtl="1"/>
          <a:endParaRPr lang="ar-SA"/>
        </a:p>
      </dgm:t>
    </dgm:pt>
    <dgm:pt modelId="{4CDF61C8-AA2D-49D0-A0A5-2B78DDE4746D}">
      <dgm:prSet phldrT="[نص]"/>
      <dgm:spPr/>
      <dgm:t>
        <a:bodyPr/>
        <a:lstStyle/>
        <a:p>
          <a:pPr rtl="1"/>
          <a:r>
            <a:rPr lang="ar-SA" b="1" dirty="0" smtClean="0"/>
            <a:t>تنشئة جيل سليم صحياً وعقلياً ونفسياً واجتماعياً</a:t>
          </a:r>
          <a:endParaRPr lang="ar-SA" b="1" dirty="0"/>
        </a:p>
      </dgm:t>
    </dgm:pt>
    <dgm:pt modelId="{913E3B04-70D0-4AA5-867B-E7D4CB11B6AF}" type="parTrans" cxnId="{C9A10856-5B58-4828-A77A-65C2E8F2E12D}">
      <dgm:prSet/>
      <dgm:spPr/>
      <dgm:t>
        <a:bodyPr/>
        <a:lstStyle/>
        <a:p>
          <a:pPr rtl="1"/>
          <a:endParaRPr lang="ar-SA" b="1"/>
        </a:p>
      </dgm:t>
    </dgm:pt>
    <dgm:pt modelId="{7E575E6D-199C-496F-A69D-E14B94442404}" type="sibTrans" cxnId="{C9A10856-5B58-4828-A77A-65C2E8F2E12D}">
      <dgm:prSet/>
      <dgm:spPr/>
      <dgm:t>
        <a:bodyPr/>
        <a:lstStyle/>
        <a:p>
          <a:pPr rtl="1"/>
          <a:endParaRPr lang="ar-SA" b="1"/>
        </a:p>
      </dgm:t>
    </dgm:pt>
    <dgm:pt modelId="{85637C47-09A5-4A9C-A0AF-D09124C3F499}">
      <dgm:prSet phldrT="[نص]"/>
      <dgm:spPr/>
      <dgm:t>
        <a:bodyPr/>
        <a:lstStyle/>
        <a:p>
          <a:pPr rtl="1"/>
          <a:r>
            <a:rPr lang="ar-SA" b="1" dirty="0" smtClean="0"/>
            <a:t>الوقاية من الأمراض المعدية</a:t>
          </a:r>
          <a:endParaRPr lang="ar-SA" b="1" dirty="0"/>
        </a:p>
      </dgm:t>
    </dgm:pt>
    <dgm:pt modelId="{ECEEC05D-F083-4302-B299-1CBAE742994F}" type="parTrans" cxnId="{732B10EA-731A-4A32-BA8B-8B5AFF28C6C4}">
      <dgm:prSet/>
      <dgm:spPr/>
      <dgm:t>
        <a:bodyPr/>
        <a:lstStyle/>
        <a:p>
          <a:pPr rtl="1"/>
          <a:endParaRPr lang="ar-SA" b="1"/>
        </a:p>
      </dgm:t>
    </dgm:pt>
    <dgm:pt modelId="{283E74F7-CEB5-4046-931A-29B6C1988E47}" type="sibTrans" cxnId="{732B10EA-731A-4A32-BA8B-8B5AFF28C6C4}">
      <dgm:prSet/>
      <dgm:spPr/>
      <dgm:t>
        <a:bodyPr/>
        <a:lstStyle/>
        <a:p>
          <a:pPr rtl="1"/>
          <a:endParaRPr lang="ar-SA" b="1"/>
        </a:p>
      </dgm:t>
    </dgm:pt>
    <dgm:pt modelId="{EF963DF3-71B0-49CC-BAE4-3BAB9B570BFD}">
      <dgm:prSet phldrT="[نص]"/>
      <dgm:spPr/>
      <dgm:t>
        <a:bodyPr/>
        <a:lstStyle/>
        <a:p>
          <a:pPr rtl="1"/>
          <a:r>
            <a:rPr lang="ar-SA" b="1" dirty="0" smtClean="0"/>
            <a:t>توفير البيئة الصحية المدرسية</a:t>
          </a:r>
          <a:endParaRPr lang="ar-SA" b="1" dirty="0"/>
        </a:p>
      </dgm:t>
    </dgm:pt>
    <dgm:pt modelId="{C8362424-878F-4802-A782-65587A1DB08A}" type="parTrans" cxnId="{433A6613-D841-485A-B3A9-A5012B399681}">
      <dgm:prSet/>
      <dgm:spPr/>
      <dgm:t>
        <a:bodyPr/>
        <a:lstStyle/>
        <a:p>
          <a:pPr rtl="1"/>
          <a:endParaRPr lang="ar-SA" b="1"/>
        </a:p>
      </dgm:t>
    </dgm:pt>
    <dgm:pt modelId="{6406417A-F86C-47CA-BF5C-D028716DBD4F}" type="sibTrans" cxnId="{433A6613-D841-485A-B3A9-A5012B399681}">
      <dgm:prSet/>
      <dgm:spPr/>
      <dgm:t>
        <a:bodyPr/>
        <a:lstStyle/>
        <a:p>
          <a:pPr rtl="1"/>
          <a:endParaRPr lang="ar-SA" b="1"/>
        </a:p>
      </dgm:t>
    </dgm:pt>
    <dgm:pt modelId="{B3F53382-2C7B-4AEB-AF6D-A01FFA556E37}">
      <dgm:prSet/>
      <dgm:spPr/>
      <dgm:t>
        <a:bodyPr/>
        <a:lstStyle/>
        <a:p>
          <a:pPr rtl="1"/>
          <a:r>
            <a:rPr lang="ar-SA" b="1" dirty="0" smtClean="0"/>
            <a:t>علاج الحالات المرضية ومتابعتها</a:t>
          </a:r>
          <a:endParaRPr lang="ar-SA" b="1" dirty="0"/>
        </a:p>
      </dgm:t>
    </dgm:pt>
    <dgm:pt modelId="{0D0D18E1-CF19-4BB9-9AA5-1E7CD590DAE0}" type="parTrans" cxnId="{DF16AF1A-ECA4-4A32-897A-BD9FD65842E3}">
      <dgm:prSet/>
      <dgm:spPr/>
      <dgm:t>
        <a:bodyPr/>
        <a:lstStyle/>
        <a:p>
          <a:pPr rtl="1"/>
          <a:endParaRPr lang="ar-SA" b="1"/>
        </a:p>
      </dgm:t>
    </dgm:pt>
    <dgm:pt modelId="{DB6E356D-ED90-4846-9BFD-7BB33ECE0E8A}" type="sibTrans" cxnId="{DF16AF1A-ECA4-4A32-897A-BD9FD65842E3}">
      <dgm:prSet/>
      <dgm:spPr/>
      <dgm:t>
        <a:bodyPr/>
        <a:lstStyle/>
        <a:p>
          <a:pPr rtl="1"/>
          <a:endParaRPr lang="ar-SA" b="1"/>
        </a:p>
      </dgm:t>
    </dgm:pt>
    <dgm:pt modelId="{4DFC3A0F-9070-4C89-A347-3934C52F29CD}">
      <dgm:prSet/>
      <dgm:spPr/>
      <dgm:t>
        <a:bodyPr/>
        <a:lstStyle/>
        <a:p>
          <a:pPr rtl="1"/>
          <a:r>
            <a:rPr lang="ar-SA" b="1" dirty="0" smtClean="0"/>
            <a:t>الرعاية الصحية للمعوقين بدنياً وعقلياً</a:t>
          </a:r>
          <a:endParaRPr lang="ar-SA" b="1" dirty="0"/>
        </a:p>
      </dgm:t>
    </dgm:pt>
    <dgm:pt modelId="{0A4FAD11-351F-4915-8813-861DBB1B65E8}" type="parTrans" cxnId="{9B6FF8F5-B739-4A79-858A-14725CB6CBDF}">
      <dgm:prSet/>
      <dgm:spPr/>
      <dgm:t>
        <a:bodyPr/>
        <a:lstStyle/>
        <a:p>
          <a:pPr rtl="1"/>
          <a:endParaRPr lang="ar-SA" b="1"/>
        </a:p>
      </dgm:t>
    </dgm:pt>
    <dgm:pt modelId="{964A9F37-4E84-4E1F-94CA-77850146A2CB}" type="sibTrans" cxnId="{9B6FF8F5-B739-4A79-858A-14725CB6CBDF}">
      <dgm:prSet/>
      <dgm:spPr/>
      <dgm:t>
        <a:bodyPr/>
        <a:lstStyle/>
        <a:p>
          <a:pPr rtl="1"/>
          <a:endParaRPr lang="ar-SA" b="1"/>
        </a:p>
      </dgm:t>
    </dgm:pt>
    <dgm:pt modelId="{E07DD890-4BEB-4004-B3FD-F1863DC1FDC3}" type="pres">
      <dgm:prSet presAssocID="{0B03D8B6-6C02-4CAE-8467-3090CBE0B0BC}" presName="outerComposite" presStyleCnt="0">
        <dgm:presLayoutVars>
          <dgm:chMax val="5"/>
          <dgm:dir/>
          <dgm:resizeHandles val="exact"/>
        </dgm:presLayoutVars>
      </dgm:prSet>
      <dgm:spPr/>
      <dgm:t>
        <a:bodyPr/>
        <a:lstStyle/>
        <a:p>
          <a:pPr rtl="1"/>
          <a:endParaRPr lang="ar-SA"/>
        </a:p>
      </dgm:t>
    </dgm:pt>
    <dgm:pt modelId="{C1088FA8-9F7A-4834-90EE-44B27F70947C}" type="pres">
      <dgm:prSet presAssocID="{0B03D8B6-6C02-4CAE-8467-3090CBE0B0BC}" presName="dummyMaxCanvas" presStyleCnt="0">
        <dgm:presLayoutVars/>
      </dgm:prSet>
      <dgm:spPr/>
    </dgm:pt>
    <dgm:pt modelId="{7D002D14-B7CF-43A6-8ED7-E0C32E19ABB9}" type="pres">
      <dgm:prSet presAssocID="{0B03D8B6-6C02-4CAE-8467-3090CBE0B0BC}" presName="FiveNodes_1" presStyleLbl="node1" presStyleIdx="0" presStyleCnt="5">
        <dgm:presLayoutVars>
          <dgm:bulletEnabled val="1"/>
        </dgm:presLayoutVars>
      </dgm:prSet>
      <dgm:spPr/>
      <dgm:t>
        <a:bodyPr/>
        <a:lstStyle/>
        <a:p>
          <a:pPr rtl="1"/>
          <a:endParaRPr lang="ar-SA"/>
        </a:p>
      </dgm:t>
    </dgm:pt>
    <dgm:pt modelId="{34167A55-F8ED-450C-BE83-9B0217BC27DE}" type="pres">
      <dgm:prSet presAssocID="{0B03D8B6-6C02-4CAE-8467-3090CBE0B0BC}" presName="FiveNodes_2" presStyleLbl="node1" presStyleIdx="1" presStyleCnt="5">
        <dgm:presLayoutVars>
          <dgm:bulletEnabled val="1"/>
        </dgm:presLayoutVars>
      </dgm:prSet>
      <dgm:spPr/>
      <dgm:t>
        <a:bodyPr/>
        <a:lstStyle/>
        <a:p>
          <a:pPr rtl="1"/>
          <a:endParaRPr lang="ar-SA"/>
        </a:p>
      </dgm:t>
    </dgm:pt>
    <dgm:pt modelId="{F7472C4C-F9F0-4CD9-AB8A-E93EF262B5E6}" type="pres">
      <dgm:prSet presAssocID="{0B03D8B6-6C02-4CAE-8467-3090CBE0B0BC}" presName="FiveNodes_3" presStyleLbl="node1" presStyleIdx="2" presStyleCnt="5">
        <dgm:presLayoutVars>
          <dgm:bulletEnabled val="1"/>
        </dgm:presLayoutVars>
      </dgm:prSet>
      <dgm:spPr/>
      <dgm:t>
        <a:bodyPr/>
        <a:lstStyle/>
        <a:p>
          <a:pPr rtl="1"/>
          <a:endParaRPr lang="ar-SA"/>
        </a:p>
      </dgm:t>
    </dgm:pt>
    <dgm:pt modelId="{AC0BC91E-C794-4392-8E06-0414B0891A45}" type="pres">
      <dgm:prSet presAssocID="{0B03D8B6-6C02-4CAE-8467-3090CBE0B0BC}" presName="FiveNodes_4" presStyleLbl="node1" presStyleIdx="3" presStyleCnt="5">
        <dgm:presLayoutVars>
          <dgm:bulletEnabled val="1"/>
        </dgm:presLayoutVars>
      </dgm:prSet>
      <dgm:spPr/>
      <dgm:t>
        <a:bodyPr/>
        <a:lstStyle/>
        <a:p>
          <a:pPr rtl="1"/>
          <a:endParaRPr lang="ar-SA"/>
        </a:p>
      </dgm:t>
    </dgm:pt>
    <dgm:pt modelId="{32BC8456-7E93-4455-ACA2-937A283C6DC6}" type="pres">
      <dgm:prSet presAssocID="{0B03D8B6-6C02-4CAE-8467-3090CBE0B0BC}" presName="FiveNodes_5" presStyleLbl="node1" presStyleIdx="4" presStyleCnt="5">
        <dgm:presLayoutVars>
          <dgm:bulletEnabled val="1"/>
        </dgm:presLayoutVars>
      </dgm:prSet>
      <dgm:spPr/>
      <dgm:t>
        <a:bodyPr/>
        <a:lstStyle/>
        <a:p>
          <a:pPr rtl="1"/>
          <a:endParaRPr lang="ar-SA"/>
        </a:p>
      </dgm:t>
    </dgm:pt>
    <dgm:pt modelId="{CD7874EF-9A9F-42BA-AAEF-15C7D4DCD87F}" type="pres">
      <dgm:prSet presAssocID="{0B03D8B6-6C02-4CAE-8467-3090CBE0B0BC}" presName="FiveConn_1-2" presStyleLbl="fgAccFollowNode1" presStyleIdx="0" presStyleCnt="4">
        <dgm:presLayoutVars>
          <dgm:bulletEnabled val="1"/>
        </dgm:presLayoutVars>
      </dgm:prSet>
      <dgm:spPr/>
      <dgm:t>
        <a:bodyPr/>
        <a:lstStyle/>
        <a:p>
          <a:pPr rtl="1"/>
          <a:endParaRPr lang="ar-SA"/>
        </a:p>
      </dgm:t>
    </dgm:pt>
    <dgm:pt modelId="{C8068CDF-F974-4867-BC35-6C707D4E84F4}" type="pres">
      <dgm:prSet presAssocID="{0B03D8B6-6C02-4CAE-8467-3090CBE0B0BC}" presName="FiveConn_2-3" presStyleLbl="fgAccFollowNode1" presStyleIdx="1" presStyleCnt="4">
        <dgm:presLayoutVars>
          <dgm:bulletEnabled val="1"/>
        </dgm:presLayoutVars>
      </dgm:prSet>
      <dgm:spPr/>
      <dgm:t>
        <a:bodyPr/>
        <a:lstStyle/>
        <a:p>
          <a:pPr rtl="1"/>
          <a:endParaRPr lang="ar-SA"/>
        </a:p>
      </dgm:t>
    </dgm:pt>
    <dgm:pt modelId="{6C82C82D-F0DD-4ED5-B3E8-676487AA5CDE}" type="pres">
      <dgm:prSet presAssocID="{0B03D8B6-6C02-4CAE-8467-3090CBE0B0BC}" presName="FiveConn_3-4" presStyleLbl="fgAccFollowNode1" presStyleIdx="2" presStyleCnt="4">
        <dgm:presLayoutVars>
          <dgm:bulletEnabled val="1"/>
        </dgm:presLayoutVars>
      </dgm:prSet>
      <dgm:spPr/>
      <dgm:t>
        <a:bodyPr/>
        <a:lstStyle/>
        <a:p>
          <a:pPr rtl="1"/>
          <a:endParaRPr lang="ar-SA"/>
        </a:p>
      </dgm:t>
    </dgm:pt>
    <dgm:pt modelId="{7013340F-DEC1-4132-B24B-D32D1096BA0F}" type="pres">
      <dgm:prSet presAssocID="{0B03D8B6-6C02-4CAE-8467-3090CBE0B0BC}" presName="FiveConn_4-5" presStyleLbl="fgAccFollowNode1" presStyleIdx="3" presStyleCnt="4">
        <dgm:presLayoutVars>
          <dgm:bulletEnabled val="1"/>
        </dgm:presLayoutVars>
      </dgm:prSet>
      <dgm:spPr/>
      <dgm:t>
        <a:bodyPr/>
        <a:lstStyle/>
        <a:p>
          <a:pPr rtl="1"/>
          <a:endParaRPr lang="ar-SA"/>
        </a:p>
      </dgm:t>
    </dgm:pt>
    <dgm:pt modelId="{BE855588-77F8-4DD0-B828-C0D98A903045}" type="pres">
      <dgm:prSet presAssocID="{0B03D8B6-6C02-4CAE-8467-3090CBE0B0BC}" presName="FiveNodes_1_text" presStyleLbl="node1" presStyleIdx="4" presStyleCnt="5">
        <dgm:presLayoutVars>
          <dgm:bulletEnabled val="1"/>
        </dgm:presLayoutVars>
      </dgm:prSet>
      <dgm:spPr/>
      <dgm:t>
        <a:bodyPr/>
        <a:lstStyle/>
        <a:p>
          <a:pPr rtl="1"/>
          <a:endParaRPr lang="ar-SA"/>
        </a:p>
      </dgm:t>
    </dgm:pt>
    <dgm:pt modelId="{D9D77899-389B-4C76-9924-BAF232B05151}" type="pres">
      <dgm:prSet presAssocID="{0B03D8B6-6C02-4CAE-8467-3090CBE0B0BC}" presName="FiveNodes_2_text" presStyleLbl="node1" presStyleIdx="4" presStyleCnt="5">
        <dgm:presLayoutVars>
          <dgm:bulletEnabled val="1"/>
        </dgm:presLayoutVars>
      </dgm:prSet>
      <dgm:spPr/>
      <dgm:t>
        <a:bodyPr/>
        <a:lstStyle/>
        <a:p>
          <a:pPr rtl="1"/>
          <a:endParaRPr lang="ar-SA"/>
        </a:p>
      </dgm:t>
    </dgm:pt>
    <dgm:pt modelId="{41EBCEE2-DB22-45B7-AA75-580190A6F2F8}" type="pres">
      <dgm:prSet presAssocID="{0B03D8B6-6C02-4CAE-8467-3090CBE0B0BC}" presName="FiveNodes_3_text" presStyleLbl="node1" presStyleIdx="4" presStyleCnt="5">
        <dgm:presLayoutVars>
          <dgm:bulletEnabled val="1"/>
        </dgm:presLayoutVars>
      </dgm:prSet>
      <dgm:spPr/>
      <dgm:t>
        <a:bodyPr/>
        <a:lstStyle/>
        <a:p>
          <a:pPr rtl="1"/>
          <a:endParaRPr lang="ar-SA"/>
        </a:p>
      </dgm:t>
    </dgm:pt>
    <dgm:pt modelId="{50E569B6-63AB-4100-9C54-8644D18ACF12}" type="pres">
      <dgm:prSet presAssocID="{0B03D8B6-6C02-4CAE-8467-3090CBE0B0BC}" presName="FiveNodes_4_text" presStyleLbl="node1" presStyleIdx="4" presStyleCnt="5">
        <dgm:presLayoutVars>
          <dgm:bulletEnabled val="1"/>
        </dgm:presLayoutVars>
      </dgm:prSet>
      <dgm:spPr/>
      <dgm:t>
        <a:bodyPr/>
        <a:lstStyle/>
        <a:p>
          <a:pPr rtl="1"/>
          <a:endParaRPr lang="ar-SA"/>
        </a:p>
      </dgm:t>
    </dgm:pt>
    <dgm:pt modelId="{41C28F40-A3E2-4EF0-9CDF-9B330459B494}" type="pres">
      <dgm:prSet presAssocID="{0B03D8B6-6C02-4CAE-8467-3090CBE0B0BC}" presName="FiveNodes_5_text" presStyleLbl="node1" presStyleIdx="4" presStyleCnt="5">
        <dgm:presLayoutVars>
          <dgm:bulletEnabled val="1"/>
        </dgm:presLayoutVars>
      </dgm:prSet>
      <dgm:spPr/>
      <dgm:t>
        <a:bodyPr/>
        <a:lstStyle/>
        <a:p>
          <a:pPr rtl="1"/>
          <a:endParaRPr lang="ar-SA"/>
        </a:p>
      </dgm:t>
    </dgm:pt>
  </dgm:ptLst>
  <dgm:cxnLst>
    <dgm:cxn modelId="{8D508933-9F32-40DD-8C41-8EAC846FD848}" type="presOf" srcId="{4CDF61C8-AA2D-49D0-A0A5-2B78DDE4746D}" destId="{7D002D14-B7CF-43A6-8ED7-E0C32E19ABB9}" srcOrd="0" destOrd="0" presId="urn:microsoft.com/office/officeart/2005/8/layout/vProcess5"/>
    <dgm:cxn modelId="{DF16AF1A-ECA4-4A32-897A-BD9FD65842E3}" srcId="{0B03D8B6-6C02-4CAE-8467-3090CBE0B0BC}" destId="{B3F53382-2C7B-4AEB-AF6D-A01FFA556E37}" srcOrd="3" destOrd="0" parTransId="{0D0D18E1-CF19-4BB9-9AA5-1E7CD590DAE0}" sibTransId="{DB6E356D-ED90-4846-9BFD-7BB33ECE0E8A}"/>
    <dgm:cxn modelId="{3E063871-6DCD-49DC-8A24-D67A883D4B31}" type="presOf" srcId="{7E575E6D-199C-496F-A69D-E14B94442404}" destId="{CD7874EF-9A9F-42BA-AAEF-15C7D4DCD87F}" srcOrd="0" destOrd="0" presId="urn:microsoft.com/office/officeart/2005/8/layout/vProcess5"/>
    <dgm:cxn modelId="{D77BD648-5713-4718-A1B1-ACF8AB2C12AF}" type="presOf" srcId="{283E74F7-CEB5-4046-931A-29B6C1988E47}" destId="{C8068CDF-F974-4867-BC35-6C707D4E84F4}" srcOrd="0" destOrd="0" presId="urn:microsoft.com/office/officeart/2005/8/layout/vProcess5"/>
    <dgm:cxn modelId="{C9A10856-5B58-4828-A77A-65C2E8F2E12D}" srcId="{0B03D8B6-6C02-4CAE-8467-3090CBE0B0BC}" destId="{4CDF61C8-AA2D-49D0-A0A5-2B78DDE4746D}" srcOrd="0" destOrd="0" parTransId="{913E3B04-70D0-4AA5-867B-E7D4CB11B6AF}" sibTransId="{7E575E6D-199C-496F-A69D-E14B94442404}"/>
    <dgm:cxn modelId="{0DF2EF38-C718-4C68-9329-07B66264AC15}" type="presOf" srcId="{EF963DF3-71B0-49CC-BAE4-3BAB9B570BFD}" destId="{F7472C4C-F9F0-4CD9-AB8A-E93EF262B5E6}" srcOrd="0" destOrd="0" presId="urn:microsoft.com/office/officeart/2005/8/layout/vProcess5"/>
    <dgm:cxn modelId="{EC0A9533-459E-4845-875B-D2E38525B776}" type="presOf" srcId="{4DFC3A0F-9070-4C89-A347-3934C52F29CD}" destId="{41C28F40-A3E2-4EF0-9CDF-9B330459B494}" srcOrd="1" destOrd="0" presId="urn:microsoft.com/office/officeart/2005/8/layout/vProcess5"/>
    <dgm:cxn modelId="{B90E4FB0-B2E0-4911-A6DE-43BD1F1B94CE}" type="presOf" srcId="{85637C47-09A5-4A9C-A0AF-D09124C3F499}" destId="{D9D77899-389B-4C76-9924-BAF232B05151}" srcOrd="1" destOrd="0" presId="urn:microsoft.com/office/officeart/2005/8/layout/vProcess5"/>
    <dgm:cxn modelId="{F9FCC590-5633-4ECF-8E51-FFAAFDC05630}" type="presOf" srcId="{6406417A-F86C-47CA-BF5C-D028716DBD4F}" destId="{6C82C82D-F0DD-4ED5-B3E8-676487AA5CDE}" srcOrd="0" destOrd="0" presId="urn:microsoft.com/office/officeart/2005/8/layout/vProcess5"/>
    <dgm:cxn modelId="{732B10EA-731A-4A32-BA8B-8B5AFF28C6C4}" srcId="{0B03D8B6-6C02-4CAE-8467-3090CBE0B0BC}" destId="{85637C47-09A5-4A9C-A0AF-D09124C3F499}" srcOrd="1" destOrd="0" parTransId="{ECEEC05D-F083-4302-B299-1CBAE742994F}" sibTransId="{283E74F7-CEB5-4046-931A-29B6C1988E47}"/>
    <dgm:cxn modelId="{9388A574-A218-4A6B-84DD-EC59EE39FE2A}" type="presOf" srcId="{85637C47-09A5-4A9C-A0AF-D09124C3F499}" destId="{34167A55-F8ED-450C-BE83-9B0217BC27DE}" srcOrd="0" destOrd="0" presId="urn:microsoft.com/office/officeart/2005/8/layout/vProcess5"/>
    <dgm:cxn modelId="{61A8DAFF-097A-42C9-ABCB-09E465C85C90}" type="presOf" srcId="{DB6E356D-ED90-4846-9BFD-7BB33ECE0E8A}" destId="{7013340F-DEC1-4132-B24B-D32D1096BA0F}" srcOrd="0" destOrd="0" presId="urn:microsoft.com/office/officeart/2005/8/layout/vProcess5"/>
    <dgm:cxn modelId="{433A6613-D841-485A-B3A9-A5012B399681}" srcId="{0B03D8B6-6C02-4CAE-8467-3090CBE0B0BC}" destId="{EF963DF3-71B0-49CC-BAE4-3BAB9B570BFD}" srcOrd="2" destOrd="0" parTransId="{C8362424-878F-4802-A782-65587A1DB08A}" sibTransId="{6406417A-F86C-47CA-BF5C-D028716DBD4F}"/>
    <dgm:cxn modelId="{9007E05F-1616-4011-BFCB-5BD7F3EAE96B}" type="presOf" srcId="{4DFC3A0F-9070-4C89-A347-3934C52F29CD}" destId="{32BC8456-7E93-4455-ACA2-937A283C6DC6}" srcOrd="0" destOrd="0" presId="urn:microsoft.com/office/officeart/2005/8/layout/vProcess5"/>
    <dgm:cxn modelId="{9B6FF8F5-B739-4A79-858A-14725CB6CBDF}" srcId="{0B03D8B6-6C02-4CAE-8467-3090CBE0B0BC}" destId="{4DFC3A0F-9070-4C89-A347-3934C52F29CD}" srcOrd="4" destOrd="0" parTransId="{0A4FAD11-351F-4915-8813-861DBB1B65E8}" sibTransId="{964A9F37-4E84-4E1F-94CA-77850146A2CB}"/>
    <dgm:cxn modelId="{90F5A3E6-CF49-489D-AD7E-3E6EF96E532B}" type="presOf" srcId="{0B03D8B6-6C02-4CAE-8467-3090CBE0B0BC}" destId="{E07DD890-4BEB-4004-B3FD-F1863DC1FDC3}" srcOrd="0" destOrd="0" presId="urn:microsoft.com/office/officeart/2005/8/layout/vProcess5"/>
    <dgm:cxn modelId="{D5B78314-1D5C-433F-B840-D6C8A5B83091}" type="presOf" srcId="{B3F53382-2C7B-4AEB-AF6D-A01FFA556E37}" destId="{AC0BC91E-C794-4392-8E06-0414B0891A45}" srcOrd="0" destOrd="0" presId="urn:microsoft.com/office/officeart/2005/8/layout/vProcess5"/>
    <dgm:cxn modelId="{FAB9E0EE-3E65-46F6-90E7-B0B94C04D6EA}" type="presOf" srcId="{4CDF61C8-AA2D-49D0-A0A5-2B78DDE4746D}" destId="{BE855588-77F8-4DD0-B828-C0D98A903045}" srcOrd="1" destOrd="0" presId="urn:microsoft.com/office/officeart/2005/8/layout/vProcess5"/>
    <dgm:cxn modelId="{A55A5229-CB80-4E69-9CAE-A747A0C1A7C8}" type="presOf" srcId="{B3F53382-2C7B-4AEB-AF6D-A01FFA556E37}" destId="{50E569B6-63AB-4100-9C54-8644D18ACF12}" srcOrd="1" destOrd="0" presId="urn:microsoft.com/office/officeart/2005/8/layout/vProcess5"/>
    <dgm:cxn modelId="{FBDEA4C6-684C-416B-83F6-B49898F16E19}" type="presOf" srcId="{EF963DF3-71B0-49CC-BAE4-3BAB9B570BFD}" destId="{41EBCEE2-DB22-45B7-AA75-580190A6F2F8}" srcOrd="1" destOrd="0" presId="urn:microsoft.com/office/officeart/2005/8/layout/vProcess5"/>
    <dgm:cxn modelId="{6946BFAD-5196-46BD-9146-DD57B9FD6275}" type="presParOf" srcId="{E07DD890-4BEB-4004-B3FD-F1863DC1FDC3}" destId="{C1088FA8-9F7A-4834-90EE-44B27F70947C}" srcOrd="0" destOrd="0" presId="urn:microsoft.com/office/officeart/2005/8/layout/vProcess5"/>
    <dgm:cxn modelId="{40C1054F-44EA-4CA1-9FB1-D87F889C6394}" type="presParOf" srcId="{E07DD890-4BEB-4004-B3FD-F1863DC1FDC3}" destId="{7D002D14-B7CF-43A6-8ED7-E0C32E19ABB9}" srcOrd="1" destOrd="0" presId="urn:microsoft.com/office/officeart/2005/8/layout/vProcess5"/>
    <dgm:cxn modelId="{2AA9DF64-DE30-4A28-9C55-7A9B81084C87}" type="presParOf" srcId="{E07DD890-4BEB-4004-B3FD-F1863DC1FDC3}" destId="{34167A55-F8ED-450C-BE83-9B0217BC27DE}" srcOrd="2" destOrd="0" presId="urn:microsoft.com/office/officeart/2005/8/layout/vProcess5"/>
    <dgm:cxn modelId="{69893975-D24E-4C8F-8EB6-0B9E87A7D8D7}" type="presParOf" srcId="{E07DD890-4BEB-4004-B3FD-F1863DC1FDC3}" destId="{F7472C4C-F9F0-4CD9-AB8A-E93EF262B5E6}" srcOrd="3" destOrd="0" presId="urn:microsoft.com/office/officeart/2005/8/layout/vProcess5"/>
    <dgm:cxn modelId="{87B74C51-584D-4629-AEEC-70C58FFBAB5D}" type="presParOf" srcId="{E07DD890-4BEB-4004-B3FD-F1863DC1FDC3}" destId="{AC0BC91E-C794-4392-8E06-0414B0891A45}" srcOrd="4" destOrd="0" presId="urn:microsoft.com/office/officeart/2005/8/layout/vProcess5"/>
    <dgm:cxn modelId="{77718593-9D1E-4B2A-9646-0ADECADEAA10}" type="presParOf" srcId="{E07DD890-4BEB-4004-B3FD-F1863DC1FDC3}" destId="{32BC8456-7E93-4455-ACA2-937A283C6DC6}" srcOrd="5" destOrd="0" presId="urn:microsoft.com/office/officeart/2005/8/layout/vProcess5"/>
    <dgm:cxn modelId="{65C101D6-06CE-461F-89CF-CA69230BB4EB}" type="presParOf" srcId="{E07DD890-4BEB-4004-B3FD-F1863DC1FDC3}" destId="{CD7874EF-9A9F-42BA-AAEF-15C7D4DCD87F}" srcOrd="6" destOrd="0" presId="urn:microsoft.com/office/officeart/2005/8/layout/vProcess5"/>
    <dgm:cxn modelId="{0789FA30-E02B-4AC9-A4A4-BD98BCF9FD97}" type="presParOf" srcId="{E07DD890-4BEB-4004-B3FD-F1863DC1FDC3}" destId="{C8068CDF-F974-4867-BC35-6C707D4E84F4}" srcOrd="7" destOrd="0" presId="urn:microsoft.com/office/officeart/2005/8/layout/vProcess5"/>
    <dgm:cxn modelId="{5CF177AE-A176-4D97-B578-5C9E8D7887FE}" type="presParOf" srcId="{E07DD890-4BEB-4004-B3FD-F1863DC1FDC3}" destId="{6C82C82D-F0DD-4ED5-B3E8-676487AA5CDE}" srcOrd="8" destOrd="0" presId="urn:microsoft.com/office/officeart/2005/8/layout/vProcess5"/>
    <dgm:cxn modelId="{3E08320D-3799-4385-BAC9-3B9884409AC8}" type="presParOf" srcId="{E07DD890-4BEB-4004-B3FD-F1863DC1FDC3}" destId="{7013340F-DEC1-4132-B24B-D32D1096BA0F}" srcOrd="9" destOrd="0" presId="urn:microsoft.com/office/officeart/2005/8/layout/vProcess5"/>
    <dgm:cxn modelId="{51A085B4-D33D-4317-AA78-2571958FC7EC}" type="presParOf" srcId="{E07DD890-4BEB-4004-B3FD-F1863DC1FDC3}" destId="{BE855588-77F8-4DD0-B828-C0D98A903045}" srcOrd="10" destOrd="0" presId="urn:microsoft.com/office/officeart/2005/8/layout/vProcess5"/>
    <dgm:cxn modelId="{EC3F3556-FB31-43A8-A8C9-F856B53F2DDB}" type="presParOf" srcId="{E07DD890-4BEB-4004-B3FD-F1863DC1FDC3}" destId="{D9D77899-389B-4C76-9924-BAF232B05151}" srcOrd="11" destOrd="0" presId="urn:microsoft.com/office/officeart/2005/8/layout/vProcess5"/>
    <dgm:cxn modelId="{3EBB4CFA-C104-4449-AB96-90BEFB9DA0D6}" type="presParOf" srcId="{E07DD890-4BEB-4004-B3FD-F1863DC1FDC3}" destId="{41EBCEE2-DB22-45B7-AA75-580190A6F2F8}" srcOrd="12" destOrd="0" presId="urn:microsoft.com/office/officeart/2005/8/layout/vProcess5"/>
    <dgm:cxn modelId="{5395A928-E674-4EC5-8C82-7020DE1BD232}" type="presParOf" srcId="{E07DD890-4BEB-4004-B3FD-F1863DC1FDC3}" destId="{50E569B6-63AB-4100-9C54-8644D18ACF12}" srcOrd="13" destOrd="0" presId="urn:microsoft.com/office/officeart/2005/8/layout/vProcess5"/>
    <dgm:cxn modelId="{CFCDDA18-3414-4C5F-93B2-F93957DCE0CC}" type="presParOf" srcId="{E07DD890-4BEB-4004-B3FD-F1863DC1FDC3}" destId="{41C28F40-A3E2-4EF0-9CDF-9B330459B494}" srcOrd="14"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A6624D9-B3C3-4E78-B902-B0A36E8FDA32}" type="doc">
      <dgm:prSet loTypeId="urn:microsoft.com/office/officeart/2005/8/layout/list1" loCatId="list" qsTypeId="urn:microsoft.com/office/officeart/2005/8/quickstyle/3d3" qsCatId="3D" csTypeId="urn:microsoft.com/office/officeart/2005/8/colors/accent5_3" csCatId="accent5" phldr="1"/>
      <dgm:spPr/>
      <dgm:t>
        <a:bodyPr/>
        <a:lstStyle/>
        <a:p>
          <a:pPr rtl="1"/>
          <a:endParaRPr lang="ar-SA"/>
        </a:p>
      </dgm:t>
    </dgm:pt>
    <dgm:pt modelId="{0CAF29D4-6450-4F01-A001-D6F324CF41BD}">
      <dgm:prSet phldrT="[نص]"/>
      <dgm:spPr/>
      <dgm:t>
        <a:bodyPr/>
        <a:lstStyle/>
        <a:p>
          <a:pPr algn="ctr" rtl="1"/>
          <a:r>
            <a:rPr lang="ar-SA" dirty="0" smtClean="0"/>
            <a:t>خدمات الصحة المدرسية </a:t>
          </a:r>
          <a:endParaRPr lang="ar-SA" dirty="0"/>
        </a:p>
      </dgm:t>
    </dgm:pt>
    <dgm:pt modelId="{6B4D9A0E-9166-48F9-B711-D7F568CDFB5E}" type="parTrans" cxnId="{C759167D-273D-4E4B-B901-F961212805F2}">
      <dgm:prSet/>
      <dgm:spPr/>
      <dgm:t>
        <a:bodyPr/>
        <a:lstStyle/>
        <a:p>
          <a:pPr algn="ctr" rtl="1"/>
          <a:endParaRPr lang="ar-SA"/>
        </a:p>
      </dgm:t>
    </dgm:pt>
    <dgm:pt modelId="{EA493C6A-EDC7-4EC2-A549-154CB37B9427}" type="sibTrans" cxnId="{C759167D-273D-4E4B-B901-F961212805F2}">
      <dgm:prSet/>
      <dgm:spPr/>
      <dgm:t>
        <a:bodyPr/>
        <a:lstStyle/>
        <a:p>
          <a:pPr algn="ctr" rtl="1"/>
          <a:endParaRPr lang="ar-SA"/>
        </a:p>
      </dgm:t>
    </dgm:pt>
    <dgm:pt modelId="{66D28EEE-9C0B-4105-9993-2FB0BC59F72E}">
      <dgm:prSet phldrT="[نص]"/>
      <dgm:spPr/>
      <dgm:t>
        <a:bodyPr/>
        <a:lstStyle/>
        <a:p>
          <a:pPr algn="ctr" rtl="1"/>
          <a:r>
            <a:rPr lang="ar-SA" dirty="0" smtClean="0"/>
            <a:t>التربية الصحية المدرسية</a:t>
          </a:r>
          <a:endParaRPr lang="ar-SA" dirty="0"/>
        </a:p>
      </dgm:t>
    </dgm:pt>
    <dgm:pt modelId="{766E0A68-84B5-4125-8FA9-634927D5BB46}" type="parTrans" cxnId="{EF130756-E0B5-43B4-8A26-2A67E5E5D01B}">
      <dgm:prSet/>
      <dgm:spPr/>
      <dgm:t>
        <a:bodyPr/>
        <a:lstStyle/>
        <a:p>
          <a:pPr algn="ctr" rtl="1"/>
          <a:endParaRPr lang="ar-SA"/>
        </a:p>
      </dgm:t>
    </dgm:pt>
    <dgm:pt modelId="{C46B87B9-9F28-4465-8696-2D0DDEAD9773}" type="sibTrans" cxnId="{EF130756-E0B5-43B4-8A26-2A67E5E5D01B}">
      <dgm:prSet/>
      <dgm:spPr/>
      <dgm:t>
        <a:bodyPr/>
        <a:lstStyle/>
        <a:p>
          <a:pPr algn="ctr" rtl="1"/>
          <a:endParaRPr lang="ar-SA"/>
        </a:p>
      </dgm:t>
    </dgm:pt>
    <dgm:pt modelId="{2AE45F05-6576-4065-A7B1-FEE98C0359C4}">
      <dgm:prSet phldrT="[نص]"/>
      <dgm:spPr/>
      <dgm:t>
        <a:bodyPr/>
        <a:lstStyle/>
        <a:p>
          <a:pPr algn="ctr" rtl="1"/>
          <a:r>
            <a:rPr lang="ar-SA" dirty="0" smtClean="0"/>
            <a:t>صحة البيئة المدرسية </a:t>
          </a:r>
          <a:endParaRPr lang="ar-SA" dirty="0"/>
        </a:p>
      </dgm:t>
    </dgm:pt>
    <dgm:pt modelId="{FBAD136D-6620-400B-A05C-3A662FA47FD3}" type="parTrans" cxnId="{45FA68A5-D80D-41CF-84BD-3C4ED3A04771}">
      <dgm:prSet/>
      <dgm:spPr/>
      <dgm:t>
        <a:bodyPr/>
        <a:lstStyle/>
        <a:p>
          <a:pPr algn="ctr" rtl="1"/>
          <a:endParaRPr lang="ar-SA"/>
        </a:p>
      </dgm:t>
    </dgm:pt>
    <dgm:pt modelId="{393CF853-DA72-45F9-A294-952FFAFF6CB6}" type="sibTrans" cxnId="{45FA68A5-D80D-41CF-84BD-3C4ED3A04771}">
      <dgm:prSet/>
      <dgm:spPr/>
      <dgm:t>
        <a:bodyPr/>
        <a:lstStyle/>
        <a:p>
          <a:pPr algn="ctr" rtl="1"/>
          <a:endParaRPr lang="ar-SA"/>
        </a:p>
      </dgm:t>
    </dgm:pt>
    <dgm:pt modelId="{4ADB398C-ADED-4C86-A997-BE08289045D3}" type="pres">
      <dgm:prSet presAssocID="{EA6624D9-B3C3-4E78-B902-B0A36E8FDA32}" presName="linear" presStyleCnt="0">
        <dgm:presLayoutVars>
          <dgm:dir/>
          <dgm:animLvl val="lvl"/>
          <dgm:resizeHandles val="exact"/>
        </dgm:presLayoutVars>
      </dgm:prSet>
      <dgm:spPr/>
      <dgm:t>
        <a:bodyPr/>
        <a:lstStyle/>
        <a:p>
          <a:pPr rtl="1"/>
          <a:endParaRPr lang="ar-SA"/>
        </a:p>
      </dgm:t>
    </dgm:pt>
    <dgm:pt modelId="{70FC737A-75A4-41ED-B4EE-04D417E6079A}" type="pres">
      <dgm:prSet presAssocID="{0CAF29D4-6450-4F01-A001-D6F324CF41BD}" presName="parentLin" presStyleCnt="0"/>
      <dgm:spPr/>
    </dgm:pt>
    <dgm:pt modelId="{14F453CC-42EC-47CF-AE13-7C496758926E}" type="pres">
      <dgm:prSet presAssocID="{0CAF29D4-6450-4F01-A001-D6F324CF41BD}" presName="parentLeftMargin" presStyleLbl="node1" presStyleIdx="0" presStyleCnt="3"/>
      <dgm:spPr/>
      <dgm:t>
        <a:bodyPr/>
        <a:lstStyle/>
        <a:p>
          <a:pPr rtl="1"/>
          <a:endParaRPr lang="ar-SA"/>
        </a:p>
      </dgm:t>
    </dgm:pt>
    <dgm:pt modelId="{FE2D26EB-2405-4561-80D8-7CF28E324393}" type="pres">
      <dgm:prSet presAssocID="{0CAF29D4-6450-4F01-A001-D6F324CF41BD}" presName="parentText" presStyleLbl="node1" presStyleIdx="0" presStyleCnt="3" custLinFactNeighborX="-47015" custLinFactNeighborY="22774">
        <dgm:presLayoutVars>
          <dgm:chMax val="0"/>
          <dgm:bulletEnabled val="1"/>
        </dgm:presLayoutVars>
      </dgm:prSet>
      <dgm:spPr/>
      <dgm:t>
        <a:bodyPr/>
        <a:lstStyle/>
        <a:p>
          <a:pPr rtl="1"/>
          <a:endParaRPr lang="ar-SA"/>
        </a:p>
      </dgm:t>
    </dgm:pt>
    <dgm:pt modelId="{D259EB3C-90B2-4013-BB77-2B090FA4BDEF}" type="pres">
      <dgm:prSet presAssocID="{0CAF29D4-6450-4F01-A001-D6F324CF41BD}" presName="negativeSpace" presStyleCnt="0"/>
      <dgm:spPr/>
    </dgm:pt>
    <dgm:pt modelId="{DE432B09-5475-4CE5-8FBC-4FC06F4CD697}" type="pres">
      <dgm:prSet presAssocID="{0CAF29D4-6450-4F01-A001-D6F324CF41BD}" presName="childText" presStyleLbl="conFgAcc1" presStyleIdx="0" presStyleCnt="3">
        <dgm:presLayoutVars>
          <dgm:bulletEnabled val="1"/>
        </dgm:presLayoutVars>
      </dgm:prSet>
      <dgm:spPr/>
    </dgm:pt>
    <dgm:pt modelId="{74F8A7B6-EB31-44F9-8BC5-D8DA30D1C333}" type="pres">
      <dgm:prSet presAssocID="{EA493C6A-EDC7-4EC2-A549-154CB37B9427}" presName="spaceBetweenRectangles" presStyleCnt="0"/>
      <dgm:spPr/>
    </dgm:pt>
    <dgm:pt modelId="{5E8D37BB-8461-431B-A131-716DE33A298B}" type="pres">
      <dgm:prSet presAssocID="{66D28EEE-9C0B-4105-9993-2FB0BC59F72E}" presName="parentLin" presStyleCnt="0"/>
      <dgm:spPr/>
    </dgm:pt>
    <dgm:pt modelId="{E10CD4BA-21CE-43D8-B160-A51F2D2FA2EC}" type="pres">
      <dgm:prSet presAssocID="{66D28EEE-9C0B-4105-9993-2FB0BC59F72E}" presName="parentLeftMargin" presStyleLbl="node1" presStyleIdx="0" presStyleCnt="3"/>
      <dgm:spPr/>
      <dgm:t>
        <a:bodyPr/>
        <a:lstStyle/>
        <a:p>
          <a:pPr rtl="1"/>
          <a:endParaRPr lang="ar-SA"/>
        </a:p>
      </dgm:t>
    </dgm:pt>
    <dgm:pt modelId="{AA083BE1-99CE-44CC-9DF6-A8D117A9E63E}" type="pres">
      <dgm:prSet presAssocID="{66D28EEE-9C0B-4105-9993-2FB0BC59F72E}" presName="parentText" presStyleLbl="node1" presStyleIdx="1" presStyleCnt="3">
        <dgm:presLayoutVars>
          <dgm:chMax val="0"/>
          <dgm:bulletEnabled val="1"/>
        </dgm:presLayoutVars>
      </dgm:prSet>
      <dgm:spPr/>
      <dgm:t>
        <a:bodyPr/>
        <a:lstStyle/>
        <a:p>
          <a:pPr rtl="1"/>
          <a:endParaRPr lang="ar-SA"/>
        </a:p>
      </dgm:t>
    </dgm:pt>
    <dgm:pt modelId="{BF9BA9DE-0C03-447D-9AD4-74555A790FFF}" type="pres">
      <dgm:prSet presAssocID="{66D28EEE-9C0B-4105-9993-2FB0BC59F72E}" presName="negativeSpace" presStyleCnt="0"/>
      <dgm:spPr/>
    </dgm:pt>
    <dgm:pt modelId="{01664148-77EC-4CCE-89C2-2CC18E4E2461}" type="pres">
      <dgm:prSet presAssocID="{66D28EEE-9C0B-4105-9993-2FB0BC59F72E}" presName="childText" presStyleLbl="conFgAcc1" presStyleIdx="1" presStyleCnt="3">
        <dgm:presLayoutVars>
          <dgm:bulletEnabled val="1"/>
        </dgm:presLayoutVars>
      </dgm:prSet>
      <dgm:spPr/>
    </dgm:pt>
    <dgm:pt modelId="{1976B14B-55AE-4F87-B80E-4BEF9CCB2EDC}" type="pres">
      <dgm:prSet presAssocID="{C46B87B9-9F28-4465-8696-2D0DDEAD9773}" presName="spaceBetweenRectangles" presStyleCnt="0"/>
      <dgm:spPr/>
    </dgm:pt>
    <dgm:pt modelId="{13E4E2A2-1DBF-4BFB-8362-8F34ADC49A63}" type="pres">
      <dgm:prSet presAssocID="{2AE45F05-6576-4065-A7B1-FEE98C0359C4}" presName="parentLin" presStyleCnt="0"/>
      <dgm:spPr/>
    </dgm:pt>
    <dgm:pt modelId="{54B25DBC-A9C4-4047-AC99-40F018118117}" type="pres">
      <dgm:prSet presAssocID="{2AE45F05-6576-4065-A7B1-FEE98C0359C4}" presName="parentLeftMargin" presStyleLbl="node1" presStyleIdx="1" presStyleCnt="3"/>
      <dgm:spPr/>
      <dgm:t>
        <a:bodyPr/>
        <a:lstStyle/>
        <a:p>
          <a:pPr rtl="1"/>
          <a:endParaRPr lang="ar-SA"/>
        </a:p>
      </dgm:t>
    </dgm:pt>
    <dgm:pt modelId="{7D039FAF-5ED3-47E4-A8D5-9B6EA5435E65}" type="pres">
      <dgm:prSet presAssocID="{2AE45F05-6576-4065-A7B1-FEE98C0359C4}" presName="parentText" presStyleLbl="node1" presStyleIdx="2" presStyleCnt="3">
        <dgm:presLayoutVars>
          <dgm:chMax val="0"/>
          <dgm:bulletEnabled val="1"/>
        </dgm:presLayoutVars>
      </dgm:prSet>
      <dgm:spPr/>
      <dgm:t>
        <a:bodyPr/>
        <a:lstStyle/>
        <a:p>
          <a:pPr rtl="1"/>
          <a:endParaRPr lang="ar-SA"/>
        </a:p>
      </dgm:t>
    </dgm:pt>
    <dgm:pt modelId="{4E4BC545-9039-4375-9041-F6258E8642F9}" type="pres">
      <dgm:prSet presAssocID="{2AE45F05-6576-4065-A7B1-FEE98C0359C4}" presName="negativeSpace" presStyleCnt="0"/>
      <dgm:spPr/>
    </dgm:pt>
    <dgm:pt modelId="{4BEC274D-0DB0-4131-8BF1-29917A1CBD96}" type="pres">
      <dgm:prSet presAssocID="{2AE45F05-6576-4065-A7B1-FEE98C0359C4}" presName="childText" presStyleLbl="conFgAcc1" presStyleIdx="2" presStyleCnt="3">
        <dgm:presLayoutVars>
          <dgm:bulletEnabled val="1"/>
        </dgm:presLayoutVars>
      </dgm:prSet>
      <dgm:spPr/>
    </dgm:pt>
  </dgm:ptLst>
  <dgm:cxnLst>
    <dgm:cxn modelId="{01EF216F-DF48-4CCB-B85C-763A4B1239F0}" type="presOf" srcId="{EA6624D9-B3C3-4E78-B902-B0A36E8FDA32}" destId="{4ADB398C-ADED-4C86-A997-BE08289045D3}" srcOrd="0" destOrd="0" presId="urn:microsoft.com/office/officeart/2005/8/layout/list1"/>
    <dgm:cxn modelId="{EF130756-E0B5-43B4-8A26-2A67E5E5D01B}" srcId="{EA6624D9-B3C3-4E78-B902-B0A36E8FDA32}" destId="{66D28EEE-9C0B-4105-9993-2FB0BC59F72E}" srcOrd="1" destOrd="0" parTransId="{766E0A68-84B5-4125-8FA9-634927D5BB46}" sibTransId="{C46B87B9-9F28-4465-8696-2D0DDEAD9773}"/>
    <dgm:cxn modelId="{478E1E61-10B4-4421-B6A7-8F401F6343FD}" type="presOf" srcId="{66D28EEE-9C0B-4105-9993-2FB0BC59F72E}" destId="{AA083BE1-99CE-44CC-9DF6-A8D117A9E63E}" srcOrd="1" destOrd="0" presId="urn:microsoft.com/office/officeart/2005/8/layout/list1"/>
    <dgm:cxn modelId="{77A55A42-4469-4218-9839-EBCEBB42E821}" type="presOf" srcId="{0CAF29D4-6450-4F01-A001-D6F324CF41BD}" destId="{14F453CC-42EC-47CF-AE13-7C496758926E}" srcOrd="0" destOrd="0" presId="urn:microsoft.com/office/officeart/2005/8/layout/list1"/>
    <dgm:cxn modelId="{45FA68A5-D80D-41CF-84BD-3C4ED3A04771}" srcId="{EA6624D9-B3C3-4E78-B902-B0A36E8FDA32}" destId="{2AE45F05-6576-4065-A7B1-FEE98C0359C4}" srcOrd="2" destOrd="0" parTransId="{FBAD136D-6620-400B-A05C-3A662FA47FD3}" sibTransId="{393CF853-DA72-45F9-A294-952FFAFF6CB6}"/>
    <dgm:cxn modelId="{C759167D-273D-4E4B-B901-F961212805F2}" srcId="{EA6624D9-B3C3-4E78-B902-B0A36E8FDA32}" destId="{0CAF29D4-6450-4F01-A001-D6F324CF41BD}" srcOrd="0" destOrd="0" parTransId="{6B4D9A0E-9166-48F9-B711-D7F568CDFB5E}" sibTransId="{EA493C6A-EDC7-4EC2-A549-154CB37B9427}"/>
    <dgm:cxn modelId="{BEDB233D-F13E-41B9-8952-BF8C5AE5ED19}" type="presOf" srcId="{66D28EEE-9C0B-4105-9993-2FB0BC59F72E}" destId="{E10CD4BA-21CE-43D8-B160-A51F2D2FA2EC}" srcOrd="0" destOrd="0" presId="urn:microsoft.com/office/officeart/2005/8/layout/list1"/>
    <dgm:cxn modelId="{CE8D4547-2FEC-4779-9316-4CCA8E2AC329}" type="presOf" srcId="{2AE45F05-6576-4065-A7B1-FEE98C0359C4}" destId="{54B25DBC-A9C4-4047-AC99-40F018118117}" srcOrd="0" destOrd="0" presId="urn:microsoft.com/office/officeart/2005/8/layout/list1"/>
    <dgm:cxn modelId="{CC2A8261-2132-4468-8071-C9C20CD16C77}" type="presOf" srcId="{0CAF29D4-6450-4F01-A001-D6F324CF41BD}" destId="{FE2D26EB-2405-4561-80D8-7CF28E324393}" srcOrd="1" destOrd="0" presId="urn:microsoft.com/office/officeart/2005/8/layout/list1"/>
    <dgm:cxn modelId="{39465621-C6E1-4885-8E97-FAF7314C3547}" type="presOf" srcId="{2AE45F05-6576-4065-A7B1-FEE98C0359C4}" destId="{7D039FAF-5ED3-47E4-A8D5-9B6EA5435E65}" srcOrd="1" destOrd="0" presId="urn:microsoft.com/office/officeart/2005/8/layout/list1"/>
    <dgm:cxn modelId="{8BD9DE3F-7630-415E-9E48-C470D2E5B073}" type="presParOf" srcId="{4ADB398C-ADED-4C86-A997-BE08289045D3}" destId="{70FC737A-75A4-41ED-B4EE-04D417E6079A}" srcOrd="0" destOrd="0" presId="urn:microsoft.com/office/officeart/2005/8/layout/list1"/>
    <dgm:cxn modelId="{9D635C7D-BB63-47A5-95E7-A6E93926E7B6}" type="presParOf" srcId="{70FC737A-75A4-41ED-B4EE-04D417E6079A}" destId="{14F453CC-42EC-47CF-AE13-7C496758926E}" srcOrd="0" destOrd="0" presId="urn:microsoft.com/office/officeart/2005/8/layout/list1"/>
    <dgm:cxn modelId="{9B18429D-0C16-4D25-BFA0-777882D1D0BC}" type="presParOf" srcId="{70FC737A-75A4-41ED-B4EE-04D417E6079A}" destId="{FE2D26EB-2405-4561-80D8-7CF28E324393}" srcOrd="1" destOrd="0" presId="urn:microsoft.com/office/officeart/2005/8/layout/list1"/>
    <dgm:cxn modelId="{B2DB3032-4EB0-40E6-9544-7AE560C472D8}" type="presParOf" srcId="{4ADB398C-ADED-4C86-A997-BE08289045D3}" destId="{D259EB3C-90B2-4013-BB77-2B090FA4BDEF}" srcOrd="1" destOrd="0" presId="urn:microsoft.com/office/officeart/2005/8/layout/list1"/>
    <dgm:cxn modelId="{D9C9FB78-6BB0-48EE-93E0-7A003E57A1D9}" type="presParOf" srcId="{4ADB398C-ADED-4C86-A997-BE08289045D3}" destId="{DE432B09-5475-4CE5-8FBC-4FC06F4CD697}" srcOrd="2" destOrd="0" presId="urn:microsoft.com/office/officeart/2005/8/layout/list1"/>
    <dgm:cxn modelId="{62660899-E923-4B08-85C4-5F537D622523}" type="presParOf" srcId="{4ADB398C-ADED-4C86-A997-BE08289045D3}" destId="{74F8A7B6-EB31-44F9-8BC5-D8DA30D1C333}" srcOrd="3" destOrd="0" presId="urn:microsoft.com/office/officeart/2005/8/layout/list1"/>
    <dgm:cxn modelId="{E81FEB2D-E811-4DE3-9E8E-78DCE748FC42}" type="presParOf" srcId="{4ADB398C-ADED-4C86-A997-BE08289045D3}" destId="{5E8D37BB-8461-431B-A131-716DE33A298B}" srcOrd="4" destOrd="0" presId="urn:microsoft.com/office/officeart/2005/8/layout/list1"/>
    <dgm:cxn modelId="{8D4D0825-87D4-40AB-A2E2-097DFF238A99}" type="presParOf" srcId="{5E8D37BB-8461-431B-A131-716DE33A298B}" destId="{E10CD4BA-21CE-43D8-B160-A51F2D2FA2EC}" srcOrd="0" destOrd="0" presId="urn:microsoft.com/office/officeart/2005/8/layout/list1"/>
    <dgm:cxn modelId="{8E62C3D3-783A-4D0B-B250-BED17C5C8BEB}" type="presParOf" srcId="{5E8D37BB-8461-431B-A131-716DE33A298B}" destId="{AA083BE1-99CE-44CC-9DF6-A8D117A9E63E}" srcOrd="1" destOrd="0" presId="urn:microsoft.com/office/officeart/2005/8/layout/list1"/>
    <dgm:cxn modelId="{6A60486F-E842-4984-80E0-001504B9C96E}" type="presParOf" srcId="{4ADB398C-ADED-4C86-A997-BE08289045D3}" destId="{BF9BA9DE-0C03-447D-9AD4-74555A790FFF}" srcOrd="5" destOrd="0" presId="urn:microsoft.com/office/officeart/2005/8/layout/list1"/>
    <dgm:cxn modelId="{151B20D2-4CEA-4A46-928A-0329E73D4359}" type="presParOf" srcId="{4ADB398C-ADED-4C86-A997-BE08289045D3}" destId="{01664148-77EC-4CCE-89C2-2CC18E4E2461}" srcOrd="6" destOrd="0" presId="urn:microsoft.com/office/officeart/2005/8/layout/list1"/>
    <dgm:cxn modelId="{B5A1E693-E2B6-429C-BB6C-489B16498D2A}" type="presParOf" srcId="{4ADB398C-ADED-4C86-A997-BE08289045D3}" destId="{1976B14B-55AE-4F87-B80E-4BEF9CCB2EDC}" srcOrd="7" destOrd="0" presId="urn:microsoft.com/office/officeart/2005/8/layout/list1"/>
    <dgm:cxn modelId="{2D15B18B-0705-4F86-A599-F8D00C268FBF}" type="presParOf" srcId="{4ADB398C-ADED-4C86-A997-BE08289045D3}" destId="{13E4E2A2-1DBF-4BFB-8362-8F34ADC49A63}" srcOrd="8" destOrd="0" presId="urn:microsoft.com/office/officeart/2005/8/layout/list1"/>
    <dgm:cxn modelId="{7ACD7CDA-C0D9-4B10-80EF-E87215D54470}" type="presParOf" srcId="{13E4E2A2-1DBF-4BFB-8362-8F34ADC49A63}" destId="{54B25DBC-A9C4-4047-AC99-40F018118117}" srcOrd="0" destOrd="0" presId="urn:microsoft.com/office/officeart/2005/8/layout/list1"/>
    <dgm:cxn modelId="{6478451A-E468-4816-9556-4C10D77FD563}" type="presParOf" srcId="{13E4E2A2-1DBF-4BFB-8362-8F34ADC49A63}" destId="{7D039FAF-5ED3-47E4-A8D5-9B6EA5435E65}" srcOrd="1" destOrd="0" presId="urn:microsoft.com/office/officeart/2005/8/layout/list1"/>
    <dgm:cxn modelId="{C06AFB31-C430-44B3-88A8-9BC5149CFA2C}" type="presParOf" srcId="{4ADB398C-ADED-4C86-A997-BE08289045D3}" destId="{4E4BC545-9039-4375-9041-F6258E8642F9}" srcOrd="9" destOrd="0" presId="urn:microsoft.com/office/officeart/2005/8/layout/list1"/>
    <dgm:cxn modelId="{2AEDA359-AD3F-4095-9B29-1FB88A776ED2}" type="presParOf" srcId="{4ADB398C-ADED-4C86-A997-BE08289045D3}" destId="{4BEC274D-0DB0-4131-8BF1-29917A1CBD96}"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F41D2EA-91DF-4AAA-B360-4E55463BB1E0}" type="doc">
      <dgm:prSet loTypeId="urn:microsoft.com/office/officeart/2005/8/layout/vList3" loCatId="picture" qsTypeId="urn:microsoft.com/office/officeart/2009/2/quickstyle/3d8" qsCatId="3D" csTypeId="urn:microsoft.com/office/officeart/2005/8/colors/accent1_3" csCatId="accent1" phldr="1"/>
      <dgm:spPr/>
    </dgm:pt>
    <dgm:pt modelId="{D9F38293-19AF-4300-93A7-4CBC0F9EC543}">
      <dgm:prSet phldrT="[نص]" custT="1"/>
      <dgm:spPr/>
      <dgm:t>
        <a:bodyPr/>
        <a:lstStyle/>
        <a:p>
          <a:pPr rtl="1"/>
          <a:r>
            <a:rPr lang="ar-SA" sz="3200" b="1" smtClean="0"/>
            <a:t>الكشف الدوري الطبي الشامل</a:t>
          </a:r>
          <a:endParaRPr lang="ar-SA" sz="3200" b="1" dirty="0"/>
        </a:p>
      </dgm:t>
    </dgm:pt>
    <dgm:pt modelId="{CCBE20AB-9D4C-40B9-87A0-462E0EBD0CB2}" type="parTrans" cxnId="{525BB9E9-ED17-4DC7-984D-B45CC7BA3258}">
      <dgm:prSet/>
      <dgm:spPr/>
      <dgm:t>
        <a:bodyPr/>
        <a:lstStyle/>
        <a:p>
          <a:pPr rtl="1"/>
          <a:endParaRPr lang="ar-SA" sz="2400" b="1">
            <a:solidFill>
              <a:srgbClr val="002060"/>
            </a:solidFill>
          </a:endParaRPr>
        </a:p>
      </dgm:t>
    </dgm:pt>
    <dgm:pt modelId="{0710DC15-C794-4054-8718-FC3CA96F69F4}" type="sibTrans" cxnId="{525BB9E9-ED17-4DC7-984D-B45CC7BA3258}">
      <dgm:prSet/>
      <dgm:spPr/>
      <dgm:t>
        <a:bodyPr/>
        <a:lstStyle/>
        <a:p>
          <a:pPr rtl="1"/>
          <a:endParaRPr lang="ar-SA" sz="2400" b="1">
            <a:solidFill>
              <a:srgbClr val="002060"/>
            </a:solidFill>
          </a:endParaRPr>
        </a:p>
      </dgm:t>
    </dgm:pt>
    <dgm:pt modelId="{68D1FC6B-F91A-49E7-BA64-31FD536C962B}">
      <dgm:prSet phldrT="[نص]" custT="1"/>
      <dgm:spPr/>
      <dgm:t>
        <a:bodyPr/>
        <a:lstStyle/>
        <a:p>
          <a:pPr rtl="1"/>
          <a:r>
            <a:rPr lang="ar-SA" sz="3200" b="1" smtClean="0"/>
            <a:t>الملاحظات اليومية للمدرسين والاخصائين الاجتماعين </a:t>
          </a:r>
          <a:endParaRPr lang="ar-SA" sz="3200" b="1" dirty="0"/>
        </a:p>
      </dgm:t>
    </dgm:pt>
    <dgm:pt modelId="{791D6EE8-9576-4203-9579-28459514C63C}" type="parTrans" cxnId="{9E100105-7972-43D7-B5EF-49CE495232E5}">
      <dgm:prSet/>
      <dgm:spPr/>
      <dgm:t>
        <a:bodyPr/>
        <a:lstStyle/>
        <a:p>
          <a:pPr rtl="1"/>
          <a:endParaRPr lang="ar-SA" sz="2400" b="1">
            <a:solidFill>
              <a:srgbClr val="002060"/>
            </a:solidFill>
          </a:endParaRPr>
        </a:p>
      </dgm:t>
    </dgm:pt>
    <dgm:pt modelId="{4030D33A-4DF4-4A5C-970D-5016990C4B33}" type="sibTrans" cxnId="{9E100105-7972-43D7-B5EF-49CE495232E5}">
      <dgm:prSet/>
      <dgm:spPr/>
      <dgm:t>
        <a:bodyPr/>
        <a:lstStyle/>
        <a:p>
          <a:pPr rtl="1"/>
          <a:endParaRPr lang="ar-SA" sz="2400" b="1">
            <a:solidFill>
              <a:srgbClr val="002060"/>
            </a:solidFill>
          </a:endParaRPr>
        </a:p>
      </dgm:t>
    </dgm:pt>
    <dgm:pt modelId="{ABB1A8E7-7DA9-4FC5-92EE-EE9F4426216E}">
      <dgm:prSet phldrT="[نص]" custT="1"/>
      <dgm:spPr/>
      <dgm:t>
        <a:bodyPr/>
        <a:lstStyle/>
        <a:p>
          <a:pPr rtl="1"/>
          <a:r>
            <a:rPr lang="ar-SA" sz="3200" b="1" smtClean="0"/>
            <a:t>الاختبارات النفسية</a:t>
          </a:r>
          <a:endParaRPr lang="ar-SA" sz="3200" b="1" dirty="0"/>
        </a:p>
      </dgm:t>
    </dgm:pt>
    <dgm:pt modelId="{E4E40D28-EA4E-4C07-A714-981274B18527}" type="parTrans" cxnId="{31C5AAA4-33FF-4DAF-B52D-12DB827D6D8C}">
      <dgm:prSet/>
      <dgm:spPr/>
      <dgm:t>
        <a:bodyPr/>
        <a:lstStyle/>
        <a:p>
          <a:pPr rtl="1"/>
          <a:endParaRPr lang="ar-SA" sz="2400" b="1">
            <a:solidFill>
              <a:srgbClr val="002060"/>
            </a:solidFill>
          </a:endParaRPr>
        </a:p>
      </dgm:t>
    </dgm:pt>
    <dgm:pt modelId="{EC864A2B-D3C4-4589-99BD-017E06EB17E2}" type="sibTrans" cxnId="{31C5AAA4-33FF-4DAF-B52D-12DB827D6D8C}">
      <dgm:prSet/>
      <dgm:spPr/>
      <dgm:t>
        <a:bodyPr/>
        <a:lstStyle/>
        <a:p>
          <a:pPr rtl="1"/>
          <a:endParaRPr lang="ar-SA" sz="2400" b="1">
            <a:solidFill>
              <a:srgbClr val="002060"/>
            </a:solidFill>
          </a:endParaRPr>
        </a:p>
      </dgm:t>
    </dgm:pt>
    <dgm:pt modelId="{F806483D-DB5E-42D6-9177-6264A35950B2}" type="pres">
      <dgm:prSet presAssocID="{9F41D2EA-91DF-4AAA-B360-4E55463BB1E0}" presName="linearFlow" presStyleCnt="0">
        <dgm:presLayoutVars>
          <dgm:dir/>
          <dgm:resizeHandles val="exact"/>
        </dgm:presLayoutVars>
      </dgm:prSet>
      <dgm:spPr/>
    </dgm:pt>
    <dgm:pt modelId="{CA1B82E4-039D-4E45-9C9B-0AB103F9D4ED}" type="pres">
      <dgm:prSet presAssocID="{D9F38293-19AF-4300-93A7-4CBC0F9EC543}" presName="composite" presStyleCnt="0"/>
      <dgm:spPr/>
    </dgm:pt>
    <dgm:pt modelId="{B6DE5EA0-CA92-4211-8ACF-FE7BE0B4F5B2}" type="pres">
      <dgm:prSet presAssocID="{D9F38293-19AF-4300-93A7-4CBC0F9EC543}" presName="imgShp"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pt>
    <dgm:pt modelId="{9DA67072-56D4-4755-B71A-B64B4C24F119}" type="pres">
      <dgm:prSet presAssocID="{D9F38293-19AF-4300-93A7-4CBC0F9EC543}" presName="txShp" presStyleLbl="node1" presStyleIdx="0" presStyleCnt="3" custLinFactNeighborX="987">
        <dgm:presLayoutVars>
          <dgm:bulletEnabled val="1"/>
        </dgm:presLayoutVars>
      </dgm:prSet>
      <dgm:spPr/>
      <dgm:t>
        <a:bodyPr/>
        <a:lstStyle/>
        <a:p>
          <a:pPr rtl="1"/>
          <a:endParaRPr lang="ar-SA"/>
        </a:p>
      </dgm:t>
    </dgm:pt>
    <dgm:pt modelId="{5AFFBBC2-48DA-4841-9FF5-41FDBE85C158}" type="pres">
      <dgm:prSet presAssocID="{0710DC15-C794-4054-8718-FC3CA96F69F4}" presName="spacing" presStyleCnt="0"/>
      <dgm:spPr/>
    </dgm:pt>
    <dgm:pt modelId="{1F639316-CC82-4BD2-992B-64921259172C}" type="pres">
      <dgm:prSet presAssocID="{68D1FC6B-F91A-49E7-BA64-31FD536C962B}" presName="composite" presStyleCnt="0"/>
      <dgm:spPr/>
    </dgm:pt>
    <dgm:pt modelId="{92BBEC0D-33BA-4336-A23E-53106506E9E5}" type="pres">
      <dgm:prSet presAssocID="{68D1FC6B-F91A-49E7-BA64-31FD536C962B}" presName="imgShp"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l="-25000" r="-25000"/>
          </a:stretch>
        </a:blipFill>
      </dgm:spPr>
    </dgm:pt>
    <dgm:pt modelId="{D91FDE9E-5A3E-4CCD-B279-D5BBAACB92BF}" type="pres">
      <dgm:prSet presAssocID="{68D1FC6B-F91A-49E7-BA64-31FD536C962B}" presName="txShp" presStyleLbl="node1" presStyleIdx="1" presStyleCnt="3">
        <dgm:presLayoutVars>
          <dgm:bulletEnabled val="1"/>
        </dgm:presLayoutVars>
      </dgm:prSet>
      <dgm:spPr/>
      <dgm:t>
        <a:bodyPr/>
        <a:lstStyle/>
        <a:p>
          <a:pPr rtl="1"/>
          <a:endParaRPr lang="ar-SA"/>
        </a:p>
      </dgm:t>
    </dgm:pt>
    <dgm:pt modelId="{4B0D9CF0-6BF1-4014-936B-1521E88C2DCD}" type="pres">
      <dgm:prSet presAssocID="{4030D33A-4DF4-4A5C-970D-5016990C4B33}" presName="spacing" presStyleCnt="0"/>
      <dgm:spPr/>
    </dgm:pt>
    <dgm:pt modelId="{8D75EB04-496B-4FA5-947D-AA118180CD2C}" type="pres">
      <dgm:prSet presAssocID="{ABB1A8E7-7DA9-4FC5-92EE-EE9F4426216E}" presName="composite" presStyleCnt="0"/>
      <dgm:spPr/>
    </dgm:pt>
    <dgm:pt modelId="{4BDE64AC-61DA-4249-83F0-A8D2B87BBECC}" type="pres">
      <dgm:prSet presAssocID="{ABB1A8E7-7DA9-4FC5-92EE-EE9F4426216E}" presName="imgShp"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t="-13000" b="-13000"/>
          </a:stretch>
        </a:blipFill>
      </dgm:spPr>
    </dgm:pt>
    <dgm:pt modelId="{FAA9DCB4-4B88-4BA1-8A3E-8D44EC6509F0}" type="pres">
      <dgm:prSet presAssocID="{ABB1A8E7-7DA9-4FC5-92EE-EE9F4426216E}" presName="txShp" presStyleLbl="node1" presStyleIdx="2" presStyleCnt="3">
        <dgm:presLayoutVars>
          <dgm:bulletEnabled val="1"/>
        </dgm:presLayoutVars>
      </dgm:prSet>
      <dgm:spPr/>
      <dgm:t>
        <a:bodyPr/>
        <a:lstStyle/>
        <a:p>
          <a:pPr rtl="1"/>
          <a:endParaRPr lang="ar-SA"/>
        </a:p>
      </dgm:t>
    </dgm:pt>
  </dgm:ptLst>
  <dgm:cxnLst>
    <dgm:cxn modelId="{6766FBF3-F8DB-4023-B884-D043094C6506}" type="presOf" srcId="{9F41D2EA-91DF-4AAA-B360-4E55463BB1E0}" destId="{F806483D-DB5E-42D6-9177-6264A35950B2}" srcOrd="0" destOrd="0" presId="urn:microsoft.com/office/officeart/2005/8/layout/vList3"/>
    <dgm:cxn modelId="{525BB9E9-ED17-4DC7-984D-B45CC7BA3258}" srcId="{9F41D2EA-91DF-4AAA-B360-4E55463BB1E0}" destId="{D9F38293-19AF-4300-93A7-4CBC0F9EC543}" srcOrd="0" destOrd="0" parTransId="{CCBE20AB-9D4C-40B9-87A0-462E0EBD0CB2}" sibTransId="{0710DC15-C794-4054-8718-FC3CA96F69F4}"/>
    <dgm:cxn modelId="{2F145404-63D9-4072-978D-1EB254F081AE}" type="presOf" srcId="{D9F38293-19AF-4300-93A7-4CBC0F9EC543}" destId="{9DA67072-56D4-4755-B71A-B64B4C24F119}" srcOrd="0" destOrd="0" presId="urn:microsoft.com/office/officeart/2005/8/layout/vList3"/>
    <dgm:cxn modelId="{D645A05A-C80A-496E-AB05-487E350A343C}" type="presOf" srcId="{68D1FC6B-F91A-49E7-BA64-31FD536C962B}" destId="{D91FDE9E-5A3E-4CCD-B279-D5BBAACB92BF}" srcOrd="0" destOrd="0" presId="urn:microsoft.com/office/officeart/2005/8/layout/vList3"/>
    <dgm:cxn modelId="{9E100105-7972-43D7-B5EF-49CE495232E5}" srcId="{9F41D2EA-91DF-4AAA-B360-4E55463BB1E0}" destId="{68D1FC6B-F91A-49E7-BA64-31FD536C962B}" srcOrd="1" destOrd="0" parTransId="{791D6EE8-9576-4203-9579-28459514C63C}" sibTransId="{4030D33A-4DF4-4A5C-970D-5016990C4B33}"/>
    <dgm:cxn modelId="{4406BEDD-615B-427A-9490-329B9C3A7603}" type="presOf" srcId="{ABB1A8E7-7DA9-4FC5-92EE-EE9F4426216E}" destId="{FAA9DCB4-4B88-4BA1-8A3E-8D44EC6509F0}" srcOrd="0" destOrd="0" presId="urn:microsoft.com/office/officeart/2005/8/layout/vList3"/>
    <dgm:cxn modelId="{31C5AAA4-33FF-4DAF-B52D-12DB827D6D8C}" srcId="{9F41D2EA-91DF-4AAA-B360-4E55463BB1E0}" destId="{ABB1A8E7-7DA9-4FC5-92EE-EE9F4426216E}" srcOrd="2" destOrd="0" parTransId="{E4E40D28-EA4E-4C07-A714-981274B18527}" sibTransId="{EC864A2B-D3C4-4589-99BD-017E06EB17E2}"/>
    <dgm:cxn modelId="{FD9EB5E1-BC2D-4642-9F16-16780C777126}" type="presParOf" srcId="{F806483D-DB5E-42D6-9177-6264A35950B2}" destId="{CA1B82E4-039D-4E45-9C9B-0AB103F9D4ED}" srcOrd="0" destOrd="0" presId="urn:microsoft.com/office/officeart/2005/8/layout/vList3"/>
    <dgm:cxn modelId="{261833F7-8535-41EF-8629-5E6D5626D651}" type="presParOf" srcId="{CA1B82E4-039D-4E45-9C9B-0AB103F9D4ED}" destId="{B6DE5EA0-CA92-4211-8ACF-FE7BE0B4F5B2}" srcOrd="0" destOrd="0" presId="urn:microsoft.com/office/officeart/2005/8/layout/vList3"/>
    <dgm:cxn modelId="{B8CCE1F9-EEC9-4540-B99A-A5A95DA83A30}" type="presParOf" srcId="{CA1B82E4-039D-4E45-9C9B-0AB103F9D4ED}" destId="{9DA67072-56D4-4755-B71A-B64B4C24F119}" srcOrd="1" destOrd="0" presId="urn:microsoft.com/office/officeart/2005/8/layout/vList3"/>
    <dgm:cxn modelId="{5D184A7E-412E-46B1-9455-27F56A55BAA7}" type="presParOf" srcId="{F806483D-DB5E-42D6-9177-6264A35950B2}" destId="{5AFFBBC2-48DA-4841-9FF5-41FDBE85C158}" srcOrd="1" destOrd="0" presId="urn:microsoft.com/office/officeart/2005/8/layout/vList3"/>
    <dgm:cxn modelId="{50B44986-C825-4E98-936B-ADCEE00C517B}" type="presParOf" srcId="{F806483D-DB5E-42D6-9177-6264A35950B2}" destId="{1F639316-CC82-4BD2-992B-64921259172C}" srcOrd="2" destOrd="0" presId="urn:microsoft.com/office/officeart/2005/8/layout/vList3"/>
    <dgm:cxn modelId="{A7670DE2-279F-4636-BD81-35E8AB46AC52}" type="presParOf" srcId="{1F639316-CC82-4BD2-992B-64921259172C}" destId="{92BBEC0D-33BA-4336-A23E-53106506E9E5}" srcOrd="0" destOrd="0" presId="urn:microsoft.com/office/officeart/2005/8/layout/vList3"/>
    <dgm:cxn modelId="{4A39E5FA-17F7-4D44-B34E-10459BBDDBD4}" type="presParOf" srcId="{1F639316-CC82-4BD2-992B-64921259172C}" destId="{D91FDE9E-5A3E-4CCD-B279-D5BBAACB92BF}" srcOrd="1" destOrd="0" presId="urn:microsoft.com/office/officeart/2005/8/layout/vList3"/>
    <dgm:cxn modelId="{85472A9F-2C10-4B3C-B750-A278223E83F8}" type="presParOf" srcId="{F806483D-DB5E-42D6-9177-6264A35950B2}" destId="{4B0D9CF0-6BF1-4014-936B-1521E88C2DCD}" srcOrd="3" destOrd="0" presId="urn:microsoft.com/office/officeart/2005/8/layout/vList3"/>
    <dgm:cxn modelId="{13B7B0E7-A0A1-4ACC-B254-A80DCB03ADB2}" type="presParOf" srcId="{F806483D-DB5E-42D6-9177-6264A35950B2}" destId="{8D75EB04-496B-4FA5-947D-AA118180CD2C}" srcOrd="4" destOrd="0" presId="urn:microsoft.com/office/officeart/2005/8/layout/vList3"/>
    <dgm:cxn modelId="{B169E2EA-8335-4BE0-8E59-2B8CB69DEFF8}" type="presParOf" srcId="{8D75EB04-496B-4FA5-947D-AA118180CD2C}" destId="{4BDE64AC-61DA-4249-83F0-A8D2B87BBECC}" srcOrd="0" destOrd="0" presId="urn:microsoft.com/office/officeart/2005/8/layout/vList3"/>
    <dgm:cxn modelId="{41B97ED3-60B0-4D4D-A58A-033FCB08E00F}" type="presParOf" srcId="{8D75EB04-496B-4FA5-947D-AA118180CD2C}" destId="{FAA9DCB4-4B88-4BA1-8A3E-8D44EC6509F0}"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81C1659-7B78-4E1F-ABFE-EFE6DF14FF8E}" type="doc">
      <dgm:prSet loTypeId="urn:microsoft.com/office/officeart/2005/8/layout/hList6" loCatId="list" qsTypeId="urn:microsoft.com/office/officeart/2005/8/quickstyle/3d2" qsCatId="3D" csTypeId="urn:microsoft.com/office/officeart/2005/8/colors/colorful5" csCatId="colorful" phldr="1"/>
      <dgm:spPr/>
      <dgm:t>
        <a:bodyPr/>
        <a:lstStyle/>
        <a:p>
          <a:pPr rtl="1"/>
          <a:endParaRPr lang="ar-SA"/>
        </a:p>
      </dgm:t>
    </dgm:pt>
    <dgm:pt modelId="{08CCC18C-377C-4183-95C0-F2EE9B147BCB}">
      <dgm:prSet phldrT="[نص]" phldr="1"/>
      <dgm:spPr/>
      <dgm:t>
        <a:bodyPr/>
        <a:lstStyle/>
        <a:p>
          <a:pPr rtl="1"/>
          <a:endParaRPr lang="ar-SA" b="1" dirty="0"/>
        </a:p>
      </dgm:t>
    </dgm:pt>
    <dgm:pt modelId="{4AFDD8D5-6FC6-49B6-BFE8-F4180334E3B4}" type="parTrans" cxnId="{AD10C4DB-B3BB-4ED0-93B3-39F8CA2F23A1}">
      <dgm:prSet/>
      <dgm:spPr/>
      <dgm:t>
        <a:bodyPr/>
        <a:lstStyle/>
        <a:p>
          <a:pPr rtl="1"/>
          <a:endParaRPr lang="ar-SA" b="1"/>
        </a:p>
      </dgm:t>
    </dgm:pt>
    <dgm:pt modelId="{F56595FE-8374-4C4F-9B3C-1D83795E43B2}" type="sibTrans" cxnId="{AD10C4DB-B3BB-4ED0-93B3-39F8CA2F23A1}">
      <dgm:prSet/>
      <dgm:spPr/>
      <dgm:t>
        <a:bodyPr/>
        <a:lstStyle/>
        <a:p>
          <a:pPr rtl="1"/>
          <a:endParaRPr lang="ar-SA" b="1"/>
        </a:p>
      </dgm:t>
    </dgm:pt>
    <dgm:pt modelId="{45220725-D506-4315-873F-F08CC7E5D784}">
      <dgm:prSet phldrT="[نص]"/>
      <dgm:spPr/>
      <dgm:t>
        <a:bodyPr/>
        <a:lstStyle/>
        <a:p>
          <a:pPr rtl="1"/>
          <a:r>
            <a:rPr lang="ar-SA" b="1" dirty="0" smtClean="0"/>
            <a:t>التوجيه والعلاج النفسي</a:t>
          </a:r>
          <a:endParaRPr lang="ar-SA" b="1" dirty="0"/>
        </a:p>
      </dgm:t>
    </dgm:pt>
    <dgm:pt modelId="{5C62588E-E150-4EE3-8CE7-C90164C2F4C7}" type="parTrans" cxnId="{2C21BAC6-5EB2-4262-BDA0-5FA503BCE8DA}">
      <dgm:prSet/>
      <dgm:spPr/>
      <dgm:t>
        <a:bodyPr/>
        <a:lstStyle/>
        <a:p>
          <a:pPr rtl="1"/>
          <a:endParaRPr lang="ar-SA" b="1"/>
        </a:p>
      </dgm:t>
    </dgm:pt>
    <dgm:pt modelId="{F2A632C0-4B44-400E-95A3-9FFD0FF18E4B}" type="sibTrans" cxnId="{2C21BAC6-5EB2-4262-BDA0-5FA503BCE8DA}">
      <dgm:prSet/>
      <dgm:spPr/>
      <dgm:t>
        <a:bodyPr/>
        <a:lstStyle/>
        <a:p>
          <a:pPr rtl="1"/>
          <a:endParaRPr lang="ar-SA" b="1"/>
        </a:p>
      </dgm:t>
    </dgm:pt>
    <dgm:pt modelId="{2C0F31E4-0BF9-4C6E-AC2E-A533A88305EA}">
      <dgm:prSet phldrT="[نص]"/>
      <dgm:spPr/>
      <dgm:t>
        <a:bodyPr/>
        <a:lstStyle/>
        <a:p>
          <a:pPr rtl="1"/>
          <a:r>
            <a:rPr lang="ar-SA" b="1" dirty="0" smtClean="0"/>
            <a:t>تكييف البيئة المدرسية مع احتياجات التلاميذ الصحية</a:t>
          </a:r>
          <a:endParaRPr lang="ar-SA" b="1" dirty="0"/>
        </a:p>
      </dgm:t>
    </dgm:pt>
    <dgm:pt modelId="{40BC2246-20DA-4B5B-9E34-EA62C54F9F9A}" type="parTrans" cxnId="{A27B7226-0F37-45FE-99EE-AE90323A1D64}">
      <dgm:prSet/>
      <dgm:spPr/>
      <dgm:t>
        <a:bodyPr/>
        <a:lstStyle/>
        <a:p>
          <a:pPr rtl="1"/>
          <a:endParaRPr lang="ar-SA" b="1"/>
        </a:p>
      </dgm:t>
    </dgm:pt>
    <dgm:pt modelId="{F25F8FBF-7D96-48F8-9F29-BD8E0D64AA5D}" type="sibTrans" cxnId="{A27B7226-0F37-45FE-99EE-AE90323A1D64}">
      <dgm:prSet/>
      <dgm:spPr/>
      <dgm:t>
        <a:bodyPr/>
        <a:lstStyle/>
        <a:p>
          <a:pPr rtl="1"/>
          <a:endParaRPr lang="ar-SA" b="1"/>
        </a:p>
      </dgm:t>
    </dgm:pt>
    <dgm:pt modelId="{604C8139-4830-427E-B0DB-DBEDF2D1D8C5}">
      <dgm:prSet phldrT="[نص]"/>
      <dgm:spPr/>
      <dgm:t>
        <a:bodyPr/>
        <a:lstStyle/>
        <a:p>
          <a:pPr rtl="1"/>
          <a:r>
            <a:rPr lang="ar-SA" b="1" dirty="0" smtClean="0"/>
            <a:t>الرعاية الطبية والخدمات العلاجية </a:t>
          </a:r>
        </a:p>
      </dgm:t>
    </dgm:pt>
    <dgm:pt modelId="{304BC25E-E9F5-48E5-911C-9F403F0EA97D}" type="parTrans" cxnId="{280C8D97-8798-4AC5-88E5-D83C7E2B8844}">
      <dgm:prSet/>
      <dgm:spPr/>
      <dgm:t>
        <a:bodyPr/>
        <a:lstStyle/>
        <a:p>
          <a:pPr rtl="1"/>
          <a:endParaRPr lang="ar-SA" b="1"/>
        </a:p>
      </dgm:t>
    </dgm:pt>
    <dgm:pt modelId="{B0F703C1-0694-4E47-AE60-A23CBC67808F}" type="sibTrans" cxnId="{280C8D97-8798-4AC5-88E5-D83C7E2B8844}">
      <dgm:prSet/>
      <dgm:spPr/>
      <dgm:t>
        <a:bodyPr/>
        <a:lstStyle/>
        <a:p>
          <a:pPr rtl="1"/>
          <a:endParaRPr lang="ar-SA" b="1"/>
        </a:p>
      </dgm:t>
    </dgm:pt>
    <dgm:pt modelId="{D1008573-5A9E-4613-B5E2-600BEAA6D988}">
      <dgm:prSet phldrT="[نص]"/>
      <dgm:spPr/>
      <dgm:t>
        <a:bodyPr/>
        <a:lstStyle/>
        <a:p>
          <a:pPr rtl="1"/>
          <a:r>
            <a:rPr lang="ar-SA" b="1" dirty="0" smtClean="0"/>
            <a:t>تنظيم سجلات صحية خاصة بكل تلميذ</a:t>
          </a:r>
          <a:endParaRPr lang="ar-SA" b="1" dirty="0"/>
        </a:p>
      </dgm:t>
    </dgm:pt>
    <dgm:pt modelId="{F7B89564-F5BA-4CF3-875D-30E704F70539}" type="parTrans" cxnId="{82F0E6B6-7997-4737-BE96-5D77FB667246}">
      <dgm:prSet/>
      <dgm:spPr/>
      <dgm:t>
        <a:bodyPr/>
        <a:lstStyle/>
        <a:p>
          <a:pPr rtl="1"/>
          <a:endParaRPr lang="ar-SA" b="1"/>
        </a:p>
      </dgm:t>
    </dgm:pt>
    <dgm:pt modelId="{6E954B76-7567-4C07-9273-DAC5CB5891F4}" type="sibTrans" cxnId="{82F0E6B6-7997-4737-BE96-5D77FB667246}">
      <dgm:prSet/>
      <dgm:spPr/>
      <dgm:t>
        <a:bodyPr/>
        <a:lstStyle/>
        <a:p>
          <a:pPr rtl="1"/>
          <a:endParaRPr lang="ar-SA" b="1"/>
        </a:p>
      </dgm:t>
    </dgm:pt>
    <dgm:pt modelId="{125C8B0F-C39F-4750-A12E-1136F22DD258}">
      <dgm:prSet phldrT="[نص]"/>
      <dgm:spPr/>
      <dgm:t>
        <a:bodyPr/>
        <a:lstStyle/>
        <a:p>
          <a:pPr rtl="1"/>
          <a:r>
            <a:rPr lang="ar-SA" b="1" dirty="0" smtClean="0"/>
            <a:t>مناقشة الحالة الصحية مع ولي أمر التلميذ والمدرس</a:t>
          </a:r>
          <a:endParaRPr lang="ar-SA" b="1" dirty="0"/>
        </a:p>
      </dgm:t>
    </dgm:pt>
    <dgm:pt modelId="{49D8A774-D92A-4DED-81AD-F905E24134A5}" type="parTrans" cxnId="{90049954-4328-498D-BD3A-5BA5631EB478}">
      <dgm:prSet/>
      <dgm:spPr/>
      <dgm:t>
        <a:bodyPr/>
        <a:lstStyle/>
        <a:p>
          <a:pPr rtl="1"/>
          <a:endParaRPr lang="ar-SA" b="1"/>
        </a:p>
      </dgm:t>
    </dgm:pt>
    <dgm:pt modelId="{FED435B4-7395-4263-BB80-7A126982FBCF}" type="sibTrans" cxnId="{90049954-4328-498D-BD3A-5BA5631EB478}">
      <dgm:prSet/>
      <dgm:spPr/>
      <dgm:t>
        <a:bodyPr/>
        <a:lstStyle/>
        <a:p>
          <a:pPr rtl="1"/>
          <a:endParaRPr lang="ar-SA" b="1"/>
        </a:p>
      </dgm:t>
    </dgm:pt>
    <dgm:pt modelId="{16439A90-35C1-4BE1-B1F4-387A005A546A}">
      <dgm:prSet phldrT="[نص]"/>
      <dgm:spPr/>
      <dgm:t>
        <a:bodyPr/>
        <a:lstStyle/>
        <a:p>
          <a:pPr rtl="1"/>
          <a:r>
            <a:rPr lang="ar-SA" b="1" dirty="0" smtClean="0"/>
            <a:t>هي العناية الصحية بالتلاميذ الذين في حاجة إلى علاج وتتم هذه العملية كما يلي:</a:t>
          </a:r>
          <a:endParaRPr lang="ar-SA" b="1" dirty="0"/>
        </a:p>
      </dgm:t>
    </dgm:pt>
    <dgm:pt modelId="{7837D672-7C2A-47C0-954C-2F6F65C1BBC3}" type="parTrans" cxnId="{0DFDAC09-4D3E-4A5A-8AF9-C46744A6E56C}">
      <dgm:prSet/>
      <dgm:spPr/>
      <dgm:t>
        <a:bodyPr/>
        <a:lstStyle/>
        <a:p>
          <a:pPr rtl="1"/>
          <a:endParaRPr lang="ar-SA" b="1"/>
        </a:p>
      </dgm:t>
    </dgm:pt>
    <dgm:pt modelId="{BC3B577D-076B-41FE-869D-44025896EA62}" type="sibTrans" cxnId="{0DFDAC09-4D3E-4A5A-8AF9-C46744A6E56C}">
      <dgm:prSet/>
      <dgm:spPr/>
      <dgm:t>
        <a:bodyPr/>
        <a:lstStyle/>
        <a:p>
          <a:pPr rtl="1"/>
          <a:endParaRPr lang="ar-SA" b="1"/>
        </a:p>
      </dgm:t>
    </dgm:pt>
    <dgm:pt modelId="{A6C1B38F-C70A-46A9-8364-B855ADE8EFD3}" type="pres">
      <dgm:prSet presAssocID="{081C1659-7B78-4E1F-ABFE-EFE6DF14FF8E}" presName="Name0" presStyleCnt="0">
        <dgm:presLayoutVars>
          <dgm:dir/>
          <dgm:resizeHandles val="exact"/>
        </dgm:presLayoutVars>
      </dgm:prSet>
      <dgm:spPr/>
      <dgm:t>
        <a:bodyPr/>
        <a:lstStyle/>
        <a:p>
          <a:pPr rtl="1"/>
          <a:endParaRPr lang="ar-SA"/>
        </a:p>
      </dgm:t>
    </dgm:pt>
    <dgm:pt modelId="{DEAC4DF2-B898-4050-AE3D-0CA42B08460E}" type="pres">
      <dgm:prSet presAssocID="{08CCC18C-377C-4183-95C0-F2EE9B147BCB}" presName="node" presStyleLbl="node1" presStyleIdx="0" presStyleCnt="3">
        <dgm:presLayoutVars>
          <dgm:bulletEnabled val="1"/>
        </dgm:presLayoutVars>
      </dgm:prSet>
      <dgm:spPr/>
      <dgm:t>
        <a:bodyPr/>
        <a:lstStyle/>
        <a:p>
          <a:pPr rtl="1"/>
          <a:endParaRPr lang="ar-SA"/>
        </a:p>
      </dgm:t>
    </dgm:pt>
    <dgm:pt modelId="{141D2BCE-CCD7-4175-A02D-EA83C3954445}" type="pres">
      <dgm:prSet presAssocID="{F56595FE-8374-4C4F-9B3C-1D83795E43B2}" presName="sibTrans" presStyleCnt="0"/>
      <dgm:spPr/>
    </dgm:pt>
    <dgm:pt modelId="{1674A8B6-D586-4517-87DD-45E532883485}" type="pres">
      <dgm:prSet presAssocID="{604C8139-4830-427E-B0DB-DBEDF2D1D8C5}" presName="node" presStyleLbl="node1" presStyleIdx="1" presStyleCnt="3">
        <dgm:presLayoutVars>
          <dgm:bulletEnabled val="1"/>
        </dgm:presLayoutVars>
      </dgm:prSet>
      <dgm:spPr/>
      <dgm:t>
        <a:bodyPr/>
        <a:lstStyle/>
        <a:p>
          <a:pPr rtl="1"/>
          <a:endParaRPr lang="ar-SA"/>
        </a:p>
      </dgm:t>
    </dgm:pt>
    <dgm:pt modelId="{A8BB26E0-423E-4980-97F0-613D658ACBD6}" type="pres">
      <dgm:prSet presAssocID="{B0F703C1-0694-4E47-AE60-A23CBC67808F}" presName="sibTrans" presStyleCnt="0"/>
      <dgm:spPr/>
    </dgm:pt>
    <dgm:pt modelId="{B9DD82B9-E337-45AC-83E1-E9FD74D44582}" type="pres">
      <dgm:prSet presAssocID="{16439A90-35C1-4BE1-B1F4-387A005A546A}" presName="node" presStyleLbl="node1" presStyleIdx="2" presStyleCnt="3">
        <dgm:presLayoutVars>
          <dgm:bulletEnabled val="1"/>
        </dgm:presLayoutVars>
      </dgm:prSet>
      <dgm:spPr/>
      <dgm:t>
        <a:bodyPr/>
        <a:lstStyle/>
        <a:p>
          <a:pPr rtl="1"/>
          <a:endParaRPr lang="ar-SA"/>
        </a:p>
      </dgm:t>
    </dgm:pt>
  </dgm:ptLst>
  <dgm:cxnLst>
    <dgm:cxn modelId="{E9E6045F-CBB1-43DD-BE8A-3A0CCE0741C1}" type="presOf" srcId="{081C1659-7B78-4E1F-ABFE-EFE6DF14FF8E}" destId="{A6C1B38F-C70A-46A9-8364-B855ADE8EFD3}" srcOrd="0" destOrd="0" presId="urn:microsoft.com/office/officeart/2005/8/layout/hList6"/>
    <dgm:cxn modelId="{0F9A7FEF-8563-426D-8EB6-974AC7E9C670}" type="presOf" srcId="{45220725-D506-4315-873F-F08CC7E5D784}" destId="{DEAC4DF2-B898-4050-AE3D-0CA42B08460E}" srcOrd="0" destOrd="1" presId="urn:microsoft.com/office/officeart/2005/8/layout/hList6"/>
    <dgm:cxn modelId="{0398A231-A27C-4D69-9FEA-CCC36FFDF137}" type="presOf" srcId="{604C8139-4830-427E-B0DB-DBEDF2D1D8C5}" destId="{1674A8B6-D586-4517-87DD-45E532883485}" srcOrd="0" destOrd="0" presId="urn:microsoft.com/office/officeart/2005/8/layout/hList6"/>
    <dgm:cxn modelId="{AD10C4DB-B3BB-4ED0-93B3-39F8CA2F23A1}" srcId="{081C1659-7B78-4E1F-ABFE-EFE6DF14FF8E}" destId="{08CCC18C-377C-4183-95C0-F2EE9B147BCB}" srcOrd="0" destOrd="0" parTransId="{4AFDD8D5-6FC6-49B6-BFE8-F4180334E3B4}" sibTransId="{F56595FE-8374-4C4F-9B3C-1D83795E43B2}"/>
    <dgm:cxn modelId="{0DFDAC09-4D3E-4A5A-8AF9-C46744A6E56C}" srcId="{081C1659-7B78-4E1F-ABFE-EFE6DF14FF8E}" destId="{16439A90-35C1-4BE1-B1F4-387A005A546A}" srcOrd="2" destOrd="0" parTransId="{7837D672-7C2A-47C0-954C-2F6F65C1BBC3}" sibTransId="{BC3B577D-076B-41FE-869D-44025896EA62}"/>
    <dgm:cxn modelId="{3972AAE5-BA5C-4D57-B54F-C09163A76DAB}" type="presOf" srcId="{125C8B0F-C39F-4750-A12E-1136F22DD258}" destId="{1674A8B6-D586-4517-87DD-45E532883485}" srcOrd="0" destOrd="2" presId="urn:microsoft.com/office/officeart/2005/8/layout/hList6"/>
    <dgm:cxn modelId="{90049954-4328-498D-BD3A-5BA5631EB478}" srcId="{604C8139-4830-427E-B0DB-DBEDF2D1D8C5}" destId="{125C8B0F-C39F-4750-A12E-1136F22DD258}" srcOrd="1" destOrd="0" parTransId="{49D8A774-D92A-4DED-81AD-F905E24134A5}" sibTransId="{FED435B4-7395-4263-BB80-7A126982FBCF}"/>
    <dgm:cxn modelId="{FC6DE147-3195-4C23-AB1D-8EE4AB9746C4}" type="presOf" srcId="{16439A90-35C1-4BE1-B1F4-387A005A546A}" destId="{B9DD82B9-E337-45AC-83E1-E9FD74D44582}" srcOrd="0" destOrd="0" presId="urn:microsoft.com/office/officeart/2005/8/layout/hList6"/>
    <dgm:cxn modelId="{A19304AF-351D-4562-9FF2-1BF02ABB172A}" type="presOf" srcId="{2C0F31E4-0BF9-4C6E-AC2E-A533A88305EA}" destId="{DEAC4DF2-B898-4050-AE3D-0CA42B08460E}" srcOrd="0" destOrd="2" presId="urn:microsoft.com/office/officeart/2005/8/layout/hList6"/>
    <dgm:cxn modelId="{280C8D97-8798-4AC5-88E5-D83C7E2B8844}" srcId="{081C1659-7B78-4E1F-ABFE-EFE6DF14FF8E}" destId="{604C8139-4830-427E-B0DB-DBEDF2D1D8C5}" srcOrd="1" destOrd="0" parTransId="{304BC25E-E9F5-48E5-911C-9F403F0EA97D}" sibTransId="{B0F703C1-0694-4E47-AE60-A23CBC67808F}"/>
    <dgm:cxn modelId="{82F0E6B6-7997-4737-BE96-5D77FB667246}" srcId="{604C8139-4830-427E-B0DB-DBEDF2D1D8C5}" destId="{D1008573-5A9E-4613-B5E2-600BEAA6D988}" srcOrd="0" destOrd="0" parTransId="{F7B89564-F5BA-4CF3-875D-30E704F70539}" sibTransId="{6E954B76-7567-4C07-9273-DAC5CB5891F4}"/>
    <dgm:cxn modelId="{6728B00E-B608-476B-A55E-CB3AF47BC1EA}" type="presOf" srcId="{08CCC18C-377C-4183-95C0-F2EE9B147BCB}" destId="{DEAC4DF2-B898-4050-AE3D-0CA42B08460E}" srcOrd="0" destOrd="0" presId="urn:microsoft.com/office/officeart/2005/8/layout/hList6"/>
    <dgm:cxn modelId="{A049CEBB-1E22-4307-BCBC-EE01CC2636B2}" type="presOf" srcId="{D1008573-5A9E-4613-B5E2-600BEAA6D988}" destId="{1674A8B6-D586-4517-87DD-45E532883485}" srcOrd="0" destOrd="1" presId="urn:microsoft.com/office/officeart/2005/8/layout/hList6"/>
    <dgm:cxn modelId="{2C21BAC6-5EB2-4262-BDA0-5FA503BCE8DA}" srcId="{08CCC18C-377C-4183-95C0-F2EE9B147BCB}" destId="{45220725-D506-4315-873F-F08CC7E5D784}" srcOrd="0" destOrd="0" parTransId="{5C62588E-E150-4EE3-8CE7-C90164C2F4C7}" sibTransId="{F2A632C0-4B44-400E-95A3-9FFD0FF18E4B}"/>
    <dgm:cxn modelId="{A27B7226-0F37-45FE-99EE-AE90323A1D64}" srcId="{08CCC18C-377C-4183-95C0-F2EE9B147BCB}" destId="{2C0F31E4-0BF9-4C6E-AC2E-A533A88305EA}" srcOrd="1" destOrd="0" parTransId="{40BC2246-20DA-4B5B-9E34-EA62C54F9F9A}" sibTransId="{F25F8FBF-7D96-48F8-9F29-BD8E0D64AA5D}"/>
    <dgm:cxn modelId="{2F41C4CD-D3AA-4B65-919B-F9F6BD1DB760}" type="presParOf" srcId="{A6C1B38F-C70A-46A9-8364-B855ADE8EFD3}" destId="{DEAC4DF2-B898-4050-AE3D-0CA42B08460E}" srcOrd="0" destOrd="0" presId="urn:microsoft.com/office/officeart/2005/8/layout/hList6"/>
    <dgm:cxn modelId="{7CE1C352-4AB4-42CE-8B0A-7B86C4B326BD}" type="presParOf" srcId="{A6C1B38F-C70A-46A9-8364-B855ADE8EFD3}" destId="{141D2BCE-CCD7-4175-A02D-EA83C3954445}" srcOrd="1" destOrd="0" presId="urn:microsoft.com/office/officeart/2005/8/layout/hList6"/>
    <dgm:cxn modelId="{2992374B-B023-429B-B2DC-A0784175CE67}" type="presParOf" srcId="{A6C1B38F-C70A-46A9-8364-B855ADE8EFD3}" destId="{1674A8B6-D586-4517-87DD-45E532883485}" srcOrd="2" destOrd="0" presId="urn:microsoft.com/office/officeart/2005/8/layout/hList6"/>
    <dgm:cxn modelId="{EF87BC59-CB6E-43AE-B869-78FEFE3FD230}" type="presParOf" srcId="{A6C1B38F-C70A-46A9-8364-B855ADE8EFD3}" destId="{A8BB26E0-423E-4980-97F0-613D658ACBD6}" srcOrd="3" destOrd="0" presId="urn:microsoft.com/office/officeart/2005/8/layout/hList6"/>
    <dgm:cxn modelId="{261D5816-6BA8-44D6-AF6A-AD047B84F7BB}" type="presParOf" srcId="{A6C1B38F-C70A-46A9-8364-B855ADE8EFD3}" destId="{B9DD82B9-E337-45AC-83E1-E9FD74D44582}" srcOrd="4"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44FDA9C-7E6E-4A62-A4A1-82A537859A54}" type="doc">
      <dgm:prSet loTypeId="urn:microsoft.com/office/officeart/2005/8/layout/default" loCatId="list" qsTypeId="urn:microsoft.com/office/officeart/2005/8/quickstyle/3d1" qsCatId="3D" csTypeId="urn:microsoft.com/office/officeart/2005/8/colors/colorful1" csCatId="colorful" phldr="1"/>
      <dgm:spPr/>
      <dgm:t>
        <a:bodyPr/>
        <a:lstStyle/>
        <a:p>
          <a:pPr rtl="1"/>
          <a:endParaRPr lang="ar-SA"/>
        </a:p>
      </dgm:t>
    </dgm:pt>
    <dgm:pt modelId="{3A7A1E21-42C5-49AB-9531-6E9E9F573743}">
      <dgm:prSet phldrT="[نص]"/>
      <dgm:spPr/>
      <dgm:t>
        <a:bodyPr/>
        <a:lstStyle/>
        <a:p>
          <a:pPr algn="ctr" rtl="1"/>
          <a:r>
            <a:rPr lang="ar-SA" b="1" dirty="0" smtClean="0"/>
            <a:t>تهيئة بيئة صحية سليمة من حيث التهوية ومياه الشرب والتخلص من الفضلات</a:t>
          </a:r>
          <a:endParaRPr lang="ar-SA" b="1" dirty="0"/>
        </a:p>
      </dgm:t>
    </dgm:pt>
    <dgm:pt modelId="{4181D095-E918-4D6E-955E-7B43BD7B03CA}" type="parTrans" cxnId="{79F4B1B5-CC4E-4021-9A5F-8B14A05E9787}">
      <dgm:prSet/>
      <dgm:spPr/>
      <dgm:t>
        <a:bodyPr/>
        <a:lstStyle/>
        <a:p>
          <a:pPr algn="ctr" rtl="1"/>
          <a:endParaRPr lang="ar-SA" b="1"/>
        </a:p>
      </dgm:t>
    </dgm:pt>
    <dgm:pt modelId="{FC6DF92A-45B2-402B-A91D-7EC7063C71FF}" type="sibTrans" cxnId="{79F4B1B5-CC4E-4021-9A5F-8B14A05E9787}">
      <dgm:prSet/>
      <dgm:spPr/>
      <dgm:t>
        <a:bodyPr/>
        <a:lstStyle/>
        <a:p>
          <a:pPr algn="ctr" rtl="1"/>
          <a:endParaRPr lang="ar-SA" b="1"/>
        </a:p>
      </dgm:t>
    </dgm:pt>
    <dgm:pt modelId="{BCE45E40-BE15-4146-96EA-C02907591613}">
      <dgm:prSet phldrT="[نص]"/>
      <dgm:spPr/>
      <dgm:t>
        <a:bodyPr/>
        <a:lstStyle/>
        <a:p>
          <a:pPr algn="ctr" rtl="1"/>
          <a:r>
            <a:rPr lang="ar-SA" b="1" dirty="0" smtClean="0"/>
            <a:t>التحصين السليم ضد الأمراض المعدية لمنع انتشارها</a:t>
          </a:r>
          <a:endParaRPr lang="ar-SA" b="1" dirty="0"/>
        </a:p>
      </dgm:t>
    </dgm:pt>
    <dgm:pt modelId="{CDD304FD-5CC1-4C99-BBF5-370974ECF685}" type="parTrans" cxnId="{BD581012-3AC6-4987-80C0-07AD18304E3B}">
      <dgm:prSet/>
      <dgm:spPr/>
      <dgm:t>
        <a:bodyPr/>
        <a:lstStyle/>
        <a:p>
          <a:pPr algn="ctr" rtl="1"/>
          <a:endParaRPr lang="ar-SA" b="1"/>
        </a:p>
      </dgm:t>
    </dgm:pt>
    <dgm:pt modelId="{055C7526-81AD-4E27-AD4C-F489ACF3DD8A}" type="sibTrans" cxnId="{BD581012-3AC6-4987-80C0-07AD18304E3B}">
      <dgm:prSet/>
      <dgm:spPr/>
      <dgm:t>
        <a:bodyPr/>
        <a:lstStyle/>
        <a:p>
          <a:pPr algn="ctr" rtl="1"/>
          <a:endParaRPr lang="ar-SA" b="1"/>
        </a:p>
      </dgm:t>
    </dgm:pt>
    <dgm:pt modelId="{C237C65B-DD40-4FC7-ABCB-8A9DCA294409}">
      <dgm:prSet phldrT="[نص]"/>
      <dgm:spPr/>
      <dgm:t>
        <a:bodyPr/>
        <a:lstStyle/>
        <a:p>
          <a:pPr algn="ctr" rtl="1"/>
          <a:r>
            <a:rPr lang="ar-SA" b="1" dirty="0" smtClean="0"/>
            <a:t>كشف للأمراض الجلدية</a:t>
          </a:r>
          <a:endParaRPr lang="ar-SA" b="1" dirty="0"/>
        </a:p>
      </dgm:t>
    </dgm:pt>
    <dgm:pt modelId="{1D2057E8-D34F-4B0C-9957-8BADC099D42E}" type="parTrans" cxnId="{314C3F58-A47F-43A3-83DF-559F8FBA6B48}">
      <dgm:prSet/>
      <dgm:spPr/>
      <dgm:t>
        <a:bodyPr/>
        <a:lstStyle/>
        <a:p>
          <a:pPr algn="ctr" rtl="1"/>
          <a:endParaRPr lang="ar-SA" b="1"/>
        </a:p>
      </dgm:t>
    </dgm:pt>
    <dgm:pt modelId="{C1475399-07BF-45DE-A803-D0B0D7D1EBA0}" type="sibTrans" cxnId="{314C3F58-A47F-43A3-83DF-559F8FBA6B48}">
      <dgm:prSet/>
      <dgm:spPr/>
      <dgm:t>
        <a:bodyPr/>
        <a:lstStyle/>
        <a:p>
          <a:pPr algn="ctr" rtl="1"/>
          <a:endParaRPr lang="ar-SA" b="1"/>
        </a:p>
      </dgm:t>
    </dgm:pt>
    <dgm:pt modelId="{E072CD73-DF83-4047-9ABD-D2BB0D812510}">
      <dgm:prSet/>
      <dgm:spPr/>
      <dgm:t>
        <a:bodyPr/>
        <a:lstStyle/>
        <a:p>
          <a:pPr algn="ctr" rtl="1"/>
          <a:r>
            <a:rPr lang="ar-SA" b="1" dirty="0" smtClean="0"/>
            <a:t>مراقبة المخالطين للأمراض المعدية وعزلهم (الحصبة، الحمى الشوكية، الجدري المائي.......) </a:t>
          </a:r>
          <a:endParaRPr lang="ar-SA" b="1" dirty="0"/>
        </a:p>
      </dgm:t>
    </dgm:pt>
    <dgm:pt modelId="{4E57DB10-F574-4541-B2A4-AC6E9EC947AE}" type="parTrans" cxnId="{FD085235-0CBC-4FE3-8A11-9F4BC7F17371}">
      <dgm:prSet/>
      <dgm:spPr/>
      <dgm:t>
        <a:bodyPr/>
        <a:lstStyle/>
        <a:p>
          <a:pPr algn="ctr" rtl="1"/>
          <a:endParaRPr lang="ar-SA" b="1"/>
        </a:p>
      </dgm:t>
    </dgm:pt>
    <dgm:pt modelId="{25F4E900-53F5-4707-BFA8-FBCDB2EAC8C2}" type="sibTrans" cxnId="{FD085235-0CBC-4FE3-8A11-9F4BC7F17371}">
      <dgm:prSet/>
      <dgm:spPr/>
      <dgm:t>
        <a:bodyPr/>
        <a:lstStyle/>
        <a:p>
          <a:pPr algn="ctr" rtl="1"/>
          <a:endParaRPr lang="ar-SA" b="1"/>
        </a:p>
      </dgm:t>
    </dgm:pt>
    <dgm:pt modelId="{D6744CB6-8333-4DDF-B7C8-11F7351A0D88}">
      <dgm:prSet/>
      <dgm:spPr/>
      <dgm:t>
        <a:bodyPr/>
        <a:lstStyle/>
        <a:p>
          <a:pPr algn="ctr" rtl="1"/>
          <a:r>
            <a:rPr lang="ar-SA" b="1" dirty="0" smtClean="0"/>
            <a:t>فحص العاملين بالتغذية </a:t>
          </a:r>
          <a:endParaRPr lang="ar-SA" b="1" dirty="0"/>
        </a:p>
      </dgm:t>
    </dgm:pt>
    <dgm:pt modelId="{B02B7248-2617-48BE-94CE-EB10347D1409}" type="parTrans" cxnId="{67583AD1-7603-45C6-B65B-38A48AF58FF0}">
      <dgm:prSet/>
      <dgm:spPr/>
      <dgm:t>
        <a:bodyPr/>
        <a:lstStyle/>
        <a:p>
          <a:pPr algn="ctr" rtl="1"/>
          <a:endParaRPr lang="ar-SA" b="1"/>
        </a:p>
      </dgm:t>
    </dgm:pt>
    <dgm:pt modelId="{8F4D55B5-DEB5-49C3-A5F6-1D0A923BE936}" type="sibTrans" cxnId="{67583AD1-7603-45C6-B65B-38A48AF58FF0}">
      <dgm:prSet/>
      <dgm:spPr/>
      <dgm:t>
        <a:bodyPr/>
        <a:lstStyle/>
        <a:p>
          <a:pPr algn="ctr" rtl="1"/>
          <a:endParaRPr lang="ar-SA" b="1"/>
        </a:p>
      </dgm:t>
    </dgm:pt>
    <dgm:pt modelId="{A6E80015-6478-4FDC-ABD9-4EBB8FDA8614}" type="pres">
      <dgm:prSet presAssocID="{144FDA9C-7E6E-4A62-A4A1-82A537859A54}" presName="diagram" presStyleCnt="0">
        <dgm:presLayoutVars>
          <dgm:dir/>
          <dgm:resizeHandles val="exact"/>
        </dgm:presLayoutVars>
      </dgm:prSet>
      <dgm:spPr/>
      <dgm:t>
        <a:bodyPr/>
        <a:lstStyle/>
        <a:p>
          <a:pPr rtl="1"/>
          <a:endParaRPr lang="ar-SA"/>
        </a:p>
      </dgm:t>
    </dgm:pt>
    <dgm:pt modelId="{5A44F7D6-D7B5-4A04-9D28-777973C5BDC9}" type="pres">
      <dgm:prSet presAssocID="{3A7A1E21-42C5-49AB-9531-6E9E9F573743}" presName="node" presStyleLbl="node1" presStyleIdx="0" presStyleCnt="5">
        <dgm:presLayoutVars>
          <dgm:bulletEnabled val="1"/>
        </dgm:presLayoutVars>
      </dgm:prSet>
      <dgm:spPr/>
      <dgm:t>
        <a:bodyPr/>
        <a:lstStyle/>
        <a:p>
          <a:pPr rtl="1"/>
          <a:endParaRPr lang="ar-SA"/>
        </a:p>
      </dgm:t>
    </dgm:pt>
    <dgm:pt modelId="{824AB34E-76F1-4D2A-B138-93B62C5BB369}" type="pres">
      <dgm:prSet presAssocID="{FC6DF92A-45B2-402B-A91D-7EC7063C71FF}" presName="sibTrans" presStyleCnt="0"/>
      <dgm:spPr/>
    </dgm:pt>
    <dgm:pt modelId="{6263B924-68DC-468E-9709-18A5304F46F9}" type="pres">
      <dgm:prSet presAssocID="{BCE45E40-BE15-4146-96EA-C02907591613}" presName="node" presStyleLbl="node1" presStyleIdx="1" presStyleCnt="5">
        <dgm:presLayoutVars>
          <dgm:bulletEnabled val="1"/>
        </dgm:presLayoutVars>
      </dgm:prSet>
      <dgm:spPr/>
      <dgm:t>
        <a:bodyPr/>
        <a:lstStyle/>
        <a:p>
          <a:pPr rtl="1"/>
          <a:endParaRPr lang="ar-SA"/>
        </a:p>
      </dgm:t>
    </dgm:pt>
    <dgm:pt modelId="{351E9CE8-EF7B-4D42-94CA-9EE173DD476B}" type="pres">
      <dgm:prSet presAssocID="{055C7526-81AD-4E27-AD4C-F489ACF3DD8A}" presName="sibTrans" presStyleCnt="0"/>
      <dgm:spPr/>
    </dgm:pt>
    <dgm:pt modelId="{9C0D3484-5496-4B1F-924F-F9616FCD87C8}" type="pres">
      <dgm:prSet presAssocID="{C237C65B-DD40-4FC7-ABCB-8A9DCA294409}" presName="node" presStyleLbl="node1" presStyleIdx="2" presStyleCnt="5">
        <dgm:presLayoutVars>
          <dgm:bulletEnabled val="1"/>
        </dgm:presLayoutVars>
      </dgm:prSet>
      <dgm:spPr/>
      <dgm:t>
        <a:bodyPr/>
        <a:lstStyle/>
        <a:p>
          <a:pPr rtl="1"/>
          <a:endParaRPr lang="ar-SA"/>
        </a:p>
      </dgm:t>
    </dgm:pt>
    <dgm:pt modelId="{0DF1D6C3-0F6D-41FB-BF4B-8B928FF334D5}" type="pres">
      <dgm:prSet presAssocID="{C1475399-07BF-45DE-A803-D0B0D7D1EBA0}" presName="sibTrans" presStyleCnt="0"/>
      <dgm:spPr/>
    </dgm:pt>
    <dgm:pt modelId="{F48AB1B2-5182-4E3B-9D2D-0B774AD9B894}" type="pres">
      <dgm:prSet presAssocID="{D6744CB6-8333-4DDF-B7C8-11F7351A0D88}" presName="node" presStyleLbl="node1" presStyleIdx="3" presStyleCnt="5">
        <dgm:presLayoutVars>
          <dgm:bulletEnabled val="1"/>
        </dgm:presLayoutVars>
      </dgm:prSet>
      <dgm:spPr/>
      <dgm:t>
        <a:bodyPr/>
        <a:lstStyle/>
        <a:p>
          <a:pPr rtl="1"/>
          <a:endParaRPr lang="ar-SA"/>
        </a:p>
      </dgm:t>
    </dgm:pt>
    <dgm:pt modelId="{6591ED4E-AA24-4B74-9A34-A5D710D20868}" type="pres">
      <dgm:prSet presAssocID="{8F4D55B5-DEB5-49C3-A5F6-1D0A923BE936}" presName="sibTrans" presStyleCnt="0"/>
      <dgm:spPr/>
    </dgm:pt>
    <dgm:pt modelId="{A356B809-C461-49A6-A8EA-3A828557360B}" type="pres">
      <dgm:prSet presAssocID="{E072CD73-DF83-4047-9ABD-D2BB0D812510}" presName="node" presStyleLbl="node1" presStyleIdx="4" presStyleCnt="5">
        <dgm:presLayoutVars>
          <dgm:bulletEnabled val="1"/>
        </dgm:presLayoutVars>
      </dgm:prSet>
      <dgm:spPr/>
      <dgm:t>
        <a:bodyPr/>
        <a:lstStyle/>
        <a:p>
          <a:pPr rtl="1"/>
          <a:endParaRPr lang="ar-SA"/>
        </a:p>
      </dgm:t>
    </dgm:pt>
  </dgm:ptLst>
  <dgm:cxnLst>
    <dgm:cxn modelId="{314C3F58-A47F-43A3-83DF-559F8FBA6B48}" srcId="{144FDA9C-7E6E-4A62-A4A1-82A537859A54}" destId="{C237C65B-DD40-4FC7-ABCB-8A9DCA294409}" srcOrd="2" destOrd="0" parTransId="{1D2057E8-D34F-4B0C-9957-8BADC099D42E}" sibTransId="{C1475399-07BF-45DE-A803-D0B0D7D1EBA0}"/>
    <dgm:cxn modelId="{FD085235-0CBC-4FE3-8A11-9F4BC7F17371}" srcId="{144FDA9C-7E6E-4A62-A4A1-82A537859A54}" destId="{E072CD73-DF83-4047-9ABD-D2BB0D812510}" srcOrd="4" destOrd="0" parTransId="{4E57DB10-F574-4541-B2A4-AC6E9EC947AE}" sibTransId="{25F4E900-53F5-4707-BFA8-FBCDB2EAC8C2}"/>
    <dgm:cxn modelId="{79F4B1B5-CC4E-4021-9A5F-8B14A05E9787}" srcId="{144FDA9C-7E6E-4A62-A4A1-82A537859A54}" destId="{3A7A1E21-42C5-49AB-9531-6E9E9F573743}" srcOrd="0" destOrd="0" parTransId="{4181D095-E918-4D6E-955E-7B43BD7B03CA}" sibTransId="{FC6DF92A-45B2-402B-A91D-7EC7063C71FF}"/>
    <dgm:cxn modelId="{67583AD1-7603-45C6-B65B-38A48AF58FF0}" srcId="{144FDA9C-7E6E-4A62-A4A1-82A537859A54}" destId="{D6744CB6-8333-4DDF-B7C8-11F7351A0D88}" srcOrd="3" destOrd="0" parTransId="{B02B7248-2617-48BE-94CE-EB10347D1409}" sibTransId="{8F4D55B5-DEB5-49C3-A5F6-1D0A923BE936}"/>
    <dgm:cxn modelId="{CA9F9179-2812-4BC6-81CB-272F5AED7D52}" type="presOf" srcId="{BCE45E40-BE15-4146-96EA-C02907591613}" destId="{6263B924-68DC-468E-9709-18A5304F46F9}" srcOrd="0" destOrd="0" presId="urn:microsoft.com/office/officeart/2005/8/layout/default"/>
    <dgm:cxn modelId="{08B7FAA0-D380-4FB5-AE5D-E42B68FDC38F}" type="presOf" srcId="{3A7A1E21-42C5-49AB-9531-6E9E9F573743}" destId="{5A44F7D6-D7B5-4A04-9D28-777973C5BDC9}" srcOrd="0" destOrd="0" presId="urn:microsoft.com/office/officeart/2005/8/layout/default"/>
    <dgm:cxn modelId="{BD581012-3AC6-4987-80C0-07AD18304E3B}" srcId="{144FDA9C-7E6E-4A62-A4A1-82A537859A54}" destId="{BCE45E40-BE15-4146-96EA-C02907591613}" srcOrd="1" destOrd="0" parTransId="{CDD304FD-5CC1-4C99-BBF5-370974ECF685}" sibTransId="{055C7526-81AD-4E27-AD4C-F489ACF3DD8A}"/>
    <dgm:cxn modelId="{49A76595-4E78-4365-A664-92CD303F76C8}" type="presOf" srcId="{144FDA9C-7E6E-4A62-A4A1-82A537859A54}" destId="{A6E80015-6478-4FDC-ABD9-4EBB8FDA8614}" srcOrd="0" destOrd="0" presId="urn:microsoft.com/office/officeart/2005/8/layout/default"/>
    <dgm:cxn modelId="{13C320F2-A357-4923-91A1-E740D8C2AAFE}" type="presOf" srcId="{E072CD73-DF83-4047-9ABD-D2BB0D812510}" destId="{A356B809-C461-49A6-A8EA-3A828557360B}" srcOrd="0" destOrd="0" presId="urn:microsoft.com/office/officeart/2005/8/layout/default"/>
    <dgm:cxn modelId="{EF546AC1-1134-4E00-820B-BC7D940D932B}" type="presOf" srcId="{D6744CB6-8333-4DDF-B7C8-11F7351A0D88}" destId="{F48AB1B2-5182-4E3B-9D2D-0B774AD9B894}" srcOrd="0" destOrd="0" presId="urn:microsoft.com/office/officeart/2005/8/layout/default"/>
    <dgm:cxn modelId="{7A3D33BB-18A7-4269-AF40-CB16E2E35E02}" type="presOf" srcId="{C237C65B-DD40-4FC7-ABCB-8A9DCA294409}" destId="{9C0D3484-5496-4B1F-924F-F9616FCD87C8}" srcOrd="0" destOrd="0" presId="urn:microsoft.com/office/officeart/2005/8/layout/default"/>
    <dgm:cxn modelId="{F8A1272A-B883-4EE6-B023-B7CBBB23143C}" type="presParOf" srcId="{A6E80015-6478-4FDC-ABD9-4EBB8FDA8614}" destId="{5A44F7D6-D7B5-4A04-9D28-777973C5BDC9}" srcOrd="0" destOrd="0" presId="urn:microsoft.com/office/officeart/2005/8/layout/default"/>
    <dgm:cxn modelId="{76A85657-F79D-4C49-9F0A-80D1731FFA3F}" type="presParOf" srcId="{A6E80015-6478-4FDC-ABD9-4EBB8FDA8614}" destId="{824AB34E-76F1-4D2A-B138-93B62C5BB369}" srcOrd="1" destOrd="0" presId="urn:microsoft.com/office/officeart/2005/8/layout/default"/>
    <dgm:cxn modelId="{E0D0BDDB-CC08-4730-862F-03F530038A53}" type="presParOf" srcId="{A6E80015-6478-4FDC-ABD9-4EBB8FDA8614}" destId="{6263B924-68DC-468E-9709-18A5304F46F9}" srcOrd="2" destOrd="0" presId="urn:microsoft.com/office/officeart/2005/8/layout/default"/>
    <dgm:cxn modelId="{AAFB597B-2F36-4E8A-A2D7-FC11C630A4DD}" type="presParOf" srcId="{A6E80015-6478-4FDC-ABD9-4EBB8FDA8614}" destId="{351E9CE8-EF7B-4D42-94CA-9EE173DD476B}" srcOrd="3" destOrd="0" presId="urn:microsoft.com/office/officeart/2005/8/layout/default"/>
    <dgm:cxn modelId="{FE0612A8-8606-4571-BAA9-5A4FBC702051}" type="presParOf" srcId="{A6E80015-6478-4FDC-ABD9-4EBB8FDA8614}" destId="{9C0D3484-5496-4B1F-924F-F9616FCD87C8}" srcOrd="4" destOrd="0" presId="urn:microsoft.com/office/officeart/2005/8/layout/default"/>
    <dgm:cxn modelId="{65D4900C-8491-48C0-BF96-63736648B9A0}" type="presParOf" srcId="{A6E80015-6478-4FDC-ABD9-4EBB8FDA8614}" destId="{0DF1D6C3-0F6D-41FB-BF4B-8B928FF334D5}" srcOrd="5" destOrd="0" presId="urn:microsoft.com/office/officeart/2005/8/layout/default"/>
    <dgm:cxn modelId="{5CE8981A-78E8-44B5-B7D1-4E8E8FAC96A0}" type="presParOf" srcId="{A6E80015-6478-4FDC-ABD9-4EBB8FDA8614}" destId="{F48AB1B2-5182-4E3B-9D2D-0B774AD9B894}" srcOrd="6" destOrd="0" presId="urn:microsoft.com/office/officeart/2005/8/layout/default"/>
    <dgm:cxn modelId="{5AD99956-6BCA-4A65-9CED-0984EE5EF9A2}" type="presParOf" srcId="{A6E80015-6478-4FDC-ABD9-4EBB8FDA8614}" destId="{6591ED4E-AA24-4B74-9A34-A5D710D20868}" srcOrd="7" destOrd="0" presId="urn:microsoft.com/office/officeart/2005/8/layout/default"/>
    <dgm:cxn modelId="{01E5099A-2699-41A5-B162-238B846D82D9}" type="presParOf" srcId="{A6E80015-6478-4FDC-ABD9-4EBB8FDA8614}" destId="{A356B809-C461-49A6-A8EA-3A828557360B}"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7378B89-ADC3-4300-BBF2-948C529113DA}" type="doc">
      <dgm:prSet loTypeId="urn:microsoft.com/office/officeart/2005/8/layout/vProcess5" loCatId="process" qsTypeId="urn:microsoft.com/office/officeart/2005/8/quickstyle/3d2" qsCatId="3D" csTypeId="urn:microsoft.com/office/officeart/2005/8/colors/colorful5" csCatId="colorful" phldr="1"/>
      <dgm:spPr/>
      <dgm:t>
        <a:bodyPr/>
        <a:lstStyle/>
        <a:p>
          <a:pPr rtl="1"/>
          <a:endParaRPr lang="ar-SA"/>
        </a:p>
      </dgm:t>
    </dgm:pt>
    <dgm:pt modelId="{D9E0591E-F37E-4849-9DB0-B37EEB4BB638}">
      <dgm:prSet phldrT="[نص]" custT="1"/>
      <dgm:spPr/>
      <dgm:t>
        <a:bodyPr/>
        <a:lstStyle/>
        <a:p>
          <a:pPr rtl="1"/>
          <a:r>
            <a:rPr lang="ar-SA" sz="2400" b="1" smtClean="0"/>
            <a:t>التطعيم الثنائي( الدفتيريا والتيتانوس)</a:t>
          </a:r>
          <a:endParaRPr lang="ar-SA" sz="2400" b="1" dirty="0"/>
        </a:p>
      </dgm:t>
    </dgm:pt>
    <dgm:pt modelId="{DCD280F2-D078-4731-A4CA-3D0BBD9AC524}" type="parTrans" cxnId="{650E8F4C-F335-4FA6-A47A-64D571429A76}">
      <dgm:prSet/>
      <dgm:spPr/>
      <dgm:t>
        <a:bodyPr/>
        <a:lstStyle/>
        <a:p>
          <a:pPr rtl="1"/>
          <a:endParaRPr lang="ar-SA" sz="1800" b="1">
            <a:solidFill>
              <a:schemeClr val="tx2">
                <a:lumMod val="90000"/>
                <a:lumOff val="10000"/>
              </a:schemeClr>
            </a:solidFill>
          </a:endParaRPr>
        </a:p>
      </dgm:t>
    </dgm:pt>
    <dgm:pt modelId="{605B1AC3-2ADB-4775-BD57-F5FCB8D58715}" type="sibTrans" cxnId="{650E8F4C-F335-4FA6-A47A-64D571429A76}">
      <dgm:prSet custT="1"/>
      <dgm:spPr/>
      <dgm:t>
        <a:bodyPr/>
        <a:lstStyle/>
        <a:p>
          <a:pPr rtl="1"/>
          <a:endParaRPr lang="ar-SA" sz="2400" b="1">
            <a:solidFill>
              <a:schemeClr val="tx2">
                <a:lumMod val="90000"/>
                <a:lumOff val="10000"/>
              </a:schemeClr>
            </a:solidFill>
          </a:endParaRPr>
        </a:p>
      </dgm:t>
    </dgm:pt>
    <dgm:pt modelId="{C473C9E7-962B-4C60-AB1F-83457F108DAE}">
      <dgm:prSet phldrT="[نص]" custT="1"/>
      <dgm:spPr/>
      <dgm:t>
        <a:bodyPr/>
        <a:lstStyle/>
        <a:p>
          <a:pPr rtl="1"/>
          <a:r>
            <a:rPr lang="ar-SA" sz="2400" b="1" smtClean="0"/>
            <a:t>الدرن (بي-سي-جي)</a:t>
          </a:r>
          <a:endParaRPr lang="ar-SA" sz="2400" b="1" dirty="0"/>
        </a:p>
      </dgm:t>
    </dgm:pt>
    <dgm:pt modelId="{A367E8A8-B5FB-47DD-9C90-913676F77DD9}" type="parTrans" cxnId="{4140FA84-F443-434F-902E-07EFCF745019}">
      <dgm:prSet/>
      <dgm:spPr/>
      <dgm:t>
        <a:bodyPr/>
        <a:lstStyle/>
        <a:p>
          <a:pPr rtl="1"/>
          <a:endParaRPr lang="ar-SA" sz="1800" b="1">
            <a:solidFill>
              <a:schemeClr val="tx2">
                <a:lumMod val="90000"/>
                <a:lumOff val="10000"/>
              </a:schemeClr>
            </a:solidFill>
          </a:endParaRPr>
        </a:p>
      </dgm:t>
    </dgm:pt>
    <dgm:pt modelId="{AB09A4D7-B1BE-40A7-BD0A-A400BE288237}" type="sibTrans" cxnId="{4140FA84-F443-434F-902E-07EFCF745019}">
      <dgm:prSet custT="1"/>
      <dgm:spPr/>
      <dgm:t>
        <a:bodyPr/>
        <a:lstStyle/>
        <a:p>
          <a:pPr rtl="1"/>
          <a:endParaRPr lang="ar-SA" sz="2400" b="1">
            <a:solidFill>
              <a:schemeClr val="tx2">
                <a:lumMod val="90000"/>
                <a:lumOff val="10000"/>
              </a:schemeClr>
            </a:solidFill>
          </a:endParaRPr>
        </a:p>
      </dgm:t>
    </dgm:pt>
    <dgm:pt modelId="{77A85D59-D55C-408F-944C-FFAE8BDD5AD2}">
      <dgm:prSet phldrT="[نص]" custT="1"/>
      <dgm:spPr/>
      <dgm:t>
        <a:bodyPr/>
        <a:lstStyle/>
        <a:p>
          <a:pPr rtl="1"/>
          <a:r>
            <a:rPr lang="ar-SA" sz="2400" b="1" dirty="0" smtClean="0"/>
            <a:t>يمكن أن يعطى ضد ( الكوليرا- </a:t>
          </a:r>
          <a:r>
            <a:rPr lang="ar-SA" sz="2400" b="1" dirty="0" err="1" smtClean="0"/>
            <a:t>التيفود</a:t>
          </a:r>
          <a:r>
            <a:rPr lang="ar-SA" sz="2400" b="1" dirty="0" smtClean="0"/>
            <a:t>) في حالة ظهور بعض الحالات المرضية في المجتمع</a:t>
          </a:r>
          <a:endParaRPr lang="ar-SA" sz="2400" b="1" dirty="0"/>
        </a:p>
      </dgm:t>
    </dgm:pt>
    <dgm:pt modelId="{BA0F9BBB-AE1F-4126-9DE7-4998103DCCE6}" type="parTrans" cxnId="{3FF3B6C8-4492-45C3-8220-AE96F10C3483}">
      <dgm:prSet/>
      <dgm:spPr/>
      <dgm:t>
        <a:bodyPr/>
        <a:lstStyle/>
        <a:p>
          <a:pPr rtl="1"/>
          <a:endParaRPr lang="ar-SA" sz="1800" b="1">
            <a:solidFill>
              <a:schemeClr val="tx2">
                <a:lumMod val="90000"/>
                <a:lumOff val="10000"/>
              </a:schemeClr>
            </a:solidFill>
          </a:endParaRPr>
        </a:p>
      </dgm:t>
    </dgm:pt>
    <dgm:pt modelId="{1017D42B-D925-4275-8B7B-7B788A271A58}" type="sibTrans" cxnId="{3FF3B6C8-4492-45C3-8220-AE96F10C3483}">
      <dgm:prSet/>
      <dgm:spPr/>
      <dgm:t>
        <a:bodyPr/>
        <a:lstStyle/>
        <a:p>
          <a:pPr rtl="1"/>
          <a:endParaRPr lang="ar-SA" sz="1800" b="1">
            <a:solidFill>
              <a:schemeClr val="tx2">
                <a:lumMod val="90000"/>
                <a:lumOff val="10000"/>
              </a:schemeClr>
            </a:solidFill>
          </a:endParaRPr>
        </a:p>
      </dgm:t>
    </dgm:pt>
    <dgm:pt modelId="{4C81FFAB-892F-49CF-B81D-CC4EE611772A}" type="pres">
      <dgm:prSet presAssocID="{17378B89-ADC3-4300-BBF2-948C529113DA}" presName="outerComposite" presStyleCnt="0">
        <dgm:presLayoutVars>
          <dgm:chMax val="5"/>
          <dgm:dir/>
          <dgm:resizeHandles val="exact"/>
        </dgm:presLayoutVars>
      </dgm:prSet>
      <dgm:spPr/>
      <dgm:t>
        <a:bodyPr/>
        <a:lstStyle/>
        <a:p>
          <a:pPr rtl="1"/>
          <a:endParaRPr lang="ar-SA"/>
        </a:p>
      </dgm:t>
    </dgm:pt>
    <dgm:pt modelId="{242BA696-21BF-47EA-962D-27547F12803C}" type="pres">
      <dgm:prSet presAssocID="{17378B89-ADC3-4300-BBF2-948C529113DA}" presName="dummyMaxCanvas" presStyleCnt="0">
        <dgm:presLayoutVars/>
      </dgm:prSet>
      <dgm:spPr/>
    </dgm:pt>
    <dgm:pt modelId="{503B5816-FFA8-401D-B64B-5540CCF459F0}" type="pres">
      <dgm:prSet presAssocID="{17378B89-ADC3-4300-BBF2-948C529113DA}" presName="ThreeNodes_1" presStyleLbl="node1" presStyleIdx="0" presStyleCnt="3">
        <dgm:presLayoutVars>
          <dgm:bulletEnabled val="1"/>
        </dgm:presLayoutVars>
      </dgm:prSet>
      <dgm:spPr/>
      <dgm:t>
        <a:bodyPr/>
        <a:lstStyle/>
        <a:p>
          <a:pPr rtl="1"/>
          <a:endParaRPr lang="ar-SA"/>
        </a:p>
      </dgm:t>
    </dgm:pt>
    <dgm:pt modelId="{E7960DE7-1459-42A1-AE5D-87329E2DB897}" type="pres">
      <dgm:prSet presAssocID="{17378B89-ADC3-4300-BBF2-948C529113DA}" presName="ThreeNodes_2" presStyleLbl="node1" presStyleIdx="1" presStyleCnt="3">
        <dgm:presLayoutVars>
          <dgm:bulletEnabled val="1"/>
        </dgm:presLayoutVars>
      </dgm:prSet>
      <dgm:spPr/>
      <dgm:t>
        <a:bodyPr/>
        <a:lstStyle/>
        <a:p>
          <a:pPr rtl="1"/>
          <a:endParaRPr lang="ar-SA"/>
        </a:p>
      </dgm:t>
    </dgm:pt>
    <dgm:pt modelId="{01BF071D-7363-4D71-8F8C-4D44DE978E75}" type="pres">
      <dgm:prSet presAssocID="{17378B89-ADC3-4300-BBF2-948C529113DA}" presName="ThreeNodes_3" presStyleLbl="node1" presStyleIdx="2" presStyleCnt="3">
        <dgm:presLayoutVars>
          <dgm:bulletEnabled val="1"/>
        </dgm:presLayoutVars>
      </dgm:prSet>
      <dgm:spPr/>
      <dgm:t>
        <a:bodyPr/>
        <a:lstStyle/>
        <a:p>
          <a:pPr rtl="1"/>
          <a:endParaRPr lang="ar-SA"/>
        </a:p>
      </dgm:t>
    </dgm:pt>
    <dgm:pt modelId="{93B100D6-3429-4E9D-9BF2-EAF920BE5D0B}" type="pres">
      <dgm:prSet presAssocID="{17378B89-ADC3-4300-BBF2-948C529113DA}" presName="ThreeConn_1-2" presStyleLbl="fgAccFollowNode1" presStyleIdx="0" presStyleCnt="2">
        <dgm:presLayoutVars>
          <dgm:bulletEnabled val="1"/>
        </dgm:presLayoutVars>
      </dgm:prSet>
      <dgm:spPr/>
      <dgm:t>
        <a:bodyPr/>
        <a:lstStyle/>
        <a:p>
          <a:pPr rtl="1"/>
          <a:endParaRPr lang="ar-SA"/>
        </a:p>
      </dgm:t>
    </dgm:pt>
    <dgm:pt modelId="{DBB9DEFE-81AF-4690-BA52-52C051C62357}" type="pres">
      <dgm:prSet presAssocID="{17378B89-ADC3-4300-BBF2-948C529113DA}" presName="ThreeConn_2-3" presStyleLbl="fgAccFollowNode1" presStyleIdx="1" presStyleCnt="2">
        <dgm:presLayoutVars>
          <dgm:bulletEnabled val="1"/>
        </dgm:presLayoutVars>
      </dgm:prSet>
      <dgm:spPr/>
      <dgm:t>
        <a:bodyPr/>
        <a:lstStyle/>
        <a:p>
          <a:pPr rtl="1"/>
          <a:endParaRPr lang="ar-SA"/>
        </a:p>
      </dgm:t>
    </dgm:pt>
    <dgm:pt modelId="{30C71C94-B033-4CB9-9DA5-6DBD44663C8E}" type="pres">
      <dgm:prSet presAssocID="{17378B89-ADC3-4300-BBF2-948C529113DA}" presName="ThreeNodes_1_text" presStyleLbl="node1" presStyleIdx="2" presStyleCnt="3">
        <dgm:presLayoutVars>
          <dgm:bulletEnabled val="1"/>
        </dgm:presLayoutVars>
      </dgm:prSet>
      <dgm:spPr/>
      <dgm:t>
        <a:bodyPr/>
        <a:lstStyle/>
        <a:p>
          <a:pPr rtl="1"/>
          <a:endParaRPr lang="ar-SA"/>
        </a:p>
      </dgm:t>
    </dgm:pt>
    <dgm:pt modelId="{B60AEF14-9CFC-4AC0-B529-66ED5205B4D1}" type="pres">
      <dgm:prSet presAssocID="{17378B89-ADC3-4300-BBF2-948C529113DA}" presName="ThreeNodes_2_text" presStyleLbl="node1" presStyleIdx="2" presStyleCnt="3">
        <dgm:presLayoutVars>
          <dgm:bulletEnabled val="1"/>
        </dgm:presLayoutVars>
      </dgm:prSet>
      <dgm:spPr/>
      <dgm:t>
        <a:bodyPr/>
        <a:lstStyle/>
        <a:p>
          <a:pPr rtl="1"/>
          <a:endParaRPr lang="ar-SA"/>
        </a:p>
      </dgm:t>
    </dgm:pt>
    <dgm:pt modelId="{425B55C2-C261-401A-92BF-101A96A43CB6}" type="pres">
      <dgm:prSet presAssocID="{17378B89-ADC3-4300-BBF2-948C529113DA}" presName="ThreeNodes_3_text" presStyleLbl="node1" presStyleIdx="2" presStyleCnt="3">
        <dgm:presLayoutVars>
          <dgm:bulletEnabled val="1"/>
        </dgm:presLayoutVars>
      </dgm:prSet>
      <dgm:spPr/>
      <dgm:t>
        <a:bodyPr/>
        <a:lstStyle/>
        <a:p>
          <a:pPr rtl="1"/>
          <a:endParaRPr lang="ar-SA"/>
        </a:p>
      </dgm:t>
    </dgm:pt>
  </dgm:ptLst>
  <dgm:cxnLst>
    <dgm:cxn modelId="{25C3F2A1-BBBF-49E9-A499-CDB1F9446559}" type="presOf" srcId="{605B1AC3-2ADB-4775-BD57-F5FCB8D58715}" destId="{93B100D6-3429-4E9D-9BF2-EAF920BE5D0B}" srcOrd="0" destOrd="0" presId="urn:microsoft.com/office/officeart/2005/8/layout/vProcess5"/>
    <dgm:cxn modelId="{650E8F4C-F335-4FA6-A47A-64D571429A76}" srcId="{17378B89-ADC3-4300-BBF2-948C529113DA}" destId="{D9E0591E-F37E-4849-9DB0-B37EEB4BB638}" srcOrd="0" destOrd="0" parTransId="{DCD280F2-D078-4731-A4CA-3D0BBD9AC524}" sibTransId="{605B1AC3-2ADB-4775-BD57-F5FCB8D58715}"/>
    <dgm:cxn modelId="{EE3E0DBA-C44E-48D4-8109-B3B40756670C}" type="presOf" srcId="{17378B89-ADC3-4300-BBF2-948C529113DA}" destId="{4C81FFAB-892F-49CF-B81D-CC4EE611772A}" srcOrd="0" destOrd="0" presId="urn:microsoft.com/office/officeart/2005/8/layout/vProcess5"/>
    <dgm:cxn modelId="{FDE92FE3-2DD8-448E-A029-90E66B982BDF}" type="presOf" srcId="{AB09A4D7-B1BE-40A7-BD0A-A400BE288237}" destId="{DBB9DEFE-81AF-4690-BA52-52C051C62357}" srcOrd="0" destOrd="0" presId="urn:microsoft.com/office/officeart/2005/8/layout/vProcess5"/>
    <dgm:cxn modelId="{DF8A4BF5-FC9A-4CDB-BCEA-F52585689CDC}" type="presOf" srcId="{D9E0591E-F37E-4849-9DB0-B37EEB4BB638}" destId="{30C71C94-B033-4CB9-9DA5-6DBD44663C8E}" srcOrd="1" destOrd="0" presId="urn:microsoft.com/office/officeart/2005/8/layout/vProcess5"/>
    <dgm:cxn modelId="{9F348DA0-F0E0-4EBB-8F78-431712FD91E3}" type="presOf" srcId="{77A85D59-D55C-408F-944C-FFAE8BDD5AD2}" destId="{425B55C2-C261-401A-92BF-101A96A43CB6}" srcOrd="1" destOrd="0" presId="urn:microsoft.com/office/officeart/2005/8/layout/vProcess5"/>
    <dgm:cxn modelId="{4A17BEF2-37BF-4111-90E5-23F39CFF78FE}" type="presOf" srcId="{D9E0591E-F37E-4849-9DB0-B37EEB4BB638}" destId="{503B5816-FFA8-401D-B64B-5540CCF459F0}" srcOrd="0" destOrd="0" presId="urn:microsoft.com/office/officeart/2005/8/layout/vProcess5"/>
    <dgm:cxn modelId="{3FF3B6C8-4492-45C3-8220-AE96F10C3483}" srcId="{17378B89-ADC3-4300-BBF2-948C529113DA}" destId="{77A85D59-D55C-408F-944C-FFAE8BDD5AD2}" srcOrd="2" destOrd="0" parTransId="{BA0F9BBB-AE1F-4126-9DE7-4998103DCCE6}" sibTransId="{1017D42B-D925-4275-8B7B-7B788A271A58}"/>
    <dgm:cxn modelId="{4140FA84-F443-434F-902E-07EFCF745019}" srcId="{17378B89-ADC3-4300-BBF2-948C529113DA}" destId="{C473C9E7-962B-4C60-AB1F-83457F108DAE}" srcOrd="1" destOrd="0" parTransId="{A367E8A8-B5FB-47DD-9C90-913676F77DD9}" sibTransId="{AB09A4D7-B1BE-40A7-BD0A-A400BE288237}"/>
    <dgm:cxn modelId="{48790820-FA78-4496-9769-A4BBF1EBB148}" type="presOf" srcId="{77A85D59-D55C-408F-944C-FFAE8BDD5AD2}" destId="{01BF071D-7363-4D71-8F8C-4D44DE978E75}" srcOrd="0" destOrd="0" presId="urn:microsoft.com/office/officeart/2005/8/layout/vProcess5"/>
    <dgm:cxn modelId="{F08AB107-AC11-49F3-A74B-D41196B9B5F0}" type="presOf" srcId="{C473C9E7-962B-4C60-AB1F-83457F108DAE}" destId="{E7960DE7-1459-42A1-AE5D-87329E2DB897}" srcOrd="0" destOrd="0" presId="urn:microsoft.com/office/officeart/2005/8/layout/vProcess5"/>
    <dgm:cxn modelId="{765A5A23-0D35-47F8-9417-7A0C484CF638}" type="presOf" srcId="{C473C9E7-962B-4C60-AB1F-83457F108DAE}" destId="{B60AEF14-9CFC-4AC0-B529-66ED5205B4D1}" srcOrd="1" destOrd="0" presId="urn:microsoft.com/office/officeart/2005/8/layout/vProcess5"/>
    <dgm:cxn modelId="{0228DAC2-9BBD-4D24-B31C-731576A24B83}" type="presParOf" srcId="{4C81FFAB-892F-49CF-B81D-CC4EE611772A}" destId="{242BA696-21BF-47EA-962D-27547F12803C}" srcOrd="0" destOrd="0" presId="urn:microsoft.com/office/officeart/2005/8/layout/vProcess5"/>
    <dgm:cxn modelId="{EF1F6383-FF35-4809-860D-9042B3195784}" type="presParOf" srcId="{4C81FFAB-892F-49CF-B81D-CC4EE611772A}" destId="{503B5816-FFA8-401D-B64B-5540CCF459F0}" srcOrd="1" destOrd="0" presId="urn:microsoft.com/office/officeart/2005/8/layout/vProcess5"/>
    <dgm:cxn modelId="{478958FA-41BB-43D2-8E84-F3AE9867A8C9}" type="presParOf" srcId="{4C81FFAB-892F-49CF-B81D-CC4EE611772A}" destId="{E7960DE7-1459-42A1-AE5D-87329E2DB897}" srcOrd="2" destOrd="0" presId="urn:microsoft.com/office/officeart/2005/8/layout/vProcess5"/>
    <dgm:cxn modelId="{E5A18CF6-B180-4E15-B2C8-EE812E63E182}" type="presParOf" srcId="{4C81FFAB-892F-49CF-B81D-CC4EE611772A}" destId="{01BF071D-7363-4D71-8F8C-4D44DE978E75}" srcOrd="3" destOrd="0" presId="urn:microsoft.com/office/officeart/2005/8/layout/vProcess5"/>
    <dgm:cxn modelId="{D849D933-4ED7-4839-BEAE-F61CA2D9E869}" type="presParOf" srcId="{4C81FFAB-892F-49CF-B81D-CC4EE611772A}" destId="{93B100D6-3429-4E9D-9BF2-EAF920BE5D0B}" srcOrd="4" destOrd="0" presId="urn:microsoft.com/office/officeart/2005/8/layout/vProcess5"/>
    <dgm:cxn modelId="{DC6BE4AF-2FD8-46AC-90F2-93EBE30DB0C9}" type="presParOf" srcId="{4C81FFAB-892F-49CF-B81D-CC4EE611772A}" destId="{DBB9DEFE-81AF-4690-BA52-52C051C62357}" srcOrd="5" destOrd="0" presId="urn:microsoft.com/office/officeart/2005/8/layout/vProcess5"/>
    <dgm:cxn modelId="{2BA2A562-DC5F-4716-A187-B4410039E60C}" type="presParOf" srcId="{4C81FFAB-892F-49CF-B81D-CC4EE611772A}" destId="{30C71C94-B033-4CB9-9DA5-6DBD44663C8E}" srcOrd="6" destOrd="0" presId="urn:microsoft.com/office/officeart/2005/8/layout/vProcess5"/>
    <dgm:cxn modelId="{C2B3B0CD-9900-4FB3-B448-676B1E071EFD}" type="presParOf" srcId="{4C81FFAB-892F-49CF-B81D-CC4EE611772A}" destId="{B60AEF14-9CFC-4AC0-B529-66ED5205B4D1}" srcOrd="7" destOrd="0" presId="urn:microsoft.com/office/officeart/2005/8/layout/vProcess5"/>
    <dgm:cxn modelId="{3F3FB136-2C46-4CBE-85A9-ACE031A78823}" type="presParOf" srcId="{4C81FFAB-892F-49CF-B81D-CC4EE611772A}" destId="{425B55C2-C261-401A-92BF-101A96A43CB6}" srcOrd="8"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E0E91EB-B3D1-4EC7-B4E1-43BC46C625FF}" type="doc">
      <dgm:prSet loTypeId="urn:microsoft.com/office/officeart/2005/8/layout/list1" loCatId="list" qsTypeId="urn:microsoft.com/office/officeart/2005/8/quickstyle/3d2" qsCatId="3D" csTypeId="urn:microsoft.com/office/officeart/2005/8/colors/colorful2" csCatId="colorful" phldr="1"/>
      <dgm:spPr/>
      <dgm:t>
        <a:bodyPr/>
        <a:lstStyle/>
        <a:p>
          <a:pPr rtl="1"/>
          <a:endParaRPr lang="ar-SA"/>
        </a:p>
      </dgm:t>
    </dgm:pt>
    <dgm:pt modelId="{C4C61723-A6E3-46CB-91B2-FCCCD73F92EA}">
      <dgm:prSet phldrT="[نص]" custT="1"/>
      <dgm:spPr/>
      <dgm:t>
        <a:bodyPr/>
        <a:lstStyle/>
        <a:p>
          <a:pPr algn="ctr" rtl="1"/>
          <a:r>
            <a:rPr lang="ar-SA" sz="2000" b="1" dirty="0" smtClean="0"/>
            <a:t>تعويد الأطفال منذ الطفولة المبكرة اعتناق أنماط معينة صحية له فوائد كثيرة تعود على المجتمع حيث سيكتسبون هذا النمط طول حياتهم وسيقيهم من كثير من المخاطر</a:t>
          </a:r>
          <a:endParaRPr lang="ar-SA" sz="2000" b="1" dirty="0"/>
        </a:p>
      </dgm:t>
    </dgm:pt>
    <dgm:pt modelId="{94B61B96-C1B2-47B7-8563-C60AEBE81D43}" type="parTrans" cxnId="{5C326B35-64F9-4202-BDEC-429DB1C0E739}">
      <dgm:prSet/>
      <dgm:spPr/>
      <dgm:t>
        <a:bodyPr/>
        <a:lstStyle/>
        <a:p>
          <a:pPr algn="ctr" rtl="1"/>
          <a:endParaRPr lang="ar-SA" sz="3600" b="1"/>
        </a:p>
      </dgm:t>
    </dgm:pt>
    <dgm:pt modelId="{887CAF67-2296-49F1-9576-511C03E6BF89}" type="sibTrans" cxnId="{5C326B35-64F9-4202-BDEC-429DB1C0E739}">
      <dgm:prSet/>
      <dgm:spPr/>
      <dgm:t>
        <a:bodyPr/>
        <a:lstStyle/>
        <a:p>
          <a:pPr algn="ctr" rtl="1"/>
          <a:endParaRPr lang="ar-SA" sz="3600" b="1"/>
        </a:p>
      </dgm:t>
    </dgm:pt>
    <dgm:pt modelId="{3A4E0243-2005-46B6-88F4-0A3C8AF06C44}">
      <dgm:prSet phldrT="[نص]" phldr="1" custT="1"/>
      <dgm:spPr/>
      <dgm:t>
        <a:bodyPr/>
        <a:lstStyle/>
        <a:p>
          <a:pPr algn="ctr" rtl="1"/>
          <a:endParaRPr lang="ar-SA" sz="2000" b="1"/>
        </a:p>
      </dgm:t>
    </dgm:pt>
    <dgm:pt modelId="{E34CFBE5-FB97-49AA-BDDD-338996B85E3A}" type="parTrans" cxnId="{855DC03E-46D3-4EAE-A977-FEFDE4CBAD1B}">
      <dgm:prSet/>
      <dgm:spPr/>
      <dgm:t>
        <a:bodyPr/>
        <a:lstStyle/>
        <a:p>
          <a:pPr algn="ctr" rtl="1"/>
          <a:endParaRPr lang="ar-SA" sz="3600" b="1"/>
        </a:p>
      </dgm:t>
    </dgm:pt>
    <dgm:pt modelId="{6670C803-8A39-4256-8B43-A69CB5F48333}" type="sibTrans" cxnId="{855DC03E-46D3-4EAE-A977-FEFDE4CBAD1B}">
      <dgm:prSet/>
      <dgm:spPr/>
      <dgm:t>
        <a:bodyPr/>
        <a:lstStyle/>
        <a:p>
          <a:pPr algn="ctr" rtl="1"/>
          <a:endParaRPr lang="ar-SA" sz="3600" b="1"/>
        </a:p>
      </dgm:t>
    </dgm:pt>
    <dgm:pt modelId="{A018B9E5-BA14-4AFF-8DE9-6053DA4FF120}">
      <dgm:prSet phldrT="[نص]" custT="1"/>
      <dgm:spPr/>
      <dgm:t>
        <a:bodyPr/>
        <a:lstStyle/>
        <a:p>
          <a:pPr algn="ctr" rtl="1"/>
          <a:r>
            <a:rPr lang="ar-SA" sz="2000" b="1" dirty="0" smtClean="0"/>
            <a:t>سوف ينشرون هذه الأفكار لذويهم وأقرانهم حيث يمكن اعتبار الأطفال رسلاً للصحة</a:t>
          </a:r>
          <a:endParaRPr lang="ar-SA" sz="2000" b="1" dirty="0"/>
        </a:p>
      </dgm:t>
    </dgm:pt>
    <dgm:pt modelId="{686AB7B0-C3CE-4167-A2E3-CFD8CD9068AD}" type="parTrans" cxnId="{95F081E8-B2D3-4E46-8460-E3C17C194F03}">
      <dgm:prSet/>
      <dgm:spPr/>
      <dgm:t>
        <a:bodyPr/>
        <a:lstStyle/>
        <a:p>
          <a:pPr algn="ctr" rtl="1"/>
          <a:endParaRPr lang="ar-SA" sz="3600" b="1"/>
        </a:p>
      </dgm:t>
    </dgm:pt>
    <dgm:pt modelId="{0840C6F0-B5F4-478B-8451-5E8896DE94BF}" type="sibTrans" cxnId="{95F081E8-B2D3-4E46-8460-E3C17C194F03}">
      <dgm:prSet/>
      <dgm:spPr/>
      <dgm:t>
        <a:bodyPr/>
        <a:lstStyle/>
        <a:p>
          <a:pPr algn="ctr" rtl="1"/>
          <a:endParaRPr lang="ar-SA" sz="3600" b="1"/>
        </a:p>
      </dgm:t>
    </dgm:pt>
    <dgm:pt modelId="{E84AFD3D-2382-431C-B02A-BD81BEB86003}">
      <dgm:prSet phldrT="[نص]" phldr="1" custT="1"/>
      <dgm:spPr/>
      <dgm:t>
        <a:bodyPr/>
        <a:lstStyle/>
        <a:p>
          <a:pPr algn="ctr" rtl="1"/>
          <a:endParaRPr lang="ar-SA" sz="2000" b="1"/>
        </a:p>
      </dgm:t>
    </dgm:pt>
    <dgm:pt modelId="{11AB22B5-183B-4057-904B-DFB20B8864C2}" type="parTrans" cxnId="{1319D716-F6E6-4CC2-B384-3265BB607C11}">
      <dgm:prSet/>
      <dgm:spPr/>
      <dgm:t>
        <a:bodyPr/>
        <a:lstStyle/>
        <a:p>
          <a:pPr algn="ctr" rtl="1"/>
          <a:endParaRPr lang="ar-SA" sz="3600" b="1"/>
        </a:p>
      </dgm:t>
    </dgm:pt>
    <dgm:pt modelId="{AEA8176D-D4B0-43BC-BC8E-8A385C6B9807}" type="sibTrans" cxnId="{1319D716-F6E6-4CC2-B384-3265BB607C11}">
      <dgm:prSet/>
      <dgm:spPr/>
      <dgm:t>
        <a:bodyPr/>
        <a:lstStyle/>
        <a:p>
          <a:pPr algn="ctr" rtl="1"/>
          <a:endParaRPr lang="ar-SA" sz="3600" b="1"/>
        </a:p>
      </dgm:t>
    </dgm:pt>
    <dgm:pt modelId="{B727DBBE-1142-4E00-9F04-4CC6F330A4DF}" type="pres">
      <dgm:prSet presAssocID="{0E0E91EB-B3D1-4EC7-B4E1-43BC46C625FF}" presName="linear" presStyleCnt="0">
        <dgm:presLayoutVars>
          <dgm:dir/>
          <dgm:animLvl val="lvl"/>
          <dgm:resizeHandles val="exact"/>
        </dgm:presLayoutVars>
      </dgm:prSet>
      <dgm:spPr/>
      <dgm:t>
        <a:bodyPr/>
        <a:lstStyle/>
        <a:p>
          <a:pPr rtl="1"/>
          <a:endParaRPr lang="ar-SA"/>
        </a:p>
      </dgm:t>
    </dgm:pt>
    <dgm:pt modelId="{097019C3-C1CF-464C-A84D-C8930BE09855}" type="pres">
      <dgm:prSet presAssocID="{C4C61723-A6E3-46CB-91B2-FCCCD73F92EA}" presName="parentLin" presStyleCnt="0"/>
      <dgm:spPr/>
    </dgm:pt>
    <dgm:pt modelId="{B4D23CD7-5A78-49F1-A3E8-25813F265E78}" type="pres">
      <dgm:prSet presAssocID="{C4C61723-A6E3-46CB-91B2-FCCCD73F92EA}" presName="parentLeftMargin" presStyleLbl="node1" presStyleIdx="0" presStyleCnt="2"/>
      <dgm:spPr/>
      <dgm:t>
        <a:bodyPr/>
        <a:lstStyle/>
        <a:p>
          <a:pPr rtl="1"/>
          <a:endParaRPr lang="ar-SA"/>
        </a:p>
      </dgm:t>
    </dgm:pt>
    <dgm:pt modelId="{35DD28A1-E147-45F0-AFFD-DBA7C2BB4A3A}" type="pres">
      <dgm:prSet presAssocID="{C4C61723-A6E3-46CB-91B2-FCCCD73F92EA}" presName="parentText" presStyleLbl="node1" presStyleIdx="0" presStyleCnt="2">
        <dgm:presLayoutVars>
          <dgm:chMax val="0"/>
          <dgm:bulletEnabled val="1"/>
        </dgm:presLayoutVars>
      </dgm:prSet>
      <dgm:spPr/>
      <dgm:t>
        <a:bodyPr/>
        <a:lstStyle/>
        <a:p>
          <a:pPr rtl="1"/>
          <a:endParaRPr lang="ar-SA"/>
        </a:p>
      </dgm:t>
    </dgm:pt>
    <dgm:pt modelId="{AFBABB38-7E62-4FDF-8435-B78959447136}" type="pres">
      <dgm:prSet presAssocID="{C4C61723-A6E3-46CB-91B2-FCCCD73F92EA}" presName="negativeSpace" presStyleCnt="0"/>
      <dgm:spPr/>
    </dgm:pt>
    <dgm:pt modelId="{1C2E79F1-8A31-4B2F-ADE8-8F9BE88874DE}" type="pres">
      <dgm:prSet presAssocID="{C4C61723-A6E3-46CB-91B2-FCCCD73F92EA}" presName="childText" presStyleLbl="conFgAcc1" presStyleIdx="0" presStyleCnt="2">
        <dgm:presLayoutVars>
          <dgm:bulletEnabled val="1"/>
        </dgm:presLayoutVars>
      </dgm:prSet>
      <dgm:spPr/>
      <dgm:t>
        <a:bodyPr/>
        <a:lstStyle/>
        <a:p>
          <a:pPr rtl="1"/>
          <a:endParaRPr lang="ar-SA"/>
        </a:p>
      </dgm:t>
    </dgm:pt>
    <dgm:pt modelId="{D212282E-607F-424E-B2D5-D79F876CF226}" type="pres">
      <dgm:prSet presAssocID="{887CAF67-2296-49F1-9576-511C03E6BF89}" presName="spaceBetweenRectangles" presStyleCnt="0"/>
      <dgm:spPr/>
    </dgm:pt>
    <dgm:pt modelId="{03AE0963-420D-451E-81FD-69AFD8118FF8}" type="pres">
      <dgm:prSet presAssocID="{A018B9E5-BA14-4AFF-8DE9-6053DA4FF120}" presName="parentLin" presStyleCnt="0"/>
      <dgm:spPr/>
    </dgm:pt>
    <dgm:pt modelId="{C345EC2F-44E6-43E4-ACBB-04E63185A162}" type="pres">
      <dgm:prSet presAssocID="{A018B9E5-BA14-4AFF-8DE9-6053DA4FF120}" presName="parentLeftMargin" presStyleLbl="node1" presStyleIdx="0" presStyleCnt="2"/>
      <dgm:spPr/>
      <dgm:t>
        <a:bodyPr/>
        <a:lstStyle/>
        <a:p>
          <a:pPr rtl="1"/>
          <a:endParaRPr lang="ar-SA"/>
        </a:p>
      </dgm:t>
    </dgm:pt>
    <dgm:pt modelId="{A267CB60-5A3B-490C-96B9-3B03092A023B}" type="pres">
      <dgm:prSet presAssocID="{A018B9E5-BA14-4AFF-8DE9-6053DA4FF120}" presName="parentText" presStyleLbl="node1" presStyleIdx="1" presStyleCnt="2">
        <dgm:presLayoutVars>
          <dgm:chMax val="0"/>
          <dgm:bulletEnabled val="1"/>
        </dgm:presLayoutVars>
      </dgm:prSet>
      <dgm:spPr/>
      <dgm:t>
        <a:bodyPr/>
        <a:lstStyle/>
        <a:p>
          <a:pPr rtl="1"/>
          <a:endParaRPr lang="ar-SA"/>
        </a:p>
      </dgm:t>
    </dgm:pt>
    <dgm:pt modelId="{C72079BD-F1A4-4331-96DB-C3274DB6E320}" type="pres">
      <dgm:prSet presAssocID="{A018B9E5-BA14-4AFF-8DE9-6053DA4FF120}" presName="negativeSpace" presStyleCnt="0"/>
      <dgm:spPr/>
    </dgm:pt>
    <dgm:pt modelId="{E8E7B6A7-C0F7-4977-9FBF-87340A2AD046}" type="pres">
      <dgm:prSet presAssocID="{A018B9E5-BA14-4AFF-8DE9-6053DA4FF120}" presName="childText" presStyleLbl="conFgAcc1" presStyleIdx="1" presStyleCnt="2">
        <dgm:presLayoutVars>
          <dgm:bulletEnabled val="1"/>
        </dgm:presLayoutVars>
      </dgm:prSet>
      <dgm:spPr/>
      <dgm:t>
        <a:bodyPr/>
        <a:lstStyle/>
        <a:p>
          <a:pPr rtl="1"/>
          <a:endParaRPr lang="ar-SA"/>
        </a:p>
      </dgm:t>
    </dgm:pt>
  </dgm:ptLst>
  <dgm:cxnLst>
    <dgm:cxn modelId="{95F081E8-B2D3-4E46-8460-E3C17C194F03}" srcId="{0E0E91EB-B3D1-4EC7-B4E1-43BC46C625FF}" destId="{A018B9E5-BA14-4AFF-8DE9-6053DA4FF120}" srcOrd="1" destOrd="0" parTransId="{686AB7B0-C3CE-4167-A2E3-CFD8CD9068AD}" sibTransId="{0840C6F0-B5F4-478B-8451-5E8896DE94BF}"/>
    <dgm:cxn modelId="{31663B95-3D6C-4156-94AF-31CEB2C29048}" type="presOf" srcId="{C4C61723-A6E3-46CB-91B2-FCCCD73F92EA}" destId="{35DD28A1-E147-45F0-AFFD-DBA7C2BB4A3A}" srcOrd="1" destOrd="0" presId="urn:microsoft.com/office/officeart/2005/8/layout/list1"/>
    <dgm:cxn modelId="{57EC4549-ED93-4A18-8C20-CBFAC2436D0B}" type="presOf" srcId="{3A4E0243-2005-46B6-88F4-0A3C8AF06C44}" destId="{1C2E79F1-8A31-4B2F-ADE8-8F9BE88874DE}" srcOrd="0" destOrd="0" presId="urn:microsoft.com/office/officeart/2005/8/layout/list1"/>
    <dgm:cxn modelId="{1319D716-F6E6-4CC2-B384-3265BB607C11}" srcId="{A018B9E5-BA14-4AFF-8DE9-6053DA4FF120}" destId="{E84AFD3D-2382-431C-B02A-BD81BEB86003}" srcOrd="0" destOrd="0" parTransId="{11AB22B5-183B-4057-904B-DFB20B8864C2}" sibTransId="{AEA8176D-D4B0-43BC-BC8E-8A385C6B9807}"/>
    <dgm:cxn modelId="{4EDF624B-CE74-466F-A0CC-9EA45719365B}" type="presOf" srcId="{C4C61723-A6E3-46CB-91B2-FCCCD73F92EA}" destId="{B4D23CD7-5A78-49F1-A3E8-25813F265E78}" srcOrd="0" destOrd="0" presId="urn:microsoft.com/office/officeart/2005/8/layout/list1"/>
    <dgm:cxn modelId="{855DC03E-46D3-4EAE-A977-FEFDE4CBAD1B}" srcId="{C4C61723-A6E3-46CB-91B2-FCCCD73F92EA}" destId="{3A4E0243-2005-46B6-88F4-0A3C8AF06C44}" srcOrd="0" destOrd="0" parTransId="{E34CFBE5-FB97-49AA-BDDD-338996B85E3A}" sibTransId="{6670C803-8A39-4256-8B43-A69CB5F48333}"/>
    <dgm:cxn modelId="{5B929A59-D153-42A5-A018-820677011B54}" type="presOf" srcId="{A018B9E5-BA14-4AFF-8DE9-6053DA4FF120}" destId="{A267CB60-5A3B-490C-96B9-3B03092A023B}" srcOrd="1" destOrd="0" presId="urn:microsoft.com/office/officeart/2005/8/layout/list1"/>
    <dgm:cxn modelId="{7F5B1FE7-BBBA-4E41-A121-7A2533DFDF24}" type="presOf" srcId="{E84AFD3D-2382-431C-B02A-BD81BEB86003}" destId="{E8E7B6A7-C0F7-4977-9FBF-87340A2AD046}" srcOrd="0" destOrd="0" presId="urn:microsoft.com/office/officeart/2005/8/layout/list1"/>
    <dgm:cxn modelId="{5C326B35-64F9-4202-BDEC-429DB1C0E739}" srcId="{0E0E91EB-B3D1-4EC7-B4E1-43BC46C625FF}" destId="{C4C61723-A6E3-46CB-91B2-FCCCD73F92EA}" srcOrd="0" destOrd="0" parTransId="{94B61B96-C1B2-47B7-8563-C60AEBE81D43}" sibTransId="{887CAF67-2296-49F1-9576-511C03E6BF89}"/>
    <dgm:cxn modelId="{B9270378-6DFE-416C-ACE2-C8B3EDEB1E30}" type="presOf" srcId="{A018B9E5-BA14-4AFF-8DE9-6053DA4FF120}" destId="{C345EC2F-44E6-43E4-ACBB-04E63185A162}" srcOrd="0" destOrd="0" presId="urn:microsoft.com/office/officeart/2005/8/layout/list1"/>
    <dgm:cxn modelId="{D416DF9D-2674-4B0F-BB4C-24657AB5B765}" type="presOf" srcId="{0E0E91EB-B3D1-4EC7-B4E1-43BC46C625FF}" destId="{B727DBBE-1142-4E00-9F04-4CC6F330A4DF}" srcOrd="0" destOrd="0" presId="urn:microsoft.com/office/officeart/2005/8/layout/list1"/>
    <dgm:cxn modelId="{3B6B0269-3600-4B13-89FC-916F64FC0F59}" type="presParOf" srcId="{B727DBBE-1142-4E00-9F04-4CC6F330A4DF}" destId="{097019C3-C1CF-464C-A84D-C8930BE09855}" srcOrd="0" destOrd="0" presId="urn:microsoft.com/office/officeart/2005/8/layout/list1"/>
    <dgm:cxn modelId="{AA68137F-4DE4-4D91-B6CD-D2BB57D636D4}" type="presParOf" srcId="{097019C3-C1CF-464C-A84D-C8930BE09855}" destId="{B4D23CD7-5A78-49F1-A3E8-25813F265E78}" srcOrd="0" destOrd="0" presId="urn:microsoft.com/office/officeart/2005/8/layout/list1"/>
    <dgm:cxn modelId="{5B42F753-560A-402D-A163-B63D48BEE25B}" type="presParOf" srcId="{097019C3-C1CF-464C-A84D-C8930BE09855}" destId="{35DD28A1-E147-45F0-AFFD-DBA7C2BB4A3A}" srcOrd="1" destOrd="0" presId="urn:microsoft.com/office/officeart/2005/8/layout/list1"/>
    <dgm:cxn modelId="{0C2056B9-0C83-4DC6-A8A8-E0038B9821DE}" type="presParOf" srcId="{B727DBBE-1142-4E00-9F04-4CC6F330A4DF}" destId="{AFBABB38-7E62-4FDF-8435-B78959447136}" srcOrd="1" destOrd="0" presId="urn:microsoft.com/office/officeart/2005/8/layout/list1"/>
    <dgm:cxn modelId="{5A9BE847-5E0D-484B-B161-224A3DD9DAED}" type="presParOf" srcId="{B727DBBE-1142-4E00-9F04-4CC6F330A4DF}" destId="{1C2E79F1-8A31-4B2F-ADE8-8F9BE88874DE}" srcOrd="2" destOrd="0" presId="urn:microsoft.com/office/officeart/2005/8/layout/list1"/>
    <dgm:cxn modelId="{E29C3BEE-7EB2-42BC-A27B-AE9E85FFFD84}" type="presParOf" srcId="{B727DBBE-1142-4E00-9F04-4CC6F330A4DF}" destId="{D212282E-607F-424E-B2D5-D79F876CF226}" srcOrd="3" destOrd="0" presId="urn:microsoft.com/office/officeart/2005/8/layout/list1"/>
    <dgm:cxn modelId="{90522176-D589-4F11-A8AC-A4BA9FD82954}" type="presParOf" srcId="{B727DBBE-1142-4E00-9F04-4CC6F330A4DF}" destId="{03AE0963-420D-451E-81FD-69AFD8118FF8}" srcOrd="4" destOrd="0" presId="urn:microsoft.com/office/officeart/2005/8/layout/list1"/>
    <dgm:cxn modelId="{10D6DABD-20AB-408C-9AF7-A563C5C5B2E4}" type="presParOf" srcId="{03AE0963-420D-451E-81FD-69AFD8118FF8}" destId="{C345EC2F-44E6-43E4-ACBB-04E63185A162}" srcOrd="0" destOrd="0" presId="urn:microsoft.com/office/officeart/2005/8/layout/list1"/>
    <dgm:cxn modelId="{6B1149D1-A88C-42C6-ADE7-17BF9FD17EB6}" type="presParOf" srcId="{03AE0963-420D-451E-81FD-69AFD8118FF8}" destId="{A267CB60-5A3B-490C-96B9-3B03092A023B}" srcOrd="1" destOrd="0" presId="urn:microsoft.com/office/officeart/2005/8/layout/list1"/>
    <dgm:cxn modelId="{168EBADC-4B5A-4640-9BF9-F49A8C7781B2}" type="presParOf" srcId="{B727DBBE-1142-4E00-9F04-4CC6F330A4DF}" destId="{C72079BD-F1A4-4331-96DB-C3274DB6E320}" srcOrd="5" destOrd="0" presId="urn:microsoft.com/office/officeart/2005/8/layout/list1"/>
    <dgm:cxn modelId="{C06F9D37-E2FD-4343-816C-D8BF78BEF4A1}" type="presParOf" srcId="{B727DBBE-1142-4E00-9F04-4CC6F330A4DF}" destId="{E8E7B6A7-C0F7-4977-9FBF-87340A2AD046}"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FE9B19CC-C65E-4AB9-B3CC-94F443D49E84}" type="doc">
      <dgm:prSet loTypeId="urn:microsoft.com/office/officeart/2005/8/layout/arrow2" loCatId="process" qsTypeId="urn:microsoft.com/office/officeart/2005/8/quickstyle/3d2" qsCatId="3D" csTypeId="urn:microsoft.com/office/officeart/2005/8/colors/accent1_4" csCatId="accent1" phldr="1"/>
      <dgm:spPr/>
    </dgm:pt>
    <dgm:pt modelId="{86ED842C-3DEB-4988-A1EB-6B6F9726FF0E}">
      <dgm:prSet phldrT="[نص]" custT="1"/>
      <dgm:spPr/>
      <dgm:t>
        <a:bodyPr/>
        <a:lstStyle/>
        <a:p>
          <a:pPr rtl="1"/>
          <a:r>
            <a:rPr lang="ar-SA" sz="2800" b="1" smtClean="0">
              <a:solidFill>
                <a:srgbClr val="7030A0"/>
              </a:solidFill>
            </a:rPr>
            <a:t>أثاث </a:t>
          </a:r>
          <a:r>
            <a:rPr lang="ar-SA" sz="3200" b="1" smtClean="0">
              <a:solidFill>
                <a:srgbClr val="7030A0"/>
              </a:solidFill>
            </a:rPr>
            <a:t>حجرة</a:t>
          </a:r>
          <a:r>
            <a:rPr lang="ar-SA" sz="2800" b="1" smtClean="0">
              <a:solidFill>
                <a:srgbClr val="7030A0"/>
              </a:solidFill>
            </a:rPr>
            <a:t> الدراسة</a:t>
          </a:r>
          <a:endParaRPr lang="ar-SA" sz="2800" b="1" dirty="0">
            <a:solidFill>
              <a:srgbClr val="7030A0"/>
            </a:solidFill>
          </a:endParaRPr>
        </a:p>
      </dgm:t>
    </dgm:pt>
    <dgm:pt modelId="{9F3D7DDE-874D-4424-8B9E-AC1E501E3E99}" type="parTrans" cxnId="{72F63956-7168-4377-85E5-2B31DDCDBFBA}">
      <dgm:prSet/>
      <dgm:spPr/>
      <dgm:t>
        <a:bodyPr/>
        <a:lstStyle/>
        <a:p>
          <a:pPr rtl="1"/>
          <a:endParaRPr lang="ar-SA" sz="1600" b="1">
            <a:solidFill>
              <a:srgbClr val="7030A0"/>
            </a:solidFill>
          </a:endParaRPr>
        </a:p>
      </dgm:t>
    </dgm:pt>
    <dgm:pt modelId="{9E543F7C-4F07-4385-973F-7D79CE214ED6}" type="sibTrans" cxnId="{72F63956-7168-4377-85E5-2B31DDCDBFBA}">
      <dgm:prSet/>
      <dgm:spPr/>
      <dgm:t>
        <a:bodyPr/>
        <a:lstStyle/>
        <a:p>
          <a:pPr rtl="1"/>
          <a:endParaRPr lang="ar-SA" sz="1600" b="1">
            <a:solidFill>
              <a:srgbClr val="7030A0"/>
            </a:solidFill>
          </a:endParaRPr>
        </a:p>
      </dgm:t>
    </dgm:pt>
    <dgm:pt modelId="{4DFA6A90-116D-47AA-9C73-75ED124F650C}">
      <dgm:prSet phldrT="[نص]" custT="1"/>
      <dgm:spPr/>
      <dgm:t>
        <a:bodyPr/>
        <a:lstStyle/>
        <a:p>
          <a:pPr rtl="1"/>
          <a:r>
            <a:rPr lang="ar-SA" sz="2800" b="1" smtClean="0">
              <a:solidFill>
                <a:srgbClr val="7030A0"/>
              </a:solidFill>
            </a:rPr>
            <a:t>حجرة الصف</a:t>
          </a:r>
          <a:endParaRPr lang="ar-SA" sz="2800" b="1" dirty="0">
            <a:solidFill>
              <a:srgbClr val="7030A0"/>
            </a:solidFill>
          </a:endParaRPr>
        </a:p>
      </dgm:t>
    </dgm:pt>
    <dgm:pt modelId="{89D8C941-FA46-4394-9E00-109D86F5ADCD}" type="parTrans" cxnId="{E5543443-5C5A-4ACB-A5FD-647056ADA034}">
      <dgm:prSet/>
      <dgm:spPr/>
      <dgm:t>
        <a:bodyPr/>
        <a:lstStyle/>
        <a:p>
          <a:pPr rtl="1"/>
          <a:endParaRPr lang="ar-SA" sz="1600" b="1">
            <a:solidFill>
              <a:srgbClr val="7030A0"/>
            </a:solidFill>
          </a:endParaRPr>
        </a:p>
      </dgm:t>
    </dgm:pt>
    <dgm:pt modelId="{671199E2-C5E4-45E0-BC08-81ED0B953569}" type="sibTrans" cxnId="{E5543443-5C5A-4ACB-A5FD-647056ADA034}">
      <dgm:prSet/>
      <dgm:spPr/>
      <dgm:t>
        <a:bodyPr/>
        <a:lstStyle/>
        <a:p>
          <a:pPr rtl="1"/>
          <a:endParaRPr lang="ar-SA" sz="1600" b="1">
            <a:solidFill>
              <a:srgbClr val="7030A0"/>
            </a:solidFill>
          </a:endParaRPr>
        </a:p>
      </dgm:t>
    </dgm:pt>
    <dgm:pt modelId="{67738D60-B373-4C97-8C83-7F0003F5BD71}">
      <dgm:prSet phldrT="[نص]" custT="1"/>
      <dgm:spPr/>
      <dgm:t>
        <a:bodyPr/>
        <a:lstStyle/>
        <a:p>
          <a:pPr rtl="1"/>
          <a:r>
            <a:rPr lang="ar-SA" sz="2800" b="1" smtClean="0">
              <a:solidFill>
                <a:srgbClr val="7030A0"/>
              </a:solidFill>
            </a:rPr>
            <a:t>المبنى المدرسي</a:t>
          </a:r>
          <a:endParaRPr lang="ar-SA" sz="2800" b="1" dirty="0">
            <a:solidFill>
              <a:srgbClr val="7030A0"/>
            </a:solidFill>
          </a:endParaRPr>
        </a:p>
      </dgm:t>
    </dgm:pt>
    <dgm:pt modelId="{A16D9EA4-B66C-481B-96A6-55F3421A63ED}" type="parTrans" cxnId="{AA8B691A-36E6-4C7C-9139-CB2EF58E0459}">
      <dgm:prSet/>
      <dgm:spPr/>
      <dgm:t>
        <a:bodyPr/>
        <a:lstStyle/>
        <a:p>
          <a:pPr rtl="1"/>
          <a:endParaRPr lang="ar-SA" sz="1600" b="1">
            <a:solidFill>
              <a:srgbClr val="7030A0"/>
            </a:solidFill>
          </a:endParaRPr>
        </a:p>
      </dgm:t>
    </dgm:pt>
    <dgm:pt modelId="{910A62D2-67A9-4724-8C14-6F07455E7B35}" type="sibTrans" cxnId="{AA8B691A-36E6-4C7C-9139-CB2EF58E0459}">
      <dgm:prSet/>
      <dgm:spPr/>
      <dgm:t>
        <a:bodyPr/>
        <a:lstStyle/>
        <a:p>
          <a:pPr rtl="1"/>
          <a:endParaRPr lang="ar-SA" sz="1600" b="1">
            <a:solidFill>
              <a:srgbClr val="7030A0"/>
            </a:solidFill>
          </a:endParaRPr>
        </a:p>
      </dgm:t>
    </dgm:pt>
    <dgm:pt modelId="{7730A8D5-88E7-4728-BD50-D0118D85E414}">
      <dgm:prSet custT="1"/>
      <dgm:spPr/>
      <dgm:t>
        <a:bodyPr/>
        <a:lstStyle/>
        <a:p>
          <a:pPr rtl="1"/>
          <a:r>
            <a:rPr lang="ar-SA" sz="2800" b="1" smtClean="0">
              <a:solidFill>
                <a:srgbClr val="7030A0"/>
              </a:solidFill>
            </a:rPr>
            <a:t>المرافق المدرسية</a:t>
          </a:r>
          <a:endParaRPr lang="ar-SA" sz="2800" b="1" dirty="0">
            <a:solidFill>
              <a:srgbClr val="7030A0"/>
            </a:solidFill>
          </a:endParaRPr>
        </a:p>
      </dgm:t>
    </dgm:pt>
    <dgm:pt modelId="{6C1D02D4-658B-4990-BFD2-F1F56FD825EA}" type="parTrans" cxnId="{868BA502-C3FC-4682-AF11-4917E5372727}">
      <dgm:prSet/>
      <dgm:spPr/>
      <dgm:t>
        <a:bodyPr/>
        <a:lstStyle/>
        <a:p>
          <a:pPr rtl="1"/>
          <a:endParaRPr lang="ar-SA" sz="1600" b="1">
            <a:solidFill>
              <a:srgbClr val="7030A0"/>
            </a:solidFill>
          </a:endParaRPr>
        </a:p>
      </dgm:t>
    </dgm:pt>
    <dgm:pt modelId="{70012A6D-16B5-42F1-8704-FA4093676D13}" type="sibTrans" cxnId="{868BA502-C3FC-4682-AF11-4917E5372727}">
      <dgm:prSet/>
      <dgm:spPr/>
      <dgm:t>
        <a:bodyPr/>
        <a:lstStyle/>
        <a:p>
          <a:pPr rtl="1"/>
          <a:endParaRPr lang="ar-SA" sz="1600" b="1">
            <a:solidFill>
              <a:srgbClr val="7030A0"/>
            </a:solidFill>
          </a:endParaRPr>
        </a:p>
      </dgm:t>
    </dgm:pt>
    <dgm:pt modelId="{8F8DFCDE-5221-4735-83D4-4B20CAB41852}" type="pres">
      <dgm:prSet presAssocID="{FE9B19CC-C65E-4AB9-B3CC-94F443D49E84}" presName="arrowDiagram" presStyleCnt="0">
        <dgm:presLayoutVars>
          <dgm:chMax val="5"/>
          <dgm:dir/>
          <dgm:resizeHandles val="exact"/>
        </dgm:presLayoutVars>
      </dgm:prSet>
      <dgm:spPr/>
    </dgm:pt>
    <dgm:pt modelId="{3BB3C15F-B44D-4119-874A-E6C45841F9C7}" type="pres">
      <dgm:prSet presAssocID="{FE9B19CC-C65E-4AB9-B3CC-94F443D49E84}" presName="arrow" presStyleLbl="bgShp" presStyleIdx="0" presStyleCnt="1"/>
      <dgm:spPr/>
    </dgm:pt>
    <dgm:pt modelId="{87E767C4-AC49-4E85-90A9-2FA62C164D94}" type="pres">
      <dgm:prSet presAssocID="{FE9B19CC-C65E-4AB9-B3CC-94F443D49E84}" presName="arrowDiagram4" presStyleCnt="0"/>
      <dgm:spPr/>
    </dgm:pt>
    <dgm:pt modelId="{30B24275-D759-4D64-9DF6-F060CB71704E}" type="pres">
      <dgm:prSet presAssocID="{86ED842C-3DEB-4988-A1EB-6B6F9726FF0E}" presName="bullet4a" presStyleLbl="node1" presStyleIdx="0" presStyleCnt="4"/>
      <dgm:spPr/>
    </dgm:pt>
    <dgm:pt modelId="{18FF142F-A0C8-4E84-8E3C-77E48E3963A6}" type="pres">
      <dgm:prSet presAssocID="{86ED842C-3DEB-4988-A1EB-6B6F9726FF0E}" presName="textBox4a" presStyleLbl="revTx" presStyleIdx="0" presStyleCnt="4">
        <dgm:presLayoutVars>
          <dgm:bulletEnabled val="1"/>
        </dgm:presLayoutVars>
      </dgm:prSet>
      <dgm:spPr/>
      <dgm:t>
        <a:bodyPr/>
        <a:lstStyle/>
        <a:p>
          <a:pPr rtl="1"/>
          <a:endParaRPr lang="ar-SA"/>
        </a:p>
      </dgm:t>
    </dgm:pt>
    <dgm:pt modelId="{B7A0F89E-A174-4386-883B-803CAB6A10E2}" type="pres">
      <dgm:prSet presAssocID="{7730A8D5-88E7-4728-BD50-D0118D85E414}" presName="bullet4b" presStyleLbl="node1" presStyleIdx="1" presStyleCnt="4"/>
      <dgm:spPr/>
    </dgm:pt>
    <dgm:pt modelId="{ECDB2592-3293-4970-A129-9816709D8BBE}" type="pres">
      <dgm:prSet presAssocID="{7730A8D5-88E7-4728-BD50-D0118D85E414}" presName="textBox4b" presStyleLbl="revTx" presStyleIdx="1" presStyleCnt="4">
        <dgm:presLayoutVars>
          <dgm:bulletEnabled val="1"/>
        </dgm:presLayoutVars>
      </dgm:prSet>
      <dgm:spPr/>
      <dgm:t>
        <a:bodyPr/>
        <a:lstStyle/>
        <a:p>
          <a:pPr rtl="1"/>
          <a:endParaRPr lang="ar-SA"/>
        </a:p>
      </dgm:t>
    </dgm:pt>
    <dgm:pt modelId="{B5C531B6-5089-4177-AEFE-856D0B826B66}" type="pres">
      <dgm:prSet presAssocID="{4DFA6A90-116D-47AA-9C73-75ED124F650C}" presName="bullet4c" presStyleLbl="node1" presStyleIdx="2" presStyleCnt="4"/>
      <dgm:spPr/>
    </dgm:pt>
    <dgm:pt modelId="{D82FCE24-AD9D-496F-B79D-74566A7C0EBA}" type="pres">
      <dgm:prSet presAssocID="{4DFA6A90-116D-47AA-9C73-75ED124F650C}" presName="textBox4c" presStyleLbl="revTx" presStyleIdx="2" presStyleCnt="4">
        <dgm:presLayoutVars>
          <dgm:bulletEnabled val="1"/>
        </dgm:presLayoutVars>
      </dgm:prSet>
      <dgm:spPr/>
      <dgm:t>
        <a:bodyPr/>
        <a:lstStyle/>
        <a:p>
          <a:pPr rtl="1"/>
          <a:endParaRPr lang="ar-SA"/>
        </a:p>
      </dgm:t>
    </dgm:pt>
    <dgm:pt modelId="{3FDE4765-3E37-43D2-B52B-5ACFFEEA331B}" type="pres">
      <dgm:prSet presAssocID="{67738D60-B373-4C97-8C83-7F0003F5BD71}" presName="bullet4d" presStyleLbl="node1" presStyleIdx="3" presStyleCnt="4"/>
      <dgm:spPr/>
    </dgm:pt>
    <dgm:pt modelId="{1E860C6E-2B6C-495A-B312-BEC224B3079A}" type="pres">
      <dgm:prSet presAssocID="{67738D60-B373-4C97-8C83-7F0003F5BD71}" presName="textBox4d" presStyleLbl="revTx" presStyleIdx="3" presStyleCnt="4">
        <dgm:presLayoutVars>
          <dgm:bulletEnabled val="1"/>
        </dgm:presLayoutVars>
      </dgm:prSet>
      <dgm:spPr/>
      <dgm:t>
        <a:bodyPr/>
        <a:lstStyle/>
        <a:p>
          <a:pPr rtl="1"/>
          <a:endParaRPr lang="ar-SA"/>
        </a:p>
      </dgm:t>
    </dgm:pt>
  </dgm:ptLst>
  <dgm:cxnLst>
    <dgm:cxn modelId="{E291ABA4-4573-4594-A7A8-E236584E07A8}" type="presOf" srcId="{4DFA6A90-116D-47AA-9C73-75ED124F650C}" destId="{D82FCE24-AD9D-496F-B79D-74566A7C0EBA}" srcOrd="0" destOrd="0" presId="urn:microsoft.com/office/officeart/2005/8/layout/arrow2"/>
    <dgm:cxn modelId="{5DC922F9-8BCA-478B-B449-BA3F6C4ACB1A}" type="presOf" srcId="{7730A8D5-88E7-4728-BD50-D0118D85E414}" destId="{ECDB2592-3293-4970-A129-9816709D8BBE}" srcOrd="0" destOrd="0" presId="urn:microsoft.com/office/officeart/2005/8/layout/arrow2"/>
    <dgm:cxn modelId="{4BA24652-A58D-40B0-92A2-DA0A7613B360}" type="presOf" srcId="{86ED842C-3DEB-4988-A1EB-6B6F9726FF0E}" destId="{18FF142F-A0C8-4E84-8E3C-77E48E3963A6}" srcOrd="0" destOrd="0" presId="urn:microsoft.com/office/officeart/2005/8/layout/arrow2"/>
    <dgm:cxn modelId="{E420C74E-AC68-4F9A-B14F-74B160D5449D}" type="presOf" srcId="{67738D60-B373-4C97-8C83-7F0003F5BD71}" destId="{1E860C6E-2B6C-495A-B312-BEC224B3079A}" srcOrd="0" destOrd="0" presId="urn:microsoft.com/office/officeart/2005/8/layout/arrow2"/>
    <dgm:cxn modelId="{FBDDA62C-E893-4517-8D92-D7727B46A7EF}" type="presOf" srcId="{FE9B19CC-C65E-4AB9-B3CC-94F443D49E84}" destId="{8F8DFCDE-5221-4735-83D4-4B20CAB41852}" srcOrd="0" destOrd="0" presId="urn:microsoft.com/office/officeart/2005/8/layout/arrow2"/>
    <dgm:cxn modelId="{E5543443-5C5A-4ACB-A5FD-647056ADA034}" srcId="{FE9B19CC-C65E-4AB9-B3CC-94F443D49E84}" destId="{4DFA6A90-116D-47AA-9C73-75ED124F650C}" srcOrd="2" destOrd="0" parTransId="{89D8C941-FA46-4394-9E00-109D86F5ADCD}" sibTransId="{671199E2-C5E4-45E0-BC08-81ED0B953569}"/>
    <dgm:cxn modelId="{72F63956-7168-4377-85E5-2B31DDCDBFBA}" srcId="{FE9B19CC-C65E-4AB9-B3CC-94F443D49E84}" destId="{86ED842C-3DEB-4988-A1EB-6B6F9726FF0E}" srcOrd="0" destOrd="0" parTransId="{9F3D7DDE-874D-4424-8B9E-AC1E501E3E99}" sibTransId="{9E543F7C-4F07-4385-973F-7D79CE214ED6}"/>
    <dgm:cxn modelId="{868BA502-C3FC-4682-AF11-4917E5372727}" srcId="{FE9B19CC-C65E-4AB9-B3CC-94F443D49E84}" destId="{7730A8D5-88E7-4728-BD50-D0118D85E414}" srcOrd="1" destOrd="0" parTransId="{6C1D02D4-658B-4990-BFD2-F1F56FD825EA}" sibTransId="{70012A6D-16B5-42F1-8704-FA4093676D13}"/>
    <dgm:cxn modelId="{AA8B691A-36E6-4C7C-9139-CB2EF58E0459}" srcId="{FE9B19CC-C65E-4AB9-B3CC-94F443D49E84}" destId="{67738D60-B373-4C97-8C83-7F0003F5BD71}" srcOrd="3" destOrd="0" parTransId="{A16D9EA4-B66C-481B-96A6-55F3421A63ED}" sibTransId="{910A62D2-67A9-4724-8C14-6F07455E7B35}"/>
    <dgm:cxn modelId="{DBD84E4F-B8EF-4511-9340-CD2A5F94AC37}" type="presParOf" srcId="{8F8DFCDE-5221-4735-83D4-4B20CAB41852}" destId="{3BB3C15F-B44D-4119-874A-E6C45841F9C7}" srcOrd="0" destOrd="0" presId="urn:microsoft.com/office/officeart/2005/8/layout/arrow2"/>
    <dgm:cxn modelId="{00663661-A44D-4368-9DA8-2AFB752F90F7}" type="presParOf" srcId="{8F8DFCDE-5221-4735-83D4-4B20CAB41852}" destId="{87E767C4-AC49-4E85-90A9-2FA62C164D94}" srcOrd="1" destOrd="0" presId="urn:microsoft.com/office/officeart/2005/8/layout/arrow2"/>
    <dgm:cxn modelId="{1BB92B5F-C0EA-4C1F-9983-7CB3F7E7ECDF}" type="presParOf" srcId="{87E767C4-AC49-4E85-90A9-2FA62C164D94}" destId="{30B24275-D759-4D64-9DF6-F060CB71704E}" srcOrd="0" destOrd="0" presId="urn:microsoft.com/office/officeart/2005/8/layout/arrow2"/>
    <dgm:cxn modelId="{C0E2C9EB-D61A-4FC1-9952-3A70F79DD613}" type="presParOf" srcId="{87E767C4-AC49-4E85-90A9-2FA62C164D94}" destId="{18FF142F-A0C8-4E84-8E3C-77E48E3963A6}" srcOrd="1" destOrd="0" presId="urn:microsoft.com/office/officeart/2005/8/layout/arrow2"/>
    <dgm:cxn modelId="{735E5ADD-3152-476D-A1E8-A67F6B346734}" type="presParOf" srcId="{87E767C4-AC49-4E85-90A9-2FA62C164D94}" destId="{B7A0F89E-A174-4386-883B-803CAB6A10E2}" srcOrd="2" destOrd="0" presId="urn:microsoft.com/office/officeart/2005/8/layout/arrow2"/>
    <dgm:cxn modelId="{907CE9DD-D9AA-457A-8BA2-3F06A91580E9}" type="presParOf" srcId="{87E767C4-AC49-4E85-90A9-2FA62C164D94}" destId="{ECDB2592-3293-4970-A129-9816709D8BBE}" srcOrd="3" destOrd="0" presId="urn:microsoft.com/office/officeart/2005/8/layout/arrow2"/>
    <dgm:cxn modelId="{D934B28C-6607-4A4C-AEA3-57E25F8FB2DC}" type="presParOf" srcId="{87E767C4-AC49-4E85-90A9-2FA62C164D94}" destId="{B5C531B6-5089-4177-AEFE-856D0B826B66}" srcOrd="4" destOrd="0" presId="urn:microsoft.com/office/officeart/2005/8/layout/arrow2"/>
    <dgm:cxn modelId="{F49058AF-B552-442C-9AEA-59773D0FA578}" type="presParOf" srcId="{87E767C4-AC49-4E85-90A9-2FA62C164D94}" destId="{D82FCE24-AD9D-496F-B79D-74566A7C0EBA}" srcOrd="5" destOrd="0" presId="urn:microsoft.com/office/officeart/2005/8/layout/arrow2"/>
    <dgm:cxn modelId="{101092F0-DE27-47AF-B927-9EC73612B67F}" type="presParOf" srcId="{87E767C4-AC49-4E85-90A9-2FA62C164D94}" destId="{3FDE4765-3E37-43D2-B52B-5ACFFEEA331B}" srcOrd="6" destOrd="0" presId="urn:microsoft.com/office/officeart/2005/8/layout/arrow2"/>
    <dgm:cxn modelId="{9B467CDB-3092-4272-BB11-3C502DAC6E0B}" type="presParOf" srcId="{87E767C4-AC49-4E85-90A9-2FA62C164D94}" destId="{1E860C6E-2B6C-495A-B312-BEC224B3079A}" srcOrd="7"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025EA7-0D5F-4DB0-BE8E-91330839BDB7}">
      <dsp:nvSpPr>
        <dsp:cNvPr id="0" name=""/>
        <dsp:cNvSpPr/>
      </dsp:nvSpPr>
      <dsp:spPr>
        <a:xfrm>
          <a:off x="-5354367" y="-819952"/>
          <a:ext cx="6375678" cy="6375678"/>
        </a:xfrm>
        <a:prstGeom prst="blockArc">
          <a:avLst>
            <a:gd name="adj1" fmla="val 18900000"/>
            <a:gd name="adj2" fmla="val 2700000"/>
            <a:gd name="adj3" fmla="val 339"/>
          </a:avLst>
        </a:prstGeom>
        <a:noFill/>
        <a:ln w="19050"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9F1D49C4-CBD4-4B6F-9A0E-5EF870DAD71B}">
      <dsp:nvSpPr>
        <dsp:cNvPr id="0" name=""/>
        <dsp:cNvSpPr/>
      </dsp:nvSpPr>
      <dsp:spPr>
        <a:xfrm>
          <a:off x="446614" y="295891"/>
          <a:ext cx="10377270" cy="592161"/>
        </a:xfrm>
        <a:prstGeom prst="rect">
          <a:avLst/>
        </a:prstGeom>
        <a:blipFill rotWithShape="0">
          <a:blip xmlns:r="http://schemas.openxmlformats.org/officeDocument/2006/relationships" r:embed="rId1">
            <a:duotone>
              <a:schemeClr val="accent5">
                <a:hueOff val="0"/>
                <a:satOff val="0"/>
                <a:lumOff val="0"/>
                <a:alphaOff val="0"/>
                <a:shade val="88000"/>
                <a:lumMod val="88000"/>
              </a:schemeClr>
              <a:schemeClr val="accent5">
                <a:hueOff val="0"/>
                <a:satOff val="0"/>
                <a:lumOff val="0"/>
                <a:alphaOff val="0"/>
              </a:schemeClr>
            </a:duotone>
          </a:blip>
          <a:tile tx="0" ty="0" sx="100000" sy="100000" flip="none" algn="tl"/>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70028" tIns="60960" rIns="60960" bIns="60960" numCol="1" spcCol="1270" anchor="ctr" anchorCtr="0">
          <a:noAutofit/>
        </a:bodyPr>
        <a:lstStyle/>
        <a:p>
          <a:pPr lvl="0" algn="l" defTabSz="1066800" rtl="1">
            <a:lnSpc>
              <a:spcPct val="90000"/>
            </a:lnSpc>
            <a:spcBef>
              <a:spcPct val="0"/>
            </a:spcBef>
            <a:spcAft>
              <a:spcPct val="35000"/>
            </a:spcAft>
          </a:pPr>
          <a:r>
            <a:rPr lang="ar-SA" sz="2400" b="1" kern="1200" dirty="0" smtClean="0">
              <a:solidFill>
                <a:srgbClr val="002060"/>
              </a:solidFill>
            </a:rPr>
            <a:t>يشكل تلاميذ المدارس جزءاً كبيراً من عدد السكان </a:t>
          </a:r>
          <a:endParaRPr lang="ar-SA" sz="2400" b="1" kern="1200" dirty="0">
            <a:solidFill>
              <a:srgbClr val="002060"/>
            </a:solidFill>
          </a:endParaRPr>
        </a:p>
      </dsp:txBody>
      <dsp:txXfrm>
        <a:off x="446614" y="295891"/>
        <a:ext cx="10377270" cy="592161"/>
      </dsp:txXfrm>
    </dsp:sp>
    <dsp:sp modelId="{4045190C-5745-4332-86E1-170A1EDC6BC1}">
      <dsp:nvSpPr>
        <dsp:cNvPr id="0" name=""/>
        <dsp:cNvSpPr/>
      </dsp:nvSpPr>
      <dsp:spPr>
        <a:xfrm>
          <a:off x="76513" y="221870"/>
          <a:ext cx="740201" cy="740201"/>
        </a:xfrm>
        <a:prstGeom prst="ellipse">
          <a:avLst/>
        </a:prstGeom>
        <a:solidFill>
          <a:schemeClr val="lt1">
            <a:hueOff val="0"/>
            <a:satOff val="0"/>
            <a:lumOff val="0"/>
            <a:alphaOff val="0"/>
          </a:schemeClr>
        </a:solidFill>
        <a:ln w="9525" cap="flat" cmpd="sng" algn="ctr">
          <a:solidFill>
            <a:schemeClr val="accent5">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 modelId="{CFBD0AFD-CEB8-40C0-BCE8-DD497356E426}">
      <dsp:nvSpPr>
        <dsp:cNvPr id="0" name=""/>
        <dsp:cNvSpPr/>
      </dsp:nvSpPr>
      <dsp:spPr>
        <a:xfrm>
          <a:off x="870939" y="1183848"/>
          <a:ext cx="9952945" cy="592161"/>
        </a:xfrm>
        <a:prstGeom prst="rect">
          <a:avLst/>
        </a:prstGeom>
        <a:blipFill rotWithShape="0">
          <a:blip xmlns:r="http://schemas.openxmlformats.org/officeDocument/2006/relationships" r:embed="rId1">
            <a:duotone>
              <a:schemeClr val="accent5">
                <a:hueOff val="-170749"/>
                <a:satOff val="-14858"/>
                <a:lumOff val="-147"/>
                <a:alphaOff val="0"/>
                <a:shade val="88000"/>
                <a:lumMod val="88000"/>
              </a:schemeClr>
              <a:schemeClr val="accent5">
                <a:hueOff val="-170749"/>
                <a:satOff val="-14858"/>
                <a:lumOff val="-147"/>
                <a:alphaOff val="0"/>
              </a:schemeClr>
            </a:duotone>
          </a:blip>
          <a:tile tx="0" ty="0" sx="100000" sy="100000" flip="none" algn="tl"/>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70028" tIns="60960" rIns="60960" bIns="60960" numCol="1" spcCol="1270" anchor="ctr" anchorCtr="0">
          <a:noAutofit/>
        </a:bodyPr>
        <a:lstStyle/>
        <a:p>
          <a:pPr lvl="0" algn="l" defTabSz="1066800" rtl="1">
            <a:lnSpc>
              <a:spcPct val="90000"/>
            </a:lnSpc>
            <a:spcBef>
              <a:spcPct val="0"/>
            </a:spcBef>
            <a:spcAft>
              <a:spcPct val="35000"/>
            </a:spcAft>
          </a:pPr>
          <a:r>
            <a:rPr lang="ar-SA" sz="2400" b="1" kern="1200" smtClean="0">
              <a:solidFill>
                <a:srgbClr val="002060"/>
              </a:solidFill>
            </a:rPr>
            <a:t>بتقديم الخدمة الصحية للتلاميذ تضمن وجود رعاية صحية لجزء كبير بين أفراد المجتمع</a:t>
          </a:r>
          <a:endParaRPr lang="ar-SA" sz="2400" b="1" kern="1200" dirty="0">
            <a:solidFill>
              <a:srgbClr val="002060"/>
            </a:solidFill>
          </a:endParaRPr>
        </a:p>
      </dsp:txBody>
      <dsp:txXfrm>
        <a:off x="870939" y="1183848"/>
        <a:ext cx="9952945" cy="592161"/>
      </dsp:txXfrm>
    </dsp:sp>
    <dsp:sp modelId="{CEAD93F4-8038-4139-B394-7CCEABE12D14}">
      <dsp:nvSpPr>
        <dsp:cNvPr id="0" name=""/>
        <dsp:cNvSpPr/>
      </dsp:nvSpPr>
      <dsp:spPr>
        <a:xfrm>
          <a:off x="500838" y="1109828"/>
          <a:ext cx="740201" cy="740201"/>
        </a:xfrm>
        <a:prstGeom prst="ellipse">
          <a:avLst/>
        </a:prstGeom>
        <a:solidFill>
          <a:schemeClr val="lt1">
            <a:hueOff val="0"/>
            <a:satOff val="0"/>
            <a:lumOff val="0"/>
            <a:alphaOff val="0"/>
          </a:schemeClr>
        </a:solidFill>
        <a:ln w="9525" cap="flat" cmpd="sng" algn="ctr">
          <a:solidFill>
            <a:schemeClr val="accent5">
              <a:hueOff val="-170749"/>
              <a:satOff val="-14858"/>
              <a:lumOff val="-147"/>
              <a:alphaOff val="0"/>
            </a:schemeClr>
          </a:solidFill>
          <a:prstDash val="solid"/>
        </a:ln>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 modelId="{8A705521-3936-4E24-A0F2-A7699AFDA663}">
      <dsp:nvSpPr>
        <dsp:cNvPr id="0" name=""/>
        <dsp:cNvSpPr/>
      </dsp:nvSpPr>
      <dsp:spPr>
        <a:xfrm>
          <a:off x="1001173" y="2071805"/>
          <a:ext cx="9822711" cy="592161"/>
        </a:xfrm>
        <a:prstGeom prst="rect">
          <a:avLst/>
        </a:prstGeom>
        <a:blipFill rotWithShape="0">
          <a:blip xmlns:r="http://schemas.openxmlformats.org/officeDocument/2006/relationships" r:embed="rId1">
            <a:duotone>
              <a:schemeClr val="accent5">
                <a:hueOff val="-341498"/>
                <a:satOff val="-29716"/>
                <a:lumOff val="-294"/>
                <a:alphaOff val="0"/>
                <a:shade val="88000"/>
                <a:lumMod val="88000"/>
              </a:schemeClr>
              <a:schemeClr val="accent5">
                <a:hueOff val="-341498"/>
                <a:satOff val="-29716"/>
                <a:lumOff val="-294"/>
                <a:alphaOff val="0"/>
              </a:schemeClr>
            </a:duotone>
          </a:blip>
          <a:tile tx="0" ty="0" sx="100000" sy="100000" flip="none" algn="tl"/>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70028" tIns="60960" rIns="60960" bIns="60960" numCol="1" spcCol="1270" anchor="ctr" anchorCtr="0">
          <a:noAutofit/>
        </a:bodyPr>
        <a:lstStyle/>
        <a:p>
          <a:pPr lvl="0" algn="l" defTabSz="1066800" rtl="1">
            <a:lnSpc>
              <a:spcPct val="90000"/>
            </a:lnSpc>
            <a:spcBef>
              <a:spcPct val="0"/>
            </a:spcBef>
            <a:spcAft>
              <a:spcPct val="35000"/>
            </a:spcAft>
          </a:pPr>
          <a:r>
            <a:rPr lang="ar-SA" sz="2400" b="1" kern="1200" smtClean="0">
              <a:solidFill>
                <a:srgbClr val="002060"/>
              </a:solidFill>
            </a:rPr>
            <a:t>يتعرض التلاميذ في هذه المرحلة من العمر إلى كثير من الأمراض </a:t>
          </a:r>
          <a:endParaRPr lang="ar-SA" sz="2400" b="1" kern="1200" dirty="0">
            <a:solidFill>
              <a:srgbClr val="002060"/>
            </a:solidFill>
          </a:endParaRPr>
        </a:p>
      </dsp:txBody>
      <dsp:txXfrm>
        <a:off x="1001173" y="2071805"/>
        <a:ext cx="9822711" cy="592161"/>
      </dsp:txXfrm>
    </dsp:sp>
    <dsp:sp modelId="{4CA69BD5-D178-4CF3-8E5C-44F4C0EE3681}">
      <dsp:nvSpPr>
        <dsp:cNvPr id="0" name=""/>
        <dsp:cNvSpPr/>
      </dsp:nvSpPr>
      <dsp:spPr>
        <a:xfrm>
          <a:off x="631072" y="1997785"/>
          <a:ext cx="740201" cy="740201"/>
        </a:xfrm>
        <a:prstGeom prst="ellipse">
          <a:avLst/>
        </a:prstGeom>
        <a:solidFill>
          <a:schemeClr val="lt1">
            <a:hueOff val="0"/>
            <a:satOff val="0"/>
            <a:lumOff val="0"/>
            <a:alphaOff val="0"/>
          </a:schemeClr>
        </a:solidFill>
        <a:ln w="9525" cap="flat" cmpd="sng" algn="ctr">
          <a:solidFill>
            <a:schemeClr val="accent5">
              <a:hueOff val="-341498"/>
              <a:satOff val="-29716"/>
              <a:lumOff val="-294"/>
              <a:alphaOff val="0"/>
            </a:schemeClr>
          </a:solidFill>
          <a:prstDash val="solid"/>
        </a:ln>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 modelId="{6C91FAB0-C850-4D70-A3E0-AF22363A050F}">
      <dsp:nvSpPr>
        <dsp:cNvPr id="0" name=""/>
        <dsp:cNvSpPr/>
      </dsp:nvSpPr>
      <dsp:spPr>
        <a:xfrm>
          <a:off x="870939" y="2959763"/>
          <a:ext cx="9952945" cy="592161"/>
        </a:xfrm>
        <a:prstGeom prst="rect">
          <a:avLst/>
        </a:prstGeom>
        <a:blipFill rotWithShape="0">
          <a:blip xmlns:r="http://schemas.openxmlformats.org/officeDocument/2006/relationships" r:embed="rId1">
            <a:duotone>
              <a:schemeClr val="accent5">
                <a:hueOff val="-512246"/>
                <a:satOff val="-44573"/>
                <a:lumOff val="-441"/>
                <a:alphaOff val="0"/>
                <a:shade val="88000"/>
                <a:lumMod val="88000"/>
              </a:schemeClr>
              <a:schemeClr val="accent5">
                <a:hueOff val="-512246"/>
                <a:satOff val="-44573"/>
                <a:lumOff val="-441"/>
                <a:alphaOff val="0"/>
              </a:schemeClr>
            </a:duotone>
          </a:blip>
          <a:tile tx="0" ty="0" sx="100000" sy="100000" flip="none" algn="tl"/>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70028" tIns="60960" rIns="60960" bIns="60960" numCol="1" spcCol="1270" anchor="ctr" anchorCtr="0">
          <a:noAutofit/>
        </a:bodyPr>
        <a:lstStyle/>
        <a:p>
          <a:pPr lvl="0" algn="l" defTabSz="1066800" rtl="1">
            <a:lnSpc>
              <a:spcPct val="90000"/>
            </a:lnSpc>
            <a:spcBef>
              <a:spcPct val="0"/>
            </a:spcBef>
            <a:spcAft>
              <a:spcPct val="35000"/>
            </a:spcAft>
          </a:pPr>
          <a:r>
            <a:rPr lang="ar-SA" sz="2400" b="1" kern="1200" dirty="0" smtClean="0">
              <a:solidFill>
                <a:srgbClr val="002060"/>
              </a:solidFill>
            </a:rPr>
            <a:t>يمر التلاميذ في هذه المرحلة بمراحل نمو مختلفة وتغيرات جسمانية ونفسية وبذلك يكون لهم احتياجات صحية متعددة وبتوفيرها يتفادى المجتمع الكثير من المشاكل الصحية في المستقبل</a:t>
          </a:r>
          <a:endParaRPr lang="ar-SA" sz="2400" b="1" kern="1200" dirty="0">
            <a:solidFill>
              <a:srgbClr val="002060"/>
            </a:solidFill>
          </a:endParaRPr>
        </a:p>
      </dsp:txBody>
      <dsp:txXfrm>
        <a:off x="870939" y="2959763"/>
        <a:ext cx="9952945" cy="592161"/>
      </dsp:txXfrm>
    </dsp:sp>
    <dsp:sp modelId="{900F9AC6-156E-49AA-A648-8400E6FCC87F}">
      <dsp:nvSpPr>
        <dsp:cNvPr id="0" name=""/>
        <dsp:cNvSpPr/>
      </dsp:nvSpPr>
      <dsp:spPr>
        <a:xfrm>
          <a:off x="500838" y="2885743"/>
          <a:ext cx="740201" cy="740201"/>
        </a:xfrm>
        <a:prstGeom prst="ellipse">
          <a:avLst/>
        </a:prstGeom>
        <a:solidFill>
          <a:schemeClr val="lt1">
            <a:hueOff val="0"/>
            <a:satOff val="0"/>
            <a:lumOff val="0"/>
            <a:alphaOff val="0"/>
          </a:schemeClr>
        </a:solidFill>
        <a:ln w="9525" cap="flat" cmpd="sng" algn="ctr">
          <a:solidFill>
            <a:schemeClr val="accent5">
              <a:hueOff val="-512246"/>
              <a:satOff val="-44573"/>
              <a:lumOff val="-441"/>
              <a:alphaOff val="0"/>
            </a:schemeClr>
          </a:solidFill>
          <a:prstDash val="solid"/>
        </a:ln>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 modelId="{B1E82F3F-05B2-420C-9638-C61111D0763C}">
      <dsp:nvSpPr>
        <dsp:cNvPr id="0" name=""/>
        <dsp:cNvSpPr/>
      </dsp:nvSpPr>
      <dsp:spPr>
        <a:xfrm>
          <a:off x="446614" y="3847720"/>
          <a:ext cx="10377270" cy="592161"/>
        </a:xfrm>
        <a:prstGeom prst="rect">
          <a:avLst/>
        </a:prstGeom>
        <a:blipFill rotWithShape="0">
          <a:blip xmlns:r="http://schemas.openxmlformats.org/officeDocument/2006/relationships" r:embed="rId1">
            <a:duotone>
              <a:schemeClr val="accent5">
                <a:hueOff val="-682995"/>
                <a:satOff val="-59431"/>
                <a:lumOff val="-588"/>
                <a:alphaOff val="0"/>
                <a:shade val="88000"/>
                <a:lumMod val="88000"/>
              </a:schemeClr>
              <a:schemeClr val="accent5">
                <a:hueOff val="-682995"/>
                <a:satOff val="-59431"/>
                <a:lumOff val="-588"/>
                <a:alphaOff val="0"/>
              </a:schemeClr>
            </a:duotone>
          </a:blip>
          <a:tile tx="0" ty="0" sx="100000" sy="100000" flip="none" algn="tl"/>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70028" tIns="60960" rIns="60960" bIns="60960" numCol="1" spcCol="1270" anchor="ctr" anchorCtr="0">
          <a:noAutofit/>
        </a:bodyPr>
        <a:lstStyle/>
        <a:p>
          <a:pPr lvl="0" algn="l" defTabSz="1066800" rtl="1">
            <a:lnSpc>
              <a:spcPct val="90000"/>
            </a:lnSpc>
            <a:spcBef>
              <a:spcPct val="0"/>
            </a:spcBef>
            <a:spcAft>
              <a:spcPct val="35000"/>
            </a:spcAft>
          </a:pPr>
          <a:r>
            <a:rPr lang="ar-SA" sz="2400" b="1" kern="1200" smtClean="0">
              <a:solidFill>
                <a:srgbClr val="002060"/>
              </a:solidFill>
            </a:rPr>
            <a:t>يمكن غرس العادات الصحية السليمة في هذه المرحلة من العمر</a:t>
          </a:r>
          <a:endParaRPr lang="ar-SA" sz="2400" b="1" kern="1200" dirty="0">
            <a:solidFill>
              <a:srgbClr val="002060"/>
            </a:solidFill>
          </a:endParaRPr>
        </a:p>
      </dsp:txBody>
      <dsp:txXfrm>
        <a:off x="446614" y="3847720"/>
        <a:ext cx="10377270" cy="592161"/>
      </dsp:txXfrm>
    </dsp:sp>
    <dsp:sp modelId="{4AB84827-6466-47AA-8078-80CFCB7F09E0}">
      <dsp:nvSpPr>
        <dsp:cNvPr id="0" name=""/>
        <dsp:cNvSpPr/>
      </dsp:nvSpPr>
      <dsp:spPr>
        <a:xfrm>
          <a:off x="76513" y="3773700"/>
          <a:ext cx="740201" cy="740201"/>
        </a:xfrm>
        <a:prstGeom prst="ellipse">
          <a:avLst/>
        </a:prstGeom>
        <a:solidFill>
          <a:schemeClr val="lt1">
            <a:hueOff val="0"/>
            <a:satOff val="0"/>
            <a:lumOff val="0"/>
            <a:alphaOff val="0"/>
          </a:schemeClr>
        </a:solidFill>
        <a:ln w="9525" cap="flat" cmpd="sng" algn="ctr">
          <a:solidFill>
            <a:schemeClr val="accent5">
              <a:hueOff val="-682995"/>
              <a:satOff val="-59431"/>
              <a:lumOff val="-588"/>
              <a:alphaOff val="0"/>
            </a:schemeClr>
          </a:solidFill>
          <a:prstDash val="solid"/>
        </a:ln>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AC496F-BD44-44E6-8422-D832DDBD09B1}">
      <dsp:nvSpPr>
        <dsp:cNvPr id="0" name=""/>
        <dsp:cNvSpPr/>
      </dsp:nvSpPr>
      <dsp:spPr>
        <a:xfrm>
          <a:off x="3624" y="150931"/>
          <a:ext cx="2530216" cy="3036259"/>
        </a:xfrm>
        <a:prstGeom prst="roundRect">
          <a:avLst>
            <a:gd name="adj" fmla="val 5000"/>
          </a:avLst>
        </a:prstGeom>
        <a:blipFill rotWithShape="0">
          <a:blip xmlns:r="http://schemas.openxmlformats.org/officeDocument/2006/relationships" r:embed="rId1">
            <a:duotone>
              <a:schemeClr val="accent5">
                <a:hueOff val="0"/>
                <a:satOff val="0"/>
                <a:lumOff val="0"/>
                <a:alphaOff val="0"/>
                <a:shade val="88000"/>
                <a:lumMod val="88000"/>
              </a:schemeClr>
              <a:schemeClr val="accent5">
                <a:hueOff val="0"/>
                <a:satOff val="0"/>
                <a:lumOff val="0"/>
                <a:alphaOff val="0"/>
              </a:schemeClr>
            </a:duotone>
          </a:blip>
          <a:tile tx="0" ty="0" sx="100000" sy="100000" flip="none" algn="tl"/>
        </a:blip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99441" rIns="128905" bIns="0" numCol="1" spcCol="1270" anchor="t" anchorCtr="0">
          <a:noAutofit/>
        </a:bodyPr>
        <a:lstStyle/>
        <a:p>
          <a:pPr lvl="0" algn="ctr" defTabSz="1289050" rtl="1">
            <a:lnSpc>
              <a:spcPct val="90000"/>
            </a:lnSpc>
            <a:spcBef>
              <a:spcPct val="0"/>
            </a:spcBef>
            <a:spcAft>
              <a:spcPct val="35000"/>
            </a:spcAft>
          </a:pPr>
          <a:r>
            <a:rPr lang="ar-SA" sz="2900" b="1" kern="1200" dirty="0" smtClean="0">
              <a:solidFill>
                <a:schemeClr val="accent1"/>
              </a:solidFill>
            </a:rPr>
            <a:t>أثاث حجرة الدراسة</a:t>
          </a:r>
          <a:endParaRPr lang="ar-SA" sz="2900" b="1" kern="1200" dirty="0">
            <a:solidFill>
              <a:schemeClr val="accent1"/>
            </a:solidFill>
          </a:endParaRPr>
        </a:p>
      </dsp:txBody>
      <dsp:txXfrm rot="16200000">
        <a:off x="-988220" y="1142776"/>
        <a:ext cx="2489732" cy="506043"/>
      </dsp:txXfrm>
    </dsp:sp>
    <dsp:sp modelId="{568BFA39-4898-4587-B638-BA3FA1FE3D4C}">
      <dsp:nvSpPr>
        <dsp:cNvPr id="0" name=""/>
        <dsp:cNvSpPr/>
      </dsp:nvSpPr>
      <dsp:spPr>
        <a:xfrm>
          <a:off x="509667" y="150931"/>
          <a:ext cx="1885010" cy="3036259"/>
        </a:xfrm>
        <a:prstGeom prst="rect">
          <a:avLst/>
        </a:prstGeom>
        <a:noFill/>
        <a:ln>
          <a:noFill/>
        </a:ln>
        <a:effectLst/>
        <a:scene3d>
          <a:camera prst="orthographicFront"/>
          <a:lightRig rig="flat" dir="t"/>
        </a:scene3d>
        <a:sp3d/>
      </dsp:spPr>
      <dsp:style>
        <a:lnRef idx="0">
          <a:scrgbClr r="0" g="0" b="0"/>
        </a:lnRef>
        <a:fillRef idx="3">
          <a:scrgbClr r="0" g="0" b="0"/>
        </a:fillRef>
        <a:effectRef idx="2">
          <a:scrgbClr r="0" g="0" b="0"/>
        </a:effectRef>
        <a:fontRef idx="minor">
          <a:schemeClr val="lt1"/>
        </a:fontRef>
      </dsp:style>
      <dsp:txBody>
        <a:bodyPr spcFirstLastPara="0" vert="horz" wrap="square" lIns="0" tIns="96012" rIns="0" bIns="0" numCol="1" spcCol="1270" anchor="t" anchorCtr="0">
          <a:noAutofit/>
        </a:bodyPr>
        <a:lstStyle/>
        <a:p>
          <a:pPr lvl="0" algn="ctr" defTabSz="1244600" rtl="1">
            <a:lnSpc>
              <a:spcPct val="90000"/>
            </a:lnSpc>
            <a:spcBef>
              <a:spcPct val="0"/>
            </a:spcBef>
            <a:spcAft>
              <a:spcPct val="35000"/>
            </a:spcAft>
          </a:pPr>
          <a:endParaRPr lang="ar-SA" sz="2800" b="1" kern="1200" dirty="0" smtClean="0"/>
        </a:p>
        <a:p>
          <a:pPr lvl="0" algn="ctr" defTabSz="1244600" rtl="1">
            <a:lnSpc>
              <a:spcPct val="90000"/>
            </a:lnSpc>
            <a:spcBef>
              <a:spcPct val="0"/>
            </a:spcBef>
            <a:spcAft>
              <a:spcPct val="35000"/>
            </a:spcAft>
          </a:pPr>
          <a:r>
            <a:rPr lang="ar-SA" sz="2800" b="1" kern="1200" dirty="0" smtClean="0"/>
            <a:t>الأدراج والمقاعد</a:t>
          </a:r>
        </a:p>
        <a:p>
          <a:pPr lvl="0" algn="ctr" defTabSz="1244600" rtl="1">
            <a:lnSpc>
              <a:spcPct val="90000"/>
            </a:lnSpc>
            <a:spcBef>
              <a:spcPct val="0"/>
            </a:spcBef>
            <a:spcAft>
              <a:spcPct val="35000"/>
            </a:spcAft>
          </a:pPr>
          <a:r>
            <a:rPr lang="ar-SA" sz="2800" b="1" kern="1200" dirty="0" smtClean="0"/>
            <a:t>السبورة</a:t>
          </a:r>
          <a:endParaRPr lang="ar-SA" sz="2800" b="1" kern="1200" dirty="0"/>
        </a:p>
      </dsp:txBody>
      <dsp:txXfrm>
        <a:off x="509667" y="150931"/>
        <a:ext cx="1885010" cy="3036259"/>
      </dsp:txXfrm>
    </dsp:sp>
    <dsp:sp modelId="{918628B0-1BB9-4B84-9A87-03FB586EF48A}">
      <dsp:nvSpPr>
        <dsp:cNvPr id="0" name=""/>
        <dsp:cNvSpPr/>
      </dsp:nvSpPr>
      <dsp:spPr>
        <a:xfrm>
          <a:off x="2622980" y="137632"/>
          <a:ext cx="2530216" cy="3036259"/>
        </a:xfrm>
        <a:prstGeom prst="roundRect">
          <a:avLst>
            <a:gd name="adj" fmla="val 5000"/>
          </a:avLst>
        </a:prstGeom>
        <a:blipFill rotWithShape="0">
          <a:blip xmlns:r="http://schemas.openxmlformats.org/officeDocument/2006/relationships" r:embed="rId1">
            <a:duotone>
              <a:schemeClr val="accent5">
                <a:hueOff val="-227665"/>
                <a:satOff val="-19810"/>
                <a:lumOff val="-196"/>
                <a:alphaOff val="0"/>
                <a:shade val="88000"/>
                <a:lumMod val="88000"/>
              </a:schemeClr>
              <a:schemeClr val="accent5">
                <a:hueOff val="-227665"/>
                <a:satOff val="-19810"/>
                <a:lumOff val="-196"/>
                <a:alphaOff val="0"/>
              </a:schemeClr>
            </a:duotone>
          </a:blip>
          <a:tile tx="0" ty="0" sx="100000" sy="100000" flip="none" algn="tl"/>
        </a:blip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99441" rIns="128905" bIns="0" numCol="1" spcCol="1270" anchor="t" anchorCtr="0">
          <a:noAutofit/>
        </a:bodyPr>
        <a:lstStyle/>
        <a:p>
          <a:pPr lvl="0" algn="ctr" defTabSz="1289050" rtl="1">
            <a:lnSpc>
              <a:spcPct val="90000"/>
            </a:lnSpc>
            <a:spcBef>
              <a:spcPct val="0"/>
            </a:spcBef>
            <a:spcAft>
              <a:spcPct val="35000"/>
            </a:spcAft>
          </a:pPr>
          <a:r>
            <a:rPr lang="ar-SA" sz="2900" b="1" kern="1200" dirty="0" smtClean="0">
              <a:solidFill>
                <a:schemeClr val="accent1"/>
              </a:solidFill>
            </a:rPr>
            <a:t>حجرة الدراسة</a:t>
          </a:r>
          <a:endParaRPr lang="ar-SA" sz="2900" b="1" kern="1200" dirty="0">
            <a:solidFill>
              <a:schemeClr val="accent1"/>
            </a:solidFill>
          </a:endParaRPr>
        </a:p>
      </dsp:txBody>
      <dsp:txXfrm rot="16200000">
        <a:off x="1631135" y="1129477"/>
        <a:ext cx="2489732" cy="506043"/>
      </dsp:txXfrm>
    </dsp:sp>
    <dsp:sp modelId="{B7192EEB-C366-48E2-9508-CDBB988F0E7D}">
      <dsp:nvSpPr>
        <dsp:cNvPr id="0" name=""/>
        <dsp:cNvSpPr/>
      </dsp:nvSpPr>
      <dsp:spPr>
        <a:xfrm rot="5400000">
          <a:off x="2412571" y="2550224"/>
          <a:ext cx="446118" cy="379532"/>
        </a:xfrm>
        <a:prstGeom prst="flowChartExtract">
          <a:avLst/>
        </a:prstGeom>
        <a:solidFill>
          <a:schemeClr val="lt1">
            <a:hueOff val="0"/>
            <a:satOff val="0"/>
            <a:lumOff val="0"/>
            <a:alphaOff val="0"/>
          </a:schemeClr>
        </a:solidFill>
        <a:ln w="9525" cap="flat" cmpd="sng" algn="ctr">
          <a:solidFill>
            <a:schemeClr val="accent5">
              <a:hueOff val="0"/>
              <a:satOff val="0"/>
              <a:lumOff val="0"/>
              <a:alphaOff val="0"/>
            </a:schemeClr>
          </a:solidFill>
          <a:prstDash val="solid"/>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A6460424-C6D6-4116-8382-54F41E04BDC0}">
      <dsp:nvSpPr>
        <dsp:cNvPr id="0" name=""/>
        <dsp:cNvSpPr/>
      </dsp:nvSpPr>
      <dsp:spPr>
        <a:xfrm>
          <a:off x="3129023" y="137632"/>
          <a:ext cx="1885010" cy="3036259"/>
        </a:xfrm>
        <a:prstGeom prst="rect">
          <a:avLst/>
        </a:prstGeom>
        <a:noFill/>
        <a:ln>
          <a:noFill/>
        </a:ln>
        <a:effectLst/>
        <a:scene3d>
          <a:camera prst="orthographicFront"/>
          <a:lightRig rig="flat" dir="t"/>
        </a:scene3d>
        <a:sp3d/>
      </dsp:spPr>
      <dsp:style>
        <a:lnRef idx="0">
          <a:scrgbClr r="0" g="0" b="0"/>
        </a:lnRef>
        <a:fillRef idx="3">
          <a:scrgbClr r="0" g="0" b="0"/>
        </a:fillRef>
        <a:effectRef idx="2">
          <a:scrgbClr r="0" g="0" b="0"/>
        </a:effectRef>
        <a:fontRef idx="minor">
          <a:schemeClr val="lt1"/>
        </a:fontRef>
      </dsp:style>
      <dsp:txBody>
        <a:bodyPr spcFirstLastPara="0" vert="horz" wrap="square" lIns="0" tIns="96012" rIns="0" bIns="0" numCol="1" spcCol="1270" anchor="t" anchorCtr="0">
          <a:noAutofit/>
        </a:bodyPr>
        <a:lstStyle/>
        <a:p>
          <a:pPr lvl="0" algn="ctr" defTabSz="1244600" rtl="1">
            <a:lnSpc>
              <a:spcPct val="90000"/>
            </a:lnSpc>
            <a:spcBef>
              <a:spcPct val="0"/>
            </a:spcBef>
            <a:spcAft>
              <a:spcPct val="35000"/>
            </a:spcAft>
          </a:pPr>
          <a:endParaRPr lang="ar-SA" sz="2800" b="1" kern="1200" dirty="0" smtClean="0"/>
        </a:p>
        <a:p>
          <a:pPr lvl="0" algn="ctr" defTabSz="1244600" rtl="1">
            <a:lnSpc>
              <a:spcPct val="90000"/>
            </a:lnSpc>
            <a:spcBef>
              <a:spcPct val="0"/>
            </a:spcBef>
            <a:spcAft>
              <a:spcPct val="35000"/>
            </a:spcAft>
          </a:pPr>
          <a:r>
            <a:rPr lang="ar-SA" sz="2800" b="1" kern="1200" dirty="0" smtClean="0"/>
            <a:t>المساحة</a:t>
          </a:r>
        </a:p>
        <a:p>
          <a:pPr lvl="0" algn="ctr" defTabSz="1244600" rtl="1">
            <a:lnSpc>
              <a:spcPct val="90000"/>
            </a:lnSpc>
            <a:spcBef>
              <a:spcPct val="0"/>
            </a:spcBef>
            <a:spcAft>
              <a:spcPct val="35000"/>
            </a:spcAft>
          </a:pPr>
          <a:r>
            <a:rPr lang="ar-SA" sz="2800" b="1" kern="1200" dirty="0" smtClean="0"/>
            <a:t>التهوية </a:t>
          </a:r>
        </a:p>
        <a:p>
          <a:pPr lvl="0" algn="ctr" defTabSz="1244600" rtl="1">
            <a:lnSpc>
              <a:spcPct val="90000"/>
            </a:lnSpc>
            <a:spcBef>
              <a:spcPct val="0"/>
            </a:spcBef>
            <a:spcAft>
              <a:spcPct val="35000"/>
            </a:spcAft>
          </a:pPr>
          <a:r>
            <a:rPr lang="ar-SA" sz="2800" b="1" kern="1200" dirty="0" smtClean="0"/>
            <a:t>الإضاءة</a:t>
          </a:r>
          <a:endParaRPr lang="ar-SA" sz="2800" b="1" kern="1200" dirty="0"/>
        </a:p>
      </dsp:txBody>
      <dsp:txXfrm>
        <a:off x="3129023" y="137632"/>
        <a:ext cx="1885010" cy="3036259"/>
      </dsp:txXfrm>
    </dsp:sp>
    <dsp:sp modelId="{618F732D-335C-47AB-9683-601892BCFDC2}">
      <dsp:nvSpPr>
        <dsp:cNvPr id="0" name=""/>
        <dsp:cNvSpPr/>
      </dsp:nvSpPr>
      <dsp:spPr>
        <a:xfrm>
          <a:off x="5241753" y="137632"/>
          <a:ext cx="2530216" cy="3036259"/>
        </a:xfrm>
        <a:prstGeom prst="roundRect">
          <a:avLst>
            <a:gd name="adj" fmla="val 5000"/>
          </a:avLst>
        </a:prstGeom>
        <a:blipFill rotWithShape="0">
          <a:blip xmlns:r="http://schemas.openxmlformats.org/officeDocument/2006/relationships" r:embed="rId1">
            <a:duotone>
              <a:schemeClr val="accent5">
                <a:hueOff val="-455330"/>
                <a:satOff val="-39621"/>
                <a:lumOff val="-392"/>
                <a:alphaOff val="0"/>
                <a:shade val="88000"/>
                <a:lumMod val="88000"/>
              </a:schemeClr>
              <a:schemeClr val="accent5">
                <a:hueOff val="-455330"/>
                <a:satOff val="-39621"/>
                <a:lumOff val="-392"/>
                <a:alphaOff val="0"/>
              </a:schemeClr>
            </a:duotone>
          </a:blip>
          <a:tile tx="0" ty="0" sx="100000" sy="100000" flip="none" algn="tl"/>
        </a:blip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99441" rIns="128905" bIns="0" numCol="1" spcCol="1270" anchor="t" anchorCtr="0">
          <a:noAutofit/>
        </a:bodyPr>
        <a:lstStyle/>
        <a:p>
          <a:pPr lvl="0" algn="ctr" defTabSz="1289050" rtl="1">
            <a:lnSpc>
              <a:spcPct val="90000"/>
            </a:lnSpc>
            <a:spcBef>
              <a:spcPct val="0"/>
            </a:spcBef>
            <a:spcAft>
              <a:spcPct val="35000"/>
            </a:spcAft>
          </a:pPr>
          <a:r>
            <a:rPr lang="ar-SA" sz="2900" b="1" kern="1200" dirty="0" smtClean="0">
              <a:solidFill>
                <a:schemeClr val="accent1"/>
              </a:solidFill>
            </a:rPr>
            <a:t>المبنى المدرسي</a:t>
          </a:r>
          <a:endParaRPr lang="ar-SA" sz="2900" b="1" kern="1200" dirty="0">
            <a:solidFill>
              <a:schemeClr val="accent1"/>
            </a:solidFill>
          </a:endParaRPr>
        </a:p>
      </dsp:txBody>
      <dsp:txXfrm rot="16200000">
        <a:off x="4249909" y="1129477"/>
        <a:ext cx="2489732" cy="506043"/>
      </dsp:txXfrm>
    </dsp:sp>
    <dsp:sp modelId="{950B3FB1-B677-43EA-BE13-80C8FC8F0FD7}">
      <dsp:nvSpPr>
        <dsp:cNvPr id="0" name=""/>
        <dsp:cNvSpPr/>
      </dsp:nvSpPr>
      <dsp:spPr>
        <a:xfrm rot="5400000">
          <a:off x="5031345" y="2550224"/>
          <a:ext cx="446118" cy="379532"/>
        </a:xfrm>
        <a:prstGeom prst="flowChartExtract">
          <a:avLst/>
        </a:prstGeom>
        <a:solidFill>
          <a:schemeClr val="lt1">
            <a:hueOff val="0"/>
            <a:satOff val="0"/>
            <a:lumOff val="0"/>
            <a:alphaOff val="0"/>
          </a:schemeClr>
        </a:solidFill>
        <a:ln w="9525" cap="flat" cmpd="sng" algn="ctr">
          <a:solidFill>
            <a:schemeClr val="accent5">
              <a:hueOff val="-341498"/>
              <a:satOff val="-29716"/>
              <a:lumOff val="-294"/>
              <a:alphaOff val="0"/>
            </a:schemeClr>
          </a:solidFill>
          <a:prstDash val="solid"/>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A31BF163-5058-48D3-8465-16976BA8B89A}">
      <dsp:nvSpPr>
        <dsp:cNvPr id="0" name=""/>
        <dsp:cNvSpPr/>
      </dsp:nvSpPr>
      <dsp:spPr>
        <a:xfrm>
          <a:off x="5747797" y="137632"/>
          <a:ext cx="1885010" cy="3036259"/>
        </a:xfrm>
        <a:prstGeom prst="rect">
          <a:avLst/>
        </a:prstGeom>
        <a:noFill/>
        <a:ln>
          <a:noFill/>
        </a:ln>
        <a:effectLst/>
        <a:scene3d>
          <a:camera prst="orthographicFront"/>
          <a:lightRig rig="flat" dir="t"/>
        </a:scene3d>
        <a:sp3d/>
      </dsp:spPr>
      <dsp:style>
        <a:lnRef idx="0">
          <a:scrgbClr r="0" g="0" b="0"/>
        </a:lnRef>
        <a:fillRef idx="3">
          <a:scrgbClr r="0" g="0" b="0"/>
        </a:fillRef>
        <a:effectRef idx="2">
          <a:scrgbClr r="0" g="0" b="0"/>
        </a:effectRef>
        <a:fontRef idx="minor">
          <a:schemeClr val="lt1"/>
        </a:fontRef>
      </dsp:style>
      <dsp:txBody>
        <a:bodyPr spcFirstLastPara="0" vert="horz" wrap="square" lIns="0" tIns="96012" rIns="0" bIns="0" numCol="1" spcCol="1270" anchor="t" anchorCtr="0">
          <a:noAutofit/>
        </a:bodyPr>
        <a:lstStyle/>
        <a:p>
          <a:pPr lvl="0" algn="ctr" defTabSz="1244600" rtl="1">
            <a:lnSpc>
              <a:spcPct val="90000"/>
            </a:lnSpc>
            <a:spcBef>
              <a:spcPct val="0"/>
            </a:spcBef>
            <a:spcAft>
              <a:spcPct val="35000"/>
            </a:spcAft>
          </a:pPr>
          <a:endParaRPr lang="ar-SA" sz="2800" b="1" kern="1200" dirty="0" smtClean="0"/>
        </a:p>
        <a:p>
          <a:pPr lvl="0" algn="ctr" defTabSz="1244600" rtl="1">
            <a:lnSpc>
              <a:spcPct val="90000"/>
            </a:lnSpc>
            <a:spcBef>
              <a:spcPct val="0"/>
            </a:spcBef>
            <a:spcAft>
              <a:spcPct val="35000"/>
            </a:spcAft>
          </a:pPr>
          <a:r>
            <a:rPr lang="ar-SA" sz="2800" b="1" kern="1200" dirty="0" smtClean="0"/>
            <a:t>الموقع</a:t>
          </a:r>
        </a:p>
        <a:p>
          <a:pPr lvl="0" algn="ctr" defTabSz="1244600" rtl="1">
            <a:lnSpc>
              <a:spcPct val="90000"/>
            </a:lnSpc>
            <a:spcBef>
              <a:spcPct val="0"/>
            </a:spcBef>
            <a:spcAft>
              <a:spcPct val="35000"/>
            </a:spcAft>
          </a:pPr>
          <a:r>
            <a:rPr lang="ar-SA" sz="2800" b="1" kern="1200" dirty="0" smtClean="0"/>
            <a:t>المساحة</a:t>
          </a:r>
        </a:p>
        <a:p>
          <a:pPr lvl="0" algn="ctr" defTabSz="1244600" rtl="1">
            <a:lnSpc>
              <a:spcPct val="90000"/>
            </a:lnSpc>
            <a:spcBef>
              <a:spcPct val="0"/>
            </a:spcBef>
            <a:spcAft>
              <a:spcPct val="35000"/>
            </a:spcAft>
          </a:pPr>
          <a:r>
            <a:rPr lang="ar-SA" sz="2800" b="1" kern="1200" dirty="0" smtClean="0"/>
            <a:t>المبنى</a:t>
          </a:r>
          <a:endParaRPr lang="ar-SA" sz="2800" b="1" kern="1200" dirty="0"/>
        </a:p>
      </dsp:txBody>
      <dsp:txXfrm>
        <a:off x="5747797" y="137632"/>
        <a:ext cx="1885010" cy="3036259"/>
      </dsp:txXfrm>
    </dsp:sp>
    <dsp:sp modelId="{E43B6C11-8563-47F5-A15F-5F9D52D7450E}">
      <dsp:nvSpPr>
        <dsp:cNvPr id="0" name=""/>
        <dsp:cNvSpPr/>
      </dsp:nvSpPr>
      <dsp:spPr>
        <a:xfrm>
          <a:off x="7860527" y="137632"/>
          <a:ext cx="2530216" cy="3036259"/>
        </a:xfrm>
        <a:prstGeom prst="roundRect">
          <a:avLst>
            <a:gd name="adj" fmla="val 5000"/>
          </a:avLst>
        </a:prstGeom>
        <a:blipFill rotWithShape="0">
          <a:blip xmlns:r="http://schemas.openxmlformats.org/officeDocument/2006/relationships" r:embed="rId1">
            <a:duotone>
              <a:schemeClr val="accent5">
                <a:hueOff val="-682995"/>
                <a:satOff val="-59431"/>
                <a:lumOff val="-588"/>
                <a:alphaOff val="0"/>
                <a:shade val="88000"/>
                <a:lumMod val="88000"/>
              </a:schemeClr>
              <a:schemeClr val="accent5">
                <a:hueOff val="-682995"/>
                <a:satOff val="-59431"/>
                <a:lumOff val="-588"/>
                <a:alphaOff val="0"/>
              </a:schemeClr>
            </a:duotone>
          </a:blip>
          <a:tile tx="0" ty="0" sx="100000" sy="100000" flip="none" algn="tl"/>
        </a:blip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99441" rIns="128905" bIns="0" numCol="1" spcCol="1270" anchor="t" anchorCtr="0">
          <a:noAutofit/>
        </a:bodyPr>
        <a:lstStyle/>
        <a:p>
          <a:pPr lvl="0" algn="ctr" defTabSz="1289050" rtl="1">
            <a:lnSpc>
              <a:spcPct val="90000"/>
            </a:lnSpc>
            <a:spcBef>
              <a:spcPct val="0"/>
            </a:spcBef>
            <a:spcAft>
              <a:spcPct val="35000"/>
            </a:spcAft>
          </a:pPr>
          <a:r>
            <a:rPr lang="ar-SA" sz="2900" b="1" kern="1200" dirty="0" smtClean="0">
              <a:solidFill>
                <a:schemeClr val="accent1"/>
              </a:solidFill>
            </a:rPr>
            <a:t>المرافق المدرسية   </a:t>
          </a:r>
          <a:endParaRPr lang="ar-SA" sz="2900" b="1" kern="1200" dirty="0">
            <a:solidFill>
              <a:schemeClr val="accent1"/>
            </a:solidFill>
          </a:endParaRPr>
        </a:p>
      </dsp:txBody>
      <dsp:txXfrm rot="16200000">
        <a:off x="6868682" y="1129477"/>
        <a:ext cx="2489732" cy="506043"/>
      </dsp:txXfrm>
    </dsp:sp>
    <dsp:sp modelId="{02A94890-A42E-4952-8231-9DC59EA00D89}">
      <dsp:nvSpPr>
        <dsp:cNvPr id="0" name=""/>
        <dsp:cNvSpPr/>
      </dsp:nvSpPr>
      <dsp:spPr>
        <a:xfrm rot="5400000">
          <a:off x="7650119" y="2550224"/>
          <a:ext cx="446118" cy="379532"/>
        </a:xfrm>
        <a:prstGeom prst="flowChartExtract">
          <a:avLst/>
        </a:prstGeom>
        <a:solidFill>
          <a:schemeClr val="lt1">
            <a:hueOff val="0"/>
            <a:satOff val="0"/>
            <a:lumOff val="0"/>
            <a:alphaOff val="0"/>
          </a:schemeClr>
        </a:solidFill>
        <a:ln w="9525" cap="flat" cmpd="sng" algn="ctr">
          <a:solidFill>
            <a:schemeClr val="accent5">
              <a:hueOff val="-682995"/>
              <a:satOff val="-59431"/>
              <a:lumOff val="-588"/>
              <a:alphaOff val="0"/>
            </a:schemeClr>
          </a:solidFill>
          <a:prstDash val="solid"/>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258C6C17-2AA2-45E3-93D2-C6BED7EFD39E}">
      <dsp:nvSpPr>
        <dsp:cNvPr id="0" name=""/>
        <dsp:cNvSpPr/>
      </dsp:nvSpPr>
      <dsp:spPr>
        <a:xfrm>
          <a:off x="8366570" y="137632"/>
          <a:ext cx="1885010" cy="3036259"/>
        </a:xfrm>
        <a:prstGeom prst="rect">
          <a:avLst/>
        </a:prstGeom>
        <a:noFill/>
        <a:ln>
          <a:noFill/>
        </a:ln>
        <a:effectLst/>
        <a:scene3d>
          <a:camera prst="orthographicFront"/>
          <a:lightRig rig="flat" dir="t"/>
        </a:scene3d>
        <a:sp3d/>
      </dsp:spPr>
      <dsp:style>
        <a:lnRef idx="0">
          <a:scrgbClr r="0" g="0" b="0"/>
        </a:lnRef>
        <a:fillRef idx="3">
          <a:scrgbClr r="0" g="0" b="0"/>
        </a:fillRef>
        <a:effectRef idx="2">
          <a:scrgbClr r="0" g="0" b="0"/>
        </a:effectRef>
        <a:fontRef idx="minor">
          <a:schemeClr val="lt1"/>
        </a:fontRef>
      </dsp:style>
      <dsp:txBody>
        <a:bodyPr spcFirstLastPara="0" vert="horz" wrap="square" lIns="0" tIns="96012" rIns="0" bIns="0" numCol="1" spcCol="1270" anchor="t" anchorCtr="0">
          <a:noAutofit/>
        </a:bodyPr>
        <a:lstStyle/>
        <a:p>
          <a:pPr lvl="0" algn="ctr" defTabSz="1244600" rtl="1">
            <a:lnSpc>
              <a:spcPct val="90000"/>
            </a:lnSpc>
            <a:spcBef>
              <a:spcPct val="0"/>
            </a:spcBef>
            <a:spcAft>
              <a:spcPct val="35000"/>
            </a:spcAft>
          </a:pPr>
          <a:r>
            <a:rPr lang="ar-SA" sz="2800" b="1" kern="1200" dirty="0" smtClean="0"/>
            <a:t>مياه الشرب</a:t>
          </a:r>
        </a:p>
        <a:p>
          <a:pPr lvl="0" algn="ctr" defTabSz="1244600" rtl="1">
            <a:lnSpc>
              <a:spcPct val="90000"/>
            </a:lnSpc>
            <a:spcBef>
              <a:spcPct val="0"/>
            </a:spcBef>
            <a:spcAft>
              <a:spcPct val="35000"/>
            </a:spcAft>
          </a:pPr>
          <a:r>
            <a:rPr lang="ar-SA" sz="2800" b="1" kern="1200" dirty="0" smtClean="0"/>
            <a:t>الأحواض</a:t>
          </a:r>
        </a:p>
        <a:p>
          <a:pPr lvl="0" algn="ctr" defTabSz="1244600" rtl="1">
            <a:lnSpc>
              <a:spcPct val="90000"/>
            </a:lnSpc>
            <a:spcBef>
              <a:spcPct val="0"/>
            </a:spcBef>
            <a:spcAft>
              <a:spcPct val="35000"/>
            </a:spcAft>
          </a:pPr>
          <a:r>
            <a:rPr lang="ar-SA" sz="2800" b="1" kern="1200" dirty="0" smtClean="0"/>
            <a:t>المراحيض</a:t>
          </a:r>
        </a:p>
        <a:p>
          <a:pPr lvl="0" algn="ctr" defTabSz="1244600" rtl="1">
            <a:lnSpc>
              <a:spcPct val="90000"/>
            </a:lnSpc>
            <a:spcBef>
              <a:spcPct val="0"/>
            </a:spcBef>
            <a:spcAft>
              <a:spcPct val="35000"/>
            </a:spcAft>
          </a:pPr>
          <a:r>
            <a:rPr lang="ar-SA" sz="2800" b="1" kern="1200" dirty="0" smtClean="0"/>
            <a:t>المقصف</a:t>
          </a:r>
        </a:p>
        <a:p>
          <a:pPr lvl="0" algn="ctr" defTabSz="1244600" rtl="1">
            <a:lnSpc>
              <a:spcPct val="90000"/>
            </a:lnSpc>
            <a:spcBef>
              <a:spcPct val="0"/>
            </a:spcBef>
            <a:spcAft>
              <a:spcPct val="35000"/>
            </a:spcAft>
          </a:pPr>
          <a:r>
            <a:rPr lang="ar-SA" sz="2800" b="1" kern="1200" dirty="0" smtClean="0"/>
            <a:t>فناء المدرسة</a:t>
          </a:r>
        </a:p>
        <a:p>
          <a:pPr lvl="0" algn="ctr" defTabSz="1244600" rtl="1">
            <a:lnSpc>
              <a:spcPct val="90000"/>
            </a:lnSpc>
            <a:spcBef>
              <a:spcPct val="0"/>
            </a:spcBef>
            <a:spcAft>
              <a:spcPct val="35000"/>
            </a:spcAft>
          </a:pPr>
          <a:r>
            <a:rPr lang="ar-SA" sz="2800" b="1" kern="1200" dirty="0" smtClean="0"/>
            <a:t>العيادة الطبية </a:t>
          </a:r>
          <a:endParaRPr lang="ar-SA" sz="2800" b="1" kern="1200" dirty="0"/>
        </a:p>
      </dsp:txBody>
      <dsp:txXfrm>
        <a:off x="8366570" y="137632"/>
        <a:ext cx="1885010" cy="3036259"/>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F69EF5-95BD-47ED-9B95-29D9399898DE}">
      <dsp:nvSpPr>
        <dsp:cNvPr id="0" name=""/>
        <dsp:cNvSpPr/>
      </dsp:nvSpPr>
      <dsp:spPr>
        <a:xfrm>
          <a:off x="0" y="669"/>
          <a:ext cx="10394950" cy="3310185"/>
        </a:xfrm>
        <a:prstGeom prst="roundRect">
          <a:avLst/>
        </a:prstGeom>
        <a:blipFill rotWithShape="0">
          <a:blip xmlns:r="http://schemas.openxmlformats.org/officeDocument/2006/relationships" r:embed="rId1">
            <a:duotone>
              <a:schemeClr val="accent2">
                <a:hueOff val="0"/>
                <a:satOff val="0"/>
                <a:lumOff val="0"/>
                <a:alphaOff val="0"/>
                <a:shade val="88000"/>
                <a:lumMod val="88000"/>
              </a:schemeClr>
              <a:schemeClr val="accent2">
                <a:hueOff val="0"/>
                <a:satOff val="0"/>
                <a:lumOff val="0"/>
                <a:alphaOff val="0"/>
              </a:schemeClr>
            </a:duotone>
          </a:blip>
          <a:tile tx="0" ty="0" sx="100000" sy="100000" flip="none" algn="tl"/>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r" defTabSz="1066800" rtl="1">
            <a:lnSpc>
              <a:spcPct val="90000"/>
            </a:lnSpc>
            <a:spcBef>
              <a:spcPct val="0"/>
            </a:spcBef>
            <a:spcAft>
              <a:spcPct val="35000"/>
            </a:spcAft>
          </a:pPr>
          <a:r>
            <a:rPr lang="ar-SA" sz="2400" b="1" kern="1200" dirty="0" smtClean="0"/>
            <a:t>الازدحام.</a:t>
          </a:r>
        </a:p>
        <a:p>
          <a:pPr lvl="0" algn="r" defTabSz="1066800" rtl="1">
            <a:lnSpc>
              <a:spcPct val="90000"/>
            </a:lnSpc>
            <a:spcBef>
              <a:spcPct val="0"/>
            </a:spcBef>
            <a:spcAft>
              <a:spcPct val="35000"/>
            </a:spcAft>
          </a:pPr>
          <a:r>
            <a:rPr lang="ar-SA" sz="2400" b="1" kern="1200" dirty="0" smtClean="0"/>
            <a:t>عدم توافر المياه النقية.</a:t>
          </a:r>
        </a:p>
        <a:p>
          <a:pPr lvl="0" algn="r" defTabSz="1066800" rtl="1">
            <a:lnSpc>
              <a:spcPct val="90000"/>
            </a:lnSpc>
            <a:spcBef>
              <a:spcPct val="0"/>
            </a:spcBef>
            <a:spcAft>
              <a:spcPct val="35000"/>
            </a:spcAft>
          </a:pPr>
          <a:r>
            <a:rPr lang="ar-SA" sz="2400" b="1" kern="1200" dirty="0" smtClean="0"/>
            <a:t>عدم توافر الصرف الصحي.</a:t>
          </a:r>
        </a:p>
        <a:p>
          <a:pPr lvl="0" algn="r" defTabSz="1066800" rtl="1">
            <a:lnSpc>
              <a:spcPct val="90000"/>
            </a:lnSpc>
            <a:spcBef>
              <a:spcPct val="0"/>
            </a:spcBef>
            <a:spcAft>
              <a:spcPct val="35000"/>
            </a:spcAft>
          </a:pPr>
          <a:r>
            <a:rPr lang="ar-SA" sz="2400" b="1" kern="1200" dirty="0" smtClean="0"/>
            <a:t>عدم توافر الغذاء.</a:t>
          </a:r>
        </a:p>
        <a:p>
          <a:pPr lvl="0" algn="r" defTabSz="1066800" rtl="1">
            <a:lnSpc>
              <a:spcPct val="90000"/>
            </a:lnSpc>
            <a:spcBef>
              <a:spcPct val="0"/>
            </a:spcBef>
            <a:spcAft>
              <a:spcPct val="35000"/>
            </a:spcAft>
          </a:pPr>
          <a:r>
            <a:rPr lang="ar-SA" sz="2400" b="1" kern="1200" dirty="0" smtClean="0"/>
            <a:t>عدم توافر خدمات الرعاية.</a:t>
          </a:r>
        </a:p>
        <a:p>
          <a:pPr lvl="0" algn="r" defTabSz="1066800" rtl="1">
            <a:lnSpc>
              <a:spcPct val="90000"/>
            </a:lnSpc>
            <a:spcBef>
              <a:spcPct val="0"/>
            </a:spcBef>
            <a:spcAft>
              <a:spcPct val="35000"/>
            </a:spcAft>
          </a:pPr>
          <a:r>
            <a:rPr lang="ar-SA" sz="2400" b="1" kern="1200" dirty="0" smtClean="0"/>
            <a:t>الأمراض المعدية وهي مسئولة عن 50% من وفيات الأطفال.</a:t>
          </a:r>
        </a:p>
        <a:p>
          <a:pPr lvl="0" algn="r" defTabSz="1066800" rtl="1">
            <a:lnSpc>
              <a:spcPct val="90000"/>
            </a:lnSpc>
            <a:spcBef>
              <a:spcPct val="0"/>
            </a:spcBef>
            <a:spcAft>
              <a:spcPct val="35000"/>
            </a:spcAft>
          </a:pPr>
          <a:endParaRPr lang="ar-SA" sz="2400" b="1" kern="1200" dirty="0" smtClean="0"/>
        </a:p>
      </dsp:txBody>
      <dsp:txXfrm>
        <a:off x="161590" y="162259"/>
        <a:ext cx="10071770" cy="2987005"/>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45B6DC-D5A2-4D5D-B2D1-3784898F41E9}">
      <dsp:nvSpPr>
        <dsp:cNvPr id="0" name=""/>
        <dsp:cNvSpPr/>
      </dsp:nvSpPr>
      <dsp:spPr>
        <a:xfrm>
          <a:off x="0" y="3146"/>
          <a:ext cx="10394950" cy="535665"/>
        </a:xfrm>
        <a:prstGeom prst="roundRect">
          <a:avLst/>
        </a:prstGeom>
        <a:blipFill rotWithShape="0">
          <a:blip xmlns:r="http://schemas.openxmlformats.org/officeDocument/2006/relationships" r:embed="rId1">
            <a:duotone>
              <a:schemeClr val="accent2">
                <a:hueOff val="0"/>
                <a:satOff val="0"/>
                <a:lumOff val="0"/>
                <a:alphaOff val="0"/>
                <a:shade val="88000"/>
                <a:lumMod val="88000"/>
              </a:schemeClr>
              <a:schemeClr val="accent2">
                <a:hueOff val="0"/>
                <a:satOff val="0"/>
                <a:lumOff val="0"/>
                <a:alphaOff val="0"/>
              </a:schemeClr>
            </a:duotone>
          </a:blip>
          <a:tile tx="0" ty="0" sx="100000" sy="100000" flip="none" algn="tl"/>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r" defTabSz="1244600" rtl="1">
            <a:lnSpc>
              <a:spcPct val="90000"/>
            </a:lnSpc>
            <a:spcBef>
              <a:spcPct val="0"/>
            </a:spcBef>
            <a:spcAft>
              <a:spcPct val="35000"/>
            </a:spcAft>
          </a:pPr>
          <a:r>
            <a:rPr lang="ar-SA" sz="2800" b="1" kern="1200" dirty="0" smtClean="0">
              <a:solidFill>
                <a:srgbClr val="7030A0"/>
              </a:solidFill>
            </a:rPr>
            <a:t>خلو بيئة الطفل من العنصر البشري</a:t>
          </a:r>
          <a:endParaRPr lang="ar-SA" sz="2800" b="1" kern="1200" dirty="0">
            <a:solidFill>
              <a:srgbClr val="7030A0"/>
            </a:solidFill>
          </a:endParaRPr>
        </a:p>
      </dsp:txBody>
      <dsp:txXfrm>
        <a:off x="26149" y="29295"/>
        <a:ext cx="10342652" cy="483367"/>
      </dsp:txXfrm>
    </dsp:sp>
    <dsp:sp modelId="{C2A489A2-9124-46D6-AE25-D94AD96B9859}">
      <dsp:nvSpPr>
        <dsp:cNvPr id="0" name=""/>
        <dsp:cNvSpPr/>
      </dsp:nvSpPr>
      <dsp:spPr>
        <a:xfrm>
          <a:off x="0" y="538811"/>
          <a:ext cx="10394950" cy="12861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0040" tIns="30480" rIns="170688" bIns="30480" numCol="1" spcCol="1270" anchor="t" anchorCtr="0">
          <a:noAutofit/>
        </a:bodyPr>
        <a:lstStyle/>
        <a:p>
          <a:pPr marL="228600" lvl="1" indent="-228600" algn="r" defTabSz="1066800" rtl="1">
            <a:lnSpc>
              <a:spcPct val="90000"/>
            </a:lnSpc>
            <a:spcBef>
              <a:spcPct val="0"/>
            </a:spcBef>
            <a:spcAft>
              <a:spcPct val="20000"/>
            </a:spcAft>
            <a:buChar char="••"/>
          </a:pPr>
          <a:r>
            <a:rPr lang="ar-SA" sz="2400" b="1" kern="1200" dirty="0" smtClean="0"/>
            <a:t>الاعتماد على الوسائط الإعلامية في التسلية </a:t>
          </a:r>
          <a:endParaRPr lang="ar-SA" sz="2400" b="1" kern="1200" dirty="0"/>
        </a:p>
        <a:p>
          <a:pPr marL="228600" lvl="1" indent="-228600" algn="r" defTabSz="1066800" rtl="1">
            <a:lnSpc>
              <a:spcPct val="90000"/>
            </a:lnSpc>
            <a:spcBef>
              <a:spcPct val="0"/>
            </a:spcBef>
            <a:spcAft>
              <a:spcPct val="20000"/>
            </a:spcAft>
            <a:buChar char="••"/>
          </a:pPr>
          <a:r>
            <a:rPr lang="ar-SA" sz="2400" b="1" kern="1200" dirty="0" smtClean="0"/>
            <a:t>إحلال الرضاعة الصناعية محل الرضاعة الطبيعية</a:t>
          </a:r>
          <a:endParaRPr lang="ar-SA" sz="2400" b="1" kern="1200" dirty="0"/>
        </a:p>
        <a:p>
          <a:pPr marL="228600" lvl="1" indent="-228600" algn="r" defTabSz="1066800" rtl="1">
            <a:lnSpc>
              <a:spcPct val="90000"/>
            </a:lnSpc>
            <a:spcBef>
              <a:spcPct val="0"/>
            </a:spcBef>
            <a:spcAft>
              <a:spcPct val="20000"/>
            </a:spcAft>
            <a:buChar char="••"/>
          </a:pPr>
          <a:r>
            <a:rPr lang="ar-SA" sz="2400" b="1" kern="1200" dirty="0" smtClean="0"/>
            <a:t>التفكك الأسري وضعف الانتماء للمجتمع</a:t>
          </a:r>
          <a:endParaRPr lang="ar-SA" sz="2400" b="1" kern="1200" dirty="0"/>
        </a:p>
        <a:p>
          <a:pPr marL="228600" lvl="1" indent="-228600" algn="r" defTabSz="1066800" rtl="1">
            <a:lnSpc>
              <a:spcPct val="90000"/>
            </a:lnSpc>
            <a:spcBef>
              <a:spcPct val="0"/>
            </a:spcBef>
            <a:spcAft>
              <a:spcPct val="20000"/>
            </a:spcAft>
            <a:buChar char="••"/>
          </a:pPr>
          <a:endParaRPr lang="ar-SA" sz="2400" b="1" kern="1200" dirty="0"/>
        </a:p>
      </dsp:txBody>
      <dsp:txXfrm>
        <a:off x="0" y="538811"/>
        <a:ext cx="10394950" cy="1286185"/>
      </dsp:txXfrm>
    </dsp:sp>
    <dsp:sp modelId="{4F5185C7-33F3-47E9-8A42-FD5ED73711DF}">
      <dsp:nvSpPr>
        <dsp:cNvPr id="0" name=""/>
        <dsp:cNvSpPr/>
      </dsp:nvSpPr>
      <dsp:spPr>
        <a:xfrm>
          <a:off x="0" y="1824997"/>
          <a:ext cx="10394950" cy="535665"/>
        </a:xfrm>
        <a:prstGeom prst="roundRect">
          <a:avLst/>
        </a:prstGeom>
        <a:blipFill rotWithShape="0">
          <a:blip xmlns:r="http://schemas.openxmlformats.org/officeDocument/2006/relationships" r:embed="rId1">
            <a:duotone>
              <a:schemeClr val="accent3">
                <a:hueOff val="0"/>
                <a:satOff val="0"/>
                <a:lumOff val="0"/>
                <a:alphaOff val="0"/>
                <a:shade val="88000"/>
                <a:lumMod val="88000"/>
              </a:schemeClr>
              <a:schemeClr val="accent3">
                <a:hueOff val="0"/>
                <a:satOff val="0"/>
                <a:lumOff val="0"/>
                <a:alphaOff val="0"/>
              </a:schemeClr>
            </a:duotone>
          </a:blip>
          <a:tile tx="0" ty="0" sx="100000" sy="100000" flip="none" algn="tl"/>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r" defTabSz="1244600" rtl="1">
            <a:lnSpc>
              <a:spcPct val="90000"/>
            </a:lnSpc>
            <a:spcBef>
              <a:spcPct val="0"/>
            </a:spcBef>
            <a:spcAft>
              <a:spcPct val="35000"/>
            </a:spcAft>
          </a:pPr>
          <a:r>
            <a:rPr lang="ar-SA" sz="2800" b="1" kern="1200" dirty="0" smtClean="0">
              <a:solidFill>
                <a:srgbClr val="7030A0"/>
              </a:solidFill>
            </a:rPr>
            <a:t>التغيرات الأسرية التي تستوجب إيجاد برامج رعاية للأطفال:</a:t>
          </a:r>
          <a:endParaRPr lang="ar-SA" sz="2800" b="1" kern="1200" dirty="0">
            <a:solidFill>
              <a:srgbClr val="7030A0"/>
            </a:solidFill>
          </a:endParaRPr>
        </a:p>
      </dsp:txBody>
      <dsp:txXfrm>
        <a:off x="26149" y="1851146"/>
        <a:ext cx="10342652" cy="483367"/>
      </dsp:txXfrm>
    </dsp:sp>
    <dsp:sp modelId="{8FF01841-6836-4F24-BB72-FDD3257B1EF9}">
      <dsp:nvSpPr>
        <dsp:cNvPr id="0" name=""/>
        <dsp:cNvSpPr/>
      </dsp:nvSpPr>
      <dsp:spPr>
        <a:xfrm>
          <a:off x="0" y="2360662"/>
          <a:ext cx="10394950" cy="9477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0040" tIns="30480" rIns="170688" bIns="30480" numCol="1" spcCol="1270" anchor="t" anchorCtr="0">
          <a:noAutofit/>
        </a:bodyPr>
        <a:lstStyle/>
        <a:p>
          <a:pPr marL="228600" lvl="1" indent="-228600" algn="r" defTabSz="1066800" rtl="1">
            <a:lnSpc>
              <a:spcPct val="90000"/>
            </a:lnSpc>
            <a:spcBef>
              <a:spcPct val="0"/>
            </a:spcBef>
            <a:spcAft>
              <a:spcPct val="20000"/>
            </a:spcAft>
            <a:buChar char="••"/>
          </a:pPr>
          <a:r>
            <a:rPr lang="ar-SA" sz="2400" b="1" kern="1200" dirty="0" smtClean="0"/>
            <a:t>عمل المرأة</a:t>
          </a:r>
          <a:endParaRPr lang="ar-SA" sz="2400" b="1" kern="1200" dirty="0"/>
        </a:p>
        <a:p>
          <a:pPr marL="228600" lvl="1" indent="-228600" algn="r" defTabSz="1066800" rtl="1">
            <a:lnSpc>
              <a:spcPct val="90000"/>
            </a:lnSpc>
            <a:spcBef>
              <a:spcPct val="0"/>
            </a:spcBef>
            <a:spcAft>
              <a:spcPct val="20000"/>
            </a:spcAft>
            <a:buChar char="••"/>
          </a:pPr>
          <a:r>
            <a:rPr lang="ar-SA" sz="2400" b="1" kern="1200" dirty="0" smtClean="0"/>
            <a:t>تغير دور الفتاة</a:t>
          </a:r>
          <a:endParaRPr lang="ar-SA" sz="2400" b="1" kern="1200" dirty="0"/>
        </a:p>
        <a:p>
          <a:pPr marL="228600" lvl="1" indent="-228600" algn="r" defTabSz="1066800" rtl="1">
            <a:lnSpc>
              <a:spcPct val="90000"/>
            </a:lnSpc>
            <a:spcBef>
              <a:spcPct val="0"/>
            </a:spcBef>
            <a:spcAft>
              <a:spcPct val="20000"/>
            </a:spcAft>
            <a:buChar char="••"/>
          </a:pPr>
          <a:r>
            <a:rPr lang="ar-SA" sz="2400" b="1" kern="1200" dirty="0" smtClean="0"/>
            <a:t>تغير في البناء الأسري</a:t>
          </a:r>
          <a:endParaRPr lang="ar-SA" sz="2400" b="1" kern="1200" dirty="0"/>
        </a:p>
      </dsp:txBody>
      <dsp:txXfrm>
        <a:off x="0" y="2360662"/>
        <a:ext cx="10394950" cy="947715"/>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18EE69-EE14-42A1-BCA1-74ABAC7CC39C}">
      <dsp:nvSpPr>
        <dsp:cNvPr id="0" name=""/>
        <dsp:cNvSpPr/>
      </dsp:nvSpPr>
      <dsp:spPr>
        <a:xfrm>
          <a:off x="3248" y="41866"/>
          <a:ext cx="3167211" cy="748800"/>
        </a:xfrm>
        <a:prstGeom prst="rect">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84912" tIns="105664" rIns="184912" bIns="105664" numCol="1" spcCol="1270" anchor="ctr" anchorCtr="0">
          <a:noAutofit/>
        </a:bodyPr>
        <a:lstStyle/>
        <a:p>
          <a:pPr lvl="0" algn="ctr" defTabSz="1155700" rtl="1">
            <a:lnSpc>
              <a:spcPct val="90000"/>
            </a:lnSpc>
            <a:spcBef>
              <a:spcPct val="0"/>
            </a:spcBef>
            <a:spcAft>
              <a:spcPct val="35000"/>
            </a:spcAft>
          </a:pPr>
          <a:r>
            <a:rPr lang="ar-SA" sz="2600" b="1" kern="1200" dirty="0" smtClean="0">
              <a:solidFill>
                <a:srgbClr val="7030A0"/>
              </a:solidFill>
            </a:rPr>
            <a:t>الخدمات العلاجية</a:t>
          </a:r>
          <a:endParaRPr lang="ar-SA" sz="2600" b="1" kern="1200" dirty="0">
            <a:solidFill>
              <a:srgbClr val="7030A0"/>
            </a:solidFill>
          </a:endParaRPr>
        </a:p>
      </dsp:txBody>
      <dsp:txXfrm>
        <a:off x="3248" y="41866"/>
        <a:ext cx="3167211" cy="748800"/>
      </dsp:txXfrm>
    </dsp:sp>
    <dsp:sp modelId="{331535E1-2C3F-4176-AD60-24E66E22D504}">
      <dsp:nvSpPr>
        <dsp:cNvPr id="0" name=""/>
        <dsp:cNvSpPr/>
      </dsp:nvSpPr>
      <dsp:spPr>
        <a:xfrm>
          <a:off x="3248" y="790666"/>
          <a:ext cx="3167211" cy="2478992"/>
        </a:xfrm>
        <a:prstGeom prst="rect">
          <a:avLst/>
        </a:prstGeom>
        <a:solidFill>
          <a:schemeClr val="accent3">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38684" tIns="138684" rIns="184912" bIns="208026" numCol="1" spcCol="1270" anchor="t" anchorCtr="0">
          <a:noAutofit/>
        </a:bodyPr>
        <a:lstStyle/>
        <a:p>
          <a:pPr marL="228600" lvl="1" indent="-228600" algn="r" defTabSz="1155700" rtl="1">
            <a:lnSpc>
              <a:spcPct val="90000"/>
            </a:lnSpc>
            <a:spcBef>
              <a:spcPct val="0"/>
            </a:spcBef>
            <a:spcAft>
              <a:spcPct val="15000"/>
            </a:spcAft>
            <a:buChar char="••"/>
          </a:pPr>
          <a:r>
            <a:rPr lang="ar-SA" sz="2600" kern="1200" dirty="0" smtClean="0"/>
            <a:t>علاج الأمراض المعوية والتنفسية والمعدية وغيرها من الأمراض</a:t>
          </a:r>
          <a:endParaRPr lang="ar-SA" sz="2600" kern="1200" dirty="0"/>
        </a:p>
      </dsp:txBody>
      <dsp:txXfrm>
        <a:off x="3248" y="790666"/>
        <a:ext cx="3167211" cy="2478992"/>
      </dsp:txXfrm>
    </dsp:sp>
    <dsp:sp modelId="{740AFFCA-A82D-4C7A-AE2A-3DDF97A9D0FF}">
      <dsp:nvSpPr>
        <dsp:cNvPr id="0" name=""/>
        <dsp:cNvSpPr/>
      </dsp:nvSpPr>
      <dsp:spPr>
        <a:xfrm>
          <a:off x="3613869" y="41866"/>
          <a:ext cx="3167211" cy="748800"/>
        </a:xfrm>
        <a:prstGeom prst="rect">
          <a:avLst/>
        </a:prstGeom>
        <a:solidFill>
          <a:schemeClr val="accent3">
            <a:hueOff val="-230477"/>
            <a:satOff val="12708"/>
            <a:lumOff val="-981"/>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84912" tIns="105664" rIns="184912" bIns="105664" numCol="1" spcCol="1270" anchor="ctr" anchorCtr="0">
          <a:noAutofit/>
        </a:bodyPr>
        <a:lstStyle/>
        <a:p>
          <a:pPr lvl="0" algn="ctr" defTabSz="1155700" rtl="1">
            <a:lnSpc>
              <a:spcPct val="90000"/>
            </a:lnSpc>
            <a:spcBef>
              <a:spcPct val="0"/>
            </a:spcBef>
            <a:spcAft>
              <a:spcPct val="35000"/>
            </a:spcAft>
          </a:pPr>
          <a:r>
            <a:rPr lang="ar-SA" sz="2600" b="1" kern="1200" dirty="0" smtClean="0">
              <a:solidFill>
                <a:srgbClr val="7030A0"/>
              </a:solidFill>
            </a:rPr>
            <a:t>الخدمات الوقائية</a:t>
          </a:r>
          <a:endParaRPr lang="ar-SA" sz="2600" b="1" kern="1200" dirty="0">
            <a:solidFill>
              <a:srgbClr val="7030A0"/>
            </a:solidFill>
          </a:endParaRPr>
        </a:p>
      </dsp:txBody>
      <dsp:txXfrm>
        <a:off x="3613869" y="41866"/>
        <a:ext cx="3167211" cy="748800"/>
      </dsp:txXfrm>
    </dsp:sp>
    <dsp:sp modelId="{A43394B5-3E30-45EC-A22F-F13AB631B644}">
      <dsp:nvSpPr>
        <dsp:cNvPr id="0" name=""/>
        <dsp:cNvSpPr/>
      </dsp:nvSpPr>
      <dsp:spPr>
        <a:xfrm>
          <a:off x="3613869" y="790666"/>
          <a:ext cx="3167211" cy="2478992"/>
        </a:xfrm>
        <a:prstGeom prst="rect">
          <a:avLst/>
        </a:prstGeom>
        <a:solidFill>
          <a:schemeClr val="accent3">
            <a:tint val="40000"/>
            <a:alpha val="90000"/>
            <a:hueOff val="-358676"/>
            <a:satOff val="14384"/>
            <a:lumOff val="807"/>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38684" tIns="138684" rIns="184912" bIns="208026" numCol="1" spcCol="1270" anchor="t" anchorCtr="0">
          <a:noAutofit/>
        </a:bodyPr>
        <a:lstStyle/>
        <a:p>
          <a:pPr marL="228600" lvl="1" indent="-228600" algn="r" defTabSz="1155700" rtl="1">
            <a:lnSpc>
              <a:spcPct val="90000"/>
            </a:lnSpc>
            <a:spcBef>
              <a:spcPct val="0"/>
            </a:spcBef>
            <a:spcAft>
              <a:spcPct val="15000"/>
            </a:spcAft>
            <a:buChar char="••"/>
          </a:pPr>
          <a:r>
            <a:rPr lang="ar-SA" sz="2600" kern="1200" dirty="0" smtClean="0"/>
            <a:t>حصول الطفل على التطعيمات</a:t>
          </a:r>
          <a:endParaRPr lang="ar-SA" sz="2600" kern="1200" dirty="0"/>
        </a:p>
        <a:p>
          <a:pPr marL="228600" lvl="1" indent="-228600" algn="r" defTabSz="1155700" rtl="1">
            <a:lnSpc>
              <a:spcPct val="90000"/>
            </a:lnSpc>
            <a:spcBef>
              <a:spcPct val="0"/>
            </a:spcBef>
            <a:spcAft>
              <a:spcPct val="15000"/>
            </a:spcAft>
            <a:buChar char="••"/>
          </a:pPr>
          <a:r>
            <a:rPr lang="ar-SA" sz="2600" kern="1200" dirty="0" smtClean="0"/>
            <a:t>مراقبة نمو الطفل في كافة المجالات حتى يتسنى الاكتشاف المبكر للأمراض والاضطرابات </a:t>
          </a:r>
          <a:endParaRPr lang="ar-SA" sz="2600" kern="1200" dirty="0"/>
        </a:p>
      </dsp:txBody>
      <dsp:txXfrm>
        <a:off x="3613869" y="790666"/>
        <a:ext cx="3167211" cy="2478992"/>
      </dsp:txXfrm>
    </dsp:sp>
    <dsp:sp modelId="{D69E7A9C-CF44-4220-ADFB-E130D2CBD222}">
      <dsp:nvSpPr>
        <dsp:cNvPr id="0" name=""/>
        <dsp:cNvSpPr/>
      </dsp:nvSpPr>
      <dsp:spPr>
        <a:xfrm>
          <a:off x="7227738" y="55516"/>
          <a:ext cx="3167211" cy="748800"/>
        </a:xfrm>
        <a:prstGeom prst="rect">
          <a:avLst/>
        </a:prstGeom>
        <a:solidFill>
          <a:schemeClr val="accent3">
            <a:hueOff val="-460953"/>
            <a:satOff val="25416"/>
            <a:lumOff val="-1962"/>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84912" tIns="105664" rIns="184912" bIns="105664" numCol="1" spcCol="1270" anchor="ctr" anchorCtr="0">
          <a:noAutofit/>
        </a:bodyPr>
        <a:lstStyle/>
        <a:p>
          <a:pPr lvl="0" algn="ctr" defTabSz="1155700" rtl="1">
            <a:lnSpc>
              <a:spcPct val="90000"/>
            </a:lnSpc>
            <a:spcBef>
              <a:spcPct val="0"/>
            </a:spcBef>
            <a:spcAft>
              <a:spcPct val="35000"/>
            </a:spcAft>
          </a:pPr>
          <a:r>
            <a:rPr lang="ar-SA" sz="2600" b="1" kern="1200" dirty="0" smtClean="0">
              <a:solidFill>
                <a:srgbClr val="7030A0"/>
              </a:solidFill>
            </a:rPr>
            <a:t>خدمات معززة للصحة </a:t>
          </a:r>
          <a:endParaRPr lang="ar-SA" sz="2600" b="1" kern="1200" dirty="0">
            <a:solidFill>
              <a:srgbClr val="7030A0"/>
            </a:solidFill>
          </a:endParaRPr>
        </a:p>
      </dsp:txBody>
      <dsp:txXfrm>
        <a:off x="7227738" y="55516"/>
        <a:ext cx="3167211" cy="748800"/>
      </dsp:txXfrm>
    </dsp:sp>
    <dsp:sp modelId="{B83F739D-A073-4FD4-88EE-FE816BE4B852}">
      <dsp:nvSpPr>
        <dsp:cNvPr id="0" name=""/>
        <dsp:cNvSpPr/>
      </dsp:nvSpPr>
      <dsp:spPr>
        <a:xfrm>
          <a:off x="7224490" y="790666"/>
          <a:ext cx="3167211" cy="2478992"/>
        </a:xfrm>
        <a:prstGeom prst="rect">
          <a:avLst/>
        </a:prstGeom>
        <a:solidFill>
          <a:schemeClr val="accent3">
            <a:tint val="40000"/>
            <a:alpha val="90000"/>
            <a:hueOff val="-717353"/>
            <a:satOff val="28768"/>
            <a:lumOff val="1614"/>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38684" tIns="138684" rIns="184912" bIns="208026" numCol="1" spcCol="1270" anchor="t" anchorCtr="0">
          <a:noAutofit/>
        </a:bodyPr>
        <a:lstStyle/>
        <a:p>
          <a:pPr marL="228600" lvl="1" indent="-228600" algn="r" defTabSz="1155700" rtl="1">
            <a:lnSpc>
              <a:spcPct val="90000"/>
            </a:lnSpc>
            <a:spcBef>
              <a:spcPct val="0"/>
            </a:spcBef>
            <a:spcAft>
              <a:spcPct val="15000"/>
            </a:spcAft>
            <a:buChar char="••"/>
          </a:pPr>
          <a:r>
            <a:rPr lang="ar-SA" sz="2600" kern="1200" dirty="0" smtClean="0"/>
            <a:t>موجهة للقائمين على رعاية الطفل والعاملين بمراكز الرعاية النهارية والروضات</a:t>
          </a:r>
          <a:endParaRPr lang="ar-SA" sz="2600" kern="1200" dirty="0"/>
        </a:p>
      </dsp:txBody>
      <dsp:txXfrm>
        <a:off x="7224490" y="790666"/>
        <a:ext cx="3167211" cy="247899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002D14-B7CF-43A6-8ED7-E0C32E19ABB9}">
      <dsp:nvSpPr>
        <dsp:cNvPr id="0" name=""/>
        <dsp:cNvSpPr/>
      </dsp:nvSpPr>
      <dsp:spPr>
        <a:xfrm>
          <a:off x="0" y="0"/>
          <a:ext cx="8004111" cy="596074"/>
        </a:xfrm>
        <a:prstGeom prst="roundRect">
          <a:avLst>
            <a:gd name="adj" fmla="val 10000"/>
          </a:avLst>
        </a:prstGeom>
        <a:blipFill rotWithShape="0">
          <a:blip xmlns:r="http://schemas.openxmlformats.org/officeDocument/2006/relationships" r:embed="rId1">
            <a:duotone>
              <a:schemeClr val="accent4">
                <a:hueOff val="0"/>
                <a:satOff val="0"/>
                <a:lumOff val="0"/>
                <a:alphaOff val="0"/>
                <a:shade val="88000"/>
                <a:lumMod val="88000"/>
              </a:schemeClr>
              <a:schemeClr val="accent4">
                <a:hueOff val="0"/>
                <a:satOff val="0"/>
                <a:lumOff val="0"/>
                <a:alphaOff val="0"/>
              </a:schemeClr>
            </a:duotone>
          </a:blip>
          <a:tile tx="0" ty="0" sx="100000" sy="100000" flip="none" algn="tl"/>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rtl="1">
            <a:lnSpc>
              <a:spcPct val="90000"/>
            </a:lnSpc>
            <a:spcBef>
              <a:spcPct val="0"/>
            </a:spcBef>
            <a:spcAft>
              <a:spcPct val="35000"/>
            </a:spcAft>
          </a:pPr>
          <a:r>
            <a:rPr lang="ar-SA" sz="2700" b="1" kern="1200" dirty="0" smtClean="0"/>
            <a:t>تنشئة جيل سليم صحياً وعقلياً ونفسياً واجتماعياً</a:t>
          </a:r>
          <a:endParaRPr lang="ar-SA" sz="2700" b="1" kern="1200" dirty="0"/>
        </a:p>
      </dsp:txBody>
      <dsp:txXfrm>
        <a:off x="17458" y="17458"/>
        <a:ext cx="7291160" cy="561158"/>
      </dsp:txXfrm>
    </dsp:sp>
    <dsp:sp modelId="{34167A55-F8ED-450C-BE83-9B0217BC27DE}">
      <dsp:nvSpPr>
        <dsp:cNvPr id="0" name=""/>
        <dsp:cNvSpPr/>
      </dsp:nvSpPr>
      <dsp:spPr>
        <a:xfrm>
          <a:off x="597709" y="678862"/>
          <a:ext cx="8004111" cy="596074"/>
        </a:xfrm>
        <a:prstGeom prst="roundRect">
          <a:avLst>
            <a:gd name="adj" fmla="val 10000"/>
          </a:avLst>
        </a:prstGeom>
        <a:blipFill rotWithShape="0">
          <a:blip xmlns:r="http://schemas.openxmlformats.org/officeDocument/2006/relationships" r:embed="rId1">
            <a:duotone>
              <a:schemeClr val="accent4">
                <a:hueOff val="-207771"/>
                <a:satOff val="-1332"/>
                <a:lumOff val="344"/>
                <a:alphaOff val="0"/>
                <a:shade val="88000"/>
                <a:lumMod val="88000"/>
              </a:schemeClr>
              <a:schemeClr val="accent4">
                <a:hueOff val="-207771"/>
                <a:satOff val="-1332"/>
                <a:lumOff val="344"/>
                <a:alphaOff val="0"/>
              </a:schemeClr>
            </a:duotone>
          </a:blip>
          <a:tile tx="0" ty="0" sx="100000" sy="100000" flip="none" algn="tl"/>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rtl="1">
            <a:lnSpc>
              <a:spcPct val="90000"/>
            </a:lnSpc>
            <a:spcBef>
              <a:spcPct val="0"/>
            </a:spcBef>
            <a:spcAft>
              <a:spcPct val="35000"/>
            </a:spcAft>
          </a:pPr>
          <a:r>
            <a:rPr lang="ar-SA" sz="2700" b="1" kern="1200" dirty="0" smtClean="0"/>
            <a:t>الوقاية من الأمراض المعدية</a:t>
          </a:r>
          <a:endParaRPr lang="ar-SA" sz="2700" b="1" kern="1200" dirty="0"/>
        </a:p>
      </dsp:txBody>
      <dsp:txXfrm>
        <a:off x="615167" y="696320"/>
        <a:ext cx="6984037" cy="561158"/>
      </dsp:txXfrm>
    </dsp:sp>
    <dsp:sp modelId="{F7472C4C-F9F0-4CD9-AB8A-E93EF262B5E6}">
      <dsp:nvSpPr>
        <dsp:cNvPr id="0" name=""/>
        <dsp:cNvSpPr/>
      </dsp:nvSpPr>
      <dsp:spPr>
        <a:xfrm>
          <a:off x="1195419" y="1357725"/>
          <a:ext cx="8004111" cy="596074"/>
        </a:xfrm>
        <a:prstGeom prst="roundRect">
          <a:avLst>
            <a:gd name="adj" fmla="val 10000"/>
          </a:avLst>
        </a:prstGeom>
        <a:blipFill rotWithShape="0">
          <a:blip xmlns:r="http://schemas.openxmlformats.org/officeDocument/2006/relationships" r:embed="rId1">
            <a:duotone>
              <a:schemeClr val="accent4">
                <a:hueOff val="-415542"/>
                <a:satOff val="-2665"/>
                <a:lumOff val="687"/>
                <a:alphaOff val="0"/>
                <a:shade val="88000"/>
                <a:lumMod val="88000"/>
              </a:schemeClr>
              <a:schemeClr val="accent4">
                <a:hueOff val="-415542"/>
                <a:satOff val="-2665"/>
                <a:lumOff val="687"/>
                <a:alphaOff val="0"/>
              </a:schemeClr>
            </a:duotone>
          </a:blip>
          <a:tile tx="0" ty="0" sx="100000" sy="100000" flip="none" algn="tl"/>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rtl="1">
            <a:lnSpc>
              <a:spcPct val="90000"/>
            </a:lnSpc>
            <a:spcBef>
              <a:spcPct val="0"/>
            </a:spcBef>
            <a:spcAft>
              <a:spcPct val="35000"/>
            </a:spcAft>
          </a:pPr>
          <a:r>
            <a:rPr lang="ar-SA" sz="2700" b="1" kern="1200" dirty="0" smtClean="0"/>
            <a:t>توفير البيئة الصحية المدرسية</a:t>
          </a:r>
          <a:endParaRPr lang="ar-SA" sz="2700" b="1" kern="1200" dirty="0"/>
        </a:p>
      </dsp:txBody>
      <dsp:txXfrm>
        <a:off x="1212877" y="1375183"/>
        <a:ext cx="6984037" cy="561158"/>
      </dsp:txXfrm>
    </dsp:sp>
    <dsp:sp modelId="{AC0BC91E-C794-4392-8E06-0414B0891A45}">
      <dsp:nvSpPr>
        <dsp:cNvPr id="0" name=""/>
        <dsp:cNvSpPr/>
      </dsp:nvSpPr>
      <dsp:spPr>
        <a:xfrm>
          <a:off x="1793128" y="2036587"/>
          <a:ext cx="8004111" cy="596074"/>
        </a:xfrm>
        <a:prstGeom prst="roundRect">
          <a:avLst>
            <a:gd name="adj" fmla="val 10000"/>
          </a:avLst>
        </a:prstGeom>
        <a:blipFill rotWithShape="0">
          <a:blip xmlns:r="http://schemas.openxmlformats.org/officeDocument/2006/relationships" r:embed="rId1">
            <a:duotone>
              <a:schemeClr val="accent4">
                <a:hueOff val="-623314"/>
                <a:satOff val="-3997"/>
                <a:lumOff val="1031"/>
                <a:alphaOff val="0"/>
                <a:shade val="88000"/>
                <a:lumMod val="88000"/>
              </a:schemeClr>
              <a:schemeClr val="accent4">
                <a:hueOff val="-623314"/>
                <a:satOff val="-3997"/>
                <a:lumOff val="1031"/>
                <a:alphaOff val="0"/>
              </a:schemeClr>
            </a:duotone>
          </a:blip>
          <a:tile tx="0" ty="0" sx="100000" sy="100000" flip="none" algn="tl"/>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rtl="1">
            <a:lnSpc>
              <a:spcPct val="90000"/>
            </a:lnSpc>
            <a:spcBef>
              <a:spcPct val="0"/>
            </a:spcBef>
            <a:spcAft>
              <a:spcPct val="35000"/>
            </a:spcAft>
          </a:pPr>
          <a:r>
            <a:rPr lang="ar-SA" sz="2700" b="1" kern="1200" dirty="0" smtClean="0"/>
            <a:t>علاج الحالات المرضية ومتابعتها</a:t>
          </a:r>
          <a:endParaRPr lang="ar-SA" sz="2700" b="1" kern="1200" dirty="0"/>
        </a:p>
      </dsp:txBody>
      <dsp:txXfrm>
        <a:off x="1810586" y="2054045"/>
        <a:ext cx="6984037" cy="561158"/>
      </dsp:txXfrm>
    </dsp:sp>
    <dsp:sp modelId="{32BC8456-7E93-4455-ACA2-937A283C6DC6}">
      <dsp:nvSpPr>
        <dsp:cNvPr id="0" name=""/>
        <dsp:cNvSpPr/>
      </dsp:nvSpPr>
      <dsp:spPr>
        <a:xfrm>
          <a:off x="2390838" y="2715450"/>
          <a:ext cx="8004111" cy="596074"/>
        </a:xfrm>
        <a:prstGeom prst="roundRect">
          <a:avLst>
            <a:gd name="adj" fmla="val 10000"/>
          </a:avLst>
        </a:prstGeom>
        <a:blipFill rotWithShape="0">
          <a:blip xmlns:r="http://schemas.openxmlformats.org/officeDocument/2006/relationships" r:embed="rId1">
            <a:duotone>
              <a:schemeClr val="accent4">
                <a:hueOff val="-831085"/>
                <a:satOff val="-5329"/>
                <a:lumOff val="1374"/>
                <a:alphaOff val="0"/>
                <a:shade val="88000"/>
                <a:lumMod val="88000"/>
              </a:schemeClr>
              <a:schemeClr val="accent4">
                <a:hueOff val="-831085"/>
                <a:satOff val="-5329"/>
                <a:lumOff val="1374"/>
                <a:alphaOff val="0"/>
              </a:schemeClr>
            </a:duotone>
          </a:blip>
          <a:tile tx="0" ty="0" sx="100000" sy="100000" flip="none" algn="tl"/>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rtl="1">
            <a:lnSpc>
              <a:spcPct val="90000"/>
            </a:lnSpc>
            <a:spcBef>
              <a:spcPct val="0"/>
            </a:spcBef>
            <a:spcAft>
              <a:spcPct val="35000"/>
            </a:spcAft>
          </a:pPr>
          <a:r>
            <a:rPr lang="ar-SA" sz="2700" b="1" kern="1200" dirty="0" smtClean="0"/>
            <a:t>الرعاية الصحية للمعوقين بدنياً وعقلياً</a:t>
          </a:r>
          <a:endParaRPr lang="ar-SA" sz="2700" b="1" kern="1200" dirty="0"/>
        </a:p>
      </dsp:txBody>
      <dsp:txXfrm>
        <a:off x="2408296" y="2732908"/>
        <a:ext cx="6984037" cy="561158"/>
      </dsp:txXfrm>
    </dsp:sp>
    <dsp:sp modelId="{CD7874EF-9A9F-42BA-AAEF-15C7D4DCD87F}">
      <dsp:nvSpPr>
        <dsp:cNvPr id="0" name=""/>
        <dsp:cNvSpPr/>
      </dsp:nvSpPr>
      <dsp:spPr>
        <a:xfrm>
          <a:off x="7616663" y="435465"/>
          <a:ext cx="387448" cy="387448"/>
        </a:xfrm>
        <a:prstGeom prst="downArrow">
          <a:avLst>
            <a:gd name="adj1" fmla="val 55000"/>
            <a:gd name="adj2" fmla="val 45000"/>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endParaRPr lang="ar-SA" sz="1800" b="1" kern="1200"/>
        </a:p>
      </dsp:txBody>
      <dsp:txXfrm>
        <a:off x="7703839" y="435465"/>
        <a:ext cx="213096" cy="291555"/>
      </dsp:txXfrm>
    </dsp:sp>
    <dsp:sp modelId="{C8068CDF-F974-4867-BC35-6C707D4E84F4}">
      <dsp:nvSpPr>
        <dsp:cNvPr id="0" name=""/>
        <dsp:cNvSpPr/>
      </dsp:nvSpPr>
      <dsp:spPr>
        <a:xfrm>
          <a:off x="8214372" y="1114328"/>
          <a:ext cx="387448" cy="387448"/>
        </a:xfrm>
        <a:prstGeom prst="downArrow">
          <a:avLst>
            <a:gd name="adj1" fmla="val 55000"/>
            <a:gd name="adj2" fmla="val 45000"/>
          </a:avLst>
        </a:prstGeom>
        <a:solidFill>
          <a:schemeClr val="accent4">
            <a:tint val="40000"/>
            <a:alpha val="90000"/>
            <a:hueOff val="-163694"/>
            <a:satOff val="-2231"/>
            <a:lumOff val="-111"/>
            <a:alphaOff val="0"/>
          </a:schemeClr>
        </a:solidFill>
        <a:ln w="9525" cap="flat" cmpd="sng" algn="ctr">
          <a:solidFill>
            <a:schemeClr val="accent4">
              <a:tint val="40000"/>
              <a:alpha val="90000"/>
              <a:hueOff val="-163694"/>
              <a:satOff val="-2231"/>
              <a:lumOff val="-111"/>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endParaRPr lang="ar-SA" sz="1800" b="1" kern="1200"/>
        </a:p>
      </dsp:txBody>
      <dsp:txXfrm>
        <a:off x="8301548" y="1114328"/>
        <a:ext cx="213096" cy="291555"/>
      </dsp:txXfrm>
    </dsp:sp>
    <dsp:sp modelId="{6C82C82D-F0DD-4ED5-B3E8-676487AA5CDE}">
      <dsp:nvSpPr>
        <dsp:cNvPr id="0" name=""/>
        <dsp:cNvSpPr/>
      </dsp:nvSpPr>
      <dsp:spPr>
        <a:xfrm>
          <a:off x="8812082" y="1783256"/>
          <a:ext cx="387448" cy="387448"/>
        </a:xfrm>
        <a:prstGeom prst="downArrow">
          <a:avLst>
            <a:gd name="adj1" fmla="val 55000"/>
            <a:gd name="adj2" fmla="val 45000"/>
          </a:avLst>
        </a:prstGeom>
        <a:solidFill>
          <a:schemeClr val="accent4">
            <a:tint val="40000"/>
            <a:alpha val="90000"/>
            <a:hueOff val="-327387"/>
            <a:satOff val="-4462"/>
            <a:lumOff val="-222"/>
            <a:alphaOff val="0"/>
          </a:schemeClr>
        </a:solidFill>
        <a:ln w="9525" cap="flat" cmpd="sng" algn="ctr">
          <a:solidFill>
            <a:schemeClr val="accent4">
              <a:tint val="40000"/>
              <a:alpha val="90000"/>
              <a:hueOff val="-327387"/>
              <a:satOff val="-4462"/>
              <a:lumOff val="-222"/>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endParaRPr lang="ar-SA" sz="1800" b="1" kern="1200"/>
        </a:p>
      </dsp:txBody>
      <dsp:txXfrm>
        <a:off x="8899258" y="1783256"/>
        <a:ext cx="213096" cy="291555"/>
      </dsp:txXfrm>
    </dsp:sp>
    <dsp:sp modelId="{7013340F-DEC1-4132-B24B-D32D1096BA0F}">
      <dsp:nvSpPr>
        <dsp:cNvPr id="0" name=""/>
        <dsp:cNvSpPr/>
      </dsp:nvSpPr>
      <dsp:spPr>
        <a:xfrm>
          <a:off x="9409791" y="2468741"/>
          <a:ext cx="387448" cy="387448"/>
        </a:xfrm>
        <a:prstGeom prst="downArrow">
          <a:avLst>
            <a:gd name="adj1" fmla="val 55000"/>
            <a:gd name="adj2" fmla="val 45000"/>
          </a:avLst>
        </a:prstGeom>
        <a:solidFill>
          <a:schemeClr val="accent4">
            <a:tint val="40000"/>
            <a:alpha val="90000"/>
            <a:hueOff val="-491081"/>
            <a:satOff val="-6693"/>
            <a:lumOff val="-333"/>
            <a:alphaOff val="0"/>
          </a:schemeClr>
        </a:solidFill>
        <a:ln w="9525" cap="flat" cmpd="sng" algn="ctr">
          <a:solidFill>
            <a:schemeClr val="accent4">
              <a:tint val="40000"/>
              <a:alpha val="90000"/>
              <a:hueOff val="-491081"/>
              <a:satOff val="-6693"/>
              <a:lumOff val="-333"/>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endParaRPr lang="ar-SA" sz="1800" b="1" kern="1200"/>
        </a:p>
      </dsp:txBody>
      <dsp:txXfrm>
        <a:off x="9496967" y="2468741"/>
        <a:ext cx="213096" cy="29155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432B09-5475-4CE5-8FBC-4FC06F4CD697}">
      <dsp:nvSpPr>
        <dsp:cNvPr id="0" name=""/>
        <dsp:cNvSpPr/>
      </dsp:nvSpPr>
      <dsp:spPr>
        <a:xfrm>
          <a:off x="0" y="458747"/>
          <a:ext cx="4148920" cy="7056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FE2D26EB-2405-4561-80D8-7CF28E324393}">
      <dsp:nvSpPr>
        <dsp:cNvPr id="0" name=""/>
        <dsp:cNvSpPr/>
      </dsp:nvSpPr>
      <dsp:spPr>
        <a:xfrm>
          <a:off x="109915" y="233708"/>
          <a:ext cx="2904244" cy="826560"/>
        </a:xfrm>
        <a:prstGeom prst="roundRect">
          <a:avLst/>
        </a:prstGeom>
        <a:solidFill>
          <a:schemeClr val="accent5">
            <a:shade val="8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9774" tIns="0" rIns="109774" bIns="0" numCol="1" spcCol="1270" anchor="ctr" anchorCtr="0">
          <a:noAutofit/>
        </a:bodyPr>
        <a:lstStyle/>
        <a:p>
          <a:pPr lvl="0" algn="ctr" defTabSz="1244600" rtl="1">
            <a:lnSpc>
              <a:spcPct val="90000"/>
            </a:lnSpc>
            <a:spcBef>
              <a:spcPct val="0"/>
            </a:spcBef>
            <a:spcAft>
              <a:spcPct val="35000"/>
            </a:spcAft>
          </a:pPr>
          <a:r>
            <a:rPr lang="ar-SA" sz="2800" kern="1200" dirty="0" smtClean="0"/>
            <a:t>خدمات الصحة المدرسية </a:t>
          </a:r>
          <a:endParaRPr lang="ar-SA" sz="2800" kern="1200" dirty="0"/>
        </a:p>
      </dsp:txBody>
      <dsp:txXfrm>
        <a:off x="150264" y="274057"/>
        <a:ext cx="2823546" cy="745862"/>
      </dsp:txXfrm>
    </dsp:sp>
    <dsp:sp modelId="{01664148-77EC-4CCE-89C2-2CC18E4E2461}">
      <dsp:nvSpPr>
        <dsp:cNvPr id="0" name=""/>
        <dsp:cNvSpPr/>
      </dsp:nvSpPr>
      <dsp:spPr>
        <a:xfrm>
          <a:off x="0" y="1728827"/>
          <a:ext cx="4148920" cy="7056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AA083BE1-99CE-44CC-9DF6-A8D117A9E63E}">
      <dsp:nvSpPr>
        <dsp:cNvPr id="0" name=""/>
        <dsp:cNvSpPr/>
      </dsp:nvSpPr>
      <dsp:spPr>
        <a:xfrm>
          <a:off x="207446" y="1315547"/>
          <a:ext cx="2904244" cy="826560"/>
        </a:xfrm>
        <a:prstGeom prst="roundRect">
          <a:avLst/>
        </a:prstGeom>
        <a:solidFill>
          <a:schemeClr val="accent5">
            <a:shade val="80000"/>
            <a:hueOff val="-191190"/>
            <a:satOff val="-1378"/>
            <a:lumOff val="14744"/>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9774" tIns="0" rIns="109774" bIns="0" numCol="1" spcCol="1270" anchor="ctr" anchorCtr="0">
          <a:noAutofit/>
        </a:bodyPr>
        <a:lstStyle/>
        <a:p>
          <a:pPr lvl="0" algn="ctr" defTabSz="1244600" rtl="1">
            <a:lnSpc>
              <a:spcPct val="90000"/>
            </a:lnSpc>
            <a:spcBef>
              <a:spcPct val="0"/>
            </a:spcBef>
            <a:spcAft>
              <a:spcPct val="35000"/>
            </a:spcAft>
          </a:pPr>
          <a:r>
            <a:rPr lang="ar-SA" sz="2800" kern="1200" dirty="0" smtClean="0"/>
            <a:t>التربية الصحية المدرسية</a:t>
          </a:r>
          <a:endParaRPr lang="ar-SA" sz="2800" kern="1200" dirty="0"/>
        </a:p>
      </dsp:txBody>
      <dsp:txXfrm>
        <a:off x="247795" y="1355896"/>
        <a:ext cx="2823546" cy="745862"/>
      </dsp:txXfrm>
    </dsp:sp>
    <dsp:sp modelId="{4BEC274D-0DB0-4131-8BF1-29917A1CBD96}">
      <dsp:nvSpPr>
        <dsp:cNvPr id="0" name=""/>
        <dsp:cNvSpPr/>
      </dsp:nvSpPr>
      <dsp:spPr>
        <a:xfrm>
          <a:off x="0" y="2998907"/>
          <a:ext cx="4148920" cy="7056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7D039FAF-5ED3-47E4-A8D5-9B6EA5435E65}">
      <dsp:nvSpPr>
        <dsp:cNvPr id="0" name=""/>
        <dsp:cNvSpPr/>
      </dsp:nvSpPr>
      <dsp:spPr>
        <a:xfrm>
          <a:off x="207446" y="2585627"/>
          <a:ext cx="2904244" cy="826560"/>
        </a:xfrm>
        <a:prstGeom prst="roundRect">
          <a:avLst/>
        </a:prstGeom>
        <a:solidFill>
          <a:schemeClr val="accent5">
            <a:shade val="80000"/>
            <a:hueOff val="-382380"/>
            <a:satOff val="-2756"/>
            <a:lumOff val="29488"/>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9774" tIns="0" rIns="109774" bIns="0" numCol="1" spcCol="1270" anchor="ctr" anchorCtr="0">
          <a:noAutofit/>
        </a:bodyPr>
        <a:lstStyle/>
        <a:p>
          <a:pPr lvl="0" algn="ctr" defTabSz="1244600" rtl="1">
            <a:lnSpc>
              <a:spcPct val="90000"/>
            </a:lnSpc>
            <a:spcBef>
              <a:spcPct val="0"/>
            </a:spcBef>
            <a:spcAft>
              <a:spcPct val="35000"/>
            </a:spcAft>
          </a:pPr>
          <a:r>
            <a:rPr lang="ar-SA" sz="2800" kern="1200" dirty="0" smtClean="0"/>
            <a:t>صحة البيئة المدرسية </a:t>
          </a:r>
          <a:endParaRPr lang="ar-SA" sz="2800" kern="1200" dirty="0"/>
        </a:p>
      </dsp:txBody>
      <dsp:txXfrm>
        <a:off x="247795" y="2625976"/>
        <a:ext cx="2823546" cy="74586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A67072-56D4-4755-B71A-B64B4C24F119}">
      <dsp:nvSpPr>
        <dsp:cNvPr id="0" name=""/>
        <dsp:cNvSpPr/>
      </dsp:nvSpPr>
      <dsp:spPr>
        <a:xfrm rot="10800000">
          <a:off x="2045861" y="404"/>
          <a:ext cx="6912641" cy="945919"/>
        </a:xfrm>
        <a:prstGeom prst="homePlate">
          <a:avLst/>
        </a:prstGeom>
        <a:solidFill>
          <a:schemeClr val="accent1">
            <a:shade val="80000"/>
            <a:hueOff val="0"/>
            <a:satOff val="0"/>
            <a:lumOff val="0"/>
            <a:alphaOff val="0"/>
          </a:schemeClr>
        </a:solidFill>
        <a:ln>
          <a:noFill/>
        </a:ln>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417124" tIns="121920" rIns="227584" bIns="121920" numCol="1" spcCol="1270" anchor="ctr" anchorCtr="0">
          <a:noAutofit/>
        </a:bodyPr>
        <a:lstStyle/>
        <a:p>
          <a:pPr lvl="0" algn="ctr" defTabSz="1422400" rtl="1">
            <a:lnSpc>
              <a:spcPct val="90000"/>
            </a:lnSpc>
            <a:spcBef>
              <a:spcPct val="0"/>
            </a:spcBef>
            <a:spcAft>
              <a:spcPct val="35000"/>
            </a:spcAft>
          </a:pPr>
          <a:r>
            <a:rPr lang="ar-SA" sz="3200" b="1" kern="1200" smtClean="0"/>
            <a:t>الكشف الدوري الطبي الشامل</a:t>
          </a:r>
          <a:endParaRPr lang="ar-SA" sz="3200" b="1" kern="1200" dirty="0"/>
        </a:p>
      </dsp:txBody>
      <dsp:txXfrm rot="10800000">
        <a:off x="2282341" y="404"/>
        <a:ext cx="6676161" cy="945919"/>
      </dsp:txXfrm>
    </dsp:sp>
    <dsp:sp modelId="{B6DE5EA0-CA92-4211-8ACF-FE7BE0B4F5B2}">
      <dsp:nvSpPr>
        <dsp:cNvPr id="0" name=""/>
        <dsp:cNvSpPr/>
      </dsp:nvSpPr>
      <dsp:spPr>
        <a:xfrm>
          <a:off x="1504674" y="404"/>
          <a:ext cx="945919" cy="945919"/>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a:ln>
          <a:noFill/>
        </a:ln>
        <a:effectLst/>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D91FDE9E-5A3E-4CCD-B279-D5BBAACB92BF}">
      <dsp:nvSpPr>
        <dsp:cNvPr id="0" name=""/>
        <dsp:cNvSpPr/>
      </dsp:nvSpPr>
      <dsp:spPr>
        <a:xfrm rot="10800000">
          <a:off x="1977633" y="1182802"/>
          <a:ext cx="6912641" cy="945919"/>
        </a:xfrm>
        <a:prstGeom prst="homePlate">
          <a:avLst/>
        </a:prstGeom>
        <a:solidFill>
          <a:schemeClr val="accent1">
            <a:shade val="80000"/>
            <a:hueOff val="-214237"/>
            <a:satOff val="2691"/>
            <a:lumOff val="16349"/>
            <a:alphaOff val="0"/>
          </a:schemeClr>
        </a:solidFill>
        <a:ln>
          <a:noFill/>
        </a:ln>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417124" tIns="121920" rIns="227584" bIns="121920" numCol="1" spcCol="1270" anchor="ctr" anchorCtr="0">
          <a:noAutofit/>
        </a:bodyPr>
        <a:lstStyle/>
        <a:p>
          <a:pPr lvl="0" algn="ctr" defTabSz="1422400" rtl="1">
            <a:lnSpc>
              <a:spcPct val="90000"/>
            </a:lnSpc>
            <a:spcBef>
              <a:spcPct val="0"/>
            </a:spcBef>
            <a:spcAft>
              <a:spcPct val="35000"/>
            </a:spcAft>
          </a:pPr>
          <a:r>
            <a:rPr lang="ar-SA" sz="3200" b="1" kern="1200" smtClean="0"/>
            <a:t>الملاحظات اليومية للمدرسين والاخصائين الاجتماعين </a:t>
          </a:r>
          <a:endParaRPr lang="ar-SA" sz="3200" b="1" kern="1200" dirty="0"/>
        </a:p>
      </dsp:txBody>
      <dsp:txXfrm rot="10800000">
        <a:off x="2214113" y="1182802"/>
        <a:ext cx="6676161" cy="945919"/>
      </dsp:txXfrm>
    </dsp:sp>
    <dsp:sp modelId="{92BBEC0D-33BA-4336-A23E-53106506E9E5}">
      <dsp:nvSpPr>
        <dsp:cNvPr id="0" name=""/>
        <dsp:cNvSpPr/>
      </dsp:nvSpPr>
      <dsp:spPr>
        <a:xfrm>
          <a:off x="1504674" y="1182802"/>
          <a:ext cx="945919" cy="945919"/>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25000" r="-25000"/>
          </a:stretch>
        </a:blipFill>
        <a:ln>
          <a:noFill/>
        </a:ln>
        <a:effectLst/>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FAA9DCB4-4B88-4BA1-8A3E-8D44EC6509F0}">
      <dsp:nvSpPr>
        <dsp:cNvPr id="0" name=""/>
        <dsp:cNvSpPr/>
      </dsp:nvSpPr>
      <dsp:spPr>
        <a:xfrm rot="10800000">
          <a:off x="1977633" y="2365201"/>
          <a:ext cx="6912641" cy="945919"/>
        </a:xfrm>
        <a:prstGeom prst="homePlate">
          <a:avLst/>
        </a:prstGeom>
        <a:solidFill>
          <a:schemeClr val="accent1">
            <a:shade val="80000"/>
            <a:hueOff val="-428474"/>
            <a:satOff val="5382"/>
            <a:lumOff val="32697"/>
            <a:alphaOff val="0"/>
          </a:schemeClr>
        </a:solidFill>
        <a:ln>
          <a:noFill/>
        </a:ln>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417124" tIns="121920" rIns="227584" bIns="121920" numCol="1" spcCol="1270" anchor="ctr" anchorCtr="0">
          <a:noAutofit/>
        </a:bodyPr>
        <a:lstStyle/>
        <a:p>
          <a:pPr lvl="0" algn="ctr" defTabSz="1422400" rtl="1">
            <a:lnSpc>
              <a:spcPct val="90000"/>
            </a:lnSpc>
            <a:spcBef>
              <a:spcPct val="0"/>
            </a:spcBef>
            <a:spcAft>
              <a:spcPct val="35000"/>
            </a:spcAft>
          </a:pPr>
          <a:r>
            <a:rPr lang="ar-SA" sz="3200" b="1" kern="1200" smtClean="0"/>
            <a:t>الاختبارات النفسية</a:t>
          </a:r>
          <a:endParaRPr lang="ar-SA" sz="3200" b="1" kern="1200" dirty="0"/>
        </a:p>
      </dsp:txBody>
      <dsp:txXfrm rot="10800000">
        <a:off x="2214113" y="2365201"/>
        <a:ext cx="6676161" cy="945919"/>
      </dsp:txXfrm>
    </dsp:sp>
    <dsp:sp modelId="{4BDE64AC-61DA-4249-83F0-A8D2B87BBECC}">
      <dsp:nvSpPr>
        <dsp:cNvPr id="0" name=""/>
        <dsp:cNvSpPr/>
      </dsp:nvSpPr>
      <dsp:spPr>
        <a:xfrm>
          <a:off x="1504674" y="2365201"/>
          <a:ext cx="945919" cy="945919"/>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13000" b="-13000"/>
          </a:stretch>
        </a:blipFill>
        <a:ln>
          <a:noFill/>
        </a:ln>
        <a:effectLst/>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AC4DF2-B898-4050-AE3D-0CA42B08460E}">
      <dsp:nvSpPr>
        <dsp:cNvPr id="0" name=""/>
        <dsp:cNvSpPr/>
      </dsp:nvSpPr>
      <dsp:spPr>
        <a:xfrm rot="16200000">
          <a:off x="-788868" y="789860"/>
          <a:ext cx="4159408" cy="2579687"/>
        </a:xfrm>
        <a:prstGeom prst="flowChartManualOperation">
          <a:avLst/>
        </a:prstGeom>
        <a:blipFill rotWithShape="0">
          <a:blip xmlns:r="http://schemas.openxmlformats.org/officeDocument/2006/relationships" r:embed="rId1">
            <a:duotone>
              <a:schemeClr val="accent5">
                <a:hueOff val="0"/>
                <a:satOff val="0"/>
                <a:lumOff val="0"/>
                <a:alphaOff val="0"/>
                <a:shade val="88000"/>
                <a:lumMod val="88000"/>
              </a:schemeClr>
              <a:schemeClr val="accent5">
                <a:hueOff val="0"/>
                <a:satOff val="0"/>
                <a:lumOff val="0"/>
                <a:alphaOff val="0"/>
              </a:schemeClr>
            </a:duotone>
          </a:blip>
          <a:tile tx="0" ty="0" sx="100000" sy="100000" flip="none" algn="tl"/>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84150" tIns="0" rIns="183398" bIns="0" numCol="1" spcCol="1270" anchor="t" anchorCtr="0">
          <a:noAutofit/>
        </a:bodyPr>
        <a:lstStyle/>
        <a:p>
          <a:pPr lvl="0" algn="r" defTabSz="1289050" rtl="1">
            <a:lnSpc>
              <a:spcPct val="90000"/>
            </a:lnSpc>
            <a:spcBef>
              <a:spcPct val="0"/>
            </a:spcBef>
            <a:spcAft>
              <a:spcPct val="35000"/>
            </a:spcAft>
          </a:pPr>
          <a:endParaRPr lang="ar-SA" sz="2900" b="1" kern="1200" dirty="0"/>
        </a:p>
        <a:p>
          <a:pPr marL="228600" lvl="1" indent="-228600" algn="r" defTabSz="1022350" rtl="1">
            <a:lnSpc>
              <a:spcPct val="90000"/>
            </a:lnSpc>
            <a:spcBef>
              <a:spcPct val="0"/>
            </a:spcBef>
            <a:spcAft>
              <a:spcPct val="15000"/>
            </a:spcAft>
            <a:buChar char="••"/>
          </a:pPr>
          <a:r>
            <a:rPr lang="ar-SA" sz="2300" b="1" kern="1200" dirty="0" smtClean="0"/>
            <a:t>التوجيه والعلاج النفسي</a:t>
          </a:r>
          <a:endParaRPr lang="ar-SA" sz="2300" b="1" kern="1200" dirty="0"/>
        </a:p>
        <a:p>
          <a:pPr marL="228600" lvl="1" indent="-228600" algn="r" defTabSz="1022350" rtl="1">
            <a:lnSpc>
              <a:spcPct val="90000"/>
            </a:lnSpc>
            <a:spcBef>
              <a:spcPct val="0"/>
            </a:spcBef>
            <a:spcAft>
              <a:spcPct val="15000"/>
            </a:spcAft>
            <a:buChar char="••"/>
          </a:pPr>
          <a:r>
            <a:rPr lang="ar-SA" sz="2300" b="1" kern="1200" dirty="0" smtClean="0"/>
            <a:t>تكييف البيئة المدرسية مع احتياجات التلاميذ الصحية</a:t>
          </a:r>
          <a:endParaRPr lang="ar-SA" sz="2300" b="1" kern="1200" dirty="0"/>
        </a:p>
      </dsp:txBody>
      <dsp:txXfrm rot="5400000">
        <a:off x="993" y="831881"/>
        <a:ext cx="2579687" cy="2495644"/>
      </dsp:txXfrm>
    </dsp:sp>
    <dsp:sp modelId="{1674A8B6-D586-4517-87DD-45E532883485}">
      <dsp:nvSpPr>
        <dsp:cNvPr id="0" name=""/>
        <dsp:cNvSpPr/>
      </dsp:nvSpPr>
      <dsp:spPr>
        <a:xfrm rot="16200000">
          <a:off x="1984296" y="789860"/>
          <a:ext cx="4159408" cy="2579687"/>
        </a:xfrm>
        <a:prstGeom prst="flowChartManualOperation">
          <a:avLst/>
        </a:prstGeom>
        <a:blipFill rotWithShape="0">
          <a:blip xmlns:r="http://schemas.openxmlformats.org/officeDocument/2006/relationships" r:embed="rId1">
            <a:duotone>
              <a:schemeClr val="accent5">
                <a:hueOff val="-341498"/>
                <a:satOff val="-29716"/>
                <a:lumOff val="-294"/>
                <a:alphaOff val="0"/>
                <a:shade val="88000"/>
                <a:lumMod val="88000"/>
              </a:schemeClr>
              <a:schemeClr val="accent5">
                <a:hueOff val="-341498"/>
                <a:satOff val="-29716"/>
                <a:lumOff val="-294"/>
                <a:alphaOff val="0"/>
              </a:schemeClr>
            </a:duotone>
          </a:blip>
          <a:tile tx="0" ty="0" sx="100000" sy="100000" flip="none" algn="tl"/>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84150" tIns="0" rIns="183398" bIns="0" numCol="1" spcCol="1270" anchor="t" anchorCtr="0">
          <a:noAutofit/>
        </a:bodyPr>
        <a:lstStyle/>
        <a:p>
          <a:pPr lvl="0" algn="r" defTabSz="1289050" rtl="1">
            <a:lnSpc>
              <a:spcPct val="90000"/>
            </a:lnSpc>
            <a:spcBef>
              <a:spcPct val="0"/>
            </a:spcBef>
            <a:spcAft>
              <a:spcPct val="35000"/>
            </a:spcAft>
          </a:pPr>
          <a:r>
            <a:rPr lang="ar-SA" sz="2900" b="1" kern="1200" dirty="0" smtClean="0"/>
            <a:t>الرعاية الطبية والخدمات العلاجية </a:t>
          </a:r>
        </a:p>
        <a:p>
          <a:pPr marL="228600" lvl="1" indent="-228600" algn="r" defTabSz="1022350" rtl="1">
            <a:lnSpc>
              <a:spcPct val="90000"/>
            </a:lnSpc>
            <a:spcBef>
              <a:spcPct val="0"/>
            </a:spcBef>
            <a:spcAft>
              <a:spcPct val="15000"/>
            </a:spcAft>
            <a:buChar char="••"/>
          </a:pPr>
          <a:r>
            <a:rPr lang="ar-SA" sz="2300" b="1" kern="1200" dirty="0" smtClean="0"/>
            <a:t>تنظيم سجلات صحية خاصة بكل تلميذ</a:t>
          </a:r>
          <a:endParaRPr lang="ar-SA" sz="2300" b="1" kern="1200" dirty="0"/>
        </a:p>
        <a:p>
          <a:pPr marL="228600" lvl="1" indent="-228600" algn="r" defTabSz="1022350" rtl="1">
            <a:lnSpc>
              <a:spcPct val="90000"/>
            </a:lnSpc>
            <a:spcBef>
              <a:spcPct val="0"/>
            </a:spcBef>
            <a:spcAft>
              <a:spcPct val="15000"/>
            </a:spcAft>
            <a:buChar char="••"/>
          </a:pPr>
          <a:r>
            <a:rPr lang="ar-SA" sz="2300" b="1" kern="1200" dirty="0" smtClean="0"/>
            <a:t>مناقشة الحالة الصحية مع ولي أمر التلميذ والمدرس</a:t>
          </a:r>
          <a:endParaRPr lang="ar-SA" sz="2300" b="1" kern="1200" dirty="0"/>
        </a:p>
      </dsp:txBody>
      <dsp:txXfrm rot="5400000">
        <a:off x="2774157" y="831881"/>
        <a:ext cx="2579687" cy="2495644"/>
      </dsp:txXfrm>
    </dsp:sp>
    <dsp:sp modelId="{B9DD82B9-E337-45AC-83E1-E9FD74D44582}">
      <dsp:nvSpPr>
        <dsp:cNvPr id="0" name=""/>
        <dsp:cNvSpPr/>
      </dsp:nvSpPr>
      <dsp:spPr>
        <a:xfrm rot="16200000">
          <a:off x="4757460" y="789860"/>
          <a:ext cx="4159408" cy="2579687"/>
        </a:xfrm>
        <a:prstGeom prst="flowChartManualOperation">
          <a:avLst/>
        </a:prstGeom>
        <a:blipFill rotWithShape="0">
          <a:blip xmlns:r="http://schemas.openxmlformats.org/officeDocument/2006/relationships" r:embed="rId1">
            <a:duotone>
              <a:schemeClr val="accent5">
                <a:hueOff val="-682995"/>
                <a:satOff val="-59431"/>
                <a:lumOff val="-588"/>
                <a:alphaOff val="0"/>
                <a:shade val="88000"/>
                <a:lumMod val="88000"/>
              </a:schemeClr>
              <a:schemeClr val="accent5">
                <a:hueOff val="-682995"/>
                <a:satOff val="-59431"/>
                <a:lumOff val="-588"/>
                <a:alphaOff val="0"/>
              </a:schemeClr>
            </a:duotone>
          </a:blip>
          <a:tile tx="0" ty="0" sx="100000" sy="100000" flip="none" algn="tl"/>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84150" tIns="0" rIns="183398" bIns="0" numCol="1" spcCol="1270" anchor="ctr" anchorCtr="0">
          <a:noAutofit/>
        </a:bodyPr>
        <a:lstStyle/>
        <a:p>
          <a:pPr lvl="0" algn="ctr" defTabSz="1289050" rtl="1">
            <a:lnSpc>
              <a:spcPct val="90000"/>
            </a:lnSpc>
            <a:spcBef>
              <a:spcPct val="0"/>
            </a:spcBef>
            <a:spcAft>
              <a:spcPct val="35000"/>
            </a:spcAft>
          </a:pPr>
          <a:r>
            <a:rPr lang="ar-SA" sz="2900" b="1" kern="1200" dirty="0" smtClean="0"/>
            <a:t>هي العناية الصحية بالتلاميذ الذين في حاجة إلى علاج وتتم هذه العملية كما يلي:</a:t>
          </a:r>
          <a:endParaRPr lang="ar-SA" sz="2900" b="1" kern="1200" dirty="0"/>
        </a:p>
      </dsp:txBody>
      <dsp:txXfrm rot="5400000">
        <a:off x="5547321" y="831881"/>
        <a:ext cx="2579687" cy="249564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44F7D6-D7B5-4A04-9D28-777973C5BDC9}">
      <dsp:nvSpPr>
        <dsp:cNvPr id="0" name=""/>
        <dsp:cNvSpPr/>
      </dsp:nvSpPr>
      <dsp:spPr>
        <a:xfrm>
          <a:off x="0" y="879079"/>
          <a:ext cx="2539999" cy="1524000"/>
        </a:xfrm>
        <a:prstGeom prst="rect">
          <a:avLst/>
        </a:prstGeom>
        <a:blipFill rotWithShape="0">
          <a:blip xmlns:r="http://schemas.openxmlformats.org/officeDocument/2006/relationships" r:embed="rId1">
            <a:duotone>
              <a:schemeClr val="accent2">
                <a:hueOff val="0"/>
                <a:satOff val="0"/>
                <a:lumOff val="0"/>
                <a:alphaOff val="0"/>
                <a:shade val="88000"/>
                <a:lumMod val="88000"/>
              </a:schemeClr>
              <a:schemeClr val="accent2">
                <a:hueOff val="0"/>
                <a:satOff val="0"/>
                <a:lumOff val="0"/>
                <a:alphaOff val="0"/>
              </a:schemeClr>
            </a:duotone>
          </a:blip>
          <a:tile tx="0" ty="0" sx="100000" sy="100000" flip="none" algn="tl"/>
        </a:blip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1">
            <a:lnSpc>
              <a:spcPct val="90000"/>
            </a:lnSpc>
            <a:spcBef>
              <a:spcPct val="0"/>
            </a:spcBef>
            <a:spcAft>
              <a:spcPct val="35000"/>
            </a:spcAft>
          </a:pPr>
          <a:r>
            <a:rPr lang="ar-SA" sz="2200" b="1" kern="1200" dirty="0" smtClean="0"/>
            <a:t>تهيئة بيئة صحية سليمة من حيث التهوية ومياه الشرب والتخلص من الفضلات</a:t>
          </a:r>
          <a:endParaRPr lang="ar-SA" sz="2200" b="1" kern="1200" dirty="0"/>
        </a:p>
      </dsp:txBody>
      <dsp:txXfrm>
        <a:off x="0" y="879079"/>
        <a:ext cx="2539999" cy="1524000"/>
      </dsp:txXfrm>
    </dsp:sp>
    <dsp:sp modelId="{6263B924-68DC-468E-9709-18A5304F46F9}">
      <dsp:nvSpPr>
        <dsp:cNvPr id="0" name=""/>
        <dsp:cNvSpPr/>
      </dsp:nvSpPr>
      <dsp:spPr>
        <a:xfrm>
          <a:off x="2794000" y="879079"/>
          <a:ext cx="2539999" cy="1524000"/>
        </a:xfrm>
        <a:prstGeom prst="rect">
          <a:avLst/>
        </a:prstGeom>
        <a:blipFill rotWithShape="0">
          <a:blip xmlns:r="http://schemas.openxmlformats.org/officeDocument/2006/relationships" r:embed="rId1">
            <a:duotone>
              <a:schemeClr val="accent3">
                <a:hueOff val="0"/>
                <a:satOff val="0"/>
                <a:lumOff val="0"/>
                <a:alphaOff val="0"/>
                <a:shade val="88000"/>
                <a:lumMod val="88000"/>
              </a:schemeClr>
              <a:schemeClr val="accent3">
                <a:hueOff val="0"/>
                <a:satOff val="0"/>
                <a:lumOff val="0"/>
                <a:alphaOff val="0"/>
              </a:schemeClr>
            </a:duotone>
          </a:blip>
          <a:tile tx="0" ty="0" sx="100000" sy="100000" flip="none" algn="tl"/>
        </a:blip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1">
            <a:lnSpc>
              <a:spcPct val="90000"/>
            </a:lnSpc>
            <a:spcBef>
              <a:spcPct val="0"/>
            </a:spcBef>
            <a:spcAft>
              <a:spcPct val="35000"/>
            </a:spcAft>
          </a:pPr>
          <a:r>
            <a:rPr lang="ar-SA" sz="2200" b="1" kern="1200" dirty="0" smtClean="0"/>
            <a:t>التحصين السليم ضد الأمراض المعدية لمنع انتشارها</a:t>
          </a:r>
          <a:endParaRPr lang="ar-SA" sz="2200" b="1" kern="1200" dirty="0"/>
        </a:p>
      </dsp:txBody>
      <dsp:txXfrm>
        <a:off x="2794000" y="879079"/>
        <a:ext cx="2539999" cy="1524000"/>
      </dsp:txXfrm>
    </dsp:sp>
    <dsp:sp modelId="{9C0D3484-5496-4B1F-924F-F9616FCD87C8}">
      <dsp:nvSpPr>
        <dsp:cNvPr id="0" name=""/>
        <dsp:cNvSpPr/>
      </dsp:nvSpPr>
      <dsp:spPr>
        <a:xfrm>
          <a:off x="5587999" y="879079"/>
          <a:ext cx="2539999" cy="1524000"/>
        </a:xfrm>
        <a:prstGeom prst="rect">
          <a:avLst/>
        </a:prstGeom>
        <a:blipFill rotWithShape="0">
          <a:blip xmlns:r="http://schemas.openxmlformats.org/officeDocument/2006/relationships" r:embed="rId1">
            <a:duotone>
              <a:schemeClr val="accent4">
                <a:hueOff val="0"/>
                <a:satOff val="0"/>
                <a:lumOff val="0"/>
                <a:alphaOff val="0"/>
                <a:shade val="88000"/>
                <a:lumMod val="88000"/>
              </a:schemeClr>
              <a:schemeClr val="accent4">
                <a:hueOff val="0"/>
                <a:satOff val="0"/>
                <a:lumOff val="0"/>
                <a:alphaOff val="0"/>
              </a:schemeClr>
            </a:duotone>
          </a:blip>
          <a:tile tx="0" ty="0" sx="100000" sy="100000" flip="none" algn="tl"/>
        </a:blip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1">
            <a:lnSpc>
              <a:spcPct val="90000"/>
            </a:lnSpc>
            <a:spcBef>
              <a:spcPct val="0"/>
            </a:spcBef>
            <a:spcAft>
              <a:spcPct val="35000"/>
            </a:spcAft>
          </a:pPr>
          <a:r>
            <a:rPr lang="ar-SA" sz="2200" b="1" kern="1200" dirty="0" smtClean="0"/>
            <a:t>كشف للأمراض الجلدية</a:t>
          </a:r>
          <a:endParaRPr lang="ar-SA" sz="2200" b="1" kern="1200" dirty="0"/>
        </a:p>
      </dsp:txBody>
      <dsp:txXfrm>
        <a:off x="5587999" y="879079"/>
        <a:ext cx="2539999" cy="1524000"/>
      </dsp:txXfrm>
    </dsp:sp>
    <dsp:sp modelId="{F48AB1B2-5182-4E3B-9D2D-0B774AD9B894}">
      <dsp:nvSpPr>
        <dsp:cNvPr id="0" name=""/>
        <dsp:cNvSpPr/>
      </dsp:nvSpPr>
      <dsp:spPr>
        <a:xfrm>
          <a:off x="1397000" y="2657080"/>
          <a:ext cx="2539999" cy="1524000"/>
        </a:xfrm>
        <a:prstGeom prst="rect">
          <a:avLst/>
        </a:prstGeom>
        <a:blipFill rotWithShape="0">
          <a:blip xmlns:r="http://schemas.openxmlformats.org/officeDocument/2006/relationships" r:embed="rId1">
            <a:duotone>
              <a:schemeClr val="accent5">
                <a:hueOff val="0"/>
                <a:satOff val="0"/>
                <a:lumOff val="0"/>
                <a:alphaOff val="0"/>
                <a:shade val="88000"/>
                <a:lumMod val="88000"/>
              </a:schemeClr>
              <a:schemeClr val="accent5">
                <a:hueOff val="0"/>
                <a:satOff val="0"/>
                <a:lumOff val="0"/>
                <a:alphaOff val="0"/>
              </a:schemeClr>
            </a:duotone>
          </a:blip>
          <a:tile tx="0" ty="0" sx="100000" sy="100000" flip="none" algn="tl"/>
        </a:blip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1">
            <a:lnSpc>
              <a:spcPct val="90000"/>
            </a:lnSpc>
            <a:spcBef>
              <a:spcPct val="0"/>
            </a:spcBef>
            <a:spcAft>
              <a:spcPct val="35000"/>
            </a:spcAft>
          </a:pPr>
          <a:r>
            <a:rPr lang="ar-SA" sz="2200" b="1" kern="1200" dirty="0" smtClean="0"/>
            <a:t>فحص العاملين بالتغذية </a:t>
          </a:r>
          <a:endParaRPr lang="ar-SA" sz="2200" b="1" kern="1200" dirty="0"/>
        </a:p>
      </dsp:txBody>
      <dsp:txXfrm>
        <a:off x="1397000" y="2657080"/>
        <a:ext cx="2539999" cy="1524000"/>
      </dsp:txXfrm>
    </dsp:sp>
    <dsp:sp modelId="{A356B809-C461-49A6-A8EA-3A828557360B}">
      <dsp:nvSpPr>
        <dsp:cNvPr id="0" name=""/>
        <dsp:cNvSpPr/>
      </dsp:nvSpPr>
      <dsp:spPr>
        <a:xfrm>
          <a:off x="4191000" y="2657080"/>
          <a:ext cx="2539999" cy="1524000"/>
        </a:xfrm>
        <a:prstGeom prst="rect">
          <a:avLst/>
        </a:prstGeom>
        <a:blipFill rotWithShape="0">
          <a:blip xmlns:r="http://schemas.openxmlformats.org/officeDocument/2006/relationships" r:embed="rId1">
            <a:duotone>
              <a:schemeClr val="accent6">
                <a:hueOff val="0"/>
                <a:satOff val="0"/>
                <a:lumOff val="0"/>
                <a:alphaOff val="0"/>
                <a:shade val="88000"/>
                <a:lumMod val="88000"/>
              </a:schemeClr>
              <a:schemeClr val="accent6">
                <a:hueOff val="0"/>
                <a:satOff val="0"/>
                <a:lumOff val="0"/>
                <a:alphaOff val="0"/>
              </a:schemeClr>
            </a:duotone>
          </a:blip>
          <a:tile tx="0" ty="0" sx="100000" sy="100000" flip="none" algn="tl"/>
        </a:blip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1">
            <a:lnSpc>
              <a:spcPct val="90000"/>
            </a:lnSpc>
            <a:spcBef>
              <a:spcPct val="0"/>
            </a:spcBef>
            <a:spcAft>
              <a:spcPct val="35000"/>
            </a:spcAft>
          </a:pPr>
          <a:r>
            <a:rPr lang="ar-SA" sz="2200" b="1" kern="1200" dirty="0" smtClean="0"/>
            <a:t>مراقبة المخالطين للأمراض المعدية وعزلهم (الحصبة، الحمى الشوكية، الجدري المائي.......) </a:t>
          </a:r>
          <a:endParaRPr lang="ar-SA" sz="2200" b="1" kern="1200" dirty="0"/>
        </a:p>
      </dsp:txBody>
      <dsp:txXfrm>
        <a:off x="4191000" y="2657080"/>
        <a:ext cx="2539999" cy="152400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3B5816-FFA8-401D-B64B-5540CCF459F0}">
      <dsp:nvSpPr>
        <dsp:cNvPr id="0" name=""/>
        <dsp:cNvSpPr/>
      </dsp:nvSpPr>
      <dsp:spPr>
        <a:xfrm>
          <a:off x="0" y="0"/>
          <a:ext cx="6908800" cy="866406"/>
        </a:xfrm>
        <a:prstGeom prst="roundRect">
          <a:avLst>
            <a:gd name="adj" fmla="val 10000"/>
          </a:avLst>
        </a:prstGeom>
        <a:blipFill rotWithShape="0">
          <a:blip xmlns:r="http://schemas.openxmlformats.org/officeDocument/2006/relationships" r:embed="rId1">
            <a:duotone>
              <a:schemeClr val="accent5">
                <a:hueOff val="0"/>
                <a:satOff val="0"/>
                <a:lumOff val="0"/>
                <a:alphaOff val="0"/>
                <a:shade val="88000"/>
                <a:lumMod val="88000"/>
              </a:schemeClr>
              <a:schemeClr val="accent5">
                <a:hueOff val="0"/>
                <a:satOff val="0"/>
                <a:lumOff val="0"/>
                <a:alphaOff val="0"/>
              </a:schemeClr>
            </a:duotone>
          </a:blip>
          <a:tile tx="0" ty="0" sx="100000" sy="100000" flip="none" algn="tl"/>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b="1" kern="1200" smtClean="0"/>
            <a:t>التطعيم الثنائي( الدفتيريا والتيتانوس)</a:t>
          </a:r>
          <a:endParaRPr lang="ar-SA" sz="2400" b="1" kern="1200" dirty="0"/>
        </a:p>
      </dsp:txBody>
      <dsp:txXfrm>
        <a:off x="25376" y="25376"/>
        <a:ext cx="5973880" cy="815654"/>
      </dsp:txXfrm>
    </dsp:sp>
    <dsp:sp modelId="{E7960DE7-1459-42A1-AE5D-87329E2DB897}">
      <dsp:nvSpPr>
        <dsp:cNvPr id="0" name=""/>
        <dsp:cNvSpPr/>
      </dsp:nvSpPr>
      <dsp:spPr>
        <a:xfrm>
          <a:off x="609599" y="1010807"/>
          <a:ext cx="6908800" cy="866406"/>
        </a:xfrm>
        <a:prstGeom prst="roundRect">
          <a:avLst>
            <a:gd name="adj" fmla="val 10000"/>
          </a:avLst>
        </a:prstGeom>
        <a:blipFill rotWithShape="0">
          <a:blip xmlns:r="http://schemas.openxmlformats.org/officeDocument/2006/relationships" r:embed="rId1">
            <a:duotone>
              <a:schemeClr val="accent5">
                <a:hueOff val="-341498"/>
                <a:satOff val="-29716"/>
                <a:lumOff val="-294"/>
                <a:alphaOff val="0"/>
                <a:shade val="88000"/>
                <a:lumMod val="88000"/>
              </a:schemeClr>
              <a:schemeClr val="accent5">
                <a:hueOff val="-341498"/>
                <a:satOff val="-29716"/>
                <a:lumOff val="-294"/>
                <a:alphaOff val="0"/>
              </a:schemeClr>
            </a:duotone>
          </a:blip>
          <a:tile tx="0" ty="0" sx="100000" sy="100000" flip="none" algn="tl"/>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b="1" kern="1200" smtClean="0"/>
            <a:t>الدرن (بي-سي-جي)</a:t>
          </a:r>
          <a:endParaRPr lang="ar-SA" sz="2400" b="1" kern="1200" dirty="0"/>
        </a:p>
      </dsp:txBody>
      <dsp:txXfrm>
        <a:off x="634975" y="1036183"/>
        <a:ext cx="5685283" cy="815654"/>
      </dsp:txXfrm>
    </dsp:sp>
    <dsp:sp modelId="{01BF071D-7363-4D71-8F8C-4D44DE978E75}">
      <dsp:nvSpPr>
        <dsp:cNvPr id="0" name=""/>
        <dsp:cNvSpPr/>
      </dsp:nvSpPr>
      <dsp:spPr>
        <a:xfrm>
          <a:off x="1219199" y="2021614"/>
          <a:ext cx="6908800" cy="866406"/>
        </a:xfrm>
        <a:prstGeom prst="roundRect">
          <a:avLst>
            <a:gd name="adj" fmla="val 10000"/>
          </a:avLst>
        </a:prstGeom>
        <a:blipFill rotWithShape="0">
          <a:blip xmlns:r="http://schemas.openxmlformats.org/officeDocument/2006/relationships" r:embed="rId1">
            <a:duotone>
              <a:schemeClr val="accent5">
                <a:hueOff val="-682995"/>
                <a:satOff val="-59431"/>
                <a:lumOff val="-588"/>
                <a:alphaOff val="0"/>
                <a:shade val="88000"/>
                <a:lumMod val="88000"/>
              </a:schemeClr>
              <a:schemeClr val="accent5">
                <a:hueOff val="-682995"/>
                <a:satOff val="-59431"/>
                <a:lumOff val="-588"/>
                <a:alphaOff val="0"/>
              </a:schemeClr>
            </a:duotone>
          </a:blip>
          <a:tile tx="0" ty="0" sx="100000" sy="100000" flip="none" algn="tl"/>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b="1" kern="1200" dirty="0" smtClean="0"/>
            <a:t>يمكن أن يعطى ضد ( الكوليرا- </a:t>
          </a:r>
          <a:r>
            <a:rPr lang="ar-SA" sz="2400" b="1" kern="1200" dirty="0" err="1" smtClean="0"/>
            <a:t>التيفود</a:t>
          </a:r>
          <a:r>
            <a:rPr lang="ar-SA" sz="2400" b="1" kern="1200" dirty="0" smtClean="0"/>
            <a:t>) في حالة ظهور بعض الحالات المرضية في المجتمع</a:t>
          </a:r>
          <a:endParaRPr lang="ar-SA" sz="2400" b="1" kern="1200" dirty="0"/>
        </a:p>
      </dsp:txBody>
      <dsp:txXfrm>
        <a:off x="1244575" y="2046990"/>
        <a:ext cx="5685283" cy="815654"/>
      </dsp:txXfrm>
    </dsp:sp>
    <dsp:sp modelId="{93B100D6-3429-4E9D-9BF2-EAF920BE5D0B}">
      <dsp:nvSpPr>
        <dsp:cNvPr id="0" name=""/>
        <dsp:cNvSpPr/>
      </dsp:nvSpPr>
      <dsp:spPr>
        <a:xfrm>
          <a:off x="6345635" y="657024"/>
          <a:ext cx="563164" cy="563164"/>
        </a:xfrm>
        <a:prstGeom prst="downArrow">
          <a:avLst>
            <a:gd name="adj1" fmla="val 55000"/>
            <a:gd name="adj2" fmla="val 45000"/>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endParaRPr lang="ar-SA" sz="2400" b="1" kern="1200">
            <a:solidFill>
              <a:schemeClr val="tx2">
                <a:lumMod val="90000"/>
                <a:lumOff val="10000"/>
              </a:schemeClr>
            </a:solidFill>
          </a:endParaRPr>
        </a:p>
      </dsp:txBody>
      <dsp:txXfrm>
        <a:off x="6472347" y="657024"/>
        <a:ext cx="309740" cy="423781"/>
      </dsp:txXfrm>
    </dsp:sp>
    <dsp:sp modelId="{DBB9DEFE-81AF-4690-BA52-52C051C62357}">
      <dsp:nvSpPr>
        <dsp:cNvPr id="0" name=""/>
        <dsp:cNvSpPr/>
      </dsp:nvSpPr>
      <dsp:spPr>
        <a:xfrm>
          <a:off x="6955235" y="1662056"/>
          <a:ext cx="563164" cy="563164"/>
        </a:xfrm>
        <a:prstGeom prst="downArrow">
          <a:avLst>
            <a:gd name="adj1" fmla="val 55000"/>
            <a:gd name="adj2" fmla="val 45000"/>
          </a:avLst>
        </a:prstGeom>
        <a:solidFill>
          <a:schemeClr val="accent5">
            <a:tint val="40000"/>
            <a:alpha val="90000"/>
            <a:hueOff val="-250816"/>
            <a:satOff val="-54316"/>
            <a:lumOff val="-3060"/>
            <a:alphaOff val="0"/>
          </a:schemeClr>
        </a:solidFill>
        <a:ln w="9525" cap="flat" cmpd="sng" algn="ctr">
          <a:solidFill>
            <a:schemeClr val="accent5">
              <a:tint val="40000"/>
              <a:alpha val="90000"/>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endParaRPr lang="ar-SA" sz="2400" b="1" kern="1200">
            <a:solidFill>
              <a:schemeClr val="tx2">
                <a:lumMod val="90000"/>
                <a:lumOff val="10000"/>
              </a:schemeClr>
            </a:solidFill>
          </a:endParaRPr>
        </a:p>
      </dsp:txBody>
      <dsp:txXfrm>
        <a:off x="7081947" y="1662056"/>
        <a:ext cx="309740" cy="423781"/>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2E79F1-8A31-4B2F-ADE8-8F9BE88874DE}">
      <dsp:nvSpPr>
        <dsp:cNvPr id="0" name=""/>
        <dsp:cNvSpPr/>
      </dsp:nvSpPr>
      <dsp:spPr>
        <a:xfrm>
          <a:off x="0" y="978739"/>
          <a:ext cx="7915701" cy="1260000"/>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14346" tIns="853948" rIns="614346" bIns="142240" numCol="1" spcCol="1270" anchor="t" anchorCtr="0">
          <a:noAutofit/>
        </a:bodyPr>
        <a:lstStyle/>
        <a:p>
          <a:pPr marL="228600" lvl="1" indent="-228600" algn="ctr" defTabSz="889000" rtl="1">
            <a:lnSpc>
              <a:spcPct val="90000"/>
            </a:lnSpc>
            <a:spcBef>
              <a:spcPct val="0"/>
            </a:spcBef>
            <a:spcAft>
              <a:spcPct val="15000"/>
            </a:spcAft>
            <a:buChar char="••"/>
          </a:pPr>
          <a:endParaRPr lang="ar-SA" sz="2000" b="1" kern="1200"/>
        </a:p>
      </dsp:txBody>
      <dsp:txXfrm>
        <a:off x="0" y="978739"/>
        <a:ext cx="7915701" cy="1260000"/>
      </dsp:txXfrm>
    </dsp:sp>
    <dsp:sp modelId="{35DD28A1-E147-45F0-AFFD-DBA7C2BB4A3A}">
      <dsp:nvSpPr>
        <dsp:cNvPr id="0" name=""/>
        <dsp:cNvSpPr/>
      </dsp:nvSpPr>
      <dsp:spPr>
        <a:xfrm>
          <a:off x="395785" y="240738"/>
          <a:ext cx="5540990" cy="1476000"/>
        </a:xfrm>
        <a:prstGeom prst="roundRect">
          <a:avLst/>
        </a:prstGeom>
        <a:blipFill rotWithShape="0">
          <a:blip xmlns:r="http://schemas.openxmlformats.org/officeDocument/2006/relationships" r:embed="rId1">
            <a:duotone>
              <a:schemeClr val="accent2">
                <a:hueOff val="0"/>
                <a:satOff val="0"/>
                <a:lumOff val="0"/>
                <a:alphaOff val="0"/>
                <a:shade val="88000"/>
                <a:lumMod val="88000"/>
              </a:schemeClr>
              <a:schemeClr val="accent2">
                <a:hueOff val="0"/>
                <a:satOff val="0"/>
                <a:lumOff val="0"/>
                <a:alphaOff val="0"/>
              </a:schemeClr>
            </a:duotone>
          </a:blip>
          <a:tile tx="0" ty="0" sx="100000" sy="100000" flip="none" algn="tl"/>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9436" tIns="0" rIns="209436" bIns="0" numCol="1" spcCol="1270" anchor="ctr" anchorCtr="0">
          <a:noAutofit/>
        </a:bodyPr>
        <a:lstStyle/>
        <a:p>
          <a:pPr lvl="0" algn="ctr" defTabSz="889000" rtl="1">
            <a:lnSpc>
              <a:spcPct val="90000"/>
            </a:lnSpc>
            <a:spcBef>
              <a:spcPct val="0"/>
            </a:spcBef>
            <a:spcAft>
              <a:spcPct val="35000"/>
            </a:spcAft>
          </a:pPr>
          <a:r>
            <a:rPr lang="ar-SA" sz="2000" b="1" kern="1200" dirty="0" smtClean="0"/>
            <a:t>تعويد الأطفال منذ الطفولة المبكرة اعتناق أنماط معينة صحية له فوائد كثيرة تعود على المجتمع حيث سيكتسبون هذا النمط طول حياتهم وسيقيهم من كثير من المخاطر</a:t>
          </a:r>
          <a:endParaRPr lang="ar-SA" sz="2000" b="1" kern="1200" dirty="0"/>
        </a:p>
      </dsp:txBody>
      <dsp:txXfrm>
        <a:off x="467837" y="312790"/>
        <a:ext cx="5396886" cy="1331896"/>
      </dsp:txXfrm>
    </dsp:sp>
    <dsp:sp modelId="{E8E7B6A7-C0F7-4977-9FBF-87340A2AD046}">
      <dsp:nvSpPr>
        <dsp:cNvPr id="0" name=""/>
        <dsp:cNvSpPr/>
      </dsp:nvSpPr>
      <dsp:spPr>
        <a:xfrm>
          <a:off x="0" y="3246739"/>
          <a:ext cx="7915701" cy="1260000"/>
        </a:xfrm>
        <a:prstGeom prst="rect">
          <a:avLst/>
        </a:prstGeom>
        <a:solidFill>
          <a:schemeClr val="lt1">
            <a:alpha val="90000"/>
            <a:hueOff val="0"/>
            <a:satOff val="0"/>
            <a:lumOff val="0"/>
            <a:alphaOff val="0"/>
          </a:schemeClr>
        </a:solidFill>
        <a:ln w="9525" cap="flat" cmpd="sng" algn="ctr">
          <a:solidFill>
            <a:schemeClr val="accent2">
              <a:hueOff val="35353"/>
              <a:satOff val="-34487"/>
              <a:lumOff val="-1766"/>
              <a:alphaOff val="0"/>
            </a:schemeClr>
          </a:solidFill>
          <a:prstDash val="solid"/>
        </a:ln>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14346" tIns="853948" rIns="614346" bIns="142240" numCol="1" spcCol="1270" anchor="t" anchorCtr="0">
          <a:noAutofit/>
        </a:bodyPr>
        <a:lstStyle/>
        <a:p>
          <a:pPr marL="228600" lvl="1" indent="-228600" algn="ctr" defTabSz="889000" rtl="1">
            <a:lnSpc>
              <a:spcPct val="90000"/>
            </a:lnSpc>
            <a:spcBef>
              <a:spcPct val="0"/>
            </a:spcBef>
            <a:spcAft>
              <a:spcPct val="15000"/>
            </a:spcAft>
            <a:buChar char="••"/>
          </a:pPr>
          <a:endParaRPr lang="ar-SA" sz="2000" b="1" kern="1200"/>
        </a:p>
      </dsp:txBody>
      <dsp:txXfrm>
        <a:off x="0" y="3246739"/>
        <a:ext cx="7915701" cy="1260000"/>
      </dsp:txXfrm>
    </dsp:sp>
    <dsp:sp modelId="{A267CB60-5A3B-490C-96B9-3B03092A023B}">
      <dsp:nvSpPr>
        <dsp:cNvPr id="0" name=""/>
        <dsp:cNvSpPr/>
      </dsp:nvSpPr>
      <dsp:spPr>
        <a:xfrm>
          <a:off x="395785" y="2508739"/>
          <a:ext cx="5540990" cy="1476000"/>
        </a:xfrm>
        <a:prstGeom prst="roundRect">
          <a:avLst/>
        </a:prstGeom>
        <a:blipFill rotWithShape="0">
          <a:blip xmlns:r="http://schemas.openxmlformats.org/officeDocument/2006/relationships" r:embed="rId1">
            <a:duotone>
              <a:schemeClr val="accent2">
                <a:hueOff val="35353"/>
                <a:satOff val="-34487"/>
                <a:lumOff val="-1766"/>
                <a:alphaOff val="0"/>
                <a:shade val="88000"/>
                <a:lumMod val="88000"/>
              </a:schemeClr>
              <a:schemeClr val="accent2">
                <a:hueOff val="35353"/>
                <a:satOff val="-34487"/>
                <a:lumOff val="-1766"/>
                <a:alphaOff val="0"/>
              </a:schemeClr>
            </a:duotone>
          </a:blip>
          <a:tile tx="0" ty="0" sx="100000" sy="100000" flip="none" algn="tl"/>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9436" tIns="0" rIns="209436" bIns="0" numCol="1" spcCol="1270" anchor="ctr" anchorCtr="0">
          <a:noAutofit/>
        </a:bodyPr>
        <a:lstStyle/>
        <a:p>
          <a:pPr lvl="0" algn="ctr" defTabSz="889000" rtl="1">
            <a:lnSpc>
              <a:spcPct val="90000"/>
            </a:lnSpc>
            <a:spcBef>
              <a:spcPct val="0"/>
            </a:spcBef>
            <a:spcAft>
              <a:spcPct val="35000"/>
            </a:spcAft>
          </a:pPr>
          <a:r>
            <a:rPr lang="ar-SA" sz="2000" b="1" kern="1200" dirty="0" smtClean="0"/>
            <a:t>سوف ينشرون هذه الأفكار لذويهم وأقرانهم حيث يمكن اعتبار الأطفال رسلاً للصحة</a:t>
          </a:r>
          <a:endParaRPr lang="ar-SA" sz="2000" b="1" kern="1200" dirty="0"/>
        </a:p>
      </dsp:txBody>
      <dsp:txXfrm>
        <a:off x="467837" y="2580791"/>
        <a:ext cx="5396886" cy="133189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B3C15F-B44D-4119-874A-E6C45841F9C7}">
      <dsp:nvSpPr>
        <dsp:cNvPr id="0" name=""/>
        <dsp:cNvSpPr/>
      </dsp:nvSpPr>
      <dsp:spPr>
        <a:xfrm>
          <a:off x="1286933" y="0"/>
          <a:ext cx="6265332" cy="3915832"/>
        </a:xfrm>
        <a:prstGeom prst="swooshArrow">
          <a:avLst>
            <a:gd name="adj1" fmla="val 25000"/>
            <a:gd name="adj2" fmla="val 25000"/>
          </a:avLst>
        </a:prstGeom>
        <a:blipFill rotWithShape="0">
          <a:blip xmlns:r="http://schemas.openxmlformats.org/officeDocument/2006/relationships" r:embed="rId1">
            <a:duotone>
              <a:schemeClr val="accent1">
                <a:tint val="55000"/>
                <a:hueOff val="0"/>
                <a:satOff val="0"/>
                <a:lumOff val="0"/>
                <a:alphaOff val="0"/>
                <a:shade val="88000"/>
                <a:lumMod val="88000"/>
              </a:schemeClr>
              <a:schemeClr val="accent1">
                <a:tint val="55000"/>
                <a:hueOff val="0"/>
                <a:satOff val="0"/>
                <a:lumOff val="0"/>
                <a:alphaOff val="0"/>
              </a:schemeClr>
            </a:duotone>
          </a:blip>
          <a:tile tx="0" ty="0" sx="100000" sy="100000" flip="none" algn="tl"/>
        </a:blip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30B24275-D759-4D64-9DF6-F060CB71704E}">
      <dsp:nvSpPr>
        <dsp:cNvPr id="0" name=""/>
        <dsp:cNvSpPr/>
      </dsp:nvSpPr>
      <dsp:spPr>
        <a:xfrm>
          <a:off x="1904068" y="2911813"/>
          <a:ext cx="144102" cy="144102"/>
        </a:xfrm>
        <a:prstGeom prst="ellipse">
          <a:avLst/>
        </a:prstGeom>
        <a:blipFill rotWithShape="0">
          <a:blip xmlns:r="http://schemas.openxmlformats.org/officeDocument/2006/relationships" r:embed="rId1">
            <a:duotone>
              <a:schemeClr val="accent1">
                <a:shade val="50000"/>
                <a:hueOff val="0"/>
                <a:satOff val="0"/>
                <a:lumOff val="0"/>
                <a:alphaOff val="0"/>
                <a:shade val="88000"/>
                <a:lumMod val="88000"/>
              </a:schemeClr>
              <a:schemeClr val="accent1">
                <a:shade val="50000"/>
                <a:hueOff val="0"/>
                <a:satOff val="0"/>
                <a:lumOff val="0"/>
                <a:alphaOff val="0"/>
              </a:schemeClr>
            </a:duotone>
          </a:blip>
          <a:tile tx="0" ty="0" sx="100000" sy="100000" flip="none" algn="tl"/>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18FF142F-A0C8-4E84-8E3C-77E48E3963A6}">
      <dsp:nvSpPr>
        <dsp:cNvPr id="0" name=""/>
        <dsp:cNvSpPr/>
      </dsp:nvSpPr>
      <dsp:spPr>
        <a:xfrm>
          <a:off x="1976120" y="2983864"/>
          <a:ext cx="1071371" cy="9319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357" tIns="0" rIns="0" bIns="0" numCol="1" spcCol="1270" anchor="t" anchorCtr="0">
          <a:noAutofit/>
        </a:bodyPr>
        <a:lstStyle/>
        <a:p>
          <a:pPr lvl="0" algn="l" defTabSz="1244600" rtl="1">
            <a:lnSpc>
              <a:spcPct val="90000"/>
            </a:lnSpc>
            <a:spcBef>
              <a:spcPct val="0"/>
            </a:spcBef>
            <a:spcAft>
              <a:spcPct val="35000"/>
            </a:spcAft>
          </a:pPr>
          <a:r>
            <a:rPr lang="ar-SA" sz="2800" b="1" kern="1200" smtClean="0">
              <a:solidFill>
                <a:srgbClr val="7030A0"/>
              </a:solidFill>
            </a:rPr>
            <a:t>أثاث </a:t>
          </a:r>
          <a:r>
            <a:rPr lang="ar-SA" sz="3200" b="1" kern="1200" smtClean="0">
              <a:solidFill>
                <a:srgbClr val="7030A0"/>
              </a:solidFill>
            </a:rPr>
            <a:t>حجرة</a:t>
          </a:r>
          <a:r>
            <a:rPr lang="ar-SA" sz="2800" b="1" kern="1200" smtClean="0">
              <a:solidFill>
                <a:srgbClr val="7030A0"/>
              </a:solidFill>
            </a:rPr>
            <a:t> الدراسة</a:t>
          </a:r>
          <a:endParaRPr lang="ar-SA" sz="2800" b="1" kern="1200" dirty="0">
            <a:solidFill>
              <a:srgbClr val="7030A0"/>
            </a:solidFill>
          </a:endParaRPr>
        </a:p>
      </dsp:txBody>
      <dsp:txXfrm>
        <a:off x="1976120" y="2983864"/>
        <a:ext cx="1071371" cy="931968"/>
      </dsp:txXfrm>
    </dsp:sp>
    <dsp:sp modelId="{B7A0F89E-A174-4386-883B-803CAB6A10E2}">
      <dsp:nvSpPr>
        <dsp:cNvPr id="0" name=""/>
        <dsp:cNvSpPr/>
      </dsp:nvSpPr>
      <dsp:spPr>
        <a:xfrm>
          <a:off x="2922185" y="2000990"/>
          <a:ext cx="250613" cy="250613"/>
        </a:xfrm>
        <a:prstGeom prst="ellipse">
          <a:avLst/>
        </a:prstGeom>
        <a:blipFill rotWithShape="0">
          <a:blip xmlns:r="http://schemas.openxmlformats.org/officeDocument/2006/relationships" r:embed="rId1">
            <a:duotone>
              <a:schemeClr val="accent1">
                <a:shade val="50000"/>
                <a:hueOff val="-253851"/>
                <a:satOff val="2099"/>
                <a:lumOff val="23781"/>
                <a:alphaOff val="0"/>
                <a:shade val="88000"/>
                <a:lumMod val="88000"/>
              </a:schemeClr>
              <a:schemeClr val="accent1">
                <a:shade val="50000"/>
                <a:hueOff val="-253851"/>
                <a:satOff val="2099"/>
                <a:lumOff val="23781"/>
                <a:alphaOff val="0"/>
              </a:schemeClr>
            </a:duotone>
          </a:blip>
          <a:tile tx="0" ty="0" sx="100000" sy="100000" flip="none" algn="tl"/>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ECDB2592-3293-4970-A129-9816709D8BBE}">
      <dsp:nvSpPr>
        <dsp:cNvPr id="0" name=""/>
        <dsp:cNvSpPr/>
      </dsp:nvSpPr>
      <dsp:spPr>
        <a:xfrm>
          <a:off x="3047492" y="2126297"/>
          <a:ext cx="1315719" cy="17895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795" tIns="0" rIns="0" bIns="0" numCol="1" spcCol="1270" anchor="t" anchorCtr="0">
          <a:noAutofit/>
        </a:bodyPr>
        <a:lstStyle/>
        <a:p>
          <a:pPr lvl="0" algn="l" defTabSz="1244600" rtl="1">
            <a:lnSpc>
              <a:spcPct val="90000"/>
            </a:lnSpc>
            <a:spcBef>
              <a:spcPct val="0"/>
            </a:spcBef>
            <a:spcAft>
              <a:spcPct val="35000"/>
            </a:spcAft>
          </a:pPr>
          <a:r>
            <a:rPr lang="ar-SA" sz="2800" b="1" kern="1200" smtClean="0">
              <a:solidFill>
                <a:srgbClr val="7030A0"/>
              </a:solidFill>
            </a:rPr>
            <a:t>المرافق المدرسية</a:t>
          </a:r>
          <a:endParaRPr lang="ar-SA" sz="2800" b="1" kern="1200" dirty="0">
            <a:solidFill>
              <a:srgbClr val="7030A0"/>
            </a:solidFill>
          </a:endParaRPr>
        </a:p>
      </dsp:txBody>
      <dsp:txXfrm>
        <a:off x="3047492" y="2126297"/>
        <a:ext cx="1315719" cy="1789535"/>
      </dsp:txXfrm>
    </dsp:sp>
    <dsp:sp modelId="{B5C531B6-5089-4177-AEFE-856D0B826B66}">
      <dsp:nvSpPr>
        <dsp:cNvPr id="0" name=""/>
        <dsp:cNvSpPr/>
      </dsp:nvSpPr>
      <dsp:spPr>
        <a:xfrm>
          <a:off x="4222242" y="1329816"/>
          <a:ext cx="332062" cy="332062"/>
        </a:xfrm>
        <a:prstGeom prst="ellipse">
          <a:avLst/>
        </a:prstGeom>
        <a:blipFill rotWithShape="0">
          <a:blip xmlns:r="http://schemas.openxmlformats.org/officeDocument/2006/relationships" r:embed="rId1">
            <a:duotone>
              <a:schemeClr val="accent1">
                <a:shade val="50000"/>
                <a:hueOff val="-507703"/>
                <a:satOff val="4197"/>
                <a:lumOff val="47561"/>
                <a:alphaOff val="0"/>
                <a:shade val="88000"/>
                <a:lumMod val="88000"/>
              </a:schemeClr>
              <a:schemeClr val="accent1">
                <a:shade val="50000"/>
                <a:hueOff val="-507703"/>
                <a:satOff val="4197"/>
                <a:lumOff val="47561"/>
                <a:alphaOff val="0"/>
              </a:schemeClr>
            </a:duotone>
          </a:blip>
          <a:tile tx="0" ty="0" sx="100000" sy="100000" flip="none" algn="tl"/>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D82FCE24-AD9D-496F-B79D-74566A7C0EBA}">
      <dsp:nvSpPr>
        <dsp:cNvPr id="0" name=""/>
        <dsp:cNvSpPr/>
      </dsp:nvSpPr>
      <dsp:spPr>
        <a:xfrm>
          <a:off x="4388273" y="1495848"/>
          <a:ext cx="1315719" cy="24199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5953" tIns="0" rIns="0" bIns="0" numCol="1" spcCol="1270" anchor="t" anchorCtr="0">
          <a:noAutofit/>
        </a:bodyPr>
        <a:lstStyle/>
        <a:p>
          <a:pPr lvl="0" algn="l" defTabSz="1244600" rtl="1">
            <a:lnSpc>
              <a:spcPct val="90000"/>
            </a:lnSpc>
            <a:spcBef>
              <a:spcPct val="0"/>
            </a:spcBef>
            <a:spcAft>
              <a:spcPct val="35000"/>
            </a:spcAft>
          </a:pPr>
          <a:r>
            <a:rPr lang="ar-SA" sz="2800" b="1" kern="1200" smtClean="0">
              <a:solidFill>
                <a:srgbClr val="7030A0"/>
              </a:solidFill>
            </a:rPr>
            <a:t>حجرة الصف</a:t>
          </a:r>
          <a:endParaRPr lang="ar-SA" sz="2800" b="1" kern="1200" dirty="0">
            <a:solidFill>
              <a:srgbClr val="7030A0"/>
            </a:solidFill>
          </a:endParaRPr>
        </a:p>
      </dsp:txBody>
      <dsp:txXfrm>
        <a:off x="4388273" y="1495848"/>
        <a:ext cx="1315719" cy="2419984"/>
      </dsp:txXfrm>
    </dsp:sp>
    <dsp:sp modelId="{3FDE4765-3E37-43D2-B52B-5ACFFEEA331B}">
      <dsp:nvSpPr>
        <dsp:cNvPr id="0" name=""/>
        <dsp:cNvSpPr/>
      </dsp:nvSpPr>
      <dsp:spPr>
        <a:xfrm>
          <a:off x="5638207" y="885761"/>
          <a:ext cx="444838" cy="444838"/>
        </a:xfrm>
        <a:prstGeom prst="ellipse">
          <a:avLst/>
        </a:prstGeom>
        <a:blipFill rotWithShape="0">
          <a:blip xmlns:r="http://schemas.openxmlformats.org/officeDocument/2006/relationships" r:embed="rId1">
            <a:duotone>
              <a:schemeClr val="accent1">
                <a:shade val="50000"/>
                <a:hueOff val="-253851"/>
                <a:satOff val="2099"/>
                <a:lumOff val="23781"/>
                <a:alphaOff val="0"/>
                <a:shade val="88000"/>
                <a:lumMod val="88000"/>
              </a:schemeClr>
              <a:schemeClr val="accent1">
                <a:shade val="50000"/>
                <a:hueOff val="-253851"/>
                <a:satOff val="2099"/>
                <a:lumOff val="23781"/>
                <a:alphaOff val="0"/>
              </a:schemeClr>
            </a:duotone>
          </a:blip>
          <a:tile tx="0" ty="0" sx="100000" sy="100000" flip="none" algn="tl"/>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1E860C6E-2B6C-495A-B312-BEC224B3079A}">
      <dsp:nvSpPr>
        <dsp:cNvPr id="0" name=""/>
        <dsp:cNvSpPr/>
      </dsp:nvSpPr>
      <dsp:spPr>
        <a:xfrm>
          <a:off x="5860626" y="1108180"/>
          <a:ext cx="1315719" cy="28076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5711" tIns="0" rIns="0" bIns="0" numCol="1" spcCol="1270" anchor="t" anchorCtr="0">
          <a:noAutofit/>
        </a:bodyPr>
        <a:lstStyle/>
        <a:p>
          <a:pPr lvl="0" algn="l" defTabSz="1244600" rtl="1">
            <a:lnSpc>
              <a:spcPct val="90000"/>
            </a:lnSpc>
            <a:spcBef>
              <a:spcPct val="0"/>
            </a:spcBef>
            <a:spcAft>
              <a:spcPct val="35000"/>
            </a:spcAft>
          </a:pPr>
          <a:r>
            <a:rPr lang="ar-SA" sz="2800" b="1" kern="1200" smtClean="0">
              <a:solidFill>
                <a:srgbClr val="7030A0"/>
              </a:solidFill>
            </a:rPr>
            <a:t>المبنى المدرسي</a:t>
          </a:r>
          <a:endParaRPr lang="ar-SA" sz="2800" b="1" kern="1200" dirty="0">
            <a:solidFill>
              <a:srgbClr val="7030A0"/>
            </a:solidFill>
          </a:endParaRPr>
        </a:p>
      </dsp:txBody>
      <dsp:txXfrm>
        <a:off x="5860626" y="1108180"/>
        <a:ext cx="1315719" cy="2807652"/>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9/2/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sz="quarter" idx="1"/>
          </p:nvPr>
        </p:nvSpPr>
        <p:spPr>
          <a:xfrm>
            <a:off x="1588" y="0"/>
            <a:ext cx="2971800" cy="458788"/>
          </a:xfrm>
          <a:prstGeom prst="rect">
            <a:avLst/>
          </a:prstGeom>
        </p:spPr>
        <p:txBody>
          <a:bodyPr vert="horz" lIns="91440" tIns="45720" rIns="91440" bIns="45720" rtlCol="1"/>
          <a:lstStyle>
            <a:lvl1pPr algn="l">
              <a:defRPr sz="1200"/>
            </a:lvl1pPr>
          </a:lstStyle>
          <a:p>
            <a:fld id="{87F0332C-F839-4B1C-BD74-7472DAA63FE2}" type="datetimeFigureOut">
              <a:rPr lang="ar-SA" smtClean="0"/>
              <a:t>03/06/38</a:t>
            </a:fld>
            <a:endParaRPr lang="ar-SA"/>
          </a:p>
        </p:txBody>
      </p:sp>
      <p:sp>
        <p:nvSpPr>
          <p:cNvPr id="4" name="عنصر نائب للتذييل 3"/>
          <p:cNvSpPr>
            <a:spLocks noGrp="1"/>
          </p:cNvSpPr>
          <p:nvPr>
            <p:ph type="ftr" sz="quarter" idx="2"/>
          </p:nvPr>
        </p:nvSpPr>
        <p:spPr>
          <a:xfrm>
            <a:off x="3886200" y="8685213"/>
            <a:ext cx="2971800" cy="458787"/>
          </a:xfrm>
          <a:prstGeom prst="rect">
            <a:avLst/>
          </a:prstGeom>
        </p:spPr>
        <p:txBody>
          <a:bodyPr vert="horz" lIns="91440" tIns="45720" rIns="91440" bIns="45720" rtlCol="1" anchor="b"/>
          <a:lstStyle>
            <a:lvl1pPr algn="r">
              <a:defRPr sz="1200"/>
            </a:lvl1pPr>
          </a:lstStyle>
          <a:p>
            <a:r>
              <a:rPr lang="ar-SA" smtClean="0"/>
              <a:t>أ.أماني الحسن</a:t>
            </a:r>
            <a:endParaRPr lang="ar-SA"/>
          </a:p>
        </p:txBody>
      </p:sp>
      <p:sp>
        <p:nvSpPr>
          <p:cNvPr id="5" name="عنصر نائب لرقم الشريحة 4"/>
          <p:cNvSpPr>
            <a:spLocks noGrp="1"/>
          </p:cNvSpPr>
          <p:nvPr>
            <p:ph type="sldNum" sz="quarter" idx="3"/>
          </p:nvPr>
        </p:nvSpPr>
        <p:spPr>
          <a:xfrm>
            <a:off x="1588" y="8685213"/>
            <a:ext cx="2971800" cy="458787"/>
          </a:xfrm>
          <a:prstGeom prst="rect">
            <a:avLst/>
          </a:prstGeom>
        </p:spPr>
        <p:txBody>
          <a:bodyPr vert="horz" lIns="91440" tIns="45720" rIns="91440" bIns="45720" rtlCol="1" anchor="b"/>
          <a:lstStyle>
            <a:lvl1pPr algn="l">
              <a:defRPr sz="1200"/>
            </a:lvl1pPr>
          </a:lstStyle>
          <a:p>
            <a:fld id="{8F726C6D-2BA9-46C8-9CB8-60E1FC8A56B6}" type="slidenum">
              <a:rPr lang="ar-SA" smtClean="0"/>
              <a:t>‹#›</a:t>
            </a:fld>
            <a:endParaRPr lang="ar-SA"/>
          </a:p>
        </p:txBody>
      </p:sp>
    </p:spTree>
    <p:extLst>
      <p:ext uri="{BB962C8B-B14F-4D97-AF65-F5344CB8AC3E}">
        <p14:creationId xmlns:p14="http://schemas.microsoft.com/office/powerpoint/2010/main" val="3964854052"/>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CA7C2BDC-E6BC-4AEC-B46E-64834C4C1987}" type="datetimeFigureOut">
              <a:rPr lang="ar-SA" smtClean="0"/>
              <a:t>03/06/38</a:t>
            </a:fld>
            <a:endParaRPr lang="ar-SA"/>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r>
              <a:rPr lang="ar-SA" smtClean="0"/>
              <a:t>أ.أماني الحسن</a:t>
            </a:r>
            <a:endParaRPr lang="ar-SA"/>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962CA25D-D819-4B6A-A2F2-21F41059505C}" type="slidenum">
              <a:rPr lang="ar-SA" smtClean="0"/>
              <a:t>‹#›</a:t>
            </a:fld>
            <a:endParaRPr lang="ar-SA"/>
          </a:p>
        </p:txBody>
      </p:sp>
    </p:spTree>
    <p:extLst>
      <p:ext uri="{BB962C8B-B14F-4D97-AF65-F5344CB8AC3E}">
        <p14:creationId xmlns:p14="http://schemas.microsoft.com/office/powerpoint/2010/main" val="795388800"/>
      </p:ext>
    </p:extLst>
  </p:cSld>
  <p:clrMap bg1="lt1" tx1="dk1" bg2="lt2" tx2="dk2" accent1="accent1" accent2="accent2" accent3="accent3" accent4="accent4" accent5="accent5" accent6="accent6" hlink="hlink" folHlink="folHlink"/>
  <p:hf hdr="0" dt="0"/>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a:p>
        </p:txBody>
      </p:sp>
      <p:sp>
        <p:nvSpPr>
          <p:cNvPr id="4" name="عنصر نائب لرقم الشريحة 3"/>
          <p:cNvSpPr>
            <a:spLocks noGrp="1"/>
          </p:cNvSpPr>
          <p:nvPr>
            <p:ph type="sldNum" sz="quarter" idx="10"/>
          </p:nvPr>
        </p:nvSpPr>
        <p:spPr/>
        <p:txBody>
          <a:bodyPr/>
          <a:lstStyle/>
          <a:p>
            <a:fld id="{962CA25D-D819-4B6A-A2F2-21F41059505C}" type="slidenum">
              <a:rPr lang="ar-SA" smtClean="0"/>
              <a:t>1</a:t>
            </a:fld>
            <a:endParaRPr lang="ar-SA"/>
          </a:p>
        </p:txBody>
      </p:sp>
      <p:sp>
        <p:nvSpPr>
          <p:cNvPr id="6" name="عنصر نائب للتذييل 5"/>
          <p:cNvSpPr>
            <a:spLocks noGrp="1"/>
          </p:cNvSpPr>
          <p:nvPr>
            <p:ph type="ftr" sz="quarter" idx="11"/>
          </p:nvPr>
        </p:nvSpPr>
        <p:spPr/>
        <p:txBody>
          <a:bodyPr/>
          <a:lstStyle/>
          <a:p>
            <a:r>
              <a:rPr lang="ar-SA" smtClean="0"/>
              <a:t>أ.أماني الحسن</a:t>
            </a:r>
            <a:endParaRPr lang="ar-SA"/>
          </a:p>
        </p:txBody>
      </p:sp>
    </p:spTree>
    <p:extLst>
      <p:ext uri="{BB962C8B-B14F-4D97-AF65-F5344CB8AC3E}">
        <p14:creationId xmlns:p14="http://schemas.microsoft.com/office/powerpoint/2010/main" val="40281884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a:p>
        </p:txBody>
      </p:sp>
      <p:sp>
        <p:nvSpPr>
          <p:cNvPr id="5" name="عنصر نائب لرقم الشريحة 4"/>
          <p:cNvSpPr>
            <a:spLocks noGrp="1"/>
          </p:cNvSpPr>
          <p:nvPr>
            <p:ph type="sldNum" sz="quarter" idx="11"/>
          </p:nvPr>
        </p:nvSpPr>
        <p:spPr/>
        <p:txBody>
          <a:bodyPr/>
          <a:lstStyle/>
          <a:p>
            <a:fld id="{962CA25D-D819-4B6A-A2F2-21F41059505C}" type="slidenum">
              <a:rPr lang="ar-SA" smtClean="0"/>
              <a:t>4</a:t>
            </a:fld>
            <a:endParaRPr lang="ar-SA"/>
          </a:p>
        </p:txBody>
      </p:sp>
      <p:sp>
        <p:nvSpPr>
          <p:cNvPr id="6" name="عنصر نائب للتذييل 5"/>
          <p:cNvSpPr>
            <a:spLocks noGrp="1"/>
          </p:cNvSpPr>
          <p:nvPr>
            <p:ph type="ftr" sz="quarter" idx="12"/>
          </p:nvPr>
        </p:nvSpPr>
        <p:spPr/>
        <p:txBody>
          <a:bodyPr/>
          <a:lstStyle/>
          <a:p>
            <a:r>
              <a:rPr lang="ar-SA" smtClean="0"/>
              <a:t>أ.أماني الحسن</a:t>
            </a:r>
            <a:endParaRPr lang="ar-SA"/>
          </a:p>
        </p:txBody>
      </p:sp>
    </p:spTree>
    <p:extLst>
      <p:ext uri="{BB962C8B-B14F-4D97-AF65-F5344CB8AC3E}">
        <p14:creationId xmlns:p14="http://schemas.microsoft.com/office/powerpoint/2010/main" val="19382049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2" name="Freeform 11"/>
          <p:cNvSpPr/>
          <p:nvPr/>
        </p:nvSpPr>
        <p:spPr>
          <a:xfrm>
            <a:off x="-15875" y="0"/>
            <a:ext cx="11683810" cy="6588125"/>
          </a:xfrm>
          <a:custGeom>
            <a:avLst/>
            <a:gdLst/>
            <a:ahLst/>
            <a:cxnLst/>
            <a:rect l="l" t="t" r="r" b="b"/>
            <a:pathLst>
              <a:path w="11683810" h="6588125">
                <a:moveTo>
                  <a:pt x="0" y="0"/>
                </a:moveTo>
                <a:lnTo>
                  <a:pt x="11318691" y="0"/>
                </a:lnTo>
                <a:lnTo>
                  <a:pt x="11683810" y="5976938"/>
                </a:lnTo>
                <a:lnTo>
                  <a:pt x="15875" y="6588125"/>
                </a:lnTo>
                <a:cubicBezTo>
                  <a:pt x="10583" y="4386792"/>
                  <a:pt x="5292" y="2185458"/>
                  <a:pt x="0" y="0"/>
                </a:cubicBezTo>
                <a:close/>
              </a:path>
            </a:pathLst>
          </a:custGeom>
          <a:ln>
            <a:noFill/>
          </a:ln>
          <a:effectLst>
            <a:outerShdw blurRad="101600" dist="152400" dir="438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0" y="4282257"/>
            <a:ext cx="11329257" cy="2028845"/>
          </a:xfrm>
          <a:custGeom>
            <a:avLst/>
            <a:gdLst/>
            <a:ahLst/>
            <a:cxnLst/>
            <a:rect l="l" t="t" r="r" b="b"/>
            <a:pathLst>
              <a:path w="11329257" h="2028845">
                <a:moveTo>
                  <a:pt x="0" y="588520"/>
                </a:moveTo>
                <a:lnTo>
                  <a:pt x="11244075" y="0"/>
                </a:lnTo>
                <a:lnTo>
                  <a:pt x="11329257" y="1424838"/>
                </a:lnTo>
                <a:lnTo>
                  <a:pt x="0" y="2028845"/>
                </a:lnTo>
                <a:lnTo>
                  <a:pt x="0" y="588520"/>
                </a:lnTo>
                <a:close/>
              </a:path>
            </a:pathLst>
          </a:custGeom>
          <a:gradFill flip="none" rotWithShape="1">
            <a:gsLst>
              <a:gs pos="34000">
                <a:schemeClr val="accent2"/>
              </a:gs>
              <a:gs pos="100000">
                <a:schemeClr val="accent2">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6" name="Freeform 25"/>
          <p:cNvSpPr/>
          <p:nvPr/>
        </p:nvSpPr>
        <p:spPr>
          <a:xfrm>
            <a:off x="0" y="0"/>
            <a:ext cx="8719579" cy="456877"/>
          </a:xfrm>
          <a:custGeom>
            <a:avLst/>
            <a:gdLst/>
            <a:ahLst/>
            <a:cxnLst/>
            <a:rect l="l" t="t" r="r" b="b"/>
            <a:pathLst>
              <a:path w="8719579" h="456877">
                <a:moveTo>
                  <a:pt x="0" y="0"/>
                </a:moveTo>
                <a:lnTo>
                  <a:pt x="8719579" y="0"/>
                </a:lnTo>
                <a:lnTo>
                  <a:pt x="0" y="456877"/>
                </a:lnTo>
                <a:lnTo>
                  <a:pt x="0" y="0"/>
                </a:lnTo>
                <a:close/>
              </a:path>
            </a:pathLst>
          </a:custGeom>
          <a:gradFill flip="none" rotWithShape="1">
            <a:gsLst>
              <a:gs pos="34000">
                <a:schemeClr val="accent2"/>
              </a:gs>
              <a:gs pos="100000">
                <a:schemeClr val="accent2">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rot="21420000">
            <a:off x="-161800" y="293317"/>
            <a:ext cx="11367116" cy="5751804"/>
          </a:xfrm>
          <a:custGeom>
            <a:avLst/>
            <a:gdLst/>
            <a:ahLst/>
            <a:cxnLst/>
            <a:rect l="l" t="t" r="r" b="b"/>
            <a:pathLst>
              <a:path w="11367116" h="5751804">
                <a:moveTo>
                  <a:pt x="11346705" y="0"/>
                </a:moveTo>
                <a:cubicBezTo>
                  <a:pt x="11353509" y="1915114"/>
                  <a:pt x="11360312" y="3830229"/>
                  <a:pt x="11367116" y="5745343"/>
                </a:cubicBezTo>
                <a:lnTo>
                  <a:pt x="0" y="5751804"/>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891201" y="662656"/>
            <a:ext cx="9755187" cy="2766528"/>
          </a:xfrm>
        </p:spPr>
        <p:txBody>
          <a:bodyPr anchor="b">
            <a:normAutofit/>
          </a:bodyPr>
          <a:lstStyle>
            <a:lvl1pPr algn="r">
              <a:defRPr sz="80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rot="21420000">
            <a:off x="983062" y="3505209"/>
            <a:ext cx="9755187" cy="550333"/>
          </a:xfrm>
        </p:spPr>
        <p:txBody>
          <a:bodyPr anchor="t">
            <a:noAutofit/>
          </a:bodyPr>
          <a:lstStyle>
            <a:lvl1pPr marL="0" indent="0" algn="r">
              <a:buNone/>
              <a:defRPr sz="28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a:xfrm rot="21420000">
            <a:off x="4948541" y="4578463"/>
            <a:ext cx="6143653" cy="1163112"/>
          </a:xfrm>
        </p:spPr>
        <p:txBody>
          <a:bodyPr/>
          <a:lstStyle>
            <a:lvl1pPr algn="ctr">
              <a:defRPr sz="5400">
                <a:solidFill>
                  <a:schemeClr val="accent2">
                    <a:lumMod val="50000"/>
                  </a:schemeClr>
                </a:solidFill>
              </a:defRPr>
            </a:lvl1pPr>
          </a:lstStyle>
          <a:p>
            <a:fld id="{4749ABF2-2378-4406-998E-2E54A7ED2ECB}" type="uaqdatetime1">
              <a:rPr lang="ar-SA" smtClean="0"/>
              <a:t>19/12/37</a:t>
            </a:fld>
            <a:endParaRPr lang="ar-SA"/>
          </a:p>
        </p:txBody>
      </p:sp>
      <p:sp>
        <p:nvSpPr>
          <p:cNvPr id="5" name="Footer Placeholder 4"/>
          <p:cNvSpPr>
            <a:spLocks noGrp="1"/>
          </p:cNvSpPr>
          <p:nvPr>
            <p:ph type="ftr" sz="quarter" idx="11"/>
          </p:nvPr>
        </p:nvSpPr>
        <p:spPr>
          <a:xfrm rot="21420000">
            <a:off x="-9144" y="4882896"/>
            <a:ext cx="4050792" cy="1197864"/>
          </a:xfrm>
        </p:spPr>
        <p:txBody>
          <a:bodyPr vert="horz" lIns="91440" tIns="45720" rIns="91440" bIns="45720" rtlCol="0" anchor="ctr"/>
          <a:lstStyle>
            <a:lvl1pPr algn="r">
              <a:defRPr lang="en-US" sz="5400" dirty="0"/>
            </a:lvl1pPr>
          </a:lstStyle>
          <a:p>
            <a:r>
              <a:rPr lang="ar-SA" smtClean="0"/>
              <a:t>أ.أماني الحسن </a:t>
            </a:r>
            <a:endParaRPr lang="ar-SA"/>
          </a:p>
        </p:txBody>
      </p:sp>
      <p:sp>
        <p:nvSpPr>
          <p:cNvPr id="6" name="Slide Number Placeholder 5"/>
          <p:cNvSpPr>
            <a:spLocks noGrp="1"/>
          </p:cNvSpPr>
          <p:nvPr>
            <p:ph type="sldNum" sz="quarter" idx="12"/>
          </p:nvPr>
        </p:nvSpPr>
        <p:spPr>
          <a:xfrm rot="21420000">
            <a:off x="9851758" y="3832648"/>
            <a:ext cx="907186" cy="498470"/>
          </a:xfrm>
        </p:spPr>
        <p:txBody>
          <a:bodyPr/>
          <a:lstStyle>
            <a:lvl1pPr>
              <a:defRPr sz="2400">
                <a:solidFill>
                  <a:schemeClr val="tx1">
                    <a:lumMod val="75000"/>
                    <a:lumOff val="25000"/>
                  </a:schemeClr>
                </a:solidFill>
              </a:defRPr>
            </a:lvl1pPr>
          </a:lstStyle>
          <a:p>
            <a:fld id="{CA1993E1-883A-43E6-A76D-51632402A5F4}" type="slidenum">
              <a:rPr lang="ar-SA" smtClean="0"/>
              <a:t>‹#›</a:t>
            </a:fld>
            <a:endParaRPr lang="ar-SA"/>
          </a:p>
        </p:txBody>
      </p:sp>
      <p:sp>
        <p:nvSpPr>
          <p:cNvPr id="25" name="5-Point Star 24"/>
          <p:cNvSpPr/>
          <p:nvPr/>
        </p:nvSpPr>
        <p:spPr>
          <a:xfrm rot="21420000">
            <a:off x="4221385" y="5111356"/>
            <a:ext cx="515386" cy="515386"/>
          </a:xfrm>
          <a:prstGeom prst="star5">
            <a:avLst>
              <a:gd name="adj" fmla="val 26693"/>
              <a:gd name="hf" fmla="val 105146"/>
              <a:gd name="vf" fmla="val 110557"/>
            </a:avLst>
          </a:prstGeom>
          <a:solidFill>
            <a:schemeClr val="tx1">
              <a:alpha val="40000"/>
            </a:schemeClr>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448415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85800" y="4106333"/>
            <a:ext cx="10394708" cy="588846"/>
          </a:xfrm>
        </p:spPr>
        <p:txBody>
          <a:bodyPr anchor="b"/>
          <a:lstStyle>
            <a:lvl1pPr>
              <a:defRPr sz="320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685801" y="685799"/>
            <a:ext cx="10392513" cy="319490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685780" y="4702923"/>
            <a:ext cx="10394728" cy="682472"/>
          </a:xfrm>
        </p:spPr>
        <p:txBody>
          <a:bodyPr anchor="t"/>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FFE9E738-3C4B-4083-B48A-8649A174C626}" type="uaqdatetime1">
              <a:rPr lang="ar-SA" smtClean="0"/>
              <a:t>19/12/37</a:t>
            </a:fld>
            <a:endParaRPr lang="ar-SA"/>
          </a:p>
        </p:txBody>
      </p:sp>
      <p:sp>
        <p:nvSpPr>
          <p:cNvPr id="6" name="Footer Placeholder 5"/>
          <p:cNvSpPr>
            <a:spLocks noGrp="1"/>
          </p:cNvSpPr>
          <p:nvPr>
            <p:ph type="ftr" sz="quarter" idx="11"/>
          </p:nvPr>
        </p:nvSpPr>
        <p:spPr/>
        <p:txBody>
          <a:bodyPr/>
          <a:lstStyle/>
          <a:p>
            <a:r>
              <a:rPr lang="ar-SA" smtClean="0"/>
              <a:t>أ.أماني الحسن </a:t>
            </a:r>
            <a:endParaRPr lang="ar-SA"/>
          </a:p>
        </p:txBody>
      </p:sp>
      <p:sp>
        <p:nvSpPr>
          <p:cNvPr id="7" name="Slide Number Placeholder 6"/>
          <p:cNvSpPr>
            <a:spLocks noGrp="1"/>
          </p:cNvSpPr>
          <p:nvPr>
            <p:ph type="sldNum" sz="quarter" idx="12"/>
          </p:nvPr>
        </p:nvSpPr>
        <p:spPr/>
        <p:txBody>
          <a:bodyPr/>
          <a:lstStyle/>
          <a:p>
            <a:fld id="{CA1993E1-883A-43E6-A76D-51632402A5F4}" type="slidenum">
              <a:rPr lang="ar-SA" smtClean="0"/>
              <a:t>‹#›</a:t>
            </a:fld>
            <a:endParaRPr lang="ar-SA"/>
          </a:p>
        </p:txBody>
      </p:sp>
    </p:spTree>
    <p:extLst>
      <p:ext uri="{BB962C8B-B14F-4D97-AF65-F5344CB8AC3E}">
        <p14:creationId xmlns:p14="http://schemas.microsoft.com/office/powerpoint/2010/main" val="45959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6902" cy="3194903"/>
          </a:xfrm>
        </p:spPr>
        <p:txBody>
          <a:bodyPr anchor="ctr">
            <a:normAutofit/>
          </a:bodyPr>
          <a:lstStyle>
            <a:lvl1pPr algn="ctr">
              <a:defRPr sz="4800"/>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685779" y="4106333"/>
            <a:ext cx="10394729" cy="1273606"/>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CD945BDD-1EC1-4A03-9C40-7422B9F95D2F}" type="uaqdatetime1">
              <a:rPr lang="ar-SA" smtClean="0"/>
              <a:t>19/12/37</a:t>
            </a:fld>
            <a:endParaRPr lang="ar-SA"/>
          </a:p>
        </p:txBody>
      </p:sp>
      <p:sp>
        <p:nvSpPr>
          <p:cNvPr id="6" name="Footer Placeholder 5"/>
          <p:cNvSpPr>
            <a:spLocks noGrp="1"/>
          </p:cNvSpPr>
          <p:nvPr>
            <p:ph type="ftr" sz="quarter" idx="11"/>
          </p:nvPr>
        </p:nvSpPr>
        <p:spPr/>
        <p:txBody>
          <a:bodyPr/>
          <a:lstStyle/>
          <a:p>
            <a:r>
              <a:rPr lang="ar-SA" smtClean="0"/>
              <a:t>أ.أماني الحسن </a:t>
            </a:r>
            <a:endParaRPr lang="ar-SA"/>
          </a:p>
        </p:txBody>
      </p:sp>
      <p:sp>
        <p:nvSpPr>
          <p:cNvPr id="7" name="Slide Number Placeholder 6"/>
          <p:cNvSpPr>
            <a:spLocks noGrp="1"/>
          </p:cNvSpPr>
          <p:nvPr>
            <p:ph type="sldNum" sz="quarter" idx="12"/>
          </p:nvPr>
        </p:nvSpPr>
        <p:spPr/>
        <p:txBody>
          <a:bodyPr/>
          <a:lstStyle/>
          <a:p>
            <a:fld id="{CA1993E1-883A-43E6-A76D-51632402A5F4}" type="slidenum">
              <a:rPr lang="ar-SA" smtClean="0"/>
              <a:t>‹#›</a:t>
            </a:fld>
            <a:endParaRPr lang="ar-SA"/>
          </a:p>
        </p:txBody>
      </p:sp>
    </p:spTree>
    <p:extLst>
      <p:ext uri="{BB962C8B-B14F-4D97-AF65-F5344CB8AC3E}">
        <p14:creationId xmlns:p14="http://schemas.microsoft.com/office/powerpoint/2010/main" val="27872560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21732" y="685800"/>
            <a:ext cx="9525020" cy="2916704"/>
          </a:xfrm>
        </p:spPr>
        <p:txBody>
          <a:bodyPr anchor="ctr">
            <a:normAutofit/>
          </a:bodyPr>
          <a:lstStyle>
            <a:lvl1pPr algn="ctr">
              <a:defRPr sz="4800"/>
            </a:lvl1pPr>
          </a:lstStyle>
          <a:p>
            <a:r>
              <a:rPr lang="ar-SA" smtClean="0"/>
              <a:t>انقر لتحرير نمط العنوان الرئيسي</a:t>
            </a:r>
            <a:endParaRPr lang="en-US" dirty="0"/>
          </a:p>
        </p:txBody>
      </p:sp>
      <p:sp>
        <p:nvSpPr>
          <p:cNvPr id="12" name="Text Placeholder 3"/>
          <p:cNvSpPr>
            <a:spLocks noGrp="1"/>
          </p:cNvSpPr>
          <p:nvPr>
            <p:ph type="body" sz="half" idx="13"/>
          </p:nvPr>
        </p:nvSpPr>
        <p:spPr>
          <a:xfrm>
            <a:off x="1550264" y="3610032"/>
            <a:ext cx="8667956" cy="377768"/>
          </a:xfrm>
        </p:spPr>
        <p:txBody>
          <a:bodyPr anchor="t">
            <a:normAutofit/>
          </a:bodyPr>
          <a:lstStyle>
            <a:lvl1pPr marL="0" indent="0" algn="r">
              <a:buNone/>
              <a:defRPr sz="1400">
                <a:solidFill>
                  <a:schemeClr val="tx1">
                    <a:lumMod val="50000"/>
                    <a:lumOff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4" name="Text Placeholder 3"/>
          <p:cNvSpPr>
            <a:spLocks noGrp="1"/>
          </p:cNvSpPr>
          <p:nvPr>
            <p:ph type="body" sz="half" idx="2"/>
          </p:nvPr>
        </p:nvSpPr>
        <p:spPr>
          <a:xfrm>
            <a:off x="685801" y="4106334"/>
            <a:ext cx="10396882" cy="1268252"/>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263DA72A-C355-4955-AEA6-F2BA93B6E012}" type="uaqdatetime1">
              <a:rPr lang="ar-SA" smtClean="0"/>
              <a:t>19/12/37</a:t>
            </a:fld>
            <a:endParaRPr lang="ar-SA"/>
          </a:p>
        </p:txBody>
      </p:sp>
      <p:sp>
        <p:nvSpPr>
          <p:cNvPr id="6" name="Footer Placeholder 5"/>
          <p:cNvSpPr>
            <a:spLocks noGrp="1"/>
          </p:cNvSpPr>
          <p:nvPr>
            <p:ph type="ftr" sz="quarter" idx="11"/>
          </p:nvPr>
        </p:nvSpPr>
        <p:spPr/>
        <p:txBody>
          <a:bodyPr/>
          <a:lstStyle/>
          <a:p>
            <a:r>
              <a:rPr lang="ar-SA" smtClean="0"/>
              <a:t>أ.أماني الحسن </a:t>
            </a:r>
            <a:endParaRPr lang="ar-SA"/>
          </a:p>
        </p:txBody>
      </p:sp>
      <p:sp>
        <p:nvSpPr>
          <p:cNvPr id="7" name="Slide Number Placeholder 6"/>
          <p:cNvSpPr>
            <a:spLocks noGrp="1"/>
          </p:cNvSpPr>
          <p:nvPr>
            <p:ph type="sldNum" sz="quarter" idx="12"/>
          </p:nvPr>
        </p:nvSpPr>
        <p:spPr/>
        <p:txBody>
          <a:bodyPr/>
          <a:lstStyle/>
          <a:p>
            <a:fld id="{CA1993E1-883A-43E6-A76D-51632402A5F4}" type="slidenum">
              <a:rPr lang="ar-SA" smtClean="0"/>
              <a:t>‹#›</a:t>
            </a:fld>
            <a:endParaRPr lang="ar-SA"/>
          </a:p>
        </p:txBody>
      </p:sp>
      <p:sp>
        <p:nvSpPr>
          <p:cNvPr id="13" name="TextBox 12"/>
          <p:cNvSpPr txBox="1"/>
          <p:nvPr/>
        </p:nvSpPr>
        <p:spPr>
          <a:xfrm>
            <a:off x="685801" y="89262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473083" y="292282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2548102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685800" y="1723854"/>
            <a:ext cx="10394707" cy="2511835"/>
          </a:xfrm>
        </p:spPr>
        <p:txBody>
          <a:bodyPr anchor="b">
            <a:normAutofit/>
          </a:bodyPr>
          <a:lstStyle>
            <a:lvl1pPr algn="l">
              <a:defRPr sz="4800"/>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685800" y="4247468"/>
            <a:ext cx="10394707" cy="1140644"/>
          </a:xfrm>
        </p:spPr>
        <p:txBody>
          <a:bodyPr anchor="t">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F9376384-CE21-4D98-B0F2-954312395F9F}" type="uaqdatetime1">
              <a:rPr lang="ar-SA" smtClean="0"/>
              <a:t>19/12/37</a:t>
            </a:fld>
            <a:endParaRPr lang="ar-SA"/>
          </a:p>
        </p:txBody>
      </p:sp>
      <p:sp>
        <p:nvSpPr>
          <p:cNvPr id="6" name="Footer Placeholder 5"/>
          <p:cNvSpPr>
            <a:spLocks noGrp="1"/>
          </p:cNvSpPr>
          <p:nvPr>
            <p:ph type="ftr" sz="quarter" idx="11"/>
          </p:nvPr>
        </p:nvSpPr>
        <p:spPr/>
        <p:txBody>
          <a:bodyPr/>
          <a:lstStyle/>
          <a:p>
            <a:r>
              <a:rPr lang="ar-SA" smtClean="0"/>
              <a:t>أ.أماني الحسن </a:t>
            </a:r>
            <a:endParaRPr lang="ar-SA"/>
          </a:p>
        </p:txBody>
      </p:sp>
      <p:sp>
        <p:nvSpPr>
          <p:cNvPr id="7" name="Slide Number Placeholder 6"/>
          <p:cNvSpPr>
            <a:spLocks noGrp="1"/>
          </p:cNvSpPr>
          <p:nvPr>
            <p:ph type="sldNum" sz="quarter" idx="12"/>
          </p:nvPr>
        </p:nvSpPr>
        <p:spPr/>
        <p:txBody>
          <a:bodyPr/>
          <a:lstStyle/>
          <a:p>
            <a:fld id="{CA1993E1-883A-43E6-A76D-51632402A5F4}" type="slidenum">
              <a:rPr lang="ar-SA" smtClean="0"/>
              <a:t>‹#›</a:t>
            </a:fld>
            <a:endParaRPr lang="ar-SA"/>
          </a:p>
        </p:txBody>
      </p:sp>
    </p:spTree>
    <p:extLst>
      <p:ext uri="{BB962C8B-B14F-4D97-AF65-F5344CB8AC3E}">
        <p14:creationId xmlns:p14="http://schemas.microsoft.com/office/powerpoint/2010/main" val="37926882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أعمدة">
    <p:spTree>
      <p:nvGrpSpPr>
        <p:cNvPr id="1" name=""/>
        <p:cNvGrpSpPr/>
        <p:nvPr/>
      </p:nvGrpSpPr>
      <p:grpSpPr>
        <a:xfrm>
          <a:off x="0" y="0"/>
          <a:ext cx="0" cy="0"/>
          <a:chOff x="0" y="0"/>
          <a:chExt cx="0" cy="0"/>
        </a:xfrm>
      </p:grpSpPr>
      <p:sp>
        <p:nvSpPr>
          <p:cNvPr id="15" name="Title 1"/>
          <p:cNvSpPr>
            <a:spLocks noGrp="1"/>
          </p:cNvSpPr>
          <p:nvPr>
            <p:ph type="title"/>
          </p:nvPr>
        </p:nvSpPr>
        <p:spPr>
          <a:xfrm>
            <a:off x="685802" y="685800"/>
            <a:ext cx="10394706" cy="1151965"/>
          </a:xfrm>
        </p:spPr>
        <p:txBody>
          <a:bodyPr/>
          <a:lstStyle>
            <a:lvl1pPr algn="ctr">
              <a:defRPr/>
            </a:lvl1pPr>
          </a:lstStyle>
          <a:p>
            <a:r>
              <a:rPr lang="ar-SA" smtClean="0"/>
              <a:t>انقر لتحرير نمط العنوان الرئيسي</a:t>
            </a:r>
            <a:endParaRPr lang="en-US" dirty="0"/>
          </a:p>
        </p:txBody>
      </p:sp>
      <p:sp>
        <p:nvSpPr>
          <p:cNvPr id="7" name="Text Placeholder 2"/>
          <p:cNvSpPr>
            <a:spLocks noGrp="1"/>
          </p:cNvSpPr>
          <p:nvPr>
            <p:ph type="body" idx="1"/>
          </p:nvPr>
        </p:nvSpPr>
        <p:spPr>
          <a:xfrm>
            <a:off x="68580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8" name="Text Placeholder 3"/>
          <p:cNvSpPr>
            <a:spLocks noGrp="1"/>
          </p:cNvSpPr>
          <p:nvPr>
            <p:ph type="body" sz="half" idx="15"/>
          </p:nvPr>
        </p:nvSpPr>
        <p:spPr>
          <a:xfrm>
            <a:off x="685802"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9" name="Text Placeholder 4"/>
          <p:cNvSpPr>
            <a:spLocks noGrp="1"/>
          </p:cNvSpPr>
          <p:nvPr>
            <p:ph type="body" sz="quarter" idx="3"/>
          </p:nvPr>
        </p:nvSpPr>
        <p:spPr>
          <a:xfrm>
            <a:off x="423462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10" name="Text Placeholder 3"/>
          <p:cNvSpPr>
            <a:spLocks noGrp="1"/>
          </p:cNvSpPr>
          <p:nvPr>
            <p:ph type="body" sz="half" idx="16"/>
          </p:nvPr>
        </p:nvSpPr>
        <p:spPr>
          <a:xfrm>
            <a:off x="4234621"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11" name="Text Placeholder 4"/>
          <p:cNvSpPr>
            <a:spLocks noGrp="1"/>
          </p:cNvSpPr>
          <p:nvPr>
            <p:ph type="body" sz="quarter" idx="13"/>
          </p:nvPr>
        </p:nvSpPr>
        <p:spPr>
          <a:xfrm>
            <a:off x="7770380"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12" name="Text Placeholder 3"/>
          <p:cNvSpPr>
            <a:spLocks noGrp="1"/>
          </p:cNvSpPr>
          <p:nvPr>
            <p:ph type="body" sz="half" idx="17"/>
          </p:nvPr>
        </p:nvSpPr>
        <p:spPr>
          <a:xfrm>
            <a:off x="7770380"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3" name="Date Placeholder 2"/>
          <p:cNvSpPr>
            <a:spLocks noGrp="1"/>
          </p:cNvSpPr>
          <p:nvPr>
            <p:ph type="dt" sz="half" idx="10"/>
          </p:nvPr>
        </p:nvSpPr>
        <p:spPr/>
        <p:txBody>
          <a:bodyPr/>
          <a:lstStyle/>
          <a:p>
            <a:fld id="{66B3724A-C4D8-466F-B5CE-A4B19DC7CC28}" type="uaqdatetime1">
              <a:rPr lang="ar-SA" smtClean="0"/>
              <a:t>19/12/37</a:t>
            </a:fld>
            <a:endParaRPr lang="ar-SA"/>
          </a:p>
        </p:txBody>
      </p:sp>
      <p:sp>
        <p:nvSpPr>
          <p:cNvPr id="4" name="Footer Placeholder 3"/>
          <p:cNvSpPr>
            <a:spLocks noGrp="1"/>
          </p:cNvSpPr>
          <p:nvPr>
            <p:ph type="ftr" sz="quarter" idx="11"/>
          </p:nvPr>
        </p:nvSpPr>
        <p:spPr/>
        <p:txBody>
          <a:bodyPr/>
          <a:lstStyle/>
          <a:p>
            <a:r>
              <a:rPr lang="ar-SA" smtClean="0"/>
              <a:t>أ.أماني الحسن </a:t>
            </a:r>
            <a:endParaRPr lang="ar-SA"/>
          </a:p>
        </p:txBody>
      </p:sp>
      <p:sp>
        <p:nvSpPr>
          <p:cNvPr id="5" name="Slide Number Placeholder 4"/>
          <p:cNvSpPr>
            <a:spLocks noGrp="1"/>
          </p:cNvSpPr>
          <p:nvPr>
            <p:ph type="sldNum" sz="quarter" idx="12"/>
          </p:nvPr>
        </p:nvSpPr>
        <p:spPr/>
        <p:txBody>
          <a:bodyPr/>
          <a:lstStyle/>
          <a:p>
            <a:fld id="{CA1993E1-883A-43E6-A76D-51632402A5F4}" type="slidenum">
              <a:rPr lang="ar-SA" smtClean="0"/>
              <a:t>‹#›</a:t>
            </a:fld>
            <a:endParaRPr lang="ar-SA"/>
          </a:p>
        </p:txBody>
      </p:sp>
    </p:spTree>
    <p:extLst>
      <p:ext uri="{BB962C8B-B14F-4D97-AF65-F5344CB8AC3E}">
        <p14:creationId xmlns:p14="http://schemas.microsoft.com/office/powerpoint/2010/main" val="9885413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أعمدة صور">
    <p:spTree>
      <p:nvGrpSpPr>
        <p:cNvPr id="1" name=""/>
        <p:cNvGrpSpPr/>
        <p:nvPr/>
      </p:nvGrpSpPr>
      <p:grpSpPr>
        <a:xfrm>
          <a:off x="0" y="0"/>
          <a:ext cx="0" cy="0"/>
          <a:chOff x="0" y="0"/>
          <a:chExt cx="0" cy="0"/>
        </a:xfrm>
      </p:grpSpPr>
      <p:sp>
        <p:nvSpPr>
          <p:cNvPr id="30" name="Title 1"/>
          <p:cNvSpPr>
            <a:spLocks noGrp="1"/>
          </p:cNvSpPr>
          <p:nvPr>
            <p:ph type="title"/>
          </p:nvPr>
        </p:nvSpPr>
        <p:spPr>
          <a:xfrm>
            <a:off x="685801" y="685800"/>
            <a:ext cx="10396882" cy="1151965"/>
          </a:xfrm>
        </p:spPr>
        <p:txBody>
          <a:bodyPr/>
          <a:lstStyle>
            <a:lvl1pPr algn="ctr">
              <a:defRPr/>
            </a:lvl1pPr>
          </a:lstStyle>
          <a:p>
            <a:r>
              <a:rPr lang="ar-SA" smtClean="0"/>
              <a:t>انقر لتحرير نمط العنوان الرئيسي</a:t>
            </a:r>
            <a:endParaRPr lang="en-US" dirty="0"/>
          </a:p>
        </p:txBody>
      </p:sp>
      <p:sp>
        <p:nvSpPr>
          <p:cNvPr id="19" name="Text Placeholder 2"/>
          <p:cNvSpPr>
            <a:spLocks noGrp="1"/>
          </p:cNvSpPr>
          <p:nvPr>
            <p:ph type="body" idx="1"/>
          </p:nvPr>
        </p:nvSpPr>
        <p:spPr>
          <a:xfrm>
            <a:off x="69184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20" name="Picture Placeholder 2"/>
          <p:cNvSpPr>
            <a:spLocks noGrp="1" noChangeAspect="1"/>
          </p:cNvSpPr>
          <p:nvPr>
            <p:ph type="pic" idx="15"/>
          </p:nvPr>
        </p:nvSpPr>
        <p:spPr>
          <a:xfrm>
            <a:off x="685780" y="2063395"/>
            <a:ext cx="3310128" cy="1536725"/>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21" name="Text Placeholder 3"/>
          <p:cNvSpPr>
            <a:spLocks noGrp="1"/>
          </p:cNvSpPr>
          <p:nvPr>
            <p:ph type="body" sz="half" idx="18"/>
          </p:nvPr>
        </p:nvSpPr>
        <p:spPr>
          <a:xfrm>
            <a:off x="691840" y="4389287"/>
            <a:ext cx="3310128" cy="98529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22" name="Text Placeholder 4"/>
          <p:cNvSpPr>
            <a:spLocks noGrp="1"/>
          </p:cNvSpPr>
          <p:nvPr>
            <p:ph type="body" sz="quarter" idx="3"/>
          </p:nvPr>
        </p:nvSpPr>
        <p:spPr>
          <a:xfrm>
            <a:off x="423741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23" name="Picture Placeholder 2"/>
          <p:cNvSpPr>
            <a:spLocks noGrp="1" noChangeAspect="1"/>
          </p:cNvSpPr>
          <p:nvPr>
            <p:ph type="pic" idx="21"/>
          </p:nvPr>
        </p:nvSpPr>
        <p:spPr>
          <a:xfrm>
            <a:off x="4235999" y="2063395"/>
            <a:ext cx="3310128" cy="1535237"/>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24" name="Text Placeholder 3"/>
          <p:cNvSpPr>
            <a:spLocks noGrp="1"/>
          </p:cNvSpPr>
          <p:nvPr>
            <p:ph type="body" sz="half" idx="19"/>
          </p:nvPr>
        </p:nvSpPr>
        <p:spPr>
          <a:xfrm>
            <a:off x="4235999" y="4389286"/>
            <a:ext cx="3310128" cy="98530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25" name="Text Placeholder 4"/>
          <p:cNvSpPr>
            <a:spLocks noGrp="1"/>
          </p:cNvSpPr>
          <p:nvPr>
            <p:ph type="body" sz="quarter" idx="13"/>
          </p:nvPr>
        </p:nvSpPr>
        <p:spPr>
          <a:xfrm>
            <a:off x="7768944"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26" name="Picture Placeholder 2"/>
          <p:cNvSpPr>
            <a:spLocks noGrp="1" noChangeAspect="1"/>
          </p:cNvSpPr>
          <p:nvPr>
            <p:ph type="pic" idx="22"/>
          </p:nvPr>
        </p:nvSpPr>
        <p:spPr>
          <a:xfrm>
            <a:off x="7768819" y="2063394"/>
            <a:ext cx="3310128" cy="1537196"/>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27" name="Text Placeholder 3"/>
          <p:cNvSpPr>
            <a:spLocks noGrp="1"/>
          </p:cNvSpPr>
          <p:nvPr>
            <p:ph type="body" sz="half" idx="20"/>
          </p:nvPr>
        </p:nvSpPr>
        <p:spPr>
          <a:xfrm>
            <a:off x="7768819" y="4389284"/>
            <a:ext cx="3310128" cy="98530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3" name="Date Placeholder 2"/>
          <p:cNvSpPr>
            <a:spLocks noGrp="1"/>
          </p:cNvSpPr>
          <p:nvPr>
            <p:ph type="dt" sz="half" idx="10"/>
          </p:nvPr>
        </p:nvSpPr>
        <p:spPr/>
        <p:txBody>
          <a:bodyPr/>
          <a:lstStyle/>
          <a:p>
            <a:fld id="{F44EB382-6E53-4B3A-99F6-BB4C52BF243E}" type="uaqdatetime1">
              <a:rPr lang="ar-SA" smtClean="0"/>
              <a:t>19/12/37</a:t>
            </a:fld>
            <a:endParaRPr lang="ar-SA"/>
          </a:p>
        </p:txBody>
      </p:sp>
      <p:sp>
        <p:nvSpPr>
          <p:cNvPr id="4" name="Footer Placeholder 3"/>
          <p:cNvSpPr>
            <a:spLocks noGrp="1"/>
          </p:cNvSpPr>
          <p:nvPr>
            <p:ph type="ftr" sz="quarter" idx="11"/>
          </p:nvPr>
        </p:nvSpPr>
        <p:spPr/>
        <p:txBody>
          <a:bodyPr/>
          <a:lstStyle/>
          <a:p>
            <a:r>
              <a:rPr lang="ar-SA" smtClean="0"/>
              <a:t>أ.أماني الحسن </a:t>
            </a:r>
            <a:endParaRPr lang="ar-SA"/>
          </a:p>
        </p:txBody>
      </p:sp>
      <p:sp>
        <p:nvSpPr>
          <p:cNvPr id="5" name="Slide Number Placeholder 4"/>
          <p:cNvSpPr>
            <a:spLocks noGrp="1"/>
          </p:cNvSpPr>
          <p:nvPr>
            <p:ph type="sldNum" sz="quarter" idx="12"/>
          </p:nvPr>
        </p:nvSpPr>
        <p:spPr/>
        <p:txBody>
          <a:bodyPr/>
          <a:lstStyle/>
          <a:p>
            <a:fld id="{CA1993E1-883A-43E6-A76D-51632402A5F4}" type="slidenum">
              <a:rPr lang="ar-SA" smtClean="0"/>
              <a:t>‹#›</a:t>
            </a:fld>
            <a:endParaRPr lang="ar-SA"/>
          </a:p>
        </p:txBody>
      </p:sp>
    </p:spTree>
    <p:extLst>
      <p:ext uri="{BB962C8B-B14F-4D97-AF65-F5344CB8AC3E}">
        <p14:creationId xmlns:p14="http://schemas.microsoft.com/office/powerpoint/2010/main" val="42829304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ar-SA" smtClean="0"/>
              <a:t>انقر لتحرير نمط العنوان الرئيسي</a:t>
            </a:r>
            <a:endParaRPr lang="en-US" dirty="0"/>
          </a:p>
        </p:txBody>
      </p:sp>
      <p:sp>
        <p:nvSpPr>
          <p:cNvPr id="11" name="Vertical Text Placeholder 2"/>
          <p:cNvSpPr>
            <a:spLocks noGrp="1"/>
          </p:cNvSpPr>
          <p:nvPr>
            <p:ph type="body" orient="vert" sz="quarter" idx="13"/>
          </p:nvPr>
        </p:nvSpPr>
        <p:spPr>
          <a:xfrm>
            <a:off x="685800" y="2063396"/>
            <a:ext cx="10394707" cy="3311190"/>
          </a:xfrm>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93AC34E6-9CD1-4A79-BA33-30317F8B947C}" type="uaqdatetime1">
              <a:rPr lang="ar-SA" smtClean="0"/>
              <a:t>19/12/37</a:t>
            </a:fld>
            <a:endParaRPr lang="ar-SA"/>
          </a:p>
        </p:txBody>
      </p:sp>
      <p:sp>
        <p:nvSpPr>
          <p:cNvPr id="5" name="Footer Placeholder 4"/>
          <p:cNvSpPr>
            <a:spLocks noGrp="1"/>
          </p:cNvSpPr>
          <p:nvPr>
            <p:ph type="ftr" sz="quarter" idx="11"/>
          </p:nvPr>
        </p:nvSpPr>
        <p:spPr/>
        <p:txBody>
          <a:bodyPr/>
          <a:lstStyle/>
          <a:p>
            <a:r>
              <a:rPr lang="ar-SA" smtClean="0"/>
              <a:t>أ.أماني الحسن </a:t>
            </a:r>
            <a:endParaRPr lang="ar-SA"/>
          </a:p>
        </p:txBody>
      </p:sp>
      <p:sp>
        <p:nvSpPr>
          <p:cNvPr id="6" name="Slide Number Placeholder 5"/>
          <p:cNvSpPr>
            <a:spLocks noGrp="1"/>
          </p:cNvSpPr>
          <p:nvPr>
            <p:ph type="sldNum" sz="quarter" idx="12"/>
          </p:nvPr>
        </p:nvSpPr>
        <p:spPr/>
        <p:txBody>
          <a:bodyPr/>
          <a:lstStyle/>
          <a:p>
            <a:fld id="{CA1993E1-883A-43E6-A76D-51632402A5F4}" type="slidenum">
              <a:rPr lang="ar-SA" smtClean="0"/>
              <a:t>‹#›</a:t>
            </a:fld>
            <a:endParaRPr lang="ar-SA"/>
          </a:p>
        </p:txBody>
      </p:sp>
    </p:spTree>
    <p:extLst>
      <p:ext uri="{BB962C8B-B14F-4D97-AF65-F5344CB8AC3E}">
        <p14:creationId xmlns:p14="http://schemas.microsoft.com/office/powerpoint/2010/main" val="22159987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15862" y="685800"/>
            <a:ext cx="2264646" cy="4688785"/>
          </a:xfrm>
        </p:spPr>
        <p:txBody>
          <a:bodyPr vert="eaVert"/>
          <a:lstStyle>
            <a:lvl1pPr algn="l">
              <a:defRPr/>
            </a:lvl1pPr>
          </a:lstStyle>
          <a:p>
            <a:r>
              <a:rPr lang="ar-SA" smtClean="0"/>
              <a:t>انقر لتحرير نمط العنوان الرئيسي</a:t>
            </a:r>
            <a:endParaRPr lang="en-US" dirty="0"/>
          </a:p>
        </p:txBody>
      </p:sp>
      <p:sp>
        <p:nvSpPr>
          <p:cNvPr id="8" name="Vertical Text Placeholder 2"/>
          <p:cNvSpPr>
            <a:spLocks noGrp="1"/>
          </p:cNvSpPr>
          <p:nvPr>
            <p:ph type="body" orient="vert" sz="quarter" idx="13"/>
          </p:nvPr>
        </p:nvSpPr>
        <p:spPr>
          <a:xfrm>
            <a:off x="685800" y="685800"/>
            <a:ext cx="7904431" cy="4688785"/>
          </a:xfrm>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A975CB85-F5C3-4735-9936-DB7EAD677430}" type="uaqdatetime1">
              <a:rPr lang="ar-SA" smtClean="0"/>
              <a:t>19/12/37</a:t>
            </a:fld>
            <a:endParaRPr lang="ar-SA"/>
          </a:p>
        </p:txBody>
      </p:sp>
      <p:sp>
        <p:nvSpPr>
          <p:cNvPr id="5" name="Footer Placeholder 4"/>
          <p:cNvSpPr>
            <a:spLocks noGrp="1"/>
          </p:cNvSpPr>
          <p:nvPr>
            <p:ph type="ftr" sz="quarter" idx="11"/>
          </p:nvPr>
        </p:nvSpPr>
        <p:spPr/>
        <p:txBody>
          <a:bodyPr/>
          <a:lstStyle/>
          <a:p>
            <a:r>
              <a:rPr lang="ar-SA" smtClean="0"/>
              <a:t>أ.أماني الحسن </a:t>
            </a:r>
            <a:endParaRPr lang="ar-SA"/>
          </a:p>
        </p:txBody>
      </p:sp>
      <p:sp>
        <p:nvSpPr>
          <p:cNvPr id="6" name="Slide Number Placeholder 5"/>
          <p:cNvSpPr>
            <a:spLocks noGrp="1"/>
          </p:cNvSpPr>
          <p:nvPr>
            <p:ph type="sldNum" sz="quarter" idx="12"/>
          </p:nvPr>
        </p:nvSpPr>
        <p:spPr/>
        <p:txBody>
          <a:bodyPr/>
          <a:lstStyle/>
          <a:p>
            <a:fld id="{CA1993E1-883A-43E6-A76D-51632402A5F4}" type="slidenum">
              <a:rPr lang="ar-SA" smtClean="0"/>
              <a:t>‹#›</a:t>
            </a:fld>
            <a:endParaRPr lang="ar-SA"/>
          </a:p>
        </p:txBody>
      </p:sp>
    </p:spTree>
    <p:extLst>
      <p:ext uri="{BB962C8B-B14F-4D97-AF65-F5344CB8AC3E}">
        <p14:creationId xmlns:p14="http://schemas.microsoft.com/office/powerpoint/2010/main" val="33677366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12" name="Content Placeholder 2"/>
          <p:cNvSpPr>
            <a:spLocks noGrp="1"/>
          </p:cNvSpPr>
          <p:nvPr>
            <p:ph sz="quarter" idx="13"/>
          </p:nvPr>
        </p:nvSpPr>
        <p:spPr>
          <a:xfrm>
            <a:off x="685800" y="2063396"/>
            <a:ext cx="10394707" cy="3311189"/>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6BD79E2D-3799-47A5-A3F2-097FCD83AED9}" type="uaqdatetime1">
              <a:rPr lang="ar-SA" smtClean="0"/>
              <a:t>19/12/37</a:t>
            </a:fld>
            <a:endParaRPr lang="ar-SA"/>
          </a:p>
        </p:txBody>
      </p:sp>
      <p:sp>
        <p:nvSpPr>
          <p:cNvPr id="5" name="Footer Placeholder 4"/>
          <p:cNvSpPr>
            <a:spLocks noGrp="1"/>
          </p:cNvSpPr>
          <p:nvPr>
            <p:ph type="ftr" sz="quarter" idx="11"/>
          </p:nvPr>
        </p:nvSpPr>
        <p:spPr/>
        <p:txBody>
          <a:bodyPr/>
          <a:lstStyle/>
          <a:p>
            <a:r>
              <a:rPr lang="ar-SA" smtClean="0"/>
              <a:t>أ.أماني الحسن </a:t>
            </a:r>
            <a:endParaRPr lang="ar-SA"/>
          </a:p>
        </p:txBody>
      </p:sp>
      <p:sp>
        <p:nvSpPr>
          <p:cNvPr id="6" name="Slide Number Placeholder 5"/>
          <p:cNvSpPr>
            <a:spLocks noGrp="1"/>
          </p:cNvSpPr>
          <p:nvPr>
            <p:ph type="sldNum" sz="quarter" idx="12"/>
          </p:nvPr>
        </p:nvSpPr>
        <p:spPr/>
        <p:txBody>
          <a:bodyPr/>
          <a:lstStyle/>
          <a:p>
            <a:fld id="{CA1993E1-883A-43E6-A76D-51632402A5F4}" type="slidenum">
              <a:rPr lang="ar-SA" smtClean="0"/>
              <a:t>‹#›</a:t>
            </a:fld>
            <a:endParaRPr lang="ar-SA"/>
          </a:p>
        </p:txBody>
      </p:sp>
    </p:spTree>
    <p:extLst>
      <p:ext uri="{BB962C8B-B14F-4D97-AF65-F5344CB8AC3E}">
        <p14:creationId xmlns:p14="http://schemas.microsoft.com/office/powerpoint/2010/main" val="36315462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4707" cy="3193487"/>
          </a:xfrm>
        </p:spPr>
        <p:txBody>
          <a:bodyPr anchor="b">
            <a:normAutofit/>
          </a:bodyPr>
          <a:lstStyle>
            <a:lvl1pPr algn="l">
              <a:defRPr sz="540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85801" y="3742267"/>
            <a:ext cx="10394707" cy="1639614"/>
          </a:xfrm>
        </p:spPr>
        <p:txBody>
          <a:bodyPr anchor="t">
            <a:normAutofit/>
          </a:bodyPr>
          <a:lstStyle>
            <a:lvl1pPr marL="0" indent="0" algn="l">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69F19E59-2D18-448C-9473-D549AD598BA5}" type="uaqdatetime1">
              <a:rPr lang="ar-SA" smtClean="0"/>
              <a:t>19/12/37</a:t>
            </a:fld>
            <a:endParaRPr lang="ar-SA"/>
          </a:p>
        </p:txBody>
      </p:sp>
      <p:sp>
        <p:nvSpPr>
          <p:cNvPr id="5" name="Footer Placeholder 4"/>
          <p:cNvSpPr>
            <a:spLocks noGrp="1"/>
          </p:cNvSpPr>
          <p:nvPr>
            <p:ph type="ftr" sz="quarter" idx="11"/>
          </p:nvPr>
        </p:nvSpPr>
        <p:spPr/>
        <p:txBody>
          <a:bodyPr/>
          <a:lstStyle/>
          <a:p>
            <a:r>
              <a:rPr lang="ar-SA" smtClean="0"/>
              <a:t>أ.أماني الحسن </a:t>
            </a:r>
            <a:endParaRPr lang="ar-SA"/>
          </a:p>
        </p:txBody>
      </p:sp>
      <p:sp>
        <p:nvSpPr>
          <p:cNvPr id="6" name="Slide Number Placeholder 5"/>
          <p:cNvSpPr>
            <a:spLocks noGrp="1"/>
          </p:cNvSpPr>
          <p:nvPr>
            <p:ph type="sldNum" sz="quarter" idx="12"/>
          </p:nvPr>
        </p:nvSpPr>
        <p:spPr/>
        <p:txBody>
          <a:bodyPr/>
          <a:lstStyle/>
          <a:p>
            <a:fld id="{CA1993E1-883A-43E6-A76D-51632402A5F4}" type="slidenum">
              <a:rPr lang="ar-SA" smtClean="0"/>
              <a:t>‹#›</a:t>
            </a:fld>
            <a:endParaRPr lang="ar-SA"/>
          </a:p>
        </p:txBody>
      </p:sp>
    </p:spTree>
    <p:extLst>
      <p:ext uri="{BB962C8B-B14F-4D97-AF65-F5344CB8AC3E}">
        <p14:creationId xmlns:p14="http://schemas.microsoft.com/office/powerpoint/2010/main" val="15733943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6882" cy="1158140"/>
          </a:xfrm>
        </p:spPr>
        <p:txBody>
          <a:bodyPr/>
          <a:lstStyle/>
          <a:p>
            <a:r>
              <a:rPr lang="ar-SA" smtClean="0"/>
              <a:t>انقر لتحرير نمط العنوان الرئيسي</a:t>
            </a:r>
            <a:endParaRPr lang="en-US" dirty="0"/>
          </a:p>
        </p:txBody>
      </p:sp>
      <p:sp>
        <p:nvSpPr>
          <p:cNvPr id="12" name="Content Placeholder 2"/>
          <p:cNvSpPr>
            <a:spLocks noGrp="1"/>
          </p:cNvSpPr>
          <p:nvPr>
            <p:ph sz="quarter" idx="13"/>
          </p:nvPr>
        </p:nvSpPr>
        <p:spPr>
          <a:xfrm>
            <a:off x="685800" y="2063396"/>
            <a:ext cx="5088714" cy="3311189"/>
          </a:xfrm>
        </p:spPr>
        <p:txBody>
          <a:bodyPr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3" name="Content Placeholder 3"/>
          <p:cNvSpPr>
            <a:spLocks noGrp="1"/>
          </p:cNvSpPr>
          <p:nvPr>
            <p:ph sz="quarter" idx="14"/>
          </p:nvPr>
        </p:nvSpPr>
        <p:spPr>
          <a:xfrm>
            <a:off x="5993971" y="2063396"/>
            <a:ext cx="5086538" cy="3311189"/>
          </a:xfrm>
        </p:spPr>
        <p:txBody>
          <a:bodyPr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042FD4AD-408B-40E0-9CD5-6901BF20F807}" type="uaqdatetime1">
              <a:rPr lang="ar-SA" smtClean="0"/>
              <a:t>19/12/37</a:t>
            </a:fld>
            <a:endParaRPr lang="ar-SA"/>
          </a:p>
        </p:txBody>
      </p:sp>
      <p:sp>
        <p:nvSpPr>
          <p:cNvPr id="6" name="Footer Placeholder 5"/>
          <p:cNvSpPr>
            <a:spLocks noGrp="1"/>
          </p:cNvSpPr>
          <p:nvPr>
            <p:ph type="ftr" sz="quarter" idx="11"/>
          </p:nvPr>
        </p:nvSpPr>
        <p:spPr/>
        <p:txBody>
          <a:bodyPr/>
          <a:lstStyle/>
          <a:p>
            <a:r>
              <a:rPr lang="ar-SA" smtClean="0"/>
              <a:t>أ.أماني الحسن </a:t>
            </a:r>
            <a:endParaRPr lang="ar-SA"/>
          </a:p>
        </p:txBody>
      </p:sp>
      <p:sp>
        <p:nvSpPr>
          <p:cNvPr id="7" name="Slide Number Placeholder 6"/>
          <p:cNvSpPr>
            <a:spLocks noGrp="1"/>
          </p:cNvSpPr>
          <p:nvPr>
            <p:ph type="sldNum" sz="quarter" idx="12"/>
          </p:nvPr>
        </p:nvSpPr>
        <p:spPr/>
        <p:txBody>
          <a:bodyPr/>
          <a:lstStyle/>
          <a:p>
            <a:fld id="{CA1993E1-883A-43E6-A76D-51632402A5F4}" type="slidenum">
              <a:rPr lang="ar-SA" smtClean="0"/>
              <a:t>‹#›</a:t>
            </a:fld>
            <a:endParaRPr lang="ar-SA"/>
          </a:p>
        </p:txBody>
      </p:sp>
    </p:spTree>
    <p:extLst>
      <p:ext uri="{BB962C8B-B14F-4D97-AF65-F5344CB8AC3E}">
        <p14:creationId xmlns:p14="http://schemas.microsoft.com/office/powerpoint/2010/main" val="6714382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4707" cy="1158140"/>
          </a:xfrm>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918356" y="2063396"/>
            <a:ext cx="4856158"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12" name="Content Placeholder 3"/>
          <p:cNvSpPr>
            <a:spLocks noGrp="1"/>
          </p:cNvSpPr>
          <p:nvPr>
            <p:ph sz="quarter" idx="13"/>
          </p:nvPr>
        </p:nvSpPr>
        <p:spPr>
          <a:xfrm>
            <a:off x="685802" y="2861733"/>
            <a:ext cx="5088712" cy="2512852"/>
          </a:xfrm>
        </p:spPr>
        <p:txBody>
          <a:bodyPr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218191" y="2063396"/>
            <a:ext cx="4864491"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13" name="Content Placeholder 5"/>
          <p:cNvSpPr>
            <a:spLocks noGrp="1"/>
          </p:cNvSpPr>
          <p:nvPr>
            <p:ph sz="quarter" idx="14"/>
          </p:nvPr>
        </p:nvSpPr>
        <p:spPr>
          <a:xfrm>
            <a:off x="5993969" y="2861733"/>
            <a:ext cx="5088713" cy="2512852"/>
          </a:xfrm>
        </p:spPr>
        <p:txBody>
          <a:bodyPr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70F6D262-C717-4B2E-AA65-9D7B9D725557}" type="uaqdatetime1">
              <a:rPr lang="ar-SA" smtClean="0"/>
              <a:t>19/12/37</a:t>
            </a:fld>
            <a:endParaRPr lang="ar-SA"/>
          </a:p>
        </p:txBody>
      </p:sp>
      <p:sp>
        <p:nvSpPr>
          <p:cNvPr id="8" name="Footer Placeholder 7"/>
          <p:cNvSpPr>
            <a:spLocks noGrp="1"/>
          </p:cNvSpPr>
          <p:nvPr>
            <p:ph type="ftr" sz="quarter" idx="11"/>
          </p:nvPr>
        </p:nvSpPr>
        <p:spPr/>
        <p:txBody>
          <a:bodyPr/>
          <a:lstStyle/>
          <a:p>
            <a:r>
              <a:rPr lang="ar-SA" smtClean="0"/>
              <a:t>أ.أماني الحسن </a:t>
            </a:r>
            <a:endParaRPr lang="ar-SA"/>
          </a:p>
        </p:txBody>
      </p:sp>
      <p:sp>
        <p:nvSpPr>
          <p:cNvPr id="9" name="Slide Number Placeholder 8"/>
          <p:cNvSpPr>
            <a:spLocks noGrp="1"/>
          </p:cNvSpPr>
          <p:nvPr>
            <p:ph type="sldNum" sz="quarter" idx="12"/>
          </p:nvPr>
        </p:nvSpPr>
        <p:spPr/>
        <p:txBody>
          <a:bodyPr/>
          <a:lstStyle/>
          <a:p>
            <a:fld id="{CA1993E1-883A-43E6-A76D-51632402A5F4}" type="slidenum">
              <a:rPr lang="ar-SA" smtClean="0"/>
              <a:t>‹#›</a:t>
            </a:fld>
            <a:endParaRPr lang="ar-SA"/>
          </a:p>
        </p:txBody>
      </p:sp>
    </p:spTree>
    <p:extLst>
      <p:ext uri="{BB962C8B-B14F-4D97-AF65-F5344CB8AC3E}">
        <p14:creationId xmlns:p14="http://schemas.microsoft.com/office/powerpoint/2010/main" val="31560639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7AC3CAE5-3CC3-43A1-9736-DE2E620D2A9D}" type="uaqdatetime1">
              <a:rPr lang="ar-SA" smtClean="0"/>
              <a:t>19/12/37</a:t>
            </a:fld>
            <a:endParaRPr lang="ar-SA"/>
          </a:p>
        </p:txBody>
      </p:sp>
      <p:sp>
        <p:nvSpPr>
          <p:cNvPr id="4" name="Footer Placeholder 3"/>
          <p:cNvSpPr>
            <a:spLocks noGrp="1"/>
          </p:cNvSpPr>
          <p:nvPr>
            <p:ph type="ftr" sz="quarter" idx="11"/>
          </p:nvPr>
        </p:nvSpPr>
        <p:spPr/>
        <p:txBody>
          <a:bodyPr/>
          <a:lstStyle/>
          <a:p>
            <a:r>
              <a:rPr lang="ar-SA" smtClean="0"/>
              <a:t>أ.أماني الحسن </a:t>
            </a:r>
            <a:endParaRPr lang="ar-SA"/>
          </a:p>
        </p:txBody>
      </p:sp>
      <p:sp>
        <p:nvSpPr>
          <p:cNvPr id="5" name="Slide Number Placeholder 4"/>
          <p:cNvSpPr>
            <a:spLocks noGrp="1"/>
          </p:cNvSpPr>
          <p:nvPr>
            <p:ph type="sldNum" sz="quarter" idx="12"/>
          </p:nvPr>
        </p:nvSpPr>
        <p:spPr/>
        <p:txBody>
          <a:bodyPr/>
          <a:lstStyle/>
          <a:p>
            <a:fld id="{CA1993E1-883A-43E6-A76D-51632402A5F4}" type="slidenum">
              <a:rPr lang="ar-SA" smtClean="0"/>
              <a:t>‹#›</a:t>
            </a:fld>
            <a:endParaRPr lang="ar-SA"/>
          </a:p>
        </p:txBody>
      </p:sp>
    </p:spTree>
    <p:extLst>
      <p:ext uri="{BB962C8B-B14F-4D97-AF65-F5344CB8AC3E}">
        <p14:creationId xmlns:p14="http://schemas.microsoft.com/office/powerpoint/2010/main" val="29123156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6C995D-8AE3-4290-BF9D-553963F82353}" type="uaqdatetime1">
              <a:rPr lang="ar-SA" smtClean="0"/>
              <a:t>19/12/37</a:t>
            </a:fld>
            <a:endParaRPr lang="ar-SA"/>
          </a:p>
        </p:txBody>
      </p:sp>
      <p:sp>
        <p:nvSpPr>
          <p:cNvPr id="3" name="Footer Placeholder 2"/>
          <p:cNvSpPr>
            <a:spLocks noGrp="1"/>
          </p:cNvSpPr>
          <p:nvPr>
            <p:ph type="ftr" sz="quarter" idx="11"/>
          </p:nvPr>
        </p:nvSpPr>
        <p:spPr/>
        <p:txBody>
          <a:bodyPr/>
          <a:lstStyle/>
          <a:p>
            <a:r>
              <a:rPr lang="ar-SA" smtClean="0"/>
              <a:t>أ.أماني الحسن </a:t>
            </a:r>
            <a:endParaRPr lang="ar-SA"/>
          </a:p>
        </p:txBody>
      </p:sp>
      <p:sp>
        <p:nvSpPr>
          <p:cNvPr id="4" name="Slide Number Placeholder 3"/>
          <p:cNvSpPr>
            <a:spLocks noGrp="1"/>
          </p:cNvSpPr>
          <p:nvPr>
            <p:ph type="sldNum" sz="quarter" idx="12"/>
          </p:nvPr>
        </p:nvSpPr>
        <p:spPr/>
        <p:txBody>
          <a:bodyPr/>
          <a:lstStyle/>
          <a:p>
            <a:fld id="{CA1993E1-883A-43E6-A76D-51632402A5F4}" type="slidenum">
              <a:rPr lang="ar-SA" smtClean="0"/>
              <a:t>‹#›</a:t>
            </a:fld>
            <a:endParaRPr lang="ar-SA"/>
          </a:p>
        </p:txBody>
      </p:sp>
    </p:spTree>
    <p:extLst>
      <p:ext uri="{BB962C8B-B14F-4D97-AF65-F5344CB8AC3E}">
        <p14:creationId xmlns:p14="http://schemas.microsoft.com/office/powerpoint/2010/main" val="36070833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93643" y="685800"/>
            <a:ext cx="4126860" cy="2023252"/>
          </a:xfrm>
        </p:spPr>
        <p:txBody>
          <a:bodyPr anchor="b">
            <a:normAutofit/>
          </a:bodyPr>
          <a:lstStyle>
            <a:lvl1pPr algn="ctr">
              <a:defRPr sz="3600"/>
            </a:lvl1pPr>
          </a:lstStyle>
          <a:p>
            <a:r>
              <a:rPr lang="ar-SA" smtClean="0"/>
              <a:t>انقر لتحرير نمط العنوان الرئيسي</a:t>
            </a:r>
            <a:endParaRPr lang="en-US" dirty="0"/>
          </a:p>
        </p:txBody>
      </p:sp>
      <p:sp>
        <p:nvSpPr>
          <p:cNvPr id="10" name="Content Placeholder 2"/>
          <p:cNvSpPr>
            <a:spLocks noGrp="1"/>
          </p:cNvSpPr>
          <p:nvPr>
            <p:ph sz="quarter" idx="13"/>
          </p:nvPr>
        </p:nvSpPr>
        <p:spPr>
          <a:xfrm>
            <a:off x="5046132" y="685800"/>
            <a:ext cx="6034375" cy="4688785"/>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693642" y="2709052"/>
            <a:ext cx="4126861" cy="2665533"/>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7607E78E-F6AF-4070-BCB1-64143A230537}" type="uaqdatetime1">
              <a:rPr lang="ar-SA" smtClean="0"/>
              <a:t>19/12/37</a:t>
            </a:fld>
            <a:endParaRPr lang="ar-SA"/>
          </a:p>
        </p:txBody>
      </p:sp>
      <p:sp>
        <p:nvSpPr>
          <p:cNvPr id="6" name="Footer Placeholder 5"/>
          <p:cNvSpPr>
            <a:spLocks noGrp="1"/>
          </p:cNvSpPr>
          <p:nvPr>
            <p:ph type="ftr" sz="quarter" idx="11"/>
          </p:nvPr>
        </p:nvSpPr>
        <p:spPr/>
        <p:txBody>
          <a:bodyPr/>
          <a:lstStyle/>
          <a:p>
            <a:r>
              <a:rPr lang="ar-SA" smtClean="0"/>
              <a:t>أ.أماني الحسن </a:t>
            </a:r>
            <a:endParaRPr lang="ar-SA"/>
          </a:p>
        </p:txBody>
      </p:sp>
      <p:sp>
        <p:nvSpPr>
          <p:cNvPr id="7" name="Slide Number Placeholder 6"/>
          <p:cNvSpPr>
            <a:spLocks noGrp="1"/>
          </p:cNvSpPr>
          <p:nvPr>
            <p:ph type="sldNum" sz="quarter" idx="12"/>
          </p:nvPr>
        </p:nvSpPr>
        <p:spPr/>
        <p:txBody>
          <a:bodyPr/>
          <a:lstStyle/>
          <a:p>
            <a:fld id="{CA1993E1-883A-43E6-A76D-51632402A5F4}" type="slidenum">
              <a:rPr lang="ar-SA" smtClean="0"/>
              <a:t>‹#›</a:t>
            </a:fld>
            <a:endParaRPr lang="ar-SA"/>
          </a:p>
        </p:txBody>
      </p:sp>
    </p:spTree>
    <p:extLst>
      <p:ext uri="{BB962C8B-B14F-4D97-AF65-F5344CB8AC3E}">
        <p14:creationId xmlns:p14="http://schemas.microsoft.com/office/powerpoint/2010/main" val="18817907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6345302" cy="2023252"/>
          </a:xfrm>
        </p:spPr>
        <p:txBody>
          <a:bodyPr anchor="b">
            <a:normAutofit/>
          </a:bodyPr>
          <a:lstStyle>
            <a:lvl1pPr algn="ctr">
              <a:defRPr sz="360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7482362" y="0"/>
            <a:ext cx="3598146" cy="507153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685801" y="2709052"/>
            <a:ext cx="6345301" cy="2362481"/>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E63C7F79-BEA4-4D4D-8018-7473219DB27B}" type="uaqdatetime1">
              <a:rPr lang="ar-SA" smtClean="0"/>
              <a:t>19/12/37</a:t>
            </a:fld>
            <a:endParaRPr lang="ar-SA"/>
          </a:p>
        </p:txBody>
      </p:sp>
      <p:sp>
        <p:nvSpPr>
          <p:cNvPr id="6" name="Footer Placeholder 5"/>
          <p:cNvSpPr>
            <a:spLocks noGrp="1"/>
          </p:cNvSpPr>
          <p:nvPr>
            <p:ph type="ftr" sz="quarter" idx="11"/>
          </p:nvPr>
        </p:nvSpPr>
        <p:spPr/>
        <p:txBody>
          <a:bodyPr/>
          <a:lstStyle/>
          <a:p>
            <a:r>
              <a:rPr lang="ar-SA" smtClean="0"/>
              <a:t>أ.أماني الحسن </a:t>
            </a:r>
            <a:endParaRPr lang="ar-SA"/>
          </a:p>
        </p:txBody>
      </p:sp>
      <p:sp>
        <p:nvSpPr>
          <p:cNvPr id="7" name="Slide Number Placeholder 6"/>
          <p:cNvSpPr>
            <a:spLocks noGrp="1"/>
          </p:cNvSpPr>
          <p:nvPr>
            <p:ph type="sldNum" sz="quarter" idx="12"/>
          </p:nvPr>
        </p:nvSpPr>
        <p:spPr/>
        <p:txBody>
          <a:bodyPr/>
          <a:lstStyle/>
          <a:p>
            <a:fld id="{CA1993E1-883A-43E6-A76D-51632402A5F4}" type="slidenum">
              <a:rPr lang="ar-SA" smtClean="0"/>
              <a:t>‹#›</a:t>
            </a:fld>
            <a:endParaRPr lang="ar-SA"/>
          </a:p>
        </p:txBody>
      </p:sp>
    </p:spTree>
    <p:extLst>
      <p:ext uri="{BB962C8B-B14F-4D97-AF65-F5344CB8AC3E}">
        <p14:creationId xmlns:p14="http://schemas.microsoft.com/office/powerpoint/2010/main" val="27735004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10" name="Group 9"/>
          <p:cNvGrpSpPr/>
          <p:nvPr/>
        </p:nvGrpSpPr>
        <p:grpSpPr>
          <a:xfrm>
            <a:off x="-25397" y="0"/>
            <a:ext cx="12005350"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13" name="Rectangle 12"/>
            <p:cNvSpPr/>
            <p:nvPr/>
          </p:nvSpPr>
          <p:spPr>
            <a:xfrm>
              <a:off x="1" y="5600215"/>
              <a:ext cx="11706512" cy="780581"/>
            </a:xfrm>
            <a:prstGeom prst="rect">
              <a:avLst/>
            </a:prstGeom>
            <a:gradFill flip="none" rotWithShape="1">
              <a:gsLst>
                <a:gs pos="34000">
                  <a:schemeClr val="accent2"/>
                </a:gs>
                <a:gs pos="100000">
                  <a:schemeClr val="accent2">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85801" y="685800"/>
            <a:ext cx="10396882" cy="1151965"/>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85800" y="2063396"/>
            <a:ext cx="10396883" cy="3311189"/>
          </a:xfrm>
          <a:prstGeom prst="rect">
            <a:avLst/>
          </a:prstGeom>
        </p:spPr>
        <p:txBody>
          <a:bodyPr vert="horz" lIns="91440" tIns="45720" rIns="91440" bIns="45720" rtlCol="0"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7298083" y="5757334"/>
            <a:ext cx="3784600" cy="498470"/>
          </a:xfrm>
          <a:prstGeom prst="rect">
            <a:avLst/>
          </a:prstGeom>
        </p:spPr>
        <p:txBody>
          <a:bodyPr vert="horz" lIns="91440" tIns="45720" rIns="91440" bIns="45720" rtlCol="0" anchor="ctr"/>
          <a:lstStyle>
            <a:lvl1pPr algn="r">
              <a:defRPr sz="3200" cap="all" baseline="0">
                <a:solidFill>
                  <a:schemeClr val="accent2">
                    <a:lumMod val="50000"/>
                  </a:schemeClr>
                </a:solidFill>
              </a:defRPr>
            </a:lvl1pPr>
          </a:lstStyle>
          <a:p>
            <a:fld id="{8E826F33-6768-4FD0-AE0A-45A5E565CF0B}" type="uaqdatetime1">
              <a:rPr lang="ar-SA" smtClean="0"/>
              <a:t>19/12/37</a:t>
            </a:fld>
            <a:endParaRPr lang="ar-SA"/>
          </a:p>
        </p:txBody>
      </p:sp>
      <p:sp>
        <p:nvSpPr>
          <p:cNvPr id="5" name="Footer Placeholder 4"/>
          <p:cNvSpPr>
            <a:spLocks noGrp="1"/>
          </p:cNvSpPr>
          <p:nvPr>
            <p:ph type="ftr" sz="quarter" idx="3"/>
          </p:nvPr>
        </p:nvSpPr>
        <p:spPr>
          <a:xfrm>
            <a:off x="685801" y="5757334"/>
            <a:ext cx="5499719" cy="498470"/>
          </a:xfrm>
          <a:prstGeom prst="rect">
            <a:avLst/>
          </a:prstGeom>
        </p:spPr>
        <p:txBody>
          <a:bodyPr vert="horz" lIns="91440" tIns="45720" rIns="91440" bIns="45720" rtlCol="0" anchor="ctr"/>
          <a:lstStyle>
            <a:lvl1pPr algn="l">
              <a:defRPr sz="3200" cap="all" baseline="0">
                <a:solidFill>
                  <a:schemeClr val="accent2">
                    <a:lumMod val="50000"/>
                  </a:schemeClr>
                </a:solidFill>
              </a:defRPr>
            </a:lvl1pPr>
          </a:lstStyle>
          <a:p>
            <a:r>
              <a:rPr lang="ar-SA" smtClean="0"/>
              <a:t>أ.أماني الحسن </a:t>
            </a:r>
            <a:endParaRPr lang="ar-SA"/>
          </a:p>
        </p:txBody>
      </p:sp>
      <p:sp>
        <p:nvSpPr>
          <p:cNvPr id="6" name="Slide Number Placeholder 5"/>
          <p:cNvSpPr>
            <a:spLocks noGrp="1"/>
          </p:cNvSpPr>
          <p:nvPr>
            <p:ph type="sldNum" sz="quarter" idx="4"/>
          </p:nvPr>
        </p:nvSpPr>
        <p:spPr>
          <a:xfrm>
            <a:off x="6287121" y="5757334"/>
            <a:ext cx="907186" cy="498470"/>
          </a:xfrm>
          <a:prstGeom prst="rect">
            <a:avLst/>
          </a:prstGeom>
        </p:spPr>
        <p:txBody>
          <a:bodyPr vert="horz" lIns="91440" tIns="45720" rIns="91440" bIns="45720" rtlCol="0" anchor="ctr"/>
          <a:lstStyle>
            <a:lvl1pPr algn="ctr">
              <a:defRPr sz="3200" cap="all" baseline="0">
                <a:solidFill>
                  <a:schemeClr val="accent2">
                    <a:lumMod val="50000"/>
                  </a:schemeClr>
                </a:solidFill>
              </a:defRPr>
            </a:lvl1pPr>
          </a:lstStyle>
          <a:p>
            <a:fld id="{CA1993E1-883A-43E6-A76D-51632402A5F4}" type="slidenum">
              <a:rPr lang="ar-SA" smtClean="0"/>
              <a:t>‹#›</a:t>
            </a:fld>
            <a:endParaRPr lang="ar-SA"/>
          </a:p>
        </p:txBody>
      </p:sp>
    </p:spTree>
    <p:extLst>
      <p:ext uri="{BB962C8B-B14F-4D97-AF65-F5344CB8AC3E}">
        <p14:creationId xmlns:p14="http://schemas.microsoft.com/office/powerpoint/2010/main" val="2361729908"/>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hf sldNum="0" hdr="0" dt="0"/>
  <p:txStyles>
    <p:titleStyle>
      <a:lvl1pPr algn="l" defTabSz="914400" rtl="1" eaLnBrk="1" latinLnBrk="0" hangingPunct="1">
        <a:lnSpc>
          <a:spcPct val="90000"/>
        </a:lnSpc>
        <a:spcBef>
          <a:spcPct val="0"/>
        </a:spcBef>
        <a:buNone/>
        <a:defRPr sz="5400" kern="1200" cap="all" baseline="0">
          <a:solidFill>
            <a:schemeClr val="accent1"/>
          </a:solidFill>
          <a:effectLst/>
          <a:latin typeface="+mj-lt"/>
          <a:ea typeface="+mj-ea"/>
          <a:cs typeface="+mj-cs"/>
        </a:defRPr>
      </a:lvl1pPr>
    </p:titleStyle>
    <p:bodyStyle>
      <a:lvl1pPr marL="228600" indent="-228600" algn="r" defTabSz="914400" rtl="1"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12.jpg"/><Relationship Id="rId1" Type="http://schemas.openxmlformats.org/officeDocument/2006/relationships/slideLayout" Target="../slideLayouts/slideLayout1.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2.xml"/><Relationship Id="rId5" Type="http://schemas.openxmlformats.org/officeDocument/2006/relationships/image" Target="../media/image16.jpg"/><Relationship Id="rId4" Type="http://schemas.openxmlformats.org/officeDocument/2006/relationships/image" Target="../media/image15.jpg"/></Relationships>
</file>

<file path=ppt/slides/_rels/slide13.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18.jpg"/><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19.jpg"/><Relationship Id="rId2" Type="http://schemas.openxmlformats.org/officeDocument/2006/relationships/diagramData" Target="../diagrams/data9.xml"/><Relationship Id="rId1" Type="http://schemas.openxmlformats.org/officeDocument/2006/relationships/slideLayout" Target="../slideLayouts/slideLayout1.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hyperlink" Target="http://www.google.com.sa/url?sa=i&amp;rct=j&amp;q=&amp;esrc=s&amp;frm=1&amp;source=images&amp;cd=&amp;cad=rja&amp;uact=8&amp;docid=GEiHVwQdSYLTgM&amp;tbnid=g_qFkRhe1DLLBM:&amp;ved=0CAUQjRw&amp;url=http://www.addyaiya.com/uin/arb/Viewdataitems.aspx?ProductId=309&amp;ei=-Wc5U8sh6qHRBf_jgNAP&amp;psig=AFQjCNEw0FQf0cKHzBRxJxz4ztJTG00aVQ&amp;ust=1396357349047498" TargetMode="Externa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7.jp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8.jpg"/><Relationship Id="rId2" Type="http://schemas.openxmlformats.org/officeDocument/2006/relationships/diagramData" Target="../diagrams/data3.xml"/><Relationship Id="rId1" Type="http://schemas.openxmlformats.org/officeDocument/2006/relationships/slideLayout" Target="../slideLayouts/slideLayout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b="1" cap="none"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
            </a:r>
            <a:br>
              <a:rPr lang="ar-SA" b="1" cap="none"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br>
            <a:r>
              <a:rPr lang="ar-SA" b="1" cap="none"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الصحة المدرسية </a:t>
            </a:r>
            <a:endParaRPr lang="ar-SA" b="1" cap="none"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
        <p:nvSpPr>
          <p:cNvPr id="3" name="عنوان فرعي 2"/>
          <p:cNvSpPr>
            <a:spLocks noGrp="1"/>
          </p:cNvSpPr>
          <p:nvPr>
            <p:ph type="subTitle" idx="1"/>
          </p:nvPr>
        </p:nvSpPr>
        <p:spPr/>
        <p:txBody>
          <a:bodyPr/>
          <a:lstStyle/>
          <a:p>
            <a:endParaRPr lang="ar-SA" dirty="0"/>
          </a:p>
        </p:txBody>
      </p:sp>
      <p:pic>
        <p:nvPicPr>
          <p:cNvPr id="4" name="صورة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1623" y="1255594"/>
            <a:ext cx="4152529" cy="2549798"/>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31129787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فرعي 4"/>
          <p:cNvSpPr>
            <a:spLocks noGrp="1"/>
          </p:cNvSpPr>
          <p:nvPr>
            <p:ph type="subTitle" idx="1"/>
          </p:nvPr>
        </p:nvSpPr>
        <p:spPr/>
        <p:txBody>
          <a:bodyPr/>
          <a:lstStyle/>
          <a:p>
            <a:endParaRPr lang="ar-SA"/>
          </a:p>
        </p:txBody>
      </p:sp>
      <p:graphicFrame>
        <p:nvGraphicFramePr>
          <p:cNvPr id="3" name="رسم تخطيطي 2"/>
          <p:cNvGraphicFramePr/>
          <p:nvPr>
            <p:extLst>
              <p:ext uri="{D42A27DB-BD31-4B8C-83A1-F6EECF244321}">
                <p14:modId xmlns:p14="http://schemas.microsoft.com/office/powerpoint/2010/main" val="3128412771"/>
              </p:ext>
            </p:extLst>
          </p:nvPr>
        </p:nvGraphicFramePr>
        <p:xfrm>
          <a:off x="1008415" y="723330"/>
          <a:ext cx="8128000" cy="50601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وسيلة شرح مع سهم إلى الأسفل 5"/>
          <p:cNvSpPr/>
          <p:nvPr/>
        </p:nvSpPr>
        <p:spPr>
          <a:xfrm>
            <a:off x="1446666" y="253480"/>
            <a:ext cx="8775511" cy="1050877"/>
          </a:xfrm>
          <a:prstGeom prst="downArrowCallout">
            <a:avLst/>
          </a:prstGeom>
          <a:ln>
            <a:noFill/>
          </a:ln>
          <a:effectLst/>
          <a:scene3d>
            <a:camera prst="orthographicFront">
              <a:rot lat="0" lon="0" rev="0"/>
            </a:camera>
            <a:lightRig rig="contrasting" dir="t">
              <a:rot lat="0" lon="0" rev="7800000"/>
            </a:lightRig>
          </a:scene3d>
          <a:sp3d>
            <a:bevelT w="139700" h="139700"/>
          </a:sp3d>
        </p:spPr>
        <p:style>
          <a:lnRef idx="1">
            <a:schemeClr val="accent1"/>
          </a:lnRef>
          <a:fillRef idx="3">
            <a:schemeClr val="accent1"/>
          </a:fillRef>
          <a:effectRef idx="2">
            <a:schemeClr val="accent1"/>
          </a:effectRef>
          <a:fontRef idx="minor">
            <a:schemeClr val="lt1"/>
          </a:fontRef>
        </p:style>
        <p:txBody>
          <a:bodyPr rtlCol="1" anchor="ctr"/>
          <a:lstStyle/>
          <a:p>
            <a:pPr algn="ctr"/>
            <a:r>
              <a:rPr lang="ar-SA" sz="4400" b="1" dirty="0">
                <a:solidFill>
                  <a:srgbClr val="0070C0"/>
                </a:solidFill>
              </a:rPr>
              <a:t>ج</a:t>
            </a:r>
            <a:r>
              <a:rPr lang="ar-SA" sz="4400" b="1" dirty="0" smtClean="0">
                <a:solidFill>
                  <a:srgbClr val="0070C0"/>
                </a:solidFill>
              </a:rPr>
              <a:t>- الوقاية من الأمراض المعدية ومكافحتها:</a:t>
            </a:r>
            <a:endParaRPr lang="ar-SA" sz="4400" b="1" dirty="0">
              <a:solidFill>
                <a:srgbClr val="0070C0"/>
              </a:solidFill>
            </a:endParaRPr>
          </a:p>
        </p:txBody>
      </p:sp>
      <p:sp>
        <p:nvSpPr>
          <p:cNvPr id="2" name="عنوان 1"/>
          <p:cNvSpPr>
            <a:spLocks noGrp="1"/>
          </p:cNvSpPr>
          <p:nvPr>
            <p:ph type="ctrTitle"/>
          </p:nvPr>
        </p:nvSpPr>
        <p:spPr/>
        <p:txBody>
          <a:bodyPr/>
          <a:lstStyle/>
          <a:p>
            <a:endParaRPr lang="ar-SA"/>
          </a:p>
        </p:txBody>
      </p:sp>
    </p:spTree>
    <p:extLst>
      <p:ext uri="{BB962C8B-B14F-4D97-AF65-F5344CB8AC3E}">
        <p14:creationId xmlns:p14="http://schemas.microsoft.com/office/powerpoint/2010/main" val="2734764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a:xfrm rot="21420000">
            <a:off x="834637" y="664137"/>
            <a:ext cx="9755187" cy="604955"/>
          </a:xfrm>
        </p:spPr>
        <p:txBody>
          <a:bodyPr>
            <a:normAutofit fontScale="90000"/>
          </a:bodyPr>
          <a:lstStyle/>
          <a:p>
            <a:r>
              <a:rPr lang="ar-SA" sz="4400" b="1" cap="none" dirty="0" smtClean="0">
                <a:ln w="12700">
                  <a:solidFill>
                    <a:schemeClr val="accent5"/>
                  </a:solidFill>
                  <a:prstDash val="solid"/>
                </a:ln>
                <a:pattFill prst="ltDnDiag">
                  <a:fgClr>
                    <a:schemeClr val="accent5">
                      <a:lumMod val="60000"/>
                      <a:lumOff val="40000"/>
                    </a:schemeClr>
                  </a:fgClr>
                  <a:bgClr>
                    <a:schemeClr val="bg1"/>
                  </a:bgClr>
                </a:pattFill>
              </a:rPr>
              <a:t>أهم التطعيمات التي تعطى لطفل المرحلة الابتدائية:</a:t>
            </a:r>
            <a:endParaRPr lang="ar-SA" sz="4400" b="1" cap="none" dirty="0">
              <a:ln w="12700">
                <a:solidFill>
                  <a:schemeClr val="accent5"/>
                </a:solidFill>
                <a:prstDash val="solid"/>
              </a:ln>
              <a:pattFill prst="ltDnDiag">
                <a:fgClr>
                  <a:schemeClr val="accent5">
                    <a:lumMod val="60000"/>
                    <a:lumOff val="40000"/>
                  </a:schemeClr>
                </a:fgClr>
                <a:bgClr>
                  <a:schemeClr val="bg1"/>
                </a:bgClr>
              </a:pattFill>
            </a:endParaRPr>
          </a:p>
        </p:txBody>
      </p:sp>
      <p:sp>
        <p:nvSpPr>
          <p:cNvPr id="5" name="عنوان فرعي 4"/>
          <p:cNvSpPr>
            <a:spLocks noGrp="1"/>
          </p:cNvSpPr>
          <p:nvPr>
            <p:ph type="subTitle" idx="1"/>
          </p:nvPr>
        </p:nvSpPr>
        <p:spPr/>
        <p:txBody>
          <a:bodyPr/>
          <a:lstStyle/>
          <a:p>
            <a:endParaRPr lang="ar-SA" dirty="0"/>
          </a:p>
        </p:txBody>
      </p:sp>
      <p:pic>
        <p:nvPicPr>
          <p:cNvPr id="7" name="صورة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6435" y="3999216"/>
            <a:ext cx="2841893" cy="2037584"/>
          </a:xfrm>
          <a:prstGeom prst="rect">
            <a:avLst/>
          </a:prstGeom>
          <a:ln>
            <a:noFill/>
          </a:ln>
          <a:effectLst>
            <a:softEdge rad="112500"/>
          </a:effectLst>
        </p:spPr>
      </p:pic>
      <p:graphicFrame>
        <p:nvGraphicFramePr>
          <p:cNvPr id="8" name="رسم تخطيطي 7"/>
          <p:cNvGraphicFramePr/>
          <p:nvPr>
            <p:extLst>
              <p:ext uri="{D42A27DB-BD31-4B8C-83A1-F6EECF244321}">
                <p14:modId xmlns:p14="http://schemas.microsoft.com/office/powerpoint/2010/main" val="1992076695"/>
              </p:ext>
            </p:extLst>
          </p:nvPr>
        </p:nvGraphicFramePr>
        <p:xfrm>
          <a:off x="2072943" y="1523950"/>
          <a:ext cx="8128000" cy="28880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91300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750"/>
                                        <p:tgtEl>
                                          <p:spTgt spid="8"/>
                                        </p:tgtEl>
                                      </p:cBhvr>
                                    </p:animEffect>
                                    <p:anim calcmode="lin" valueType="num">
                                      <p:cBhvr>
                                        <p:cTn id="8" dur="750" fill="hold"/>
                                        <p:tgtEl>
                                          <p:spTgt spid="8"/>
                                        </p:tgtEl>
                                        <p:attrNameLst>
                                          <p:attrName>ppt_x</p:attrName>
                                        </p:attrNameLst>
                                      </p:cBhvr>
                                      <p:tavLst>
                                        <p:tav tm="0">
                                          <p:val>
                                            <p:strVal val="#ppt_x"/>
                                          </p:val>
                                        </p:tav>
                                        <p:tav tm="100000">
                                          <p:val>
                                            <p:strVal val="#ppt_x"/>
                                          </p:val>
                                        </p:tav>
                                      </p:tavLst>
                                    </p:anim>
                                    <p:anim calcmode="lin" valueType="num">
                                      <p:cBhvr>
                                        <p:cTn id="9" dur="75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عنصر نائب للمحتوى 5"/>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9322826" y="1225888"/>
            <a:ext cx="1905000" cy="264795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4" name="Freeform 19"/>
          <p:cNvSpPr>
            <a:spLocks noGrp="1"/>
          </p:cNvSpPr>
          <p:nvPr>
            <p:ph type="title"/>
          </p:nvPr>
        </p:nvSpPr>
        <p:spPr bwMode="gray">
          <a:xfrm>
            <a:off x="685801" y="73923"/>
            <a:ext cx="10396882" cy="1151965"/>
          </a:xfrm>
          <a:custGeom>
            <a:avLst/>
            <a:gdLst/>
            <a:ahLst/>
            <a:cxnLst>
              <a:cxn ang="0">
                <a:pos x="266" y="42"/>
              </a:cxn>
              <a:cxn ang="0">
                <a:pos x="107" y="103"/>
              </a:cxn>
              <a:cxn ang="0">
                <a:pos x="69" y="200"/>
              </a:cxn>
              <a:cxn ang="0">
                <a:pos x="38" y="235"/>
              </a:cxn>
              <a:cxn ang="0">
                <a:pos x="15" y="332"/>
              </a:cxn>
              <a:cxn ang="0">
                <a:pos x="38" y="447"/>
              </a:cxn>
              <a:cxn ang="0">
                <a:pos x="198" y="587"/>
              </a:cxn>
              <a:cxn ang="0">
                <a:pos x="568" y="655"/>
              </a:cxn>
              <a:cxn ang="0">
                <a:pos x="928" y="699"/>
              </a:cxn>
              <a:cxn ang="0">
                <a:pos x="1751" y="746"/>
              </a:cxn>
              <a:cxn ang="0">
                <a:pos x="2388" y="739"/>
              </a:cxn>
              <a:cxn ang="0">
                <a:pos x="2624" y="761"/>
              </a:cxn>
              <a:cxn ang="0">
                <a:pos x="3030" y="737"/>
              </a:cxn>
              <a:cxn ang="0">
                <a:pos x="3707" y="640"/>
              </a:cxn>
              <a:cxn ang="0">
                <a:pos x="4057" y="579"/>
              </a:cxn>
              <a:cxn ang="0">
                <a:pos x="4225" y="526"/>
              </a:cxn>
              <a:cxn ang="0">
                <a:pos x="4331" y="508"/>
              </a:cxn>
              <a:cxn ang="0">
                <a:pos x="4225" y="491"/>
              </a:cxn>
              <a:cxn ang="0">
                <a:pos x="4346" y="526"/>
              </a:cxn>
              <a:cxn ang="0">
                <a:pos x="4643" y="455"/>
              </a:cxn>
              <a:cxn ang="0">
                <a:pos x="4849" y="341"/>
              </a:cxn>
              <a:cxn ang="0">
                <a:pos x="4674" y="279"/>
              </a:cxn>
              <a:cxn ang="0">
                <a:pos x="4110" y="297"/>
              </a:cxn>
              <a:cxn ang="0">
                <a:pos x="4293" y="297"/>
              </a:cxn>
              <a:cxn ang="0">
                <a:pos x="4651" y="200"/>
              </a:cxn>
              <a:cxn ang="0">
                <a:pos x="4514" y="147"/>
              </a:cxn>
              <a:cxn ang="0">
                <a:pos x="3920" y="174"/>
              </a:cxn>
              <a:cxn ang="0">
                <a:pos x="3966" y="147"/>
              </a:cxn>
              <a:cxn ang="0">
                <a:pos x="3578" y="121"/>
              </a:cxn>
              <a:cxn ang="0">
                <a:pos x="3159" y="165"/>
              </a:cxn>
              <a:cxn ang="0">
                <a:pos x="2260" y="187"/>
              </a:cxn>
              <a:cxn ang="0">
                <a:pos x="1880" y="175"/>
              </a:cxn>
              <a:cxn ang="0">
                <a:pos x="1460" y="175"/>
              </a:cxn>
              <a:cxn ang="0">
                <a:pos x="967" y="130"/>
              </a:cxn>
              <a:cxn ang="0">
                <a:pos x="746" y="59"/>
              </a:cxn>
              <a:cxn ang="0">
                <a:pos x="472" y="6"/>
              </a:cxn>
              <a:cxn ang="0">
                <a:pos x="306" y="4"/>
              </a:cxn>
            </a:cxnLst>
            <a:rect l="0" t="0" r="r" b="b"/>
            <a:pathLst>
              <a:path w="4864" h="769">
                <a:moveTo>
                  <a:pt x="306" y="4"/>
                </a:moveTo>
                <a:cubicBezTo>
                  <a:pt x="265" y="21"/>
                  <a:pt x="307" y="25"/>
                  <a:pt x="266" y="42"/>
                </a:cubicBezTo>
                <a:cubicBezTo>
                  <a:pt x="228" y="27"/>
                  <a:pt x="225" y="21"/>
                  <a:pt x="167" y="42"/>
                </a:cubicBezTo>
                <a:cubicBezTo>
                  <a:pt x="141" y="52"/>
                  <a:pt x="142" y="90"/>
                  <a:pt x="107" y="103"/>
                </a:cubicBezTo>
                <a:cubicBezTo>
                  <a:pt x="84" y="130"/>
                  <a:pt x="69" y="156"/>
                  <a:pt x="46" y="182"/>
                </a:cubicBezTo>
                <a:cubicBezTo>
                  <a:pt x="53" y="188"/>
                  <a:pt x="61" y="196"/>
                  <a:pt x="69" y="200"/>
                </a:cubicBezTo>
                <a:cubicBezTo>
                  <a:pt x="76" y="204"/>
                  <a:pt x="94" y="200"/>
                  <a:pt x="91" y="209"/>
                </a:cubicBezTo>
                <a:cubicBezTo>
                  <a:pt x="89" y="218"/>
                  <a:pt x="47" y="232"/>
                  <a:pt x="38" y="235"/>
                </a:cubicBezTo>
                <a:cubicBezTo>
                  <a:pt x="20" y="298"/>
                  <a:pt x="37" y="278"/>
                  <a:pt x="0" y="306"/>
                </a:cubicBezTo>
                <a:cubicBezTo>
                  <a:pt x="5" y="314"/>
                  <a:pt x="11" y="322"/>
                  <a:pt x="15" y="332"/>
                </a:cubicBezTo>
                <a:cubicBezTo>
                  <a:pt x="27" y="345"/>
                  <a:pt x="65" y="366"/>
                  <a:pt x="69" y="385"/>
                </a:cubicBezTo>
                <a:cubicBezTo>
                  <a:pt x="71" y="398"/>
                  <a:pt x="28" y="428"/>
                  <a:pt x="38" y="447"/>
                </a:cubicBezTo>
                <a:cubicBezTo>
                  <a:pt x="28" y="480"/>
                  <a:pt x="110" y="494"/>
                  <a:pt x="129" y="499"/>
                </a:cubicBezTo>
                <a:cubicBezTo>
                  <a:pt x="157" y="521"/>
                  <a:pt x="162" y="579"/>
                  <a:pt x="198" y="587"/>
                </a:cubicBezTo>
                <a:cubicBezTo>
                  <a:pt x="275" y="607"/>
                  <a:pt x="321" y="631"/>
                  <a:pt x="400" y="635"/>
                </a:cubicBezTo>
                <a:cubicBezTo>
                  <a:pt x="471" y="643"/>
                  <a:pt x="513" y="654"/>
                  <a:pt x="568" y="655"/>
                </a:cubicBezTo>
                <a:cubicBezTo>
                  <a:pt x="628" y="661"/>
                  <a:pt x="700" y="664"/>
                  <a:pt x="760" y="671"/>
                </a:cubicBezTo>
                <a:cubicBezTo>
                  <a:pt x="817" y="693"/>
                  <a:pt x="869" y="677"/>
                  <a:pt x="928" y="699"/>
                </a:cubicBezTo>
                <a:cubicBezTo>
                  <a:pt x="1070" y="753"/>
                  <a:pt x="1355" y="693"/>
                  <a:pt x="1355" y="693"/>
                </a:cubicBezTo>
                <a:cubicBezTo>
                  <a:pt x="1539" y="731"/>
                  <a:pt x="1520" y="737"/>
                  <a:pt x="1751" y="746"/>
                </a:cubicBezTo>
                <a:cubicBezTo>
                  <a:pt x="1912" y="769"/>
                  <a:pt x="1924" y="727"/>
                  <a:pt x="2228" y="743"/>
                </a:cubicBezTo>
                <a:cubicBezTo>
                  <a:pt x="2298" y="752"/>
                  <a:pt x="2337" y="736"/>
                  <a:pt x="2388" y="739"/>
                </a:cubicBezTo>
                <a:cubicBezTo>
                  <a:pt x="2439" y="742"/>
                  <a:pt x="2496" y="758"/>
                  <a:pt x="2535" y="762"/>
                </a:cubicBezTo>
                <a:cubicBezTo>
                  <a:pt x="2574" y="766"/>
                  <a:pt x="2586" y="753"/>
                  <a:pt x="2624" y="761"/>
                </a:cubicBezTo>
                <a:cubicBezTo>
                  <a:pt x="2654" y="767"/>
                  <a:pt x="2674" y="747"/>
                  <a:pt x="2710" y="746"/>
                </a:cubicBezTo>
                <a:cubicBezTo>
                  <a:pt x="2816" y="740"/>
                  <a:pt x="2923" y="740"/>
                  <a:pt x="3030" y="737"/>
                </a:cubicBezTo>
                <a:cubicBezTo>
                  <a:pt x="3165" y="698"/>
                  <a:pt x="3192" y="700"/>
                  <a:pt x="3372" y="693"/>
                </a:cubicBezTo>
                <a:cubicBezTo>
                  <a:pt x="3491" y="677"/>
                  <a:pt x="3585" y="649"/>
                  <a:pt x="3707" y="640"/>
                </a:cubicBezTo>
                <a:cubicBezTo>
                  <a:pt x="3778" y="612"/>
                  <a:pt x="3647" y="661"/>
                  <a:pt x="3814" y="623"/>
                </a:cubicBezTo>
                <a:cubicBezTo>
                  <a:pt x="3939" y="593"/>
                  <a:pt x="3882" y="589"/>
                  <a:pt x="4057" y="579"/>
                </a:cubicBezTo>
                <a:cubicBezTo>
                  <a:pt x="4154" y="551"/>
                  <a:pt x="4197" y="549"/>
                  <a:pt x="4316" y="543"/>
                </a:cubicBezTo>
                <a:cubicBezTo>
                  <a:pt x="4293" y="535"/>
                  <a:pt x="4233" y="529"/>
                  <a:pt x="4225" y="526"/>
                </a:cubicBezTo>
                <a:cubicBezTo>
                  <a:pt x="4217" y="523"/>
                  <a:pt x="4240" y="518"/>
                  <a:pt x="4247" y="517"/>
                </a:cubicBezTo>
                <a:cubicBezTo>
                  <a:pt x="4275" y="513"/>
                  <a:pt x="4303" y="511"/>
                  <a:pt x="4331" y="508"/>
                </a:cubicBezTo>
                <a:cubicBezTo>
                  <a:pt x="4303" y="505"/>
                  <a:pt x="4275" y="504"/>
                  <a:pt x="4247" y="499"/>
                </a:cubicBezTo>
                <a:cubicBezTo>
                  <a:pt x="4240" y="498"/>
                  <a:pt x="4221" y="499"/>
                  <a:pt x="4225" y="491"/>
                </a:cubicBezTo>
                <a:cubicBezTo>
                  <a:pt x="4230" y="480"/>
                  <a:pt x="4245" y="485"/>
                  <a:pt x="4255" y="482"/>
                </a:cubicBezTo>
                <a:cubicBezTo>
                  <a:pt x="4318" y="494"/>
                  <a:pt x="4297" y="507"/>
                  <a:pt x="4346" y="526"/>
                </a:cubicBezTo>
                <a:cubicBezTo>
                  <a:pt x="4398" y="511"/>
                  <a:pt x="4453" y="470"/>
                  <a:pt x="4506" y="464"/>
                </a:cubicBezTo>
                <a:cubicBezTo>
                  <a:pt x="4552" y="460"/>
                  <a:pt x="4598" y="458"/>
                  <a:pt x="4643" y="455"/>
                </a:cubicBezTo>
                <a:cubicBezTo>
                  <a:pt x="4690" y="420"/>
                  <a:pt x="4742" y="423"/>
                  <a:pt x="4795" y="411"/>
                </a:cubicBezTo>
                <a:cubicBezTo>
                  <a:pt x="4834" y="382"/>
                  <a:pt x="4813" y="403"/>
                  <a:pt x="4849" y="341"/>
                </a:cubicBezTo>
                <a:cubicBezTo>
                  <a:pt x="4854" y="332"/>
                  <a:pt x="4864" y="314"/>
                  <a:pt x="4864" y="314"/>
                </a:cubicBezTo>
                <a:cubicBezTo>
                  <a:pt x="4803" y="279"/>
                  <a:pt x="4742" y="285"/>
                  <a:pt x="4674" y="279"/>
                </a:cubicBezTo>
                <a:cubicBezTo>
                  <a:pt x="4490" y="287"/>
                  <a:pt x="4499" y="279"/>
                  <a:pt x="4384" y="306"/>
                </a:cubicBezTo>
                <a:cubicBezTo>
                  <a:pt x="4293" y="303"/>
                  <a:pt x="4202" y="303"/>
                  <a:pt x="4110" y="297"/>
                </a:cubicBezTo>
                <a:cubicBezTo>
                  <a:pt x="4103" y="297"/>
                  <a:pt x="4126" y="288"/>
                  <a:pt x="4133" y="288"/>
                </a:cubicBezTo>
                <a:cubicBezTo>
                  <a:pt x="4187" y="288"/>
                  <a:pt x="4240" y="294"/>
                  <a:pt x="4293" y="297"/>
                </a:cubicBezTo>
                <a:cubicBezTo>
                  <a:pt x="4391" y="282"/>
                  <a:pt x="4444" y="268"/>
                  <a:pt x="4552" y="262"/>
                </a:cubicBezTo>
                <a:cubicBezTo>
                  <a:pt x="4601" y="247"/>
                  <a:pt x="4610" y="232"/>
                  <a:pt x="4651" y="200"/>
                </a:cubicBezTo>
                <a:cubicBezTo>
                  <a:pt x="4609" y="188"/>
                  <a:pt x="4562" y="193"/>
                  <a:pt x="4521" y="174"/>
                </a:cubicBezTo>
                <a:cubicBezTo>
                  <a:pt x="4514" y="171"/>
                  <a:pt x="4516" y="156"/>
                  <a:pt x="4514" y="147"/>
                </a:cubicBezTo>
                <a:cubicBezTo>
                  <a:pt x="4141" y="166"/>
                  <a:pt x="4291" y="156"/>
                  <a:pt x="4065" y="174"/>
                </a:cubicBezTo>
                <a:cubicBezTo>
                  <a:pt x="4015" y="182"/>
                  <a:pt x="3972" y="194"/>
                  <a:pt x="3920" y="174"/>
                </a:cubicBezTo>
                <a:cubicBezTo>
                  <a:pt x="3911" y="171"/>
                  <a:pt x="3935" y="160"/>
                  <a:pt x="3943" y="156"/>
                </a:cubicBezTo>
                <a:cubicBezTo>
                  <a:pt x="3951" y="152"/>
                  <a:pt x="3958" y="150"/>
                  <a:pt x="3966" y="147"/>
                </a:cubicBezTo>
                <a:cubicBezTo>
                  <a:pt x="3918" y="110"/>
                  <a:pt x="3968" y="135"/>
                  <a:pt x="3935" y="77"/>
                </a:cubicBezTo>
                <a:cubicBezTo>
                  <a:pt x="3812" y="86"/>
                  <a:pt x="3702" y="113"/>
                  <a:pt x="3578" y="121"/>
                </a:cubicBezTo>
                <a:cubicBezTo>
                  <a:pt x="3524" y="128"/>
                  <a:pt x="3477" y="135"/>
                  <a:pt x="3425" y="156"/>
                </a:cubicBezTo>
                <a:cubicBezTo>
                  <a:pt x="3342" y="188"/>
                  <a:pt x="3248" y="162"/>
                  <a:pt x="3159" y="165"/>
                </a:cubicBezTo>
                <a:cubicBezTo>
                  <a:pt x="2928" y="254"/>
                  <a:pt x="2813" y="169"/>
                  <a:pt x="2544" y="191"/>
                </a:cubicBezTo>
                <a:cubicBezTo>
                  <a:pt x="2445" y="200"/>
                  <a:pt x="2305" y="198"/>
                  <a:pt x="2260" y="187"/>
                </a:cubicBezTo>
                <a:cubicBezTo>
                  <a:pt x="2172" y="153"/>
                  <a:pt x="2149" y="194"/>
                  <a:pt x="2056" y="195"/>
                </a:cubicBezTo>
                <a:cubicBezTo>
                  <a:pt x="1964" y="187"/>
                  <a:pt x="1913" y="188"/>
                  <a:pt x="1880" y="175"/>
                </a:cubicBezTo>
                <a:cubicBezTo>
                  <a:pt x="1790" y="181"/>
                  <a:pt x="1677" y="212"/>
                  <a:pt x="1591" y="191"/>
                </a:cubicBezTo>
                <a:cubicBezTo>
                  <a:pt x="1548" y="181"/>
                  <a:pt x="1503" y="186"/>
                  <a:pt x="1460" y="175"/>
                </a:cubicBezTo>
                <a:cubicBezTo>
                  <a:pt x="1435" y="185"/>
                  <a:pt x="1426" y="155"/>
                  <a:pt x="1401" y="165"/>
                </a:cubicBezTo>
                <a:cubicBezTo>
                  <a:pt x="1252" y="156"/>
                  <a:pt x="1118" y="135"/>
                  <a:pt x="967" y="130"/>
                </a:cubicBezTo>
                <a:cubicBezTo>
                  <a:pt x="926" y="125"/>
                  <a:pt x="836" y="116"/>
                  <a:pt x="799" y="103"/>
                </a:cubicBezTo>
                <a:cubicBezTo>
                  <a:pt x="798" y="103"/>
                  <a:pt x="754" y="62"/>
                  <a:pt x="746" y="59"/>
                </a:cubicBezTo>
                <a:cubicBezTo>
                  <a:pt x="686" y="39"/>
                  <a:pt x="609" y="39"/>
                  <a:pt x="548" y="33"/>
                </a:cubicBezTo>
                <a:cubicBezTo>
                  <a:pt x="523" y="22"/>
                  <a:pt x="497" y="17"/>
                  <a:pt x="472" y="6"/>
                </a:cubicBezTo>
                <a:cubicBezTo>
                  <a:pt x="441" y="9"/>
                  <a:pt x="411" y="11"/>
                  <a:pt x="381" y="15"/>
                </a:cubicBezTo>
                <a:cubicBezTo>
                  <a:pt x="353" y="15"/>
                  <a:pt x="325" y="0"/>
                  <a:pt x="306" y="4"/>
                </a:cubicBezTo>
                <a:close/>
              </a:path>
            </a:pathLst>
          </a:custGeom>
          <a:gradFill flip="none" rotWithShape="1">
            <a:gsLst>
              <a:gs pos="0">
                <a:srgbClr val="FF9966"/>
              </a:gs>
              <a:gs pos="0">
                <a:srgbClr val="FF9966"/>
              </a:gs>
              <a:gs pos="0">
                <a:srgbClr val="FF9966"/>
              </a:gs>
              <a:gs pos="0">
                <a:srgbClr val="FF9966"/>
              </a:gs>
              <a:gs pos="0">
                <a:srgbClr val="FF9966"/>
              </a:gs>
              <a:gs pos="26000">
                <a:srgbClr val="FF9966">
                  <a:alpha val="53000"/>
                </a:srgbClr>
              </a:gs>
              <a:gs pos="100000">
                <a:schemeClr val="accent1">
                  <a:gamma/>
                  <a:tint val="48627"/>
                  <a:invGamma/>
                </a:schemeClr>
              </a:gs>
            </a:gsLst>
            <a:lin ang="10800000" scaled="1"/>
            <a:tileRect/>
          </a:gradFill>
          <a:ln w="9525">
            <a:noFill/>
            <a:round/>
            <a:headEnd/>
            <a:tailEnd/>
          </a:ln>
          <a:effectLst/>
        </p:spPr>
        <p:txBody>
          <a:bodyPr>
            <a:noAutofit/>
          </a:bodyPr>
          <a:lstStyle/>
          <a:p>
            <a:pPr algn="ctr"/>
            <a:r>
              <a:rPr lang="ar-SA" sz="4000" b="1" cap="none" dirty="0">
                <a:ln w="6600">
                  <a:solidFill>
                    <a:schemeClr val="accent2"/>
                  </a:solidFill>
                  <a:prstDash val="solid"/>
                </a:ln>
                <a:solidFill>
                  <a:srgbClr val="FFFFFF"/>
                </a:solidFill>
                <a:effectLst>
                  <a:glow rad="139700">
                    <a:schemeClr val="accent6">
                      <a:satMod val="175000"/>
                      <a:alpha val="40000"/>
                    </a:schemeClr>
                  </a:glow>
                  <a:outerShdw dist="38100" dir="2700000" algn="tl" rotWithShape="0">
                    <a:schemeClr val="accent2"/>
                  </a:outerShdw>
                </a:effectLst>
              </a:rPr>
              <a:t/>
            </a:r>
            <a:br>
              <a:rPr lang="ar-SA" sz="4000" b="1" cap="none" dirty="0">
                <a:ln w="6600">
                  <a:solidFill>
                    <a:schemeClr val="accent2"/>
                  </a:solidFill>
                  <a:prstDash val="solid"/>
                </a:ln>
                <a:solidFill>
                  <a:srgbClr val="FFFFFF"/>
                </a:solidFill>
                <a:effectLst>
                  <a:glow rad="139700">
                    <a:schemeClr val="accent6">
                      <a:satMod val="175000"/>
                      <a:alpha val="40000"/>
                    </a:schemeClr>
                  </a:glow>
                  <a:outerShdw dist="38100" dir="2700000" algn="tl" rotWithShape="0">
                    <a:schemeClr val="accent2"/>
                  </a:outerShdw>
                </a:effectLst>
              </a:rPr>
            </a:br>
            <a:r>
              <a:rPr lang="ar-SA" sz="4000" b="1" cap="none" dirty="0" smtClean="0">
                <a:ln w="6600">
                  <a:solidFill>
                    <a:schemeClr val="accent2"/>
                  </a:solidFill>
                  <a:prstDash val="solid"/>
                </a:ln>
                <a:solidFill>
                  <a:srgbClr val="FFFFFF"/>
                </a:solidFill>
                <a:effectLst>
                  <a:glow rad="139700">
                    <a:schemeClr val="accent6">
                      <a:satMod val="175000"/>
                      <a:alpha val="40000"/>
                    </a:schemeClr>
                  </a:glow>
                  <a:outerShdw dist="38100" dir="2700000" algn="tl" rotWithShape="0">
                    <a:schemeClr val="accent2"/>
                  </a:outerShdw>
                </a:effectLst>
              </a:rPr>
              <a:t>التربية الصحية في المنهج المدرسي ومهام المعلم في التربية الصحية:</a:t>
            </a:r>
            <a:br>
              <a:rPr lang="ar-SA" sz="4000" b="1" cap="none" dirty="0" smtClean="0">
                <a:ln w="6600">
                  <a:solidFill>
                    <a:schemeClr val="accent2"/>
                  </a:solidFill>
                  <a:prstDash val="solid"/>
                </a:ln>
                <a:solidFill>
                  <a:srgbClr val="FFFFFF"/>
                </a:solidFill>
                <a:effectLst>
                  <a:glow rad="139700">
                    <a:schemeClr val="accent6">
                      <a:satMod val="175000"/>
                      <a:alpha val="40000"/>
                    </a:schemeClr>
                  </a:glow>
                  <a:outerShdw dist="38100" dir="2700000" algn="tl" rotWithShape="0">
                    <a:schemeClr val="accent2"/>
                  </a:outerShdw>
                </a:effectLst>
              </a:rPr>
            </a:br>
            <a:endParaRPr lang="ar-SA" sz="4000" b="1" cap="none" dirty="0">
              <a:ln w="6600">
                <a:solidFill>
                  <a:schemeClr val="accent2"/>
                </a:solidFill>
                <a:prstDash val="solid"/>
              </a:ln>
              <a:solidFill>
                <a:srgbClr val="FFFFFF"/>
              </a:solidFill>
              <a:effectLst>
                <a:glow rad="139700">
                  <a:schemeClr val="accent6">
                    <a:satMod val="175000"/>
                    <a:alpha val="40000"/>
                  </a:schemeClr>
                </a:glow>
                <a:outerShdw dist="38100" dir="2700000" algn="tl" rotWithShape="0">
                  <a:schemeClr val="accent2"/>
                </a:outerShdw>
              </a:effectLst>
            </a:endParaRPr>
          </a:p>
        </p:txBody>
      </p:sp>
      <p:pic>
        <p:nvPicPr>
          <p:cNvPr id="7" name="صورة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81530" y="3273191"/>
            <a:ext cx="2162175" cy="2114550"/>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8" name="صورة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465" y="3273191"/>
            <a:ext cx="3177297" cy="222885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2" name="صورة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76877" y="1396431"/>
            <a:ext cx="2841467" cy="2053404"/>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Tree>
    <p:extLst>
      <p:ext uri="{BB962C8B-B14F-4D97-AF65-F5344CB8AC3E}">
        <p14:creationId xmlns:p14="http://schemas.microsoft.com/office/powerpoint/2010/main" val="422437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circle(in)">
                                      <p:cBhvr>
                                        <p:cTn id="2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19"/>
          <p:cNvSpPr>
            <a:spLocks noGrp="1"/>
          </p:cNvSpPr>
          <p:nvPr>
            <p:ph type="title"/>
          </p:nvPr>
        </p:nvSpPr>
        <p:spPr bwMode="gray">
          <a:xfrm>
            <a:off x="685801" y="73923"/>
            <a:ext cx="10396882" cy="1151965"/>
          </a:xfrm>
          <a:custGeom>
            <a:avLst/>
            <a:gdLst/>
            <a:ahLst/>
            <a:cxnLst>
              <a:cxn ang="0">
                <a:pos x="266" y="42"/>
              </a:cxn>
              <a:cxn ang="0">
                <a:pos x="107" y="103"/>
              </a:cxn>
              <a:cxn ang="0">
                <a:pos x="69" y="200"/>
              </a:cxn>
              <a:cxn ang="0">
                <a:pos x="38" y="235"/>
              </a:cxn>
              <a:cxn ang="0">
                <a:pos x="15" y="332"/>
              </a:cxn>
              <a:cxn ang="0">
                <a:pos x="38" y="447"/>
              </a:cxn>
              <a:cxn ang="0">
                <a:pos x="198" y="587"/>
              </a:cxn>
              <a:cxn ang="0">
                <a:pos x="568" y="655"/>
              </a:cxn>
              <a:cxn ang="0">
                <a:pos x="928" y="699"/>
              </a:cxn>
              <a:cxn ang="0">
                <a:pos x="1751" y="746"/>
              </a:cxn>
              <a:cxn ang="0">
                <a:pos x="2388" y="739"/>
              </a:cxn>
              <a:cxn ang="0">
                <a:pos x="2624" y="761"/>
              </a:cxn>
              <a:cxn ang="0">
                <a:pos x="3030" y="737"/>
              </a:cxn>
              <a:cxn ang="0">
                <a:pos x="3707" y="640"/>
              </a:cxn>
              <a:cxn ang="0">
                <a:pos x="4057" y="579"/>
              </a:cxn>
              <a:cxn ang="0">
                <a:pos x="4225" y="526"/>
              </a:cxn>
              <a:cxn ang="0">
                <a:pos x="4331" y="508"/>
              </a:cxn>
              <a:cxn ang="0">
                <a:pos x="4225" y="491"/>
              </a:cxn>
              <a:cxn ang="0">
                <a:pos x="4346" y="526"/>
              </a:cxn>
              <a:cxn ang="0">
                <a:pos x="4643" y="455"/>
              </a:cxn>
              <a:cxn ang="0">
                <a:pos x="4849" y="341"/>
              </a:cxn>
              <a:cxn ang="0">
                <a:pos x="4674" y="279"/>
              </a:cxn>
              <a:cxn ang="0">
                <a:pos x="4110" y="297"/>
              </a:cxn>
              <a:cxn ang="0">
                <a:pos x="4293" y="297"/>
              </a:cxn>
              <a:cxn ang="0">
                <a:pos x="4651" y="200"/>
              </a:cxn>
              <a:cxn ang="0">
                <a:pos x="4514" y="147"/>
              </a:cxn>
              <a:cxn ang="0">
                <a:pos x="3920" y="174"/>
              </a:cxn>
              <a:cxn ang="0">
                <a:pos x="3966" y="147"/>
              </a:cxn>
              <a:cxn ang="0">
                <a:pos x="3578" y="121"/>
              </a:cxn>
              <a:cxn ang="0">
                <a:pos x="3159" y="165"/>
              </a:cxn>
              <a:cxn ang="0">
                <a:pos x="2260" y="187"/>
              </a:cxn>
              <a:cxn ang="0">
                <a:pos x="1880" y="175"/>
              </a:cxn>
              <a:cxn ang="0">
                <a:pos x="1460" y="175"/>
              </a:cxn>
              <a:cxn ang="0">
                <a:pos x="967" y="130"/>
              </a:cxn>
              <a:cxn ang="0">
                <a:pos x="746" y="59"/>
              </a:cxn>
              <a:cxn ang="0">
                <a:pos x="472" y="6"/>
              </a:cxn>
              <a:cxn ang="0">
                <a:pos x="306" y="4"/>
              </a:cxn>
            </a:cxnLst>
            <a:rect l="0" t="0" r="r" b="b"/>
            <a:pathLst>
              <a:path w="4864" h="769">
                <a:moveTo>
                  <a:pt x="306" y="4"/>
                </a:moveTo>
                <a:cubicBezTo>
                  <a:pt x="265" y="21"/>
                  <a:pt x="307" y="25"/>
                  <a:pt x="266" y="42"/>
                </a:cubicBezTo>
                <a:cubicBezTo>
                  <a:pt x="228" y="27"/>
                  <a:pt x="225" y="21"/>
                  <a:pt x="167" y="42"/>
                </a:cubicBezTo>
                <a:cubicBezTo>
                  <a:pt x="141" y="52"/>
                  <a:pt x="142" y="90"/>
                  <a:pt x="107" y="103"/>
                </a:cubicBezTo>
                <a:cubicBezTo>
                  <a:pt x="84" y="130"/>
                  <a:pt x="69" y="156"/>
                  <a:pt x="46" y="182"/>
                </a:cubicBezTo>
                <a:cubicBezTo>
                  <a:pt x="53" y="188"/>
                  <a:pt x="61" y="196"/>
                  <a:pt x="69" y="200"/>
                </a:cubicBezTo>
                <a:cubicBezTo>
                  <a:pt x="76" y="204"/>
                  <a:pt x="94" y="200"/>
                  <a:pt x="91" y="209"/>
                </a:cubicBezTo>
                <a:cubicBezTo>
                  <a:pt x="89" y="218"/>
                  <a:pt x="47" y="232"/>
                  <a:pt x="38" y="235"/>
                </a:cubicBezTo>
                <a:cubicBezTo>
                  <a:pt x="20" y="298"/>
                  <a:pt x="37" y="278"/>
                  <a:pt x="0" y="306"/>
                </a:cubicBezTo>
                <a:cubicBezTo>
                  <a:pt x="5" y="314"/>
                  <a:pt x="11" y="322"/>
                  <a:pt x="15" y="332"/>
                </a:cubicBezTo>
                <a:cubicBezTo>
                  <a:pt x="27" y="345"/>
                  <a:pt x="65" y="366"/>
                  <a:pt x="69" y="385"/>
                </a:cubicBezTo>
                <a:cubicBezTo>
                  <a:pt x="71" y="398"/>
                  <a:pt x="28" y="428"/>
                  <a:pt x="38" y="447"/>
                </a:cubicBezTo>
                <a:cubicBezTo>
                  <a:pt x="28" y="480"/>
                  <a:pt x="110" y="494"/>
                  <a:pt x="129" y="499"/>
                </a:cubicBezTo>
                <a:cubicBezTo>
                  <a:pt x="157" y="521"/>
                  <a:pt x="162" y="579"/>
                  <a:pt x="198" y="587"/>
                </a:cubicBezTo>
                <a:cubicBezTo>
                  <a:pt x="275" y="607"/>
                  <a:pt x="321" y="631"/>
                  <a:pt x="400" y="635"/>
                </a:cubicBezTo>
                <a:cubicBezTo>
                  <a:pt x="471" y="643"/>
                  <a:pt x="513" y="654"/>
                  <a:pt x="568" y="655"/>
                </a:cubicBezTo>
                <a:cubicBezTo>
                  <a:pt x="628" y="661"/>
                  <a:pt x="700" y="664"/>
                  <a:pt x="760" y="671"/>
                </a:cubicBezTo>
                <a:cubicBezTo>
                  <a:pt x="817" y="693"/>
                  <a:pt x="869" y="677"/>
                  <a:pt x="928" y="699"/>
                </a:cubicBezTo>
                <a:cubicBezTo>
                  <a:pt x="1070" y="753"/>
                  <a:pt x="1355" y="693"/>
                  <a:pt x="1355" y="693"/>
                </a:cubicBezTo>
                <a:cubicBezTo>
                  <a:pt x="1539" y="731"/>
                  <a:pt x="1520" y="737"/>
                  <a:pt x="1751" y="746"/>
                </a:cubicBezTo>
                <a:cubicBezTo>
                  <a:pt x="1912" y="769"/>
                  <a:pt x="1924" y="727"/>
                  <a:pt x="2228" y="743"/>
                </a:cubicBezTo>
                <a:cubicBezTo>
                  <a:pt x="2298" y="752"/>
                  <a:pt x="2337" y="736"/>
                  <a:pt x="2388" y="739"/>
                </a:cubicBezTo>
                <a:cubicBezTo>
                  <a:pt x="2439" y="742"/>
                  <a:pt x="2496" y="758"/>
                  <a:pt x="2535" y="762"/>
                </a:cubicBezTo>
                <a:cubicBezTo>
                  <a:pt x="2574" y="766"/>
                  <a:pt x="2586" y="753"/>
                  <a:pt x="2624" y="761"/>
                </a:cubicBezTo>
                <a:cubicBezTo>
                  <a:pt x="2654" y="767"/>
                  <a:pt x="2674" y="747"/>
                  <a:pt x="2710" y="746"/>
                </a:cubicBezTo>
                <a:cubicBezTo>
                  <a:pt x="2816" y="740"/>
                  <a:pt x="2923" y="740"/>
                  <a:pt x="3030" y="737"/>
                </a:cubicBezTo>
                <a:cubicBezTo>
                  <a:pt x="3165" y="698"/>
                  <a:pt x="3192" y="700"/>
                  <a:pt x="3372" y="693"/>
                </a:cubicBezTo>
                <a:cubicBezTo>
                  <a:pt x="3491" y="677"/>
                  <a:pt x="3585" y="649"/>
                  <a:pt x="3707" y="640"/>
                </a:cubicBezTo>
                <a:cubicBezTo>
                  <a:pt x="3778" y="612"/>
                  <a:pt x="3647" y="661"/>
                  <a:pt x="3814" y="623"/>
                </a:cubicBezTo>
                <a:cubicBezTo>
                  <a:pt x="3939" y="593"/>
                  <a:pt x="3882" y="589"/>
                  <a:pt x="4057" y="579"/>
                </a:cubicBezTo>
                <a:cubicBezTo>
                  <a:pt x="4154" y="551"/>
                  <a:pt x="4197" y="549"/>
                  <a:pt x="4316" y="543"/>
                </a:cubicBezTo>
                <a:cubicBezTo>
                  <a:pt x="4293" y="535"/>
                  <a:pt x="4233" y="529"/>
                  <a:pt x="4225" y="526"/>
                </a:cubicBezTo>
                <a:cubicBezTo>
                  <a:pt x="4217" y="523"/>
                  <a:pt x="4240" y="518"/>
                  <a:pt x="4247" y="517"/>
                </a:cubicBezTo>
                <a:cubicBezTo>
                  <a:pt x="4275" y="513"/>
                  <a:pt x="4303" y="511"/>
                  <a:pt x="4331" y="508"/>
                </a:cubicBezTo>
                <a:cubicBezTo>
                  <a:pt x="4303" y="505"/>
                  <a:pt x="4275" y="504"/>
                  <a:pt x="4247" y="499"/>
                </a:cubicBezTo>
                <a:cubicBezTo>
                  <a:pt x="4240" y="498"/>
                  <a:pt x="4221" y="499"/>
                  <a:pt x="4225" y="491"/>
                </a:cubicBezTo>
                <a:cubicBezTo>
                  <a:pt x="4230" y="480"/>
                  <a:pt x="4245" y="485"/>
                  <a:pt x="4255" y="482"/>
                </a:cubicBezTo>
                <a:cubicBezTo>
                  <a:pt x="4318" y="494"/>
                  <a:pt x="4297" y="507"/>
                  <a:pt x="4346" y="526"/>
                </a:cubicBezTo>
                <a:cubicBezTo>
                  <a:pt x="4398" y="511"/>
                  <a:pt x="4453" y="470"/>
                  <a:pt x="4506" y="464"/>
                </a:cubicBezTo>
                <a:cubicBezTo>
                  <a:pt x="4552" y="460"/>
                  <a:pt x="4598" y="458"/>
                  <a:pt x="4643" y="455"/>
                </a:cubicBezTo>
                <a:cubicBezTo>
                  <a:pt x="4690" y="420"/>
                  <a:pt x="4742" y="423"/>
                  <a:pt x="4795" y="411"/>
                </a:cubicBezTo>
                <a:cubicBezTo>
                  <a:pt x="4834" y="382"/>
                  <a:pt x="4813" y="403"/>
                  <a:pt x="4849" y="341"/>
                </a:cubicBezTo>
                <a:cubicBezTo>
                  <a:pt x="4854" y="332"/>
                  <a:pt x="4864" y="314"/>
                  <a:pt x="4864" y="314"/>
                </a:cubicBezTo>
                <a:cubicBezTo>
                  <a:pt x="4803" y="279"/>
                  <a:pt x="4742" y="285"/>
                  <a:pt x="4674" y="279"/>
                </a:cubicBezTo>
                <a:cubicBezTo>
                  <a:pt x="4490" y="287"/>
                  <a:pt x="4499" y="279"/>
                  <a:pt x="4384" y="306"/>
                </a:cubicBezTo>
                <a:cubicBezTo>
                  <a:pt x="4293" y="303"/>
                  <a:pt x="4202" y="303"/>
                  <a:pt x="4110" y="297"/>
                </a:cubicBezTo>
                <a:cubicBezTo>
                  <a:pt x="4103" y="297"/>
                  <a:pt x="4126" y="288"/>
                  <a:pt x="4133" y="288"/>
                </a:cubicBezTo>
                <a:cubicBezTo>
                  <a:pt x="4187" y="288"/>
                  <a:pt x="4240" y="294"/>
                  <a:pt x="4293" y="297"/>
                </a:cubicBezTo>
                <a:cubicBezTo>
                  <a:pt x="4391" y="282"/>
                  <a:pt x="4444" y="268"/>
                  <a:pt x="4552" y="262"/>
                </a:cubicBezTo>
                <a:cubicBezTo>
                  <a:pt x="4601" y="247"/>
                  <a:pt x="4610" y="232"/>
                  <a:pt x="4651" y="200"/>
                </a:cubicBezTo>
                <a:cubicBezTo>
                  <a:pt x="4609" y="188"/>
                  <a:pt x="4562" y="193"/>
                  <a:pt x="4521" y="174"/>
                </a:cubicBezTo>
                <a:cubicBezTo>
                  <a:pt x="4514" y="171"/>
                  <a:pt x="4516" y="156"/>
                  <a:pt x="4514" y="147"/>
                </a:cubicBezTo>
                <a:cubicBezTo>
                  <a:pt x="4141" y="166"/>
                  <a:pt x="4291" y="156"/>
                  <a:pt x="4065" y="174"/>
                </a:cubicBezTo>
                <a:cubicBezTo>
                  <a:pt x="4015" y="182"/>
                  <a:pt x="3972" y="194"/>
                  <a:pt x="3920" y="174"/>
                </a:cubicBezTo>
                <a:cubicBezTo>
                  <a:pt x="3911" y="171"/>
                  <a:pt x="3935" y="160"/>
                  <a:pt x="3943" y="156"/>
                </a:cubicBezTo>
                <a:cubicBezTo>
                  <a:pt x="3951" y="152"/>
                  <a:pt x="3958" y="150"/>
                  <a:pt x="3966" y="147"/>
                </a:cubicBezTo>
                <a:cubicBezTo>
                  <a:pt x="3918" y="110"/>
                  <a:pt x="3968" y="135"/>
                  <a:pt x="3935" y="77"/>
                </a:cubicBezTo>
                <a:cubicBezTo>
                  <a:pt x="3812" y="86"/>
                  <a:pt x="3702" y="113"/>
                  <a:pt x="3578" y="121"/>
                </a:cubicBezTo>
                <a:cubicBezTo>
                  <a:pt x="3524" y="128"/>
                  <a:pt x="3477" y="135"/>
                  <a:pt x="3425" y="156"/>
                </a:cubicBezTo>
                <a:cubicBezTo>
                  <a:pt x="3342" y="188"/>
                  <a:pt x="3248" y="162"/>
                  <a:pt x="3159" y="165"/>
                </a:cubicBezTo>
                <a:cubicBezTo>
                  <a:pt x="2928" y="254"/>
                  <a:pt x="2813" y="169"/>
                  <a:pt x="2544" y="191"/>
                </a:cubicBezTo>
                <a:cubicBezTo>
                  <a:pt x="2445" y="200"/>
                  <a:pt x="2305" y="198"/>
                  <a:pt x="2260" y="187"/>
                </a:cubicBezTo>
                <a:cubicBezTo>
                  <a:pt x="2172" y="153"/>
                  <a:pt x="2149" y="194"/>
                  <a:pt x="2056" y="195"/>
                </a:cubicBezTo>
                <a:cubicBezTo>
                  <a:pt x="1964" y="187"/>
                  <a:pt x="1913" y="188"/>
                  <a:pt x="1880" y="175"/>
                </a:cubicBezTo>
                <a:cubicBezTo>
                  <a:pt x="1790" y="181"/>
                  <a:pt x="1677" y="212"/>
                  <a:pt x="1591" y="191"/>
                </a:cubicBezTo>
                <a:cubicBezTo>
                  <a:pt x="1548" y="181"/>
                  <a:pt x="1503" y="186"/>
                  <a:pt x="1460" y="175"/>
                </a:cubicBezTo>
                <a:cubicBezTo>
                  <a:pt x="1435" y="185"/>
                  <a:pt x="1426" y="155"/>
                  <a:pt x="1401" y="165"/>
                </a:cubicBezTo>
                <a:cubicBezTo>
                  <a:pt x="1252" y="156"/>
                  <a:pt x="1118" y="135"/>
                  <a:pt x="967" y="130"/>
                </a:cubicBezTo>
                <a:cubicBezTo>
                  <a:pt x="926" y="125"/>
                  <a:pt x="836" y="116"/>
                  <a:pt x="799" y="103"/>
                </a:cubicBezTo>
                <a:cubicBezTo>
                  <a:pt x="798" y="103"/>
                  <a:pt x="754" y="62"/>
                  <a:pt x="746" y="59"/>
                </a:cubicBezTo>
                <a:cubicBezTo>
                  <a:pt x="686" y="39"/>
                  <a:pt x="609" y="39"/>
                  <a:pt x="548" y="33"/>
                </a:cubicBezTo>
                <a:cubicBezTo>
                  <a:pt x="523" y="22"/>
                  <a:pt x="497" y="17"/>
                  <a:pt x="472" y="6"/>
                </a:cubicBezTo>
                <a:cubicBezTo>
                  <a:pt x="441" y="9"/>
                  <a:pt x="411" y="11"/>
                  <a:pt x="381" y="15"/>
                </a:cubicBezTo>
                <a:cubicBezTo>
                  <a:pt x="353" y="15"/>
                  <a:pt x="325" y="0"/>
                  <a:pt x="306" y="4"/>
                </a:cubicBezTo>
                <a:close/>
              </a:path>
            </a:pathLst>
          </a:custGeom>
          <a:gradFill flip="none" rotWithShape="1">
            <a:gsLst>
              <a:gs pos="0">
                <a:srgbClr val="FF9966"/>
              </a:gs>
              <a:gs pos="0">
                <a:srgbClr val="FF9966"/>
              </a:gs>
              <a:gs pos="0">
                <a:srgbClr val="FF9966"/>
              </a:gs>
              <a:gs pos="0">
                <a:srgbClr val="FF9966"/>
              </a:gs>
              <a:gs pos="0">
                <a:srgbClr val="FF9966"/>
              </a:gs>
              <a:gs pos="26000">
                <a:srgbClr val="FF9966">
                  <a:alpha val="53000"/>
                </a:srgbClr>
              </a:gs>
              <a:gs pos="100000">
                <a:schemeClr val="accent1">
                  <a:gamma/>
                  <a:tint val="48627"/>
                  <a:invGamma/>
                </a:schemeClr>
              </a:gs>
            </a:gsLst>
            <a:lin ang="10800000" scaled="1"/>
            <a:tileRect/>
          </a:gradFill>
          <a:ln w="9525">
            <a:noFill/>
            <a:round/>
            <a:headEnd/>
            <a:tailEnd/>
          </a:ln>
          <a:effectLst/>
        </p:spPr>
        <p:txBody>
          <a:bodyPr>
            <a:noAutofit/>
          </a:bodyPr>
          <a:lstStyle/>
          <a:p>
            <a:pPr algn="ctr"/>
            <a:r>
              <a:rPr lang="ar-SA" sz="4000" b="1" cap="none" dirty="0">
                <a:ln w="6600">
                  <a:solidFill>
                    <a:schemeClr val="accent2"/>
                  </a:solidFill>
                  <a:prstDash val="solid"/>
                </a:ln>
                <a:solidFill>
                  <a:srgbClr val="FFFFFF"/>
                </a:solidFill>
                <a:effectLst>
                  <a:glow rad="139700">
                    <a:schemeClr val="accent6">
                      <a:satMod val="175000"/>
                      <a:alpha val="40000"/>
                    </a:schemeClr>
                  </a:glow>
                  <a:outerShdw dist="38100" dir="2700000" algn="tl" rotWithShape="0">
                    <a:schemeClr val="accent2"/>
                  </a:outerShdw>
                </a:effectLst>
              </a:rPr>
              <a:t/>
            </a:r>
            <a:br>
              <a:rPr lang="ar-SA" sz="4000" b="1" cap="none" dirty="0">
                <a:ln w="6600">
                  <a:solidFill>
                    <a:schemeClr val="accent2"/>
                  </a:solidFill>
                  <a:prstDash val="solid"/>
                </a:ln>
                <a:solidFill>
                  <a:srgbClr val="FFFFFF"/>
                </a:solidFill>
                <a:effectLst>
                  <a:glow rad="139700">
                    <a:schemeClr val="accent6">
                      <a:satMod val="175000"/>
                      <a:alpha val="40000"/>
                    </a:schemeClr>
                  </a:glow>
                  <a:outerShdw dist="38100" dir="2700000" algn="tl" rotWithShape="0">
                    <a:schemeClr val="accent2"/>
                  </a:outerShdw>
                </a:effectLst>
              </a:rPr>
            </a:br>
            <a:r>
              <a:rPr lang="ar-SA" sz="4000" b="1" cap="none" dirty="0" smtClean="0">
                <a:ln w="6600">
                  <a:solidFill>
                    <a:schemeClr val="accent2"/>
                  </a:solidFill>
                  <a:prstDash val="solid"/>
                </a:ln>
                <a:solidFill>
                  <a:srgbClr val="FFFFFF"/>
                </a:solidFill>
                <a:effectLst>
                  <a:glow rad="139700">
                    <a:schemeClr val="accent6">
                      <a:satMod val="175000"/>
                      <a:alpha val="40000"/>
                    </a:schemeClr>
                  </a:glow>
                  <a:outerShdw dist="38100" dir="2700000" algn="tl" rotWithShape="0">
                    <a:schemeClr val="accent2"/>
                  </a:outerShdw>
                </a:effectLst>
              </a:rPr>
              <a:t>أهداف التربية الصحية المدرسية:</a:t>
            </a:r>
            <a:br>
              <a:rPr lang="ar-SA" sz="4000" b="1" cap="none" dirty="0" smtClean="0">
                <a:ln w="6600">
                  <a:solidFill>
                    <a:schemeClr val="accent2"/>
                  </a:solidFill>
                  <a:prstDash val="solid"/>
                </a:ln>
                <a:solidFill>
                  <a:srgbClr val="FFFFFF"/>
                </a:solidFill>
                <a:effectLst>
                  <a:glow rad="139700">
                    <a:schemeClr val="accent6">
                      <a:satMod val="175000"/>
                      <a:alpha val="40000"/>
                    </a:schemeClr>
                  </a:glow>
                  <a:outerShdw dist="38100" dir="2700000" algn="tl" rotWithShape="0">
                    <a:schemeClr val="accent2"/>
                  </a:outerShdw>
                </a:effectLst>
              </a:rPr>
            </a:br>
            <a:endParaRPr lang="ar-SA" sz="4000" b="1" cap="none" dirty="0">
              <a:ln w="6600">
                <a:solidFill>
                  <a:schemeClr val="accent2"/>
                </a:solidFill>
                <a:prstDash val="solid"/>
              </a:ln>
              <a:solidFill>
                <a:srgbClr val="FFFFFF"/>
              </a:solidFill>
              <a:effectLst>
                <a:glow rad="139700">
                  <a:schemeClr val="accent6">
                    <a:satMod val="175000"/>
                    <a:alpha val="40000"/>
                  </a:schemeClr>
                </a:glow>
                <a:outerShdw dist="38100" dir="2700000" algn="tl" rotWithShape="0">
                  <a:schemeClr val="accent2"/>
                </a:outerShdw>
              </a:effectLst>
            </a:endParaRPr>
          </a:p>
        </p:txBody>
      </p:sp>
      <p:sp>
        <p:nvSpPr>
          <p:cNvPr id="3" name="عنصر نائب للمحتوى 2"/>
          <p:cNvSpPr>
            <a:spLocks noGrp="1"/>
          </p:cNvSpPr>
          <p:nvPr>
            <p:ph sz="quarter" idx="13"/>
          </p:nvPr>
        </p:nvSpPr>
        <p:spPr>
          <a:xfrm>
            <a:off x="810806" y="982639"/>
            <a:ext cx="10394707" cy="2653686"/>
          </a:xfrm>
        </p:spPr>
        <p:txBody>
          <a:bodyPr>
            <a:normAutofit/>
          </a:bodyPr>
          <a:lstStyle/>
          <a:p>
            <a:r>
              <a:rPr lang="ar-SA" sz="2400" b="1" dirty="0" smtClean="0">
                <a:solidFill>
                  <a:schemeClr val="accent2">
                    <a:lumMod val="50000"/>
                  </a:schemeClr>
                </a:solidFill>
              </a:rPr>
              <a:t>تكوين اتجاهات صحية سليمة للحصول على أعلى مستوى صحي </a:t>
            </a:r>
          </a:p>
          <a:p>
            <a:r>
              <a:rPr lang="ar-SA" sz="2400" b="1" dirty="0" smtClean="0">
                <a:solidFill>
                  <a:schemeClr val="accent2">
                    <a:lumMod val="50000"/>
                  </a:schemeClr>
                </a:solidFill>
              </a:rPr>
              <a:t>تكوين عادات صحية سليمة في المأكل والملبس والاستفادة من الخدمات الصحية</a:t>
            </a:r>
          </a:p>
          <a:p>
            <a:r>
              <a:rPr lang="ar-SA" sz="2400" b="1" dirty="0" smtClean="0">
                <a:solidFill>
                  <a:schemeClr val="accent2">
                    <a:lumMod val="50000"/>
                  </a:schemeClr>
                </a:solidFill>
              </a:rPr>
              <a:t>اكساب المعلومات الأساسية بالنسبة لجسم الإنسان ووظائف الأعضاء وكيفية المحافظة على الصحة الشخصية وصحة الأسرة والوقاية من الأمراض </a:t>
            </a:r>
            <a:endParaRPr lang="ar-SA" sz="2400" b="1" dirty="0">
              <a:solidFill>
                <a:schemeClr val="accent2">
                  <a:lumMod val="50000"/>
                </a:schemeClr>
              </a:solidFill>
            </a:endParaRPr>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1896" y="3636325"/>
            <a:ext cx="8884692" cy="256577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834682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1" presetClass="entr" presetSubtype="1"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heel(1)">
                                      <p:cBhvr>
                                        <p:cTn id="20" dur="1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81336" y="112594"/>
            <a:ext cx="10396882" cy="1151965"/>
          </a:xfrm>
        </p:spPr>
        <p:txBody>
          <a:bodyPr>
            <a:normAutofit/>
          </a:bodyPr>
          <a:lstStyle/>
          <a:p>
            <a:pPr algn="r"/>
            <a:r>
              <a:rPr lang="ar-SA" sz="4800" b="1" cap="none"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أهمية التربية الصحية لطفل ما قبل المدرسة:</a:t>
            </a:r>
            <a:endParaRPr lang="ar-SA" sz="4800" b="1" cap="none"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graphicFrame>
        <p:nvGraphicFramePr>
          <p:cNvPr id="4" name="عنصر نائب للمحتوى 3"/>
          <p:cNvGraphicFramePr>
            <a:graphicFrameLocks noGrp="1"/>
          </p:cNvGraphicFramePr>
          <p:nvPr>
            <p:ph sz="quarter" idx="13"/>
            <p:extLst>
              <p:ext uri="{D42A27DB-BD31-4B8C-83A1-F6EECF244321}">
                <p14:modId xmlns:p14="http://schemas.microsoft.com/office/powerpoint/2010/main" val="1872652672"/>
              </p:ext>
            </p:extLst>
          </p:nvPr>
        </p:nvGraphicFramePr>
        <p:xfrm>
          <a:off x="0" y="996287"/>
          <a:ext cx="7915701" cy="47474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صورة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765487" y="3202035"/>
            <a:ext cx="2276475" cy="2009775"/>
          </a:xfrm>
          <a:prstGeom prst="rect">
            <a:avLst/>
          </a:prstGeom>
          <a:ln>
            <a:noFill/>
          </a:ln>
          <a:effectLst>
            <a:softEdge rad="112500"/>
          </a:effectLst>
        </p:spPr>
      </p:pic>
    </p:spTree>
    <p:extLst>
      <p:ext uri="{BB962C8B-B14F-4D97-AF65-F5344CB8AC3E}">
        <p14:creationId xmlns:p14="http://schemas.microsoft.com/office/powerpoint/2010/main" val="2759162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a:xfrm rot="21420000">
            <a:off x="891201" y="-1483644"/>
            <a:ext cx="9755187" cy="2766528"/>
          </a:xfrm>
        </p:spPr>
        <p:txBody>
          <a:bodyPr>
            <a:normAutofit/>
          </a:bodyPr>
          <a:lstStyle/>
          <a:p>
            <a:r>
              <a:rPr lang="ar-SA" sz="6000" b="1" cap="none"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البيئة الصحية المدرسية:</a:t>
            </a:r>
            <a:endParaRPr lang="ar-SA" sz="6000" b="1" cap="none"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
        <p:nvSpPr>
          <p:cNvPr id="5" name="عنوان فرعي 4"/>
          <p:cNvSpPr>
            <a:spLocks noGrp="1"/>
          </p:cNvSpPr>
          <p:nvPr>
            <p:ph type="subTitle" idx="1"/>
          </p:nvPr>
        </p:nvSpPr>
        <p:spPr>
          <a:xfrm rot="21420000">
            <a:off x="983062" y="1028709"/>
            <a:ext cx="9755187" cy="550333"/>
          </a:xfrm>
        </p:spPr>
        <p:txBody>
          <a:bodyPr/>
          <a:lstStyle/>
          <a:p>
            <a:r>
              <a:rPr lang="ar-SA" b="1" dirty="0" smtClean="0">
                <a:solidFill>
                  <a:srgbClr val="002060"/>
                </a:solidFill>
              </a:rPr>
              <a:t>تعتبر البيئة من أهم عوامل الصحة والمرض ولها تأثير على صحة الفرد صغيراً أو كبيراً وقد تؤدي البيئة غير الصحية في المدرسية إلى انتشار الأمراض المعدية..</a:t>
            </a:r>
            <a:endParaRPr lang="ar-SA" b="1" dirty="0">
              <a:solidFill>
                <a:srgbClr val="002060"/>
              </a:solidFill>
            </a:endParaRPr>
          </a:p>
        </p:txBody>
      </p:sp>
      <p:graphicFrame>
        <p:nvGraphicFramePr>
          <p:cNvPr id="7" name="رسم تخطيطي 6"/>
          <p:cNvGraphicFramePr/>
          <p:nvPr>
            <p:extLst>
              <p:ext uri="{D42A27DB-BD31-4B8C-83A1-F6EECF244321}">
                <p14:modId xmlns:p14="http://schemas.microsoft.com/office/powerpoint/2010/main" val="1072319467"/>
              </p:ext>
            </p:extLst>
          </p:nvPr>
        </p:nvGraphicFramePr>
        <p:xfrm>
          <a:off x="-558801" y="2022930"/>
          <a:ext cx="8839200" cy="39158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صورة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166100" y="1993900"/>
            <a:ext cx="2235200" cy="22352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154625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anim calcmode="lin" valueType="num">
                                      <p:cBhvr>
                                        <p:cTn id="8"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down)">
                                      <p:cBhvr>
                                        <p:cTn id="1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Graphic spid="7" grpId="0">
        <p:bldAsOne/>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graphicFrame>
        <p:nvGraphicFramePr>
          <p:cNvPr id="4" name="عنصر نائب للمحتوى 3"/>
          <p:cNvGraphicFramePr>
            <a:graphicFrameLocks noGrp="1"/>
          </p:cNvGraphicFramePr>
          <p:nvPr>
            <p:ph sz="quarter" idx="13"/>
            <p:extLst>
              <p:ext uri="{D42A27DB-BD31-4B8C-83A1-F6EECF244321}">
                <p14:modId xmlns:p14="http://schemas.microsoft.com/office/powerpoint/2010/main" val="1333739827"/>
              </p:ext>
            </p:extLst>
          </p:nvPr>
        </p:nvGraphicFramePr>
        <p:xfrm>
          <a:off x="685800" y="2063750"/>
          <a:ext cx="10394950" cy="33115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39075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a:grpSpLocks/>
          </p:cNvGrpSpPr>
          <p:nvPr/>
        </p:nvGrpSpPr>
        <p:grpSpPr bwMode="auto">
          <a:xfrm>
            <a:off x="1524000" y="1893664"/>
            <a:ext cx="9144000" cy="122238"/>
            <a:chOff x="0" y="1896"/>
            <a:chExt cx="5760" cy="120"/>
          </a:xfrm>
        </p:grpSpPr>
        <p:sp>
          <p:nvSpPr>
            <p:cNvPr id="78852" name="Rectangle 4"/>
            <p:cNvSpPr>
              <a:spLocks noChangeArrowheads="1"/>
            </p:cNvSpPr>
            <p:nvPr/>
          </p:nvSpPr>
          <p:spPr bwMode="gray">
            <a:xfrm>
              <a:off x="0" y="1896"/>
              <a:ext cx="5760" cy="47"/>
            </a:xfrm>
            <a:prstGeom prst="rect">
              <a:avLst/>
            </a:prstGeom>
            <a:gradFill rotWithShape="1">
              <a:gsLst>
                <a:gs pos="0">
                  <a:srgbClr val="808080"/>
                </a:gs>
                <a:gs pos="100000">
                  <a:srgbClr val="808080">
                    <a:gamma/>
                    <a:tint val="15294"/>
                    <a:invGamma/>
                  </a:srgbClr>
                </a:gs>
              </a:gsLst>
              <a:lin ang="5400000" scaled="1"/>
            </a:gradFill>
            <a:ln w="9525" algn="ctr">
              <a:noFill/>
              <a:miter lim="800000"/>
              <a:headEnd/>
              <a:tailEnd/>
            </a:ln>
            <a:effectLst/>
          </p:spPr>
          <p:txBody>
            <a:bodyPr wrap="none" anchor="ctr"/>
            <a:lstStyle/>
            <a:p>
              <a:endParaRPr lang="ar-SA"/>
            </a:p>
          </p:txBody>
        </p:sp>
        <p:sp>
          <p:nvSpPr>
            <p:cNvPr id="78853" name="Rectangle 5"/>
            <p:cNvSpPr>
              <a:spLocks noChangeArrowheads="1"/>
            </p:cNvSpPr>
            <p:nvPr/>
          </p:nvSpPr>
          <p:spPr bwMode="gray">
            <a:xfrm>
              <a:off x="0" y="1942"/>
              <a:ext cx="5760" cy="74"/>
            </a:xfrm>
            <a:prstGeom prst="rect">
              <a:avLst/>
            </a:prstGeom>
            <a:gradFill rotWithShape="1">
              <a:gsLst>
                <a:gs pos="0">
                  <a:srgbClr val="5F5F5F">
                    <a:gamma/>
                    <a:tint val="30196"/>
                    <a:invGamma/>
                  </a:srgbClr>
                </a:gs>
                <a:gs pos="100000">
                  <a:srgbClr val="5F5F5F"/>
                </a:gs>
              </a:gsLst>
              <a:lin ang="5400000" scaled="1"/>
            </a:gradFill>
            <a:ln w="9525" algn="ctr">
              <a:noFill/>
              <a:miter lim="800000"/>
              <a:headEnd/>
              <a:tailEnd/>
            </a:ln>
            <a:effectLst/>
          </p:spPr>
          <p:txBody>
            <a:bodyPr wrap="none" anchor="ctr"/>
            <a:lstStyle/>
            <a:p>
              <a:endParaRPr lang="ar-SA"/>
            </a:p>
          </p:txBody>
        </p:sp>
      </p:grpSp>
      <p:grpSp>
        <p:nvGrpSpPr>
          <p:cNvPr id="3" name="Group 24"/>
          <p:cNvGrpSpPr>
            <a:grpSpLocks/>
          </p:cNvGrpSpPr>
          <p:nvPr/>
        </p:nvGrpSpPr>
        <p:grpSpPr bwMode="auto">
          <a:xfrm rot="3877067">
            <a:off x="7950994" y="3032695"/>
            <a:ext cx="2273300" cy="858838"/>
            <a:chOff x="2290" y="2725"/>
            <a:chExt cx="1832" cy="713"/>
          </a:xfrm>
        </p:grpSpPr>
        <p:grpSp>
          <p:nvGrpSpPr>
            <p:cNvPr id="4" name="Group 25"/>
            <p:cNvGrpSpPr>
              <a:grpSpLocks/>
            </p:cNvGrpSpPr>
            <p:nvPr/>
          </p:nvGrpSpPr>
          <p:grpSpPr bwMode="auto">
            <a:xfrm>
              <a:off x="2290" y="3030"/>
              <a:ext cx="1832" cy="408"/>
              <a:chOff x="2290" y="3030"/>
              <a:chExt cx="1832" cy="408"/>
            </a:xfrm>
          </p:grpSpPr>
          <p:sp>
            <p:nvSpPr>
              <p:cNvPr id="78874" name="Freeform 26"/>
              <p:cNvSpPr>
                <a:spLocks/>
              </p:cNvSpPr>
              <p:nvPr/>
            </p:nvSpPr>
            <p:spPr bwMode="gray">
              <a:xfrm>
                <a:off x="2290" y="3030"/>
                <a:ext cx="1832" cy="408"/>
              </a:xfrm>
              <a:custGeom>
                <a:avLst/>
                <a:gdLst/>
                <a:ahLst/>
                <a:cxnLst>
                  <a:cxn ang="0">
                    <a:pos x="1832" y="32"/>
                  </a:cxn>
                  <a:cxn ang="0">
                    <a:pos x="1830" y="66"/>
                  </a:cxn>
                  <a:cxn ang="0">
                    <a:pos x="1814" y="128"/>
                  </a:cxn>
                  <a:cxn ang="0">
                    <a:pos x="1788" y="188"/>
                  </a:cxn>
                  <a:cxn ang="0">
                    <a:pos x="1754" y="240"/>
                  </a:cxn>
                  <a:cxn ang="0">
                    <a:pos x="1712" y="288"/>
                  </a:cxn>
                  <a:cxn ang="0">
                    <a:pos x="1664" y="330"/>
                  </a:cxn>
                  <a:cxn ang="0">
                    <a:pos x="1610" y="362"/>
                  </a:cxn>
                  <a:cxn ang="0">
                    <a:pos x="1550" y="388"/>
                  </a:cxn>
                  <a:cxn ang="0">
                    <a:pos x="1486" y="402"/>
                  </a:cxn>
                  <a:cxn ang="0">
                    <a:pos x="1418" y="408"/>
                  </a:cxn>
                  <a:cxn ang="0">
                    <a:pos x="0" y="408"/>
                  </a:cxn>
                  <a:cxn ang="0">
                    <a:pos x="0" y="0"/>
                  </a:cxn>
                  <a:cxn ang="0">
                    <a:pos x="1832" y="0"/>
                  </a:cxn>
                  <a:cxn ang="0">
                    <a:pos x="1832" y="32"/>
                  </a:cxn>
                  <a:cxn ang="0">
                    <a:pos x="1832" y="32"/>
                  </a:cxn>
                </a:cxnLst>
                <a:rect l="0" t="0" r="r" b="b"/>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lnTo>
                      <a:pt x="1832" y="32"/>
                    </a:lnTo>
                    <a:close/>
                  </a:path>
                </a:pathLst>
              </a:custGeom>
              <a:solidFill>
                <a:srgbClr val="0066FF"/>
              </a:solidFill>
              <a:ln w="0">
                <a:noFill/>
                <a:prstDash val="solid"/>
                <a:round/>
                <a:headEnd/>
                <a:tailEnd/>
              </a:ln>
            </p:spPr>
            <p:txBody>
              <a:bodyPr/>
              <a:lstStyle/>
              <a:p>
                <a:endParaRPr lang="ar-SA"/>
              </a:p>
            </p:txBody>
          </p:sp>
          <p:sp>
            <p:nvSpPr>
              <p:cNvPr id="78875" name="Freeform 27"/>
              <p:cNvSpPr>
                <a:spLocks/>
              </p:cNvSpPr>
              <p:nvPr/>
            </p:nvSpPr>
            <p:spPr bwMode="gray">
              <a:xfrm>
                <a:off x="3810" y="3058"/>
                <a:ext cx="288" cy="334"/>
              </a:xfrm>
              <a:custGeom>
                <a:avLst/>
                <a:gdLst/>
                <a:ahLst/>
                <a:cxnLst>
                  <a:cxn ang="0">
                    <a:pos x="288" y="0"/>
                  </a:cxn>
                  <a:cxn ang="0">
                    <a:pos x="284" y="52"/>
                  </a:cxn>
                  <a:cxn ang="0">
                    <a:pos x="272" y="98"/>
                  </a:cxn>
                  <a:cxn ang="0">
                    <a:pos x="254" y="140"/>
                  </a:cxn>
                  <a:cxn ang="0">
                    <a:pos x="230" y="176"/>
                  </a:cxn>
                  <a:cxn ang="0">
                    <a:pos x="204" y="208"/>
                  </a:cxn>
                  <a:cxn ang="0">
                    <a:pos x="174" y="238"/>
                  </a:cxn>
                  <a:cxn ang="0">
                    <a:pos x="144" y="262"/>
                  </a:cxn>
                  <a:cxn ang="0">
                    <a:pos x="112" y="282"/>
                  </a:cxn>
                  <a:cxn ang="0">
                    <a:pos x="84" y="298"/>
                  </a:cxn>
                  <a:cxn ang="0">
                    <a:pos x="56" y="312"/>
                  </a:cxn>
                  <a:cxn ang="0">
                    <a:pos x="34" y="322"/>
                  </a:cxn>
                  <a:cxn ang="0">
                    <a:pos x="16" y="328"/>
                  </a:cxn>
                  <a:cxn ang="0">
                    <a:pos x="4" y="332"/>
                  </a:cxn>
                  <a:cxn ang="0">
                    <a:pos x="0" y="334"/>
                  </a:cxn>
                  <a:cxn ang="0">
                    <a:pos x="4" y="332"/>
                  </a:cxn>
                  <a:cxn ang="0">
                    <a:pos x="16" y="326"/>
                  </a:cxn>
                  <a:cxn ang="0">
                    <a:pos x="34" y="318"/>
                  </a:cxn>
                  <a:cxn ang="0">
                    <a:pos x="56" y="304"/>
                  </a:cxn>
                  <a:cxn ang="0">
                    <a:pos x="84" y="288"/>
                  </a:cxn>
                  <a:cxn ang="0">
                    <a:pos x="112" y="266"/>
                  </a:cxn>
                  <a:cxn ang="0">
                    <a:pos x="142" y="242"/>
                  </a:cxn>
                  <a:cxn ang="0">
                    <a:pos x="170" y="212"/>
                  </a:cxn>
                  <a:cxn ang="0">
                    <a:pos x="196" y="180"/>
                  </a:cxn>
                  <a:cxn ang="0">
                    <a:pos x="220" y="142"/>
                  </a:cxn>
                  <a:cxn ang="0">
                    <a:pos x="238" y="100"/>
                  </a:cxn>
                  <a:cxn ang="0">
                    <a:pos x="250" y="54"/>
                  </a:cxn>
                  <a:cxn ang="0">
                    <a:pos x="254" y="2"/>
                  </a:cxn>
                  <a:cxn ang="0">
                    <a:pos x="288" y="0"/>
                  </a:cxn>
                </a:cxnLst>
                <a:rect l="0" t="0" r="r" b="b"/>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01"/>
                </a:srgbClr>
              </a:solidFill>
              <a:ln w="0">
                <a:noFill/>
                <a:prstDash val="solid"/>
                <a:round/>
                <a:headEnd/>
                <a:tailEnd/>
              </a:ln>
            </p:spPr>
            <p:txBody>
              <a:bodyPr/>
              <a:lstStyle/>
              <a:p>
                <a:endParaRPr lang="ar-SA"/>
              </a:p>
            </p:txBody>
          </p:sp>
        </p:grpSp>
        <p:grpSp>
          <p:nvGrpSpPr>
            <p:cNvPr id="5" name="Group 28"/>
            <p:cNvGrpSpPr>
              <a:grpSpLocks/>
            </p:cNvGrpSpPr>
            <p:nvPr/>
          </p:nvGrpSpPr>
          <p:grpSpPr bwMode="auto">
            <a:xfrm flipV="1">
              <a:off x="2290" y="2725"/>
              <a:ext cx="1406" cy="313"/>
              <a:chOff x="2290" y="3030"/>
              <a:chExt cx="1832" cy="408"/>
            </a:xfrm>
          </p:grpSpPr>
          <p:sp>
            <p:nvSpPr>
              <p:cNvPr id="78877" name="Freeform 29"/>
              <p:cNvSpPr>
                <a:spLocks/>
              </p:cNvSpPr>
              <p:nvPr/>
            </p:nvSpPr>
            <p:spPr bwMode="gray">
              <a:xfrm>
                <a:off x="2290" y="3030"/>
                <a:ext cx="1832" cy="408"/>
              </a:xfrm>
              <a:custGeom>
                <a:avLst/>
                <a:gdLst/>
                <a:ahLst/>
                <a:cxnLst>
                  <a:cxn ang="0">
                    <a:pos x="1832" y="32"/>
                  </a:cxn>
                  <a:cxn ang="0">
                    <a:pos x="1830" y="66"/>
                  </a:cxn>
                  <a:cxn ang="0">
                    <a:pos x="1814" y="128"/>
                  </a:cxn>
                  <a:cxn ang="0">
                    <a:pos x="1788" y="188"/>
                  </a:cxn>
                  <a:cxn ang="0">
                    <a:pos x="1754" y="240"/>
                  </a:cxn>
                  <a:cxn ang="0">
                    <a:pos x="1712" y="288"/>
                  </a:cxn>
                  <a:cxn ang="0">
                    <a:pos x="1664" y="330"/>
                  </a:cxn>
                  <a:cxn ang="0">
                    <a:pos x="1610" y="362"/>
                  </a:cxn>
                  <a:cxn ang="0">
                    <a:pos x="1550" y="388"/>
                  </a:cxn>
                  <a:cxn ang="0">
                    <a:pos x="1486" y="402"/>
                  </a:cxn>
                  <a:cxn ang="0">
                    <a:pos x="1418" y="408"/>
                  </a:cxn>
                  <a:cxn ang="0">
                    <a:pos x="0" y="408"/>
                  </a:cxn>
                  <a:cxn ang="0">
                    <a:pos x="0" y="0"/>
                  </a:cxn>
                  <a:cxn ang="0">
                    <a:pos x="1832" y="0"/>
                  </a:cxn>
                  <a:cxn ang="0">
                    <a:pos x="1832" y="32"/>
                  </a:cxn>
                  <a:cxn ang="0">
                    <a:pos x="1832" y="32"/>
                  </a:cxn>
                </a:cxnLst>
                <a:rect l="0" t="0" r="r" b="b"/>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lnTo>
                      <a:pt x="1832" y="32"/>
                    </a:lnTo>
                    <a:close/>
                  </a:path>
                </a:pathLst>
              </a:custGeom>
              <a:solidFill>
                <a:srgbClr val="6699FF"/>
              </a:solidFill>
              <a:ln w="0">
                <a:noFill/>
                <a:prstDash val="solid"/>
                <a:round/>
                <a:headEnd/>
                <a:tailEnd/>
              </a:ln>
            </p:spPr>
            <p:txBody>
              <a:bodyPr/>
              <a:lstStyle/>
              <a:p>
                <a:endParaRPr lang="ar-SA"/>
              </a:p>
            </p:txBody>
          </p:sp>
          <p:sp>
            <p:nvSpPr>
              <p:cNvPr id="78878" name="Freeform 30"/>
              <p:cNvSpPr>
                <a:spLocks/>
              </p:cNvSpPr>
              <p:nvPr/>
            </p:nvSpPr>
            <p:spPr bwMode="gray">
              <a:xfrm>
                <a:off x="3810" y="3058"/>
                <a:ext cx="288" cy="334"/>
              </a:xfrm>
              <a:custGeom>
                <a:avLst/>
                <a:gdLst/>
                <a:ahLst/>
                <a:cxnLst>
                  <a:cxn ang="0">
                    <a:pos x="288" y="0"/>
                  </a:cxn>
                  <a:cxn ang="0">
                    <a:pos x="284" y="52"/>
                  </a:cxn>
                  <a:cxn ang="0">
                    <a:pos x="272" y="98"/>
                  </a:cxn>
                  <a:cxn ang="0">
                    <a:pos x="254" y="140"/>
                  </a:cxn>
                  <a:cxn ang="0">
                    <a:pos x="230" y="176"/>
                  </a:cxn>
                  <a:cxn ang="0">
                    <a:pos x="204" y="208"/>
                  </a:cxn>
                  <a:cxn ang="0">
                    <a:pos x="174" y="238"/>
                  </a:cxn>
                  <a:cxn ang="0">
                    <a:pos x="144" y="262"/>
                  </a:cxn>
                  <a:cxn ang="0">
                    <a:pos x="112" y="282"/>
                  </a:cxn>
                  <a:cxn ang="0">
                    <a:pos x="84" y="298"/>
                  </a:cxn>
                  <a:cxn ang="0">
                    <a:pos x="56" y="312"/>
                  </a:cxn>
                  <a:cxn ang="0">
                    <a:pos x="34" y="322"/>
                  </a:cxn>
                  <a:cxn ang="0">
                    <a:pos x="16" y="328"/>
                  </a:cxn>
                  <a:cxn ang="0">
                    <a:pos x="4" y="332"/>
                  </a:cxn>
                  <a:cxn ang="0">
                    <a:pos x="0" y="334"/>
                  </a:cxn>
                  <a:cxn ang="0">
                    <a:pos x="4" y="332"/>
                  </a:cxn>
                  <a:cxn ang="0">
                    <a:pos x="16" y="326"/>
                  </a:cxn>
                  <a:cxn ang="0">
                    <a:pos x="34" y="318"/>
                  </a:cxn>
                  <a:cxn ang="0">
                    <a:pos x="56" y="304"/>
                  </a:cxn>
                  <a:cxn ang="0">
                    <a:pos x="84" y="288"/>
                  </a:cxn>
                  <a:cxn ang="0">
                    <a:pos x="112" y="266"/>
                  </a:cxn>
                  <a:cxn ang="0">
                    <a:pos x="142" y="242"/>
                  </a:cxn>
                  <a:cxn ang="0">
                    <a:pos x="170" y="212"/>
                  </a:cxn>
                  <a:cxn ang="0">
                    <a:pos x="196" y="180"/>
                  </a:cxn>
                  <a:cxn ang="0">
                    <a:pos x="220" y="142"/>
                  </a:cxn>
                  <a:cxn ang="0">
                    <a:pos x="238" y="100"/>
                  </a:cxn>
                  <a:cxn ang="0">
                    <a:pos x="250" y="54"/>
                  </a:cxn>
                  <a:cxn ang="0">
                    <a:pos x="254" y="2"/>
                  </a:cxn>
                  <a:cxn ang="0">
                    <a:pos x="288" y="0"/>
                  </a:cxn>
                </a:cxnLst>
                <a:rect l="0" t="0" r="r" b="b"/>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01"/>
                </a:srgbClr>
              </a:solidFill>
              <a:ln w="0">
                <a:noFill/>
                <a:prstDash val="solid"/>
                <a:round/>
                <a:headEnd/>
                <a:tailEnd/>
              </a:ln>
            </p:spPr>
            <p:txBody>
              <a:bodyPr/>
              <a:lstStyle/>
              <a:p>
                <a:endParaRPr lang="ar-SA"/>
              </a:p>
            </p:txBody>
          </p:sp>
        </p:grpSp>
      </p:grpSp>
      <p:sp>
        <p:nvSpPr>
          <p:cNvPr id="78879" name="Oval 31"/>
          <p:cNvSpPr>
            <a:spLocks noChangeArrowheads="1"/>
          </p:cNvSpPr>
          <p:nvPr/>
        </p:nvSpPr>
        <p:spPr bwMode="gray">
          <a:xfrm>
            <a:off x="8877886" y="1721302"/>
            <a:ext cx="259765" cy="519351"/>
          </a:xfrm>
          <a:prstGeom prst="ellipse">
            <a:avLst/>
          </a:prstGeom>
          <a:gradFill rotWithShape="1">
            <a:gsLst>
              <a:gs pos="0">
                <a:srgbClr val="3399FF">
                  <a:gamma/>
                  <a:tint val="0"/>
                  <a:invGamma/>
                </a:srgbClr>
              </a:gs>
              <a:gs pos="50000">
                <a:srgbClr val="3399FF"/>
              </a:gs>
              <a:gs pos="100000">
                <a:srgbClr val="3399FF">
                  <a:gamma/>
                  <a:tint val="0"/>
                  <a:invGamma/>
                </a:srgbClr>
              </a:gs>
            </a:gsLst>
            <a:lin ang="2700000" scaled="1"/>
          </a:gradFill>
          <a:ln w="38100" algn="ctr">
            <a:noFill/>
            <a:round/>
            <a:headEnd/>
            <a:tailEnd/>
          </a:ln>
          <a:effectLst/>
        </p:spPr>
        <p:txBody>
          <a:bodyPr wrap="none" anchor="ctr">
            <a:spAutoFit/>
          </a:bodyPr>
          <a:lstStyle/>
          <a:p>
            <a:endParaRPr lang="ar-SA"/>
          </a:p>
        </p:txBody>
      </p:sp>
      <p:sp>
        <p:nvSpPr>
          <p:cNvPr id="78880" name="Oval 32"/>
          <p:cNvSpPr>
            <a:spLocks noChangeArrowheads="1"/>
          </p:cNvSpPr>
          <p:nvPr/>
        </p:nvSpPr>
        <p:spPr bwMode="gray">
          <a:xfrm>
            <a:off x="8877886" y="1721302"/>
            <a:ext cx="259765" cy="519351"/>
          </a:xfrm>
          <a:prstGeom prst="ellipse">
            <a:avLst/>
          </a:prstGeom>
          <a:gradFill rotWithShape="1">
            <a:gsLst>
              <a:gs pos="0">
                <a:srgbClr val="3399FF">
                  <a:alpha val="32001"/>
                </a:srgbClr>
              </a:gs>
              <a:gs pos="100000">
                <a:srgbClr val="3399FF">
                  <a:gamma/>
                  <a:shade val="0"/>
                  <a:invGamma/>
                  <a:alpha val="89999"/>
                </a:srgbClr>
              </a:gs>
            </a:gsLst>
            <a:lin ang="2700000" scaled="1"/>
          </a:gradFill>
          <a:ln w="38100" algn="ctr">
            <a:noFill/>
            <a:round/>
            <a:headEnd/>
            <a:tailEnd/>
          </a:ln>
          <a:effectLst/>
        </p:spPr>
        <p:txBody>
          <a:bodyPr wrap="none" anchor="ctr">
            <a:spAutoFit/>
          </a:bodyPr>
          <a:lstStyle/>
          <a:p>
            <a:endParaRPr lang="ar-SA"/>
          </a:p>
        </p:txBody>
      </p:sp>
      <p:sp>
        <p:nvSpPr>
          <p:cNvPr id="78881" name="Oval 33"/>
          <p:cNvSpPr>
            <a:spLocks noChangeArrowheads="1"/>
          </p:cNvSpPr>
          <p:nvPr/>
        </p:nvSpPr>
        <p:spPr bwMode="gray">
          <a:xfrm>
            <a:off x="7715251" y="1721302"/>
            <a:ext cx="1323975" cy="519351"/>
          </a:xfrm>
          <a:prstGeom prst="ellipse">
            <a:avLst/>
          </a:prstGeom>
          <a:gradFill rotWithShape="1">
            <a:gsLst>
              <a:gs pos="0">
                <a:srgbClr val="3399FF">
                  <a:gamma/>
                  <a:shade val="54118"/>
                  <a:invGamma/>
                </a:srgbClr>
              </a:gs>
              <a:gs pos="50000">
                <a:srgbClr val="3399FF"/>
              </a:gs>
              <a:gs pos="100000">
                <a:srgbClr val="3399FF">
                  <a:gamma/>
                  <a:shade val="54118"/>
                  <a:invGamma/>
                </a:srgbClr>
              </a:gs>
            </a:gsLst>
            <a:lin ang="18900000" scaled="1"/>
          </a:gradFill>
          <a:ln w="38100" algn="ctr">
            <a:noFill/>
            <a:round/>
            <a:headEnd/>
            <a:tailEnd/>
          </a:ln>
          <a:effectLst/>
        </p:spPr>
        <p:txBody>
          <a:bodyPr anchor="ctr">
            <a:spAutoFit/>
          </a:bodyPr>
          <a:lstStyle/>
          <a:p>
            <a:endParaRPr lang="ar-SA"/>
          </a:p>
        </p:txBody>
      </p:sp>
      <p:sp>
        <p:nvSpPr>
          <p:cNvPr id="78882" name="Oval 34"/>
          <p:cNvSpPr>
            <a:spLocks noChangeArrowheads="1"/>
          </p:cNvSpPr>
          <p:nvPr/>
        </p:nvSpPr>
        <p:spPr bwMode="gray">
          <a:xfrm>
            <a:off x="7716839" y="1724477"/>
            <a:ext cx="1323975" cy="519351"/>
          </a:xfrm>
          <a:prstGeom prst="ellipse">
            <a:avLst/>
          </a:prstGeom>
          <a:gradFill rotWithShape="1">
            <a:gsLst>
              <a:gs pos="0">
                <a:srgbClr val="3399FF">
                  <a:gamma/>
                  <a:shade val="63529"/>
                  <a:invGamma/>
                </a:srgbClr>
              </a:gs>
              <a:gs pos="100000">
                <a:srgbClr val="3399FF">
                  <a:alpha val="0"/>
                </a:srgbClr>
              </a:gs>
            </a:gsLst>
            <a:lin ang="2700000" scaled="1"/>
          </a:gradFill>
          <a:ln w="38100" algn="ctr">
            <a:noFill/>
            <a:round/>
            <a:headEnd/>
            <a:tailEnd/>
          </a:ln>
          <a:effectLst/>
        </p:spPr>
        <p:txBody>
          <a:bodyPr anchor="ctr">
            <a:spAutoFit/>
          </a:bodyPr>
          <a:lstStyle/>
          <a:p>
            <a:endParaRPr lang="ar-SA"/>
          </a:p>
        </p:txBody>
      </p:sp>
      <p:sp>
        <p:nvSpPr>
          <p:cNvPr id="78883" name="Oval 35"/>
          <p:cNvSpPr>
            <a:spLocks noChangeArrowheads="1"/>
          </p:cNvSpPr>
          <p:nvPr/>
        </p:nvSpPr>
        <p:spPr bwMode="gray">
          <a:xfrm>
            <a:off x="7780338" y="1721302"/>
            <a:ext cx="1192212" cy="519351"/>
          </a:xfrm>
          <a:prstGeom prst="ellipse">
            <a:avLst/>
          </a:prstGeom>
          <a:solidFill>
            <a:srgbClr val="000000"/>
          </a:solidFill>
          <a:ln w="38100" algn="ctr">
            <a:noFill/>
            <a:round/>
            <a:headEnd/>
            <a:tailEnd/>
          </a:ln>
          <a:effectLst/>
        </p:spPr>
        <p:txBody>
          <a:bodyPr anchor="ctr">
            <a:spAutoFit/>
          </a:bodyPr>
          <a:lstStyle/>
          <a:p>
            <a:endParaRPr lang="ar-SA"/>
          </a:p>
        </p:txBody>
      </p:sp>
      <p:grpSp>
        <p:nvGrpSpPr>
          <p:cNvPr id="6" name="Group 36"/>
          <p:cNvGrpSpPr>
            <a:grpSpLocks/>
          </p:cNvGrpSpPr>
          <p:nvPr/>
        </p:nvGrpSpPr>
        <p:grpSpPr bwMode="auto">
          <a:xfrm>
            <a:off x="7824192" y="1412777"/>
            <a:ext cx="1155700" cy="1189037"/>
            <a:chOff x="4166" y="1706"/>
            <a:chExt cx="1252" cy="1252"/>
          </a:xfrm>
        </p:grpSpPr>
        <p:sp>
          <p:nvSpPr>
            <p:cNvPr id="78885" name="Oval 37"/>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anchor="ctr"/>
            <a:lstStyle/>
            <a:p>
              <a:endParaRPr lang="ar-SA"/>
            </a:p>
          </p:txBody>
        </p:sp>
        <p:sp>
          <p:nvSpPr>
            <p:cNvPr id="78886" name="Oval 38"/>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anchor="ctr"/>
            <a:lstStyle/>
            <a:p>
              <a:endParaRPr lang="ar-SA"/>
            </a:p>
          </p:txBody>
        </p:sp>
        <p:sp>
          <p:nvSpPr>
            <p:cNvPr id="78887" name="Oval 39"/>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anchor="ctr"/>
            <a:lstStyle/>
            <a:p>
              <a:endParaRPr lang="ar-SA"/>
            </a:p>
          </p:txBody>
        </p:sp>
        <p:sp>
          <p:nvSpPr>
            <p:cNvPr id="78888" name="Oval 40"/>
            <p:cNvSpPr>
              <a:spLocks noChangeArrowheads="1"/>
            </p:cNvSpPr>
            <p:nvPr/>
          </p:nvSpPr>
          <p:spPr bwMode="gray">
            <a:xfrm>
              <a:off x="4263" y="1900"/>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horz" wrap="none" anchor="ctr"/>
            <a:lstStyle/>
            <a:p>
              <a:pPr algn="ctr"/>
              <a:r>
                <a:rPr lang="ar-SA" sz="4000" b="1" dirty="0" smtClean="0">
                  <a:solidFill>
                    <a:srgbClr val="FF0000"/>
                  </a:solidFill>
                  <a:latin typeface="Times New Roman" pitchFamily="18" charset="0"/>
                  <a:cs typeface="Times New Roman" pitchFamily="18" charset="0"/>
                </a:rPr>
                <a:t>أولاً:</a:t>
              </a:r>
              <a:endParaRPr lang="ar-SA" sz="4000" b="1" dirty="0">
                <a:solidFill>
                  <a:srgbClr val="FF0000"/>
                </a:solidFill>
                <a:latin typeface="Times New Roman" pitchFamily="18" charset="0"/>
                <a:cs typeface="Times New Roman" pitchFamily="18" charset="0"/>
              </a:endParaRPr>
            </a:p>
          </p:txBody>
        </p:sp>
      </p:grpSp>
      <p:sp>
        <p:nvSpPr>
          <p:cNvPr id="157" name="مستطيل 156"/>
          <p:cNvSpPr/>
          <p:nvPr/>
        </p:nvSpPr>
        <p:spPr>
          <a:xfrm>
            <a:off x="341194" y="2196147"/>
            <a:ext cx="7655530" cy="1938992"/>
          </a:xfrm>
          <a:prstGeom prst="rect">
            <a:avLst/>
          </a:prstGeom>
        </p:spPr>
        <p:txBody>
          <a:bodyPr wrap="square">
            <a:spAutoFit/>
          </a:bodyPr>
          <a:lstStyle/>
          <a:p>
            <a:pPr lvl="0" algn="r" rtl="1" eaLnBrk="0" hangingPunct="0"/>
            <a:r>
              <a:rPr lang="ar-SA" sz="2400" b="1" dirty="0" smtClean="0">
                <a:solidFill>
                  <a:schemeClr val="accent3">
                    <a:lumMod val="75000"/>
                  </a:schemeClr>
                </a:solidFill>
                <a:latin typeface="Agency FB" pitchFamily="34" charset="0"/>
                <a:cs typeface="Arial" pitchFamily="34" charset="0"/>
              </a:rPr>
              <a:t>يجب أن يراعى في المبنى المدرسي المواصفات التالية:</a:t>
            </a:r>
          </a:p>
          <a:p>
            <a:pPr marL="457200" lvl="0" indent="-457200" algn="r" rtl="1" eaLnBrk="0" hangingPunct="0">
              <a:buAutoNum type="arabicPeriod"/>
            </a:pPr>
            <a:r>
              <a:rPr lang="ar-SA" sz="2400" b="1" dirty="0" smtClean="0">
                <a:solidFill>
                  <a:schemeClr val="accent3">
                    <a:lumMod val="75000"/>
                  </a:schemeClr>
                </a:solidFill>
                <a:latin typeface="Agency FB" pitchFamily="34" charset="0"/>
                <a:cs typeface="Arial" pitchFamily="34" charset="0"/>
              </a:rPr>
              <a:t>أن يتمشى مع الاحتياجات الفسيولوجية للتلاميذ.</a:t>
            </a:r>
          </a:p>
          <a:p>
            <a:pPr marL="457200" lvl="0" indent="-457200" algn="r" rtl="1" eaLnBrk="0" hangingPunct="0">
              <a:buAutoNum type="arabicPeriod"/>
            </a:pPr>
            <a:r>
              <a:rPr lang="ar-SA" sz="2400" b="1" dirty="0" smtClean="0">
                <a:solidFill>
                  <a:schemeClr val="accent3">
                    <a:lumMod val="75000"/>
                  </a:schemeClr>
                </a:solidFill>
                <a:latin typeface="Agency FB" pitchFamily="34" charset="0"/>
                <a:cs typeface="Arial" pitchFamily="34" charset="0"/>
              </a:rPr>
              <a:t>ان يتمشى مع الاحتياجات النفسية والاجتماعية.</a:t>
            </a:r>
          </a:p>
          <a:p>
            <a:pPr marL="457200" lvl="0" indent="-457200" algn="r" rtl="1" eaLnBrk="0" hangingPunct="0">
              <a:buAutoNum type="arabicPeriod"/>
            </a:pPr>
            <a:r>
              <a:rPr lang="ar-SA" sz="2400" b="1" dirty="0" smtClean="0">
                <a:solidFill>
                  <a:schemeClr val="accent3">
                    <a:lumMod val="75000"/>
                  </a:schemeClr>
                </a:solidFill>
                <a:latin typeface="Agency FB" pitchFamily="34" charset="0"/>
                <a:cs typeface="Arial" pitchFamily="34" charset="0"/>
              </a:rPr>
              <a:t>أن يكون مستكملاً </a:t>
            </a:r>
            <a:r>
              <a:rPr lang="ar-SA" sz="2400" b="1" dirty="0" err="1" smtClean="0">
                <a:solidFill>
                  <a:schemeClr val="accent3">
                    <a:lumMod val="75000"/>
                  </a:schemeClr>
                </a:solidFill>
                <a:latin typeface="Agency FB" pitchFamily="34" charset="0"/>
                <a:cs typeface="Arial" pitchFamily="34" charset="0"/>
              </a:rPr>
              <a:t>للإشتراطات</a:t>
            </a:r>
            <a:r>
              <a:rPr lang="ar-SA" sz="2400" b="1" dirty="0" smtClean="0">
                <a:solidFill>
                  <a:schemeClr val="accent3">
                    <a:lumMod val="75000"/>
                  </a:schemeClr>
                </a:solidFill>
                <a:latin typeface="Agency FB" pitchFamily="34" charset="0"/>
                <a:cs typeface="Arial" pitchFamily="34" charset="0"/>
              </a:rPr>
              <a:t> الصحية لكي يحد من انتشار الأمراض الصحية.</a:t>
            </a:r>
            <a:endParaRPr lang="ar-SA" sz="2400" b="1" dirty="0">
              <a:solidFill>
                <a:schemeClr val="accent3">
                  <a:lumMod val="75000"/>
                </a:schemeClr>
              </a:solidFill>
              <a:cs typeface="Arial" pitchFamily="34" charset="0"/>
            </a:endParaRPr>
          </a:p>
        </p:txBody>
      </p:sp>
      <p:sp>
        <p:nvSpPr>
          <p:cNvPr id="32" name="مستطيل 31"/>
          <p:cNvSpPr/>
          <p:nvPr/>
        </p:nvSpPr>
        <p:spPr>
          <a:xfrm>
            <a:off x="1419367" y="1013828"/>
            <a:ext cx="5900769" cy="830997"/>
          </a:xfrm>
          <a:prstGeom prst="rect">
            <a:avLst/>
          </a:prstGeom>
        </p:spPr>
        <p:txBody>
          <a:bodyPr wrap="square">
            <a:spAutoFit/>
          </a:bodyPr>
          <a:lstStyle/>
          <a:p>
            <a:pPr algn="r"/>
            <a:r>
              <a:rPr lang="ar-SA" sz="4800" b="1" dirty="0" smtClean="0">
                <a:ln w="12700">
                  <a:solidFill>
                    <a:schemeClr val="accent5"/>
                  </a:solidFill>
                  <a:prstDash val="solid"/>
                </a:ln>
                <a:pattFill prst="ltDnDiag">
                  <a:fgClr>
                    <a:schemeClr val="accent5">
                      <a:lumMod val="60000"/>
                      <a:lumOff val="40000"/>
                    </a:schemeClr>
                  </a:fgClr>
                  <a:bgClr>
                    <a:schemeClr val="bg1"/>
                  </a:bgClr>
                </a:pattFill>
                <a:effectLst>
                  <a:glow rad="139700">
                    <a:schemeClr val="accent6">
                      <a:satMod val="175000"/>
                      <a:alpha val="40000"/>
                    </a:schemeClr>
                  </a:glow>
                </a:effectLst>
              </a:rPr>
              <a:t>المبنى المدرسي:</a:t>
            </a:r>
            <a:endParaRPr lang="ar-SA" sz="4800" b="1" dirty="0">
              <a:ln w="12700">
                <a:solidFill>
                  <a:schemeClr val="accent5"/>
                </a:solidFill>
                <a:prstDash val="solid"/>
              </a:ln>
              <a:pattFill prst="ltDnDiag">
                <a:fgClr>
                  <a:schemeClr val="accent5">
                    <a:lumMod val="60000"/>
                    <a:lumOff val="40000"/>
                  </a:schemeClr>
                </a:fgClr>
                <a:bgClr>
                  <a:schemeClr val="bg1"/>
                </a:bgClr>
              </a:pattFill>
              <a:effectLst>
                <a:glow rad="139700">
                  <a:schemeClr val="accent6">
                    <a:satMod val="175000"/>
                    <a:alpha val="40000"/>
                  </a:schemeClr>
                </a:glow>
              </a:effectLst>
            </a:endParaRPr>
          </a:p>
        </p:txBody>
      </p:sp>
      <p:pic>
        <p:nvPicPr>
          <p:cNvPr id="7" name="صورة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70873" y="3521303"/>
            <a:ext cx="2047875" cy="222885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8" name="مربع نص 7"/>
          <p:cNvSpPr txBox="1"/>
          <p:nvPr/>
        </p:nvSpPr>
        <p:spPr>
          <a:xfrm>
            <a:off x="941693" y="4226669"/>
            <a:ext cx="7640251" cy="461665"/>
          </a:xfrm>
          <a:prstGeom prst="rect">
            <a:avLst/>
          </a:prstGeom>
          <a:noFill/>
        </p:spPr>
        <p:txBody>
          <a:bodyPr wrap="square" rtlCol="1">
            <a:spAutoFit/>
          </a:bodyPr>
          <a:lstStyle/>
          <a:p>
            <a:r>
              <a:rPr lang="ar-SA" sz="2400" b="1" dirty="0" smtClean="0">
                <a:solidFill>
                  <a:schemeClr val="accent3">
                    <a:lumMod val="75000"/>
                  </a:schemeClr>
                </a:solidFill>
              </a:rPr>
              <a:t>ويراعى في المبنى المدرسي ما يلي:</a:t>
            </a:r>
            <a:endParaRPr lang="ar-SA" sz="2400" b="1" dirty="0">
              <a:solidFill>
                <a:schemeClr val="accent3">
                  <a:lumMod val="75000"/>
                </a:schemeClr>
              </a:solidFill>
            </a:endParaRPr>
          </a:p>
        </p:txBody>
      </p:sp>
    </p:spTree>
    <p:extLst>
      <p:ext uri="{BB962C8B-B14F-4D97-AF65-F5344CB8AC3E}">
        <p14:creationId xmlns:p14="http://schemas.microsoft.com/office/powerpoint/2010/main" val="374997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57"/>
                                        </p:tgtEl>
                                        <p:attrNameLst>
                                          <p:attrName>style.visibility</p:attrName>
                                        </p:attrNameLst>
                                      </p:cBhvr>
                                      <p:to>
                                        <p:strVal val="visible"/>
                                      </p:to>
                                    </p:set>
                                    <p:animEffect transition="in" filter="strips(downLeft)">
                                      <p:cBhvr>
                                        <p:cTn id="7" dur="500"/>
                                        <p:tgtEl>
                                          <p:spTgt spid="157"/>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1000"/>
                                        <p:tgtEl>
                                          <p:spTgt spid="8"/>
                                        </p:tgtEl>
                                      </p:cBhvr>
                                    </p:animEffect>
                                    <p:anim calcmode="lin" valueType="num">
                                      <p:cBhvr>
                                        <p:cTn id="11" dur="1000" fill="hold"/>
                                        <p:tgtEl>
                                          <p:spTgt spid="8"/>
                                        </p:tgtEl>
                                        <p:attrNameLst>
                                          <p:attrName>ppt_x</p:attrName>
                                        </p:attrNameLst>
                                      </p:cBhvr>
                                      <p:tavLst>
                                        <p:tav tm="0">
                                          <p:val>
                                            <p:strVal val="#ppt_x"/>
                                          </p:val>
                                        </p:tav>
                                        <p:tav tm="100000">
                                          <p:val>
                                            <p:strVal val="#ppt_x"/>
                                          </p:val>
                                        </p:tav>
                                      </p:tavLst>
                                    </p:anim>
                                    <p:anim calcmode="lin" valueType="num">
                                      <p:cBhvr>
                                        <p:cTn id="12"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 grpId="0"/>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a:xfrm rot="21420000">
            <a:off x="844231" y="663886"/>
            <a:ext cx="9755187" cy="971569"/>
          </a:xfrm>
        </p:spPr>
        <p:txBody>
          <a:bodyPr>
            <a:normAutofit fontScale="90000"/>
          </a:bodyPr>
          <a:lstStyle/>
          <a:p>
            <a:pPr marL="342900" indent="-342900">
              <a:buFont typeface="Wingdings" panose="05000000000000000000" pitchFamily="2" charset="2"/>
              <a:buChar char="q"/>
            </a:pPr>
            <a:r>
              <a:rPr lang="ar-SA" sz="2400" b="1" dirty="0" smtClean="0">
                <a:solidFill>
                  <a:schemeClr val="accent2">
                    <a:lumMod val="50000"/>
                  </a:schemeClr>
                </a:solidFill>
              </a:rPr>
              <a:t>أن يكون الموقع سهل المواصلات، بعيداً عن الضوضاء </a:t>
            </a:r>
            <a:r>
              <a:rPr lang="ar-SA" sz="2400" b="1" dirty="0" err="1" smtClean="0">
                <a:solidFill>
                  <a:schemeClr val="accent2">
                    <a:lumMod val="50000"/>
                  </a:schemeClr>
                </a:solidFill>
              </a:rPr>
              <a:t>والإزدحام</a:t>
            </a:r>
            <a:r>
              <a:rPr lang="ar-SA" sz="2400" b="1" dirty="0" smtClean="0">
                <a:solidFill>
                  <a:schemeClr val="accent2">
                    <a:lumMod val="50000"/>
                  </a:schemeClr>
                </a:solidFill>
              </a:rPr>
              <a:t>، قريب من المرافق العامة مثل المياه الصالحة للشرب، بعيداً عن الأماكن غير الآمنة مثل مستودعات المواد القابلة للاشتعال </a:t>
            </a:r>
            <a:r>
              <a:rPr lang="ar-SA" sz="2000" dirty="0" smtClean="0"/>
              <a:t>.</a:t>
            </a:r>
            <a:br>
              <a:rPr lang="ar-SA" sz="2000" dirty="0" smtClean="0"/>
            </a:br>
            <a:endParaRPr lang="ar-SA" sz="2000" dirty="0"/>
          </a:p>
        </p:txBody>
      </p:sp>
      <p:sp>
        <p:nvSpPr>
          <p:cNvPr id="5" name="عنوان فرعي 4"/>
          <p:cNvSpPr>
            <a:spLocks noGrp="1"/>
          </p:cNvSpPr>
          <p:nvPr>
            <p:ph type="subTitle" idx="1"/>
          </p:nvPr>
        </p:nvSpPr>
        <p:spPr>
          <a:xfrm rot="21420000">
            <a:off x="1092245" y="1404566"/>
            <a:ext cx="9755187" cy="550333"/>
          </a:xfrm>
        </p:spPr>
        <p:txBody>
          <a:bodyPr/>
          <a:lstStyle/>
          <a:p>
            <a:pPr marL="457200" indent="-457200">
              <a:buFont typeface="Wingdings" panose="05000000000000000000" pitchFamily="2" charset="2"/>
              <a:buChar char="q"/>
            </a:pPr>
            <a:r>
              <a:rPr lang="ar-SA" sz="2000" b="1" dirty="0" smtClean="0">
                <a:solidFill>
                  <a:schemeClr val="accent2">
                    <a:lumMod val="50000"/>
                  </a:schemeClr>
                </a:solidFill>
              </a:rPr>
              <a:t>أن تتوفر فيه الاحتياطات للازمة للطوارئ (سلم أمان  يتماشى مع سن التلاميذ واحتياجاتهم- مناسب لحالات الإخلاء- طفاية حريق وإسعافات للأمان)</a:t>
            </a:r>
          </a:p>
        </p:txBody>
      </p:sp>
      <p:sp>
        <p:nvSpPr>
          <p:cNvPr id="6" name="عنوان 3"/>
          <p:cNvSpPr txBox="1">
            <a:spLocks/>
          </p:cNvSpPr>
          <p:nvPr/>
        </p:nvSpPr>
        <p:spPr>
          <a:xfrm rot="21420000">
            <a:off x="1081222" y="2144671"/>
            <a:ext cx="9755187" cy="971569"/>
          </a:xfrm>
          <a:prstGeom prst="rect">
            <a:avLst/>
          </a:prstGeom>
        </p:spPr>
        <p:txBody>
          <a:bodyPr vert="horz" lIns="91440" tIns="45720" rIns="91440" bIns="45720" rtlCol="0" anchor="b">
            <a:normAutofit fontScale="97500" lnSpcReduction="10000"/>
          </a:bodyPr>
          <a:lstStyle>
            <a:lvl1pPr algn="r" defTabSz="914400" rtl="1" eaLnBrk="1" latinLnBrk="0" hangingPunct="1">
              <a:lnSpc>
                <a:spcPct val="90000"/>
              </a:lnSpc>
              <a:spcBef>
                <a:spcPct val="0"/>
              </a:spcBef>
              <a:buNone/>
              <a:defRPr sz="8000" kern="1200" cap="all" baseline="0">
                <a:solidFill>
                  <a:schemeClr val="accent1"/>
                </a:solidFill>
                <a:effectLst/>
                <a:latin typeface="+mj-lt"/>
                <a:ea typeface="+mj-ea"/>
                <a:cs typeface="+mj-cs"/>
              </a:defRPr>
            </a:lvl1pPr>
          </a:lstStyle>
          <a:p>
            <a:pPr marL="342900" indent="-342900">
              <a:buFont typeface="Wingdings" panose="05000000000000000000" pitchFamily="2" charset="2"/>
              <a:buChar char="q"/>
            </a:pPr>
            <a:r>
              <a:rPr lang="ar-SA" sz="2400" b="1" dirty="0" smtClean="0">
                <a:solidFill>
                  <a:schemeClr val="accent2">
                    <a:lumMod val="50000"/>
                  </a:schemeClr>
                </a:solidFill>
              </a:rPr>
              <a:t>أن لا يزيد الارتفاع عن طابقين.</a:t>
            </a:r>
          </a:p>
          <a:p>
            <a:pPr marL="342900" indent="-342900">
              <a:buFont typeface="Wingdings" panose="05000000000000000000" pitchFamily="2" charset="2"/>
              <a:buChar char="q"/>
            </a:pPr>
            <a:r>
              <a:rPr lang="ar-SA" sz="2400" b="1" dirty="0" smtClean="0">
                <a:solidFill>
                  <a:schemeClr val="accent2">
                    <a:lumMod val="50000"/>
                  </a:schemeClr>
                </a:solidFill>
              </a:rPr>
              <a:t>يبنى بمادة صلبة تقاوم الانهيار والحروق وتسرب الرطوبة والحشرات</a:t>
            </a:r>
            <a:r>
              <a:rPr lang="ar-SA" sz="2000" dirty="0" smtClean="0"/>
              <a:t>.</a:t>
            </a:r>
            <a:br>
              <a:rPr lang="ar-SA" sz="2000" dirty="0" smtClean="0"/>
            </a:br>
            <a:endParaRPr lang="ar-SA" sz="2000" dirty="0"/>
          </a:p>
        </p:txBody>
      </p:sp>
      <p:pic>
        <p:nvPicPr>
          <p:cNvPr id="7" name="صورة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3057" y="2630454"/>
            <a:ext cx="2276475" cy="2009775"/>
          </a:xfrm>
          <a:prstGeom prst="rect">
            <a:avLst/>
          </a:prstGeom>
          <a:ln>
            <a:noFill/>
          </a:ln>
          <a:effectLst>
            <a:softEdge rad="112500"/>
          </a:effectLst>
        </p:spPr>
      </p:pic>
    </p:spTree>
    <p:extLst>
      <p:ext uri="{BB962C8B-B14F-4D97-AF65-F5344CB8AC3E}">
        <p14:creationId xmlns:p14="http://schemas.microsoft.com/office/powerpoint/2010/main" val="4173486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6" presetClass="entr" presetSubtype="16" fill="hold" grpId="0"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circle(in)">
                                      <p:cBhvr>
                                        <p:cTn id="12" dur="750"/>
                                        <p:tgtEl>
                                          <p:spTgt spid="5">
                                            <p:txEl>
                                              <p:pRg st="0" end="0"/>
                                            </p:txEl>
                                          </p:spTgt>
                                        </p:tgtEl>
                                      </p:cBhvr>
                                    </p:animEffect>
                                  </p:childTnLst>
                                </p:cTn>
                              </p:par>
                            </p:childTnLst>
                          </p:cTn>
                        </p:par>
                        <p:par>
                          <p:cTn id="13" fill="hold">
                            <p:stCondLst>
                              <p:cond delay="1250"/>
                            </p:stCondLst>
                            <p:childTnLst>
                              <p:par>
                                <p:cTn id="14" presetID="16" presetClass="entr" presetSubtype="21"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arn(inVertical)">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a:grpSpLocks/>
          </p:cNvGrpSpPr>
          <p:nvPr/>
        </p:nvGrpSpPr>
        <p:grpSpPr bwMode="auto">
          <a:xfrm>
            <a:off x="1524000" y="1893664"/>
            <a:ext cx="9144000" cy="122238"/>
            <a:chOff x="0" y="1896"/>
            <a:chExt cx="5760" cy="120"/>
          </a:xfrm>
        </p:grpSpPr>
        <p:sp>
          <p:nvSpPr>
            <p:cNvPr id="78852" name="Rectangle 4"/>
            <p:cNvSpPr>
              <a:spLocks noChangeArrowheads="1"/>
            </p:cNvSpPr>
            <p:nvPr/>
          </p:nvSpPr>
          <p:spPr bwMode="gray">
            <a:xfrm>
              <a:off x="0" y="1896"/>
              <a:ext cx="5760" cy="47"/>
            </a:xfrm>
            <a:prstGeom prst="rect">
              <a:avLst/>
            </a:prstGeom>
            <a:gradFill rotWithShape="1">
              <a:gsLst>
                <a:gs pos="0">
                  <a:srgbClr val="808080"/>
                </a:gs>
                <a:gs pos="100000">
                  <a:srgbClr val="808080">
                    <a:gamma/>
                    <a:tint val="15294"/>
                    <a:invGamma/>
                  </a:srgbClr>
                </a:gs>
              </a:gsLst>
              <a:lin ang="5400000" scaled="1"/>
            </a:gradFill>
            <a:ln w="9525" algn="ctr">
              <a:noFill/>
              <a:miter lim="800000"/>
              <a:headEnd/>
              <a:tailEnd/>
            </a:ln>
            <a:effectLst/>
          </p:spPr>
          <p:txBody>
            <a:bodyPr wrap="none" anchor="ctr"/>
            <a:lstStyle/>
            <a:p>
              <a:endParaRPr lang="ar-SA"/>
            </a:p>
          </p:txBody>
        </p:sp>
        <p:sp>
          <p:nvSpPr>
            <p:cNvPr id="78853" name="Rectangle 5"/>
            <p:cNvSpPr>
              <a:spLocks noChangeArrowheads="1"/>
            </p:cNvSpPr>
            <p:nvPr/>
          </p:nvSpPr>
          <p:spPr bwMode="gray">
            <a:xfrm>
              <a:off x="0" y="1942"/>
              <a:ext cx="5760" cy="74"/>
            </a:xfrm>
            <a:prstGeom prst="rect">
              <a:avLst/>
            </a:prstGeom>
            <a:gradFill rotWithShape="1">
              <a:gsLst>
                <a:gs pos="0">
                  <a:srgbClr val="5F5F5F">
                    <a:gamma/>
                    <a:tint val="30196"/>
                    <a:invGamma/>
                  </a:srgbClr>
                </a:gs>
                <a:gs pos="100000">
                  <a:srgbClr val="5F5F5F"/>
                </a:gs>
              </a:gsLst>
              <a:lin ang="5400000" scaled="1"/>
            </a:gradFill>
            <a:ln w="9525" algn="ctr">
              <a:noFill/>
              <a:miter lim="800000"/>
              <a:headEnd/>
              <a:tailEnd/>
            </a:ln>
            <a:effectLst/>
          </p:spPr>
          <p:txBody>
            <a:bodyPr wrap="none" anchor="ctr"/>
            <a:lstStyle/>
            <a:p>
              <a:endParaRPr lang="ar-SA"/>
            </a:p>
          </p:txBody>
        </p:sp>
      </p:grpSp>
      <p:grpSp>
        <p:nvGrpSpPr>
          <p:cNvPr id="3" name="Group 24"/>
          <p:cNvGrpSpPr>
            <a:grpSpLocks/>
          </p:cNvGrpSpPr>
          <p:nvPr/>
        </p:nvGrpSpPr>
        <p:grpSpPr bwMode="auto">
          <a:xfrm rot="3877067">
            <a:off x="8114770" y="2950807"/>
            <a:ext cx="2273300" cy="858838"/>
            <a:chOff x="2290" y="2725"/>
            <a:chExt cx="1832" cy="713"/>
          </a:xfrm>
        </p:grpSpPr>
        <p:grpSp>
          <p:nvGrpSpPr>
            <p:cNvPr id="4" name="Group 25"/>
            <p:cNvGrpSpPr>
              <a:grpSpLocks/>
            </p:cNvGrpSpPr>
            <p:nvPr/>
          </p:nvGrpSpPr>
          <p:grpSpPr bwMode="auto">
            <a:xfrm>
              <a:off x="2290" y="3030"/>
              <a:ext cx="1832" cy="408"/>
              <a:chOff x="2290" y="3030"/>
              <a:chExt cx="1832" cy="408"/>
            </a:xfrm>
          </p:grpSpPr>
          <p:sp>
            <p:nvSpPr>
              <p:cNvPr id="78874" name="Freeform 26"/>
              <p:cNvSpPr>
                <a:spLocks/>
              </p:cNvSpPr>
              <p:nvPr/>
            </p:nvSpPr>
            <p:spPr bwMode="gray">
              <a:xfrm>
                <a:off x="2290" y="3030"/>
                <a:ext cx="1832" cy="408"/>
              </a:xfrm>
              <a:custGeom>
                <a:avLst/>
                <a:gdLst/>
                <a:ahLst/>
                <a:cxnLst>
                  <a:cxn ang="0">
                    <a:pos x="1832" y="32"/>
                  </a:cxn>
                  <a:cxn ang="0">
                    <a:pos x="1830" y="66"/>
                  </a:cxn>
                  <a:cxn ang="0">
                    <a:pos x="1814" y="128"/>
                  </a:cxn>
                  <a:cxn ang="0">
                    <a:pos x="1788" y="188"/>
                  </a:cxn>
                  <a:cxn ang="0">
                    <a:pos x="1754" y="240"/>
                  </a:cxn>
                  <a:cxn ang="0">
                    <a:pos x="1712" y="288"/>
                  </a:cxn>
                  <a:cxn ang="0">
                    <a:pos x="1664" y="330"/>
                  </a:cxn>
                  <a:cxn ang="0">
                    <a:pos x="1610" y="362"/>
                  </a:cxn>
                  <a:cxn ang="0">
                    <a:pos x="1550" y="388"/>
                  </a:cxn>
                  <a:cxn ang="0">
                    <a:pos x="1486" y="402"/>
                  </a:cxn>
                  <a:cxn ang="0">
                    <a:pos x="1418" y="408"/>
                  </a:cxn>
                  <a:cxn ang="0">
                    <a:pos x="0" y="408"/>
                  </a:cxn>
                  <a:cxn ang="0">
                    <a:pos x="0" y="0"/>
                  </a:cxn>
                  <a:cxn ang="0">
                    <a:pos x="1832" y="0"/>
                  </a:cxn>
                  <a:cxn ang="0">
                    <a:pos x="1832" y="32"/>
                  </a:cxn>
                  <a:cxn ang="0">
                    <a:pos x="1832" y="32"/>
                  </a:cxn>
                </a:cxnLst>
                <a:rect l="0" t="0" r="r" b="b"/>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lnTo>
                      <a:pt x="1832" y="32"/>
                    </a:lnTo>
                    <a:close/>
                  </a:path>
                </a:pathLst>
              </a:custGeom>
              <a:solidFill>
                <a:srgbClr val="0066FF"/>
              </a:solidFill>
              <a:ln w="0">
                <a:noFill/>
                <a:prstDash val="solid"/>
                <a:round/>
                <a:headEnd/>
                <a:tailEnd/>
              </a:ln>
            </p:spPr>
            <p:txBody>
              <a:bodyPr/>
              <a:lstStyle/>
              <a:p>
                <a:endParaRPr lang="ar-SA"/>
              </a:p>
            </p:txBody>
          </p:sp>
          <p:sp>
            <p:nvSpPr>
              <p:cNvPr id="78875" name="Freeform 27"/>
              <p:cNvSpPr>
                <a:spLocks/>
              </p:cNvSpPr>
              <p:nvPr/>
            </p:nvSpPr>
            <p:spPr bwMode="gray">
              <a:xfrm>
                <a:off x="3810" y="3058"/>
                <a:ext cx="288" cy="334"/>
              </a:xfrm>
              <a:custGeom>
                <a:avLst/>
                <a:gdLst/>
                <a:ahLst/>
                <a:cxnLst>
                  <a:cxn ang="0">
                    <a:pos x="288" y="0"/>
                  </a:cxn>
                  <a:cxn ang="0">
                    <a:pos x="284" y="52"/>
                  </a:cxn>
                  <a:cxn ang="0">
                    <a:pos x="272" y="98"/>
                  </a:cxn>
                  <a:cxn ang="0">
                    <a:pos x="254" y="140"/>
                  </a:cxn>
                  <a:cxn ang="0">
                    <a:pos x="230" y="176"/>
                  </a:cxn>
                  <a:cxn ang="0">
                    <a:pos x="204" y="208"/>
                  </a:cxn>
                  <a:cxn ang="0">
                    <a:pos x="174" y="238"/>
                  </a:cxn>
                  <a:cxn ang="0">
                    <a:pos x="144" y="262"/>
                  </a:cxn>
                  <a:cxn ang="0">
                    <a:pos x="112" y="282"/>
                  </a:cxn>
                  <a:cxn ang="0">
                    <a:pos x="84" y="298"/>
                  </a:cxn>
                  <a:cxn ang="0">
                    <a:pos x="56" y="312"/>
                  </a:cxn>
                  <a:cxn ang="0">
                    <a:pos x="34" y="322"/>
                  </a:cxn>
                  <a:cxn ang="0">
                    <a:pos x="16" y="328"/>
                  </a:cxn>
                  <a:cxn ang="0">
                    <a:pos x="4" y="332"/>
                  </a:cxn>
                  <a:cxn ang="0">
                    <a:pos x="0" y="334"/>
                  </a:cxn>
                  <a:cxn ang="0">
                    <a:pos x="4" y="332"/>
                  </a:cxn>
                  <a:cxn ang="0">
                    <a:pos x="16" y="326"/>
                  </a:cxn>
                  <a:cxn ang="0">
                    <a:pos x="34" y="318"/>
                  </a:cxn>
                  <a:cxn ang="0">
                    <a:pos x="56" y="304"/>
                  </a:cxn>
                  <a:cxn ang="0">
                    <a:pos x="84" y="288"/>
                  </a:cxn>
                  <a:cxn ang="0">
                    <a:pos x="112" y="266"/>
                  </a:cxn>
                  <a:cxn ang="0">
                    <a:pos x="142" y="242"/>
                  </a:cxn>
                  <a:cxn ang="0">
                    <a:pos x="170" y="212"/>
                  </a:cxn>
                  <a:cxn ang="0">
                    <a:pos x="196" y="180"/>
                  </a:cxn>
                  <a:cxn ang="0">
                    <a:pos x="220" y="142"/>
                  </a:cxn>
                  <a:cxn ang="0">
                    <a:pos x="238" y="100"/>
                  </a:cxn>
                  <a:cxn ang="0">
                    <a:pos x="250" y="54"/>
                  </a:cxn>
                  <a:cxn ang="0">
                    <a:pos x="254" y="2"/>
                  </a:cxn>
                  <a:cxn ang="0">
                    <a:pos x="288" y="0"/>
                  </a:cxn>
                </a:cxnLst>
                <a:rect l="0" t="0" r="r" b="b"/>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01"/>
                </a:srgbClr>
              </a:solidFill>
              <a:ln w="0">
                <a:noFill/>
                <a:prstDash val="solid"/>
                <a:round/>
                <a:headEnd/>
                <a:tailEnd/>
              </a:ln>
            </p:spPr>
            <p:txBody>
              <a:bodyPr/>
              <a:lstStyle/>
              <a:p>
                <a:endParaRPr lang="ar-SA"/>
              </a:p>
            </p:txBody>
          </p:sp>
        </p:grpSp>
        <p:grpSp>
          <p:nvGrpSpPr>
            <p:cNvPr id="5" name="Group 28"/>
            <p:cNvGrpSpPr>
              <a:grpSpLocks/>
            </p:cNvGrpSpPr>
            <p:nvPr/>
          </p:nvGrpSpPr>
          <p:grpSpPr bwMode="auto">
            <a:xfrm flipV="1">
              <a:off x="2290" y="2725"/>
              <a:ext cx="1406" cy="313"/>
              <a:chOff x="2290" y="3030"/>
              <a:chExt cx="1832" cy="408"/>
            </a:xfrm>
          </p:grpSpPr>
          <p:sp>
            <p:nvSpPr>
              <p:cNvPr id="78877" name="Freeform 29"/>
              <p:cNvSpPr>
                <a:spLocks/>
              </p:cNvSpPr>
              <p:nvPr/>
            </p:nvSpPr>
            <p:spPr bwMode="gray">
              <a:xfrm>
                <a:off x="2290" y="3030"/>
                <a:ext cx="1832" cy="408"/>
              </a:xfrm>
              <a:custGeom>
                <a:avLst/>
                <a:gdLst/>
                <a:ahLst/>
                <a:cxnLst>
                  <a:cxn ang="0">
                    <a:pos x="1832" y="32"/>
                  </a:cxn>
                  <a:cxn ang="0">
                    <a:pos x="1830" y="66"/>
                  </a:cxn>
                  <a:cxn ang="0">
                    <a:pos x="1814" y="128"/>
                  </a:cxn>
                  <a:cxn ang="0">
                    <a:pos x="1788" y="188"/>
                  </a:cxn>
                  <a:cxn ang="0">
                    <a:pos x="1754" y="240"/>
                  </a:cxn>
                  <a:cxn ang="0">
                    <a:pos x="1712" y="288"/>
                  </a:cxn>
                  <a:cxn ang="0">
                    <a:pos x="1664" y="330"/>
                  </a:cxn>
                  <a:cxn ang="0">
                    <a:pos x="1610" y="362"/>
                  </a:cxn>
                  <a:cxn ang="0">
                    <a:pos x="1550" y="388"/>
                  </a:cxn>
                  <a:cxn ang="0">
                    <a:pos x="1486" y="402"/>
                  </a:cxn>
                  <a:cxn ang="0">
                    <a:pos x="1418" y="408"/>
                  </a:cxn>
                  <a:cxn ang="0">
                    <a:pos x="0" y="408"/>
                  </a:cxn>
                  <a:cxn ang="0">
                    <a:pos x="0" y="0"/>
                  </a:cxn>
                  <a:cxn ang="0">
                    <a:pos x="1832" y="0"/>
                  </a:cxn>
                  <a:cxn ang="0">
                    <a:pos x="1832" y="32"/>
                  </a:cxn>
                  <a:cxn ang="0">
                    <a:pos x="1832" y="32"/>
                  </a:cxn>
                </a:cxnLst>
                <a:rect l="0" t="0" r="r" b="b"/>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lnTo>
                      <a:pt x="1832" y="32"/>
                    </a:lnTo>
                    <a:close/>
                  </a:path>
                </a:pathLst>
              </a:custGeom>
              <a:solidFill>
                <a:srgbClr val="6699FF"/>
              </a:solidFill>
              <a:ln w="0">
                <a:noFill/>
                <a:prstDash val="solid"/>
                <a:round/>
                <a:headEnd/>
                <a:tailEnd/>
              </a:ln>
            </p:spPr>
            <p:txBody>
              <a:bodyPr/>
              <a:lstStyle/>
              <a:p>
                <a:endParaRPr lang="ar-SA"/>
              </a:p>
            </p:txBody>
          </p:sp>
          <p:sp>
            <p:nvSpPr>
              <p:cNvPr id="78878" name="Freeform 30"/>
              <p:cNvSpPr>
                <a:spLocks/>
              </p:cNvSpPr>
              <p:nvPr/>
            </p:nvSpPr>
            <p:spPr bwMode="gray">
              <a:xfrm>
                <a:off x="3810" y="3058"/>
                <a:ext cx="288" cy="334"/>
              </a:xfrm>
              <a:custGeom>
                <a:avLst/>
                <a:gdLst/>
                <a:ahLst/>
                <a:cxnLst>
                  <a:cxn ang="0">
                    <a:pos x="288" y="0"/>
                  </a:cxn>
                  <a:cxn ang="0">
                    <a:pos x="284" y="52"/>
                  </a:cxn>
                  <a:cxn ang="0">
                    <a:pos x="272" y="98"/>
                  </a:cxn>
                  <a:cxn ang="0">
                    <a:pos x="254" y="140"/>
                  </a:cxn>
                  <a:cxn ang="0">
                    <a:pos x="230" y="176"/>
                  </a:cxn>
                  <a:cxn ang="0">
                    <a:pos x="204" y="208"/>
                  </a:cxn>
                  <a:cxn ang="0">
                    <a:pos x="174" y="238"/>
                  </a:cxn>
                  <a:cxn ang="0">
                    <a:pos x="144" y="262"/>
                  </a:cxn>
                  <a:cxn ang="0">
                    <a:pos x="112" y="282"/>
                  </a:cxn>
                  <a:cxn ang="0">
                    <a:pos x="84" y="298"/>
                  </a:cxn>
                  <a:cxn ang="0">
                    <a:pos x="56" y="312"/>
                  </a:cxn>
                  <a:cxn ang="0">
                    <a:pos x="34" y="322"/>
                  </a:cxn>
                  <a:cxn ang="0">
                    <a:pos x="16" y="328"/>
                  </a:cxn>
                  <a:cxn ang="0">
                    <a:pos x="4" y="332"/>
                  </a:cxn>
                  <a:cxn ang="0">
                    <a:pos x="0" y="334"/>
                  </a:cxn>
                  <a:cxn ang="0">
                    <a:pos x="4" y="332"/>
                  </a:cxn>
                  <a:cxn ang="0">
                    <a:pos x="16" y="326"/>
                  </a:cxn>
                  <a:cxn ang="0">
                    <a:pos x="34" y="318"/>
                  </a:cxn>
                  <a:cxn ang="0">
                    <a:pos x="56" y="304"/>
                  </a:cxn>
                  <a:cxn ang="0">
                    <a:pos x="84" y="288"/>
                  </a:cxn>
                  <a:cxn ang="0">
                    <a:pos x="112" y="266"/>
                  </a:cxn>
                  <a:cxn ang="0">
                    <a:pos x="142" y="242"/>
                  </a:cxn>
                  <a:cxn ang="0">
                    <a:pos x="170" y="212"/>
                  </a:cxn>
                  <a:cxn ang="0">
                    <a:pos x="196" y="180"/>
                  </a:cxn>
                  <a:cxn ang="0">
                    <a:pos x="220" y="142"/>
                  </a:cxn>
                  <a:cxn ang="0">
                    <a:pos x="238" y="100"/>
                  </a:cxn>
                  <a:cxn ang="0">
                    <a:pos x="250" y="54"/>
                  </a:cxn>
                  <a:cxn ang="0">
                    <a:pos x="254" y="2"/>
                  </a:cxn>
                  <a:cxn ang="0">
                    <a:pos x="288" y="0"/>
                  </a:cxn>
                </a:cxnLst>
                <a:rect l="0" t="0" r="r" b="b"/>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01"/>
                </a:srgbClr>
              </a:solidFill>
              <a:ln w="0">
                <a:noFill/>
                <a:prstDash val="solid"/>
                <a:round/>
                <a:headEnd/>
                <a:tailEnd/>
              </a:ln>
            </p:spPr>
            <p:txBody>
              <a:bodyPr/>
              <a:lstStyle/>
              <a:p>
                <a:endParaRPr lang="ar-SA"/>
              </a:p>
            </p:txBody>
          </p:sp>
        </p:grpSp>
      </p:grpSp>
      <p:sp>
        <p:nvSpPr>
          <p:cNvPr id="78879" name="Oval 31"/>
          <p:cNvSpPr>
            <a:spLocks noChangeArrowheads="1"/>
          </p:cNvSpPr>
          <p:nvPr/>
        </p:nvSpPr>
        <p:spPr bwMode="gray">
          <a:xfrm>
            <a:off x="8877886" y="1721302"/>
            <a:ext cx="259765" cy="519351"/>
          </a:xfrm>
          <a:prstGeom prst="ellipse">
            <a:avLst/>
          </a:prstGeom>
          <a:gradFill rotWithShape="1">
            <a:gsLst>
              <a:gs pos="0">
                <a:srgbClr val="3399FF">
                  <a:gamma/>
                  <a:tint val="0"/>
                  <a:invGamma/>
                </a:srgbClr>
              </a:gs>
              <a:gs pos="50000">
                <a:srgbClr val="3399FF"/>
              </a:gs>
              <a:gs pos="100000">
                <a:srgbClr val="3399FF">
                  <a:gamma/>
                  <a:tint val="0"/>
                  <a:invGamma/>
                </a:srgbClr>
              </a:gs>
            </a:gsLst>
            <a:lin ang="2700000" scaled="1"/>
          </a:gradFill>
          <a:ln w="38100" algn="ctr">
            <a:noFill/>
            <a:round/>
            <a:headEnd/>
            <a:tailEnd/>
          </a:ln>
          <a:effectLst/>
        </p:spPr>
        <p:txBody>
          <a:bodyPr wrap="none" anchor="ctr">
            <a:spAutoFit/>
          </a:bodyPr>
          <a:lstStyle/>
          <a:p>
            <a:endParaRPr lang="ar-SA"/>
          </a:p>
        </p:txBody>
      </p:sp>
      <p:sp>
        <p:nvSpPr>
          <p:cNvPr id="78880" name="Oval 32"/>
          <p:cNvSpPr>
            <a:spLocks noChangeArrowheads="1"/>
          </p:cNvSpPr>
          <p:nvPr/>
        </p:nvSpPr>
        <p:spPr bwMode="gray">
          <a:xfrm>
            <a:off x="8877886" y="1721302"/>
            <a:ext cx="259765" cy="519351"/>
          </a:xfrm>
          <a:prstGeom prst="ellipse">
            <a:avLst/>
          </a:prstGeom>
          <a:gradFill rotWithShape="1">
            <a:gsLst>
              <a:gs pos="0">
                <a:srgbClr val="3399FF">
                  <a:alpha val="32001"/>
                </a:srgbClr>
              </a:gs>
              <a:gs pos="100000">
                <a:srgbClr val="3399FF">
                  <a:gamma/>
                  <a:shade val="0"/>
                  <a:invGamma/>
                  <a:alpha val="89999"/>
                </a:srgbClr>
              </a:gs>
            </a:gsLst>
            <a:lin ang="2700000" scaled="1"/>
          </a:gradFill>
          <a:ln w="38100" algn="ctr">
            <a:noFill/>
            <a:round/>
            <a:headEnd/>
            <a:tailEnd/>
          </a:ln>
          <a:effectLst/>
        </p:spPr>
        <p:txBody>
          <a:bodyPr wrap="none" anchor="ctr">
            <a:spAutoFit/>
          </a:bodyPr>
          <a:lstStyle/>
          <a:p>
            <a:endParaRPr lang="ar-SA"/>
          </a:p>
        </p:txBody>
      </p:sp>
      <p:sp>
        <p:nvSpPr>
          <p:cNvPr id="78881" name="Oval 33"/>
          <p:cNvSpPr>
            <a:spLocks noChangeArrowheads="1"/>
          </p:cNvSpPr>
          <p:nvPr/>
        </p:nvSpPr>
        <p:spPr bwMode="gray">
          <a:xfrm>
            <a:off x="7715251" y="1721302"/>
            <a:ext cx="1323975" cy="519351"/>
          </a:xfrm>
          <a:prstGeom prst="ellipse">
            <a:avLst/>
          </a:prstGeom>
          <a:gradFill rotWithShape="1">
            <a:gsLst>
              <a:gs pos="0">
                <a:srgbClr val="3399FF">
                  <a:gamma/>
                  <a:shade val="54118"/>
                  <a:invGamma/>
                </a:srgbClr>
              </a:gs>
              <a:gs pos="50000">
                <a:srgbClr val="3399FF"/>
              </a:gs>
              <a:gs pos="100000">
                <a:srgbClr val="3399FF">
                  <a:gamma/>
                  <a:shade val="54118"/>
                  <a:invGamma/>
                </a:srgbClr>
              </a:gs>
            </a:gsLst>
            <a:lin ang="18900000" scaled="1"/>
          </a:gradFill>
          <a:ln w="38100" algn="ctr">
            <a:noFill/>
            <a:round/>
            <a:headEnd/>
            <a:tailEnd/>
          </a:ln>
          <a:effectLst/>
        </p:spPr>
        <p:txBody>
          <a:bodyPr anchor="ctr">
            <a:spAutoFit/>
          </a:bodyPr>
          <a:lstStyle/>
          <a:p>
            <a:endParaRPr lang="ar-SA"/>
          </a:p>
        </p:txBody>
      </p:sp>
      <p:sp>
        <p:nvSpPr>
          <p:cNvPr id="78882" name="Oval 34"/>
          <p:cNvSpPr>
            <a:spLocks noChangeArrowheads="1"/>
          </p:cNvSpPr>
          <p:nvPr/>
        </p:nvSpPr>
        <p:spPr bwMode="gray">
          <a:xfrm>
            <a:off x="7716839" y="1724477"/>
            <a:ext cx="1323975" cy="519351"/>
          </a:xfrm>
          <a:prstGeom prst="ellipse">
            <a:avLst/>
          </a:prstGeom>
          <a:gradFill rotWithShape="1">
            <a:gsLst>
              <a:gs pos="0">
                <a:srgbClr val="3399FF">
                  <a:gamma/>
                  <a:shade val="63529"/>
                  <a:invGamma/>
                </a:srgbClr>
              </a:gs>
              <a:gs pos="100000">
                <a:srgbClr val="3399FF">
                  <a:alpha val="0"/>
                </a:srgbClr>
              </a:gs>
            </a:gsLst>
            <a:lin ang="2700000" scaled="1"/>
          </a:gradFill>
          <a:ln w="38100" algn="ctr">
            <a:noFill/>
            <a:round/>
            <a:headEnd/>
            <a:tailEnd/>
          </a:ln>
          <a:effectLst/>
        </p:spPr>
        <p:txBody>
          <a:bodyPr anchor="ctr">
            <a:spAutoFit/>
          </a:bodyPr>
          <a:lstStyle/>
          <a:p>
            <a:endParaRPr lang="ar-SA"/>
          </a:p>
        </p:txBody>
      </p:sp>
      <p:sp>
        <p:nvSpPr>
          <p:cNvPr id="78883" name="Oval 35"/>
          <p:cNvSpPr>
            <a:spLocks noChangeArrowheads="1"/>
          </p:cNvSpPr>
          <p:nvPr/>
        </p:nvSpPr>
        <p:spPr bwMode="gray">
          <a:xfrm>
            <a:off x="7780338" y="1721302"/>
            <a:ext cx="1192212" cy="519351"/>
          </a:xfrm>
          <a:prstGeom prst="ellipse">
            <a:avLst/>
          </a:prstGeom>
          <a:solidFill>
            <a:srgbClr val="000000"/>
          </a:solidFill>
          <a:ln w="38100" algn="ctr">
            <a:noFill/>
            <a:round/>
            <a:headEnd/>
            <a:tailEnd/>
          </a:ln>
          <a:effectLst/>
        </p:spPr>
        <p:txBody>
          <a:bodyPr anchor="ctr">
            <a:spAutoFit/>
          </a:bodyPr>
          <a:lstStyle/>
          <a:p>
            <a:endParaRPr lang="ar-SA"/>
          </a:p>
        </p:txBody>
      </p:sp>
      <p:grpSp>
        <p:nvGrpSpPr>
          <p:cNvPr id="6" name="Group 36"/>
          <p:cNvGrpSpPr>
            <a:grpSpLocks/>
          </p:cNvGrpSpPr>
          <p:nvPr/>
        </p:nvGrpSpPr>
        <p:grpSpPr bwMode="auto">
          <a:xfrm>
            <a:off x="7824192" y="1412777"/>
            <a:ext cx="1155700" cy="1189037"/>
            <a:chOff x="4166" y="1706"/>
            <a:chExt cx="1252" cy="1252"/>
          </a:xfrm>
        </p:grpSpPr>
        <p:sp>
          <p:nvSpPr>
            <p:cNvPr id="78885" name="Oval 37"/>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anchor="ctr"/>
            <a:lstStyle/>
            <a:p>
              <a:endParaRPr lang="ar-SA"/>
            </a:p>
          </p:txBody>
        </p:sp>
        <p:sp>
          <p:nvSpPr>
            <p:cNvPr id="78886" name="Oval 38"/>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anchor="ctr"/>
            <a:lstStyle/>
            <a:p>
              <a:endParaRPr lang="ar-SA"/>
            </a:p>
          </p:txBody>
        </p:sp>
        <p:sp>
          <p:nvSpPr>
            <p:cNvPr id="78887" name="Oval 39"/>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anchor="ctr"/>
            <a:lstStyle/>
            <a:p>
              <a:endParaRPr lang="ar-SA"/>
            </a:p>
          </p:txBody>
        </p:sp>
        <p:sp>
          <p:nvSpPr>
            <p:cNvPr id="78888" name="Oval 40"/>
            <p:cNvSpPr>
              <a:spLocks noChangeArrowheads="1"/>
            </p:cNvSpPr>
            <p:nvPr/>
          </p:nvSpPr>
          <p:spPr bwMode="gray">
            <a:xfrm>
              <a:off x="4263" y="1900"/>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horz" wrap="none" anchor="ctr"/>
            <a:lstStyle/>
            <a:p>
              <a:pPr algn="ctr"/>
              <a:r>
                <a:rPr lang="ar-SA" sz="4000" b="1" dirty="0" smtClean="0">
                  <a:solidFill>
                    <a:srgbClr val="FF0000"/>
                  </a:solidFill>
                  <a:latin typeface="Times New Roman" pitchFamily="18" charset="0"/>
                  <a:cs typeface="Times New Roman" pitchFamily="18" charset="0"/>
                </a:rPr>
                <a:t>ثانياً:</a:t>
              </a:r>
              <a:endParaRPr lang="ar-SA" sz="4000" b="1" dirty="0">
                <a:solidFill>
                  <a:srgbClr val="FF0000"/>
                </a:solidFill>
                <a:latin typeface="Times New Roman" pitchFamily="18" charset="0"/>
                <a:cs typeface="Times New Roman" pitchFamily="18" charset="0"/>
              </a:endParaRPr>
            </a:p>
          </p:txBody>
        </p:sp>
      </p:grpSp>
      <p:sp>
        <p:nvSpPr>
          <p:cNvPr id="157" name="مستطيل 156"/>
          <p:cNvSpPr/>
          <p:nvPr/>
        </p:nvSpPr>
        <p:spPr>
          <a:xfrm>
            <a:off x="820400" y="2663003"/>
            <a:ext cx="7811170" cy="3416320"/>
          </a:xfrm>
          <a:prstGeom prst="rect">
            <a:avLst/>
          </a:prstGeom>
        </p:spPr>
        <p:txBody>
          <a:bodyPr wrap="square">
            <a:spAutoFit/>
          </a:bodyPr>
          <a:lstStyle/>
          <a:p>
            <a:pPr lvl="0" algn="r" rtl="1" eaLnBrk="0" hangingPunct="0"/>
            <a:r>
              <a:rPr lang="ar-SA" sz="2400" b="1" dirty="0" smtClean="0">
                <a:solidFill>
                  <a:schemeClr val="accent3">
                    <a:lumMod val="75000"/>
                  </a:schemeClr>
                </a:solidFill>
                <a:latin typeface="Agency FB" pitchFamily="34" charset="0"/>
                <a:cs typeface="Arial" pitchFamily="34" charset="0"/>
              </a:rPr>
              <a:t>يجب </a:t>
            </a:r>
            <a:r>
              <a:rPr lang="ar-SA" sz="2400" b="1" smtClean="0">
                <a:solidFill>
                  <a:schemeClr val="accent3">
                    <a:lumMod val="75000"/>
                  </a:schemeClr>
                </a:solidFill>
                <a:latin typeface="Agency FB" pitchFamily="34" charset="0"/>
                <a:cs typeface="Arial" pitchFamily="34" charset="0"/>
              </a:rPr>
              <a:t>أن تتوفر في  </a:t>
            </a:r>
            <a:r>
              <a:rPr lang="ar-SA" sz="2400" b="1" dirty="0" smtClean="0">
                <a:solidFill>
                  <a:schemeClr val="accent3">
                    <a:lumMod val="75000"/>
                  </a:schemeClr>
                </a:solidFill>
                <a:latin typeface="Agency FB" pitchFamily="34" charset="0"/>
                <a:cs typeface="Arial" pitchFamily="34" charset="0"/>
              </a:rPr>
              <a:t>حجرة الصف الشروط الصحية اللازمة لراحة التلاميذ والمحافظة على صحتهم وتهيئة الجو المناسب.</a:t>
            </a:r>
            <a:endParaRPr lang="ar-SA" sz="2400" b="1" dirty="0">
              <a:solidFill>
                <a:schemeClr val="accent3">
                  <a:lumMod val="75000"/>
                </a:schemeClr>
              </a:solidFill>
              <a:latin typeface="Agency FB" pitchFamily="34" charset="0"/>
              <a:cs typeface="Arial" pitchFamily="34" charset="0"/>
            </a:endParaRPr>
          </a:p>
          <a:p>
            <a:pPr marL="457200" lvl="0" indent="-457200" algn="r" rtl="1" eaLnBrk="0" hangingPunct="0">
              <a:buAutoNum type="arabicPeriod"/>
            </a:pPr>
            <a:r>
              <a:rPr lang="ar-SA" sz="2400" b="1" dirty="0" smtClean="0">
                <a:solidFill>
                  <a:schemeClr val="accent3">
                    <a:lumMod val="75000"/>
                  </a:schemeClr>
                </a:solidFill>
                <a:latin typeface="Agency FB" pitchFamily="34" charset="0"/>
                <a:cs typeface="Arial" pitchFamily="34" charset="0"/>
              </a:rPr>
              <a:t>أن يكون حجرة الصف مناسبة لعدد التلاميذ.</a:t>
            </a:r>
          </a:p>
          <a:p>
            <a:pPr marL="457200" lvl="0" indent="-457200" algn="r" rtl="1" eaLnBrk="0" hangingPunct="0">
              <a:buAutoNum type="arabicPeriod"/>
            </a:pPr>
            <a:r>
              <a:rPr lang="ar-SA" sz="2400" b="1" dirty="0" smtClean="0">
                <a:solidFill>
                  <a:schemeClr val="accent3">
                    <a:lumMod val="75000"/>
                  </a:schemeClr>
                </a:solidFill>
                <a:latin typeface="Agency FB" pitchFamily="34" charset="0"/>
                <a:cs typeface="Arial" pitchFamily="34" charset="0"/>
              </a:rPr>
              <a:t>تتم التهوية بواسطة النوافذ، ويكون ارتفاعها أعلى من مستوى الأطفال حتى لا يتعرض الطفل للغبار الهوائي أو السقوط.</a:t>
            </a:r>
          </a:p>
          <a:p>
            <a:pPr marL="457200" lvl="0" indent="-457200" algn="r" rtl="1" eaLnBrk="0" hangingPunct="0">
              <a:buAutoNum type="arabicPeriod"/>
            </a:pPr>
            <a:r>
              <a:rPr lang="ar-SA" sz="2400" b="1" dirty="0" smtClean="0">
                <a:solidFill>
                  <a:schemeClr val="accent3">
                    <a:lumMod val="75000"/>
                  </a:schemeClr>
                </a:solidFill>
                <a:latin typeface="Agency FB" pitchFamily="34" charset="0"/>
                <a:cs typeface="Arial" pitchFamily="34" charset="0"/>
              </a:rPr>
              <a:t>تتم الإضاءة عن طريق النوافذ ولتجديد الهواء من خلال أشعة الشمس .</a:t>
            </a:r>
            <a:endParaRPr lang="ar-SA" sz="2400" b="1" dirty="0">
              <a:solidFill>
                <a:schemeClr val="accent3">
                  <a:lumMod val="75000"/>
                </a:schemeClr>
              </a:solidFill>
              <a:latin typeface="Agency FB" pitchFamily="34" charset="0"/>
              <a:cs typeface="Arial" pitchFamily="34" charset="0"/>
            </a:endParaRPr>
          </a:p>
          <a:p>
            <a:pPr marL="457200" lvl="0" indent="-457200" algn="r" rtl="1" eaLnBrk="0" hangingPunct="0">
              <a:buAutoNum type="arabicPeriod"/>
            </a:pPr>
            <a:r>
              <a:rPr lang="ar-SA" sz="2400" b="1" dirty="0" smtClean="0">
                <a:solidFill>
                  <a:schemeClr val="accent3">
                    <a:lumMod val="75000"/>
                  </a:schemeClr>
                </a:solidFill>
                <a:latin typeface="Agency FB" pitchFamily="34" charset="0"/>
                <a:cs typeface="Arial" pitchFamily="34" charset="0"/>
              </a:rPr>
              <a:t>يكون دهان الحائط بألوان فاتحة.</a:t>
            </a:r>
          </a:p>
          <a:p>
            <a:pPr marL="457200" lvl="0" indent="-457200" algn="r" rtl="1" eaLnBrk="0" hangingPunct="0">
              <a:buAutoNum type="arabicPeriod"/>
            </a:pPr>
            <a:r>
              <a:rPr lang="ar-SA" sz="2400" b="1" dirty="0" smtClean="0">
                <a:solidFill>
                  <a:schemeClr val="accent3">
                    <a:lumMod val="75000"/>
                  </a:schemeClr>
                </a:solidFill>
                <a:latin typeface="Agency FB" pitchFamily="34" charset="0"/>
                <a:cs typeface="Arial" pitchFamily="34" charset="0"/>
              </a:rPr>
              <a:t>أن تكون المقاعد مناسبة لأحجام التلاميذ، مطلية بطلاء أملس. </a:t>
            </a:r>
          </a:p>
          <a:p>
            <a:pPr marL="457200" lvl="0" indent="-457200" algn="r" rtl="1" eaLnBrk="0" hangingPunct="0">
              <a:buAutoNum type="arabicPeriod"/>
            </a:pPr>
            <a:endParaRPr lang="ar-SA" sz="2400" b="1" dirty="0" smtClean="0">
              <a:solidFill>
                <a:schemeClr val="accent3">
                  <a:lumMod val="75000"/>
                </a:schemeClr>
              </a:solidFill>
              <a:latin typeface="Agency FB" pitchFamily="34" charset="0"/>
              <a:cs typeface="Arial" pitchFamily="34" charset="0"/>
            </a:endParaRPr>
          </a:p>
        </p:txBody>
      </p:sp>
      <p:sp>
        <p:nvSpPr>
          <p:cNvPr id="32" name="مستطيل 31"/>
          <p:cNvSpPr/>
          <p:nvPr/>
        </p:nvSpPr>
        <p:spPr>
          <a:xfrm>
            <a:off x="1419367" y="1013828"/>
            <a:ext cx="5900769" cy="830997"/>
          </a:xfrm>
          <a:prstGeom prst="rect">
            <a:avLst/>
          </a:prstGeom>
        </p:spPr>
        <p:txBody>
          <a:bodyPr wrap="square">
            <a:spAutoFit/>
          </a:bodyPr>
          <a:lstStyle/>
          <a:p>
            <a:pPr algn="r"/>
            <a:r>
              <a:rPr lang="ar-SA" sz="4800" b="1" dirty="0" smtClean="0">
                <a:ln w="12700">
                  <a:solidFill>
                    <a:schemeClr val="accent5"/>
                  </a:solidFill>
                  <a:prstDash val="solid"/>
                </a:ln>
                <a:pattFill prst="ltDnDiag">
                  <a:fgClr>
                    <a:schemeClr val="accent5">
                      <a:lumMod val="60000"/>
                      <a:lumOff val="40000"/>
                    </a:schemeClr>
                  </a:fgClr>
                  <a:bgClr>
                    <a:schemeClr val="bg1"/>
                  </a:bgClr>
                </a:pattFill>
                <a:effectLst>
                  <a:glow rad="139700">
                    <a:schemeClr val="accent6">
                      <a:satMod val="175000"/>
                      <a:alpha val="40000"/>
                    </a:schemeClr>
                  </a:glow>
                </a:effectLst>
              </a:rPr>
              <a:t>حجرة الدراسة:</a:t>
            </a:r>
            <a:endParaRPr lang="ar-SA" sz="4800" b="1" dirty="0">
              <a:ln w="12700">
                <a:solidFill>
                  <a:schemeClr val="accent5"/>
                </a:solidFill>
                <a:prstDash val="solid"/>
              </a:ln>
              <a:pattFill prst="ltDnDiag">
                <a:fgClr>
                  <a:schemeClr val="accent5">
                    <a:lumMod val="60000"/>
                    <a:lumOff val="40000"/>
                  </a:schemeClr>
                </a:fgClr>
                <a:bgClr>
                  <a:schemeClr val="bg1"/>
                </a:bgClr>
              </a:pattFill>
              <a:effectLst>
                <a:glow rad="139700">
                  <a:schemeClr val="accent6">
                    <a:satMod val="175000"/>
                    <a:alpha val="40000"/>
                  </a:schemeClr>
                </a:glow>
              </a:effectLst>
            </a:endParaRPr>
          </a:p>
        </p:txBody>
      </p:sp>
      <p:pic>
        <p:nvPicPr>
          <p:cNvPr id="9" name="صورة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5273"/>
            <a:ext cx="3801393" cy="2475007"/>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2113156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57"/>
                                        </p:tgtEl>
                                        <p:attrNameLst>
                                          <p:attrName>style.visibility</p:attrName>
                                        </p:attrNameLst>
                                      </p:cBhvr>
                                      <p:to>
                                        <p:strVal val="visible"/>
                                      </p:to>
                                    </p:set>
                                    <p:animEffect transition="in" filter="strips(downLeft)">
                                      <p:cBhvr>
                                        <p:cTn id="7" dur="500"/>
                                        <p:tgtEl>
                                          <p:spTgt spid="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ctrTitle"/>
          </p:nvPr>
        </p:nvSpPr>
        <p:spPr/>
        <p:txBody>
          <a:bodyPr/>
          <a:lstStyle/>
          <a:p>
            <a:endParaRPr lang="ar-SA"/>
          </a:p>
        </p:txBody>
      </p:sp>
      <p:sp>
        <p:nvSpPr>
          <p:cNvPr id="7" name="عنوان فرعي 6"/>
          <p:cNvSpPr>
            <a:spLocks noGrp="1"/>
          </p:cNvSpPr>
          <p:nvPr>
            <p:ph type="subTitle" idx="1"/>
          </p:nvPr>
        </p:nvSpPr>
        <p:spPr/>
        <p:txBody>
          <a:bodyPr/>
          <a:lstStyle/>
          <a:p>
            <a:endParaRPr lang="ar-SA"/>
          </a:p>
        </p:txBody>
      </p:sp>
      <p:pic>
        <p:nvPicPr>
          <p:cNvPr id="4" name="Picture 2">
            <a:hlinkClick r:id="rId2"/>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149661" y="31498"/>
            <a:ext cx="3981897" cy="4219349"/>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5" name="Freeform 30"/>
          <p:cNvSpPr>
            <a:spLocks/>
          </p:cNvSpPr>
          <p:nvPr/>
        </p:nvSpPr>
        <p:spPr bwMode="gray">
          <a:xfrm>
            <a:off x="7110484" y="320949"/>
            <a:ext cx="3069434" cy="3800675"/>
          </a:xfrm>
          <a:custGeom>
            <a:avLst/>
            <a:gdLst/>
            <a:ahLst/>
            <a:cxnLst>
              <a:cxn ang="0">
                <a:pos x="264" y="20"/>
              </a:cxn>
              <a:cxn ang="0">
                <a:pos x="286" y="52"/>
              </a:cxn>
              <a:cxn ang="0">
                <a:pos x="242" y="68"/>
              </a:cxn>
              <a:cxn ang="0">
                <a:pos x="202" y="72"/>
              </a:cxn>
              <a:cxn ang="0">
                <a:pos x="194" y="102"/>
              </a:cxn>
              <a:cxn ang="0">
                <a:pos x="140" y="114"/>
              </a:cxn>
              <a:cxn ang="0">
                <a:pos x="116" y="136"/>
              </a:cxn>
              <a:cxn ang="0">
                <a:pos x="84" y="164"/>
              </a:cxn>
              <a:cxn ang="0">
                <a:pos x="76" y="182"/>
              </a:cxn>
              <a:cxn ang="0">
                <a:pos x="60" y="224"/>
              </a:cxn>
              <a:cxn ang="0">
                <a:pos x="42" y="272"/>
              </a:cxn>
              <a:cxn ang="0">
                <a:pos x="24" y="296"/>
              </a:cxn>
              <a:cxn ang="0">
                <a:pos x="12" y="330"/>
              </a:cxn>
              <a:cxn ang="0">
                <a:pos x="16" y="352"/>
              </a:cxn>
              <a:cxn ang="0">
                <a:pos x="6" y="396"/>
              </a:cxn>
              <a:cxn ang="0">
                <a:pos x="30" y="420"/>
              </a:cxn>
              <a:cxn ang="0">
                <a:pos x="22" y="448"/>
              </a:cxn>
              <a:cxn ang="0">
                <a:pos x="38" y="472"/>
              </a:cxn>
              <a:cxn ang="0">
                <a:pos x="64" y="500"/>
              </a:cxn>
              <a:cxn ang="0">
                <a:pos x="76" y="546"/>
              </a:cxn>
              <a:cxn ang="0">
                <a:pos x="126" y="572"/>
              </a:cxn>
              <a:cxn ang="0">
                <a:pos x="130" y="602"/>
              </a:cxn>
              <a:cxn ang="0">
                <a:pos x="170" y="614"/>
              </a:cxn>
              <a:cxn ang="0">
                <a:pos x="188" y="636"/>
              </a:cxn>
              <a:cxn ang="0">
                <a:pos x="212" y="644"/>
              </a:cxn>
              <a:cxn ang="0">
                <a:pos x="238" y="662"/>
              </a:cxn>
              <a:cxn ang="0">
                <a:pos x="280" y="668"/>
              </a:cxn>
              <a:cxn ang="0">
                <a:pos x="300" y="676"/>
              </a:cxn>
              <a:cxn ang="0">
                <a:pos x="330" y="688"/>
              </a:cxn>
              <a:cxn ang="0">
                <a:pos x="350" y="694"/>
              </a:cxn>
              <a:cxn ang="0">
                <a:pos x="392" y="718"/>
              </a:cxn>
              <a:cxn ang="0">
                <a:pos x="398" y="686"/>
              </a:cxn>
              <a:cxn ang="0">
                <a:pos x="428" y="688"/>
              </a:cxn>
              <a:cxn ang="0">
                <a:pos x="504" y="660"/>
              </a:cxn>
              <a:cxn ang="0">
                <a:pos x="534" y="656"/>
              </a:cxn>
              <a:cxn ang="0">
                <a:pos x="550" y="644"/>
              </a:cxn>
              <a:cxn ang="0">
                <a:pos x="570" y="612"/>
              </a:cxn>
              <a:cxn ang="0">
                <a:pos x="612" y="586"/>
              </a:cxn>
              <a:cxn ang="0">
                <a:pos x="630" y="554"/>
              </a:cxn>
              <a:cxn ang="0">
                <a:pos x="656" y="520"/>
              </a:cxn>
              <a:cxn ang="0">
                <a:pos x="682" y="492"/>
              </a:cxn>
              <a:cxn ang="0">
                <a:pos x="692" y="466"/>
              </a:cxn>
              <a:cxn ang="0">
                <a:pos x="696" y="410"/>
              </a:cxn>
              <a:cxn ang="0">
                <a:pos x="734" y="352"/>
              </a:cxn>
              <a:cxn ang="0">
                <a:pos x="718" y="316"/>
              </a:cxn>
              <a:cxn ang="0">
                <a:pos x="710" y="292"/>
              </a:cxn>
              <a:cxn ang="0">
                <a:pos x="698" y="258"/>
              </a:cxn>
              <a:cxn ang="0">
                <a:pos x="678" y="212"/>
              </a:cxn>
              <a:cxn ang="0">
                <a:pos x="654" y="182"/>
              </a:cxn>
              <a:cxn ang="0">
                <a:pos x="632" y="154"/>
              </a:cxn>
              <a:cxn ang="0">
                <a:pos x="612" y="104"/>
              </a:cxn>
              <a:cxn ang="0">
                <a:pos x="592" y="108"/>
              </a:cxn>
              <a:cxn ang="0">
                <a:pos x="548" y="100"/>
              </a:cxn>
              <a:cxn ang="0">
                <a:pos x="508" y="22"/>
              </a:cxn>
              <a:cxn ang="0">
                <a:pos x="456" y="48"/>
              </a:cxn>
              <a:cxn ang="0">
                <a:pos x="430" y="46"/>
              </a:cxn>
              <a:cxn ang="0">
                <a:pos x="370" y="10"/>
              </a:cxn>
              <a:cxn ang="0">
                <a:pos x="348" y="10"/>
              </a:cxn>
              <a:cxn ang="0">
                <a:pos x="326" y="28"/>
              </a:cxn>
              <a:cxn ang="0">
                <a:pos x="294" y="42"/>
              </a:cxn>
              <a:cxn ang="0">
                <a:pos x="256" y="12"/>
              </a:cxn>
            </a:cxnLst>
            <a:rect l="0" t="0" r="r" b="b"/>
            <a:pathLst>
              <a:path w="742" h="718">
                <a:moveTo>
                  <a:pt x="256" y="12"/>
                </a:moveTo>
                <a:lnTo>
                  <a:pt x="252" y="8"/>
                </a:lnTo>
                <a:lnTo>
                  <a:pt x="252" y="6"/>
                </a:lnTo>
                <a:lnTo>
                  <a:pt x="250" y="6"/>
                </a:lnTo>
                <a:lnTo>
                  <a:pt x="252" y="8"/>
                </a:lnTo>
                <a:lnTo>
                  <a:pt x="254" y="10"/>
                </a:lnTo>
                <a:lnTo>
                  <a:pt x="256" y="12"/>
                </a:lnTo>
                <a:lnTo>
                  <a:pt x="260" y="16"/>
                </a:lnTo>
                <a:lnTo>
                  <a:pt x="264" y="20"/>
                </a:lnTo>
                <a:lnTo>
                  <a:pt x="268" y="24"/>
                </a:lnTo>
                <a:lnTo>
                  <a:pt x="270" y="28"/>
                </a:lnTo>
                <a:lnTo>
                  <a:pt x="274" y="32"/>
                </a:lnTo>
                <a:lnTo>
                  <a:pt x="278" y="34"/>
                </a:lnTo>
                <a:lnTo>
                  <a:pt x="280" y="36"/>
                </a:lnTo>
                <a:lnTo>
                  <a:pt x="280" y="38"/>
                </a:lnTo>
                <a:lnTo>
                  <a:pt x="282" y="38"/>
                </a:lnTo>
                <a:lnTo>
                  <a:pt x="288" y="48"/>
                </a:lnTo>
                <a:lnTo>
                  <a:pt x="286" y="52"/>
                </a:lnTo>
                <a:lnTo>
                  <a:pt x="278" y="56"/>
                </a:lnTo>
                <a:lnTo>
                  <a:pt x="268" y="58"/>
                </a:lnTo>
                <a:lnTo>
                  <a:pt x="256" y="58"/>
                </a:lnTo>
                <a:lnTo>
                  <a:pt x="246" y="56"/>
                </a:lnTo>
                <a:lnTo>
                  <a:pt x="238" y="54"/>
                </a:lnTo>
                <a:lnTo>
                  <a:pt x="242" y="58"/>
                </a:lnTo>
                <a:lnTo>
                  <a:pt x="246" y="62"/>
                </a:lnTo>
                <a:lnTo>
                  <a:pt x="244" y="64"/>
                </a:lnTo>
                <a:lnTo>
                  <a:pt x="242" y="68"/>
                </a:lnTo>
                <a:lnTo>
                  <a:pt x="238" y="70"/>
                </a:lnTo>
                <a:lnTo>
                  <a:pt x="232" y="72"/>
                </a:lnTo>
                <a:lnTo>
                  <a:pt x="228" y="72"/>
                </a:lnTo>
                <a:lnTo>
                  <a:pt x="222" y="70"/>
                </a:lnTo>
                <a:lnTo>
                  <a:pt x="216" y="68"/>
                </a:lnTo>
                <a:lnTo>
                  <a:pt x="212" y="64"/>
                </a:lnTo>
                <a:lnTo>
                  <a:pt x="206" y="64"/>
                </a:lnTo>
                <a:lnTo>
                  <a:pt x="204" y="68"/>
                </a:lnTo>
                <a:lnTo>
                  <a:pt x="202" y="72"/>
                </a:lnTo>
                <a:lnTo>
                  <a:pt x="200" y="76"/>
                </a:lnTo>
                <a:lnTo>
                  <a:pt x="196" y="78"/>
                </a:lnTo>
                <a:lnTo>
                  <a:pt x="190" y="80"/>
                </a:lnTo>
                <a:lnTo>
                  <a:pt x="196" y="82"/>
                </a:lnTo>
                <a:lnTo>
                  <a:pt x="198" y="86"/>
                </a:lnTo>
                <a:lnTo>
                  <a:pt x="200" y="90"/>
                </a:lnTo>
                <a:lnTo>
                  <a:pt x="200" y="94"/>
                </a:lnTo>
                <a:lnTo>
                  <a:pt x="198" y="98"/>
                </a:lnTo>
                <a:lnTo>
                  <a:pt x="194" y="102"/>
                </a:lnTo>
                <a:lnTo>
                  <a:pt x="186" y="102"/>
                </a:lnTo>
                <a:lnTo>
                  <a:pt x="172" y="100"/>
                </a:lnTo>
                <a:lnTo>
                  <a:pt x="162" y="100"/>
                </a:lnTo>
                <a:lnTo>
                  <a:pt x="164" y="102"/>
                </a:lnTo>
                <a:lnTo>
                  <a:pt x="166" y="106"/>
                </a:lnTo>
                <a:lnTo>
                  <a:pt x="168" y="110"/>
                </a:lnTo>
                <a:lnTo>
                  <a:pt x="154" y="110"/>
                </a:lnTo>
                <a:lnTo>
                  <a:pt x="140" y="110"/>
                </a:lnTo>
                <a:lnTo>
                  <a:pt x="140" y="114"/>
                </a:lnTo>
                <a:lnTo>
                  <a:pt x="142" y="116"/>
                </a:lnTo>
                <a:lnTo>
                  <a:pt x="136" y="118"/>
                </a:lnTo>
                <a:lnTo>
                  <a:pt x="130" y="118"/>
                </a:lnTo>
                <a:lnTo>
                  <a:pt x="124" y="118"/>
                </a:lnTo>
                <a:lnTo>
                  <a:pt x="126" y="122"/>
                </a:lnTo>
                <a:lnTo>
                  <a:pt x="126" y="126"/>
                </a:lnTo>
                <a:lnTo>
                  <a:pt x="126" y="130"/>
                </a:lnTo>
                <a:lnTo>
                  <a:pt x="128" y="134"/>
                </a:lnTo>
                <a:lnTo>
                  <a:pt x="116" y="136"/>
                </a:lnTo>
                <a:lnTo>
                  <a:pt x="106" y="140"/>
                </a:lnTo>
                <a:lnTo>
                  <a:pt x="96" y="144"/>
                </a:lnTo>
                <a:lnTo>
                  <a:pt x="82" y="142"/>
                </a:lnTo>
                <a:lnTo>
                  <a:pt x="88" y="146"/>
                </a:lnTo>
                <a:lnTo>
                  <a:pt x="92" y="148"/>
                </a:lnTo>
                <a:lnTo>
                  <a:pt x="92" y="152"/>
                </a:lnTo>
                <a:lnTo>
                  <a:pt x="92" y="156"/>
                </a:lnTo>
                <a:lnTo>
                  <a:pt x="88" y="160"/>
                </a:lnTo>
                <a:lnTo>
                  <a:pt x="84" y="164"/>
                </a:lnTo>
                <a:lnTo>
                  <a:pt x="78" y="166"/>
                </a:lnTo>
                <a:lnTo>
                  <a:pt x="74" y="168"/>
                </a:lnTo>
                <a:lnTo>
                  <a:pt x="68" y="170"/>
                </a:lnTo>
                <a:lnTo>
                  <a:pt x="62" y="172"/>
                </a:lnTo>
                <a:lnTo>
                  <a:pt x="58" y="172"/>
                </a:lnTo>
                <a:lnTo>
                  <a:pt x="64" y="174"/>
                </a:lnTo>
                <a:lnTo>
                  <a:pt x="68" y="176"/>
                </a:lnTo>
                <a:lnTo>
                  <a:pt x="72" y="180"/>
                </a:lnTo>
                <a:lnTo>
                  <a:pt x="76" y="182"/>
                </a:lnTo>
                <a:lnTo>
                  <a:pt x="78" y="184"/>
                </a:lnTo>
                <a:lnTo>
                  <a:pt x="78" y="190"/>
                </a:lnTo>
                <a:lnTo>
                  <a:pt x="78" y="194"/>
                </a:lnTo>
                <a:lnTo>
                  <a:pt x="76" y="202"/>
                </a:lnTo>
                <a:lnTo>
                  <a:pt x="70" y="204"/>
                </a:lnTo>
                <a:lnTo>
                  <a:pt x="62" y="204"/>
                </a:lnTo>
                <a:lnTo>
                  <a:pt x="54" y="204"/>
                </a:lnTo>
                <a:lnTo>
                  <a:pt x="60" y="214"/>
                </a:lnTo>
                <a:lnTo>
                  <a:pt x="60" y="224"/>
                </a:lnTo>
                <a:lnTo>
                  <a:pt x="56" y="236"/>
                </a:lnTo>
                <a:lnTo>
                  <a:pt x="56" y="248"/>
                </a:lnTo>
                <a:lnTo>
                  <a:pt x="46" y="248"/>
                </a:lnTo>
                <a:lnTo>
                  <a:pt x="34" y="248"/>
                </a:lnTo>
                <a:lnTo>
                  <a:pt x="38" y="250"/>
                </a:lnTo>
                <a:lnTo>
                  <a:pt x="42" y="254"/>
                </a:lnTo>
                <a:lnTo>
                  <a:pt x="44" y="260"/>
                </a:lnTo>
                <a:lnTo>
                  <a:pt x="44" y="268"/>
                </a:lnTo>
                <a:lnTo>
                  <a:pt x="42" y="272"/>
                </a:lnTo>
                <a:lnTo>
                  <a:pt x="38" y="276"/>
                </a:lnTo>
                <a:lnTo>
                  <a:pt x="34" y="278"/>
                </a:lnTo>
                <a:lnTo>
                  <a:pt x="28" y="280"/>
                </a:lnTo>
                <a:lnTo>
                  <a:pt x="24" y="280"/>
                </a:lnTo>
                <a:lnTo>
                  <a:pt x="18" y="282"/>
                </a:lnTo>
                <a:lnTo>
                  <a:pt x="24" y="284"/>
                </a:lnTo>
                <a:lnTo>
                  <a:pt x="26" y="288"/>
                </a:lnTo>
                <a:lnTo>
                  <a:pt x="26" y="292"/>
                </a:lnTo>
                <a:lnTo>
                  <a:pt x="24" y="296"/>
                </a:lnTo>
                <a:lnTo>
                  <a:pt x="18" y="300"/>
                </a:lnTo>
                <a:lnTo>
                  <a:pt x="28" y="302"/>
                </a:lnTo>
                <a:lnTo>
                  <a:pt x="38" y="306"/>
                </a:lnTo>
                <a:lnTo>
                  <a:pt x="38" y="312"/>
                </a:lnTo>
                <a:lnTo>
                  <a:pt x="34" y="316"/>
                </a:lnTo>
                <a:lnTo>
                  <a:pt x="28" y="320"/>
                </a:lnTo>
                <a:lnTo>
                  <a:pt x="24" y="322"/>
                </a:lnTo>
                <a:lnTo>
                  <a:pt x="18" y="326"/>
                </a:lnTo>
                <a:lnTo>
                  <a:pt x="12" y="330"/>
                </a:lnTo>
                <a:lnTo>
                  <a:pt x="8" y="334"/>
                </a:lnTo>
                <a:lnTo>
                  <a:pt x="12" y="336"/>
                </a:lnTo>
                <a:lnTo>
                  <a:pt x="18" y="338"/>
                </a:lnTo>
                <a:lnTo>
                  <a:pt x="22" y="338"/>
                </a:lnTo>
                <a:lnTo>
                  <a:pt x="20" y="342"/>
                </a:lnTo>
                <a:lnTo>
                  <a:pt x="18" y="344"/>
                </a:lnTo>
                <a:lnTo>
                  <a:pt x="14" y="348"/>
                </a:lnTo>
                <a:lnTo>
                  <a:pt x="12" y="350"/>
                </a:lnTo>
                <a:lnTo>
                  <a:pt x="16" y="352"/>
                </a:lnTo>
                <a:lnTo>
                  <a:pt x="22" y="354"/>
                </a:lnTo>
                <a:lnTo>
                  <a:pt x="26" y="356"/>
                </a:lnTo>
                <a:lnTo>
                  <a:pt x="24" y="358"/>
                </a:lnTo>
                <a:lnTo>
                  <a:pt x="22" y="362"/>
                </a:lnTo>
                <a:lnTo>
                  <a:pt x="32" y="364"/>
                </a:lnTo>
                <a:lnTo>
                  <a:pt x="44" y="368"/>
                </a:lnTo>
                <a:lnTo>
                  <a:pt x="22" y="382"/>
                </a:lnTo>
                <a:lnTo>
                  <a:pt x="0" y="394"/>
                </a:lnTo>
                <a:lnTo>
                  <a:pt x="6" y="396"/>
                </a:lnTo>
                <a:lnTo>
                  <a:pt x="14" y="398"/>
                </a:lnTo>
                <a:lnTo>
                  <a:pt x="20" y="402"/>
                </a:lnTo>
                <a:lnTo>
                  <a:pt x="24" y="406"/>
                </a:lnTo>
                <a:lnTo>
                  <a:pt x="22" y="408"/>
                </a:lnTo>
                <a:lnTo>
                  <a:pt x="20" y="410"/>
                </a:lnTo>
                <a:lnTo>
                  <a:pt x="16" y="412"/>
                </a:lnTo>
                <a:lnTo>
                  <a:pt x="22" y="414"/>
                </a:lnTo>
                <a:lnTo>
                  <a:pt x="28" y="416"/>
                </a:lnTo>
                <a:lnTo>
                  <a:pt x="30" y="420"/>
                </a:lnTo>
                <a:lnTo>
                  <a:pt x="32" y="424"/>
                </a:lnTo>
                <a:lnTo>
                  <a:pt x="32" y="428"/>
                </a:lnTo>
                <a:lnTo>
                  <a:pt x="28" y="434"/>
                </a:lnTo>
                <a:lnTo>
                  <a:pt x="32" y="434"/>
                </a:lnTo>
                <a:lnTo>
                  <a:pt x="34" y="434"/>
                </a:lnTo>
                <a:lnTo>
                  <a:pt x="34" y="440"/>
                </a:lnTo>
                <a:lnTo>
                  <a:pt x="30" y="442"/>
                </a:lnTo>
                <a:lnTo>
                  <a:pt x="26" y="446"/>
                </a:lnTo>
                <a:lnTo>
                  <a:pt x="22" y="448"/>
                </a:lnTo>
                <a:lnTo>
                  <a:pt x="20" y="452"/>
                </a:lnTo>
                <a:lnTo>
                  <a:pt x="16" y="456"/>
                </a:lnTo>
                <a:lnTo>
                  <a:pt x="22" y="454"/>
                </a:lnTo>
                <a:lnTo>
                  <a:pt x="28" y="456"/>
                </a:lnTo>
                <a:lnTo>
                  <a:pt x="34" y="458"/>
                </a:lnTo>
                <a:lnTo>
                  <a:pt x="40" y="460"/>
                </a:lnTo>
                <a:lnTo>
                  <a:pt x="44" y="464"/>
                </a:lnTo>
                <a:lnTo>
                  <a:pt x="40" y="468"/>
                </a:lnTo>
                <a:lnTo>
                  <a:pt x="38" y="472"/>
                </a:lnTo>
                <a:lnTo>
                  <a:pt x="34" y="476"/>
                </a:lnTo>
                <a:lnTo>
                  <a:pt x="40" y="478"/>
                </a:lnTo>
                <a:lnTo>
                  <a:pt x="44" y="482"/>
                </a:lnTo>
                <a:lnTo>
                  <a:pt x="48" y="486"/>
                </a:lnTo>
                <a:lnTo>
                  <a:pt x="48" y="490"/>
                </a:lnTo>
                <a:lnTo>
                  <a:pt x="48" y="496"/>
                </a:lnTo>
                <a:lnTo>
                  <a:pt x="54" y="496"/>
                </a:lnTo>
                <a:lnTo>
                  <a:pt x="60" y="498"/>
                </a:lnTo>
                <a:lnTo>
                  <a:pt x="64" y="500"/>
                </a:lnTo>
                <a:lnTo>
                  <a:pt x="66" y="504"/>
                </a:lnTo>
                <a:lnTo>
                  <a:pt x="66" y="508"/>
                </a:lnTo>
                <a:lnTo>
                  <a:pt x="66" y="514"/>
                </a:lnTo>
                <a:lnTo>
                  <a:pt x="62" y="520"/>
                </a:lnTo>
                <a:lnTo>
                  <a:pt x="68" y="524"/>
                </a:lnTo>
                <a:lnTo>
                  <a:pt x="72" y="528"/>
                </a:lnTo>
                <a:lnTo>
                  <a:pt x="74" y="534"/>
                </a:lnTo>
                <a:lnTo>
                  <a:pt x="76" y="540"/>
                </a:lnTo>
                <a:lnTo>
                  <a:pt x="76" y="546"/>
                </a:lnTo>
                <a:lnTo>
                  <a:pt x="96" y="546"/>
                </a:lnTo>
                <a:lnTo>
                  <a:pt x="118" y="544"/>
                </a:lnTo>
                <a:lnTo>
                  <a:pt x="114" y="552"/>
                </a:lnTo>
                <a:lnTo>
                  <a:pt x="112" y="558"/>
                </a:lnTo>
                <a:lnTo>
                  <a:pt x="110" y="566"/>
                </a:lnTo>
                <a:lnTo>
                  <a:pt x="108" y="572"/>
                </a:lnTo>
                <a:lnTo>
                  <a:pt x="114" y="572"/>
                </a:lnTo>
                <a:lnTo>
                  <a:pt x="120" y="572"/>
                </a:lnTo>
                <a:lnTo>
                  <a:pt x="126" y="572"/>
                </a:lnTo>
                <a:lnTo>
                  <a:pt x="122" y="578"/>
                </a:lnTo>
                <a:lnTo>
                  <a:pt x="118" y="584"/>
                </a:lnTo>
                <a:lnTo>
                  <a:pt x="116" y="592"/>
                </a:lnTo>
                <a:lnTo>
                  <a:pt x="122" y="592"/>
                </a:lnTo>
                <a:lnTo>
                  <a:pt x="128" y="592"/>
                </a:lnTo>
                <a:lnTo>
                  <a:pt x="136" y="592"/>
                </a:lnTo>
                <a:lnTo>
                  <a:pt x="134" y="594"/>
                </a:lnTo>
                <a:lnTo>
                  <a:pt x="132" y="598"/>
                </a:lnTo>
                <a:lnTo>
                  <a:pt x="130" y="602"/>
                </a:lnTo>
                <a:lnTo>
                  <a:pt x="128" y="604"/>
                </a:lnTo>
                <a:lnTo>
                  <a:pt x="144" y="606"/>
                </a:lnTo>
                <a:lnTo>
                  <a:pt x="156" y="610"/>
                </a:lnTo>
                <a:lnTo>
                  <a:pt x="164" y="622"/>
                </a:lnTo>
                <a:lnTo>
                  <a:pt x="162" y="620"/>
                </a:lnTo>
                <a:lnTo>
                  <a:pt x="160" y="618"/>
                </a:lnTo>
                <a:lnTo>
                  <a:pt x="164" y="614"/>
                </a:lnTo>
                <a:lnTo>
                  <a:pt x="168" y="614"/>
                </a:lnTo>
                <a:lnTo>
                  <a:pt x="170" y="614"/>
                </a:lnTo>
                <a:lnTo>
                  <a:pt x="172" y="614"/>
                </a:lnTo>
                <a:lnTo>
                  <a:pt x="174" y="618"/>
                </a:lnTo>
                <a:lnTo>
                  <a:pt x="174" y="620"/>
                </a:lnTo>
                <a:lnTo>
                  <a:pt x="176" y="624"/>
                </a:lnTo>
                <a:lnTo>
                  <a:pt x="178" y="628"/>
                </a:lnTo>
                <a:lnTo>
                  <a:pt x="178" y="630"/>
                </a:lnTo>
                <a:lnTo>
                  <a:pt x="180" y="632"/>
                </a:lnTo>
                <a:lnTo>
                  <a:pt x="184" y="634"/>
                </a:lnTo>
                <a:lnTo>
                  <a:pt x="188" y="636"/>
                </a:lnTo>
                <a:lnTo>
                  <a:pt x="190" y="636"/>
                </a:lnTo>
                <a:lnTo>
                  <a:pt x="194" y="638"/>
                </a:lnTo>
                <a:lnTo>
                  <a:pt x="198" y="638"/>
                </a:lnTo>
                <a:lnTo>
                  <a:pt x="200" y="640"/>
                </a:lnTo>
                <a:lnTo>
                  <a:pt x="202" y="644"/>
                </a:lnTo>
                <a:lnTo>
                  <a:pt x="204" y="648"/>
                </a:lnTo>
                <a:lnTo>
                  <a:pt x="206" y="646"/>
                </a:lnTo>
                <a:lnTo>
                  <a:pt x="210" y="646"/>
                </a:lnTo>
                <a:lnTo>
                  <a:pt x="212" y="644"/>
                </a:lnTo>
                <a:lnTo>
                  <a:pt x="216" y="648"/>
                </a:lnTo>
                <a:lnTo>
                  <a:pt x="220" y="654"/>
                </a:lnTo>
                <a:lnTo>
                  <a:pt x="222" y="658"/>
                </a:lnTo>
                <a:lnTo>
                  <a:pt x="224" y="654"/>
                </a:lnTo>
                <a:lnTo>
                  <a:pt x="228" y="650"/>
                </a:lnTo>
                <a:lnTo>
                  <a:pt x="232" y="652"/>
                </a:lnTo>
                <a:lnTo>
                  <a:pt x="234" y="654"/>
                </a:lnTo>
                <a:lnTo>
                  <a:pt x="238" y="656"/>
                </a:lnTo>
                <a:lnTo>
                  <a:pt x="238" y="662"/>
                </a:lnTo>
                <a:lnTo>
                  <a:pt x="240" y="666"/>
                </a:lnTo>
                <a:lnTo>
                  <a:pt x="252" y="662"/>
                </a:lnTo>
                <a:lnTo>
                  <a:pt x="262" y="666"/>
                </a:lnTo>
                <a:lnTo>
                  <a:pt x="270" y="674"/>
                </a:lnTo>
                <a:lnTo>
                  <a:pt x="276" y="686"/>
                </a:lnTo>
                <a:lnTo>
                  <a:pt x="274" y="678"/>
                </a:lnTo>
                <a:lnTo>
                  <a:pt x="276" y="674"/>
                </a:lnTo>
                <a:lnTo>
                  <a:pt x="278" y="670"/>
                </a:lnTo>
                <a:lnTo>
                  <a:pt x="280" y="668"/>
                </a:lnTo>
                <a:lnTo>
                  <a:pt x="284" y="666"/>
                </a:lnTo>
                <a:lnTo>
                  <a:pt x="288" y="668"/>
                </a:lnTo>
                <a:lnTo>
                  <a:pt x="292" y="672"/>
                </a:lnTo>
                <a:lnTo>
                  <a:pt x="296" y="678"/>
                </a:lnTo>
                <a:lnTo>
                  <a:pt x="294" y="674"/>
                </a:lnTo>
                <a:lnTo>
                  <a:pt x="294" y="674"/>
                </a:lnTo>
                <a:lnTo>
                  <a:pt x="296" y="674"/>
                </a:lnTo>
                <a:lnTo>
                  <a:pt x="298" y="674"/>
                </a:lnTo>
                <a:lnTo>
                  <a:pt x="300" y="676"/>
                </a:lnTo>
                <a:lnTo>
                  <a:pt x="302" y="680"/>
                </a:lnTo>
                <a:lnTo>
                  <a:pt x="304" y="682"/>
                </a:lnTo>
                <a:lnTo>
                  <a:pt x="304" y="686"/>
                </a:lnTo>
                <a:lnTo>
                  <a:pt x="310" y="682"/>
                </a:lnTo>
                <a:lnTo>
                  <a:pt x="318" y="680"/>
                </a:lnTo>
                <a:lnTo>
                  <a:pt x="324" y="678"/>
                </a:lnTo>
                <a:lnTo>
                  <a:pt x="326" y="682"/>
                </a:lnTo>
                <a:lnTo>
                  <a:pt x="328" y="684"/>
                </a:lnTo>
                <a:lnTo>
                  <a:pt x="330" y="688"/>
                </a:lnTo>
                <a:lnTo>
                  <a:pt x="330" y="692"/>
                </a:lnTo>
                <a:lnTo>
                  <a:pt x="332" y="686"/>
                </a:lnTo>
                <a:lnTo>
                  <a:pt x="332" y="684"/>
                </a:lnTo>
                <a:lnTo>
                  <a:pt x="334" y="682"/>
                </a:lnTo>
                <a:lnTo>
                  <a:pt x="338" y="684"/>
                </a:lnTo>
                <a:lnTo>
                  <a:pt x="340" y="684"/>
                </a:lnTo>
                <a:lnTo>
                  <a:pt x="344" y="688"/>
                </a:lnTo>
                <a:lnTo>
                  <a:pt x="346" y="690"/>
                </a:lnTo>
                <a:lnTo>
                  <a:pt x="350" y="694"/>
                </a:lnTo>
                <a:lnTo>
                  <a:pt x="352" y="698"/>
                </a:lnTo>
                <a:lnTo>
                  <a:pt x="356" y="702"/>
                </a:lnTo>
                <a:lnTo>
                  <a:pt x="358" y="706"/>
                </a:lnTo>
                <a:lnTo>
                  <a:pt x="360" y="708"/>
                </a:lnTo>
                <a:lnTo>
                  <a:pt x="364" y="700"/>
                </a:lnTo>
                <a:lnTo>
                  <a:pt x="370" y="700"/>
                </a:lnTo>
                <a:lnTo>
                  <a:pt x="378" y="704"/>
                </a:lnTo>
                <a:lnTo>
                  <a:pt x="386" y="712"/>
                </a:lnTo>
                <a:lnTo>
                  <a:pt x="392" y="718"/>
                </a:lnTo>
                <a:lnTo>
                  <a:pt x="386" y="714"/>
                </a:lnTo>
                <a:lnTo>
                  <a:pt x="384" y="710"/>
                </a:lnTo>
                <a:lnTo>
                  <a:pt x="382" y="706"/>
                </a:lnTo>
                <a:lnTo>
                  <a:pt x="382" y="702"/>
                </a:lnTo>
                <a:lnTo>
                  <a:pt x="384" y="696"/>
                </a:lnTo>
                <a:lnTo>
                  <a:pt x="386" y="692"/>
                </a:lnTo>
                <a:lnTo>
                  <a:pt x="390" y="690"/>
                </a:lnTo>
                <a:lnTo>
                  <a:pt x="394" y="686"/>
                </a:lnTo>
                <a:lnTo>
                  <a:pt x="398" y="686"/>
                </a:lnTo>
                <a:lnTo>
                  <a:pt x="404" y="688"/>
                </a:lnTo>
                <a:lnTo>
                  <a:pt x="408" y="690"/>
                </a:lnTo>
                <a:lnTo>
                  <a:pt x="412" y="696"/>
                </a:lnTo>
                <a:lnTo>
                  <a:pt x="414" y="692"/>
                </a:lnTo>
                <a:lnTo>
                  <a:pt x="414" y="690"/>
                </a:lnTo>
                <a:lnTo>
                  <a:pt x="418" y="688"/>
                </a:lnTo>
                <a:lnTo>
                  <a:pt x="420" y="686"/>
                </a:lnTo>
                <a:lnTo>
                  <a:pt x="424" y="686"/>
                </a:lnTo>
                <a:lnTo>
                  <a:pt x="428" y="688"/>
                </a:lnTo>
                <a:lnTo>
                  <a:pt x="432" y="690"/>
                </a:lnTo>
                <a:lnTo>
                  <a:pt x="434" y="694"/>
                </a:lnTo>
                <a:lnTo>
                  <a:pt x="438" y="682"/>
                </a:lnTo>
                <a:lnTo>
                  <a:pt x="450" y="676"/>
                </a:lnTo>
                <a:lnTo>
                  <a:pt x="462" y="674"/>
                </a:lnTo>
                <a:lnTo>
                  <a:pt x="472" y="680"/>
                </a:lnTo>
                <a:lnTo>
                  <a:pt x="482" y="672"/>
                </a:lnTo>
                <a:lnTo>
                  <a:pt x="494" y="666"/>
                </a:lnTo>
                <a:lnTo>
                  <a:pt x="504" y="660"/>
                </a:lnTo>
                <a:lnTo>
                  <a:pt x="506" y="658"/>
                </a:lnTo>
                <a:lnTo>
                  <a:pt x="508" y="656"/>
                </a:lnTo>
                <a:lnTo>
                  <a:pt x="508" y="654"/>
                </a:lnTo>
                <a:lnTo>
                  <a:pt x="510" y="654"/>
                </a:lnTo>
                <a:lnTo>
                  <a:pt x="514" y="652"/>
                </a:lnTo>
                <a:lnTo>
                  <a:pt x="520" y="652"/>
                </a:lnTo>
                <a:lnTo>
                  <a:pt x="524" y="652"/>
                </a:lnTo>
                <a:lnTo>
                  <a:pt x="528" y="654"/>
                </a:lnTo>
                <a:lnTo>
                  <a:pt x="534" y="656"/>
                </a:lnTo>
                <a:lnTo>
                  <a:pt x="540" y="658"/>
                </a:lnTo>
                <a:lnTo>
                  <a:pt x="538" y="654"/>
                </a:lnTo>
                <a:lnTo>
                  <a:pt x="538" y="652"/>
                </a:lnTo>
                <a:lnTo>
                  <a:pt x="538" y="648"/>
                </a:lnTo>
                <a:lnTo>
                  <a:pt x="550" y="648"/>
                </a:lnTo>
                <a:lnTo>
                  <a:pt x="562" y="650"/>
                </a:lnTo>
                <a:lnTo>
                  <a:pt x="558" y="648"/>
                </a:lnTo>
                <a:lnTo>
                  <a:pt x="552" y="646"/>
                </a:lnTo>
                <a:lnTo>
                  <a:pt x="550" y="644"/>
                </a:lnTo>
                <a:lnTo>
                  <a:pt x="546" y="640"/>
                </a:lnTo>
                <a:lnTo>
                  <a:pt x="544" y="634"/>
                </a:lnTo>
                <a:lnTo>
                  <a:pt x="544" y="628"/>
                </a:lnTo>
                <a:lnTo>
                  <a:pt x="546" y="622"/>
                </a:lnTo>
                <a:lnTo>
                  <a:pt x="548" y="616"/>
                </a:lnTo>
                <a:lnTo>
                  <a:pt x="552" y="614"/>
                </a:lnTo>
                <a:lnTo>
                  <a:pt x="558" y="612"/>
                </a:lnTo>
                <a:lnTo>
                  <a:pt x="564" y="612"/>
                </a:lnTo>
                <a:lnTo>
                  <a:pt x="570" y="612"/>
                </a:lnTo>
                <a:lnTo>
                  <a:pt x="576" y="612"/>
                </a:lnTo>
                <a:lnTo>
                  <a:pt x="572" y="608"/>
                </a:lnTo>
                <a:lnTo>
                  <a:pt x="572" y="606"/>
                </a:lnTo>
                <a:lnTo>
                  <a:pt x="570" y="602"/>
                </a:lnTo>
                <a:lnTo>
                  <a:pt x="570" y="598"/>
                </a:lnTo>
                <a:lnTo>
                  <a:pt x="584" y="600"/>
                </a:lnTo>
                <a:lnTo>
                  <a:pt x="592" y="598"/>
                </a:lnTo>
                <a:lnTo>
                  <a:pt x="600" y="594"/>
                </a:lnTo>
                <a:lnTo>
                  <a:pt x="612" y="586"/>
                </a:lnTo>
                <a:lnTo>
                  <a:pt x="614" y="582"/>
                </a:lnTo>
                <a:lnTo>
                  <a:pt x="620" y="580"/>
                </a:lnTo>
                <a:lnTo>
                  <a:pt x="624" y="580"/>
                </a:lnTo>
                <a:lnTo>
                  <a:pt x="626" y="576"/>
                </a:lnTo>
                <a:lnTo>
                  <a:pt x="628" y="572"/>
                </a:lnTo>
                <a:lnTo>
                  <a:pt x="628" y="568"/>
                </a:lnTo>
                <a:lnTo>
                  <a:pt x="628" y="562"/>
                </a:lnTo>
                <a:lnTo>
                  <a:pt x="628" y="558"/>
                </a:lnTo>
                <a:lnTo>
                  <a:pt x="630" y="554"/>
                </a:lnTo>
                <a:lnTo>
                  <a:pt x="626" y="552"/>
                </a:lnTo>
                <a:lnTo>
                  <a:pt x="622" y="548"/>
                </a:lnTo>
                <a:lnTo>
                  <a:pt x="620" y="548"/>
                </a:lnTo>
                <a:lnTo>
                  <a:pt x="630" y="536"/>
                </a:lnTo>
                <a:lnTo>
                  <a:pt x="642" y="532"/>
                </a:lnTo>
                <a:lnTo>
                  <a:pt x="656" y="534"/>
                </a:lnTo>
                <a:lnTo>
                  <a:pt x="656" y="530"/>
                </a:lnTo>
                <a:lnTo>
                  <a:pt x="656" y="524"/>
                </a:lnTo>
                <a:lnTo>
                  <a:pt x="656" y="520"/>
                </a:lnTo>
                <a:lnTo>
                  <a:pt x="658" y="516"/>
                </a:lnTo>
                <a:lnTo>
                  <a:pt x="658" y="512"/>
                </a:lnTo>
                <a:lnTo>
                  <a:pt x="662" y="510"/>
                </a:lnTo>
                <a:lnTo>
                  <a:pt x="666" y="508"/>
                </a:lnTo>
                <a:lnTo>
                  <a:pt x="672" y="508"/>
                </a:lnTo>
                <a:lnTo>
                  <a:pt x="674" y="502"/>
                </a:lnTo>
                <a:lnTo>
                  <a:pt x="676" y="498"/>
                </a:lnTo>
                <a:lnTo>
                  <a:pt x="678" y="494"/>
                </a:lnTo>
                <a:lnTo>
                  <a:pt x="682" y="492"/>
                </a:lnTo>
                <a:lnTo>
                  <a:pt x="684" y="490"/>
                </a:lnTo>
                <a:lnTo>
                  <a:pt x="688" y="490"/>
                </a:lnTo>
                <a:lnTo>
                  <a:pt x="692" y="488"/>
                </a:lnTo>
                <a:lnTo>
                  <a:pt x="696" y="484"/>
                </a:lnTo>
                <a:lnTo>
                  <a:pt x="698" y="482"/>
                </a:lnTo>
                <a:lnTo>
                  <a:pt x="694" y="478"/>
                </a:lnTo>
                <a:lnTo>
                  <a:pt x="690" y="476"/>
                </a:lnTo>
                <a:lnTo>
                  <a:pt x="688" y="472"/>
                </a:lnTo>
                <a:lnTo>
                  <a:pt x="692" y="466"/>
                </a:lnTo>
                <a:lnTo>
                  <a:pt x="700" y="462"/>
                </a:lnTo>
                <a:lnTo>
                  <a:pt x="708" y="458"/>
                </a:lnTo>
                <a:lnTo>
                  <a:pt x="714" y="452"/>
                </a:lnTo>
                <a:lnTo>
                  <a:pt x="704" y="446"/>
                </a:lnTo>
                <a:lnTo>
                  <a:pt x="700" y="436"/>
                </a:lnTo>
                <a:lnTo>
                  <a:pt x="700" y="424"/>
                </a:lnTo>
                <a:lnTo>
                  <a:pt x="708" y="414"/>
                </a:lnTo>
                <a:lnTo>
                  <a:pt x="702" y="412"/>
                </a:lnTo>
                <a:lnTo>
                  <a:pt x="696" y="410"/>
                </a:lnTo>
                <a:lnTo>
                  <a:pt x="692" y="408"/>
                </a:lnTo>
                <a:lnTo>
                  <a:pt x="706" y="402"/>
                </a:lnTo>
                <a:lnTo>
                  <a:pt x="712" y="398"/>
                </a:lnTo>
                <a:lnTo>
                  <a:pt x="714" y="392"/>
                </a:lnTo>
                <a:lnTo>
                  <a:pt x="716" y="382"/>
                </a:lnTo>
                <a:lnTo>
                  <a:pt x="718" y="370"/>
                </a:lnTo>
                <a:lnTo>
                  <a:pt x="724" y="362"/>
                </a:lnTo>
                <a:lnTo>
                  <a:pt x="728" y="356"/>
                </a:lnTo>
                <a:lnTo>
                  <a:pt x="734" y="352"/>
                </a:lnTo>
                <a:lnTo>
                  <a:pt x="736" y="348"/>
                </a:lnTo>
                <a:lnTo>
                  <a:pt x="736" y="342"/>
                </a:lnTo>
                <a:lnTo>
                  <a:pt x="732" y="332"/>
                </a:lnTo>
                <a:lnTo>
                  <a:pt x="736" y="330"/>
                </a:lnTo>
                <a:lnTo>
                  <a:pt x="742" y="328"/>
                </a:lnTo>
                <a:lnTo>
                  <a:pt x="736" y="326"/>
                </a:lnTo>
                <a:lnTo>
                  <a:pt x="730" y="322"/>
                </a:lnTo>
                <a:lnTo>
                  <a:pt x="722" y="320"/>
                </a:lnTo>
                <a:lnTo>
                  <a:pt x="718" y="316"/>
                </a:lnTo>
                <a:lnTo>
                  <a:pt x="714" y="312"/>
                </a:lnTo>
                <a:lnTo>
                  <a:pt x="710" y="306"/>
                </a:lnTo>
                <a:lnTo>
                  <a:pt x="716" y="306"/>
                </a:lnTo>
                <a:lnTo>
                  <a:pt x="720" y="302"/>
                </a:lnTo>
                <a:lnTo>
                  <a:pt x="726" y="302"/>
                </a:lnTo>
                <a:lnTo>
                  <a:pt x="722" y="298"/>
                </a:lnTo>
                <a:lnTo>
                  <a:pt x="718" y="296"/>
                </a:lnTo>
                <a:lnTo>
                  <a:pt x="714" y="294"/>
                </a:lnTo>
                <a:lnTo>
                  <a:pt x="710" y="292"/>
                </a:lnTo>
                <a:lnTo>
                  <a:pt x="706" y="290"/>
                </a:lnTo>
                <a:lnTo>
                  <a:pt x="702" y="286"/>
                </a:lnTo>
                <a:lnTo>
                  <a:pt x="706" y="284"/>
                </a:lnTo>
                <a:lnTo>
                  <a:pt x="708" y="282"/>
                </a:lnTo>
                <a:lnTo>
                  <a:pt x="708" y="276"/>
                </a:lnTo>
                <a:lnTo>
                  <a:pt x="704" y="272"/>
                </a:lnTo>
                <a:lnTo>
                  <a:pt x="700" y="268"/>
                </a:lnTo>
                <a:lnTo>
                  <a:pt x="694" y="268"/>
                </a:lnTo>
                <a:lnTo>
                  <a:pt x="698" y="258"/>
                </a:lnTo>
                <a:lnTo>
                  <a:pt x="704" y="248"/>
                </a:lnTo>
                <a:lnTo>
                  <a:pt x="710" y="238"/>
                </a:lnTo>
                <a:lnTo>
                  <a:pt x="700" y="250"/>
                </a:lnTo>
                <a:lnTo>
                  <a:pt x="694" y="252"/>
                </a:lnTo>
                <a:lnTo>
                  <a:pt x="690" y="250"/>
                </a:lnTo>
                <a:lnTo>
                  <a:pt x="682" y="244"/>
                </a:lnTo>
                <a:lnTo>
                  <a:pt x="672" y="234"/>
                </a:lnTo>
                <a:lnTo>
                  <a:pt x="680" y="222"/>
                </a:lnTo>
                <a:lnTo>
                  <a:pt x="678" y="212"/>
                </a:lnTo>
                <a:lnTo>
                  <a:pt x="672" y="206"/>
                </a:lnTo>
                <a:lnTo>
                  <a:pt x="662" y="202"/>
                </a:lnTo>
                <a:lnTo>
                  <a:pt x="650" y="202"/>
                </a:lnTo>
                <a:lnTo>
                  <a:pt x="654" y="198"/>
                </a:lnTo>
                <a:lnTo>
                  <a:pt x="658" y="196"/>
                </a:lnTo>
                <a:lnTo>
                  <a:pt x="662" y="192"/>
                </a:lnTo>
                <a:lnTo>
                  <a:pt x="664" y="188"/>
                </a:lnTo>
                <a:lnTo>
                  <a:pt x="660" y="184"/>
                </a:lnTo>
                <a:lnTo>
                  <a:pt x="654" y="182"/>
                </a:lnTo>
                <a:lnTo>
                  <a:pt x="650" y="180"/>
                </a:lnTo>
                <a:lnTo>
                  <a:pt x="648" y="184"/>
                </a:lnTo>
                <a:lnTo>
                  <a:pt x="646" y="190"/>
                </a:lnTo>
                <a:lnTo>
                  <a:pt x="644" y="192"/>
                </a:lnTo>
                <a:lnTo>
                  <a:pt x="640" y="196"/>
                </a:lnTo>
                <a:lnTo>
                  <a:pt x="640" y="184"/>
                </a:lnTo>
                <a:lnTo>
                  <a:pt x="640" y="172"/>
                </a:lnTo>
                <a:lnTo>
                  <a:pt x="638" y="162"/>
                </a:lnTo>
                <a:lnTo>
                  <a:pt x="632" y="154"/>
                </a:lnTo>
                <a:lnTo>
                  <a:pt x="622" y="152"/>
                </a:lnTo>
                <a:lnTo>
                  <a:pt x="622" y="146"/>
                </a:lnTo>
                <a:lnTo>
                  <a:pt x="622" y="140"/>
                </a:lnTo>
                <a:lnTo>
                  <a:pt x="622" y="134"/>
                </a:lnTo>
                <a:lnTo>
                  <a:pt x="622" y="128"/>
                </a:lnTo>
                <a:lnTo>
                  <a:pt x="618" y="110"/>
                </a:lnTo>
                <a:lnTo>
                  <a:pt x="614" y="94"/>
                </a:lnTo>
                <a:lnTo>
                  <a:pt x="612" y="98"/>
                </a:lnTo>
                <a:lnTo>
                  <a:pt x="612" y="104"/>
                </a:lnTo>
                <a:lnTo>
                  <a:pt x="610" y="108"/>
                </a:lnTo>
                <a:lnTo>
                  <a:pt x="608" y="114"/>
                </a:lnTo>
                <a:lnTo>
                  <a:pt x="606" y="118"/>
                </a:lnTo>
                <a:lnTo>
                  <a:pt x="602" y="120"/>
                </a:lnTo>
                <a:lnTo>
                  <a:pt x="598" y="122"/>
                </a:lnTo>
                <a:lnTo>
                  <a:pt x="592" y="122"/>
                </a:lnTo>
                <a:lnTo>
                  <a:pt x="592" y="118"/>
                </a:lnTo>
                <a:lnTo>
                  <a:pt x="592" y="114"/>
                </a:lnTo>
                <a:lnTo>
                  <a:pt x="592" y="108"/>
                </a:lnTo>
                <a:lnTo>
                  <a:pt x="590" y="112"/>
                </a:lnTo>
                <a:lnTo>
                  <a:pt x="586" y="114"/>
                </a:lnTo>
                <a:lnTo>
                  <a:pt x="582" y="116"/>
                </a:lnTo>
                <a:lnTo>
                  <a:pt x="574" y="100"/>
                </a:lnTo>
                <a:lnTo>
                  <a:pt x="568" y="80"/>
                </a:lnTo>
                <a:lnTo>
                  <a:pt x="564" y="90"/>
                </a:lnTo>
                <a:lnTo>
                  <a:pt x="558" y="96"/>
                </a:lnTo>
                <a:lnTo>
                  <a:pt x="552" y="104"/>
                </a:lnTo>
                <a:lnTo>
                  <a:pt x="548" y="100"/>
                </a:lnTo>
                <a:lnTo>
                  <a:pt x="544" y="94"/>
                </a:lnTo>
                <a:lnTo>
                  <a:pt x="542" y="90"/>
                </a:lnTo>
                <a:lnTo>
                  <a:pt x="540" y="82"/>
                </a:lnTo>
                <a:lnTo>
                  <a:pt x="540" y="76"/>
                </a:lnTo>
                <a:lnTo>
                  <a:pt x="536" y="80"/>
                </a:lnTo>
                <a:lnTo>
                  <a:pt x="534" y="82"/>
                </a:lnTo>
                <a:lnTo>
                  <a:pt x="530" y="84"/>
                </a:lnTo>
                <a:lnTo>
                  <a:pt x="520" y="52"/>
                </a:lnTo>
                <a:lnTo>
                  <a:pt x="508" y="22"/>
                </a:lnTo>
                <a:lnTo>
                  <a:pt x="504" y="30"/>
                </a:lnTo>
                <a:lnTo>
                  <a:pt x="498" y="40"/>
                </a:lnTo>
                <a:lnTo>
                  <a:pt x="490" y="48"/>
                </a:lnTo>
                <a:lnTo>
                  <a:pt x="482" y="52"/>
                </a:lnTo>
                <a:lnTo>
                  <a:pt x="472" y="50"/>
                </a:lnTo>
                <a:lnTo>
                  <a:pt x="468" y="52"/>
                </a:lnTo>
                <a:lnTo>
                  <a:pt x="464" y="54"/>
                </a:lnTo>
                <a:lnTo>
                  <a:pt x="460" y="58"/>
                </a:lnTo>
                <a:lnTo>
                  <a:pt x="456" y="48"/>
                </a:lnTo>
                <a:lnTo>
                  <a:pt x="450" y="38"/>
                </a:lnTo>
                <a:lnTo>
                  <a:pt x="448" y="30"/>
                </a:lnTo>
                <a:lnTo>
                  <a:pt x="444" y="28"/>
                </a:lnTo>
                <a:lnTo>
                  <a:pt x="440" y="28"/>
                </a:lnTo>
                <a:lnTo>
                  <a:pt x="440" y="36"/>
                </a:lnTo>
                <a:lnTo>
                  <a:pt x="438" y="40"/>
                </a:lnTo>
                <a:lnTo>
                  <a:pt x="436" y="44"/>
                </a:lnTo>
                <a:lnTo>
                  <a:pt x="432" y="46"/>
                </a:lnTo>
                <a:lnTo>
                  <a:pt x="430" y="46"/>
                </a:lnTo>
                <a:lnTo>
                  <a:pt x="424" y="44"/>
                </a:lnTo>
                <a:lnTo>
                  <a:pt x="420" y="40"/>
                </a:lnTo>
                <a:lnTo>
                  <a:pt x="416" y="34"/>
                </a:lnTo>
                <a:lnTo>
                  <a:pt x="412" y="38"/>
                </a:lnTo>
                <a:lnTo>
                  <a:pt x="408" y="40"/>
                </a:lnTo>
                <a:lnTo>
                  <a:pt x="404" y="44"/>
                </a:lnTo>
                <a:lnTo>
                  <a:pt x="386" y="22"/>
                </a:lnTo>
                <a:lnTo>
                  <a:pt x="368" y="0"/>
                </a:lnTo>
                <a:lnTo>
                  <a:pt x="370" y="10"/>
                </a:lnTo>
                <a:lnTo>
                  <a:pt x="372" y="18"/>
                </a:lnTo>
                <a:lnTo>
                  <a:pt x="372" y="28"/>
                </a:lnTo>
                <a:lnTo>
                  <a:pt x="364" y="26"/>
                </a:lnTo>
                <a:lnTo>
                  <a:pt x="360" y="22"/>
                </a:lnTo>
                <a:lnTo>
                  <a:pt x="354" y="16"/>
                </a:lnTo>
                <a:lnTo>
                  <a:pt x="352" y="10"/>
                </a:lnTo>
                <a:lnTo>
                  <a:pt x="350" y="2"/>
                </a:lnTo>
                <a:lnTo>
                  <a:pt x="350" y="6"/>
                </a:lnTo>
                <a:lnTo>
                  <a:pt x="348" y="10"/>
                </a:lnTo>
                <a:lnTo>
                  <a:pt x="348" y="14"/>
                </a:lnTo>
                <a:lnTo>
                  <a:pt x="346" y="20"/>
                </a:lnTo>
                <a:lnTo>
                  <a:pt x="344" y="24"/>
                </a:lnTo>
                <a:lnTo>
                  <a:pt x="342" y="28"/>
                </a:lnTo>
                <a:lnTo>
                  <a:pt x="340" y="32"/>
                </a:lnTo>
                <a:lnTo>
                  <a:pt x="338" y="34"/>
                </a:lnTo>
                <a:lnTo>
                  <a:pt x="334" y="34"/>
                </a:lnTo>
                <a:lnTo>
                  <a:pt x="330" y="32"/>
                </a:lnTo>
                <a:lnTo>
                  <a:pt x="326" y="28"/>
                </a:lnTo>
                <a:lnTo>
                  <a:pt x="326" y="32"/>
                </a:lnTo>
                <a:lnTo>
                  <a:pt x="328" y="38"/>
                </a:lnTo>
                <a:lnTo>
                  <a:pt x="324" y="36"/>
                </a:lnTo>
                <a:lnTo>
                  <a:pt x="320" y="34"/>
                </a:lnTo>
                <a:lnTo>
                  <a:pt x="316" y="32"/>
                </a:lnTo>
                <a:lnTo>
                  <a:pt x="314" y="36"/>
                </a:lnTo>
                <a:lnTo>
                  <a:pt x="314" y="40"/>
                </a:lnTo>
                <a:lnTo>
                  <a:pt x="312" y="44"/>
                </a:lnTo>
                <a:lnTo>
                  <a:pt x="294" y="42"/>
                </a:lnTo>
                <a:lnTo>
                  <a:pt x="278" y="32"/>
                </a:lnTo>
                <a:lnTo>
                  <a:pt x="264" y="18"/>
                </a:lnTo>
                <a:lnTo>
                  <a:pt x="250" y="4"/>
                </a:lnTo>
                <a:lnTo>
                  <a:pt x="260" y="6"/>
                </a:lnTo>
                <a:lnTo>
                  <a:pt x="266" y="14"/>
                </a:lnTo>
                <a:lnTo>
                  <a:pt x="270" y="24"/>
                </a:lnTo>
                <a:lnTo>
                  <a:pt x="274" y="34"/>
                </a:lnTo>
                <a:lnTo>
                  <a:pt x="282" y="40"/>
                </a:lnTo>
                <a:lnTo>
                  <a:pt x="256" y="12"/>
                </a:lnTo>
                <a:close/>
              </a:path>
            </a:pathLst>
          </a:custGeom>
          <a:solidFill>
            <a:srgbClr val="E7DCC7"/>
          </a:solidFill>
          <a:ln>
            <a:headEnd/>
            <a:tailEnd/>
          </a:ln>
          <a:effectLst>
            <a:glow rad="101600">
              <a:srgbClr val="FF9999">
                <a:alpha val="60000"/>
              </a:srgbClr>
            </a:glow>
            <a:outerShdw blurRad="40000" dist="20000" dir="5400000" rotWithShape="0">
              <a:srgbClr val="000000">
                <a:alpha val="38000"/>
              </a:srgbClr>
            </a:outerShdw>
          </a:effectLst>
        </p:spPr>
        <p:style>
          <a:lnRef idx="1">
            <a:schemeClr val="accent5"/>
          </a:lnRef>
          <a:fillRef idx="2">
            <a:schemeClr val="accent5"/>
          </a:fillRef>
          <a:effectRef idx="1">
            <a:schemeClr val="accent5"/>
          </a:effectRef>
          <a:fontRef idx="minor">
            <a:schemeClr val="dk1"/>
          </a:fontRef>
        </p:style>
        <p:txBody>
          <a:bodyPr/>
          <a:lstStyle/>
          <a:p>
            <a:endParaRPr lang="ar-SA" dirty="0" smtClean="0"/>
          </a:p>
          <a:p>
            <a:pPr algn="ctr"/>
            <a:r>
              <a:rPr lang="ar-SA" dirty="0" smtClean="0"/>
              <a:t>     </a:t>
            </a:r>
          </a:p>
          <a:p>
            <a:pPr algn="ctr"/>
            <a:r>
              <a:rPr lang="ar-SA" sz="5400" b="1" dirty="0" smtClean="0">
                <a:solidFill>
                  <a:schemeClr val="accent2">
                    <a:lumMod val="75000"/>
                  </a:schemeClr>
                </a:solidFill>
                <a:latin typeface="Andalus" pitchFamily="18" charset="-78"/>
                <a:cs typeface="Andalus" pitchFamily="18" charset="-78"/>
              </a:rPr>
              <a:t>المدرسة المعززة</a:t>
            </a:r>
          </a:p>
          <a:p>
            <a:pPr algn="ctr"/>
            <a:r>
              <a:rPr lang="ar-SA" sz="5400" b="1" dirty="0" smtClean="0">
                <a:solidFill>
                  <a:schemeClr val="accent2">
                    <a:lumMod val="75000"/>
                  </a:schemeClr>
                </a:solidFill>
                <a:latin typeface="Andalus" pitchFamily="18" charset="-78"/>
                <a:cs typeface="Andalus" pitchFamily="18" charset="-78"/>
              </a:rPr>
              <a:t> للصحة</a:t>
            </a:r>
            <a:endParaRPr lang="ar-SA" b="1" dirty="0">
              <a:solidFill>
                <a:schemeClr val="accent2">
                  <a:lumMod val="75000"/>
                </a:schemeClr>
              </a:solidFill>
              <a:latin typeface="Andalus" pitchFamily="18" charset="-78"/>
              <a:cs typeface="Andalus" pitchFamily="18" charset="-78"/>
            </a:endParaRPr>
          </a:p>
        </p:txBody>
      </p:sp>
    </p:spTree>
    <p:extLst>
      <p:ext uri="{BB962C8B-B14F-4D97-AF65-F5344CB8AC3E}">
        <p14:creationId xmlns:p14="http://schemas.microsoft.com/office/powerpoint/2010/main" val="1236208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trips(downLef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a:grpSpLocks/>
          </p:cNvGrpSpPr>
          <p:nvPr/>
        </p:nvGrpSpPr>
        <p:grpSpPr bwMode="auto">
          <a:xfrm>
            <a:off x="1402483" y="912094"/>
            <a:ext cx="9144000" cy="122238"/>
            <a:chOff x="0" y="1896"/>
            <a:chExt cx="5760" cy="120"/>
          </a:xfrm>
        </p:grpSpPr>
        <p:sp>
          <p:nvSpPr>
            <p:cNvPr id="78852" name="Rectangle 4"/>
            <p:cNvSpPr>
              <a:spLocks noChangeArrowheads="1"/>
            </p:cNvSpPr>
            <p:nvPr/>
          </p:nvSpPr>
          <p:spPr bwMode="gray">
            <a:xfrm>
              <a:off x="0" y="1896"/>
              <a:ext cx="5760" cy="47"/>
            </a:xfrm>
            <a:prstGeom prst="rect">
              <a:avLst/>
            </a:prstGeom>
            <a:gradFill rotWithShape="1">
              <a:gsLst>
                <a:gs pos="0">
                  <a:srgbClr val="808080"/>
                </a:gs>
                <a:gs pos="100000">
                  <a:srgbClr val="808080">
                    <a:gamma/>
                    <a:tint val="15294"/>
                    <a:invGamma/>
                  </a:srgbClr>
                </a:gs>
              </a:gsLst>
              <a:lin ang="5400000" scaled="1"/>
            </a:gradFill>
            <a:ln w="9525" algn="ctr">
              <a:noFill/>
              <a:miter lim="800000"/>
              <a:headEnd/>
              <a:tailEnd/>
            </a:ln>
            <a:effectLst/>
          </p:spPr>
          <p:txBody>
            <a:bodyPr wrap="none" anchor="ctr"/>
            <a:lstStyle/>
            <a:p>
              <a:endParaRPr lang="ar-SA"/>
            </a:p>
          </p:txBody>
        </p:sp>
        <p:sp>
          <p:nvSpPr>
            <p:cNvPr id="78853" name="Rectangle 5"/>
            <p:cNvSpPr>
              <a:spLocks noChangeArrowheads="1"/>
            </p:cNvSpPr>
            <p:nvPr/>
          </p:nvSpPr>
          <p:spPr bwMode="gray">
            <a:xfrm>
              <a:off x="0" y="1942"/>
              <a:ext cx="5760" cy="74"/>
            </a:xfrm>
            <a:prstGeom prst="rect">
              <a:avLst/>
            </a:prstGeom>
            <a:gradFill rotWithShape="1">
              <a:gsLst>
                <a:gs pos="0">
                  <a:srgbClr val="5F5F5F">
                    <a:gamma/>
                    <a:tint val="30196"/>
                    <a:invGamma/>
                  </a:srgbClr>
                </a:gs>
                <a:gs pos="100000">
                  <a:srgbClr val="5F5F5F"/>
                </a:gs>
              </a:gsLst>
              <a:lin ang="5400000" scaled="1"/>
            </a:gradFill>
            <a:ln w="9525" algn="ctr">
              <a:noFill/>
              <a:miter lim="800000"/>
              <a:headEnd/>
              <a:tailEnd/>
            </a:ln>
            <a:effectLst/>
          </p:spPr>
          <p:txBody>
            <a:bodyPr wrap="none" anchor="ctr"/>
            <a:lstStyle/>
            <a:p>
              <a:endParaRPr lang="ar-SA"/>
            </a:p>
          </p:txBody>
        </p:sp>
      </p:grpSp>
      <p:grpSp>
        <p:nvGrpSpPr>
          <p:cNvPr id="3" name="Group 24"/>
          <p:cNvGrpSpPr>
            <a:grpSpLocks/>
          </p:cNvGrpSpPr>
          <p:nvPr/>
        </p:nvGrpSpPr>
        <p:grpSpPr bwMode="auto">
          <a:xfrm rot="3877067">
            <a:off x="8052043" y="2154302"/>
            <a:ext cx="2273300" cy="858838"/>
            <a:chOff x="2290" y="2725"/>
            <a:chExt cx="1832" cy="713"/>
          </a:xfrm>
        </p:grpSpPr>
        <p:grpSp>
          <p:nvGrpSpPr>
            <p:cNvPr id="4" name="Group 25"/>
            <p:cNvGrpSpPr>
              <a:grpSpLocks/>
            </p:cNvGrpSpPr>
            <p:nvPr/>
          </p:nvGrpSpPr>
          <p:grpSpPr bwMode="auto">
            <a:xfrm>
              <a:off x="2290" y="3030"/>
              <a:ext cx="1832" cy="408"/>
              <a:chOff x="2290" y="3030"/>
              <a:chExt cx="1832" cy="408"/>
            </a:xfrm>
          </p:grpSpPr>
          <p:sp>
            <p:nvSpPr>
              <p:cNvPr id="78874" name="Freeform 26"/>
              <p:cNvSpPr>
                <a:spLocks/>
              </p:cNvSpPr>
              <p:nvPr/>
            </p:nvSpPr>
            <p:spPr bwMode="gray">
              <a:xfrm>
                <a:off x="2290" y="3030"/>
                <a:ext cx="1832" cy="408"/>
              </a:xfrm>
              <a:custGeom>
                <a:avLst/>
                <a:gdLst/>
                <a:ahLst/>
                <a:cxnLst>
                  <a:cxn ang="0">
                    <a:pos x="1832" y="32"/>
                  </a:cxn>
                  <a:cxn ang="0">
                    <a:pos x="1830" y="66"/>
                  </a:cxn>
                  <a:cxn ang="0">
                    <a:pos x="1814" y="128"/>
                  </a:cxn>
                  <a:cxn ang="0">
                    <a:pos x="1788" y="188"/>
                  </a:cxn>
                  <a:cxn ang="0">
                    <a:pos x="1754" y="240"/>
                  </a:cxn>
                  <a:cxn ang="0">
                    <a:pos x="1712" y="288"/>
                  </a:cxn>
                  <a:cxn ang="0">
                    <a:pos x="1664" y="330"/>
                  </a:cxn>
                  <a:cxn ang="0">
                    <a:pos x="1610" y="362"/>
                  </a:cxn>
                  <a:cxn ang="0">
                    <a:pos x="1550" y="388"/>
                  </a:cxn>
                  <a:cxn ang="0">
                    <a:pos x="1486" y="402"/>
                  </a:cxn>
                  <a:cxn ang="0">
                    <a:pos x="1418" y="408"/>
                  </a:cxn>
                  <a:cxn ang="0">
                    <a:pos x="0" y="408"/>
                  </a:cxn>
                  <a:cxn ang="0">
                    <a:pos x="0" y="0"/>
                  </a:cxn>
                  <a:cxn ang="0">
                    <a:pos x="1832" y="0"/>
                  </a:cxn>
                  <a:cxn ang="0">
                    <a:pos x="1832" y="32"/>
                  </a:cxn>
                  <a:cxn ang="0">
                    <a:pos x="1832" y="32"/>
                  </a:cxn>
                </a:cxnLst>
                <a:rect l="0" t="0" r="r" b="b"/>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lnTo>
                      <a:pt x="1832" y="32"/>
                    </a:lnTo>
                    <a:close/>
                  </a:path>
                </a:pathLst>
              </a:custGeom>
              <a:solidFill>
                <a:srgbClr val="0066FF"/>
              </a:solidFill>
              <a:ln w="0">
                <a:noFill/>
                <a:prstDash val="solid"/>
                <a:round/>
                <a:headEnd/>
                <a:tailEnd/>
              </a:ln>
            </p:spPr>
            <p:txBody>
              <a:bodyPr/>
              <a:lstStyle/>
              <a:p>
                <a:endParaRPr lang="ar-SA"/>
              </a:p>
            </p:txBody>
          </p:sp>
          <p:sp>
            <p:nvSpPr>
              <p:cNvPr id="78875" name="Freeform 27"/>
              <p:cNvSpPr>
                <a:spLocks/>
              </p:cNvSpPr>
              <p:nvPr/>
            </p:nvSpPr>
            <p:spPr bwMode="gray">
              <a:xfrm>
                <a:off x="3810" y="3058"/>
                <a:ext cx="288" cy="334"/>
              </a:xfrm>
              <a:custGeom>
                <a:avLst/>
                <a:gdLst/>
                <a:ahLst/>
                <a:cxnLst>
                  <a:cxn ang="0">
                    <a:pos x="288" y="0"/>
                  </a:cxn>
                  <a:cxn ang="0">
                    <a:pos x="284" y="52"/>
                  </a:cxn>
                  <a:cxn ang="0">
                    <a:pos x="272" y="98"/>
                  </a:cxn>
                  <a:cxn ang="0">
                    <a:pos x="254" y="140"/>
                  </a:cxn>
                  <a:cxn ang="0">
                    <a:pos x="230" y="176"/>
                  </a:cxn>
                  <a:cxn ang="0">
                    <a:pos x="204" y="208"/>
                  </a:cxn>
                  <a:cxn ang="0">
                    <a:pos x="174" y="238"/>
                  </a:cxn>
                  <a:cxn ang="0">
                    <a:pos x="144" y="262"/>
                  </a:cxn>
                  <a:cxn ang="0">
                    <a:pos x="112" y="282"/>
                  </a:cxn>
                  <a:cxn ang="0">
                    <a:pos x="84" y="298"/>
                  </a:cxn>
                  <a:cxn ang="0">
                    <a:pos x="56" y="312"/>
                  </a:cxn>
                  <a:cxn ang="0">
                    <a:pos x="34" y="322"/>
                  </a:cxn>
                  <a:cxn ang="0">
                    <a:pos x="16" y="328"/>
                  </a:cxn>
                  <a:cxn ang="0">
                    <a:pos x="4" y="332"/>
                  </a:cxn>
                  <a:cxn ang="0">
                    <a:pos x="0" y="334"/>
                  </a:cxn>
                  <a:cxn ang="0">
                    <a:pos x="4" y="332"/>
                  </a:cxn>
                  <a:cxn ang="0">
                    <a:pos x="16" y="326"/>
                  </a:cxn>
                  <a:cxn ang="0">
                    <a:pos x="34" y="318"/>
                  </a:cxn>
                  <a:cxn ang="0">
                    <a:pos x="56" y="304"/>
                  </a:cxn>
                  <a:cxn ang="0">
                    <a:pos x="84" y="288"/>
                  </a:cxn>
                  <a:cxn ang="0">
                    <a:pos x="112" y="266"/>
                  </a:cxn>
                  <a:cxn ang="0">
                    <a:pos x="142" y="242"/>
                  </a:cxn>
                  <a:cxn ang="0">
                    <a:pos x="170" y="212"/>
                  </a:cxn>
                  <a:cxn ang="0">
                    <a:pos x="196" y="180"/>
                  </a:cxn>
                  <a:cxn ang="0">
                    <a:pos x="220" y="142"/>
                  </a:cxn>
                  <a:cxn ang="0">
                    <a:pos x="238" y="100"/>
                  </a:cxn>
                  <a:cxn ang="0">
                    <a:pos x="250" y="54"/>
                  </a:cxn>
                  <a:cxn ang="0">
                    <a:pos x="254" y="2"/>
                  </a:cxn>
                  <a:cxn ang="0">
                    <a:pos x="288" y="0"/>
                  </a:cxn>
                </a:cxnLst>
                <a:rect l="0" t="0" r="r" b="b"/>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01"/>
                </a:srgbClr>
              </a:solidFill>
              <a:ln w="0">
                <a:noFill/>
                <a:prstDash val="solid"/>
                <a:round/>
                <a:headEnd/>
                <a:tailEnd/>
              </a:ln>
            </p:spPr>
            <p:txBody>
              <a:bodyPr/>
              <a:lstStyle/>
              <a:p>
                <a:endParaRPr lang="ar-SA"/>
              </a:p>
            </p:txBody>
          </p:sp>
        </p:grpSp>
        <p:grpSp>
          <p:nvGrpSpPr>
            <p:cNvPr id="5" name="Group 28"/>
            <p:cNvGrpSpPr>
              <a:grpSpLocks/>
            </p:cNvGrpSpPr>
            <p:nvPr/>
          </p:nvGrpSpPr>
          <p:grpSpPr bwMode="auto">
            <a:xfrm flipV="1">
              <a:off x="2290" y="2725"/>
              <a:ext cx="1406" cy="313"/>
              <a:chOff x="2290" y="3030"/>
              <a:chExt cx="1832" cy="408"/>
            </a:xfrm>
          </p:grpSpPr>
          <p:sp>
            <p:nvSpPr>
              <p:cNvPr id="78877" name="Freeform 29"/>
              <p:cNvSpPr>
                <a:spLocks/>
              </p:cNvSpPr>
              <p:nvPr/>
            </p:nvSpPr>
            <p:spPr bwMode="gray">
              <a:xfrm>
                <a:off x="2290" y="3030"/>
                <a:ext cx="1832" cy="408"/>
              </a:xfrm>
              <a:custGeom>
                <a:avLst/>
                <a:gdLst/>
                <a:ahLst/>
                <a:cxnLst>
                  <a:cxn ang="0">
                    <a:pos x="1832" y="32"/>
                  </a:cxn>
                  <a:cxn ang="0">
                    <a:pos x="1830" y="66"/>
                  </a:cxn>
                  <a:cxn ang="0">
                    <a:pos x="1814" y="128"/>
                  </a:cxn>
                  <a:cxn ang="0">
                    <a:pos x="1788" y="188"/>
                  </a:cxn>
                  <a:cxn ang="0">
                    <a:pos x="1754" y="240"/>
                  </a:cxn>
                  <a:cxn ang="0">
                    <a:pos x="1712" y="288"/>
                  </a:cxn>
                  <a:cxn ang="0">
                    <a:pos x="1664" y="330"/>
                  </a:cxn>
                  <a:cxn ang="0">
                    <a:pos x="1610" y="362"/>
                  </a:cxn>
                  <a:cxn ang="0">
                    <a:pos x="1550" y="388"/>
                  </a:cxn>
                  <a:cxn ang="0">
                    <a:pos x="1486" y="402"/>
                  </a:cxn>
                  <a:cxn ang="0">
                    <a:pos x="1418" y="408"/>
                  </a:cxn>
                  <a:cxn ang="0">
                    <a:pos x="0" y="408"/>
                  </a:cxn>
                  <a:cxn ang="0">
                    <a:pos x="0" y="0"/>
                  </a:cxn>
                  <a:cxn ang="0">
                    <a:pos x="1832" y="0"/>
                  </a:cxn>
                  <a:cxn ang="0">
                    <a:pos x="1832" y="32"/>
                  </a:cxn>
                  <a:cxn ang="0">
                    <a:pos x="1832" y="32"/>
                  </a:cxn>
                </a:cxnLst>
                <a:rect l="0" t="0" r="r" b="b"/>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lnTo>
                      <a:pt x="1832" y="32"/>
                    </a:lnTo>
                    <a:close/>
                  </a:path>
                </a:pathLst>
              </a:custGeom>
              <a:solidFill>
                <a:srgbClr val="6699FF"/>
              </a:solidFill>
              <a:ln w="0">
                <a:noFill/>
                <a:prstDash val="solid"/>
                <a:round/>
                <a:headEnd/>
                <a:tailEnd/>
              </a:ln>
            </p:spPr>
            <p:txBody>
              <a:bodyPr/>
              <a:lstStyle/>
              <a:p>
                <a:endParaRPr lang="ar-SA"/>
              </a:p>
            </p:txBody>
          </p:sp>
          <p:sp>
            <p:nvSpPr>
              <p:cNvPr id="78878" name="Freeform 30"/>
              <p:cNvSpPr>
                <a:spLocks/>
              </p:cNvSpPr>
              <p:nvPr/>
            </p:nvSpPr>
            <p:spPr bwMode="gray">
              <a:xfrm>
                <a:off x="3810" y="3058"/>
                <a:ext cx="288" cy="334"/>
              </a:xfrm>
              <a:custGeom>
                <a:avLst/>
                <a:gdLst/>
                <a:ahLst/>
                <a:cxnLst>
                  <a:cxn ang="0">
                    <a:pos x="288" y="0"/>
                  </a:cxn>
                  <a:cxn ang="0">
                    <a:pos x="284" y="52"/>
                  </a:cxn>
                  <a:cxn ang="0">
                    <a:pos x="272" y="98"/>
                  </a:cxn>
                  <a:cxn ang="0">
                    <a:pos x="254" y="140"/>
                  </a:cxn>
                  <a:cxn ang="0">
                    <a:pos x="230" y="176"/>
                  </a:cxn>
                  <a:cxn ang="0">
                    <a:pos x="204" y="208"/>
                  </a:cxn>
                  <a:cxn ang="0">
                    <a:pos x="174" y="238"/>
                  </a:cxn>
                  <a:cxn ang="0">
                    <a:pos x="144" y="262"/>
                  </a:cxn>
                  <a:cxn ang="0">
                    <a:pos x="112" y="282"/>
                  </a:cxn>
                  <a:cxn ang="0">
                    <a:pos x="84" y="298"/>
                  </a:cxn>
                  <a:cxn ang="0">
                    <a:pos x="56" y="312"/>
                  </a:cxn>
                  <a:cxn ang="0">
                    <a:pos x="34" y="322"/>
                  </a:cxn>
                  <a:cxn ang="0">
                    <a:pos x="16" y="328"/>
                  </a:cxn>
                  <a:cxn ang="0">
                    <a:pos x="4" y="332"/>
                  </a:cxn>
                  <a:cxn ang="0">
                    <a:pos x="0" y="334"/>
                  </a:cxn>
                  <a:cxn ang="0">
                    <a:pos x="4" y="332"/>
                  </a:cxn>
                  <a:cxn ang="0">
                    <a:pos x="16" y="326"/>
                  </a:cxn>
                  <a:cxn ang="0">
                    <a:pos x="34" y="318"/>
                  </a:cxn>
                  <a:cxn ang="0">
                    <a:pos x="56" y="304"/>
                  </a:cxn>
                  <a:cxn ang="0">
                    <a:pos x="84" y="288"/>
                  </a:cxn>
                  <a:cxn ang="0">
                    <a:pos x="112" y="266"/>
                  </a:cxn>
                  <a:cxn ang="0">
                    <a:pos x="142" y="242"/>
                  </a:cxn>
                  <a:cxn ang="0">
                    <a:pos x="170" y="212"/>
                  </a:cxn>
                  <a:cxn ang="0">
                    <a:pos x="196" y="180"/>
                  </a:cxn>
                  <a:cxn ang="0">
                    <a:pos x="220" y="142"/>
                  </a:cxn>
                  <a:cxn ang="0">
                    <a:pos x="238" y="100"/>
                  </a:cxn>
                  <a:cxn ang="0">
                    <a:pos x="250" y="54"/>
                  </a:cxn>
                  <a:cxn ang="0">
                    <a:pos x="254" y="2"/>
                  </a:cxn>
                  <a:cxn ang="0">
                    <a:pos x="288" y="0"/>
                  </a:cxn>
                </a:cxnLst>
                <a:rect l="0" t="0" r="r" b="b"/>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01"/>
                </a:srgbClr>
              </a:solidFill>
              <a:ln w="0">
                <a:noFill/>
                <a:prstDash val="solid"/>
                <a:round/>
                <a:headEnd/>
                <a:tailEnd/>
              </a:ln>
            </p:spPr>
            <p:txBody>
              <a:bodyPr/>
              <a:lstStyle/>
              <a:p>
                <a:endParaRPr lang="ar-SA"/>
              </a:p>
            </p:txBody>
          </p:sp>
        </p:grpSp>
      </p:grpSp>
      <p:sp>
        <p:nvSpPr>
          <p:cNvPr id="78881" name="Oval 33"/>
          <p:cNvSpPr>
            <a:spLocks noChangeArrowheads="1"/>
          </p:cNvSpPr>
          <p:nvPr/>
        </p:nvSpPr>
        <p:spPr bwMode="gray">
          <a:xfrm>
            <a:off x="7963098" y="1107561"/>
            <a:ext cx="1266445" cy="414963"/>
          </a:xfrm>
          <a:prstGeom prst="ellipse">
            <a:avLst/>
          </a:prstGeom>
          <a:gradFill rotWithShape="1">
            <a:gsLst>
              <a:gs pos="0">
                <a:srgbClr val="3399FF">
                  <a:gamma/>
                  <a:shade val="54118"/>
                  <a:invGamma/>
                </a:srgbClr>
              </a:gs>
              <a:gs pos="50000">
                <a:srgbClr val="3399FF"/>
              </a:gs>
              <a:gs pos="100000">
                <a:srgbClr val="3399FF">
                  <a:gamma/>
                  <a:shade val="54118"/>
                  <a:invGamma/>
                </a:srgbClr>
              </a:gs>
            </a:gsLst>
            <a:lin ang="18900000" scaled="1"/>
          </a:gradFill>
          <a:ln w="38100" algn="ctr">
            <a:noFill/>
            <a:round/>
            <a:headEnd/>
            <a:tailEnd/>
          </a:ln>
          <a:effectLst/>
        </p:spPr>
        <p:txBody>
          <a:bodyPr wrap="square" anchor="ctr">
            <a:spAutoFit/>
          </a:bodyPr>
          <a:lstStyle/>
          <a:p>
            <a:endParaRPr lang="ar-SA"/>
          </a:p>
        </p:txBody>
      </p:sp>
      <p:sp>
        <p:nvSpPr>
          <p:cNvPr id="78882" name="Oval 34"/>
          <p:cNvSpPr>
            <a:spLocks noChangeArrowheads="1"/>
          </p:cNvSpPr>
          <p:nvPr/>
        </p:nvSpPr>
        <p:spPr bwMode="gray">
          <a:xfrm>
            <a:off x="7970888" y="1218268"/>
            <a:ext cx="1323975" cy="519351"/>
          </a:xfrm>
          <a:prstGeom prst="ellipse">
            <a:avLst/>
          </a:prstGeom>
          <a:gradFill rotWithShape="1">
            <a:gsLst>
              <a:gs pos="0">
                <a:srgbClr val="3399FF">
                  <a:gamma/>
                  <a:shade val="63529"/>
                  <a:invGamma/>
                </a:srgbClr>
              </a:gs>
              <a:gs pos="100000">
                <a:srgbClr val="3399FF">
                  <a:alpha val="0"/>
                </a:srgbClr>
              </a:gs>
            </a:gsLst>
            <a:lin ang="2700000" scaled="1"/>
          </a:gradFill>
          <a:ln w="38100" algn="ctr">
            <a:noFill/>
            <a:round/>
            <a:headEnd/>
            <a:tailEnd/>
          </a:ln>
          <a:effectLst/>
        </p:spPr>
        <p:txBody>
          <a:bodyPr anchor="ctr">
            <a:spAutoFit/>
          </a:bodyPr>
          <a:lstStyle/>
          <a:p>
            <a:endParaRPr lang="ar-SA"/>
          </a:p>
        </p:txBody>
      </p:sp>
      <p:sp>
        <p:nvSpPr>
          <p:cNvPr id="78883" name="Oval 35"/>
          <p:cNvSpPr>
            <a:spLocks noChangeArrowheads="1"/>
          </p:cNvSpPr>
          <p:nvPr/>
        </p:nvSpPr>
        <p:spPr bwMode="gray">
          <a:xfrm>
            <a:off x="8027698" y="970883"/>
            <a:ext cx="953460" cy="519351"/>
          </a:xfrm>
          <a:prstGeom prst="ellipse">
            <a:avLst/>
          </a:prstGeom>
          <a:solidFill>
            <a:srgbClr val="000000"/>
          </a:solidFill>
          <a:ln w="38100" algn="ctr">
            <a:noFill/>
            <a:round/>
            <a:headEnd/>
            <a:tailEnd/>
          </a:ln>
          <a:effectLst/>
        </p:spPr>
        <p:txBody>
          <a:bodyPr wrap="square" anchor="ctr">
            <a:spAutoFit/>
          </a:bodyPr>
          <a:lstStyle/>
          <a:p>
            <a:endParaRPr lang="ar-SA"/>
          </a:p>
        </p:txBody>
      </p:sp>
      <p:grpSp>
        <p:nvGrpSpPr>
          <p:cNvPr id="6" name="Group 36"/>
          <p:cNvGrpSpPr>
            <a:grpSpLocks/>
          </p:cNvGrpSpPr>
          <p:nvPr/>
        </p:nvGrpSpPr>
        <p:grpSpPr bwMode="auto">
          <a:xfrm>
            <a:off x="8109218" y="515953"/>
            <a:ext cx="1155700" cy="1189037"/>
            <a:chOff x="4166" y="1706"/>
            <a:chExt cx="1252" cy="1252"/>
          </a:xfrm>
        </p:grpSpPr>
        <p:sp>
          <p:nvSpPr>
            <p:cNvPr id="78885" name="Oval 37"/>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anchor="ctr"/>
            <a:lstStyle/>
            <a:p>
              <a:endParaRPr lang="ar-SA"/>
            </a:p>
          </p:txBody>
        </p:sp>
        <p:sp>
          <p:nvSpPr>
            <p:cNvPr id="78886" name="Oval 38"/>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anchor="ctr"/>
            <a:lstStyle/>
            <a:p>
              <a:endParaRPr lang="ar-SA"/>
            </a:p>
          </p:txBody>
        </p:sp>
        <p:sp>
          <p:nvSpPr>
            <p:cNvPr id="78887" name="Oval 39"/>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anchor="ctr"/>
            <a:lstStyle/>
            <a:p>
              <a:endParaRPr lang="ar-SA"/>
            </a:p>
          </p:txBody>
        </p:sp>
        <p:sp>
          <p:nvSpPr>
            <p:cNvPr id="78888" name="Oval 40"/>
            <p:cNvSpPr>
              <a:spLocks noChangeArrowheads="1"/>
            </p:cNvSpPr>
            <p:nvPr/>
          </p:nvSpPr>
          <p:spPr bwMode="gray">
            <a:xfrm>
              <a:off x="4263" y="1900"/>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horz" wrap="none" anchor="ctr"/>
            <a:lstStyle/>
            <a:p>
              <a:pPr algn="ctr"/>
              <a:r>
                <a:rPr lang="ar-SA" sz="4000" b="1" dirty="0" smtClean="0">
                  <a:solidFill>
                    <a:srgbClr val="FF0000"/>
                  </a:solidFill>
                  <a:latin typeface="Times New Roman" pitchFamily="18" charset="0"/>
                  <a:cs typeface="Times New Roman" pitchFamily="18" charset="0"/>
                </a:rPr>
                <a:t>ثالثاً:</a:t>
              </a:r>
              <a:endParaRPr lang="ar-SA" sz="4000" b="1" dirty="0">
                <a:solidFill>
                  <a:srgbClr val="FF0000"/>
                </a:solidFill>
                <a:latin typeface="Times New Roman" pitchFamily="18" charset="0"/>
                <a:cs typeface="Times New Roman" pitchFamily="18" charset="0"/>
              </a:endParaRPr>
            </a:p>
          </p:txBody>
        </p:sp>
      </p:grpSp>
      <p:sp>
        <p:nvSpPr>
          <p:cNvPr id="157" name="مستطيل 156"/>
          <p:cNvSpPr/>
          <p:nvPr/>
        </p:nvSpPr>
        <p:spPr>
          <a:xfrm>
            <a:off x="-150368" y="996642"/>
            <a:ext cx="8177981" cy="5632311"/>
          </a:xfrm>
          <a:prstGeom prst="rect">
            <a:avLst/>
          </a:prstGeom>
        </p:spPr>
        <p:txBody>
          <a:bodyPr wrap="square">
            <a:spAutoFit/>
          </a:bodyPr>
          <a:lstStyle/>
          <a:p>
            <a:pPr marL="457200" lvl="0" indent="-457200" algn="r" rtl="1" eaLnBrk="0" hangingPunct="0">
              <a:buAutoNum type="arabicPeriod"/>
            </a:pPr>
            <a:r>
              <a:rPr lang="ar-SA" sz="2400" b="1" dirty="0" smtClean="0">
                <a:solidFill>
                  <a:schemeClr val="accent3">
                    <a:lumMod val="75000"/>
                  </a:schemeClr>
                </a:solidFill>
                <a:latin typeface="Agency FB" pitchFamily="34" charset="0"/>
                <a:cs typeface="Arial" pitchFamily="34" charset="0"/>
              </a:rPr>
              <a:t>يجب أن تكون مياه الشرب من مصدر صحي مأمون.</a:t>
            </a:r>
          </a:p>
          <a:p>
            <a:pPr marL="457200" lvl="0" indent="-457200" algn="r" rtl="1" eaLnBrk="0" hangingPunct="0">
              <a:buAutoNum type="arabicPeriod"/>
            </a:pPr>
            <a:r>
              <a:rPr lang="ar-SA" sz="2400" b="1" dirty="0" smtClean="0">
                <a:solidFill>
                  <a:schemeClr val="accent3">
                    <a:lumMod val="75000"/>
                  </a:schemeClr>
                </a:solidFill>
                <a:latin typeface="Agency FB" pitchFamily="34" charset="0"/>
                <a:cs typeface="Arial" pitchFamily="34" charset="0"/>
              </a:rPr>
              <a:t>أن تكون الصنابير مرتفعة عن مستوى الحوض حتى لا تتلوث في حال</a:t>
            </a:r>
          </a:p>
          <a:p>
            <a:pPr lvl="0" algn="r" rtl="1" eaLnBrk="0" hangingPunct="0"/>
            <a:r>
              <a:rPr lang="ar-SA" sz="2400" b="1" dirty="0" smtClean="0">
                <a:solidFill>
                  <a:schemeClr val="accent3">
                    <a:lumMod val="75000"/>
                  </a:schemeClr>
                </a:solidFill>
                <a:latin typeface="Agency FB" pitchFamily="34" charset="0"/>
                <a:cs typeface="Arial" pitchFamily="34" charset="0"/>
              </a:rPr>
              <a:t> امتلاء الحوض بالماء.</a:t>
            </a:r>
          </a:p>
          <a:p>
            <a:pPr marL="457200" lvl="0" indent="-457200" algn="r" rtl="1" eaLnBrk="0" hangingPunct="0">
              <a:buAutoNum type="arabicPeriod"/>
            </a:pPr>
            <a:r>
              <a:rPr lang="ar-SA" sz="2400" b="1" dirty="0" smtClean="0">
                <a:solidFill>
                  <a:schemeClr val="accent3">
                    <a:lumMod val="75000"/>
                  </a:schemeClr>
                </a:solidFill>
                <a:latin typeface="Agency FB" pitchFamily="34" charset="0"/>
                <a:cs typeface="Arial" pitchFamily="34" charset="0"/>
              </a:rPr>
              <a:t>يجب أن تتناسب الأحواض مع طول التلاميذ وتكون قريبة من أماكن الأكل والملعب والمراحيض.</a:t>
            </a:r>
          </a:p>
          <a:p>
            <a:pPr marL="457200" lvl="0" indent="-457200" algn="r" rtl="1" eaLnBrk="0" hangingPunct="0">
              <a:buAutoNum type="arabicPeriod"/>
            </a:pPr>
            <a:r>
              <a:rPr lang="ar-SA" sz="2400" b="1" dirty="0" smtClean="0">
                <a:solidFill>
                  <a:schemeClr val="accent3">
                    <a:lumMod val="75000"/>
                  </a:schemeClr>
                </a:solidFill>
                <a:latin typeface="Agency FB" pitchFamily="34" charset="0"/>
                <a:cs typeface="Arial" pitchFamily="34" charset="0"/>
              </a:rPr>
              <a:t>يجب أن تكون المراحيض مناسبة لعدد التلاميذ وعمل الصيانة الدورية لها والاهتمام بنظافتها.</a:t>
            </a:r>
          </a:p>
          <a:p>
            <a:pPr marL="457200" lvl="0" indent="-457200" algn="r" rtl="1" eaLnBrk="0" hangingPunct="0">
              <a:buAutoNum type="arabicPeriod"/>
            </a:pPr>
            <a:r>
              <a:rPr lang="ar-SA" sz="2400" b="1" dirty="0" smtClean="0">
                <a:solidFill>
                  <a:schemeClr val="accent3">
                    <a:lumMod val="75000"/>
                  </a:schemeClr>
                </a:solidFill>
                <a:latin typeface="Agency FB" pitchFamily="34" charset="0"/>
                <a:cs typeface="Arial" pitchFamily="34" charset="0"/>
              </a:rPr>
              <a:t>يجب أن تكون في المدرسة غرفة للعيادة الطبية مجهزة ويوجد بها طبيب</a:t>
            </a:r>
          </a:p>
          <a:p>
            <a:pPr lvl="0" algn="r" rtl="1" eaLnBrk="0" hangingPunct="0"/>
            <a:r>
              <a:rPr lang="ar-SA" sz="2400" b="1" dirty="0" smtClean="0">
                <a:solidFill>
                  <a:schemeClr val="accent3">
                    <a:lumMod val="75000"/>
                  </a:schemeClr>
                </a:solidFill>
                <a:latin typeface="Agency FB" pitchFamily="34" charset="0"/>
                <a:cs typeface="Arial" pitchFamily="34" charset="0"/>
              </a:rPr>
              <a:t> لمتابعة حالات التلاميذ.</a:t>
            </a:r>
          </a:p>
          <a:p>
            <a:pPr marL="457200" lvl="0" indent="-457200" algn="r" rtl="1" eaLnBrk="0" hangingPunct="0">
              <a:buAutoNum type="arabicPeriod"/>
            </a:pPr>
            <a:r>
              <a:rPr lang="ar-SA" sz="2400" b="1" dirty="0" smtClean="0">
                <a:solidFill>
                  <a:schemeClr val="accent3">
                    <a:lumMod val="75000"/>
                  </a:schemeClr>
                </a:solidFill>
                <a:latin typeface="Agency FB" pitchFamily="34" charset="0"/>
                <a:cs typeface="Arial" pitchFamily="34" charset="0"/>
              </a:rPr>
              <a:t>أن تكون مساحة فناء المدرسة واسعاً يتسع للعب والرياضة.</a:t>
            </a:r>
          </a:p>
          <a:p>
            <a:pPr marL="457200" lvl="0" indent="-457200" algn="r" rtl="1" eaLnBrk="0" hangingPunct="0">
              <a:buAutoNum type="arabicPeriod"/>
            </a:pPr>
            <a:r>
              <a:rPr lang="ar-SA" sz="2400" b="1" dirty="0" smtClean="0">
                <a:solidFill>
                  <a:schemeClr val="accent3">
                    <a:lumMod val="75000"/>
                  </a:schemeClr>
                </a:solidFill>
                <a:latin typeface="Agency FB" pitchFamily="34" charset="0"/>
                <a:cs typeface="Arial" pitchFamily="34" charset="0"/>
              </a:rPr>
              <a:t>يجب متابعة العاملين بالمقصف من خلال الكشف الطبي ومراعاة النظافة الشخصية ومتابعة الأغذية المباعة ومدة صلاحيتها وأماكن حفظها.</a:t>
            </a:r>
          </a:p>
          <a:p>
            <a:pPr marL="457200" lvl="0" indent="-457200" algn="r" rtl="1" eaLnBrk="0" hangingPunct="0">
              <a:buAutoNum type="arabicPeriod"/>
            </a:pPr>
            <a:endParaRPr lang="ar-SA" sz="2400" b="1" dirty="0" smtClean="0">
              <a:solidFill>
                <a:schemeClr val="accent3">
                  <a:lumMod val="75000"/>
                </a:schemeClr>
              </a:solidFill>
              <a:latin typeface="Agency FB" pitchFamily="34" charset="0"/>
              <a:cs typeface="Arial" pitchFamily="34" charset="0"/>
            </a:endParaRPr>
          </a:p>
          <a:p>
            <a:pPr marL="457200" lvl="0" indent="-457200" algn="r" rtl="1" eaLnBrk="0" hangingPunct="0">
              <a:buAutoNum type="arabicPeriod"/>
            </a:pPr>
            <a:endParaRPr lang="ar-SA" sz="2400" b="1" dirty="0" smtClean="0">
              <a:solidFill>
                <a:schemeClr val="accent3">
                  <a:lumMod val="75000"/>
                </a:schemeClr>
              </a:solidFill>
              <a:latin typeface="Agency FB" pitchFamily="34" charset="0"/>
              <a:cs typeface="Arial" pitchFamily="34" charset="0"/>
            </a:endParaRPr>
          </a:p>
          <a:p>
            <a:pPr marL="457200" lvl="0" indent="-457200" algn="r" rtl="1" eaLnBrk="0" hangingPunct="0">
              <a:buAutoNum type="arabicPeriod"/>
            </a:pPr>
            <a:endParaRPr lang="ar-SA" sz="2400" b="1" dirty="0" smtClean="0">
              <a:solidFill>
                <a:schemeClr val="accent3">
                  <a:lumMod val="75000"/>
                </a:schemeClr>
              </a:solidFill>
              <a:latin typeface="Agency FB" pitchFamily="34" charset="0"/>
              <a:cs typeface="Arial" pitchFamily="34" charset="0"/>
            </a:endParaRPr>
          </a:p>
        </p:txBody>
      </p:sp>
      <p:sp>
        <p:nvSpPr>
          <p:cNvPr id="32" name="مستطيل 31"/>
          <p:cNvSpPr/>
          <p:nvPr/>
        </p:nvSpPr>
        <p:spPr>
          <a:xfrm>
            <a:off x="1970437" y="154995"/>
            <a:ext cx="5900769" cy="830997"/>
          </a:xfrm>
          <a:prstGeom prst="rect">
            <a:avLst/>
          </a:prstGeom>
        </p:spPr>
        <p:txBody>
          <a:bodyPr wrap="square">
            <a:spAutoFit/>
          </a:bodyPr>
          <a:lstStyle/>
          <a:p>
            <a:pPr algn="r"/>
            <a:r>
              <a:rPr lang="ar-SA" sz="4800" b="1" dirty="0" smtClean="0">
                <a:ln w="12700">
                  <a:solidFill>
                    <a:schemeClr val="accent5"/>
                  </a:solidFill>
                  <a:prstDash val="solid"/>
                </a:ln>
                <a:pattFill prst="ltDnDiag">
                  <a:fgClr>
                    <a:schemeClr val="accent5">
                      <a:lumMod val="60000"/>
                      <a:lumOff val="40000"/>
                    </a:schemeClr>
                  </a:fgClr>
                  <a:bgClr>
                    <a:schemeClr val="bg1"/>
                  </a:bgClr>
                </a:pattFill>
                <a:effectLst>
                  <a:glow rad="139700">
                    <a:schemeClr val="accent6">
                      <a:satMod val="175000"/>
                      <a:alpha val="40000"/>
                    </a:schemeClr>
                  </a:glow>
                </a:effectLst>
              </a:rPr>
              <a:t>المرافق المدرسية:</a:t>
            </a:r>
            <a:endParaRPr lang="ar-SA" sz="4800" b="1" dirty="0">
              <a:ln w="12700">
                <a:solidFill>
                  <a:schemeClr val="accent5"/>
                </a:solidFill>
                <a:prstDash val="solid"/>
              </a:ln>
              <a:pattFill prst="ltDnDiag">
                <a:fgClr>
                  <a:schemeClr val="accent5">
                    <a:lumMod val="60000"/>
                    <a:lumOff val="40000"/>
                  </a:schemeClr>
                </a:fgClr>
                <a:bgClr>
                  <a:schemeClr val="bg1"/>
                </a:bgClr>
              </a:pattFill>
              <a:effectLst>
                <a:glow rad="139700">
                  <a:schemeClr val="accent6">
                    <a:satMod val="175000"/>
                    <a:alpha val="40000"/>
                  </a:schemeClr>
                </a:glow>
              </a:effectLst>
            </a:endParaRPr>
          </a:p>
        </p:txBody>
      </p:sp>
      <p:pic>
        <p:nvPicPr>
          <p:cNvPr id="10" name="صورة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98757" y="3882195"/>
            <a:ext cx="3194693" cy="2206505"/>
          </a:xfrm>
          <a:prstGeom prst="rect">
            <a:avLst/>
          </a:prstGeom>
          <a:ln>
            <a:noFill/>
          </a:ln>
          <a:effectLst>
            <a:softEdge rad="112500"/>
          </a:effectLst>
        </p:spPr>
      </p:pic>
    </p:spTree>
    <p:extLst>
      <p:ext uri="{BB962C8B-B14F-4D97-AF65-F5344CB8AC3E}">
        <p14:creationId xmlns:p14="http://schemas.microsoft.com/office/powerpoint/2010/main" val="2272181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57"/>
                                        </p:tgtEl>
                                        <p:attrNameLst>
                                          <p:attrName>style.visibility</p:attrName>
                                        </p:attrNameLst>
                                      </p:cBhvr>
                                      <p:to>
                                        <p:strVal val="visible"/>
                                      </p:to>
                                    </p:set>
                                    <p:animEffect transition="in" filter="strips(downLeft)">
                                      <p:cBhvr>
                                        <p:cTn id="7" dur="500"/>
                                        <p:tgtEl>
                                          <p:spTgt spid="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a:grpSpLocks/>
          </p:cNvGrpSpPr>
          <p:nvPr/>
        </p:nvGrpSpPr>
        <p:grpSpPr bwMode="auto">
          <a:xfrm>
            <a:off x="1619534" y="1700959"/>
            <a:ext cx="9144000" cy="122238"/>
            <a:chOff x="0" y="1896"/>
            <a:chExt cx="5760" cy="120"/>
          </a:xfrm>
        </p:grpSpPr>
        <p:sp>
          <p:nvSpPr>
            <p:cNvPr id="78852" name="Rectangle 4"/>
            <p:cNvSpPr>
              <a:spLocks noChangeArrowheads="1"/>
            </p:cNvSpPr>
            <p:nvPr/>
          </p:nvSpPr>
          <p:spPr bwMode="gray">
            <a:xfrm>
              <a:off x="0" y="1896"/>
              <a:ext cx="5760" cy="47"/>
            </a:xfrm>
            <a:prstGeom prst="rect">
              <a:avLst/>
            </a:prstGeom>
            <a:gradFill rotWithShape="1">
              <a:gsLst>
                <a:gs pos="0">
                  <a:srgbClr val="808080"/>
                </a:gs>
                <a:gs pos="100000">
                  <a:srgbClr val="808080">
                    <a:gamma/>
                    <a:tint val="15294"/>
                    <a:invGamma/>
                  </a:srgbClr>
                </a:gs>
              </a:gsLst>
              <a:lin ang="5400000" scaled="1"/>
            </a:gradFill>
            <a:ln w="9525" algn="ctr">
              <a:noFill/>
              <a:miter lim="800000"/>
              <a:headEnd/>
              <a:tailEnd/>
            </a:ln>
            <a:effectLst/>
          </p:spPr>
          <p:txBody>
            <a:bodyPr wrap="none" anchor="ctr"/>
            <a:lstStyle/>
            <a:p>
              <a:endParaRPr lang="ar-SA"/>
            </a:p>
          </p:txBody>
        </p:sp>
        <p:sp>
          <p:nvSpPr>
            <p:cNvPr id="78853" name="Rectangle 5"/>
            <p:cNvSpPr>
              <a:spLocks noChangeArrowheads="1"/>
            </p:cNvSpPr>
            <p:nvPr/>
          </p:nvSpPr>
          <p:spPr bwMode="gray">
            <a:xfrm>
              <a:off x="0" y="1942"/>
              <a:ext cx="5760" cy="74"/>
            </a:xfrm>
            <a:prstGeom prst="rect">
              <a:avLst/>
            </a:prstGeom>
            <a:gradFill rotWithShape="1">
              <a:gsLst>
                <a:gs pos="0">
                  <a:srgbClr val="5F5F5F">
                    <a:gamma/>
                    <a:tint val="30196"/>
                    <a:invGamma/>
                  </a:srgbClr>
                </a:gs>
                <a:gs pos="100000">
                  <a:srgbClr val="5F5F5F"/>
                </a:gs>
              </a:gsLst>
              <a:lin ang="5400000" scaled="1"/>
            </a:gradFill>
            <a:ln w="9525" algn="ctr">
              <a:noFill/>
              <a:miter lim="800000"/>
              <a:headEnd/>
              <a:tailEnd/>
            </a:ln>
            <a:effectLst/>
          </p:spPr>
          <p:txBody>
            <a:bodyPr wrap="none" anchor="ctr"/>
            <a:lstStyle/>
            <a:p>
              <a:endParaRPr lang="ar-SA"/>
            </a:p>
          </p:txBody>
        </p:sp>
      </p:grpSp>
      <p:grpSp>
        <p:nvGrpSpPr>
          <p:cNvPr id="3" name="Group 24"/>
          <p:cNvGrpSpPr>
            <a:grpSpLocks/>
          </p:cNvGrpSpPr>
          <p:nvPr/>
        </p:nvGrpSpPr>
        <p:grpSpPr bwMode="auto">
          <a:xfrm rot="3877067">
            <a:off x="8114770" y="2950807"/>
            <a:ext cx="2273300" cy="858838"/>
            <a:chOff x="2290" y="2725"/>
            <a:chExt cx="1832" cy="713"/>
          </a:xfrm>
        </p:grpSpPr>
        <p:grpSp>
          <p:nvGrpSpPr>
            <p:cNvPr id="4" name="Group 25"/>
            <p:cNvGrpSpPr>
              <a:grpSpLocks/>
            </p:cNvGrpSpPr>
            <p:nvPr/>
          </p:nvGrpSpPr>
          <p:grpSpPr bwMode="auto">
            <a:xfrm>
              <a:off x="2290" y="3030"/>
              <a:ext cx="1832" cy="408"/>
              <a:chOff x="2290" y="3030"/>
              <a:chExt cx="1832" cy="408"/>
            </a:xfrm>
          </p:grpSpPr>
          <p:sp>
            <p:nvSpPr>
              <p:cNvPr id="78874" name="Freeform 26"/>
              <p:cNvSpPr>
                <a:spLocks/>
              </p:cNvSpPr>
              <p:nvPr/>
            </p:nvSpPr>
            <p:spPr bwMode="gray">
              <a:xfrm>
                <a:off x="2290" y="3030"/>
                <a:ext cx="1832" cy="408"/>
              </a:xfrm>
              <a:custGeom>
                <a:avLst/>
                <a:gdLst/>
                <a:ahLst/>
                <a:cxnLst>
                  <a:cxn ang="0">
                    <a:pos x="1832" y="32"/>
                  </a:cxn>
                  <a:cxn ang="0">
                    <a:pos x="1830" y="66"/>
                  </a:cxn>
                  <a:cxn ang="0">
                    <a:pos x="1814" y="128"/>
                  </a:cxn>
                  <a:cxn ang="0">
                    <a:pos x="1788" y="188"/>
                  </a:cxn>
                  <a:cxn ang="0">
                    <a:pos x="1754" y="240"/>
                  </a:cxn>
                  <a:cxn ang="0">
                    <a:pos x="1712" y="288"/>
                  </a:cxn>
                  <a:cxn ang="0">
                    <a:pos x="1664" y="330"/>
                  </a:cxn>
                  <a:cxn ang="0">
                    <a:pos x="1610" y="362"/>
                  </a:cxn>
                  <a:cxn ang="0">
                    <a:pos x="1550" y="388"/>
                  </a:cxn>
                  <a:cxn ang="0">
                    <a:pos x="1486" y="402"/>
                  </a:cxn>
                  <a:cxn ang="0">
                    <a:pos x="1418" y="408"/>
                  </a:cxn>
                  <a:cxn ang="0">
                    <a:pos x="0" y="408"/>
                  </a:cxn>
                  <a:cxn ang="0">
                    <a:pos x="0" y="0"/>
                  </a:cxn>
                  <a:cxn ang="0">
                    <a:pos x="1832" y="0"/>
                  </a:cxn>
                  <a:cxn ang="0">
                    <a:pos x="1832" y="32"/>
                  </a:cxn>
                  <a:cxn ang="0">
                    <a:pos x="1832" y="32"/>
                  </a:cxn>
                </a:cxnLst>
                <a:rect l="0" t="0" r="r" b="b"/>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lnTo>
                      <a:pt x="1832" y="32"/>
                    </a:lnTo>
                    <a:close/>
                  </a:path>
                </a:pathLst>
              </a:custGeom>
              <a:solidFill>
                <a:srgbClr val="0066FF"/>
              </a:solidFill>
              <a:ln w="0">
                <a:noFill/>
                <a:prstDash val="solid"/>
                <a:round/>
                <a:headEnd/>
                <a:tailEnd/>
              </a:ln>
            </p:spPr>
            <p:txBody>
              <a:bodyPr/>
              <a:lstStyle/>
              <a:p>
                <a:endParaRPr lang="ar-SA"/>
              </a:p>
            </p:txBody>
          </p:sp>
          <p:sp>
            <p:nvSpPr>
              <p:cNvPr id="78875" name="Freeform 27"/>
              <p:cNvSpPr>
                <a:spLocks/>
              </p:cNvSpPr>
              <p:nvPr/>
            </p:nvSpPr>
            <p:spPr bwMode="gray">
              <a:xfrm>
                <a:off x="3810" y="3058"/>
                <a:ext cx="288" cy="334"/>
              </a:xfrm>
              <a:custGeom>
                <a:avLst/>
                <a:gdLst/>
                <a:ahLst/>
                <a:cxnLst>
                  <a:cxn ang="0">
                    <a:pos x="288" y="0"/>
                  </a:cxn>
                  <a:cxn ang="0">
                    <a:pos x="284" y="52"/>
                  </a:cxn>
                  <a:cxn ang="0">
                    <a:pos x="272" y="98"/>
                  </a:cxn>
                  <a:cxn ang="0">
                    <a:pos x="254" y="140"/>
                  </a:cxn>
                  <a:cxn ang="0">
                    <a:pos x="230" y="176"/>
                  </a:cxn>
                  <a:cxn ang="0">
                    <a:pos x="204" y="208"/>
                  </a:cxn>
                  <a:cxn ang="0">
                    <a:pos x="174" y="238"/>
                  </a:cxn>
                  <a:cxn ang="0">
                    <a:pos x="144" y="262"/>
                  </a:cxn>
                  <a:cxn ang="0">
                    <a:pos x="112" y="282"/>
                  </a:cxn>
                  <a:cxn ang="0">
                    <a:pos x="84" y="298"/>
                  </a:cxn>
                  <a:cxn ang="0">
                    <a:pos x="56" y="312"/>
                  </a:cxn>
                  <a:cxn ang="0">
                    <a:pos x="34" y="322"/>
                  </a:cxn>
                  <a:cxn ang="0">
                    <a:pos x="16" y="328"/>
                  </a:cxn>
                  <a:cxn ang="0">
                    <a:pos x="4" y="332"/>
                  </a:cxn>
                  <a:cxn ang="0">
                    <a:pos x="0" y="334"/>
                  </a:cxn>
                  <a:cxn ang="0">
                    <a:pos x="4" y="332"/>
                  </a:cxn>
                  <a:cxn ang="0">
                    <a:pos x="16" y="326"/>
                  </a:cxn>
                  <a:cxn ang="0">
                    <a:pos x="34" y="318"/>
                  </a:cxn>
                  <a:cxn ang="0">
                    <a:pos x="56" y="304"/>
                  </a:cxn>
                  <a:cxn ang="0">
                    <a:pos x="84" y="288"/>
                  </a:cxn>
                  <a:cxn ang="0">
                    <a:pos x="112" y="266"/>
                  </a:cxn>
                  <a:cxn ang="0">
                    <a:pos x="142" y="242"/>
                  </a:cxn>
                  <a:cxn ang="0">
                    <a:pos x="170" y="212"/>
                  </a:cxn>
                  <a:cxn ang="0">
                    <a:pos x="196" y="180"/>
                  </a:cxn>
                  <a:cxn ang="0">
                    <a:pos x="220" y="142"/>
                  </a:cxn>
                  <a:cxn ang="0">
                    <a:pos x="238" y="100"/>
                  </a:cxn>
                  <a:cxn ang="0">
                    <a:pos x="250" y="54"/>
                  </a:cxn>
                  <a:cxn ang="0">
                    <a:pos x="254" y="2"/>
                  </a:cxn>
                  <a:cxn ang="0">
                    <a:pos x="288" y="0"/>
                  </a:cxn>
                </a:cxnLst>
                <a:rect l="0" t="0" r="r" b="b"/>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01"/>
                </a:srgbClr>
              </a:solidFill>
              <a:ln w="0">
                <a:noFill/>
                <a:prstDash val="solid"/>
                <a:round/>
                <a:headEnd/>
                <a:tailEnd/>
              </a:ln>
            </p:spPr>
            <p:txBody>
              <a:bodyPr/>
              <a:lstStyle/>
              <a:p>
                <a:endParaRPr lang="ar-SA"/>
              </a:p>
            </p:txBody>
          </p:sp>
        </p:grpSp>
        <p:grpSp>
          <p:nvGrpSpPr>
            <p:cNvPr id="5" name="Group 28"/>
            <p:cNvGrpSpPr>
              <a:grpSpLocks/>
            </p:cNvGrpSpPr>
            <p:nvPr/>
          </p:nvGrpSpPr>
          <p:grpSpPr bwMode="auto">
            <a:xfrm flipV="1">
              <a:off x="2290" y="2725"/>
              <a:ext cx="1406" cy="313"/>
              <a:chOff x="2290" y="3030"/>
              <a:chExt cx="1832" cy="408"/>
            </a:xfrm>
          </p:grpSpPr>
          <p:sp>
            <p:nvSpPr>
              <p:cNvPr id="78877" name="Freeform 29"/>
              <p:cNvSpPr>
                <a:spLocks/>
              </p:cNvSpPr>
              <p:nvPr/>
            </p:nvSpPr>
            <p:spPr bwMode="gray">
              <a:xfrm>
                <a:off x="2290" y="3030"/>
                <a:ext cx="1832" cy="408"/>
              </a:xfrm>
              <a:custGeom>
                <a:avLst/>
                <a:gdLst/>
                <a:ahLst/>
                <a:cxnLst>
                  <a:cxn ang="0">
                    <a:pos x="1832" y="32"/>
                  </a:cxn>
                  <a:cxn ang="0">
                    <a:pos x="1830" y="66"/>
                  </a:cxn>
                  <a:cxn ang="0">
                    <a:pos x="1814" y="128"/>
                  </a:cxn>
                  <a:cxn ang="0">
                    <a:pos x="1788" y="188"/>
                  </a:cxn>
                  <a:cxn ang="0">
                    <a:pos x="1754" y="240"/>
                  </a:cxn>
                  <a:cxn ang="0">
                    <a:pos x="1712" y="288"/>
                  </a:cxn>
                  <a:cxn ang="0">
                    <a:pos x="1664" y="330"/>
                  </a:cxn>
                  <a:cxn ang="0">
                    <a:pos x="1610" y="362"/>
                  </a:cxn>
                  <a:cxn ang="0">
                    <a:pos x="1550" y="388"/>
                  </a:cxn>
                  <a:cxn ang="0">
                    <a:pos x="1486" y="402"/>
                  </a:cxn>
                  <a:cxn ang="0">
                    <a:pos x="1418" y="408"/>
                  </a:cxn>
                  <a:cxn ang="0">
                    <a:pos x="0" y="408"/>
                  </a:cxn>
                  <a:cxn ang="0">
                    <a:pos x="0" y="0"/>
                  </a:cxn>
                  <a:cxn ang="0">
                    <a:pos x="1832" y="0"/>
                  </a:cxn>
                  <a:cxn ang="0">
                    <a:pos x="1832" y="32"/>
                  </a:cxn>
                  <a:cxn ang="0">
                    <a:pos x="1832" y="32"/>
                  </a:cxn>
                </a:cxnLst>
                <a:rect l="0" t="0" r="r" b="b"/>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lnTo>
                      <a:pt x="1832" y="32"/>
                    </a:lnTo>
                    <a:close/>
                  </a:path>
                </a:pathLst>
              </a:custGeom>
              <a:solidFill>
                <a:srgbClr val="6699FF"/>
              </a:solidFill>
              <a:ln w="0">
                <a:noFill/>
                <a:prstDash val="solid"/>
                <a:round/>
                <a:headEnd/>
                <a:tailEnd/>
              </a:ln>
            </p:spPr>
            <p:txBody>
              <a:bodyPr/>
              <a:lstStyle/>
              <a:p>
                <a:endParaRPr lang="ar-SA"/>
              </a:p>
            </p:txBody>
          </p:sp>
          <p:sp>
            <p:nvSpPr>
              <p:cNvPr id="78878" name="Freeform 30"/>
              <p:cNvSpPr>
                <a:spLocks/>
              </p:cNvSpPr>
              <p:nvPr/>
            </p:nvSpPr>
            <p:spPr bwMode="gray">
              <a:xfrm>
                <a:off x="3810" y="3058"/>
                <a:ext cx="288" cy="334"/>
              </a:xfrm>
              <a:custGeom>
                <a:avLst/>
                <a:gdLst/>
                <a:ahLst/>
                <a:cxnLst>
                  <a:cxn ang="0">
                    <a:pos x="288" y="0"/>
                  </a:cxn>
                  <a:cxn ang="0">
                    <a:pos x="284" y="52"/>
                  </a:cxn>
                  <a:cxn ang="0">
                    <a:pos x="272" y="98"/>
                  </a:cxn>
                  <a:cxn ang="0">
                    <a:pos x="254" y="140"/>
                  </a:cxn>
                  <a:cxn ang="0">
                    <a:pos x="230" y="176"/>
                  </a:cxn>
                  <a:cxn ang="0">
                    <a:pos x="204" y="208"/>
                  </a:cxn>
                  <a:cxn ang="0">
                    <a:pos x="174" y="238"/>
                  </a:cxn>
                  <a:cxn ang="0">
                    <a:pos x="144" y="262"/>
                  </a:cxn>
                  <a:cxn ang="0">
                    <a:pos x="112" y="282"/>
                  </a:cxn>
                  <a:cxn ang="0">
                    <a:pos x="84" y="298"/>
                  </a:cxn>
                  <a:cxn ang="0">
                    <a:pos x="56" y="312"/>
                  </a:cxn>
                  <a:cxn ang="0">
                    <a:pos x="34" y="322"/>
                  </a:cxn>
                  <a:cxn ang="0">
                    <a:pos x="16" y="328"/>
                  </a:cxn>
                  <a:cxn ang="0">
                    <a:pos x="4" y="332"/>
                  </a:cxn>
                  <a:cxn ang="0">
                    <a:pos x="0" y="334"/>
                  </a:cxn>
                  <a:cxn ang="0">
                    <a:pos x="4" y="332"/>
                  </a:cxn>
                  <a:cxn ang="0">
                    <a:pos x="16" y="326"/>
                  </a:cxn>
                  <a:cxn ang="0">
                    <a:pos x="34" y="318"/>
                  </a:cxn>
                  <a:cxn ang="0">
                    <a:pos x="56" y="304"/>
                  </a:cxn>
                  <a:cxn ang="0">
                    <a:pos x="84" y="288"/>
                  </a:cxn>
                  <a:cxn ang="0">
                    <a:pos x="112" y="266"/>
                  </a:cxn>
                  <a:cxn ang="0">
                    <a:pos x="142" y="242"/>
                  </a:cxn>
                  <a:cxn ang="0">
                    <a:pos x="170" y="212"/>
                  </a:cxn>
                  <a:cxn ang="0">
                    <a:pos x="196" y="180"/>
                  </a:cxn>
                  <a:cxn ang="0">
                    <a:pos x="220" y="142"/>
                  </a:cxn>
                  <a:cxn ang="0">
                    <a:pos x="238" y="100"/>
                  </a:cxn>
                  <a:cxn ang="0">
                    <a:pos x="250" y="54"/>
                  </a:cxn>
                  <a:cxn ang="0">
                    <a:pos x="254" y="2"/>
                  </a:cxn>
                  <a:cxn ang="0">
                    <a:pos x="288" y="0"/>
                  </a:cxn>
                </a:cxnLst>
                <a:rect l="0" t="0" r="r" b="b"/>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01"/>
                </a:srgbClr>
              </a:solidFill>
              <a:ln w="0">
                <a:noFill/>
                <a:prstDash val="solid"/>
                <a:round/>
                <a:headEnd/>
                <a:tailEnd/>
              </a:ln>
            </p:spPr>
            <p:txBody>
              <a:bodyPr/>
              <a:lstStyle/>
              <a:p>
                <a:endParaRPr lang="ar-SA"/>
              </a:p>
            </p:txBody>
          </p:sp>
        </p:grpSp>
      </p:grpSp>
      <p:sp>
        <p:nvSpPr>
          <p:cNvPr id="78879" name="Oval 31"/>
          <p:cNvSpPr>
            <a:spLocks noChangeArrowheads="1"/>
          </p:cNvSpPr>
          <p:nvPr/>
        </p:nvSpPr>
        <p:spPr bwMode="gray">
          <a:xfrm>
            <a:off x="8877886" y="1721302"/>
            <a:ext cx="259765" cy="519351"/>
          </a:xfrm>
          <a:prstGeom prst="ellipse">
            <a:avLst/>
          </a:prstGeom>
          <a:gradFill rotWithShape="1">
            <a:gsLst>
              <a:gs pos="0">
                <a:srgbClr val="3399FF">
                  <a:gamma/>
                  <a:tint val="0"/>
                  <a:invGamma/>
                </a:srgbClr>
              </a:gs>
              <a:gs pos="50000">
                <a:srgbClr val="3399FF"/>
              </a:gs>
              <a:gs pos="100000">
                <a:srgbClr val="3399FF">
                  <a:gamma/>
                  <a:tint val="0"/>
                  <a:invGamma/>
                </a:srgbClr>
              </a:gs>
            </a:gsLst>
            <a:lin ang="2700000" scaled="1"/>
          </a:gradFill>
          <a:ln w="38100" algn="ctr">
            <a:noFill/>
            <a:round/>
            <a:headEnd/>
            <a:tailEnd/>
          </a:ln>
          <a:effectLst/>
        </p:spPr>
        <p:txBody>
          <a:bodyPr wrap="none" anchor="ctr">
            <a:spAutoFit/>
          </a:bodyPr>
          <a:lstStyle/>
          <a:p>
            <a:endParaRPr lang="ar-SA"/>
          </a:p>
        </p:txBody>
      </p:sp>
      <p:sp>
        <p:nvSpPr>
          <p:cNvPr id="78881" name="Oval 33"/>
          <p:cNvSpPr>
            <a:spLocks noChangeArrowheads="1"/>
          </p:cNvSpPr>
          <p:nvPr/>
        </p:nvSpPr>
        <p:spPr bwMode="gray">
          <a:xfrm>
            <a:off x="7715251" y="1721302"/>
            <a:ext cx="1323975" cy="519351"/>
          </a:xfrm>
          <a:prstGeom prst="ellipse">
            <a:avLst/>
          </a:prstGeom>
          <a:gradFill rotWithShape="1">
            <a:gsLst>
              <a:gs pos="0">
                <a:srgbClr val="3399FF">
                  <a:gamma/>
                  <a:shade val="54118"/>
                  <a:invGamma/>
                </a:srgbClr>
              </a:gs>
              <a:gs pos="50000">
                <a:srgbClr val="3399FF"/>
              </a:gs>
              <a:gs pos="100000">
                <a:srgbClr val="3399FF">
                  <a:gamma/>
                  <a:shade val="54118"/>
                  <a:invGamma/>
                </a:srgbClr>
              </a:gs>
            </a:gsLst>
            <a:lin ang="18900000" scaled="1"/>
          </a:gradFill>
          <a:ln w="38100" algn="ctr">
            <a:noFill/>
            <a:round/>
            <a:headEnd/>
            <a:tailEnd/>
          </a:ln>
          <a:effectLst/>
        </p:spPr>
        <p:txBody>
          <a:bodyPr anchor="ctr">
            <a:spAutoFit/>
          </a:bodyPr>
          <a:lstStyle/>
          <a:p>
            <a:endParaRPr lang="ar-SA"/>
          </a:p>
        </p:txBody>
      </p:sp>
      <p:sp>
        <p:nvSpPr>
          <p:cNvPr id="78882" name="Oval 34"/>
          <p:cNvSpPr>
            <a:spLocks noChangeArrowheads="1"/>
          </p:cNvSpPr>
          <p:nvPr/>
        </p:nvSpPr>
        <p:spPr bwMode="gray">
          <a:xfrm>
            <a:off x="7716839" y="1724477"/>
            <a:ext cx="1323975" cy="519351"/>
          </a:xfrm>
          <a:prstGeom prst="ellipse">
            <a:avLst/>
          </a:prstGeom>
          <a:gradFill rotWithShape="1">
            <a:gsLst>
              <a:gs pos="0">
                <a:srgbClr val="3399FF">
                  <a:gamma/>
                  <a:shade val="63529"/>
                  <a:invGamma/>
                </a:srgbClr>
              </a:gs>
              <a:gs pos="100000">
                <a:srgbClr val="3399FF">
                  <a:alpha val="0"/>
                </a:srgbClr>
              </a:gs>
            </a:gsLst>
            <a:lin ang="2700000" scaled="1"/>
          </a:gradFill>
          <a:ln w="38100" algn="ctr">
            <a:noFill/>
            <a:round/>
            <a:headEnd/>
            <a:tailEnd/>
          </a:ln>
          <a:effectLst/>
        </p:spPr>
        <p:txBody>
          <a:bodyPr anchor="ctr">
            <a:spAutoFit/>
          </a:bodyPr>
          <a:lstStyle/>
          <a:p>
            <a:endParaRPr lang="ar-SA"/>
          </a:p>
        </p:txBody>
      </p:sp>
      <p:sp>
        <p:nvSpPr>
          <p:cNvPr id="78883" name="Oval 35"/>
          <p:cNvSpPr>
            <a:spLocks noChangeArrowheads="1"/>
          </p:cNvSpPr>
          <p:nvPr/>
        </p:nvSpPr>
        <p:spPr bwMode="gray">
          <a:xfrm>
            <a:off x="7780338" y="1721302"/>
            <a:ext cx="1192212" cy="519351"/>
          </a:xfrm>
          <a:prstGeom prst="ellipse">
            <a:avLst/>
          </a:prstGeom>
          <a:solidFill>
            <a:srgbClr val="000000"/>
          </a:solidFill>
          <a:ln w="38100" algn="ctr">
            <a:noFill/>
            <a:round/>
            <a:headEnd/>
            <a:tailEnd/>
          </a:ln>
          <a:effectLst/>
        </p:spPr>
        <p:txBody>
          <a:bodyPr anchor="ctr">
            <a:spAutoFit/>
          </a:bodyPr>
          <a:lstStyle/>
          <a:p>
            <a:endParaRPr lang="ar-SA"/>
          </a:p>
        </p:txBody>
      </p:sp>
      <p:grpSp>
        <p:nvGrpSpPr>
          <p:cNvPr id="6" name="Group 36"/>
          <p:cNvGrpSpPr>
            <a:grpSpLocks/>
          </p:cNvGrpSpPr>
          <p:nvPr/>
        </p:nvGrpSpPr>
        <p:grpSpPr bwMode="auto">
          <a:xfrm>
            <a:off x="7824192" y="1412777"/>
            <a:ext cx="1155700" cy="1189037"/>
            <a:chOff x="4166" y="1706"/>
            <a:chExt cx="1252" cy="1252"/>
          </a:xfrm>
        </p:grpSpPr>
        <p:sp>
          <p:nvSpPr>
            <p:cNvPr id="78885" name="Oval 37"/>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anchor="ctr"/>
            <a:lstStyle/>
            <a:p>
              <a:endParaRPr lang="ar-SA"/>
            </a:p>
          </p:txBody>
        </p:sp>
        <p:sp>
          <p:nvSpPr>
            <p:cNvPr id="78886" name="Oval 38"/>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anchor="ctr"/>
            <a:lstStyle/>
            <a:p>
              <a:endParaRPr lang="ar-SA"/>
            </a:p>
          </p:txBody>
        </p:sp>
        <p:sp>
          <p:nvSpPr>
            <p:cNvPr id="78887" name="Oval 39"/>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anchor="ctr"/>
            <a:lstStyle/>
            <a:p>
              <a:endParaRPr lang="ar-SA"/>
            </a:p>
          </p:txBody>
        </p:sp>
        <p:sp>
          <p:nvSpPr>
            <p:cNvPr id="78888" name="Oval 40"/>
            <p:cNvSpPr>
              <a:spLocks noChangeArrowheads="1"/>
            </p:cNvSpPr>
            <p:nvPr/>
          </p:nvSpPr>
          <p:spPr bwMode="gray">
            <a:xfrm>
              <a:off x="4263" y="1900"/>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horz" wrap="none" anchor="ctr"/>
            <a:lstStyle/>
            <a:p>
              <a:pPr algn="ctr"/>
              <a:r>
                <a:rPr lang="ar-SA" sz="4000" b="1" dirty="0" smtClean="0">
                  <a:solidFill>
                    <a:srgbClr val="FF0000"/>
                  </a:solidFill>
                  <a:latin typeface="Times New Roman" pitchFamily="18" charset="0"/>
                  <a:cs typeface="Times New Roman" pitchFamily="18" charset="0"/>
                </a:rPr>
                <a:t>رابعاً:</a:t>
              </a:r>
              <a:endParaRPr lang="ar-SA" sz="4000" b="1" dirty="0">
                <a:solidFill>
                  <a:srgbClr val="FF0000"/>
                </a:solidFill>
                <a:latin typeface="Times New Roman" pitchFamily="18" charset="0"/>
                <a:cs typeface="Times New Roman" pitchFamily="18" charset="0"/>
              </a:endParaRPr>
            </a:p>
          </p:txBody>
        </p:sp>
      </p:grpSp>
      <p:sp>
        <p:nvSpPr>
          <p:cNvPr id="157" name="مستطيل 156"/>
          <p:cNvSpPr/>
          <p:nvPr/>
        </p:nvSpPr>
        <p:spPr>
          <a:xfrm>
            <a:off x="-12935" y="2007295"/>
            <a:ext cx="7811170" cy="3046988"/>
          </a:xfrm>
          <a:prstGeom prst="rect">
            <a:avLst/>
          </a:prstGeom>
        </p:spPr>
        <p:txBody>
          <a:bodyPr wrap="square">
            <a:spAutoFit/>
          </a:bodyPr>
          <a:lstStyle/>
          <a:p>
            <a:pPr marL="342900" lvl="0" indent="-342900" algn="r" rtl="1" eaLnBrk="0" hangingPunct="0">
              <a:buFont typeface="Wingdings" panose="05000000000000000000" pitchFamily="2" charset="2"/>
              <a:buChar char="q"/>
            </a:pPr>
            <a:r>
              <a:rPr lang="ar-SA" sz="2400" b="1" dirty="0" smtClean="0">
                <a:solidFill>
                  <a:schemeClr val="accent3">
                    <a:lumMod val="75000"/>
                  </a:schemeClr>
                </a:solidFill>
                <a:latin typeface="Agency FB" pitchFamily="34" charset="0"/>
                <a:cs typeface="Arial" pitchFamily="34" charset="0"/>
              </a:rPr>
              <a:t>تعتبر البيئة الاجتماعية والنفسية الصحية بالمدرسة مهمة جداً ويتم تدعيمها من خلال:</a:t>
            </a:r>
          </a:p>
          <a:p>
            <a:pPr marL="342900" lvl="0" indent="-342900" algn="r" rtl="1" eaLnBrk="0" hangingPunct="0">
              <a:buFontTx/>
              <a:buChar char="-"/>
            </a:pPr>
            <a:r>
              <a:rPr lang="ar-SA" sz="2400" b="1" dirty="0" smtClean="0">
                <a:solidFill>
                  <a:schemeClr val="accent3">
                    <a:lumMod val="75000"/>
                  </a:schemeClr>
                </a:solidFill>
                <a:latin typeface="Agency FB" pitchFamily="34" charset="0"/>
                <a:cs typeface="Arial" pitchFamily="34" charset="0"/>
              </a:rPr>
              <a:t>عقد مجالس الآباء والأمهات ( لمناقشة مشاكل التلاميذ والعمل على حلها)</a:t>
            </a:r>
          </a:p>
          <a:p>
            <a:pPr marL="342900" lvl="0" indent="-342900" algn="r" rtl="1" eaLnBrk="0" hangingPunct="0">
              <a:buFontTx/>
              <a:buChar char="-"/>
            </a:pPr>
            <a:r>
              <a:rPr lang="ar-SA" sz="2400" b="1" dirty="0" smtClean="0">
                <a:solidFill>
                  <a:schemeClr val="accent3">
                    <a:lumMod val="75000"/>
                  </a:schemeClr>
                </a:solidFill>
                <a:latin typeface="Agency FB" pitchFamily="34" charset="0"/>
                <a:cs typeface="Arial" pitchFamily="34" charset="0"/>
              </a:rPr>
              <a:t>الرحلات المدرسية</a:t>
            </a:r>
          </a:p>
          <a:p>
            <a:pPr marL="342900" lvl="0" indent="-342900" algn="r" rtl="1" eaLnBrk="0" hangingPunct="0">
              <a:buFontTx/>
              <a:buChar char="-"/>
            </a:pPr>
            <a:r>
              <a:rPr lang="ar-SA" sz="2400" b="1" dirty="0" smtClean="0">
                <a:solidFill>
                  <a:schemeClr val="accent3">
                    <a:lumMod val="75000"/>
                  </a:schemeClr>
                </a:solidFill>
                <a:latin typeface="Agency FB" pitchFamily="34" charset="0"/>
                <a:cs typeface="Arial" pitchFamily="34" charset="0"/>
              </a:rPr>
              <a:t>الحفلات الترفيهية</a:t>
            </a:r>
          </a:p>
          <a:p>
            <a:pPr marL="342900" lvl="0" indent="-342900" algn="r" rtl="1" eaLnBrk="0" hangingPunct="0">
              <a:buFontTx/>
              <a:buChar char="-"/>
            </a:pPr>
            <a:r>
              <a:rPr lang="ar-SA" sz="2400" b="1" dirty="0" smtClean="0">
                <a:solidFill>
                  <a:schemeClr val="accent3">
                    <a:lumMod val="75000"/>
                  </a:schemeClr>
                </a:solidFill>
                <a:latin typeface="Agency FB" pitchFamily="34" charset="0"/>
                <a:cs typeface="Arial" pitchFamily="34" charset="0"/>
              </a:rPr>
              <a:t>الأنشطة الرياضية والجمعيات العلمية</a:t>
            </a:r>
          </a:p>
          <a:p>
            <a:pPr marL="457200" lvl="0" indent="-457200" algn="r" rtl="1" eaLnBrk="0" hangingPunct="0">
              <a:buAutoNum type="arabicPeriod"/>
            </a:pPr>
            <a:endParaRPr lang="ar-SA" sz="2400" b="1" dirty="0" smtClean="0">
              <a:solidFill>
                <a:schemeClr val="accent3">
                  <a:lumMod val="75000"/>
                </a:schemeClr>
              </a:solidFill>
              <a:latin typeface="Agency FB" pitchFamily="34" charset="0"/>
              <a:cs typeface="Arial" pitchFamily="34" charset="0"/>
            </a:endParaRPr>
          </a:p>
          <a:p>
            <a:pPr marL="457200" lvl="0" indent="-457200" algn="r" rtl="1" eaLnBrk="0" hangingPunct="0">
              <a:buAutoNum type="arabicPeriod"/>
            </a:pPr>
            <a:endParaRPr lang="ar-SA" sz="2400" b="1" dirty="0" smtClean="0">
              <a:solidFill>
                <a:schemeClr val="accent3">
                  <a:lumMod val="75000"/>
                </a:schemeClr>
              </a:solidFill>
              <a:latin typeface="Agency FB" pitchFamily="34" charset="0"/>
              <a:cs typeface="Arial" pitchFamily="34" charset="0"/>
            </a:endParaRPr>
          </a:p>
        </p:txBody>
      </p:sp>
      <p:sp>
        <p:nvSpPr>
          <p:cNvPr id="32" name="مستطيل 31"/>
          <p:cNvSpPr/>
          <p:nvPr/>
        </p:nvSpPr>
        <p:spPr>
          <a:xfrm>
            <a:off x="2135584" y="864264"/>
            <a:ext cx="5900769" cy="830997"/>
          </a:xfrm>
          <a:prstGeom prst="rect">
            <a:avLst/>
          </a:prstGeom>
        </p:spPr>
        <p:txBody>
          <a:bodyPr wrap="square">
            <a:spAutoFit/>
          </a:bodyPr>
          <a:lstStyle/>
          <a:p>
            <a:pPr algn="r"/>
            <a:r>
              <a:rPr lang="ar-SA" sz="4800" b="1" dirty="0" smtClean="0">
                <a:ln w="12700">
                  <a:solidFill>
                    <a:schemeClr val="accent5"/>
                  </a:solidFill>
                  <a:prstDash val="solid"/>
                </a:ln>
                <a:pattFill prst="ltDnDiag">
                  <a:fgClr>
                    <a:schemeClr val="accent5">
                      <a:lumMod val="60000"/>
                      <a:lumOff val="40000"/>
                    </a:schemeClr>
                  </a:fgClr>
                  <a:bgClr>
                    <a:schemeClr val="bg1"/>
                  </a:bgClr>
                </a:pattFill>
                <a:effectLst>
                  <a:glow rad="139700">
                    <a:schemeClr val="accent6">
                      <a:satMod val="175000"/>
                      <a:alpha val="40000"/>
                    </a:schemeClr>
                  </a:glow>
                </a:effectLst>
              </a:rPr>
              <a:t>المناخ الاجتماعي والنفسي:</a:t>
            </a:r>
            <a:endParaRPr lang="ar-SA" sz="4800" b="1" dirty="0">
              <a:ln w="12700">
                <a:solidFill>
                  <a:schemeClr val="accent5"/>
                </a:solidFill>
                <a:prstDash val="solid"/>
              </a:ln>
              <a:pattFill prst="ltDnDiag">
                <a:fgClr>
                  <a:schemeClr val="accent5">
                    <a:lumMod val="60000"/>
                    <a:lumOff val="40000"/>
                  </a:schemeClr>
                </a:fgClr>
                <a:bgClr>
                  <a:schemeClr val="bg1"/>
                </a:bgClr>
              </a:pattFill>
              <a:effectLst>
                <a:glow rad="139700">
                  <a:schemeClr val="accent6">
                    <a:satMod val="175000"/>
                    <a:alpha val="40000"/>
                  </a:schemeClr>
                </a:glow>
              </a:effectLst>
            </a:endParaRPr>
          </a:p>
        </p:txBody>
      </p:sp>
      <p:pic>
        <p:nvPicPr>
          <p:cNvPr id="8" name="صورة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6729" y="3875364"/>
            <a:ext cx="2634121" cy="220406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1314956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57"/>
                                        </p:tgtEl>
                                        <p:attrNameLst>
                                          <p:attrName>style.visibility</p:attrName>
                                        </p:attrNameLst>
                                      </p:cBhvr>
                                      <p:to>
                                        <p:strVal val="visible"/>
                                      </p:to>
                                    </p:set>
                                    <p:animEffect transition="in" filter="strips(downLeft)">
                                      <p:cBhvr>
                                        <p:cTn id="7" dur="500"/>
                                        <p:tgtEl>
                                          <p:spTgt spid="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p:txBody>
          <a:bodyPr/>
          <a:lstStyle/>
          <a:p>
            <a:r>
              <a:rPr lang="ar-SA" b="1" cap="none" dirty="0" smtClean="0">
                <a:ln w="12700">
                  <a:solidFill>
                    <a:schemeClr val="accent5"/>
                  </a:solidFill>
                  <a:prstDash val="solid"/>
                </a:ln>
                <a:pattFill prst="ltDnDiag">
                  <a:fgClr>
                    <a:schemeClr val="accent5">
                      <a:lumMod val="60000"/>
                      <a:lumOff val="40000"/>
                    </a:schemeClr>
                  </a:fgClr>
                  <a:bgClr>
                    <a:schemeClr val="bg1"/>
                  </a:bgClr>
                </a:pattFill>
              </a:rPr>
              <a:t> الرعاية الصحية لطفل ما قبل المدرسة: </a:t>
            </a:r>
            <a:endParaRPr lang="ar-SA" b="1" cap="none" dirty="0">
              <a:ln w="12700">
                <a:solidFill>
                  <a:schemeClr val="accent5"/>
                </a:solidFill>
                <a:prstDash val="solid"/>
              </a:ln>
              <a:pattFill prst="ltDnDiag">
                <a:fgClr>
                  <a:schemeClr val="accent5">
                    <a:lumMod val="60000"/>
                    <a:lumOff val="40000"/>
                  </a:schemeClr>
                </a:fgClr>
                <a:bgClr>
                  <a:schemeClr val="bg1"/>
                </a:bgClr>
              </a:pattFill>
            </a:endParaRPr>
          </a:p>
        </p:txBody>
      </p:sp>
      <p:sp>
        <p:nvSpPr>
          <p:cNvPr id="5" name="عنوان فرعي 4"/>
          <p:cNvSpPr>
            <a:spLocks noGrp="1"/>
          </p:cNvSpPr>
          <p:nvPr>
            <p:ph type="subTitle" idx="1"/>
          </p:nvPr>
        </p:nvSpPr>
        <p:spPr/>
        <p:txBody>
          <a:bodyPr/>
          <a:lstStyle/>
          <a:p>
            <a:endParaRPr lang="ar-SA" dirty="0"/>
          </a:p>
        </p:txBody>
      </p:sp>
      <p:pic>
        <p:nvPicPr>
          <p:cNvPr id="6" name="صورة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5345" y="2491277"/>
            <a:ext cx="3038403" cy="2021919"/>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371102473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5801" y="385546"/>
            <a:ext cx="10396882" cy="842754"/>
          </a:xfrm>
        </p:spPr>
        <p:txBody>
          <a:bodyPr>
            <a:normAutofit fontScale="90000"/>
          </a:bodyPr>
          <a:lstStyle/>
          <a:p>
            <a:pPr marL="685800" indent="-685800" algn="ctr">
              <a:buFont typeface="Wingdings" panose="05000000000000000000" pitchFamily="2" charset="2"/>
              <a:buChar char="v"/>
            </a:pPr>
            <a:r>
              <a:rPr lang="ar-SA" b="1" cap="none" dirty="0" smtClean="0">
                <a:ln w="22225">
                  <a:solidFill>
                    <a:schemeClr val="accent2"/>
                  </a:solidFill>
                  <a:prstDash val="solid"/>
                </a:ln>
                <a:solidFill>
                  <a:schemeClr val="accent2">
                    <a:lumMod val="40000"/>
                    <a:lumOff val="60000"/>
                  </a:schemeClr>
                </a:solidFill>
              </a:rPr>
              <a:t>المخاطر التي تهدد الأطفال في الدول النامية:</a:t>
            </a:r>
            <a:endParaRPr lang="ar-SA" b="1" cap="none" dirty="0">
              <a:ln w="22225">
                <a:solidFill>
                  <a:schemeClr val="accent2"/>
                </a:solidFill>
                <a:prstDash val="solid"/>
              </a:ln>
              <a:solidFill>
                <a:schemeClr val="accent2">
                  <a:lumMod val="40000"/>
                  <a:lumOff val="60000"/>
                </a:schemeClr>
              </a:solidFill>
            </a:endParaRPr>
          </a:p>
        </p:txBody>
      </p:sp>
      <p:graphicFrame>
        <p:nvGraphicFramePr>
          <p:cNvPr id="4" name="عنصر نائب للمحتوى 3"/>
          <p:cNvGraphicFramePr>
            <a:graphicFrameLocks noGrp="1"/>
          </p:cNvGraphicFramePr>
          <p:nvPr>
            <p:ph sz="quarter" idx="13"/>
            <p:extLst>
              <p:ext uri="{D42A27DB-BD31-4B8C-83A1-F6EECF244321}">
                <p14:modId xmlns:p14="http://schemas.microsoft.com/office/powerpoint/2010/main" val="742292931"/>
              </p:ext>
            </p:extLst>
          </p:nvPr>
        </p:nvGraphicFramePr>
        <p:xfrm>
          <a:off x="685800" y="2063750"/>
          <a:ext cx="10394950" cy="33115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67755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5801" y="385546"/>
            <a:ext cx="10396882" cy="842754"/>
          </a:xfrm>
        </p:spPr>
        <p:txBody>
          <a:bodyPr/>
          <a:lstStyle/>
          <a:p>
            <a:pPr marL="685800" indent="-685800" algn="ctr">
              <a:buFont typeface="Wingdings" panose="05000000000000000000" pitchFamily="2" charset="2"/>
              <a:buChar char="v"/>
            </a:pPr>
            <a:r>
              <a:rPr lang="ar-SA" b="1" cap="none" dirty="0" smtClean="0">
                <a:ln w="22225">
                  <a:solidFill>
                    <a:schemeClr val="accent2"/>
                  </a:solidFill>
                  <a:prstDash val="solid"/>
                </a:ln>
                <a:solidFill>
                  <a:schemeClr val="accent2">
                    <a:lumMod val="40000"/>
                    <a:lumOff val="60000"/>
                  </a:schemeClr>
                </a:solidFill>
              </a:rPr>
              <a:t>الحاجة إلى برامج رعاية الطفولة سببها:</a:t>
            </a:r>
            <a:endParaRPr lang="ar-SA" b="1" cap="none" dirty="0">
              <a:ln w="22225">
                <a:solidFill>
                  <a:schemeClr val="accent2"/>
                </a:solidFill>
                <a:prstDash val="solid"/>
              </a:ln>
              <a:solidFill>
                <a:schemeClr val="accent2">
                  <a:lumMod val="40000"/>
                  <a:lumOff val="60000"/>
                </a:schemeClr>
              </a:solidFill>
            </a:endParaRPr>
          </a:p>
        </p:txBody>
      </p:sp>
      <p:graphicFrame>
        <p:nvGraphicFramePr>
          <p:cNvPr id="4" name="عنصر نائب للمحتوى 3"/>
          <p:cNvGraphicFramePr>
            <a:graphicFrameLocks noGrp="1"/>
          </p:cNvGraphicFramePr>
          <p:nvPr>
            <p:ph sz="quarter" idx="13"/>
            <p:extLst>
              <p:ext uri="{D42A27DB-BD31-4B8C-83A1-F6EECF244321}">
                <p14:modId xmlns:p14="http://schemas.microsoft.com/office/powerpoint/2010/main" val="3160032968"/>
              </p:ext>
            </p:extLst>
          </p:nvPr>
        </p:nvGraphicFramePr>
        <p:xfrm>
          <a:off x="685800" y="2063750"/>
          <a:ext cx="10394950" cy="33115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266039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5801" y="562968"/>
            <a:ext cx="10396882" cy="1151965"/>
          </a:xfrm>
        </p:spPr>
        <p:txBody>
          <a:bodyPr>
            <a:noAutofit/>
          </a:bodyPr>
          <a:lstStyle/>
          <a:p>
            <a:pPr marL="685800" indent="-685800" algn="r">
              <a:buFont typeface="Wingdings" panose="05000000000000000000" pitchFamily="2" charset="2"/>
              <a:buChar char="q"/>
            </a:pPr>
            <a:r>
              <a:rPr lang="ar-SA" sz="4800" b="1" cap="none" dirty="0" smtClean="0">
                <a:ln w="22225">
                  <a:solidFill>
                    <a:schemeClr val="accent2"/>
                  </a:solidFill>
                  <a:prstDash val="solid"/>
                </a:ln>
                <a:solidFill>
                  <a:schemeClr val="accent2">
                    <a:lumMod val="40000"/>
                    <a:lumOff val="60000"/>
                  </a:schemeClr>
                </a:solidFill>
              </a:rPr>
              <a:t>أهم خدمات الرعاية الصحية لطفل ما قبل المدرسة: </a:t>
            </a:r>
            <a:endParaRPr lang="ar-SA" sz="4800" b="1" cap="none" dirty="0">
              <a:ln w="22225">
                <a:solidFill>
                  <a:schemeClr val="accent2"/>
                </a:solidFill>
                <a:prstDash val="solid"/>
              </a:ln>
              <a:solidFill>
                <a:schemeClr val="accent2">
                  <a:lumMod val="40000"/>
                  <a:lumOff val="60000"/>
                </a:schemeClr>
              </a:solidFill>
            </a:endParaRPr>
          </a:p>
        </p:txBody>
      </p:sp>
      <p:graphicFrame>
        <p:nvGraphicFramePr>
          <p:cNvPr id="4" name="عنصر نائب للمحتوى 3"/>
          <p:cNvGraphicFramePr>
            <a:graphicFrameLocks noGrp="1"/>
          </p:cNvGraphicFramePr>
          <p:nvPr>
            <p:ph sz="quarter" idx="13"/>
            <p:extLst>
              <p:ext uri="{D42A27DB-BD31-4B8C-83A1-F6EECF244321}">
                <p14:modId xmlns:p14="http://schemas.microsoft.com/office/powerpoint/2010/main" val="2524706629"/>
              </p:ext>
            </p:extLst>
          </p:nvPr>
        </p:nvGraphicFramePr>
        <p:xfrm>
          <a:off x="685800" y="2309409"/>
          <a:ext cx="10394950" cy="33115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58831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3625" y="1709384"/>
            <a:ext cx="10396882" cy="1151965"/>
          </a:xfrm>
        </p:spPr>
        <p:txBody>
          <a:bodyPr>
            <a:noAutofit/>
          </a:bodyPr>
          <a:lstStyle/>
          <a:p>
            <a:pPr marL="457200" indent="-457200" algn="r">
              <a:buFont typeface="Arial" panose="020B0604020202020204" pitchFamily="34" charset="0"/>
              <a:buChar char="•"/>
            </a:pPr>
            <a:r>
              <a:rPr lang="ar-SA" sz="2800" b="1" dirty="0"/>
              <a:t>ظهرت فكرة جعل المدرسة مؤسسة معززة للصحة عام 1984م كامتداد لفكرة المدينة المعززة للصحة .و في أوائل التسعينيات الميلادية تبنى الإقليم الأوروبي من منظمة الصحة </a:t>
            </a:r>
            <a:r>
              <a:rPr lang="ar-SA" sz="2800" b="1" dirty="0" smtClean="0"/>
              <a:t>العالمية إنشاء شبكة من المدارس المعززة للصحة.</a:t>
            </a:r>
            <a:br>
              <a:rPr lang="ar-SA" sz="2800" b="1" dirty="0" smtClean="0"/>
            </a:br>
            <a:r>
              <a:rPr lang="ar-SA" sz="2800" b="1" dirty="0" smtClean="0"/>
              <a:t/>
            </a:r>
            <a:br>
              <a:rPr lang="ar-SA" sz="2800" b="1" dirty="0" smtClean="0"/>
            </a:br>
            <a:r>
              <a:rPr lang="ar-SA" sz="2800" b="1" dirty="0" smtClean="0"/>
              <a:t> </a:t>
            </a:r>
            <a:r>
              <a:rPr lang="ar-SA" sz="2800" b="1" u="sng" dirty="0" smtClean="0">
                <a:solidFill>
                  <a:schemeClr val="accent2">
                    <a:lumMod val="75000"/>
                  </a:schemeClr>
                </a:solidFill>
              </a:rPr>
              <a:t>عربياً: </a:t>
            </a:r>
            <a:br>
              <a:rPr lang="ar-SA" sz="2800" b="1" u="sng" dirty="0" smtClean="0">
                <a:solidFill>
                  <a:schemeClr val="accent2">
                    <a:lumMod val="75000"/>
                  </a:schemeClr>
                </a:solidFill>
              </a:rPr>
            </a:br>
            <a:r>
              <a:rPr lang="ar-SA" sz="2800" b="1" dirty="0" smtClean="0"/>
              <a:t>هناك </a:t>
            </a:r>
            <a:r>
              <a:rPr lang="ar-SA" sz="2800" b="1" dirty="0"/>
              <a:t>عدد من الدول العربية مثل سوريا والأردن تطبق </a:t>
            </a:r>
            <a:r>
              <a:rPr lang="ar-SA" sz="2800" b="1" dirty="0" smtClean="0"/>
              <a:t>برنامج </a:t>
            </a:r>
            <a:r>
              <a:rPr lang="ar-SA" sz="2800" b="1" dirty="0"/>
              <a:t>المدارس المجتمعية وهذا البرنامج شبيه ببرنامج المدارس المعززة للصحة. كما أن البرنامج مطبق تجريبياً في جمهورية مصر العربية</a:t>
            </a:r>
            <a:r>
              <a:rPr lang="ar-SA" sz="2800" dirty="0" smtClean="0"/>
              <a:t/>
            </a:r>
            <a:br>
              <a:rPr lang="ar-SA" sz="2800" dirty="0" smtClean="0"/>
            </a:br>
            <a:endParaRPr lang="ar-SA" sz="2800" dirty="0"/>
          </a:p>
        </p:txBody>
      </p:sp>
      <p:sp>
        <p:nvSpPr>
          <p:cNvPr id="3" name="عنصر نائب للمحتوى 2"/>
          <p:cNvSpPr>
            <a:spLocks noGrp="1"/>
          </p:cNvSpPr>
          <p:nvPr>
            <p:ph sz="quarter" idx="13"/>
          </p:nvPr>
        </p:nvSpPr>
        <p:spPr>
          <a:xfrm>
            <a:off x="863222" y="2571962"/>
            <a:ext cx="10394707" cy="3311189"/>
          </a:xfrm>
        </p:spPr>
        <p:txBody>
          <a:bodyPr>
            <a:noAutofit/>
          </a:bodyPr>
          <a:lstStyle/>
          <a:p>
            <a:pPr marL="0" indent="0">
              <a:buNone/>
            </a:pPr>
            <a:endParaRPr lang="ar-SA" sz="2800" dirty="0">
              <a:solidFill>
                <a:srgbClr val="FFC000"/>
              </a:solidFill>
            </a:endParaRPr>
          </a:p>
          <a:p>
            <a:r>
              <a:rPr lang="ar-SA" sz="2800" b="1" u="sng" dirty="0" smtClean="0">
                <a:solidFill>
                  <a:srgbClr val="C00000"/>
                </a:solidFill>
              </a:rPr>
              <a:t>خليجياً: </a:t>
            </a:r>
          </a:p>
          <a:p>
            <a:pPr marL="0" indent="0">
              <a:buNone/>
            </a:pPr>
            <a:r>
              <a:rPr lang="ar-SA" sz="2800" b="1" dirty="0" smtClean="0">
                <a:solidFill>
                  <a:srgbClr val="FFC000"/>
                </a:solidFill>
              </a:rPr>
              <a:t>بادرت </a:t>
            </a:r>
            <a:r>
              <a:rPr lang="ar-SA" sz="2800" b="1" dirty="0">
                <a:solidFill>
                  <a:srgbClr val="FFC000"/>
                </a:solidFill>
              </a:rPr>
              <a:t>دول مجلس التعاون بتطبيق هذا البرنامج وهناك تنسيق </a:t>
            </a:r>
            <a:r>
              <a:rPr lang="ar-SA" sz="2800" b="1" dirty="0" smtClean="0">
                <a:solidFill>
                  <a:srgbClr val="FFC000"/>
                </a:solidFill>
              </a:rPr>
              <a:t>وتكامل </a:t>
            </a:r>
          </a:p>
          <a:p>
            <a:pPr marL="0" indent="0">
              <a:buNone/>
            </a:pPr>
            <a:r>
              <a:rPr lang="ar-SA" sz="2800" b="1" dirty="0" smtClean="0">
                <a:solidFill>
                  <a:srgbClr val="FFC000"/>
                </a:solidFill>
              </a:rPr>
              <a:t>ذلك </a:t>
            </a:r>
            <a:r>
              <a:rPr lang="ar-SA" sz="2800" b="1" dirty="0">
                <a:solidFill>
                  <a:srgbClr val="FFC000"/>
                </a:solidFill>
              </a:rPr>
              <a:t>ومن خلال اللجنة الخليجية للصحة المدرسية</a:t>
            </a:r>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3900" y="3587721"/>
            <a:ext cx="2787070" cy="2172598"/>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20808467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p:txBody>
          <a:bodyPr/>
          <a:lstStyle/>
          <a:p>
            <a:endParaRPr lang="ar-SA" dirty="0"/>
          </a:p>
        </p:txBody>
      </p:sp>
      <p:sp>
        <p:nvSpPr>
          <p:cNvPr id="5" name="عنوان فرعي 4"/>
          <p:cNvSpPr>
            <a:spLocks noGrp="1"/>
          </p:cNvSpPr>
          <p:nvPr>
            <p:ph type="subTitle" idx="1"/>
          </p:nvPr>
        </p:nvSpPr>
        <p:spPr/>
        <p:txBody>
          <a:bodyPr/>
          <a:lstStyle/>
          <a:p>
            <a:endParaRPr lang="ar-SA" dirty="0"/>
          </a:p>
        </p:txBody>
      </p:sp>
      <p:sp>
        <p:nvSpPr>
          <p:cNvPr id="6" name="AutoShape 11"/>
          <p:cNvSpPr>
            <a:spLocks noChangeArrowheads="1"/>
          </p:cNvSpPr>
          <p:nvPr/>
        </p:nvSpPr>
        <p:spPr bwMode="auto">
          <a:xfrm>
            <a:off x="8206255" y="256486"/>
            <a:ext cx="2595353" cy="4176464"/>
          </a:xfrm>
          <a:prstGeom prst="roundRect">
            <a:avLst>
              <a:gd name="adj" fmla="val 16667"/>
            </a:avLst>
          </a:prstGeom>
          <a:ln>
            <a:noFill/>
            <a:headEnd/>
            <a:tailEnd/>
          </a:ln>
          <a:effectLst/>
          <a:scene3d>
            <a:camera prst="orthographicFront">
              <a:rot lat="0" lon="0" rev="0"/>
            </a:camera>
            <a:lightRig rig="contrasting" dir="t">
              <a:rot lat="0" lon="0" rev="7800000"/>
            </a:lightRig>
          </a:scene3d>
          <a:sp3d>
            <a:bevelT w="139700" h="139700"/>
          </a:sp3d>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endParaRPr lang="ar-SA" dirty="0">
              <a:solidFill>
                <a:schemeClr val="bg2">
                  <a:lumMod val="20000"/>
                  <a:lumOff val="80000"/>
                </a:schemeClr>
              </a:solidFill>
              <a:latin typeface="Verdana" pitchFamily="34" charset="0"/>
            </a:endParaRPr>
          </a:p>
        </p:txBody>
      </p:sp>
      <p:sp>
        <p:nvSpPr>
          <p:cNvPr id="7" name="AutoShape 6"/>
          <p:cNvSpPr>
            <a:spLocks noChangeArrowheads="1"/>
          </p:cNvSpPr>
          <p:nvPr/>
        </p:nvSpPr>
        <p:spPr bwMode="gray">
          <a:xfrm>
            <a:off x="4698309" y="1810777"/>
            <a:ext cx="2324692" cy="1584176"/>
          </a:xfrm>
          <a:prstGeom prst="rect">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6"/>
          </a:lnRef>
          <a:fillRef idx="2">
            <a:schemeClr val="accent6"/>
          </a:fillRef>
          <a:effectRef idx="1">
            <a:schemeClr val="accent6"/>
          </a:effectRef>
          <a:fontRef idx="minor">
            <a:schemeClr val="dk1"/>
          </a:fontRef>
        </p:style>
        <p:txBody>
          <a:bodyPr wrap="none" anchor="ctr"/>
          <a:lstStyle/>
          <a:p>
            <a:endParaRPr lang="ar-SA" dirty="0"/>
          </a:p>
        </p:txBody>
      </p:sp>
      <p:sp>
        <p:nvSpPr>
          <p:cNvPr id="8" name="AutoShape 10"/>
          <p:cNvSpPr>
            <a:spLocks noChangeArrowheads="1"/>
          </p:cNvSpPr>
          <p:nvPr/>
        </p:nvSpPr>
        <p:spPr bwMode="gray">
          <a:xfrm>
            <a:off x="3882583" y="1625694"/>
            <a:ext cx="492815" cy="1954342"/>
          </a:xfrm>
          <a:prstGeom prst="leftArrow">
            <a:avLst>
              <a:gd name="adj1" fmla="val 65583"/>
              <a:gd name="adj2" fmla="val 65181"/>
            </a:avLst>
          </a:prstGeom>
          <a:ln>
            <a:noFill/>
            <a:headEnd/>
            <a:tailEnd/>
          </a:ln>
          <a:effectLst/>
          <a:scene3d>
            <a:camera prst="orthographicFront">
              <a:rot lat="0" lon="0" rev="0"/>
            </a:camera>
            <a:lightRig rig="contrasting" dir="t">
              <a:rot lat="0" lon="0" rev="7800000"/>
            </a:lightRig>
          </a:scene3d>
          <a:sp3d>
            <a:bevelT w="139700" h="139700"/>
          </a:sp3d>
        </p:spPr>
        <p:style>
          <a:lnRef idx="2">
            <a:schemeClr val="accent5">
              <a:shade val="50000"/>
            </a:schemeClr>
          </a:lnRef>
          <a:fillRef idx="1">
            <a:schemeClr val="accent5"/>
          </a:fillRef>
          <a:effectRef idx="0">
            <a:schemeClr val="accent5"/>
          </a:effectRef>
          <a:fontRef idx="minor">
            <a:schemeClr val="lt1"/>
          </a:fontRef>
        </p:style>
        <p:txBody>
          <a:bodyPr wrap="none" anchor="ctr"/>
          <a:lstStyle/>
          <a:p>
            <a:endParaRPr lang="ar-SA"/>
          </a:p>
        </p:txBody>
      </p:sp>
      <p:sp>
        <p:nvSpPr>
          <p:cNvPr id="9" name="AutoShape 11"/>
          <p:cNvSpPr>
            <a:spLocks noChangeArrowheads="1"/>
          </p:cNvSpPr>
          <p:nvPr/>
        </p:nvSpPr>
        <p:spPr bwMode="auto">
          <a:xfrm>
            <a:off x="1054403" y="622402"/>
            <a:ext cx="2539734" cy="4113371"/>
          </a:xfrm>
          <a:prstGeom prst="roundRect">
            <a:avLst>
              <a:gd name="adj" fmla="val 16667"/>
            </a:avLst>
          </a:prstGeom>
          <a:ln>
            <a:noFill/>
            <a:headEnd/>
            <a:tailEnd/>
          </a:ln>
          <a:effectLst/>
          <a:scene3d>
            <a:camera prst="orthographicFront">
              <a:rot lat="0" lon="0" rev="0"/>
            </a:camera>
            <a:lightRig rig="contrasting" dir="t">
              <a:rot lat="0" lon="0" rev="7800000"/>
            </a:lightRig>
          </a:scene3d>
          <a:sp3d>
            <a:bevelT w="139700" h="139700"/>
          </a:sp3d>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endParaRPr lang="ar-SA">
              <a:latin typeface="Verdana" pitchFamily="34" charset="0"/>
            </a:endParaRPr>
          </a:p>
        </p:txBody>
      </p:sp>
      <p:sp>
        <p:nvSpPr>
          <p:cNvPr id="10" name="Text Box 12"/>
          <p:cNvSpPr txBox="1">
            <a:spLocks noChangeArrowheads="1"/>
          </p:cNvSpPr>
          <p:nvPr/>
        </p:nvSpPr>
        <p:spPr bwMode="auto">
          <a:xfrm>
            <a:off x="1020535" y="1050309"/>
            <a:ext cx="2573602" cy="3416320"/>
          </a:xfrm>
          <a:prstGeom prst="rect">
            <a:avLst/>
          </a:prstGeom>
          <a:noFill/>
          <a:ln w="9525">
            <a:noFill/>
            <a:miter lim="800000"/>
            <a:headEnd/>
            <a:tailEnd/>
          </a:ln>
          <a:effectLst/>
        </p:spPr>
        <p:txBody>
          <a:bodyPr wrap="square">
            <a:spAutoFit/>
          </a:bodyPr>
          <a:lstStyle/>
          <a:p>
            <a:pPr algn="ctr" eaLnBrk="0" hangingPunct="0"/>
            <a:r>
              <a:rPr lang="ar-SA" sz="2400" b="1" dirty="0" smtClean="0">
                <a:solidFill>
                  <a:schemeClr val="accent3">
                    <a:lumMod val="75000"/>
                  </a:schemeClr>
                </a:solidFill>
              </a:rPr>
              <a:t>تعرفها </a:t>
            </a:r>
            <a:r>
              <a:rPr lang="ar-SA" sz="2400" b="1" dirty="0">
                <a:solidFill>
                  <a:schemeClr val="accent3">
                    <a:lumMod val="75000"/>
                  </a:schemeClr>
                </a:solidFill>
              </a:rPr>
              <a:t>منظمة الصحة العالمية </a:t>
            </a:r>
            <a:r>
              <a:rPr lang="ar-SA" sz="2400" b="1" dirty="0" smtClean="0">
                <a:solidFill>
                  <a:schemeClr val="accent3">
                    <a:lumMod val="75000"/>
                  </a:schemeClr>
                </a:solidFill>
              </a:rPr>
              <a:t>على </a:t>
            </a:r>
            <a:r>
              <a:rPr lang="ar-SA" sz="2400" b="1" dirty="0">
                <a:solidFill>
                  <a:schemeClr val="accent3">
                    <a:lumMod val="75000"/>
                  </a:schemeClr>
                </a:solidFill>
              </a:rPr>
              <a:t>أنها : المكان الذي يعمل فيه كافة أفراد المجتمع المدرسي على تقديم خدمات وخبرات متكاملة وإيجابية لحماية وتعزيز صحة التلاميذ والعاملين في المدرسة.</a:t>
            </a:r>
            <a:endParaRPr lang="en-US" b="1" dirty="0">
              <a:solidFill>
                <a:schemeClr val="accent3">
                  <a:lumMod val="75000"/>
                </a:schemeClr>
              </a:solidFill>
              <a:latin typeface="Verdana" pitchFamily="34" charset="0"/>
            </a:endParaRPr>
          </a:p>
        </p:txBody>
      </p:sp>
      <p:sp>
        <p:nvSpPr>
          <p:cNvPr id="11" name="Text Box 14"/>
          <p:cNvSpPr txBox="1">
            <a:spLocks noChangeArrowheads="1"/>
          </p:cNvSpPr>
          <p:nvPr/>
        </p:nvSpPr>
        <p:spPr bwMode="auto">
          <a:xfrm>
            <a:off x="8305870" y="624736"/>
            <a:ext cx="2303754" cy="3785652"/>
          </a:xfrm>
          <a:prstGeom prst="rect">
            <a:avLst/>
          </a:prstGeom>
          <a:noFill/>
          <a:ln w="9525">
            <a:noFill/>
            <a:miter lim="800000"/>
            <a:headEnd/>
            <a:tailEnd/>
          </a:ln>
          <a:effectLst/>
        </p:spPr>
        <p:txBody>
          <a:bodyPr wrap="square">
            <a:spAutoFit/>
            <a:scene3d>
              <a:camera prst="orthographicFront"/>
              <a:lightRig rig="harsh" dir="t"/>
            </a:scene3d>
            <a:sp3d extrusionH="57150" prstMaterial="matte">
              <a:bevelT w="63500" h="12700" prst="angle"/>
              <a:contourClr>
                <a:schemeClr val="bg1">
                  <a:lumMod val="65000"/>
                </a:schemeClr>
              </a:contourClr>
            </a:sp3d>
          </a:bodyPr>
          <a:lstStyle/>
          <a:p>
            <a:pPr algn="ctr" eaLnBrk="0" hangingPunct="0"/>
            <a:r>
              <a:rPr lang="ar-SA" sz="2400" b="1" dirty="0">
                <a:ln/>
                <a:solidFill>
                  <a:schemeClr val="accent3"/>
                </a:solidFill>
              </a:rPr>
              <a:t>هي المـدرسة الـتي تسـعى بشكل دائم إلى تحسين وتطوير قدراتها ) المادية والبشرية ) لتوفير بيئة صحية ملائمة للتعلم والعمل مما يؤهلها للقيام بدور فعال في تعزيز صحة المجتمع</a:t>
            </a:r>
            <a:endParaRPr lang="en-US" sz="2400" b="1" dirty="0">
              <a:ln/>
              <a:solidFill>
                <a:schemeClr val="accent3"/>
              </a:solidFill>
              <a:latin typeface="Verdana" pitchFamily="34" charset="0"/>
            </a:endParaRPr>
          </a:p>
        </p:txBody>
      </p:sp>
      <p:sp>
        <p:nvSpPr>
          <p:cNvPr id="12" name="AutoShape 15"/>
          <p:cNvSpPr>
            <a:spLocks noChangeArrowheads="1"/>
          </p:cNvSpPr>
          <p:nvPr/>
        </p:nvSpPr>
        <p:spPr bwMode="gray">
          <a:xfrm>
            <a:off x="7346710" y="1606401"/>
            <a:ext cx="489882" cy="1954342"/>
          </a:xfrm>
          <a:prstGeom prst="rightArrow">
            <a:avLst>
              <a:gd name="adj1" fmla="val 67750"/>
              <a:gd name="adj2" fmla="val 66167"/>
            </a:avLst>
          </a:prstGeom>
          <a:ln>
            <a:noFill/>
            <a:headEnd/>
            <a:tailEnd/>
          </a:ln>
          <a:effectLst/>
          <a:scene3d>
            <a:camera prst="orthographicFront">
              <a:rot lat="0" lon="0" rev="0"/>
            </a:camera>
            <a:lightRig rig="contrasting" dir="t">
              <a:rot lat="0" lon="0" rev="7800000"/>
            </a:lightRig>
          </a:scene3d>
          <a:sp3d>
            <a:bevelT w="139700" h="139700"/>
          </a:sp3d>
        </p:spPr>
        <p:style>
          <a:lnRef idx="2">
            <a:schemeClr val="accent5">
              <a:shade val="50000"/>
            </a:schemeClr>
          </a:lnRef>
          <a:fillRef idx="1">
            <a:schemeClr val="accent5"/>
          </a:fillRef>
          <a:effectRef idx="0">
            <a:schemeClr val="accent5"/>
          </a:effectRef>
          <a:fontRef idx="minor">
            <a:schemeClr val="lt1"/>
          </a:fontRef>
        </p:style>
        <p:txBody>
          <a:bodyPr wrap="none" anchor="ctr"/>
          <a:lstStyle/>
          <a:p>
            <a:endParaRPr lang="ar-SA"/>
          </a:p>
        </p:txBody>
      </p:sp>
      <p:sp>
        <p:nvSpPr>
          <p:cNvPr id="13" name="مربع نص 12"/>
          <p:cNvSpPr txBox="1"/>
          <p:nvPr/>
        </p:nvSpPr>
        <p:spPr>
          <a:xfrm>
            <a:off x="4780535" y="2173694"/>
            <a:ext cx="2160240" cy="954107"/>
          </a:xfrm>
          <a:prstGeom prst="rect">
            <a:avLst/>
          </a:prstGeom>
          <a:noFill/>
        </p:spPr>
        <p:txBody>
          <a:bodyPr wrap="square" rtlCol="1">
            <a:spAutoFit/>
          </a:bodyPr>
          <a:lstStyle/>
          <a:p>
            <a:pPr algn="ctr"/>
            <a:r>
              <a:rPr lang="ar-SA" sz="2800" b="1" dirty="0" smtClean="0">
                <a:ln w="22225">
                  <a:solidFill>
                    <a:schemeClr val="accent2"/>
                  </a:solidFill>
                  <a:prstDash val="solid"/>
                </a:ln>
                <a:solidFill>
                  <a:schemeClr val="accent2">
                    <a:lumMod val="40000"/>
                    <a:lumOff val="60000"/>
                  </a:schemeClr>
                </a:solidFill>
              </a:rPr>
              <a:t>تعريف المدرسة المعززة للصحة</a:t>
            </a:r>
            <a:endParaRPr lang="ar-SA" sz="2800" b="1" dirty="0">
              <a:ln w="22225">
                <a:solidFill>
                  <a:schemeClr val="accent2"/>
                </a:solidFill>
                <a:prstDash val="solid"/>
              </a:ln>
              <a:solidFill>
                <a:schemeClr val="accent2">
                  <a:lumMod val="40000"/>
                  <a:lumOff val="60000"/>
                </a:schemeClr>
              </a:solidFill>
            </a:endParaRPr>
          </a:p>
        </p:txBody>
      </p:sp>
    </p:spTree>
    <p:extLst>
      <p:ext uri="{BB962C8B-B14F-4D97-AF65-F5344CB8AC3E}">
        <p14:creationId xmlns:p14="http://schemas.microsoft.com/office/powerpoint/2010/main" val="2224684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strVal val="#ppt_h"/>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25"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decel="50000" fill="hold">
                                          <p:stCondLst>
                                            <p:cond delay="0"/>
                                          </p:stCondLst>
                                        </p:cTn>
                                        <p:tgtEl>
                                          <p:spTgt spid="12"/>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12"/>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12"/>
                                        </p:tgtEl>
                                        <p:attrNameLst>
                                          <p:attrName>ppt_w</p:attrName>
                                        </p:attrNameLst>
                                      </p:cBhvr>
                                      <p:tavLst>
                                        <p:tav tm="0">
                                          <p:val>
                                            <p:strVal val="#ppt_w*.05"/>
                                          </p:val>
                                        </p:tav>
                                        <p:tav tm="100000">
                                          <p:val>
                                            <p:strVal val="#ppt_w"/>
                                          </p:val>
                                        </p:tav>
                                      </p:tavLst>
                                    </p:anim>
                                    <p:anim calcmode="lin" valueType="num">
                                      <p:cBhvr>
                                        <p:cTn id="20" dur="1000" fill="hold"/>
                                        <p:tgtEl>
                                          <p:spTgt spid="12"/>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12"/>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12"/>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12"/>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12"/>
                                        </p:tgtEl>
                                      </p:cBhvr>
                                    </p:animEffect>
                                  </p:childTnLst>
                                </p:cTn>
                              </p:par>
                              <p:par>
                                <p:cTn id="25" presetID="25"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decel="50000" fill="hold">
                                          <p:stCondLst>
                                            <p:cond delay="0"/>
                                          </p:stCondLst>
                                        </p:cTn>
                                        <p:tgtEl>
                                          <p:spTgt spid="11"/>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11"/>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11"/>
                                        </p:tgtEl>
                                        <p:attrNameLst>
                                          <p:attrName>ppt_w</p:attrName>
                                        </p:attrNameLst>
                                      </p:cBhvr>
                                      <p:tavLst>
                                        <p:tav tm="0">
                                          <p:val>
                                            <p:strVal val="#ppt_w*.05"/>
                                          </p:val>
                                        </p:tav>
                                        <p:tav tm="100000">
                                          <p:val>
                                            <p:strVal val="#ppt_w"/>
                                          </p:val>
                                        </p:tav>
                                      </p:tavLst>
                                    </p:anim>
                                    <p:anim calcmode="lin" valueType="num">
                                      <p:cBhvr>
                                        <p:cTn id="30" dur="1000" fill="hold"/>
                                        <p:tgtEl>
                                          <p:spTgt spid="11"/>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11"/>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11"/>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11"/>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11"/>
                                        </p:tgtEl>
                                      </p:cBhvr>
                                    </p:animEffect>
                                  </p:childTnLst>
                                </p:cTn>
                              </p:par>
                              <p:par>
                                <p:cTn id="35" presetID="25" presetClass="entr" presetSubtype="0" fill="hold" nodeType="with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p:cTn id="37"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40" dur="1000" fill="hold"/>
                                        <p:tgtEl>
                                          <p:spTgt spid="6"/>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6"/>
                                        </p:tgtEl>
                                      </p:cBhvr>
                                    </p:animEffect>
                                  </p:childTnLst>
                                </p:cTn>
                              </p:par>
                            </p:childTnLst>
                          </p:cTn>
                        </p:par>
                      </p:childTnLst>
                    </p:cTn>
                  </p:par>
                  <p:par>
                    <p:cTn id="45" fill="hold">
                      <p:stCondLst>
                        <p:cond delay="indefinite"/>
                      </p:stCondLst>
                      <p:childTnLst>
                        <p:par>
                          <p:cTn id="46" fill="hold">
                            <p:stCondLst>
                              <p:cond delay="0"/>
                            </p:stCondLst>
                            <p:childTnLst>
                              <p:par>
                                <p:cTn id="47" presetID="25" presetClass="entr" presetSubtype="0" fill="hold" grpId="0" nodeType="click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p:cTn id="49"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50"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51"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52" dur="1000" fill="hold"/>
                                        <p:tgtEl>
                                          <p:spTgt spid="8"/>
                                        </p:tgtEl>
                                        <p:attrNameLst>
                                          <p:attrName>ppt_h</p:attrName>
                                        </p:attrNameLst>
                                      </p:cBhvr>
                                      <p:tavLst>
                                        <p:tav tm="0">
                                          <p:val>
                                            <p:strVal val="#ppt_h"/>
                                          </p:val>
                                        </p:tav>
                                        <p:tav tm="100000">
                                          <p:val>
                                            <p:strVal val="#ppt_h"/>
                                          </p:val>
                                        </p:tav>
                                      </p:tavLst>
                                    </p:anim>
                                    <p:anim calcmode="lin" valueType="num">
                                      <p:cBhvr>
                                        <p:cTn id="53"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54"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55"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56" dur="1000" decel="50000">
                                          <p:stCondLst>
                                            <p:cond delay="0"/>
                                          </p:stCondLst>
                                        </p:cTn>
                                        <p:tgtEl>
                                          <p:spTgt spid="8"/>
                                        </p:tgtEl>
                                      </p:cBhvr>
                                    </p:animEffect>
                                  </p:childTnLst>
                                </p:cTn>
                              </p:par>
                              <p:par>
                                <p:cTn id="57" presetID="25" presetClass="entr" presetSubtype="0" fill="hold" grpId="0" nodeType="withEffect">
                                  <p:stCondLst>
                                    <p:cond delay="0"/>
                                  </p:stCondLst>
                                  <p:childTnLst>
                                    <p:set>
                                      <p:cBhvr>
                                        <p:cTn id="58" dur="1" fill="hold">
                                          <p:stCondLst>
                                            <p:cond delay="0"/>
                                          </p:stCondLst>
                                        </p:cTn>
                                        <p:tgtEl>
                                          <p:spTgt spid="9"/>
                                        </p:tgtEl>
                                        <p:attrNameLst>
                                          <p:attrName>style.visibility</p:attrName>
                                        </p:attrNameLst>
                                      </p:cBhvr>
                                      <p:to>
                                        <p:strVal val="visible"/>
                                      </p:to>
                                    </p:set>
                                    <p:anim calcmode="lin" valueType="num">
                                      <p:cBhvr>
                                        <p:cTn id="59" dur="500" decel="50000" fill="hold">
                                          <p:stCondLst>
                                            <p:cond delay="0"/>
                                          </p:stCondLst>
                                        </p:cTn>
                                        <p:tgtEl>
                                          <p:spTgt spid="9"/>
                                        </p:tgtEl>
                                        <p:attrNameLst>
                                          <p:attrName>style.rotation</p:attrName>
                                        </p:attrNameLst>
                                      </p:cBhvr>
                                      <p:tavLst>
                                        <p:tav tm="0">
                                          <p:val>
                                            <p:fltVal val="-90"/>
                                          </p:val>
                                        </p:tav>
                                        <p:tav tm="100000">
                                          <p:val>
                                            <p:fltVal val="0"/>
                                          </p:val>
                                        </p:tav>
                                      </p:tavLst>
                                    </p:anim>
                                    <p:anim calcmode="lin" valueType="num">
                                      <p:cBhvr>
                                        <p:cTn id="60" dur="500" decel="50000" fill="hold">
                                          <p:stCondLst>
                                            <p:cond delay="0"/>
                                          </p:stCondLst>
                                        </p:cTn>
                                        <p:tgtEl>
                                          <p:spTgt spid="9"/>
                                        </p:tgtEl>
                                        <p:attrNameLst>
                                          <p:attrName>ppt_w</p:attrName>
                                        </p:attrNameLst>
                                      </p:cBhvr>
                                      <p:tavLst>
                                        <p:tav tm="0">
                                          <p:val>
                                            <p:strVal val="#ppt_w"/>
                                          </p:val>
                                        </p:tav>
                                        <p:tav tm="100000">
                                          <p:val>
                                            <p:strVal val="#ppt_w*.05"/>
                                          </p:val>
                                        </p:tav>
                                      </p:tavLst>
                                    </p:anim>
                                    <p:anim calcmode="lin" valueType="num">
                                      <p:cBhvr>
                                        <p:cTn id="61" dur="500" accel="50000" fill="hold">
                                          <p:stCondLst>
                                            <p:cond delay="500"/>
                                          </p:stCondLst>
                                        </p:cTn>
                                        <p:tgtEl>
                                          <p:spTgt spid="9"/>
                                        </p:tgtEl>
                                        <p:attrNameLst>
                                          <p:attrName>ppt_w</p:attrName>
                                        </p:attrNameLst>
                                      </p:cBhvr>
                                      <p:tavLst>
                                        <p:tav tm="0">
                                          <p:val>
                                            <p:strVal val="#ppt_w*.05"/>
                                          </p:val>
                                        </p:tav>
                                        <p:tav tm="100000">
                                          <p:val>
                                            <p:strVal val="#ppt_w"/>
                                          </p:val>
                                        </p:tav>
                                      </p:tavLst>
                                    </p:anim>
                                    <p:anim calcmode="lin" valueType="num">
                                      <p:cBhvr>
                                        <p:cTn id="62" dur="1000" fill="hold"/>
                                        <p:tgtEl>
                                          <p:spTgt spid="9"/>
                                        </p:tgtEl>
                                        <p:attrNameLst>
                                          <p:attrName>ppt_h</p:attrName>
                                        </p:attrNameLst>
                                      </p:cBhvr>
                                      <p:tavLst>
                                        <p:tav tm="0">
                                          <p:val>
                                            <p:strVal val="#ppt_h"/>
                                          </p:val>
                                        </p:tav>
                                        <p:tav tm="100000">
                                          <p:val>
                                            <p:strVal val="#ppt_h"/>
                                          </p:val>
                                        </p:tav>
                                      </p:tavLst>
                                    </p:anim>
                                    <p:anim calcmode="lin" valueType="num">
                                      <p:cBhvr>
                                        <p:cTn id="63" dur="500" decel="50000" fill="hold">
                                          <p:stCondLst>
                                            <p:cond delay="0"/>
                                          </p:stCondLst>
                                        </p:cTn>
                                        <p:tgtEl>
                                          <p:spTgt spid="9"/>
                                        </p:tgtEl>
                                        <p:attrNameLst>
                                          <p:attrName>ppt_x</p:attrName>
                                        </p:attrNameLst>
                                      </p:cBhvr>
                                      <p:tavLst>
                                        <p:tav tm="0">
                                          <p:val>
                                            <p:strVal val="#ppt_x+.4"/>
                                          </p:val>
                                        </p:tav>
                                        <p:tav tm="100000">
                                          <p:val>
                                            <p:strVal val="#ppt_x"/>
                                          </p:val>
                                        </p:tav>
                                      </p:tavLst>
                                    </p:anim>
                                    <p:anim calcmode="lin" valueType="num">
                                      <p:cBhvr>
                                        <p:cTn id="64" dur="500" decel="50000" fill="hold">
                                          <p:stCondLst>
                                            <p:cond delay="0"/>
                                          </p:stCondLst>
                                        </p:cTn>
                                        <p:tgtEl>
                                          <p:spTgt spid="9"/>
                                        </p:tgtEl>
                                        <p:attrNameLst>
                                          <p:attrName>ppt_y</p:attrName>
                                        </p:attrNameLst>
                                      </p:cBhvr>
                                      <p:tavLst>
                                        <p:tav tm="0">
                                          <p:val>
                                            <p:strVal val="#ppt_y-.2"/>
                                          </p:val>
                                        </p:tav>
                                        <p:tav tm="100000">
                                          <p:val>
                                            <p:strVal val="#ppt_y+.1"/>
                                          </p:val>
                                        </p:tav>
                                      </p:tavLst>
                                    </p:anim>
                                    <p:anim calcmode="lin" valueType="num">
                                      <p:cBhvr>
                                        <p:cTn id="65" dur="500" accel="50000" fill="hold">
                                          <p:stCondLst>
                                            <p:cond delay="500"/>
                                          </p:stCondLst>
                                        </p:cTn>
                                        <p:tgtEl>
                                          <p:spTgt spid="9"/>
                                        </p:tgtEl>
                                        <p:attrNameLst>
                                          <p:attrName>ppt_y</p:attrName>
                                        </p:attrNameLst>
                                      </p:cBhvr>
                                      <p:tavLst>
                                        <p:tav tm="0">
                                          <p:val>
                                            <p:strVal val="#ppt_y+.1"/>
                                          </p:val>
                                        </p:tav>
                                        <p:tav tm="100000">
                                          <p:val>
                                            <p:strVal val="#ppt_y"/>
                                          </p:val>
                                        </p:tav>
                                      </p:tavLst>
                                    </p:anim>
                                    <p:animEffect transition="in" filter="fade">
                                      <p:cBhvr>
                                        <p:cTn id="66" dur="1000" decel="50000">
                                          <p:stCondLst>
                                            <p:cond delay="0"/>
                                          </p:stCondLst>
                                        </p:cTn>
                                        <p:tgtEl>
                                          <p:spTgt spid="9"/>
                                        </p:tgtEl>
                                      </p:cBhvr>
                                    </p:animEffect>
                                  </p:childTnLst>
                                </p:cTn>
                              </p:par>
                              <p:par>
                                <p:cTn id="67" presetID="25" presetClass="entr" presetSubtype="0" fill="hold" grpId="0" nodeType="withEffect">
                                  <p:stCondLst>
                                    <p:cond delay="0"/>
                                  </p:stCondLst>
                                  <p:childTnLst>
                                    <p:set>
                                      <p:cBhvr>
                                        <p:cTn id="68" dur="1" fill="hold">
                                          <p:stCondLst>
                                            <p:cond delay="0"/>
                                          </p:stCondLst>
                                        </p:cTn>
                                        <p:tgtEl>
                                          <p:spTgt spid="10"/>
                                        </p:tgtEl>
                                        <p:attrNameLst>
                                          <p:attrName>style.visibility</p:attrName>
                                        </p:attrNameLst>
                                      </p:cBhvr>
                                      <p:to>
                                        <p:strVal val="visible"/>
                                      </p:to>
                                    </p:set>
                                    <p:anim calcmode="lin" valueType="num">
                                      <p:cBhvr>
                                        <p:cTn id="69" dur="50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70" dur="50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71" dur="500" accel="50000" fill="hold">
                                          <p:stCondLst>
                                            <p:cond delay="500"/>
                                          </p:stCondLst>
                                        </p:cTn>
                                        <p:tgtEl>
                                          <p:spTgt spid="10"/>
                                        </p:tgtEl>
                                        <p:attrNameLst>
                                          <p:attrName>ppt_w</p:attrName>
                                        </p:attrNameLst>
                                      </p:cBhvr>
                                      <p:tavLst>
                                        <p:tav tm="0">
                                          <p:val>
                                            <p:strVal val="#ppt_w*.05"/>
                                          </p:val>
                                        </p:tav>
                                        <p:tav tm="100000">
                                          <p:val>
                                            <p:strVal val="#ppt_w"/>
                                          </p:val>
                                        </p:tav>
                                      </p:tavLst>
                                    </p:anim>
                                    <p:anim calcmode="lin" valueType="num">
                                      <p:cBhvr>
                                        <p:cTn id="72" dur="1000" fill="hold"/>
                                        <p:tgtEl>
                                          <p:spTgt spid="10"/>
                                        </p:tgtEl>
                                        <p:attrNameLst>
                                          <p:attrName>ppt_h</p:attrName>
                                        </p:attrNameLst>
                                      </p:cBhvr>
                                      <p:tavLst>
                                        <p:tav tm="0">
                                          <p:val>
                                            <p:strVal val="#ppt_h"/>
                                          </p:val>
                                        </p:tav>
                                        <p:tav tm="100000">
                                          <p:val>
                                            <p:strVal val="#ppt_h"/>
                                          </p:val>
                                        </p:tav>
                                      </p:tavLst>
                                    </p:anim>
                                    <p:anim calcmode="lin" valueType="num">
                                      <p:cBhvr>
                                        <p:cTn id="73" dur="50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74" dur="50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75" dur="500" accel="50000" fill="hold">
                                          <p:stCondLst>
                                            <p:cond delay="500"/>
                                          </p:stCondLst>
                                        </p:cTn>
                                        <p:tgtEl>
                                          <p:spTgt spid="10"/>
                                        </p:tgtEl>
                                        <p:attrNameLst>
                                          <p:attrName>ppt_y</p:attrName>
                                        </p:attrNameLst>
                                      </p:cBhvr>
                                      <p:tavLst>
                                        <p:tav tm="0">
                                          <p:val>
                                            <p:strVal val="#ppt_y+.1"/>
                                          </p:val>
                                        </p:tav>
                                        <p:tav tm="100000">
                                          <p:val>
                                            <p:strVal val="#ppt_y"/>
                                          </p:val>
                                        </p:tav>
                                      </p:tavLst>
                                    </p:anim>
                                    <p:animEffect transition="in" filter="fade">
                                      <p:cBhvr>
                                        <p:cTn id="76" dur="1000" decel="50000">
                                          <p:stCondLst>
                                            <p:cond delay="0"/>
                                          </p:stCondLst>
                                        </p:cTn>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p:bldP spid="11" grpId="0"/>
      <p:bldP spid="12" grpId="0" animBg="1"/>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5801" y="235416"/>
            <a:ext cx="10396882" cy="1151965"/>
          </a:xfrm>
        </p:spPr>
        <p:txBody>
          <a:bodyPr/>
          <a:lstStyle/>
          <a:p>
            <a:pPr algn="r"/>
            <a:r>
              <a:rPr lang="ar-SA" b="1" cap="none"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أهمية الصحة المدرسية:</a:t>
            </a:r>
            <a:endParaRPr lang="ar-SA" b="1" cap="none"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graphicFrame>
        <p:nvGraphicFramePr>
          <p:cNvPr id="4" name="عنصر نائب للمحتوى 3"/>
          <p:cNvGraphicFramePr>
            <a:graphicFrameLocks noGrp="1"/>
          </p:cNvGraphicFramePr>
          <p:nvPr>
            <p:ph sz="quarter" idx="13"/>
            <p:extLst>
              <p:ext uri="{D42A27DB-BD31-4B8C-83A1-F6EECF244321}">
                <p14:modId xmlns:p14="http://schemas.microsoft.com/office/powerpoint/2010/main" val="3935773188"/>
              </p:ext>
            </p:extLst>
          </p:nvPr>
        </p:nvGraphicFramePr>
        <p:xfrm>
          <a:off x="191069" y="1037229"/>
          <a:ext cx="10889681" cy="47357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4835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t>أهداف الصحة المدرسية:</a:t>
            </a:r>
            <a:endParaRPr lang="ar-SA" b="1" dirty="0"/>
          </a:p>
        </p:txBody>
      </p:sp>
      <p:graphicFrame>
        <p:nvGraphicFramePr>
          <p:cNvPr id="4" name="عنصر نائب للمحتوى 3"/>
          <p:cNvGraphicFramePr>
            <a:graphicFrameLocks noGrp="1"/>
          </p:cNvGraphicFramePr>
          <p:nvPr>
            <p:ph sz="quarter" idx="13"/>
            <p:extLst>
              <p:ext uri="{D42A27DB-BD31-4B8C-83A1-F6EECF244321}">
                <p14:modId xmlns:p14="http://schemas.microsoft.com/office/powerpoint/2010/main" val="3224056385"/>
              </p:ext>
            </p:extLst>
          </p:nvPr>
        </p:nvGraphicFramePr>
        <p:xfrm>
          <a:off x="685800" y="2200226"/>
          <a:ext cx="10394950" cy="33115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صورة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04683" y="17783"/>
            <a:ext cx="2857500" cy="203835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3570314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rot="21420000">
            <a:off x="844349" y="663883"/>
            <a:ext cx="9755187" cy="976098"/>
          </a:xfr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2"/>
          </a:lnRef>
          <a:fillRef idx="2">
            <a:schemeClr val="accent2"/>
          </a:fillRef>
          <a:effectRef idx="1">
            <a:schemeClr val="accent2"/>
          </a:effectRef>
          <a:fontRef idx="minor">
            <a:schemeClr val="dk1"/>
          </a:fontRef>
        </p:style>
        <p:txBody>
          <a:bodyPr>
            <a:normAutofit/>
          </a:bodyPr>
          <a:lstStyle/>
          <a:p>
            <a:pPr algn="r"/>
            <a:r>
              <a:rPr lang="ar-SA" sz="4400" b="1" dirty="0" smtClean="0">
                <a:solidFill>
                  <a:schemeClr val="accent2">
                    <a:lumMod val="75000"/>
                  </a:schemeClr>
                </a:solidFill>
              </a:rPr>
              <a:t>مكونات برامج </a:t>
            </a:r>
            <a:r>
              <a:rPr lang="ar-SA" sz="4400" b="1" dirty="0" smtClean="0">
                <a:solidFill>
                  <a:schemeClr val="accent2">
                    <a:lumMod val="75000"/>
                  </a:schemeClr>
                </a:solidFill>
              </a:rPr>
              <a:t>الصحة </a:t>
            </a:r>
            <a:r>
              <a:rPr lang="ar-SA" sz="4400" b="1" dirty="0" smtClean="0">
                <a:solidFill>
                  <a:schemeClr val="accent2">
                    <a:lumMod val="75000"/>
                  </a:schemeClr>
                </a:solidFill>
              </a:rPr>
              <a:t>المدرسية: </a:t>
            </a:r>
            <a:endParaRPr lang="ar-SA" sz="4400" b="1" dirty="0">
              <a:solidFill>
                <a:schemeClr val="accent2">
                  <a:lumMod val="75000"/>
                </a:schemeClr>
              </a:solidFill>
            </a:endParaRPr>
          </a:p>
        </p:txBody>
      </p:sp>
      <p:sp>
        <p:nvSpPr>
          <p:cNvPr id="3" name="عنوان فرعي 2"/>
          <p:cNvSpPr>
            <a:spLocks noGrp="1"/>
          </p:cNvSpPr>
          <p:nvPr>
            <p:ph type="subTitle" idx="1"/>
          </p:nvPr>
        </p:nvSpPr>
        <p:spPr/>
        <p:txBody>
          <a:bodyPr/>
          <a:lstStyle/>
          <a:p>
            <a:endParaRPr lang="ar-SA"/>
          </a:p>
        </p:txBody>
      </p:sp>
      <p:graphicFrame>
        <p:nvGraphicFramePr>
          <p:cNvPr id="5" name="رسم تخطيطي 4"/>
          <p:cNvGraphicFramePr/>
          <p:nvPr>
            <p:extLst>
              <p:ext uri="{D42A27DB-BD31-4B8C-83A1-F6EECF244321}">
                <p14:modId xmlns:p14="http://schemas.microsoft.com/office/powerpoint/2010/main" val="2368709117"/>
              </p:ext>
            </p:extLst>
          </p:nvPr>
        </p:nvGraphicFramePr>
        <p:xfrm>
          <a:off x="6619164" y="1678675"/>
          <a:ext cx="4148920" cy="37499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صورة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91946" y="2449149"/>
            <a:ext cx="4326483" cy="2662451"/>
          </a:xfrm>
          <a:prstGeom prst="rect">
            <a:avLst/>
          </a:prstGeom>
          <a:solidFill>
            <a:srgbClr val="FFFFFF">
              <a:shade val="85000"/>
            </a:srgbClr>
          </a:solidFill>
          <a:ln w="190500" cap="sq">
            <a:solidFill>
              <a:srgbClr val="FFFFFF"/>
            </a:solidFill>
            <a:miter lim="800000"/>
          </a:ln>
          <a:effectLst>
            <a:glow rad="139700">
              <a:schemeClr val="accent5">
                <a:satMod val="175000"/>
                <a:alpha val="40000"/>
              </a:schemeClr>
            </a:glow>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6242517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a:xfrm rot="21420000">
            <a:off x="825571" y="664375"/>
            <a:ext cx="9755187" cy="258494"/>
          </a:xfrm>
        </p:spPr>
        <p:txBody>
          <a:bodyPr>
            <a:noAutofit/>
          </a:bodyPr>
          <a:lstStyle/>
          <a:p>
            <a:r>
              <a:rPr lang="ar-SA" sz="4000" b="1" cap="none" dirty="0" smtClean="0">
                <a:ln w="12700">
                  <a:solidFill>
                    <a:schemeClr val="accent5"/>
                  </a:solidFill>
                  <a:prstDash val="solid"/>
                </a:ln>
                <a:pattFill prst="ltDnDiag">
                  <a:fgClr>
                    <a:schemeClr val="accent5">
                      <a:lumMod val="60000"/>
                      <a:lumOff val="40000"/>
                    </a:schemeClr>
                  </a:fgClr>
                  <a:bgClr>
                    <a:schemeClr val="bg1"/>
                  </a:bgClr>
                </a:pattFill>
                <a:effectLst>
                  <a:glow rad="139700">
                    <a:schemeClr val="accent6">
                      <a:satMod val="175000"/>
                      <a:alpha val="40000"/>
                    </a:schemeClr>
                  </a:glow>
                </a:effectLst>
              </a:rPr>
              <a:t>أولاً: </a:t>
            </a:r>
            <a:r>
              <a:rPr lang="ar-SA" sz="4000" b="1" cap="none" dirty="0" smtClean="0">
                <a:ln w="12700">
                  <a:solidFill>
                    <a:schemeClr val="accent5"/>
                  </a:solidFill>
                  <a:prstDash val="solid"/>
                </a:ln>
                <a:pattFill prst="ltDnDiag">
                  <a:fgClr>
                    <a:schemeClr val="accent5">
                      <a:lumMod val="60000"/>
                      <a:lumOff val="40000"/>
                    </a:schemeClr>
                  </a:fgClr>
                  <a:bgClr>
                    <a:schemeClr val="bg1"/>
                  </a:bgClr>
                </a:pattFill>
                <a:effectLst>
                  <a:glow rad="139700">
                    <a:schemeClr val="accent6">
                      <a:satMod val="175000"/>
                      <a:alpha val="40000"/>
                    </a:schemeClr>
                  </a:glow>
                </a:effectLst>
              </a:rPr>
              <a:t>خدمات الصحة </a:t>
            </a:r>
            <a:r>
              <a:rPr lang="ar-SA" sz="4000" b="1" cap="none" dirty="0" smtClean="0">
                <a:ln w="12700">
                  <a:solidFill>
                    <a:schemeClr val="accent5"/>
                  </a:solidFill>
                  <a:prstDash val="solid"/>
                </a:ln>
                <a:pattFill prst="ltDnDiag">
                  <a:fgClr>
                    <a:schemeClr val="accent5">
                      <a:lumMod val="60000"/>
                      <a:lumOff val="40000"/>
                    </a:schemeClr>
                  </a:fgClr>
                  <a:bgClr>
                    <a:schemeClr val="bg1"/>
                  </a:bgClr>
                </a:pattFill>
                <a:effectLst>
                  <a:glow rad="139700">
                    <a:schemeClr val="accent6">
                      <a:satMod val="175000"/>
                      <a:alpha val="40000"/>
                    </a:schemeClr>
                  </a:glow>
                </a:effectLst>
              </a:rPr>
              <a:t>المدرسية:</a:t>
            </a:r>
            <a:endParaRPr lang="ar-SA" sz="4000" b="1" cap="none" dirty="0">
              <a:ln w="12700">
                <a:solidFill>
                  <a:schemeClr val="accent5"/>
                </a:solidFill>
                <a:prstDash val="solid"/>
              </a:ln>
              <a:pattFill prst="ltDnDiag">
                <a:fgClr>
                  <a:schemeClr val="accent5">
                    <a:lumMod val="60000"/>
                    <a:lumOff val="40000"/>
                  </a:schemeClr>
                </a:fgClr>
                <a:bgClr>
                  <a:schemeClr val="bg1"/>
                </a:bgClr>
              </a:pattFill>
              <a:effectLst>
                <a:glow rad="139700">
                  <a:schemeClr val="accent6">
                    <a:satMod val="175000"/>
                    <a:alpha val="40000"/>
                  </a:schemeClr>
                </a:glow>
              </a:effectLst>
            </a:endParaRPr>
          </a:p>
        </p:txBody>
      </p:sp>
      <p:sp>
        <p:nvSpPr>
          <p:cNvPr id="5" name="عنوان فرعي 4"/>
          <p:cNvSpPr>
            <a:spLocks noGrp="1"/>
          </p:cNvSpPr>
          <p:nvPr>
            <p:ph type="subTitle" idx="1"/>
          </p:nvPr>
        </p:nvSpPr>
        <p:spPr/>
        <p:txBody>
          <a:bodyPr/>
          <a:lstStyle/>
          <a:p>
            <a:endParaRPr lang="ar-SA"/>
          </a:p>
        </p:txBody>
      </p:sp>
      <p:graphicFrame>
        <p:nvGraphicFramePr>
          <p:cNvPr id="8" name="عنصر نائب للمحتوى 3"/>
          <p:cNvGraphicFramePr>
            <a:graphicFrameLocks/>
          </p:cNvGraphicFramePr>
          <p:nvPr>
            <p:extLst>
              <p:ext uri="{D42A27DB-BD31-4B8C-83A1-F6EECF244321}">
                <p14:modId xmlns:p14="http://schemas.microsoft.com/office/powerpoint/2010/main" val="2578897002"/>
              </p:ext>
            </p:extLst>
          </p:nvPr>
        </p:nvGraphicFramePr>
        <p:xfrm>
          <a:off x="-727157" y="998914"/>
          <a:ext cx="10394950" cy="33115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وسيلة شرح مع سهم إلى اليسار 1"/>
          <p:cNvSpPr/>
          <p:nvPr/>
        </p:nvSpPr>
        <p:spPr>
          <a:xfrm>
            <a:off x="8570795" y="1479289"/>
            <a:ext cx="2175172" cy="1469700"/>
          </a:xfrm>
          <a:prstGeom prst="leftArrowCallout">
            <a:avLst/>
          </a:prstGeom>
          <a:ln>
            <a:noFill/>
          </a:ln>
          <a:effectLst/>
          <a:scene3d>
            <a:camera prst="orthographicFront">
              <a:rot lat="0" lon="0" rev="0"/>
            </a:camera>
            <a:lightRig rig="contrasting" dir="t">
              <a:rot lat="0" lon="0" rev="7800000"/>
            </a:lightRig>
          </a:scene3d>
          <a:sp3d>
            <a:bevelT w="139700" h="139700"/>
          </a:sp3d>
        </p:spPr>
        <p:style>
          <a:lnRef idx="3">
            <a:schemeClr val="lt1"/>
          </a:lnRef>
          <a:fillRef idx="1">
            <a:schemeClr val="accent1"/>
          </a:fillRef>
          <a:effectRef idx="1">
            <a:schemeClr val="accent1"/>
          </a:effectRef>
          <a:fontRef idx="minor">
            <a:schemeClr val="lt1"/>
          </a:fontRef>
        </p:style>
        <p:txBody>
          <a:bodyPr rtlCol="1" anchor="ctr"/>
          <a:lstStyle/>
          <a:p>
            <a:pPr algn="ctr"/>
            <a:r>
              <a:rPr lang="ar-SA" sz="2400" b="1" dirty="0" smtClean="0">
                <a:solidFill>
                  <a:srgbClr val="0070C0"/>
                </a:solidFill>
              </a:rPr>
              <a:t>أ- تقييم صحة التلاميذ</a:t>
            </a:r>
            <a:endParaRPr lang="ar-SA" sz="2400" b="1" dirty="0">
              <a:solidFill>
                <a:srgbClr val="0070C0"/>
              </a:solidFill>
            </a:endParaRPr>
          </a:p>
        </p:txBody>
      </p:sp>
    </p:spTree>
    <p:extLst>
      <p:ext uri="{BB962C8B-B14F-4D97-AF65-F5344CB8AC3E}">
        <p14:creationId xmlns:p14="http://schemas.microsoft.com/office/powerpoint/2010/main" val="915777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فرعي 4"/>
          <p:cNvSpPr>
            <a:spLocks noGrp="1"/>
          </p:cNvSpPr>
          <p:nvPr>
            <p:ph type="subTitle" idx="1"/>
          </p:nvPr>
        </p:nvSpPr>
        <p:spPr/>
        <p:txBody>
          <a:bodyPr/>
          <a:lstStyle/>
          <a:p>
            <a:endParaRPr lang="ar-SA"/>
          </a:p>
        </p:txBody>
      </p:sp>
      <p:graphicFrame>
        <p:nvGraphicFramePr>
          <p:cNvPr id="2" name="رسم تخطيطي 1"/>
          <p:cNvGraphicFramePr/>
          <p:nvPr>
            <p:extLst>
              <p:ext uri="{D42A27DB-BD31-4B8C-83A1-F6EECF244321}">
                <p14:modId xmlns:p14="http://schemas.microsoft.com/office/powerpoint/2010/main" val="1108569983"/>
              </p:ext>
            </p:extLst>
          </p:nvPr>
        </p:nvGraphicFramePr>
        <p:xfrm>
          <a:off x="1458794" y="1050877"/>
          <a:ext cx="8128000" cy="41594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وسيلة شرح مع سهم إلى الأسفل 2"/>
          <p:cNvSpPr/>
          <p:nvPr/>
        </p:nvSpPr>
        <p:spPr>
          <a:xfrm>
            <a:off x="2606723" y="253480"/>
            <a:ext cx="6892119" cy="1050877"/>
          </a:xfrm>
          <a:prstGeom prst="downArrowCallout">
            <a:avLst/>
          </a:prstGeom>
          <a:ln>
            <a:noFill/>
          </a:ln>
          <a:effectLst/>
          <a:scene3d>
            <a:camera prst="orthographicFront">
              <a:rot lat="0" lon="0" rev="0"/>
            </a:camera>
            <a:lightRig rig="contrasting" dir="t">
              <a:rot lat="0" lon="0" rev="7800000"/>
            </a:lightRig>
          </a:scene3d>
          <a:sp3d>
            <a:bevelT w="139700" h="139700"/>
          </a:sp3d>
        </p:spPr>
        <p:style>
          <a:lnRef idx="1">
            <a:schemeClr val="accent1"/>
          </a:lnRef>
          <a:fillRef idx="3">
            <a:schemeClr val="accent1"/>
          </a:fillRef>
          <a:effectRef idx="2">
            <a:schemeClr val="accent1"/>
          </a:effectRef>
          <a:fontRef idx="minor">
            <a:schemeClr val="lt1"/>
          </a:fontRef>
        </p:style>
        <p:txBody>
          <a:bodyPr rtlCol="1" anchor="ctr"/>
          <a:lstStyle/>
          <a:p>
            <a:pPr algn="ctr"/>
            <a:r>
              <a:rPr lang="ar-SA" sz="4400" b="1" dirty="0" smtClean="0">
                <a:solidFill>
                  <a:srgbClr val="0070C0"/>
                </a:solidFill>
              </a:rPr>
              <a:t>ب- متابعة صحة التلاميذ وعلاجهم:</a:t>
            </a:r>
            <a:endParaRPr lang="ar-SA" sz="4400" b="1" dirty="0">
              <a:solidFill>
                <a:srgbClr val="0070C0"/>
              </a:solidFill>
            </a:endParaRPr>
          </a:p>
        </p:txBody>
      </p:sp>
      <p:sp>
        <p:nvSpPr>
          <p:cNvPr id="6" name="عنوان 5"/>
          <p:cNvSpPr>
            <a:spLocks noGrp="1"/>
          </p:cNvSpPr>
          <p:nvPr>
            <p:ph type="ctrTitle"/>
          </p:nvPr>
        </p:nvSpPr>
        <p:spPr/>
        <p:txBody>
          <a:bodyPr/>
          <a:lstStyle/>
          <a:p>
            <a:endParaRPr lang="ar-SA" dirty="0"/>
          </a:p>
        </p:txBody>
      </p:sp>
    </p:spTree>
    <p:extLst>
      <p:ext uri="{BB962C8B-B14F-4D97-AF65-F5344CB8AC3E}">
        <p14:creationId xmlns:p14="http://schemas.microsoft.com/office/powerpoint/2010/main" val="3350362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الحدث الرئيسي">
  <a:themeElements>
    <a:clrScheme name="أصفر">
      <a:dk1>
        <a:sysClr val="windowText" lastClr="000000"/>
      </a:dk1>
      <a:lt1>
        <a:sysClr val="window" lastClr="FFFFFF"/>
      </a:lt1>
      <a:dk2>
        <a:srgbClr val="39302A"/>
      </a:dk2>
      <a:lt2>
        <a:srgbClr val="E5DEDB"/>
      </a:lt2>
      <a:accent1>
        <a:srgbClr val="FFCA08"/>
      </a:accent1>
      <a:accent2>
        <a:srgbClr val="F8931D"/>
      </a:accent2>
      <a:accent3>
        <a:srgbClr val="CE8D3E"/>
      </a:accent3>
      <a:accent4>
        <a:srgbClr val="EC7016"/>
      </a:accent4>
      <a:accent5>
        <a:srgbClr val="E64823"/>
      </a:accent5>
      <a:accent6>
        <a:srgbClr val="9C6A6A"/>
      </a:accent6>
      <a:hlink>
        <a:srgbClr val="2998E3"/>
      </a:hlink>
      <a:folHlink>
        <a:srgbClr val="7F723D"/>
      </a:folHlink>
    </a:clrScheme>
    <a:fontScheme name="الحدث الرئيسي">
      <a:majorFont>
        <a:latin typeface="Impact" panose="020B080603090205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panose="020B080603090205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الحدث الرئيسي">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thm15="http://schemas.microsoft.com/office/thememl/2012/main" xmlns="" name="Main Event" id="{AC372BB4-D83D-411E-B849-B641926BA760}" vid="{CF823853-53CC-4249-AEDB-2EA9F718B2D2}"/>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TC104033927[[fn=الحدث الرئيسي]]</Template>
  <TotalTime>291</TotalTime>
  <Words>1030</Words>
  <Application>Microsoft Office PowerPoint</Application>
  <PresentationFormat>مخصص</PresentationFormat>
  <Paragraphs>153</Paragraphs>
  <Slides>25</Slides>
  <Notes>2</Notes>
  <HiddenSlides>0</HiddenSlides>
  <MMClips>0</MMClips>
  <ScaleCrop>false</ScaleCrop>
  <HeadingPairs>
    <vt:vector size="4" baseType="variant">
      <vt:variant>
        <vt:lpstr>نسق</vt:lpstr>
      </vt:variant>
      <vt:variant>
        <vt:i4>1</vt:i4>
      </vt:variant>
      <vt:variant>
        <vt:lpstr>عناوين الشرائح</vt:lpstr>
      </vt:variant>
      <vt:variant>
        <vt:i4>25</vt:i4>
      </vt:variant>
    </vt:vector>
  </HeadingPairs>
  <TitlesOfParts>
    <vt:vector size="26" baseType="lpstr">
      <vt:lpstr>الحدث الرئيسي</vt:lpstr>
      <vt:lpstr> الصحة المدرسية </vt:lpstr>
      <vt:lpstr>عرض تقديمي في PowerPoint</vt:lpstr>
      <vt:lpstr>ظهرت فكرة جعل المدرسة مؤسسة معززة للصحة عام 1984م كامتداد لفكرة المدينة المعززة للصحة .و في أوائل التسعينيات الميلادية تبنى الإقليم الأوروبي من منظمة الصحة العالمية إنشاء شبكة من المدارس المعززة للصحة.   عربياً:  هناك عدد من الدول العربية مثل سوريا والأردن تطبق برنامج المدارس المجتمعية وهذا البرنامج شبيه ببرنامج المدارس المعززة للصحة. كما أن البرنامج مطبق تجريبياً في جمهورية مصر العربية </vt:lpstr>
      <vt:lpstr>عرض تقديمي في PowerPoint</vt:lpstr>
      <vt:lpstr>أهمية الصحة المدرسية:</vt:lpstr>
      <vt:lpstr>أهداف الصحة المدرسية:</vt:lpstr>
      <vt:lpstr>مكونات برامج الصحة المدرسية: </vt:lpstr>
      <vt:lpstr>أولاً: خدمات الصحة المدرسية:</vt:lpstr>
      <vt:lpstr>عرض تقديمي في PowerPoint</vt:lpstr>
      <vt:lpstr>عرض تقديمي في PowerPoint</vt:lpstr>
      <vt:lpstr>أهم التطعيمات التي تعطى لطفل المرحلة الابتدائية:</vt:lpstr>
      <vt:lpstr> التربية الصحية في المنهج المدرسي ومهام المعلم في التربية الصحية: </vt:lpstr>
      <vt:lpstr> أهداف التربية الصحية المدرسية: </vt:lpstr>
      <vt:lpstr>أهمية التربية الصحية لطفل ما قبل المدرسة:</vt:lpstr>
      <vt:lpstr>البيئة الصحية المدرسية:</vt:lpstr>
      <vt:lpstr>عرض تقديمي في PowerPoint</vt:lpstr>
      <vt:lpstr>عرض تقديمي في PowerPoint</vt:lpstr>
      <vt:lpstr>أن يكون الموقع سهل المواصلات، بعيداً عن الضوضاء والإزدحام، قريب من المرافق العامة مثل المياه الصالحة للشرب، بعيداً عن الأماكن غير الآمنة مثل مستودعات المواد القابلة للاشتعال . </vt:lpstr>
      <vt:lpstr>عرض تقديمي في PowerPoint</vt:lpstr>
      <vt:lpstr>عرض تقديمي في PowerPoint</vt:lpstr>
      <vt:lpstr>عرض تقديمي في PowerPoint</vt:lpstr>
      <vt:lpstr> الرعاية الصحية لطفل ما قبل المدرسة: </vt:lpstr>
      <vt:lpstr>المخاطر التي تهدد الأطفال في الدول النامية:</vt:lpstr>
      <vt:lpstr>الحاجة إلى برامج رعاية الطفولة سببها:</vt:lpstr>
      <vt:lpstr>أهم خدمات الرعاية الصحية لطفل ما قبل المدرسة: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الثانية  الصحة المدرسية </dc:title>
  <dc:creator>Amani ،،</dc:creator>
  <cp:lastModifiedBy>Lama Aljathlan</cp:lastModifiedBy>
  <cp:revision>38</cp:revision>
  <dcterms:created xsi:type="dcterms:W3CDTF">2014-09-09T17:02:53Z</dcterms:created>
  <dcterms:modified xsi:type="dcterms:W3CDTF">2017-03-01T09:26:02Z</dcterms:modified>
</cp:coreProperties>
</file>