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9"/>
  </p:notesMasterIdLst>
  <p:handoutMasterIdLst>
    <p:handoutMasterId r:id="rId10"/>
  </p:handoutMasterIdLst>
  <p:sldIdLst>
    <p:sldId id="328" r:id="rId4"/>
    <p:sldId id="346" r:id="rId5"/>
    <p:sldId id="329" r:id="rId6"/>
    <p:sldId id="345" r:id="rId7"/>
    <p:sldId id="347" r:id="rId8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Hint, substitute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9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17/2/2016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ww.few.vu.nl/hci/interactive/fitts/" TargetMode="External"/><Relationship Id="rId2" Type="http://schemas.openxmlformats.org/officeDocument/2006/relationships/hyperlink" Target="https://youtu.be/E3gS9tjACwU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www.psytoolkit.org/lessons/fit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b="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Part – 2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>
                <a:solidFill>
                  <a:schemeClr val="tx1"/>
                </a:solidFill>
              </a:rPr>
              <a:t>Fitts’s</a:t>
            </a:r>
            <a:r>
              <a:rPr lang="en-US" sz="3200" dirty="0">
                <a:solidFill>
                  <a:schemeClr val="tx1"/>
                </a:solidFill>
              </a:rPr>
              <a:t> Law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Fitts’s</a:t>
            </a:r>
            <a:r>
              <a:rPr lang="en-US" sz="2800" dirty="0" smtClean="0">
                <a:solidFill>
                  <a:schemeClr val="tx1"/>
                </a:solidFill>
              </a:rPr>
              <a:t> Law is used to reach a relation between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size of as well as distance to target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and speed (or response time, RT) to reach target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Target can be button on screen or break pedal, etc.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This has many (increasing) applications in HCI (human-computer interaction)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most important finding: edges of a screen are easiest (i.e. shortest time) to reach: can you show how?</a:t>
            </a:r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err="1" smtClean="0">
                <a:solidFill>
                  <a:schemeClr val="tx1"/>
                </a:solidFill>
              </a:rPr>
              <a:t>Fitts’s</a:t>
            </a:r>
            <a:r>
              <a:rPr lang="en-US" sz="3700" b="0" dirty="0" smtClean="0">
                <a:solidFill>
                  <a:schemeClr val="tx1"/>
                </a:solidFill>
              </a:rPr>
              <a:t> Law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68" y="914400"/>
            <a:ext cx="5400032" cy="59436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7" y="1840194"/>
            <a:ext cx="3810000" cy="233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628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</p:spPr>
            <p:txBody>
              <a:bodyPr/>
              <a:lstStyle/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Fitts’s Law: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den>
                              </m:f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D: distance to target (aka amplitude)</a:t>
                </a:r>
              </a:p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W: width of target (i.e. target size, e.g. button)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altLang="en-US" sz="2800" dirty="0" smtClean="0">
                    <a:solidFill>
                      <a:schemeClr val="tx1"/>
                    </a:solidFill>
                  </a:rPr>
                  <a:t>Note, there are different versions of </a:t>
                </a:r>
                <a:r>
                  <a:rPr lang="en-US" altLang="en-US" sz="2800" dirty="0" err="1" smtClean="0">
                    <a:solidFill>
                      <a:schemeClr val="tx1"/>
                    </a:solidFill>
                  </a:rPr>
                  <a:t>Fitts’s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 Law (e.g. 2D/W instead of D/W + 1)</a:t>
                </a:r>
              </a:p>
            </p:txBody>
          </p:sp>
        </mc:Choice>
        <mc:Fallback>
          <p:sp>
            <p:nvSpPr>
              <p:cNvPr id="26628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  <a:blipFill rotWithShape="1">
                <a:blip r:embed="rId3"/>
                <a:stretch>
                  <a:fillRect l="-1333" t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Link </a:t>
            </a:r>
            <a:r>
              <a:rPr lang="en-US" sz="2800" dirty="0">
                <a:solidFill>
                  <a:schemeClr val="tx1"/>
                </a:solidFill>
              </a:rPr>
              <a:t>to good video on </a:t>
            </a:r>
            <a:r>
              <a:rPr lang="en-US" sz="2800" dirty="0" err="1">
                <a:solidFill>
                  <a:schemeClr val="tx1"/>
                </a:solidFill>
              </a:rPr>
              <a:t>Fitts</a:t>
            </a:r>
            <a:r>
              <a:rPr lang="en-US" sz="2800" dirty="0">
                <a:solidFill>
                  <a:schemeClr val="tx1"/>
                </a:solidFill>
              </a:rPr>
              <a:t>' (or </a:t>
            </a:r>
            <a:r>
              <a:rPr lang="en-US" sz="2800" dirty="0" err="1">
                <a:solidFill>
                  <a:schemeClr val="tx1"/>
                </a:solidFill>
              </a:rPr>
              <a:t>Fitts's</a:t>
            </a:r>
            <a:r>
              <a:rPr lang="en-US" sz="2800" dirty="0">
                <a:solidFill>
                  <a:schemeClr val="tx1"/>
                </a:solidFill>
              </a:rPr>
              <a:t>) Law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  <a:hlinkClick r:id="rId2"/>
              </a:rPr>
              <a:t>https://youtu.be/E3gS9tjACwU</a:t>
            </a:r>
            <a:r>
              <a:rPr lang="en-US" sz="2800" dirty="0">
                <a:solidFill>
                  <a:schemeClr val="tx1"/>
                </a:solidFill>
              </a:rPr>
              <a:t> 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Interactive Exercise on </a:t>
            </a:r>
            <a:r>
              <a:rPr lang="en-US" altLang="en-US" sz="2800" i="1" dirty="0" err="1">
                <a:solidFill>
                  <a:schemeClr val="tx1"/>
                </a:solidFill>
              </a:rPr>
              <a:t>Fitts’s</a:t>
            </a:r>
            <a:r>
              <a:rPr lang="en-US" altLang="en-US" sz="2800" i="1" dirty="0">
                <a:solidFill>
                  <a:schemeClr val="tx1"/>
                </a:solidFill>
              </a:rPr>
              <a:t> Law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3"/>
              </a:rPr>
              <a:t>http://fww.few.vu.nl/hci/interactive/fitts</a:t>
            </a:r>
            <a:r>
              <a:rPr lang="en-US" altLang="en-US" sz="2800" dirty="0" smtClean="0">
                <a:solidFill>
                  <a:schemeClr val="tx1"/>
                </a:solidFill>
                <a:hlinkClick r:id="rId3"/>
              </a:rPr>
              <a:t>/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Another interactive exercise and further explanation: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4"/>
              </a:rPr>
              <a:t>http://www.psytoolkit.org/lessons/fitts.html</a:t>
            </a:r>
            <a:endParaRPr lang="en-US" altLang="en-US" sz="2800" dirty="0">
              <a:solidFill>
                <a:schemeClr val="tx1"/>
              </a:solidFill>
            </a:endParaRPr>
          </a:p>
          <a:p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2685</TotalTime>
  <Words>193</Words>
  <Application>Microsoft Office PowerPoint</Application>
  <PresentationFormat>On-screen Show (4:3)</PresentationFormat>
  <Paragraphs>33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2_Concourse</vt:lpstr>
      <vt:lpstr>9_Concourse</vt:lpstr>
      <vt:lpstr>Executive</vt:lpstr>
      <vt:lpstr>King Saud University   College of Engineering  IE – 341: “Human Factors”  Spring – 2016 (2nd Sem. 1436-7H)</vt:lpstr>
      <vt:lpstr>Fitts’s Law</vt:lpstr>
      <vt:lpstr>Fitts’s Law</vt:lpstr>
      <vt:lpstr>Fitts’s Law</vt:lpstr>
      <vt:lpstr>Fitts’s Law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377</cp:revision>
  <dcterms:created xsi:type="dcterms:W3CDTF">2008-11-10T19:40:45Z</dcterms:created>
  <dcterms:modified xsi:type="dcterms:W3CDTF">2016-02-16T21:50:14Z</dcterms:modified>
</cp:coreProperties>
</file>