
<file path=[Content_Types].xml><?xml version="1.0" encoding="utf-8"?>
<Types xmlns="http://schemas.openxmlformats.org/package/2006/content-types">
  <Override PartName="/customXml/itemProps2.xml" ContentType="application/vnd.openxmlformats-officedocument.customXmlProperties+xml"/>
  <Override PartName="/customXml/itemProps3.xml" ContentType="application/vnd.openxmlformats-officedocument.customXmlProperties+xml"/>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diagrams/colors1.xml" ContentType="application/vnd.openxmlformats-officedocument.drawingml.diagramColors+xml"/>
  <Default Extension="png" ContentType="image/png"/>
  <Override PartName="/ppt/notesSlides/notesSlide1.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6" r:id="rId4"/>
  </p:sldMasterIdLst>
  <p:notesMasterIdLst>
    <p:notesMasterId r:id="rId16"/>
  </p:notesMasterIdLst>
  <p:sldIdLst>
    <p:sldId id="266" r:id="rId5"/>
    <p:sldId id="258" r:id="rId6"/>
    <p:sldId id="259" r:id="rId7"/>
    <p:sldId id="260" r:id="rId8"/>
    <p:sldId id="261" r:id="rId9"/>
    <p:sldId id="262" r:id="rId10"/>
    <p:sldId id="263" r:id="rId11"/>
    <p:sldId id="264" r:id="rId12"/>
    <p:sldId id="265" r:id="rId13"/>
    <p:sldId id="267" r:id="rId14"/>
    <p:sldId id="268"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775DCB02-9BB8-47FD-8907-85C794F793BA}" styleName="نمط ذو نسُق 1 - تمييز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2D5ABB26-0587-4C30-8999-92F81FD0307C}" styleName="بلا نمط، بلا شبكة">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بلا نمط، شبكة جدول">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5" d="100"/>
          <a:sy n="75" d="100"/>
        </p:scale>
        <p:origin x="-1055" y="-9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diagrams/_rels/data1.xml.rels><?xml version="1.0" encoding="UTF-8" standalone="yes"?>
<Relationships xmlns="http://schemas.openxmlformats.org/package/2006/relationships"><Relationship Id="rId1" Type="http://schemas.openxmlformats.org/officeDocument/2006/relationships/image" Target="../media/image1.png"/></Relationships>
</file>

<file path=ppt/diagrams/colors1.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2A2F02D-92FF-411E-9C71-827FE10AA24A}" type="doc">
      <dgm:prSet loTypeId="urn:microsoft.com/office/officeart/2005/8/layout/orgChart1" loCatId="hierarchy" qsTypeId="urn:microsoft.com/office/officeart/2005/8/quickstyle/3d2" qsCatId="3D" csTypeId="urn:microsoft.com/office/officeart/2005/8/colors/accent5_2" csCatId="accent5" phldr="1"/>
      <dgm:spPr/>
    </dgm:pt>
    <dgm:pt modelId="{CBC7B95E-E41E-4F23-9C41-82BB60EBB24B}">
      <dgm:prSet/>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b="0" i="0" u="none" strike="noStrike" cap="none" normalizeH="0" baseline="0" dirty="0" smtClean="0">
              <a:ln/>
              <a:effectLst/>
              <a:latin typeface="Arial" charset="0"/>
              <a:cs typeface="Arial" charset="0"/>
            </a:rPr>
            <a:t>طرق دراسة </a:t>
          </a:r>
        </a:p>
        <a:p>
          <a:pPr marL="0" marR="0" lvl="0" indent="0" algn="ctr" defTabSz="914400" rtl="1" eaLnBrk="1" fontAlgn="base" latinLnBrk="0" hangingPunct="1">
            <a:lnSpc>
              <a:spcPct val="100000"/>
            </a:lnSpc>
            <a:spcBef>
              <a:spcPct val="0"/>
            </a:spcBef>
            <a:spcAft>
              <a:spcPct val="0"/>
            </a:spcAft>
            <a:buClrTx/>
            <a:buSzTx/>
            <a:buFontTx/>
            <a:buNone/>
            <a:tabLst/>
          </a:pPr>
          <a:r>
            <a:rPr kumimoji="0" lang="ar-SA" b="0" i="0" u="none" strike="noStrike" cap="none" normalizeH="0" baseline="0" dirty="0" smtClean="0">
              <a:ln/>
              <a:effectLst/>
              <a:latin typeface="Arial" charset="0"/>
              <a:cs typeface="Arial" charset="0"/>
            </a:rPr>
            <a:t>الكساء الخضري</a:t>
          </a:r>
          <a:endParaRPr kumimoji="0" lang="en-US" b="0" i="0" u="none" strike="noStrike" cap="none" normalizeH="0" baseline="0" dirty="0" smtClean="0">
            <a:ln/>
            <a:effectLst/>
            <a:latin typeface="Arial" charset="0"/>
            <a:cs typeface="Arial" charset="0"/>
          </a:endParaRPr>
        </a:p>
      </dgm:t>
    </dgm:pt>
    <dgm:pt modelId="{414BE94E-909F-4179-8656-15281BA5AB25}" type="parTrans" cxnId="{ADAA9C34-F8FF-496D-9C7C-09C211AD14E0}">
      <dgm:prSet/>
      <dgm:spPr/>
      <dgm:t>
        <a:bodyPr/>
        <a:lstStyle/>
        <a:p>
          <a:pPr rtl="1"/>
          <a:endParaRPr lang="ar-SA"/>
        </a:p>
      </dgm:t>
    </dgm:pt>
    <dgm:pt modelId="{B9A90994-1048-4278-97EE-074F2A31CD0D}" type="sibTrans" cxnId="{ADAA9C34-F8FF-496D-9C7C-09C211AD14E0}">
      <dgm:prSet/>
      <dgm:spPr/>
      <dgm:t>
        <a:bodyPr/>
        <a:lstStyle/>
        <a:p>
          <a:pPr rtl="1"/>
          <a:endParaRPr lang="ar-SA"/>
        </a:p>
      </dgm:t>
    </dgm:pt>
    <dgm:pt modelId="{0B9917FE-C914-44AD-A792-00A1E414EAB7}">
      <dgm:prSet/>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b="0" i="0" u="none" strike="noStrike" cap="none" normalizeH="0" baseline="0" smtClean="0">
              <a:ln/>
              <a:effectLst/>
              <a:latin typeface="Arial" charset="0"/>
              <a:cs typeface="Arial" charset="0"/>
            </a:rPr>
            <a:t>طريقة القطاعات</a:t>
          </a:r>
        </a:p>
        <a:p>
          <a:pPr marL="0" marR="0" lvl="0" indent="0" algn="ctr" defTabSz="914400" rtl="1"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effectLst/>
              <a:latin typeface="Arial" charset="0"/>
              <a:cs typeface="Arial" charset="0"/>
            </a:rPr>
            <a:t>Transect method</a:t>
          </a:r>
        </a:p>
      </dgm:t>
    </dgm:pt>
    <dgm:pt modelId="{C4B976FB-B206-4C51-9863-50F6B8608743}" type="parTrans" cxnId="{384DD8A9-5C24-4ECD-8DE6-AB75964107F0}">
      <dgm:prSet/>
      <dgm:spPr/>
      <dgm:t>
        <a:bodyPr/>
        <a:lstStyle/>
        <a:p>
          <a:pPr rtl="1"/>
          <a:endParaRPr lang="ar-SA"/>
        </a:p>
      </dgm:t>
    </dgm:pt>
    <dgm:pt modelId="{AC476367-082A-4974-B4CB-FE5ED2113930}" type="sibTrans" cxnId="{384DD8A9-5C24-4ECD-8DE6-AB75964107F0}">
      <dgm:prSet/>
      <dgm:spPr/>
      <dgm:t>
        <a:bodyPr/>
        <a:lstStyle/>
        <a:p>
          <a:pPr rtl="1"/>
          <a:endParaRPr lang="ar-SA"/>
        </a:p>
      </dgm:t>
    </dgm:pt>
    <dgm:pt modelId="{74DA0473-B9DA-434B-B652-193DA373899E}">
      <dgm:prSet/>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effectLst/>
              <a:latin typeface="Arial" charset="0"/>
              <a:cs typeface="Arial" charset="0"/>
            </a:rPr>
            <a:t>Transect</a:t>
          </a:r>
        </a:p>
      </dgm:t>
    </dgm:pt>
    <dgm:pt modelId="{953F4442-78C4-4ED6-ACE0-C4AF794A012E}" type="parTrans" cxnId="{42B5397D-613A-433D-B7BE-253AA1583618}">
      <dgm:prSet/>
      <dgm:spPr/>
      <dgm:t>
        <a:bodyPr/>
        <a:lstStyle/>
        <a:p>
          <a:pPr rtl="1"/>
          <a:endParaRPr lang="ar-SA"/>
        </a:p>
      </dgm:t>
    </dgm:pt>
    <dgm:pt modelId="{5E2E0856-A0ED-4943-93E7-419B78063382}" type="sibTrans" cxnId="{42B5397D-613A-433D-B7BE-253AA1583618}">
      <dgm:prSet/>
      <dgm:spPr/>
      <dgm:t>
        <a:bodyPr/>
        <a:lstStyle/>
        <a:p>
          <a:pPr rtl="1"/>
          <a:endParaRPr lang="ar-SA"/>
        </a:p>
      </dgm:t>
    </dgm:pt>
    <dgm:pt modelId="{3454D464-F401-4BF4-8CCA-578CC4B35077}">
      <dgm:prSet/>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effectLst/>
              <a:latin typeface="Arial" charset="0"/>
              <a:cs typeface="Arial" charset="0"/>
            </a:rPr>
            <a:t>Bisect</a:t>
          </a:r>
        </a:p>
      </dgm:t>
    </dgm:pt>
    <dgm:pt modelId="{71EA8708-0644-4F5A-9192-33A67E673718}" type="parTrans" cxnId="{D1DA3E22-DC3E-4B7C-8BB3-C82B0F930961}">
      <dgm:prSet/>
      <dgm:spPr>
        <a:blipFill rotWithShape="0">
          <a:blip xmlns:r="http://schemas.openxmlformats.org/officeDocument/2006/relationships" r:embed="rId1"/>
          <a:stretch>
            <a:fillRect/>
          </a:stretch>
        </a:blipFill>
      </dgm:spPr>
      <dgm:t>
        <a:bodyPr/>
        <a:lstStyle/>
        <a:p>
          <a:pPr rtl="1"/>
          <a:endParaRPr lang="ar-SA"/>
        </a:p>
      </dgm:t>
    </dgm:pt>
    <dgm:pt modelId="{340E1B91-5103-4C6D-BAC6-7E71E4808C57}" type="sibTrans" cxnId="{D1DA3E22-DC3E-4B7C-8BB3-C82B0F930961}">
      <dgm:prSet/>
      <dgm:spPr/>
      <dgm:t>
        <a:bodyPr/>
        <a:lstStyle/>
        <a:p>
          <a:pPr rtl="1"/>
          <a:endParaRPr lang="ar-SA"/>
        </a:p>
      </dgm:t>
    </dgm:pt>
    <dgm:pt modelId="{E1800322-D6F2-4C2F-9E51-E7F2F6A98603}">
      <dgm:prSet/>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b="0" i="0" u="none" strike="noStrike" cap="none" normalizeH="0" baseline="0" dirty="0" smtClean="0">
              <a:ln/>
              <a:effectLst/>
              <a:latin typeface="Arial" charset="0"/>
              <a:cs typeface="Arial" charset="0"/>
            </a:rPr>
            <a:t>طريقة المربعات</a:t>
          </a:r>
          <a:endParaRPr kumimoji="0" lang="en-US" b="0" i="0" u="none" strike="noStrike" cap="none" normalizeH="0" baseline="0" dirty="0" smtClean="0">
            <a:ln/>
            <a:effectLst/>
            <a:latin typeface="Arial" charset="0"/>
            <a:cs typeface="Arial" charset="0"/>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effectLst/>
              <a:latin typeface="Arial" charset="0"/>
              <a:cs typeface="Arial" charset="0"/>
            </a:rPr>
            <a:t>Quadrate method</a:t>
          </a:r>
        </a:p>
      </dgm:t>
    </dgm:pt>
    <dgm:pt modelId="{65173B70-DD2A-48AD-8EBA-7986C1C54B36}" type="parTrans" cxnId="{A08FDB8D-2B81-4728-A6BE-42666C0FB1CC}">
      <dgm:prSet/>
      <dgm:spPr/>
      <dgm:t>
        <a:bodyPr/>
        <a:lstStyle/>
        <a:p>
          <a:pPr rtl="1"/>
          <a:endParaRPr lang="ar-SA"/>
        </a:p>
      </dgm:t>
    </dgm:pt>
    <dgm:pt modelId="{8D8DFC43-D4EC-47F7-8116-2DB3F4A6FAE5}" type="sibTrans" cxnId="{A08FDB8D-2B81-4728-A6BE-42666C0FB1CC}">
      <dgm:prSet/>
      <dgm:spPr/>
      <dgm:t>
        <a:bodyPr/>
        <a:lstStyle/>
        <a:p>
          <a:pPr rtl="1"/>
          <a:endParaRPr lang="ar-SA"/>
        </a:p>
      </dgm:t>
    </dgm:pt>
    <dgm:pt modelId="{D29BA9E5-5545-4739-A9BA-24530886DCA0}">
      <dgm:prSet/>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b="1" i="0" u="none" strike="noStrike" cap="none" normalizeH="0" baseline="0" smtClean="0">
              <a:ln/>
              <a:effectLst/>
              <a:latin typeface="Arial" charset="0"/>
              <a:cs typeface="Arial" charset="0"/>
            </a:rPr>
            <a:t>مربع القائمة</a:t>
          </a:r>
        </a:p>
        <a:p>
          <a:pPr marL="0" marR="0" lvl="0" indent="0" algn="ctr" defTabSz="914400" rtl="1" eaLnBrk="1" fontAlgn="base" latinLnBrk="0" hangingPunct="1">
            <a:lnSpc>
              <a:spcPct val="100000"/>
            </a:lnSpc>
            <a:spcBef>
              <a:spcPct val="0"/>
            </a:spcBef>
            <a:spcAft>
              <a:spcPct val="0"/>
            </a:spcAft>
            <a:buClrTx/>
            <a:buSzTx/>
            <a:buFontTx/>
            <a:buNone/>
            <a:tabLst/>
          </a:pPr>
          <a:r>
            <a:rPr kumimoji="0" lang="en-US" b="1" i="0" u="none" strike="noStrike" cap="none" normalizeH="0" baseline="0" smtClean="0">
              <a:ln/>
              <a:effectLst/>
              <a:latin typeface="Arial" charset="0"/>
              <a:cs typeface="Arial" charset="0"/>
            </a:rPr>
            <a:t>List Quadrate</a:t>
          </a:r>
        </a:p>
      </dgm:t>
    </dgm:pt>
    <dgm:pt modelId="{DBE134B8-0227-4E68-9BED-B1ED0532F614}" type="parTrans" cxnId="{BF2B1EFD-5F7D-450E-88E9-7D605E10A930}">
      <dgm:prSet/>
      <dgm:spPr/>
      <dgm:t>
        <a:bodyPr/>
        <a:lstStyle/>
        <a:p>
          <a:pPr rtl="1"/>
          <a:endParaRPr lang="ar-SA"/>
        </a:p>
      </dgm:t>
    </dgm:pt>
    <dgm:pt modelId="{360B09D4-7A1C-4620-94B3-A8898EF62A7F}" type="sibTrans" cxnId="{BF2B1EFD-5F7D-450E-88E9-7D605E10A930}">
      <dgm:prSet/>
      <dgm:spPr/>
      <dgm:t>
        <a:bodyPr/>
        <a:lstStyle/>
        <a:p>
          <a:pPr rtl="1"/>
          <a:endParaRPr lang="ar-SA"/>
        </a:p>
      </dgm:t>
    </dgm:pt>
    <dgm:pt modelId="{73A3DDF6-E701-4ACB-BDB7-389D52744EAB}">
      <dgm:prSet/>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b="1" i="0" u="none" strike="noStrike" cap="none" normalizeH="0" baseline="0" smtClean="0">
              <a:ln/>
              <a:effectLst/>
              <a:latin typeface="Arial" charset="0"/>
              <a:cs typeface="Arial" charset="0"/>
            </a:rPr>
            <a:t>مربع الخريطة</a:t>
          </a:r>
        </a:p>
        <a:p>
          <a:pPr marL="0" marR="0" lvl="0" indent="0" algn="ctr" defTabSz="914400" rtl="1" eaLnBrk="1" fontAlgn="base" latinLnBrk="0" hangingPunct="1">
            <a:lnSpc>
              <a:spcPct val="100000"/>
            </a:lnSpc>
            <a:spcBef>
              <a:spcPct val="0"/>
            </a:spcBef>
            <a:spcAft>
              <a:spcPct val="0"/>
            </a:spcAft>
            <a:buClrTx/>
            <a:buSzTx/>
            <a:buFontTx/>
            <a:buNone/>
            <a:tabLst/>
          </a:pPr>
          <a:r>
            <a:rPr kumimoji="0" lang="en-US" b="1" i="0" u="none" strike="noStrike" cap="none" normalizeH="0" baseline="0" smtClean="0">
              <a:ln/>
              <a:effectLst/>
              <a:latin typeface="Arial" charset="0"/>
              <a:cs typeface="Arial" charset="0"/>
            </a:rPr>
            <a:t>Chart Quadrate</a:t>
          </a:r>
        </a:p>
      </dgm:t>
    </dgm:pt>
    <dgm:pt modelId="{B5FB57F2-070E-4687-A11C-539BB903EBED}" type="parTrans" cxnId="{E5ACB90F-0B59-4AD9-8B35-952E27D87572}">
      <dgm:prSet/>
      <dgm:spPr/>
      <dgm:t>
        <a:bodyPr/>
        <a:lstStyle/>
        <a:p>
          <a:pPr rtl="1"/>
          <a:endParaRPr lang="ar-SA"/>
        </a:p>
      </dgm:t>
    </dgm:pt>
    <dgm:pt modelId="{08D4B49F-258C-432E-B2F1-D6C0E6F2C07D}" type="sibTrans" cxnId="{E5ACB90F-0B59-4AD9-8B35-952E27D87572}">
      <dgm:prSet/>
      <dgm:spPr/>
      <dgm:t>
        <a:bodyPr/>
        <a:lstStyle/>
        <a:p>
          <a:pPr rtl="1"/>
          <a:endParaRPr lang="ar-SA"/>
        </a:p>
      </dgm:t>
    </dgm:pt>
    <dgm:pt modelId="{DCB7004B-354D-45B3-B5DF-9BF0A34F422C}">
      <dgm:prSet/>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b="1" i="0" u="none" strike="noStrike" cap="none" normalizeH="0" baseline="0" dirty="0" smtClean="0">
              <a:ln/>
              <a:effectLst/>
              <a:latin typeface="Arial" charset="0"/>
              <a:cs typeface="Arial" charset="0"/>
            </a:rPr>
            <a:t>المربع المستديم</a:t>
          </a:r>
        </a:p>
        <a:p>
          <a:pPr marL="0" marR="0" lvl="0" indent="0" algn="ctr" defTabSz="914400" rtl="1"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effectLst/>
              <a:latin typeface="Arial" charset="0"/>
              <a:cs typeface="Arial" charset="0"/>
            </a:rPr>
            <a:t>Permanent Quadrate</a:t>
          </a:r>
        </a:p>
      </dgm:t>
    </dgm:pt>
    <dgm:pt modelId="{2A888A44-432B-4676-8BC8-9FD14CC6E92B}" type="parTrans" cxnId="{2D95E3FE-8766-467D-963B-7AF8185BEED8}">
      <dgm:prSet/>
      <dgm:spPr/>
      <dgm:t>
        <a:bodyPr/>
        <a:lstStyle/>
        <a:p>
          <a:pPr rtl="1"/>
          <a:endParaRPr lang="ar-SA"/>
        </a:p>
      </dgm:t>
    </dgm:pt>
    <dgm:pt modelId="{5B986D86-6F77-47F6-A04A-820268108E24}" type="sibTrans" cxnId="{2D95E3FE-8766-467D-963B-7AF8185BEED8}">
      <dgm:prSet/>
      <dgm:spPr/>
      <dgm:t>
        <a:bodyPr/>
        <a:lstStyle/>
        <a:p>
          <a:pPr rtl="1"/>
          <a:endParaRPr lang="ar-SA"/>
        </a:p>
      </dgm:t>
    </dgm:pt>
    <dgm:pt modelId="{9753A902-AB0E-40FD-AF18-B47C2F3558B9}" type="pres">
      <dgm:prSet presAssocID="{82A2F02D-92FF-411E-9C71-827FE10AA24A}" presName="hierChild1" presStyleCnt="0">
        <dgm:presLayoutVars>
          <dgm:orgChart val="1"/>
          <dgm:chPref val="1"/>
          <dgm:dir/>
          <dgm:animOne val="branch"/>
          <dgm:animLvl val="lvl"/>
          <dgm:resizeHandles/>
        </dgm:presLayoutVars>
      </dgm:prSet>
      <dgm:spPr/>
    </dgm:pt>
    <dgm:pt modelId="{0853D7A9-5025-4B7E-8CFD-3D677A328B94}" type="pres">
      <dgm:prSet presAssocID="{CBC7B95E-E41E-4F23-9C41-82BB60EBB24B}" presName="hierRoot1" presStyleCnt="0">
        <dgm:presLayoutVars>
          <dgm:hierBranch/>
        </dgm:presLayoutVars>
      </dgm:prSet>
      <dgm:spPr/>
    </dgm:pt>
    <dgm:pt modelId="{D0782A3B-EBD0-4A6D-9BC0-29012C59A5F2}" type="pres">
      <dgm:prSet presAssocID="{CBC7B95E-E41E-4F23-9C41-82BB60EBB24B}" presName="rootComposite1" presStyleCnt="0"/>
      <dgm:spPr/>
    </dgm:pt>
    <dgm:pt modelId="{491B5B72-51A2-4CA0-AB48-6FF082839D7D}" type="pres">
      <dgm:prSet presAssocID="{CBC7B95E-E41E-4F23-9C41-82BB60EBB24B}" presName="rootText1" presStyleLbl="node0" presStyleIdx="0" presStyleCnt="1">
        <dgm:presLayoutVars>
          <dgm:chPref val="3"/>
        </dgm:presLayoutVars>
      </dgm:prSet>
      <dgm:spPr/>
      <dgm:t>
        <a:bodyPr/>
        <a:lstStyle/>
        <a:p>
          <a:pPr rtl="1"/>
          <a:endParaRPr lang="ar-SA"/>
        </a:p>
      </dgm:t>
    </dgm:pt>
    <dgm:pt modelId="{7D9BA776-0E02-445B-9F92-2C3C8389A0FE}" type="pres">
      <dgm:prSet presAssocID="{CBC7B95E-E41E-4F23-9C41-82BB60EBB24B}" presName="rootConnector1" presStyleLbl="node1" presStyleIdx="0" presStyleCnt="0"/>
      <dgm:spPr/>
      <dgm:t>
        <a:bodyPr/>
        <a:lstStyle/>
        <a:p>
          <a:pPr rtl="1"/>
          <a:endParaRPr lang="ar-SA"/>
        </a:p>
      </dgm:t>
    </dgm:pt>
    <dgm:pt modelId="{BEAA7E8E-D7CF-4040-B0ED-A6680F6F55D6}" type="pres">
      <dgm:prSet presAssocID="{CBC7B95E-E41E-4F23-9C41-82BB60EBB24B}" presName="hierChild2" presStyleCnt="0"/>
      <dgm:spPr/>
    </dgm:pt>
    <dgm:pt modelId="{368AFB6E-6BB2-4DA1-91CC-DF77D628D15E}" type="pres">
      <dgm:prSet presAssocID="{C4B976FB-B206-4C51-9863-50F6B8608743}" presName="Name35" presStyleLbl="parChTrans1D2" presStyleIdx="0" presStyleCnt="2"/>
      <dgm:spPr/>
      <dgm:t>
        <a:bodyPr/>
        <a:lstStyle/>
        <a:p>
          <a:pPr rtl="1"/>
          <a:endParaRPr lang="ar-SA"/>
        </a:p>
      </dgm:t>
    </dgm:pt>
    <dgm:pt modelId="{3EC9C7CC-9C9A-4677-84C0-396532D8D1DE}" type="pres">
      <dgm:prSet presAssocID="{0B9917FE-C914-44AD-A792-00A1E414EAB7}" presName="hierRoot2" presStyleCnt="0">
        <dgm:presLayoutVars>
          <dgm:hierBranch val="l"/>
        </dgm:presLayoutVars>
      </dgm:prSet>
      <dgm:spPr/>
    </dgm:pt>
    <dgm:pt modelId="{F3EBC43A-9D8B-4C5C-9231-225FB562B8BB}" type="pres">
      <dgm:prSet presAssocID="{0B9917FE-C914-44AD-A792-00A1E414EAB7}" presName="rootComposite" presStyleCnt="0"/>
      <dgm:spPr/>
    </dgm:pt>
    <dgm:pt modelId="{EFDCEAE9-A669-4BA6-AC9A-00FF9464DDC5}" type="pres">
      <dgm:prSet presAssocID="{0B9917FE-C914-44AD-A792-00A1E414EAB7}" presName="rootText" presStyleLbl="node2" presStyleIdx="0" presStyleCnt="2" custLinFactNeighborX="-92123" custLinFactNeighborY="-3836">
        <dgm:presLayoutVars>
          <dgm:chPref val="3"/>
        </dgm:presLayoutVars>
      </dgm:prSet>
      <dgm:spPr/>
      <dgm:t>
        <a:bodyPr/>
        <a:lstStyle/>
        <a:p>
          <a:pPr rtl="1"/>
          <a:endParaRPr lang="ar-SA"/>
        </a:p>
      </dgm:t>
    </dgm:pt>
    <dgm:pt modelId="{ED8F9EA4-3A52-431B-9EB5-EE2CD8D86143}" type="pres">
      <dgm:prSet presAssocID="{0B9917FE-C914-44AD-A792-00A1E414EAB7}" presName="rootConnector" presStyleLbl="node2" presStyleIdx="0" presStyleCnt="2"/>
      <dgm:spPr/>
      <dgm:t>
        <a:bodyPr/>
        <a:lstStyle/>
        <a:p>
          <a:pPr rtl="1"/>
          <a:endParaRPr lang="ar-SA"/>
        </a:p>
      </dgm:t>
    </dgm:pt>
    <dgm:pt modelId="{BECAA415-8C06-46B0-AD56-E5FF5311734F}" type="pres">
      <dgm:prSet presAssocID="{0B9917FE-C914-44AD-A792-00A1E414EAB7}" presName="hierChild4" presStyleCnt="0"/>
      <dgm:spPr/>
    </dgm:pt>
    <dgm:pt modelId="{EB416371-77DF-4D06-8F2D-F05B1CEA2CE2}" type="pres">
      <dgm:prSet presAssocID="{953F4442-78C4-4ED6-ACE0-C4AF794A012E}" presName="Name50" presStyleLbl="parChTrans1D3" presStyleIdx="0" presStyleCnt="5"/>
      <dgm:spPr/>
      <dgm:t>
        <a:bodyPr/>
        <a:lstStyle/>
        <a:p>
          <a:pPr rtl="1"/>
          <a:endParaRPr lang="ar-SA"/>
        </a:p>
      </dgm:t>
    </dgm:pt>
    <dgm:pt modelId="{17E6C803-AE21-4D6F-8EE8-48BB565D6399}" type="pres">
      <dgm:prSet presAssocID="{74DA0473-B9DA-434B-B652-193DA373899E}" presName="hierRoot2" presStyleCnt="0">
        <dgm:presLayoutVars>
          <dgm:hierBranch val="r"/>
        </dgm:presLayoutVars>
      </dgm:prSet>
      <dgm:spPr/>
    </dgm:pt>
    <dgm:pt modelId="{5F395FE2-2F95-44D8-8D13-AC7B41561DAC}" type="pres">
      <dgm:prSet presAssocID="{74DA0473-B9DA-434B-B652-193DA373899E}" presName="rootComposite" presStyleCnt="0"/>
      <dgm:spPr/>
    </dgm:pt>
    <dgm:pt modelId="{D457F577-6767-4793-BE4C-C0C2F6A15BEF}" type="pres">
      <dgm:prSet presAssocID="{74DA0473-B9DA-434B-B652-193DA373899E}" presName="rootText" presStyleLbl="node3" presStyleIdx="0" presStyleCnt="5" custLinFactX="-40886" custLinFactNeighborX="-100000" custLinFactNeighborY="38572">
        <dgm:presLayoutVars>
          <dgm:chPref val="3"/>
        </dgm:presLayoutVars>
      </dgm:prSet>
      <dgm:spPr/>
      <dgm:t>
        <a:bodyPr/>
        <a:lstStyle/>
        <a:p>
          <a:pPr rtl="1"/>
          <a:endParaRPr lang="ar-SA"/>
        </a:p>
      </dgm:t>
    </dgm:pt>
    <dgm:pt modelId="{8749022D-0311-4D84-B9BF-1FC75108F2EE}" type="pres">
      <dgm:prSet presAssocID="{74DA0473-B9DA-434B-B652-193DA373899E}" presName="rootConnector" presStyleLbl="node3" presStyleIdx="0" presStyleCnt="5"/>
      <dgm:spPr/>
      <dgm:t>
        <a:bodyPr/>
        <a:lstStyle/>
        <a:p>
          <a:pPr rtl="1"/>
          <a:endParaRPr lang="ar-SA"/>
        </a:p>
      </dgm:t>
    </dgm:pt>
    <dgm:pt modelId="{EF189459-483C-4F76-8B6A-4C52FBD8E116}" type="pres">
      <dgm:prSet presAssocID="{74DA0473-B9DA-434B-B652-193DA373899E}" presName="hierChild4" presStyleCnt="0"/>
      <dgm:spPr/>
    </dgm:pt>
    <dgm:pt modelId="{653A3E28-9359-4217-BA5C-1871AA0DC1FB}" type="pres">
      <dgm:prSet presAssocID="{74DA0473-B9DA-434B-B652-193DA373899E}" presName="hierChild5" presStyleCnt="0"/>
      <dgm:spPr/>
    </dgm:pt>
    <dgm:pt modelId="{59C0A095-AABB-4609-B223-B69403EE1207}" type="pres">
      <dgm:prSet presAssocID="{71EA8708-0644-4F5A-9192-33A67E673718}" presName="Name50" presStyleLbl="parChTrans1D3" presStyleIdx="1" presStyleCnt="5"/>
      <dgm:spPr/>
      <dgm:t>
        <a:bodyPr/>
        <a:lstStyle/>
        <a:p>
          <a:pPr rtl="1"/>
          <a:endParaRPr lang="ar-SA"/>
        </a:p>
      </dgm:t>
    </dgm:pt>
    <dgm:pt modelId="{2CE4B425-42B7-4A25-B487-74E5B5998971}" type="pres">
      <dgm:prSet presAssocID="{3454D464-F401-4BF4-8CCA-578CC4B35077}" presName="hierRoot2" presStyleCnt="0">
        <dgm:presLayoutVars>
          <dgm:hierBranch val="r"/>
        </dgm:presLayoutVars>
      </dgm:prSet>
      <dgm:spPr/>
    </dgm:pt>
    <dgm:pt modelId="{B156E65E-3C5E-47E2-BED4-BCD0E7DB10DB}" type="pres">
      <dgm:prSet presAssocID="{3454D464-F401-4BF4-8CCA-578CC4B35077}" presName="rootComposite" presStyleCnt="0"/>
      <dgm:spPr/>
    </dgm:pt>
    <dgm:pt modelId="{40C4C2E5-A8A1-4361-9772-356299DA4240}" type="pres">
      <dgm:prSet presAssocID="{3454D464-F401-4BF4-8CCA-578CC4B35077}" presName="rootText" presStyleLbl="node3" presStyleIdx="1" presStyleCnt="5" custLinFactY="-3428" custLinFactNeighborX="2030" custLinFactNeighborY="-100000">
        <dgm:presLayoutVars>
          <dgm:chPref val="3"/>
        </dgm:presLayoutVars>
      </dgm:prSet>
      <dgm:spPr/>
      <dgm:t>
        <a:bodyPr/>
        <a:lstStyle/>
        <a:p>
          <a:pPr rtl="1"/>
          <a:endParaRPr lang="ar-SA"/>
        </a:p>
      </dgm:t>
    </dgm:pt>
    <dgm:pt modelId="{08B6062F-9530-4E55-AC0E-00FFAE20A0AB}" type="pres">
      <dgm:prSet presAssocID="{3454D464-F401-4BF4-8CCA-578CC4B35077}" presName="rootConnector" presStyleLbl="node3" presStyleIdx="1" presStyleCnt="5"/>
      <dgm:spPr/>
      <dgm:t>
        <a:bodyPr/>
        <a:lstStyle/>
        <a:p>
          <a:pPr rtl="1"/>
          <a:endParaRPr lang="ar-SA"/>
        </a:p>
      </dgm:t>
    </dgm:pt>
    <dgm:pt modelId="{FDCDB4C2-2665-4C56-AA05-EEF0D928B2C5}" type="pres">
      <dgm:prSet presAssocID="{3454D464-F401-4BF4-8CCA-578CC4B35077}" presName="hierChild4" presStyleCnt="0"/>
      <dgm:spPr/>
    </dgm:pt>
    <dgm:pt modelId="{F1AB3930-BEA8-4E02-AFD0-ACA9210EB768}" type="pres">
      <dgm:prSet presAssocID="{3454D464-F401-4BF4-8CCA-578CC4B35077}" presName="hierChild5" presStyleCnt="0"/>
      <dgm:spPr/>
    </dgm:pt>
    <dgm:pt modelId="{2D7CC7E1-C817-4F0F-9137-ECE6CB4FAEAE}" type="pres">
      <dgm:prSet presAssocID="{0B9917FE-C914-44AD-A792-00A1E414EAB7}" presName="hierChild5" presStyleCnt="0"/>
      <dgm:spPr/>
    </dgm:pt>
    <dgm:pt modelId="{2A2A4D8D-C983-44E9-A049-3823E2A1484D}" type="pres">
      <dgm:prSet presAssocID="{65173B70-DD2A-48AD-8EBA-7986C1C54B36}" presName="Name35" presStyleLbl="parChTrans1D2" presStyleIdx="1" presStyleCnt="2"/>
      <dgm:spPr/>
      <dgm:t>
        <a:bodyPr/>
        <a:lstStyle/>
        <a:p>
          <a:pPr rtl="1"/>
          <a:endParaRPr lang="ar-SA"/>
        </a:p>
      </dgm:t>
    </dgm:pt>
    <dgm:pt modelId="{18FF86BF-3B89-4713-9CF3-F197CBAD5E21}" type="pres">
      <dgm:prSet presAssocID="{E1800322-D6F2-4C2F-9E51-E7F2F6A98603}" presName="hierRoot2" presStyleCnt="0">
        <dgm:presLayoutVars>
          <dgm:hierBranch val="l"/>
        </dgm:presLayoutVars>
      </dgm:prSet>
      <dgm:spPr/>
    </dgm:pt>
    <dgm:pt modelId="{9830BDC9-B452-46E4-B45C-25AF84774382}" type="pres">
      <dgm:prSet presAssocID="{E1800322-D6F2-4C2F-9E51-E7F2F6A98603}" presName="rootComposite" presStyleCnt="0"/>
      <dgm:spPr/>
    </dgm:pt>
    <dgm:pt modelId="{9AB1D093-7605-450B-B2EA-F3376A7C201C}" type="pres">
      <dgm:prSet presAssocID="{E1800322-D6F2-4C2F-9E51-E7F2F6A98603}" presName="rootText" presStyleLbl="node2" presStyleIdx="1" presStyleCnt="2" custLinFactNeighborX="54269" custLinFactNeighborY="-3836">
        <dgm:presLayoutVars>
          <dgm:chPref val="3"/>
        </dgm:presLayoutVars>
      </dgm:prSet>
      <dgm:spPr/>
      <dgm:t>
        <a:bodyPr/>
        <a:lstStyle/>
        <a:p>
          <a:pPr rtl="1"/>
          <a:endParaRPr lang="ar-SA"/>
        </a:p>
      </dgm:t>
    </dgm:pt>
    <dgm:pt modelId="{FC9BAD0B-FBB9-4D07-B767-23E17A5CE77A}" type="pres">
      <dgm:prSet presAssocID="{E1800322-D6F2-4C2F-9E51-E7F2F6A98603}" presName="rootConnector" presStyleLbl="node2" presStyleIdx="1" presStyleCnt="2"/>
      <dgm:spPr/>
      <dgm:t>
        <a:bodyPr/>
        <a:lstStyle/>
        <a:p>
          <a:pPr rtl="1"/>
          <a:endParaRPr lang="ar-SA"/>
        </a:p>
      </dgm:t>
    </dgm:pt>
    <dgm:pt modelId="{85F9C7D7-15A0-41A0-ABA8-A69CCFB18155}" type="pres">
      <dgm:prSet presAssocID="{E1800322-D6F2-4C2F-9E51-E7F2F6A98603}" presName="hierChild4" presStyleCnt="0"/>
      <dgm:spPr/>
    </dgm:pt>
    <dgm:pt modelId="{1C387270-06B8-4F69-ADF6-3EA1195E5CAA}" type="pres">
      <dgm:prSet presAssocID="{DBE134B8-0227-4E68-9BED-B1ED0532F614}" presName="Name50" presStyleLbl="parChTrans1D3" presStyleIdx="2" presStyleCnt="5"/>
      <dgm:spPr/>
      <dgm:t>
        <a:bodyPr/>
        <a:lstStyle/>
        <a:p>
          <a:pPr rtl="1"/>
          <a:endParaRPr lang="ar-SA"/>
        </a:p>
      </dgm:t>
    </dgm:pt>
    <dgm:pt modelId="{845AB8C1-4F3D-4EF0-BD93-CFC7C9D58A45}" type="pres">
      <dgm:prSet presAssocID="{D29BA9E5-5545-4739-A9BA-24530886DCA0}" presName="hierRoot2" presStyleCnt="0">
        <dgm:presLayoutVars>
          <dgm:hierBranch val="r"/>
        </dgm:presLayoutVars>
      </dgm:prSet>
      <dgm:spPr/>
    </dgm:pt>
    <dgm:pt modelId="{7601A578-C5AB-48AC-AB60-1266E515A475}" type="pres">
      <dgm:prSet presAssocID="{D29BA9E5-5545-4739-A9BA-24530886DCA0}" presName="rootComposite" presStyleCnt="0"/>
      <dgm:spPr/>
    </dgm:pt>
    <dgm:pt modelId="{36F80CB0-C46D-4E56-A4AD-A9A80024D78C}" type="pres">
      <dgm:prSet presAssocID="{D29BA9E5-5545-4739-A9BA-24530886DCA0}" presName="rootText" presStyleLbl="node3" presStyleIdx="2" presStyleCnt="5" custLinFactNeighborX="28557" custLinFactNeighborY="1690">
        <dgm:presLayoutVars>
          <dgm:chPref val="3"/>
        </dgm:presLayoutVars>
      </dgm:prSet>
      <dgm:spPr/>
      <dgm:t>
        <a:bodyPr/>
        <a:lstStyle/>
        <a:p>
          <a:pPr rtl="1"/>
          <a:endParaRPr lang="ar-SA"/>
        </a:p>
      </dgm:t>
    </dgm:pt>
    <dgm:pt modelId="{D1047A8E-BA56-4697-B651-C82FE239FDE3}" type="pres">
      <dgm:prSet presAssocID="{D29BA9E5-5545-4739-A9BA-24530886DCA0}" presName="rootConnector" presStyleLbl="node3" presStyleIdx="2" presStyleCnt="5"/>
      <dgm:spPr/>
      <dgm:t>
        <a:bodyPr/>
        <a:lstStyle/>
        <a:p>
          <a:pPr rtl="1"/>
          <a:endParaRPr lang="ar-SA"/>
        </a:p>
      </dgm:t>
    </dgm:pt>
    <dgm:pt modelId="{D5DF314D-30DD-464C-9306-DD7E75AF95D8}" type="pres">
      <dgm:prSet presAssocID="{D29BA9E5-5545-4739-A9BA-24530886DCA0}" presName="hierChild4" presStyleCnt="0"/>
      <dgm:spPr/>
    </dgm:pt>
    <dgm:pt modelId="{E0FBA681-24F1-4089-A7D7-9081441C9225}" type="pres">
      <dgm:prSet presAssocID="{D29BA9E5-5545-4739-A9BA-24530886DCA0}" presName="hierChild5" presStyleCnt="0"/>
      <dgm:spPr/>
    </dgm:pt>
    <dgm:pt modelId="{53C7ACA2-C7F5-470C-8839-BEA24776CABE}" type="pres">
      <dgm:prSet presAssocID="{B5FB57F2-070E-4687-A11C-539BB903EBED}" presName="Name50" presStyleLbl="parChTrans1D3" presStyleIdx="3" presStyleCnt="5"/>
      <dgm:spPr/>
      <dgm:t>
        <a:bodyPr/>
        <a:lstStyle/>
        <a:p>
          <a:pPr rtl="1"/>
          <a:endParaRPr lang="ar-SA"/>
        </a:p>
      </dgm:t>
    </dgm:pt>
    <dgm:pt modelId="{12991F68-3297-418D-8013-2A7C3E73A77D}" type="pres">
      <dgm:prSet presAssocID="{73A3DDF6-E701-4ACB-BDB7-389D52744EAB}" presName="hierRoot2" presStyleCnt="0">
        <dgm:presLayoutVars>
          <dgm:hierBranch val="r"/>
        </dgm:presLayoutVars>
      </dgm:prSet>
      <dgm:spPr/>
    </dgm:pt>
    <dgm:pt modelId="{3A825460-CFBF-490E-94D2-8A8F8BC992EF}" type="pres">
      <dgm:prSet presAssocID="{73A3DDF6-E701-4ACB-BDB7-389D52744EAB}" presName="rootComposite" presStyleCnt="0"/>
      <dgm:spPr/>
    </dgm:pt>
    <dgm:pt modelId="{4A69A34D-E1C2-41F9-BD8F-7CFA57022E4D}" type="pres">
      <dgm:prSet presAssocID="{73A3DDF6-E701-4ACB-BDB7-389D52744EAB}" presName="rootText" presStyleLbl="node3" presStyleIdx="3" presStyleCnt="5" custLinFactNeighborX="33167" custLinFactNeighborY="-2004">
        <dgm:presLayoutVars>
          <dgm:chPref val="3"/>
        </dgm:presLayoutVars>
      </dgm:prSet>
      <dgm:spPr/>
      <dgm:t>
        <a:bodyPr/>
        <a:lstStyle/>
        <a:p>
          <a:pPr rtl="1"/>
          <a:endParaRPr lang="ar-SA"/>
        </a:p>
      </dgm:t>
    </dgm:pt>
    <dgm:pt modelId="{C9C88422-520D-4525-B9C6-3A20C7A0D08D}" type="pres">
      <dgm:prSet presAssocID="{73A3DDF6-E701-4ACB-BDB7-389D52744EAB}" presName="rootConnector" presStyleLbl="node3" presStyleIdx="3" presStyleCnt="5"/>
      <dgm:spPr/>
      <dgm:t>
        <a:bodyPr/>
        <a:lstStyle/>
        <a:p>
          <a:pPr rtl="1"/>
          <a:endParaRPr lang="ar-SA"/>
        </a:p>
      </dgm:t>
    </dgm:pt>
    <dgm:pt modelId="{AFDB0473-D744-4531-A245-EAC6BDF8C789}" type="pres">
      <dgm:prSet presAssocID="{73A3DDF6-E701-4ACB-BDB7-389D52744EAB}" presName="hierChild4" presStyleCnt="0"/>
      <dgm:spPr/>
    </dgm:pt>
    <dgm:pt modelId="{D41FB973-2F3D-49CD-9908-287FBAAC2BDB}" type="pres">
      <dgm:prSet presAssocID="{73A3DDF6-E701-4ACB-BDB7-389D52744EAB}" presName="hierChild5" presStyleCnt="0"/>
      <dgm:spPr/>
    </dgm:pt>
    <dgm:pt modelId="{B4C80C7D-93C2-4D97-903F-95D52C0D9333}" type="pres">
      <dgm:prSet presAssocID="{2A888A44-432B-4676-8BC8-9FD14CC6E92B}" presName="Name50" presStyleLbl="parChTrans1D3" presStyleIdx="4" presStyleCnt="5"/>
      <dgm:spPr/>
      <dgm:t>
        <a:bodyPr/>
        <a:lstStyle/>
        <a:p>
          <a:pPr rtl="1"/>
          <a:endParaRPr lang="ar-SA"/>
        </a:p>
      </dgm:t>
    </dgm:pt>
    <dgm:pt modelId="{43754F0A-6863-450E-9AF0-8DD073D2705A}" type="pres">
      <dgm:prSet presAssocID="{DCB7004B-354D-45B3-B5DF-9BF0A34F422C}" presName="hierRoot2" presStyleCnt="0">
        <dgm:presLayoutVars>
          <dgm:hierBranch val="r"/>
        </dgm:presLayoutVars>
      </dgm:prSet>
      <dgm:spPr/>
    </dgm:pt>
    <dgm:pt modelId="{6B1F11A4-A99D-47CB-939E-856C0ED6F548}" type="pres">
      <dgm:prSet presAssocID="{DCB7004B-354D-45B3-B5DF-9BF0A34F422C}" presName="rootComposite" presStyleCnt="0"/>
      <dgm:spPr/>
    </dgm:pt>
    <dgm:pt modelId="{5F019186-DB38-4E31-998D-5CD91376B05C}" type="pres">
      <dgm:prSet presAssocID="{DCB7004B-354D-45B3-B5DF-9BF0A34F422C}" presName="rootText" presStyleLbl="node3" presStyleIdx="4" presStyleCnt="5" custLinFactNeighborX="37777" custLinFactNeighborY="-5698">
        <dgm:presLayoutVars>
          <dgm:chPref val="3"/>
        </dgm:presLayoutVars>
      </dgm:prSet>
      <dgm:spPr/>
      <dgm:t>
        <a:bodyPr/>
        <a:lstStyle/>
        <a:p>
          <a:pPr rtl="1"/>
          <a:endParaRPr lang="ar-SA"/>
        </a:p>
      </dgm:t>
    </dgm:pt>
    <dgm:pt modelId="{0A7E3526-6D79-4BE6-8664-36EB3389B3B4}" type="pres">
      <dgm:prSet presAssocID="{DCB7004B-354D-45B3-B5DF-9BF0A34F422C}" presName="rootConnector" presStyleLbl="node3" presStyleIdx="4" presStyleCnt="5"/>
      <dgm:spPr/>
      <dgm:t>
        <a:bodyPr/>
        <a:lstStyle/>
        <a:p>
          <a:pPr rtl="1"/>
          <a:endParaRPr lang="ar-SA"/>
        </a:p>
      </dgm:t>
    </dgm:pt>
    <dgm:pt modelId="{D888E763-A7B4-4291-B636-A94DEC378CA2}" type="pres">
      <dgm:prSet presAssocID="{DCB7004B-354D-45B3-B5DF-9BF0A34F422C}" presName="hierChild4" presStyleCnt="0"/>
      <dgm:spPr/>
    </dgm:pt>
    <dgm:pt modelId="{6E97ABD0-D6B0-4EF5-A169-7D2451B58014}" type="pres">
      <dgm:prSet presAssocID="{DCB7004B-354D-45B3-B5DF-9BF0A34F422C}" presName="hierChild5" presStyleCnt="0"/>
      <dgm:spPr/>
    </dgm:pt>
    <dgm:pt modelId="{AC07116E-B8E1-4BB7-8518-B973AA504800}" type="pres">
      <dgm:prSet presAssocID="{E1800322-D6F2-4C2F-9E51-E7F2F6A98603}" presName="hierChild5" presStyleCnt="0"/>
      <dgm:spPr/>
    </dgm:pt>
    <dgm:pt modelId="{1A265721-29B2-4B62-AF07-38D2212578B3}" type="pres">
      <dgm:prSet presAssocID="{CBC7B95E-E41E-4F23-9C41-82BB60EBB24B}" presName="hierChild3" presStyleCnt="0"/>
      <dgm:spPr/>
    </dgm:pt>
  </dgm:ptLst>
  <dgm:cxnLst>
    <dgm:cxn modelId="{A08FDB8D-2B81-4728-A6BE-42666C0FB1CC}" srcId="{CBC7B95E-E41E-4F23-9C41-82BB60EBB24B}" destId="{E1800322-D6F2-4C2F-9E51-E7F2F6A98603}" srcOrd="1" destOrd="0" parTransId="{65173B70-DD2A-48AD-8EBA-7986C1C54B36}" sibTransId="{8D8DFC43-D4EC-47F7-8116-2DB3F4A6FAE5}"/>
    <dgm:cxn modelId="{A032022E-0551-4E6F-94C0-34C8DB145635}" type="presOf" srcId="{CBC7B95E-E41E-4F23-9C41-82BB60EBB24B}" destId="{491B5B72-51A2-4CA0-AB48-6FF082839D7D}" srcOrd="0" destOrd="0" presId="urn:microsoft.com/office/officeart/2005/8/layout/orgChart1"/>
    <dgm:cxn modelId="{384DD8A9-5C24-4ECD-8DE6-AB75964107F0}" srcId="{CBC7B95E-E41E-4F23-9C41-82BB60EBB24B}" destId="{0B9917FE-C914-44AD-A792-00A1E414EAB7}" srcOrd="0" destOrd="0" parTransId="{C4B976FB-B206-4C51-9863-50F6B8608743}" sibTransId="{AC476367-082A-4974-B4CB-FE5ED2113930}"/>
    <dgm:cxn modelId="{BA09301F-11A2-4FB4-8290-CC4691D03647}" type="presOf" srcId="{DCB7004B-354D-45B3-B5DF-9BF0A34F422C}" destId="{0A7E3526-6D79-4BE6-8664-36EB3389B3B4}" srcOrd="1" destOrd="0" presId="urn:microsoft.com/office/officeart/2005/8/layout/orgChart1"/>
    <dgm:cxn modelId="{BD8CA2D8-0B4E-4864-92DE-4D46B2E65494}" type="presOf" srcId="{65173B70-DD2A-48AD-8EBA-7986C1C54B36}" destId="{2A2A4D8D-C983-44E9-A049-3823E2A1484D}" srcOrd="0" destOrd="0" presId="urn:microsoft.com/office/officeart/2005/8/layout/orgChart1"/>
    <dgm:cxn modelId="{B7948A20-4237-49B0-8336-CEA729F65698}" type="presOf" srcId="{0B9917FE-C914-44AD-A792-00A1E414EAB7}" destId="{EFDCEAE9-A669-4BA6-AC9A-00FF9464DDC5}" srcOrd="0" destOrd="0" presId="urn:microsoft.com/office/officeart/2005/8/layout/orgChart1"/>
    <dgm:cxn modelId="{CA5871D6-3FA0-483C-A62B-F9522D325E73}" type="presOf" srcId="{E1800322-D6F2-4C2F-9E51-E7F2F6A98603}" destId="{9AB1D093-7605-450B-B2EA-F3376A7C201C}" srcOrd="0" destOrd="0" presId="urn:microsoft.com/office/officeart/2005/8/layout/orgChart1"/>
    <dgm:cxn modelId="{3FC8CDE1-352D-4D67-8868-4A928943EE89}" type="presOf" srcId="{CBC7B95E-E41E-4F23-9C41-82BB60EBB24B}" destId="{7D9BA776-0E02-445B-9F92-2C3C8389A0FE}" srcOrd="1" destOrd="0" presId="urn:microsoft.com/office/officeart/2005/8/layout/orgChart1"/>
    <dgm:cxn modelId="{CD2CCE3C-5602-40AD-AF60-50E4C3376826}" type="presOf" srcId="{3454D464-F401-4BF4-8CCA-578CC4B35077}" destId="{08B6062F-9530-4E55-AC0E-00FFAE20A0AB}" srcOrd="1" destOrd="0" presId="urn:microsoft.com/office/officeart/2005/8/layout/orgChart1"/>
    <dgm:cxn modelId="{383CCF98-1464-49F5-B9B1-2CD7520EBAFB}" type="presOf" srcId="{74DA0473-B9DA-434B-B652-193DA373899E}" destId="{D457F577-6767-4793-BE4C-C0C2F6A15BEF}" srcOrd="0" destOrd="0" presId="urn:microsoft.com/office/officeart/2005/8/layout/orgChart1"/>
    <dgm:cxn modelId="{E5ACB90F-0B59-4AD9-8B35-952E27D87572}" srcId="{E1800322-D6F2-4C2F-9E51-E7F2F6A98603}" destId="{73A3DDF6-E701-4ACB-BDB7-389D52744EAB}" srcOrd="1" destOrd="0" parTransId="{B5FB57F2-070E-4687-A11C-539BB903EBED}" sibTransId="{08D4B49F-258C-432E-B2F1-D6C0E6F2C07D}"/>
    <dgm:cxn modelId="{2E9C5801-5E74-4563-B9DB-A1AD64686BD8}" type="presOf" srcId="{D29BA9E5-5545-4739-A9BA-24530886DCA0}" destId="{36F80CB0-C46D-4E56-A4AD-A9A80024D78C}" srcOrd="0" destOrd="0" presId="urn:microsoft.com/office/officeart/2005/8/layout/orgChart1"/>
    <dgm:cxn modelId="{C643E5B1-BDEC-4A20-95D9-E7CDC408FDA2}" type="presOf" srcId="{C4B976FB-B206-4C51-9863-50F6B8608743}" destId="{368AFB6E-6BB2-4DA1-91CC-DF77D628D15E}" srcOrd="0" destOrd="0" presId="urn:microsoft.com/office/officeart/2005/8/layout/orgChart1"/>
    <dgm:cxn modelId="{BF2B1EFD-5F7D-450E-88E9-7D605E10A930}" srcId="{E1800322-D6F2-4C2F-9E51-E7F2F6A98603}" destId="{D29BA9E5-5545-4739-A9BA-24530886DCA0}" srcOrd="0" destOrd="0" parTransId="{DBE134B8-0227-4E68-9BED-B1ED0532F614}" sibTransId="{360B09D4-7A1C-4620-94B3-A8898EF62A7F}"/>
    <dgm:cxn modelId="{5D3926C0-6C55-4957-BFCC-C8379D0C504D}" type="presOf" srcId="{2A888A44-432B-4676-8BC8-9FD14CC6E92B}" destId="{B4C80C7D-93C2-4D97-903F-95D52C0D9333}" srcOrd="0" destOrd="0" presId="urn:microsoft.com/office/officeart/2005/8/layout/orgChart1"/>
    <dgm:cxn modelId="{5C393240-F8D7-475A-9169-2E6AAA8A03F2}" type="presOf" srcId="{3454D464-F401-4BF4-8CCA-578CC4B35077}" destId="{40C4C2E5-A8A1-4361-9772-356299DA4240}" srcOrd="0" destOrd="0" presId="urn:microsoft.com/office/officeart/2005/8/layout/orgChart1"/>
    <dgm:cxn modelId="{ADAA9C34-F8FF-496D-9C7C-09C211AD14E0}" srcId="{82A2F02D-92FF-411E-9C71-827FE10AA24A}" destId="{CBC7B95E-E41E-4F23-9C41-82BB60EBB24B}" srcOrd="0" destOrd="0" parTransId="{414BE94E-909F-4179-8656-15281BA5AB25}" sibTransId="{B9A90994-1048-4278-97EE-074F2A31CD0D}"/>
    <dgm:cxn modelId="{4B9328F6-109B-485A-83C3-C501B02C769B}" type="presOf" srcId="{73A3DDF6-E701-4ACB-BDB7-389D52744EAB}" destId="{4A69A34D-E1C2-41F9-BD8F-7CFA57022E4D}" srcOrd="0" destOrd="0" presId="urn:microsoft.com/office/officeart/2005/8/layout/orgChart1"/>
    <dgm:cxn modelId="{19DBF4D5-6459-4C50-A052-E170DC8E4D14}" type="presOf" srcId="{73A3DDF6-E701-4ACB-BDB7-389D52744EAB}" destId="{C9C88422-520D-4525-B9C6-3A20C7A0D08D}" srcOrd="1" destOrd="0" presId="urn:microsoft.com/office/officeart/2005/8/layout/orgChart1"/>
    <dgm:cxn modelId="{1BA5228B-46C5-4C6D-86CE-36116EE65584}" type="presOf" srcId="{B5FB57F2-070E-4687-A11C-539BB903EBED}" destId="{53C7ACA2-C7F5-470C-8839-BEA24776CABE}" srcOrd="0" destOrd="0" presId="urn:microsoft.com/office/officeart/2005/8/layout/orgChart1"/>
    <dgm:cxn modelId="{42B5397D-613A-433D-B7BE-253AA1583618}" srcId="{0B9917FE-C914-44AD-A792-00A1E414EAB7}" destId="{74DA0473-B9DA-434B-B652-193DA373899E}" srcOrd="0" destOrd="0" parTransId="{953F4442-78C4-4ED6-ACE0-C4AF794A012E}" sibTransId="{5E2E0856-A0ED-4943-93E7-419B78063382}"/>
    <dgm:cxn modelId="{7BF17F49-B73A-4104-9345-815C51AC53ED}" type="presOf" srcId="{82A2F02D-92FF-411E-9C71-827FE10AA24A}" destId="{9753A902-AB0E-40FD-AF18-B47C2F3558B9}" srcOrd="0" destOrd="0" presId="urn:microsoft.com/office/officeart/2005/8/layout/orgChart1"/>
    <dgm:cxn modelId="{3A667D0D-6958-430E-B4E2-9CB768CC7419}" type="presOf" srcId="{953F4442-78C4-4ED6-ACE0-C4AF794A012E}" destId="{EB416371-77DF-4D06-8F2D-F05B1CEA2CE2}" srcOrd="0" destOrd="0" presId="urn:microsoft.com/office/officeart/2005/8/layout/orgChart1"/>
    <dgm:cxn modelId="{7BF540C3-6E64-4733-A469-A942025569D9}" type="presOf" srcId="{71EA8708-0644-4F5A-9192-33A67E673718}" destId="{59C0A095-AABB-4609-B223-B69403EE1207}" srcOrd="0" destOrd="0" presId="urn:microsoft.com/office/officeart/2005/8/layout/orgChart1"/>
    <dgm:cxn modelId="{97BC5C7E-470B-4D1A-90AD-0D7B13A061C4}" type="presOf" srcId="{74DA0473-B9DA-434B-B652-193DA373899E}" destId="{8749022D-0311-4D84-B9BF-1FC75108F2EE}" srcOrd="1" destOrd="0" presId="urn:microsoft.com/office/officeart/2005/8/layout/orgChart1"/>
    <dgm:cxn modelId="{D1DA3E22-DC3E-4B7C-8BB3-C82B0F930961}" srcId="{0B9917FE-C914-44AD-A792-00A1E414EAB7}" destId="{3454D464-F401-4BF4-8CCA-578CC4B35077}" srcOrd="1" destOrd="0" parTransId="{71EA8708-0644-4F5A-9192-33A67E673718}" sibTransId="{340E1B91-5103-4C6D-BAC6-7E71E4808C57}"/>
    <dgm:cxn modelId="{00B17EDE-74C2-45D0-BBB1-2D86A8199D11}" type="presOf" srcId="{DBE134B8-0227-4E68-9BED-B1ED0532F614}" destId="{1C387270-06B8-4F69-ADF6-3EA1195E5CAA}" srcOrd="0" destOrd="0" presId="urn:microsoft.com/office/officeart/2005/8/layout/orgChart1"/>
    <dgm:cxn modelId="{6FCB6D14-17FD-454E-BBD0-EBAE870DA412}" type="presOf" srcId="{E1800322-D6F2-4C2F-9E51-E7F2F6A98603}" destId="{FC9BAD0B-FBB9-4D07-B767-23E17A5CE77A}" srcOrd="1" destOrd="0" presId="urn:microsoft.com/office/officeart/2005/8/layout/orgChart1"/>
    <dgm:cxn modelId="{7DA4EAA9-591F-46E3-91BE-541B7B9627B1}" type="presOf" srcId="{0B9917FE-C914-44AD-A792-00A1E414EAB7}" destId="{ED8F9EA4-3A52-431B-9EB5-EE2CD8D86143}" srcOrd="1" destOrd="0" presId="urn:microsoft.com/office/officeart/2005/8/layout/orgChart1"/>
    <dgm:cxn modelId="{91F031F1-8E8D-4D47-AE36-614917AFB9B1}" type="presOf" srcId="{D29BA9E5-5545-4739-A9BA-24530886DCA0}" destId="{D1047A8E-BA56-4697-B651-C82FE239FDE3}" srcOrd="1" destOrd="0" presId="urn:microsoft.com/office/officeart/2005/8/layout/orgChart1"/>
    <dgm:cxn modelId="{2D95E3FE-8766-467D-963B-7AF8185BEED8}" srcId="{E1800322-D6F2-4C2F-9E51-E7F2F6A98603}" destId="{DCB7004B-354D-45B3-B5DF-9BF0A34F422C}" srcOrd="2" destOrd="0" parTransId="{2A888A44-432B-4676-8BC8-9FD14CC6E92B}" sibTransId="{5B986D86-6F77-47F6-A04A-820268108E24}"/>
    <dgm:cxn modelId="{6908718A-237E-47F7-98FF-4727A9158EA2}" type="presOf" srcId="{DCB7004B-354D-45B3-B5DF-9BF0A34F422C}" destId="{5F019186-DB38-4E31-998D-5CD91376B05C}" srcOrd="0" destOrd="0" presId="urn:microsoft.com/office/officeart/2005/8/layout/orgChart1"/>
    <dgm:cxn modelId="{71BCB8CD-C4D1-4F2B-90BC-4068CF59D7C2}" type="presParOf" srcId="{9753A902-AB0E-40FD-AF18-B47C2F3558B9}" destId="{0853D7A9-5025-4B7E-8CFD-3D677A328B94}" srcOrd="0" destOrd="0" presId="urn:microsoft.com/office/officeart/2005/8/layout/orgChart1"/>
    <dgm:cxn modelId="{3FE68D6F-1EEF-490F-9185-0E9D9378A8D5}" type="presParOf" srcId="{0853D7A9-5025-4B7E-8CFD-3D677A328B94}" destId="{D0782A3B-EBD0-4A6D-9BC0-29012C59A5F2}" srcOrd="0" destOrd="0" presId="urn:microsoft.com/office/officeart/2005/8/layout/orgChart1"/>
    <dgm:cxn modelId="{C6100FF6-D304-480B-A202-D7F4EAEE4C95}" type="presParOf" srcId="{D0782A3B-EBD0-4A6D-9BC0-29012C59A5F2}" destId="{491B5B72-51A2-4CA0-AB48-6FF082839D7D}" srcOrd="0" destOrd="0" presId="urn:microsoft.com/office/officeart/2005/8/layout/orgChart1"/>
    <dgm:cxn modelId="{CF982714-FFAB-4D8F-B0F9-341C361F2267}" type="presParOf" srcId="{D0782A3B-EBD0-4A6D-9BC0-29012C59A5F2}" destId="{7D9BA776-0E02-445B-9F92-2C3C8389A0FE}" srcOrd="1" destOrd="0" presId="urn:microsoft.com/office/officeart/2005/8/layout/orgChart1"/>
    <dgm:cxn modelId="{34195F45-0644-4D2A-9054-DD6E970794BC}" type="presParOf" srcId="{0853D7A9-5025-4B7E-8CFD-3D677A328B94}" destId="{BEAA7E8E-D7CF-4040-B0ED-A6680F6F55D6}" srcOrd="1" destOrd="0" presId="urn:microsoft.com/office/officeart/2005/8/layout/orgChart1"/>
    <dgm:cxn modelId="{296E234D-CCE4-4549-A795-77265D188DD9}" type="presParOf" srcId="{BEAA7E8E-D7CF-4040-B0ED-A6680F6F55D6}" destId="{368AFB6E-6BB2-4DA1-91CC-DF77D628D15E}" srcOrd="0" destOrd="0" presId="urn:microsoft.com/office/officeart/2005/8/layout/orgChart1"/>
    <dgm:cxn modelId="{4E5A7433-FBF9-43DF-98DE-686EDCB3E066}" type="presParOf" srcId="{BEAA7E8E-D7CF-4040-B0ED-A6680F6F55D6}" destId="{3EC9C7CC-9C9A-4677-84C0-396532D8D1DE}" srcOrd="1" destOrd="0" presId="urn:microsoft.com/office/officeart/2005/8/layout/orgChart1"/>
    <dgm:cxn modelId="{479CF52F-F059-4041-A6CB-8D115A09B2A3}" type="presParOf" srcId="{3EC9C7CC-9C9A-4677-84C0-396532D8D1DE}" destId="{F3EBC43A-9D8B-4C5C-9231-225FB562B8BB}" srcOrd="0" destOrd="0" presId="urn:microsoft.com/office/officeart/2005/8/layout/orgChart1"/>
    <dgm:cxn modelId="{E708A525-488C-467B-BC08-AB66932BDFCD}" type="presParOf" srcId="{F3EBC43A-9D8B-4C5C-9231-225FB562B8BB}" destId="{EFDCEAE9-A669-4BA6-AC9A-00FF9464DDC5}" srcOrd="0" destOrd="0" presId="urn:microsoft.com/office/officeart/2005/8/layout/orgChart1"/>
    <dgm:cxn modelId="{2943E493-D546-4D5E-93C9-7729BD8A60FB}" type="presParOf" srcId="{F3EBC43A-9D8B-4C5C-9231-225FB562B8BB}" destId="{ED8F9EA4-3A52-431B-9EB5-EE2CD8D86143}" srcOrd="1" destOrd="0" presId="urn:microsoft.com/office/officeart/2005/8/layout/orgChart1"/>
    <dgm:cxn modelId="{51815E46-4F45-425B-99DD-666C688EAD95}" type="presParOf" srcId="{3EC9C7CC-9C9A-4677-84C0-396532D8D1DE}" destId="{BECAA415-8C06-46B0-AD56-E5FF5311734F}" srcOrd="1" destOrd="0" presId="urn:microsoft.com/office/officeart/2005/8/layout/orgChart1"/>
    <dgm:cxn modelId="{F5C1813D-4FAE-49D7-9142-B1CA32F28817}" type="presParOf" srcId="{BECAA415-8C06-46B0-AD56-E5FF5311734F}" destId="{EB416371-77DF-4D06-8F2D-F05B1CEA2CE2}" srcOrd="0" destOrd="0" presId="urn:microsoft.com/office/officeart/2005/8/layout/orgChart1"/>
    <dgm:cxn modelId="{8E67981E-8CC7-4339-AF99-6E5265D46A84}" type="presParOf" srcId="{BECAA415-8C06-46B0-AD56-E5FF5311734F}" destId="{17E6C803-AE21-4D6F-8EE8-48BB565D6399}" srcOrd="1" destOrd="0" presId="urn:microsoft.com/office/officeart/2005/8/layout/orgChart1"/>
    <dgm:cxn modelId="{23F52BFF-A319-482D-899A-0691736F373D}" type="presParOf" srcId="{17E6C803-AE21-4D6F-8EE8-48BB565D6399}" destId="{5F395FE2-2F95-44D8-8D13-AC7B41561DAC}" srcOrd="0" destOrd="0" presId="urn:microsoft.com/office/officeart/2005/8/layout/orgChart1"/>
    <dgm:cxn modelId="{F643560C-7131-4E7E-BB36-E69D4A2821A6}" type="presParOf" srcId="{5F395FE2-2F95-44D8-8D13-AC7B41561DAC}" destId="{D457F577-6767-4793-BE4C-C0C2F6A15BEF}" srcOrd="0" destOrd="0" presId="urn:microsoft.com/office/officeart/2005/8/layout/orgChart1"/>
    <dgm:cxn modelId="{BD748486-B0BD-42A3-9C87-1E9D4724F195}" type="presParOf" srcId="{5F395FE2-2F95-44D8-8D13-AC7B41561DAC}" destId="{8749022D-0311-4D84-B9BF-1FC75108F2EE}" srcOrd="1" destOrd="0" presId="urn:microsoft.com/office/officeart/2005/8/layout/orgChart1"/>
    <dgm:cxn modelId="{95DAC8E7-926D-4726-A0D5-1867A760DBC9}" type="presParOf" srcId="{17E6C803-AE21-4D6F-8EE8-48BB565D6399}" destId="{EF189459-483C-4F76-8B6A-4C52FBD8E116}" srcOrd="1" destOrd="0" presId="urn:microsoft.com/office/officeart/2005/8/layout/orgChart1"/>
    <dgm:cxn modelId="{63013DBA-C11E-41A8-BFB3-E114BF423CC4}" type="presParOf" srcId="{17E6C803-AE21-4D6F-8EE8-48BB565D6399}" destId="{653A3E28-9359-4217-BA5C-1871AA0DC1FB}" srcOrd="2" destOrd="0" presId="urn:microsoft.com/office/officeart/2005/8/layout/orgChart1"/>
    <dgm:cxn modelId="{4F4350E3-97BA-4BC0-A26D-35ADB3E6E994}" type="presParOf" srcId="{BECAA415-8C06-46B0-AD56-E5FF5311734F}" destId="{59C0A095-AABB-4609-B223-B69403EE1207}" srcOrd="2" destOrd="0" presId="urn:microsoft.com/office/officeart/2005/8/layout/orgChart1"/>
    <dgm:cxn modelId="{BE97745A-13EE-47FD-8CB3-E314165EA7E4}" type="presParOf" srcId="{BECAA415-8C06-46B0-AD56-E5FF5311734F}" destId="{2CE4B425-42B7-4A25-B487-74E5B5998971}" srcOrd="3" destOrd="0" presId="urn:microsoft.com/office/officeart/2005/8/layout/orgChart1"/>
    <dgm:cxn modelId="{76EA3556-E0A3-4743-A885-0E0E3F3F4C36}" type="presParOf" srcId="{2CE4B425-42B7-4A25-B487-74E5B5998971}" destId="{B156E65E-3C5E-47E2-BED4-BCD0E7DB10DB}" srcOrd="0" destOrd="0" presId="urn:microsoft.com/office/officeart/2005/8/layout/orgChart1"/>
    <dgm:cxn modelId="{A1A3013B-B42A-49CA-9C4D-0A08E3B22FA8}" type="presParOf" srcId="{B156E65E-3C5E-47E2-BED4-BCD0E7DB10DB}" destId="{40C4C2E5-A8A1-4361-9772-356299DA4240}" srcOrd="0" destOrd="0" presId="urn:microsoft.com/office/officeart/2005/8/layout/orgChart1"/>
    <dgm:cxn modelId="{5F570537-1A34-43AD-906D-DFF5F69B94A2}" type="presParOf" srcId="{B156E65E-3C5E-47E2-BED4-BCD0E7DB10DB}" destId="{08B6062F-9530-4E55-AC0E-00FFAE20A0AB}" srcOrd="1" destOrd="0" presId="urn:microsoft.com/office/officeart/2005/8/layout/orgChart1"/>
    <dgm:cxn modelId="{D150A997-ED50-4188-B5C1-7537048C30B5}" type="presParOf" srcId="{2CE4B425-42B7-4A25-B487-74E5B5998971}" destId="{FDCDB4C2-2665-4C56-AA05-EEF0D928B2C5}" srcOrd="1" destOrd="0" presId="urn:microsoft.com/office/officeart/2005/8/layout/orgChart1"/>
    <dgm:cxn modelId="{52F1E6F8-D5F5-4DBA-A842-957835D75DF0}" type="presParOf" srcId="{2CE4B425-42B7-4A25-B487-74E5B5998971}" destId="{F1AB3930-BEA8-4E02-AFD0-ACA9210EB768}" srcOrd="2" destOrd="0" presId="urn:microsoft.com/office/officeart/2005/8/layout/orgChart1"/>
    <dgm:cxn modelId="{5EFC3AF0-DCEC-401E-AD69-406009C8A61D}" type="presParOf" srcId="{3EC9C7CC-9C9A-4677-84C0-396532D8D1DE}" destId="{2D7CC7E1-C817-4F0F-9137-ECE6CB4FAEAE}" srcOrd="2" destOrd="0" presId="urn:microsoft.com/office/officeart/2005/8/layout/orgChart1"/>
    <dgm:cxn modelId="{770F8888-3DD2-4004-947D-8F2B4AA8B9DF}" type="presParOf" srcId="{BEAA7E8E-D7CF-4040-B0ED-A6680F6F55D6}" destId="{2A2A4D8D-C983-44E9-A049-3823E2A1484D}" srcOrd="2" destOrd="0" presId="urn:microsoft.com/office/officeart/2005/8/layout/orgChart1"/>
    <dgm:cxn modelId="{343207D6-5CA3-4AAB-B418-66476CF3B9FD}" type="presParOf" srcId="{BEAA7E8E-D7CF-4040-B0ED-A6680F6F55D6}" destId="{18FF86BF-3B89-4713-9CF3-F197CBAD5E21}" srcOrd="3" destOrd="0" presId="urn:microsoft.com/office/officeart/2005/8/layout/orgChart1"/>
    <dgm:cxn modelId="{579CDF4F-DBC5-4C6A-8553-705A9B05F8AF}" type="presParOf" srcId="{18FF86BF-3B89-4713-9CF3-F197CBAD5E21}" destId="{9830BDC9-B452-46E4-B45C-25AF84774382}" srcOrd="0" destOrd="0" presId="urn:microsoft.com/office/officeart/2005/8/layout/orgChart1"/>
    <dgm:cxn modelId="{2DC2FB87-85C7-4281-9852-DE0AC5CE0CB8}" type="presParOf" srcId="{9830BDC9-B452-46E4-B45C-25AF84774382}" destId="{9AB1D093-7605-450B-B2EA-F3376A7C201C}" srcOrd="0" destOrd="0" presId="urn:microsoft.com/office/officeart/2005/8/layout/orgChart1"/>
    <dgm:cxn modelId="{C04B6434-8813-4F97-9A59-F4F8F69CE482}" type="presParOf" srcId="{9830BDC9-B452-46E4-B45C-25AF84774382}" destId="{FC9BAD0B-FBB9-4D07-B767-23E17A5CE77A}" srcOrd="1" destOrd="0" presId="urn:microsoft.com/office/officeart/2005/8/layout/orgChart1"/>
    <dgm:cxn modelId="{443035FE-7159-430E-BF2E-009701A4DAF1}" type="presParOf" srcId="{18FF86BF-3B89-4713-9CF3-F197CBAD5E21}" destId="{85F9C7D7-15A0-41A0-ABA8-A69CCFB18155}" srcOrd="1" destOrd="0" presId="urn:microsoft.com/office/officeart/2005/8/layout/orgChart1"/>
    <dgm:cxn modelId="{6EBC0B14-D9BF-488E-8DCE-3B37DF01818E}" type="presParOf" srcId="{85F9C7D7-15A0-41A0-ABA8-A69CCFB18155}" destId="{1C387270-06B8-4F69-ADF6-3EA1195E5CAA}" srcOrd="0" destOrd="0" presId="urn:microsoft.com/office/officeart/2005/8/layout/orgChart1"/>
    <dgm:cxn modelId="{02C90EC3-7D4A-4DA6-B7F6-9541A6D0C134}" type="presParOf" srcId="{85F9C7D7-15A0-41A0-ABA8-A69CCFB18155}" destId="{845AB8C1-4F3D-4EF0-BD93-CFC7C9D58A45}" srcOrd="1" destOrd="0" presId="urn:microsoft.com/office/officeart/2005/8/layout/orgChart1"/>
    <dgm:cxn modelId="{67F11671-90BA-4B19-A18C-DCD18C604E97}" type="presParOf" srcId="{845AB8C1-4F3D-4EF0-BD93-CFC7C9D58A45}" destId="{7601A578-C5AB-48AC-AB60-1266E515A475}" srcOrd="0" destOrd="0" presId="urn:microsoft.com/office/officeart/2005/8/layout/orgChart1"/>
    <dgm:cxn modelId="{E32A3A0D-794F-49C0-8ED7-1056FB297F64}" type="presParOf" srcId="{7601A578-C5AB-48AC-AB60-1266E515A475}" destId="{36F80CB0-C46D-4E56-A4AD-A9A80024D78C}" srcOrd="0" destOrd="0" presId="urn:microsoft.com/office/officeart/2005/8/layout/orgChart1"/>
    <dgm:cxn modelId="{FBE672E4-82D7-4612-A6F5-BA8B5E66D614}" type="presParOf" srcId="{7601A578-C5AB-48AC-AB60-1266E515A475}" destId="{D1047A8E-BA56-4697-B651-C82FE239FDE3}" srcOrd="1" destOrd="0" presId="urn:microsoft.com/office/officeart/2005/8/layout/orgChart1"/>
    <dgm:cxn modelId="{855C0B74-9E2A-495B-8574-B82C719BB397}" type="presParOf" srcId="{845AB8C1-4F3D-4EF0-BD93-CFC7C9D58A45}" destId="{D5DF314D-30DD-464C-9306-DD7E75AF95D8}" srcOrd="1" destOrd="0" presId="urn:microsoft.com/office/officeart/2005/8/layout/orgChart1"/>
    <dgm:cxn modelId="{D05A030A-2D71-48E7-9F18-A2F63F2064E8}" type="presParOf" srcId="{845AB8C1-4F3D-4EF0-BD93-CFC7C9D58A45}" destId="{E0FBA681-24F1-4089-A7D7-9081441C9225}" srcOrd="2" destOrd="0" presId="urn:microsoft.com/office/officeart/2005/8/layout/orgChart1"/>
    <dgm:cxn modelId="{D1B46EA7-43B4-4F62-880C-A560C7BAD4B8}" type="presParOf" srcId="{85F9C7D7-15A0-41A0-ABA8-A69CCFB18155}" destId="{53C7ACA2-C7F5-470C-8839-BEA24776CABE}" srcOrd="2" destOrd="0" presId="urn:microsoft.com/office/officeart/2005/8/layout/orgChart1"/>
    <dgm:cxn modelId="{95F1D598-B45D-40B5-A78D-641834D4FE4E}" type="presParOf" srcId="{85F9C7D7-15A0-41A0-ABA8-A69CCFB18155}" destId="{12991F68-3297-418D-8013-2A7C3E73A77D}" srcOrd="3" destOrd="0" presId="urn:microsoft.com/office/officeart/2005/8/layout/orgChart1"/>
    <dgm:cxn modelId="{D9B5B63E-E4B8-41EB-BE64-94685F937592}" type="presParOf" srcId="{12991F68-3297-418D-8013-2A7C3E73A77D}" destId="{3A825460-CFBF-490E-94D2-8A8F8BC992EF}" srcOrd="0" destOrd="0" presId="urn:microsoft.com/office/officeart/2005/8/layout/orgChart1"/>
    <dgm:cxn modelId="{9E4406B3-71A8-4663-A421-6DBBA9D8A606}" type="presParOf" srcId="{3A825460-CFBF-490E-94D2-8A8F8BC992EF}" destId="{4A69A34D-E1C2-41F9-BD8F-7CFA57022E4D}" srcOrd="0" destOrd="0" presId="urn:microsoft.com/office/officeart/2005/8/layout/orgChart1"/>
    <dgm:cxn modelId="{CE769300-7D51-4CC6-A3A1-5C2D12A56F18}" type="presParOf" srcId="{3A825460-CFBF-490E-94D2-8A8F8BC992EF}" destId="{C9C88422-520D-4525-B9C6-3A20C7A0D08D}" srcOrd="1" destOrd="0" presId="urn:microsoft.com/office/officeart/2005/8/layout/orgChart1"/>
    <dgm:cxn modelId="{8263E1A9-E61A-4C77-8165-064947815749}" type="presParOf" srcId="{12991F68-3297-418D-8013-2A7C3E73A77D}" destId="{AFDB0473-D744-4531-A245-EAC6BDF8C789}" srcOrd="1" destOrd="0" presId="urn:microsoft.com/office/officeart/2005/8/layout/orgChart1"/>
    <dgm:cxn modelId="{BC178A10-D117-44B4-A29A-1651C008ADB4}" type="presParOf" srcId="{12991F68-3297-418D-8013-2A7C3E73A77D}" destId="{D41FB973-2F3D-49CD-9908-287FBAAC2BDB}" srcOrd="2" destOrd="0" presId="urn:microsoft.com/office/officeart/2005/8/layout/orgChart1"/>
    <dgm:cxn modelId="{44CFF9F7-9C7C-4AB1-833E-E8AFF1D6C118}" type="presParOf" srcId="{85F9C7D7-15A0-41A0-ABA8-A69CCFB18155}" destId="{B4C80C7D-93C2-4D97-903F-95D52C0D9333}" srcOrd="4" destOrd="0" presId="urn:microsoft.com/office/officeart/2005/8/layout/orgChart1"/>
    <dgm:cxn modelId="{567C5816-60AB-443C-B2F0-88FEA5D5ACCC}" type="presParOf" srcId="{85F9C7D7-15A0-41A0-ABA8-A69CCFB18155}" destId="{43754F0A-6863-450E-9AF0-8DD073D2705A}" srcOrd="5" destOrd="0" presId="urn:microsoft.com/office/officeart/2005/8/layout/orgChart1"/>
    <dgm:cxn modelId="{5426E566-1346-468C-9D97-310087EBCC4C}" type="presParOf" srcId="{43754F0A-6863-450E-9AF0-8DD073D2705A}" destId="{6B1F11A4-A99D-47CB-939E-856C0ED6F548}" srcOrd="0" destOrd="0" presId="urn:microsoft.com/office/officeart/2005/8/layout/orgChart1"/>
    <dgm:cxn modelId="{301AF78D-B57B-4D51-A5F8-E00259C1A562}" type="presParOf" srcId="{6B1F11A4-A99D-47CB-939E-856C0ED6F548}" destId="{5F019186-DB38-4E31-998D-5CD91376B05C}" srcOrd="0" destOrd="0" presId="urn:microsoft.com/office/officeart/2005/8/layout/orgChart1"/>
    <dgm:cxn modelId="{BEE571C0-7E78-4B44-B9FA-AFC1427ADE8E}" type="presParOf" srcId="{6B1F11A4-A99D-47CB-939E-856C0ED6F548}" destId="{0A7E3526-6D79-4BE6-8664-36EB3389B3B4}" srcOrd="1" destOrd="0" presId="urn:microsoft.com/office/officeart/2005/8/layout/orgChart1"/>
    <dgm:cxn modelId="{F9A816E5-EBBD-4829-80B6-21E29BB82140}" type="presParOf" srcId="{43754F0A-6863-450E-9AF0-8DD073D2705A}" destId="{D888E763-A7B4-4291-B636-A94DEC378CA2}" srcOrd="1" destOrd="0" presId="urn:microsoft.com/office/officeart/2005/8/layout/orgChart1"/>
    <dgm:cxn modelId="{18971791-5A7D-472E-9F2B-B3716A0FDD65}" type="presParOf" srcId="{43754F0A-6863-450E-9AF0-8DD073D2705A}" destId="{6E97ABD0-D6B0-4EF5-A169-7D2451B58014}" srcOrd="2" destOrd="0" presId="urn:microsoft.com/office/officeart/2005/8/layout/orgChart1"/>
    <dgm:cxn modelId="{E20DCE59-408A-4050-8DA1-BE4742C6F207}" type="presParOf" srcId="{18FF86BF-3B89-4713-9CF3-F197CBAD5E21}" destId="{AC07116E-B8E1-4BB7-8518-B973AA504800}" srcOrd="2" destOrd="0" presId="urn:microsoft.com/office/officeart/2005/8/layout/orgChart1"/>
    <dgm:cxn modelId="{0CED3D9A-E2F6-4DE9-B106-735FB8202DF8}" type="presParOf" srcId="{0853D7A9-5025-4B7E-8CFD-3D677A328B94}" destId="{1A265721-29B2-4B62-AF07-38D2212578B3}" srcOrd="2" destOrd="0" presId="urn:microsoft.com/office/officeart/2005/8/layout/orgChart1"/>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4C80C7D-93C2-4D97-903F-95D52C0D9333}">
      <dsp:nvSpPr>
        <dsp:cNvPr id="0" name=""/>
        <dsp:cNvSpPr/>
      </dsp:nvSpPr>
      <dsp:spPr>
        <a:xfrm>
          <a:off x="5964811" y="1878001"/>
          <a:ext cx="232434" cy="2913177"/>
        </a:xfrm>
        <a:custGeom>
          <a:avLst/>
          <a:gdLst/>
          <a:ahLst/>
          <a:cxnLst/>
          <a:rect l="0" t="0" r="0" b="0"/>
          <a:pathLst>
            <a:path>
              <a:moveTo>
                <a:pt x="232434" y="0"/>
              </a:moveTo>
              <a:lnTo>
                <a:pt x="232434" y="2913177"/>
              </a:lnTo>
              <a:lnTo>
                <a:pt x="0" y="2913177"/>
              </a:lnTo>
            </a:path>
          </a:pathLst>
        </a:custGeom>
        <a:noFill/>
        <a:ln w="12700" cap="flat" cmpd="sng" algn="ctr">
          <a:solidFill>
            <a:schemeClr val="accent5">
              <a:shade val="80000"/>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53C7ACA2-C7F5-470C-8839-BEA24776CABE}">
      <dsp:nvSpPr>
        <dsp:cNvPr id="0" name=""/>
        <dsp:cNvSpPr/>
      </dsp:nvSpPr>
      <dsp:spPr>
        <a:xfrm>
          <a:off x="5964811" y="1878001"/>
          <a:ext cx="232434" cy="1812988"/>
        </a:xfrm>
        <a:custGeom>
          <a:avLst/>
          <a:gdLst/>
          <a:ahLst/>
          <a:cxnLst/>
          <a:rect l="0" t="0" r="0" b="0"/>
          <a:pathLst>
            <a:path>
              <a:moveTo>
                <a:pt x="232434" y="0"/>
              </a:moveTo>
              <a:lnTo>
                <a:pt x="232434" y="1812988"/>
              </a:lnTo>
              <a:lnTo>
                <a:pt x="0" y="1812988"/>
              </a:lnTo>
            </a:path>
          </a:pathLst>
        </a:custGeom>
        <a:noFill/>
        <a:ln w="12700" cap="flat" cmpd="sng" algn="ctr">
          <a:solidFill>
            <a:schemeClr val="accent5">
              <a:shade val="80000"/>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1C387270-06B8-4F69-ADF6-3EA1195E5CAA}">
      <dsp:nvSpPr>
        <dsp:cNvPr id="0" name=""/>
        <dsp:cNvSpPr/>
      </dsp:nvSpPr>
      <dsp:spPr>
        <a:xfrm>
          <a:off x="5964811" y="1878001"/>
          <a:ext cx="232434" cy="712798"/>
        </a:xfrm>
        <a:custGeom>
          <a:avLst/>
          <a:gdLst/>
          <a:ahLst/>
          <a:cxnLst/>
          <a:rect l="0" t="0" r="0" b="0"/>
          <a:pathLst>
            <a:path>
              <a:moveTo>
                <a:pt x="232434" y="0"/>
              </a:moveTo>
              <a:lnTo>
                <a:pt x="232434" y="712798"/>
              </a:lnTo>
              <a:lnTo>
                <a:pt x="0" y="712798"/>
              </a:lnTo>
            </a:path>
          </a:pathLst>
        </a:custGeom>
        <a:noFill/>
        <a:ln w="12700" cap="flat" cmpd="sng" algn="ctr">
          <a:solidFill>
            <a:schemeClr val="accent5">
              <a:shade val="80000"/>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2A2A4D8D-C983-44E9-A049-3823E2A1484D}">
      <dsp:nvSpPr>
        <dsp:cNvPr id="0" name=""/>
        <dsp:cNvSpPr/>
      </dsp:nvSpPr>
      <dsp:spPr>
        <a:xfrm>
          <a:off x="4639935" y="777811"/>
          <a:ext cx="937485" cy="325408"/>
        </a:xfrm>
        <a:custGeom>
          <a:avLst/>
          <a:gdLst/>
          <a:ahLst/>
          <a:cxnLst/>
          <a:rect l="0" t="0" r="0" b="0"/>
          <a:pathLst>
            <a:path>
              <a:moveTo>
                <a:pt x="0" y="0"/>
              </a:moveTo>
              <a:lnTo>
                <a:pt x="0" y="162704"/>
              </a:lnTo>
              <a:lnTo>
                <a:pt x="937485" y="162704"/>
              </a:lnTo>
              <a:lnTo>
                <a:pt x="937485" y="325408"/>
              </a:lnTo>
            </a:path>
          </a:pathLst>
        </a:custGeom>
        <a:noFill/>
        <a:ln w="12700" cap="flat" cmpd="sng" algn="ctr">
          <a:solidFill>
            <a:schemeClr val="accent5">
              <a:shade val="60000"/>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59C0A095-AABB-4609-B223-B69403EE1207}">
      <dsp:nvSpPr>
        <dsp:cNvPr id="0" name=""/>
        <dsp:cNvSpPr/>
      </dsp:nvSpPr>
      <dsp:spPr>
        <a:xfrm>
          <a:off x="4089840" y="1878001"/>
          <a:ext cx="232434" cy="1812988"/>
        </a:xfrm>
        <a:custGeom>
          <a:avLst/>
          <a:gdLst/>
          <a:ahLst/>
          <a:cxnLst/>
          <a:rect l="0" t="0" r="0" b="0"/>
          <a:pathLst>
            <a:path>
              <a:moveTo>
                <a:pt x="232434" y="0"/>
              </a:moveTo>
              <a:lnTo>
                <a:pt x="232434" y="1812988"/>
              </a:lnTo>
              <a:lnTo>
                <a:pt x="0" y="1812988"/>
              </a:lnTo>
            </a:path>
          </a:pathLst>
        </a:custGeom>
        <a:noFill/>
        <a:ln w="12700" cap="flat" cmpd="sng" algn="ctr">
          <a:solidFill>
            <a:schemeClr val="accent5">
              <a:shade val="80000"/>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EB416371-77DF-4D06-8F2D-F05B1CEA2CE2}">
      <dsp:nvSpPr>
        <dsp:cNvPr id="0" name=""/>
        <dsp:cNvSpPr/>
      </dsp:nvSpPr>
      <dsp:spPr>
        <a:xfrm>
          <a:off x="4089840" y="1878001"/>
          <a:ext cx="232434" cy="712798"/>
        </a:xfrm>
        <a:custGeom>
          <a:avLst/>
          <a:gdLst/>
          <a:ahLst/>
          <a:cxnLst/>
          <a:rect l="0" t="0" r="0" b="0"/>
          <a:pathLst>
            <a:path>
              <a:moveTo>
                <a:pt x="232434" y="0"/>
              </a:moveTo>
              <a:lnTo>
                <a:pt x="232434" y="712798"/>
              </a:lnTo>
              <a:lnTo>
                <a:pt x="0" y="712798"/>
              </a:lnTo>
            </a:path>
          </a:pathLst>
        </a:custGeom>
        <a:noFill/>
        <a:ln w="12700" cap="flat" cmpd="sng" algn="ctr">
          <a:solidFill>
            <a:schemeClr val="accent5">
              <a:shade val="80000"/>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368AFB6E-6BB2-4DA1-91CC-DF77D628D15E}">
      <dsp:nvSpPr>
        <dsp:cNvPr id="0" name=""/>
        <dsp:cNvSpPr/>
      </dsp:nvSpPr>
      <dsp:spPr>
        <a:xfrm>
          <a:off x="3702450" y="777811"/>
          <a:ext cx="937485" cy="325408"/>
        </a:xfrm>
        <a:custGeom>
          <a:avLst/>
          <a:gdLst/>
          <a:ahLst/>
          <a:cxnLst/>
          <a:rect l="0" t="0" r="0" b="0"/>
          <a:pathLst>
            <a:path>
              <a:moveTo>
                <a:pt x="937485" y="0"/>
              </a:moveTo>
              <a:lnTo>
                <a:pt x="937485" y="162704"/>
              </a:lnTo>
              <a:lnTo>
                <a:pt x="0" y="162704"/>
              </a:lnTo>
              <a:lnTo>
                <a:pt x="0" y="325408"/>
              </a:lnTo>
            </a:path>
          </a:pathLst>
        </a:custGeom>
        <a:noFill/>
        <a:ln w="12700" cap="flat" cmpd="sng" algn="ctr">
          <a:solidFill>
            <a:schemeClr val="accent5">
              <a:shade val="60000"/>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491B5B72-51A2-4CA0-AB48-6FF082839D7D}">
      <dsp:nvSpPr>
        <dsp:cNvPr id="0" name=""/>
        <dsp:cNvSpPr/>
      </dsp:nvSpPr>
      <dsp:spPr>
        <a:xfrm>
          <a:off x="3865154" y="3030"/>
          <a:ext cx="1549562" cy="774781"/>
        </a:xfrm>
        <a:prstGeom prst="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700" b="0" i="0" u="none" strike="noStrike" kern="1200" cap="none" normalizeH="0" baseline="0" dirty="0" smtClean="0">
              <a:ln/>
              <a:effectLst/>
              <a:latin typeface="Arial" charset="0"/>
              <a:cs typeface="Arial" charset="0"/>
            </a:rPr>
            <a:t>طرق دراسة </a:t>
          </a:r>
        </a:p>
        <a:p>
          <a:pPr marL="0" marR="0" lvl="0" indent="0" algn="ctr" defTabSz="914400" rtl="1" eaLnBrk="1" fontAlgn="base" latinLnBrk="0" hangingPunct="1">
            <a:lnSpc>
              <a:spcPct val="100000"/>
            </a:lnSpc>
            <a:spcBef>
              <a:spcPct val="0"/>
            </a:spcBef>
            <a:spcAft>
              <a:spcPct val="0"/>
            </a:spcAft>
            <a:buClrTx/>
            <a:buSzTx/>
            <a:buFontTx/>
            <a:buNone/>
            <a:tabLst/>
          </a:pPr>
          <a:r>
            <a:rPr kumimoji="0" lang="ar-SA" sz="1700" b="0" i="0" u="none" strike="noStrike" kern="1200" cap="none" normalizeH="0" baseline="0" dirty="0" smtClean="0">
              <a:ln/>
              <a:effectLst/>
              <a:latin typeface="Arial" charset="0"/>
              <a:cs typeface="Arial" charset="0"/>
            </a:rPr>
            <a:t>الكساء الخضري</a:t>
          </a:r>
          <a:endParaRPr kumimoji="0" lang="en-US" sz="1700" b="0" i="0" u="none" strike="noStrike" kern="1200" cap="none" normalizeH="0" baseline="0" dirty="0" smtClean="0">
            <a:ln/>
            <a:effectLst/>
            <a:latin typeface="Arial" charset="0"/>
            <a:cs typeface="Arial" charset="0"/>
          </a:endParaRPr>
        </a:p>
      </dsp:txBody>
      <dsp:txXfrm>
        <a:off x="3865154" y="3030"/>
        <a:ext cx="1549562" cy="774781"/>
      </dsp:txXfrm>
    </dsp:sp>
    <dsp:sp modelId="{EFDCEAE9-A669-4BA6-AC9A-00FF9464DDC5}">
      <dsp:nvSpPr>
        <dsp:cNvPr id="0" name=""/>
        <dsp:cNvSpPr/>
      </dsp:nvSpPr>
      <dsp:spPr>
        <a:xfrm>
          <a:off x="2927668" y="1103220"/>
          <a:ext cx="1549562" cy="774781"/>
        </a:xfrm>
        <a:prstGeom prst="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700" b="0" i="0" u="none" strike="noStrike" kern="1200" cap="none" normalizeH="0" baseline="0" smtClean="0">
              <a:ln/>
              <a:effectLst/>
              <a:latin typeface="Arial" charset="0"/>
              <a:cs typeface="Arial" charset="0"/>
            </a:rPr>
            <a:t>طريقة القطاعات</a:t>
          </a:r>
        </a:p>
        <a:p>
          <a:pPr marL="0" marR="0" lvl="0" indent="0" algn="ctr" defTabSz="914400" rtl="1" eaLnBrk="1" fontAlgn="base" latinLnBrk="0" hangingPunct="1">
            <a:lnSpc>
              <a:spcPct val="100000"/>
            </a:lnSpc>
            <a:spcBef>
              <a:spcPct val="0"/>
            </a:spcBef>
            <a:spcAft>
              <a:spcPct val="0"/>
            </a:spcAft>
            <a:buClrTx/>
            <a:buSzTx/>
            <a:buFontTx/>
            <a:buNone/>
            <a:tabLst/>
          </a:pPr>
          <a:r>
            <a:rPr kumimoji="0" lang="en-US" sz="1700" b="0" i="0" u="none" strike="noStrike" kern="1200" cap="none" normalizeH="0" baseline="0" smtClean="0">
              <a:ln/>
              <a:effectLst/>
              <a:latin typeface="Arial" charset="0"/>
              <a:cs typeface="Arial" charset="0"/>
            </a:rPr>
            <a:t>Transect method</a:t>
          </a:r>
        </a:p>
      </dsp:txBody>
      <dsp:txXfrm>
        <a:off x="2927668" y="1103220"/>
        <a:ext cx="1549562" cy="774781"/>
      </dsp:txXfrm>
    </dsp:sp>
    <dsp:sp modelId="{D457F577-6767-4793-BE4C-C0C2F6A15BEF}">
      <dsp:nvSpPr>
        <dsp:cNvPr id="0" name=""/>
        <dsp:cNvSpPr/>
      </dsp:nvSpPr>
      <dsp:spPr>
        <a:xfrm>
          <a:off x="2540278" y="2203409"/>
          <a:ext cx="1549562" cy="774781"/>
        </a:xfrm>
        <a:prstGeom prst="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700" b="1" i="0" u="none" strike="noStrike" kern="1200" cap="none" normalizeH="0" baseline="0" smtClean="0">
              <a:ln/>
              <a:effectLst/>
              <a:latin typeface="Arial" charset="0"/>
              <a:cs typeface="Arial" charset="0"/>
            </a:rPr>
            <a:t>Transect</a:t>
          </a:r>
        </a:p>
      </dsp:txBody>
      <dsp:txXfrm>
        <a:off x="2540278" y="2203409"/>
        <a:ext cx="1549562" cy="774781"/>
      </dsp:txXfrm>
    </dsp:sp>
    <dsp:sp modelId="{40C4C2E5-A8A1-4361-9772-356299DA4240}">
      <dsp:nvSpPr>
        <dsp:cNvPr id="0" name=""/>
        <dsp:cNvSpPr/>
      </dsp:nvSpPr>
      <dsp:spPr>
        <a:xfrm>
          <a:off x="2540278" y="3303598"/>
          <a:ext cx="1549562" cy="774781"/>
        </a:xfrm>
        <a:prstGeom prst="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700" b="1" i="0" u="none" strike="noStrike" kern="1200" cap="none" normalizeH="0" baseline="0" smtClean="0">
              <a:ln/>
              <a:effectLst/>
              <a:latin typeface="Arial" charset="0"/>
              <a:cs typeface="Arial" charset="0"/>
            </a:rPr>
            <a:t>Bisect</a:t>
          </a:r>
        </a:p>
      </dsp:txBody>
      <dsp:txXfrm>
        <a:off x="2540278" y="3303598"/>
        <a:ext cx="1549562" cy="774781"/>
      </dsp:txXfrm>
    </dsp:sp>
    <dsp:sp modelId="{9AB1D093-7605-450B-B2EA-F3376A7C201C}">
      <dsp:nvSpPr>
        <dsp:cNvPr id="0" name=""/>
        <dsp:cNvSpPr/>
      </dsp:nvSpPr>
      <dsp:spPr>
        <a:xfrm>
          <a:off x="4802639" y="1103220"/>
          <a:ext cx="1549562" cy="774781"/>
        </a:xfrm>
        <a:prstGeom prst="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700" b="0" i="0" u="none" strike="noStrike" kern="1200" cap="none" normalizeH="0" baseline="0" dirty="0" smtClean="0">
              <a:ln/>
              <a:effectLst/>
              <a:latin typeface="Arial" charset="0"/>
              <a:cs typeface="Arial" charset="0"/>
            </a:rPr>
            <a:t>طريقة المربعات</a:t>
          </a:r>
          <a:endParaRPr kumimoji="0" lang="en-US" sz="1700" b="0" i="0" u="none" strike="noStrike" kern="1200" cap="none" normalizeH="0" baseline="0" dirty="0" smtClean="0">
            <a:ln/>
            <a:effectLst/>
            <a:latin typeface="Arial" charset="0"/>
            <a:cs typeface="Arial" charset="0"/>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en-US" sz="1700" b="0" i="0" u="none" strike="noStrike" kern="1200" cap="none" normalizeH="0" baseline="0" dirty="0" smtClean="0">
              <a:ln/>
              <a:effectLst/>
              <a:latin typeface="Arial" charset="0"/>
              <a:cs typeface="Arial" charset="0"/>
            </a:rPr>
            <a:t>Quadrate method</a:t>
          </a:r>
        </a:p>
      </dsp:txBody>
      <dsp:txXfrm>
        <a:off x="4802639" y="1103220"/>
        <a:ext cx="1549562" cy="774781"/>
      </dsp:txXfrm>
    </dsp:sp>
    <dsp:sp modelId="{36F80CB0-C46D-4E56-A4AD-A9A80024D78C}">
      <dsp:nvSpPr>
        <dsp:cNvPr id="0" name=""/>
        <dsp:cNvSpPr/>
      </dsp:nvSpPr>
      <dsp:spPr>
        <a:xfrm>
          <a:off x="4415248" y="2203409"/>
          <a:ext cx="1549562" cy="774781"/>
        </a:xfrm>
        <a:prstGeom prst="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700" b="1" i="0" u="none" strike="noStrike" kern="1200" cap="none" normalizeH="0" baseline="0" smtClean="0">
              <a:ln/>
              <a:effectLst/>
              <a:latin typeface="Arial" charset="0"/>
              <a:cs typeface="Arial" charset="0"/>
            </a:rPr>
            <a:t>مربع القائمة</a:t>
          </a:r>
        </a:p>
        <a:p>
          <a:pPr marL="0" marR="0" lvl="0" indent="0" algn="ctr" defTabSz="914400" rtl="1" eaLnBrk="1" fontAlgn="base" latinLnBrk="0" hangingPunct="1">
            <a:lnSpc>
              <a:spcPct val="100000"/>
            </a:lnSpc>
            <a:spcBef>
              <a:spcPct val="0"/>
            </a:spcBef>
            <a:spcAft>
              <a:spcPct val="0"/>
            </a:spcAft>
            <a:buClrTx/>
            <a:buSzTx/>
            <a:buFontTx/>
            <a:buNone/>
            <a:tabLst/>
          </a:pPr>
          <a:r>
            <a:rPr kumimoji="0" lang="en-US" sz="1700" b="1" i="0" u="none" strike="noStrike" kern="1200" cap="none" normalizeH="0" baseline="0" smtClean="0">
              <a:ln/>
              <a:effectLst/>
              <a:latin typeface="Arial" charset="0"/>
              <a:cs typeface="Arial" charset="0"/>
            </a:rPr>
            <a:t>List Quadrate</a:t>
          </a:r>
        </a:p>
      </dsp:txBody>
      <dsp:txXfrm>
        <a:off x="4415248" y="2203409"/>
        <a:ext cx="1549562" cy="774781"/>
      </dsp:txXfrm>
    </dsp:sp>
    <dsp:sp modelId="{4A69A34D-E1C2-41F9-BD8F-7CFA57022E4D}">
      <dsp:nvSpPr>
        <dsp:cNvPr id="0" name=""/>
        <dsp:cNvSpPr/>
      </dsp:nvSpPr>
      <dsp:spPr>
        <a:xfrm>
          <a:off x="4415248" y="3303598"/>
          <a:ext cx="1549562" cy="774781"/>
        </a:xfrm>
        <a:prstGeom prst="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700" b="1" i="0" u="none" strike="noStrike" kern="1200" cap="none" normalizeH="0" baseline="0" smtClean="0">
              <a:ln/>
              <a:effectLst/>
              <a:latin typeface="Arial" charset="0"/>
              <a:cs typeface="Arial" charset="0"/>
            </a:rPr>
            <a:t>مربع الخريطة</a:t>
          </a:r>
        </a:p>
        <a:p>
          <a:pPr marL="0" marR="0" lvl="0" indent="0" algn="ctr" defTabSz="914400" rtl="1" eaLnBrk="1" fontAlgn="base" latinLnBrk="0" hangingPunct="1">
            <a:lnSpc>
              <a:spcPct val="100000"/>
            </a:lnSpc>
            <a:spcBef>
              <a:spcPct val="0"/>
            </a:spcBef>
            <a:spcAft>
              <a:spcPct val="0"/>
            </a:spcAft>
            <a:buClrTx/>
            <a:buSzTx/>
            <a:buFontTx/>
            <a:buNone/>
            <a:tabLst/>
          </a:pPr>
          <a:r>
            <a:rPr kumimoji="0" lang="en-US" sz="1700" b="1" i="0" u="none" strike="noStrike" kern="1200" cap="none" normalizeH="0" baseline="0" smtClean="0">
              <a:ln/>
              <a:effectLst/>
              <a:latin typeface="Arial" charset="0"/>
              <a:cs typeface="Arial" charset="0"/>
            </a:rPr>
            <a:t>Chart Quadrate</a:t>
          </a:r>
        </a:p>
      </dsp:txBody>
      <dsp:txXfrm>
        <a:off x="4415248" y="3303598"/>
        <a:ext cx="1549562" cy="774781"/>
      </dsp:txXfrm>
    </dsp:sp>
    <dsp:sp modelId="{5F019186-DB38-4E31-998D-5CD91376B05C}">
      <dsp:nvSpPr>
        <dsp:cNvPr id="0" name=""/>
        <dsp:cNvSpPr/>
      </dsp:nvSpPr>
      <dsp:spPr>
        <a:xfrm>
          <a:off x="4415248" y="4403788"/>
          <a:ext cx="1549562" cy="774781"/>
        </a:xfrm>
        <a:prstGeom prst="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700" b="1" i="0" u="none" strike="noStrike" kern="1200" cap="none" normalizeH="0" baseline="0" smtClean="0">
              <a:ln/>
              <a:effectLst/>
              <a:latin typeface="Arial" charset="0"/>
              <a:cs typeface="Arial" charset="0"/>
            </a:rPr>
            <a:t>المربع المستديم</a:t>
          </a:r>
        </a:p>
        <a:p>
          <a:pPr marL="0" marR="0" lvl="0" indent="0" algn="ctr" defTabSz="914400" rtl="1" eaLnBrk="1" fontAlgn="base" latinLnBrk="0" hangingPunct="1">
            <a:lnSpc>
              <a:spcPct val="100000"/>
            </a:lnSpc>
            <a:spcBef>
              <a:spcPct val="0"/>
            </a:spcBef>
            <a:spcAft>
              <a:spcPct val="0"/>
            </a:spcAft>
            <a:buClrTx/>
            <a:buSzTx/>
            <a:buFontTx/>
            <a:buNone/>
            <a:tabLst/>
          </a:pPr>
          <a:r>
            <a:rPr kumimoji="0" lang="en-US" sz="1700" b="1" i="0" u="none" strike="noStrike" kern="1200" cap="none" normalizeH="0" baseline="0" smtClean="0">
              <a:ln/>
              <a:effectLst/>
              <a:latin typeface="Arial" charset="0"/>
              <a:cs typeface="Arial" charset="0"/>
            </a:rPr>
            <a:t>Permanent Quadrate</a:t>
          </a:r>
        </a:p>
      </dsp:txBody>
      <dsp:txXfrm>
        <a:off x="4415248" y="4403788"/>
        <a:ext cx="1549562" cy="774781"/>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80F5F297-76BD-4929-B358-88429EE3C187}" type="datetimeFigureOut">
              <a:rPr lang="ar-SA" smtClean="0"/>
              <a:pPr/>
              <a:t>28/04/37</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CB850143-0CB0-470A-BB42-BD69D33C7D8D}" type="slidenum">
              <a:rPr lang="ar-SA" smtClean="0"/>
              <a:pPr/>
              <a:t>‹#›</a:t>
            </a:fld>
            <a:endParaRPr lang="ar-SA"/>
          </a:p>
        </p:txBody>
      </p:sp>
    </p:spTree>
    <p:extLst>
      <p:ext uri="{BB962C8B-B14F-4D97-AF65-F5344CB8AC3E}">
        <p14:creationId xmlns="" xmlns:p14="http://schemas.microsoft.com/office/powerpoint/2010/main" val="3913075848"/>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a:p>
        </p:txBody>
      </p:sp>
      <p:sp>
        <p:nvSpPr>
          <p:cNvPr id="4" name="عنصر نائب لرقم الشريحة 3"/>
          <p:cNvSpPr>
            <a:spLocks noGrp="1"/>
          </p:cNvSpPr>
          <p:nvPr>
            <p:ph type="sldNum" sz="quarter" idx="10"/>
          </p:nvPr>
        </p:nvSpPr>
        <p:spPr/>
        <p:txBody>
          <a:bodyPr/>
          <a:lstStyle/>
          <a:p>
            <a:fld id="{CB850143-0CB0-470A-BB42-BD69D33C7D8D}" type="slidenum">
              <a:rPr lang="ar-SA" smtClean="0"/>
              <a:pPr/>
              <a:t>9</a:t>
            </a:fld>
            <a:endParaRPr lang="ar-SA"/>
          </a:p>
        </p:txBody>
      </p:sp>
    </p:spTree>
    <p:extLst>
      <p:ext uri="{BB962C8B-B14F-4D97-AF65-F5344CB8AC3E}">
        <p14:creationId xmlns="" xmlns:p14="http://schemas.microsoft.com/office/powerpoint/2010/main" val="38210672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1143000" y="1122363"/>
            <a:ext cx="6858000" cy="2387600"/>
          </a:xfrm>
        </p:spPr>
        <p:txBody>
          <a:bodyPr anchor="b"/>
          <a:lstStyle>
            <a:lvl1pPr algn="ctr">
              <a:defRPr sz="4500"/>
            </a:lvl1p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91690892-4275-4382-BC67-10FBA963205E}" type="datetime1">
              <a:rPr lang="en-US" smtClean="0"/>
              <a:pPr/>
              <a:t>2/7/2016</a:t>
            </a:fld>
            <a:endParaRPr lang="en-US"/>
          </a:p>
        </p:txBody>
      </p:sp>
      <p:sp>
        <p:nvSpPr>
          <p:cNvPr id="5" name="عنصر نائب للتذييل 4"/>
          <p:cNvSpPr>
            <a:spLocks noGrp="1"/>
          </p:cNvSpPr>
          <p:nvPr>
            <p:ph type="ftr" sz="quarter" idx="11"/>
          </p:nvPr>
        </p:nvSpPr>
        <p:spPr/>
        <p:txBody>
          <a:bodyPr/>
          <a:lstStyle/>
          <a:p>
            <a:r>
              <a:rPr lang="en-US" smtClean="0"/>
              <a:t>yasmeen alwasel</a:t>
            </a:r>
            <a:endParaRPr lang="en-US"/>
          </a:p>
        </p:txBody>
      </p:sp>
      <p:sp>
        <p:nvSpPr>
          <p:cNvPr id="6" name="عنصر نائب لرقم الشريحة 5"/>
          <p:cNvSpPr>
            <a:spLocks noGrp="1"/>
          </p:cNvSpPr>
          <p:nvPr>
            <p:ph type="sldNum" sz="quarter" idx="12"/>
          </p:nvPr>
        </p:nvSpPr>
        <p:spPr/>
        <p:txBody>
          <a:bodyPr/>
          <a:lstStyle/>
          <a:p>
            <a:fld id="{34F4AF2C-700E-4D61-BD2B-B79DBA4E25B5}" type="slidenum">
              <a:rPr lang="en-US" smtClean="0"/>
              <a:pPr/>
              <a:t>‹#›</a:t>
            </a:fld>
            <a:endParaRPr lang="en-US"/>
          </a:p>
        </p:txBody>
      </p:sp>
    </p:spTree>
    <p:extLst>
      <p:ext uri="{BB962C8B-B14F-4D97-AF65-F5344CB8AC3E}">
        <p14:creationId xmlns="" xmlns:p14="http://schemas.microsoft.com/office/powerpoint/2010/main" val="38139695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FD72AE3A-D289-4A3A-84FC-DF6BE4BE15BE}" type="datetime1">
              <a:rPr lang="en-US" smtClean="0"/>
              <a:pPr/>
              <a:t>2/7/2016</a:t>
            </a:fld>
            <a:endParaRPr lang="en-US"/>
          </a:p>
        </p:txBody>
      </p:sp>
      <p:sp>
        <p:nvSpPr>
          <p:cNvPr id="5" name="عنصر نائب للتذييل 4"/>
          <p:cNvSpPr>
            <a:spLocks noGrp="1"/>
          </p:cNvSpPr>
          <p:nvPr>
            <p:ph type="ftr" sz="quarter" idx="11"/>
          </p:nvPr>
        </p:nvSpPr>
        <p:spPr/>
        <p:txBody>
          <a:bodyPr/>
          <a:lstStyle/>
          <a:p>
            <a:r>
              <a:rPr lang="en-US" smtClean="0"/>
              <a:t>yasmeen alwasel</a:t>
            </a:r>
            <a:endParaRPr lang="en-US"/>
          </a:p>
        </p:txBody>
      </p:sp>
      <p:sp>
        <p:nvSpPr>
          <p:cNvPr id="6" name="عنصر نائب لرقم الشريحة 5"/>
          <p:cNvSpPr>
            <a:spLocks noGrp="1"/>
          </p:cNvSpPr>
          <p:nvPr>
            <p:ph type="sldNum" sz="quarter" idx="12"/>
          </p:nvPr>
        </p:nvSpPr>
        <p:spPr/>
        <p:txBody>
          <a:bodyPr/>
          <a:lstStyle/>
          <a:p>
            <a:fld id="{34F4AF2C-700E-4D61-BD2B-B79DBA4E25B5}" type="slidenum">
              <a:rPr lang="en-US" smtClean="0"/>
              <a:pPr/>
              <a:t>‹#›</a:t>
            </a:fld>
            <a:endParaRPr lang="en-US"/>
          </a:p>
        </p:txBody>
      </p:sp>
    </p:spTree>
    <p:extLst>
      <p:ext uri="{BB962C8B-B14F-4D97-AF65-F5344CB8AC3E}">
        <p14:creationId xmlns="" xmlns:p14="http://schemas.microsoft.com/office/powerpoint/2010/main" val="3925210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543675" y="365125"/>
            <a:ext cx="1971675" cy="5811838"/>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628650" y="365125"/>
            <a:ext cx="5800725" cy="5811838"/>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CF4A5C8B-A477-4074-B2DF-6E3A8D4797EC}" type="datetime1">
              <a:rPr lang="en-US" smtClean="0"/>
              <a:pPr/>
              <a:t>2/7/2016</a:t>
            </a:fld>
            <a:endParaRPr lang="en-US"/>
          </a:p>
        </p:txBody>
      </p:sp>
      <p:sp>
        <p:nvSpPr>
          <p:cNvPr id="5" name="عنصر نائب للتذييل 4"/>
          <p:cNvSpPr>
            <a:spLocks noGrp="1"/>
          </p:cNvSpPr>
          <p:nvPr>
            <p:ph type="ftr" sz="quarter" idx="11"/>
          </p:nvPr>
        </p:nvSpPr>
        <p:spPr/>
        <p:txBody>
          <a:bodyPr/>
          <a:lstStyle/>
          <a:p>
            <a:r>
              <a:rPr lang="en-US" smtClean="0"/>
              <a:t>yasmeen alwasel</a:t>
            </a:r>
            <a:endParaRPr lang="en-US"/>
          </a:p>
        </p:txBody>
      </p:sp>
      <p:sp>
        <p:nvSpPr>
          <p:cNvPr id="6" name="عنصر نائب لرقم الشريحة 5"/>
          <p:cNvSpPr>
            <a:spLocks noGrp="1"/>
          </p:cNvSpPr>
          <p:nvPr>
            <p:ph type="sldNum" sz="quarter" idx="12"/>
          </p:nvPr>
        </p:nvSpPr>
        <p:spPr/>
        <p:txBody>
          <a:bodyPr/>
          <a:lstStyle/>
          <a:p>
            <a:fld id="{34F4AF2C-700E-4D61-BD2B-B79DBA4E25B5}" type="slidenum">
              <a:rPr lang="en-US" smtClean="0"/>
              <a:pPr/>
              <a:t>‹#›</a:t>
            </a:fld>
            <a:endParaRPr lang="en-US"/>
          </a:p>
        </p:txBody>
      </p:sp>
    </p:spTree>
    <p:extLst>
      <p:ext uri="{BB962C8B-B14F-4D97-AF65-F5344CB8AC3E}">
        <p14:creationId xmlns="" xmlns:p14="http://schemas.microsoft.com/office/powerpoint/2010/main" val="2672668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BB670F96-1E5A-4A01-AC0F-F786CC06755C}" type="datetime1">
              <a:rPr lang="en-US" smtClean="0"/>
              <a:pPr/>
              <a:t>2/7/2016</a:t>
            </a:fld>
            <a:endParaRPr lang="en-US"/>
          </a:p>
        </p:txBody>
      </p:sp>
      <p:sp>
        <p:nvSpPr>
          <p:cNvPr id="5" name="عنصر نائب للتذييل 4"/>
          <p:cNvSpPr>
            <a:spLocks noGrp="1"/>
          </p:cNvSpPr>
          <p:nvPr>
            <p:ph type="ftr" sz="quarter" idx="11"/>
          </p:nvPr>
        </p:nvSpPr>
        <p:spPr/>
        <p:txBody>
          <a:bodyPr/>
          <a:lstStyle/>
          <a:p>
            <a:r>
              <a:rPr lang="en-US" smtClean="0"/>
              <a:t>yasmeen alwasel</a:t>
            </a:r>
            <a:endParaRPr lang="en-US"/>
          </a:p>
        </p:txBody>
      </p:sp>
      <p:sp>
        <p:nvSpPr>
          <p:cNvPr id="6" name="عنصر نائب لرقم الشريحة 5"/>
          <p:cNvSpPr>
            <a:spLocks noGrp="1"/>
          </p:cNvSpPr>
          <p:nvPr>
            <p:ph type="sldNum" sz="quarter" idx="12"/>
          </p:nvPr>
        </p:nvSpPr>
        <p:spPr/>
        <p:txBody>
          <a:bodyPr/>
          <a:lstStyle/>
          <a:p>
            <a:fld id="{34F4AF2C-700E-4D61-BD2B-B79DBA4E25B5}" type="slidenum">
              <a:rPr lang="en-US" smtClean="0"/>
              <a:pPr/>
              <a:t>‹#›</a:t>
            </a:fld>
            <a:endParaRPr lang="en-US"/>
          </a:p>
        </p:txBody>
      </p:sp>
    </p:spTree>
    <p:extLst>
      <p:ext uri="{BB962C8B-B14F-4D97-AF65-F5344CB8AC3E}">
        <p14:creationId xmlns="" xmlns:p14="http://schemas.microsoft.com/office/powerpoint/2010/main" val="35033592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623888" y="1709739"/>
            <a:ext cx="7886700" cy="2852737"/>
          </a:xfrm>
        </p:spPr>
        <p:txBody>
          <a:bodyPr anchor="b"/>
          <a:lstStyle>
            <a:lvl1pPr>
              <a:defRPr sz="4500"/>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8776D281-02C1-4B3E-87ED-EE11AD3B6184}" type="datetime1">
              <a:rPr lang="en-US" smtClean="0"/>
              <a:pPr/>
              <a:t>2/7/2016</a:t>
            </a:fld>
            <a:endParaRPr lang="en-US"/>
          </a:p>
        </p:txBody>
      </p:sp>
      <p:sp>
        <p:nvSpPr>
          <p:cNvPr id="5" name="عنصر نائب للتذييل 4"/>
          <p:cNvSpPr>
            <a:spLocks noGrp="1"/>
          </p:cNvSpPr>
          <p:nvPr>
            <p:ph type="ftr" sz="quarter" idx="11"/>
          </p:nvPr>
        </p:nvSpPr>
        <p:spPr/>
        <p:txBody>
          <a:bodyPr/>
          <a:lstStyle/>
          <a:p>
            <a:r>
              <a:rPr lang="en-US" smtClean="0"/>
              <a:t>yasmeen alwasel</a:t>
            </a:r>
            <a:endParaRPr lang="en-US"/>
          </a:p>
        </p:txBody>
      </p:sp>
      <p:sp>
        <p:nvSpPr>
          <p:cNvPr id="6" name="عنصر نائب لرقم الشريحة 5"/>
          <p:cNvSpPr>
            <a:spLocks noGrp="1"/>
          </p:cNvSpPr>
          <p:nvPr>
            <p:ph type="sldNum" sz="quarter" idx="12"/>
          </p:nvPr>
        </p:nvSpPr>
        <p:spPr/>
        <p:txBody>
          <a:bodyPr/>
          <a:lstStyle/>
          <a:p>
            <a:fld id="{34F4AF2C-700E-4D61-BD2B-B79DBA4E25B5}" type="slidenum">
              <a:rPr lang="en-US" smtClean="0"/>
              <a:pPr/>
              <a:t>‹#›</a:t>
            </a:fld>
            <a:endParaRPr lang="en-US"/>
          </a:p>
        </p:txBody>
      </p:sp>
    </p:spTree>
    <p:extLst>
      <p:ext uri="{BB962C8B-B14F-4D97-AF65-F5344CB8AC3E}">
        <p14:creationId xmlns="" xmlns:p14="http://schemas.microsoft.com/office/powerpoint/2010/main" val="23655211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628650" y="1825625"/>
            <a:ext cx="3886200" cy="435133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29150" y="1825625"/>
            <a:ext cx="3886200" cy="435133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AC5BD4B9-1159-4935-81DC-ACAF3AA7D445}" type="datetime1">
              <a:rPr lang="en-US" smtClean="0"/>
              <a:pPr/>
              <a:t>2/7/2016</a:t>
            </a:fld>
            <a:endParaRPr lang="en-US"/>
          </a:p>
        </p:txBody>
      </p:sp>
      <p:sp>
        <p:nvSpPr>
          <p:cNvPr id="6" name="عنصر نائب للتذييل 5"/>
          <p:cNvSpPr>
            <a:spLocks noGrp="1"/>
          </p:cNvSpPr>
          <p:nvPr>
            <p:ph type="ftr" sz="quarter" idx="11"/>
          </p:nvPr>
        </p:nvSpPr>
        <p:spPr/>
        <p:txBody>
          <a:bodyPr/>
          <a:lstStyle/>
          <a:p>
            <a:r>
              <a:rPr lang="en-US" smtClean="0"/>
              <a:t>yasmeen alwasel</a:t>
            </a:r>
            <a:endParaRPr lang="en-US"/>
          </a:p>
        </p:txBody>
      </p:sp>
      <p:sp>
        <p:nvSpPr>
          <p:cNvPr id="7" name="عنصر نائب لرقم الشريحة 6"/>
          <p:cNvSpPr>
            <a:spLocks noGrp="1"/>
          </p:cNvSpPr>
          <p:nvPr>
            <p:ph type="sldNum" sz="quarter" idx="12"/>
          </p:nvPr>
        </p:nvSpPr>
        <p:spPr/>
        <p:txBody>
          <a:bodyPr/>
          <a:lstStyle/>
          <a:p>
            <a:fld id="{34F4AF2C-700E-4D61-BD2B-B79DBA4E25B5}" type="slidenum">
              <a:rPr lang="en-US" smtClean="0"/>
              <a:pPr/>
              <a:t>‹#›</a:t>
            </a:fld>
            <a:endParaRPr lang="en-US"/>
          </a:p>
        </p:txBody>
      </p:sp>
    </p:spTree>
    <p:extLst>
      <p:ext uri="{BB962C8B-B14F-4D97-AF65-F5344CB8AC3E}">
        <p14:creationId xmlns="" xmlns:p14="http://schemas.microsoft.com/office/powerpoint/2010/main" val="31079611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629841" y="365126"/>
            <a:ext cx="7886700" cy="1325563"/>
          </a:xfrm>
        </p:spPr>
        <p:txBody>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629842" y="2505075"/>
            <a:ext cx="3868340"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29150" y="2505075"/>
            <a:ext cx="3887391"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A6FF5A48-6DC9-4D49-A7E0-A1DD34813171}" type="datetime1">
              <a:rPr lang="en-US" smtClean="0"/>
              <a:pPr/>
              <a:t>2/7/2016</a:t>
            </a:fld>
            <a:endParaRPr lang="en-US"/>
          </a:p>
        </p:txBody>
      </p:sp>
      <p:sp>
        <p:nvSpPr>
          <p:cNvPr id="8" name="عنصر نائب للتذييل 7"/>
          <p:cNvSpPr>
            <a:spLocks noGrp="1"/>
          </p:cNvSpPr>
          <p:nvPr>
            <p:ph type="ftr" sz="quarter" idx="11"/>
          </p:nvPr>
        </p:nvSpPr>
        <p:spPr/>
        <p:txBody>
          <a:bodyPr/>
          <a:lstStyle/>
          <a:p>
            <a:r>
              <a:rPr lang="en-US" smtClean="0"/>
              <a:t>yasmeen alwasel</a:t>
            </a:r>
            <a:endParaRPr lang="en-US"/>
          </a:p>
        </p:txBody>
      </p:sp>
      <p:sp>
        <p:nvSpPr>
          <p:cNvPr id="9" name="عنصر نائب لرقم الشريحة 8"/>
          <p:cNvSpPr>
            <a:spLocks noGrp="1"/>
          </p:cNvSpPr>
          <p:nvPr>
            <p:ph type="sldNum" sz="quarter" idx="12"/>
          </p:nvPr>
        </p:nvSpPr>
        <p:spPr/>
        <p:txBody>
          <a:bodyPr/>
          <a:lstStyle/>
          <a:p>
            <a:fld id="{34F4AF2C-700E-4D61-BD2B-B79DBA4E25B5}" type="slidenum">
              <a:rPr lang="en-US" smtClean="0"/>
              <a:pPr/>
              <a:t>‹#›</a:t>
            </a:fld>
            <a:endParaRPr lang="en-US"/>
          </a:p>
        </p:txBody>
      </p:sp>
    </p:spTree>
    <p:extLst>
      <p:ext uri="{BB962C8B-B14F-4D97-AF65-F5344CB8AC3E}">
        <p14:creationId xmlns="" xmlns:p14="http://schemas.microsoft.com/office/powerpoint/2010/main" val="11288224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0464241F-EADF-4A81-86C9-96F6092B2DFB}" type="datetime1">
              <a:rPr lang="en-US" smtClean="0"/>
              <a:pPr/>
              <a:t>2/7/2016</a:t>
            </a:fld>
            <a:endParaRPr lang="en-US"/>
          </a:p>
        </p:txBody>
      </p:sp>
      <p:sp>
        <p:nvSpPr>
          <p:cNvPr id="4" name="عنصر نائب للتذييل 3"/>
          <p:cNvSpPr>
            <a:spLocks noGrp="1"/>
          </p:cNvSpPr>
          <p:nvPr>
            <p:ph type="ftr" sz="quarter" idx="11"/>
          </p:nvPr>
        </p:nvSpPr>
        <p:spPr/>
        <p:txBody>
          <a:bodyPr/>
          <a:lstStyle/>
          <a:p>
            <a:r>
              <a:rPr lang="en-US" smtClean="0"/>
              <a:t>yasmeen alwasel</a:t>
            </a:r>
            <a:endParaRPr lang="en-US"/>
          </a:p>
        </p:txBody>
      </p:sp>
      <p:sp>
        <p:nvSpPr>
          <p:cNvPr id="5" name="عنصر نائب لرقم الشريحة 4"/>
          <p:cNvSpPr>
            <a:spLocks noGrp="1"/>
          </p:cNvSpPr>
          <p:nvPr>
            <p:ph type="sldNum" sz="quarter" idx="12"/>
          </p:nvPr>
        </p:nvSpPr>
        <p:spPr/>
        <p:txBody>
          <a:bodyPr/>
          <a:lstStyle/>
          <a:p>
            <a:fld id="{34F4AF2C-700E-4D61-BD2B-B79DBA4E25B5}" type="slidenum">
              <a:rPr lang="en-US" smtClean="0"/>
              <a:pPr/>
              <a:t>‹#›</a:t>
            </a:fld>
            <a:endParaRPr lang="en-US"/>
          </a:p>
        </p:txBody>
      </p:sp>
    </p:spTree>
    <p:extLst>
      <p:ext uri="{BB962C8B-B14F-4D97-AF65-F5344CB8AC3E}">
        <p14:creationId xmlns="" xmlns:p14="http://schemas.microsoft.com/office/powerpoint/2010/main" val="7033654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B2FE3D5E-53E3-4148-96E5-E500E9B9FC80}" type="datetime1">
              <a:rPr lang="en-US" smtClean="0"/>
              <a:pPr/>
              <a:t>2/7/2016</a:t>
            </a:fld>
            <a:endParaRPr lang="en-US"/>
          </a:p>
        </p:txBody>
      </p:sp>
      <p:sp>
        <p:nvSpPr>
          <p:cNvPr id="3" name="عنصر نائب للتذييل 2"/>
          <p:cNvSpPr>
            <a:spLocks noGrp="1"/>
          </p:cNvSpPr>
          <p:nvPr>
            <p:ph type="ftr" sz="quarter" idx="11"/>
          </p:nvPr>
        </p:nvSpPr>
        <p:spPr/>
        <p:txBody>
          <a:bodyPr/>
          <a:lstStyle/>
          <a:p>
            <a:r>
              <a:rPr lang="en-US" smtClean="0"/>
              <a:t>yasmeen alwasel</a:t>
            </a:r>
            <a:endParaRPr lang="en-US"/>
          </a:p>
        </p:txBody>
      </p:sp>
      <p:sp>
        <p:nvSpPr>
          <p:cNvPr id="4" name="عنصر نائب لرقم الشريحة 3"/>
          <p:cNvSpPr>
            <a:spLocks noGrp="1"/>
          </p:cNvSpPr>
          <p:nvPr>
            <p:ph type="sldNum" sz="quarter" idx="12"/>
          </p:nvPr>
        </p:nvSpPr>
        <p:spPr/>
        <p:txBody>
          <a:bodyPr/>
          <a:lstStyle/>
          <a:p>
            <a:fld id="{34F4AF2C-700E-4D61-BD2B-B79DBA4E25B5}" type="slidenum">
              <a:rPr lang="en-US" smtClean="0"/>
              <a:pPr/>
              <a:t>‹#›</a:t>
            </a:fld>
            <a:endParaRPr lang="en-US"/>
          </a:p>
        </p:txBody>
      </p:sp>
    </p:spTree>
    <p:extLst>
      <p:ext uri="{BB962C8B-B14F-4D97-AF65-F5344CB8AC3E}">
        <p14:creationId xmlns="" xmlns:p14="http://schemas.microsoft.com/office/powerpoint/2010/main" val="6717338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29841" y="457200"/>
            <a:ext cx="2949178" cy="1600200"/>
          </a:xfrm>
        </p:spPr>
        <p:txBody>
          <a:bodyPr anchor="b"/>
          <a:lstStyle>
            <a:lvl1pPr>
              <a:defRPr sz="2400"/>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8F1B3604-CDC4-47A3-AE06-79147D015B82}" type="datetime1">
              <a:rPr lang="en-US" smtClean="0"/>
              <a:pPr/>
              <a:t>2/7/2016</a:t>
            </a:fld>
            <a:endParaRPr lang="en-US"/>
          </a:p>
        </p:txBody>
      </p:sp>
      <p:sp>
        <p:nvSpPr>
          <p:cNvPr id="6" name="عنصر نائب للتذييل 5"/>
          <p:cNvSpPr>
            <a:spLocks noGrp="1"/>
          </p:cNvSpPr>
          <p:nvPr>
            <p:ph type="ftr" sz="quarter" idx="11"/>
          </p:nvPr>
        </p:nvSpPr>
        <p:spPr/>
        <p:txBody>
          <a:bodyPr/>
          <a:lstStyle/>
          <a:p>
            <a:r>
              <a:rPr lang="en-US" smtClean="0"/>
              <a:t>yasmeen alwasel</a:t>
            </a:r>
            <a:endParaRPr lang="en-US"/>
          </a:p>
        </p:txBody>
      </p:sp>
      <p:sp>
        <p:nvSpPr>
          <p:cNvPr id="7" name="عنصر نائب لرقم الشريحة 6"/>
          <p:cNvSpPr>
            <a:spLocks noGrp="1"/>
          </p:cNvSpPr>
          <p:nvPr>
            <p:ph type="sldNum" sz="quarter" idx="12"/>
          </p:nvPr>
        </p:nvSpPr>
        <p:spPr/>
        <p:txBody>
          <a:bodyPr/>
          <a:lstStyle/>
          <a:p>
            <a:fld id="{34F4AF2C-700E-4D61-BD2B-B79DBA4E25B5}" type="slidenum">
              <a:rPr lang="en-US" smtClean="0"/>
              <a:pPr/>
              <a:t>‹#›</a:t>
            </a:fld>
            <a:endParaRPr lang="en-US"/>
          </a:p>
        </p:txBody>
      </p:sp>
    </p:spTree>
    <p:extLst>
      <p:ext uri="{BB962C8B-B14F-4D97-AF65-F5344CB8AC3E}">
        <p14:creationId xmlns="" xmlns:p14="http://schemas.microsoft.com/office/powerpoint/2010/main" val="33881266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29841" y="457200"/>
            <a:ext cx="2949178" cy="1600200"/>
          </a:xfrm>
        </p:spPr>
        <p:txBody>
          <a:bodyPr anchor="b"/>
          <a:lstStyle>
            <a:lvl1pPr>
              <a:defRPr sz="2400"/>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ar-SA"/>
          </a:p>
        </p:txBody>
      </p:sp>
      <p:sp>
        <p:nvSpPr>
          <p:cNvPr id="4" name="عنصر نائب للنص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4EF281DC-27E1-4136-AA88-C76D4864C5CB}" type="datetime1">
              <a:rPr lang="en-US" smtClean="0"/>
              <a:pPr/>
              <a:t>2/7/2016</a:t>
            </a:fld>
            <a:endParaRPr lang="en-US"/>
          </a:p>
        </p:txBody>
      </p:sp>
      <p:sp>
        <p:nvSpPr>
          <p:cNvPr id="6" name="عنصر نائب للتذييل 5"/>
          <p:cNvSpPr>
            <a:spLocks noGrp="1"/>
          </p:cNvSpPr>
          <p:nvPr>
            <p:ph type="ftr" sz="quarter" idx="11"/>
          </p:nvPr>
        </p:nvSpPr>
        <p:spPr/>
        <p:txBody>
          <a:bodyPr/>
          <a:lstStyle/>
          <a:p>
            <a:r>
              <a:rPr lang="en-US" smtClean="0"/>
              <a:t>yasmeen alwasel</a:t>
            </a:r>
            <a:endParaRPr lang="en-US"/>
          </a:p>
        </p:txBody>
      </p:sp>
      <p:sp>
        <p:nvSpPr>
          <p:cNvPr id="7" name="عنصر نائب لرقم الشريحة 6"/>
          <p:cNvSpPr>
            <a:spLocks noGrp="1"/>
          </p:cNvSpPr>
          <p:nvPr>
            <p:ph type="sldNum" sz="quarter" idx="12"/>
          </p:nvPr>
        </p:nvSpPr>
        <p:spPr/>
        <p:txBody>
          <a:bodyPr/>
          <a:lstStyle/>
          <a:p>
            <a:fld id="{34F4AF2C-700E-4D61-BD2B-B79DBA4E25B5}" type="slidenum">
              <a:rPr lang="en-US" smtClean="0"/>
              <a:pPr/>
              <a:t>‹#›</a:t>
            </a:fld>
            <a:endParaRPr lang="en-US"/>
          </a:p>
        </p:txBody>
      </p:sp>
    </p:spTree>
    <p:extLst>
      <p:ext uri="{BB962C8B-B14F-4D97-AF65-F5344CB8AC3E}">
        <p14:creationId xmlns="" xmlns:p14="http://schemas.microsoft.com/office/powerpoint/2010/main" val="2263259298"/>
      </p:ext>
    </p:extLst>
  </p:cSld>
  <p:clrMapOvr>
    <a:masterClrMapping/>
  </p:clrMapOvr>
  <p:hf sldNum="0" hd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628650" y="365126"/>
            <a:ext cx="7886700" cy="1325563"/>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628650" y="1825625"/>
            <a:ext cx="7886700" cy="4351338"/>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457950" y="6356351"/>
            <a:ext cx="2057400" cy="365125"/>
          </a:xfrm>
          <a:prstGeom prst="rect">
            <a:avLst/>
          </a:prstGeom>
        </p:spPr>
        <p:txBody>
          <a:bodyPr vert="horz" lIns="91440" tIns="45720" rIns="91440" bIns="45720" rtlCol="1" anchor="ctr"/>
          <a:lstStyle>
            <a:lvl1pPr algn="r">
              <a:defRPr sz="900">
                <a:solidFill>
                  <a:schemeClr val="tx1">
                    <a:tint val="75000"/>
                  </a:schemeClr>
                </a:solidFill>
              </a:defRPr>
            </a:lvl1pPr>
          </a:lstStyle>
          <a:p>
            <a:fld id="{4EF281DC-27E1-4136-AA88-C76D4864C5CB}" type="datetime1">
              <a:rPr lang="en-US" smtClean="0"/>
              <a:pPr/>
              <a:t>2/7/2016</a:t>
            </a:fld>
            <a:endParaRPr lang="en-US"/>
          </a:p>
        </p:txBody>
      </p:sp>
      <p:sp>
        <p:nvSpPr>
          <p:cNvPr id="5" name="عنصر نائب للتذييل 4"/>
          <p:cNvSpPr>
            <a:spLocks noGrp="1"/>
          </p:cNvSpPr>
          <p:nvPr>
            <p:ph type="ftr" sz="quarter" idx="3"/>
          </p:nvPr>
        </p:nvSpPr>
        <p:spPr>
          <a:xfrm>
            <a:off x="3028950" y="6356351"/>
            <a:ext cx="3086100" cy="365125"/>
          </a:xfrm>
          <a:prstGeom prst="rect">
            <a:avLst/>
          </a:prstGeom>
        </p:spPr>
        <p:txBody>
          <a:bodyPr vert="horz" lIns="91440" tIns="45720" rIns="91440" bIns="45720" rtlCol="1" anchor="ctr"/>
          <a:lstStyle>
            <a:lvl1pPr algn="ctr">
              <a:defRPr sz="900">
                <a:solidFill>
                  <a:schemeClr val="tx1">
                    <a:tint val="75000"/>
                  </a:schemeClr>
                </a:solidFill>
              </a:defRPr>
            </a:lvl1pPr>
          </a:lstStyle>
          <a:p>
            <a:r>
              <a:rPr lang="en-US" smtClean="0"/>
              <a:t>yasmeen alwasel</a:t>
            </a:r>
            <a:endParaRPr lang="en-US"/>
          </a:p>
        </p:txBody>
      </p:sp>
      <p:sp>
        <p:nvSpPr>
          <p:cNvPr id="6" name="عنصر نائب لرقم الشريحة 5"/>
          <p:cNvSpPr>
            <a:spLocks noGrp="1"/>
          </p:cNvSpPr>
          <p:nvPr>
            <p:ph type="sldNum" sz="quarter" idx="4"/>
          </p:nvPr>
        </p:nvSpPr>
        <p:spPr>
          <a:xfrm>
            <a:off x="628650" y="6356351"/>
            <a:ext cx="2057400" cy="365125"/>
          </a:xfrm>
          <a:prstGeom prst="rect">
            <a:avLst/>
          </a:prstGeom>
        </p:spPr>
        <p:txBody>
          <a:bodyPr vert="horz" lIns="91440" tIns="45720" rIns="91440" bIns="45720" rtlCol="1" anchor="ctr"/>
          <a:lstStyle>
            <a:lvl1pPr algn="l">
              <a:defRPr sz="900">
                <a:solidFill>
                  <a:schemeClr val="tx1">
                    <a:tint val="75000"/>
                  </a:schemeClr>
                </a:solidFill>
              </a:defRPr>
            </a:lvl1pPr>
          </a:lstStyle>
          <a:p>
            <a:fld id="{34F4AF2C-700E-4D61-BD2B-B79DBA4E25B5}" type="slidenum">
              <a:rPr lang="en-US" smtClean="0"/>
              <a:pPr/>
              <a:t>‹#›</a:t>
            </a:fld>
            <a:endParaRPr lang="en-US"/>
          </a:p>
        </p:txBody>
      </p:sp>
    </p:spTree>
    <p:extLst>
      <p:ext uri="{BB962C8B-B14F-4D97-AF65-F5344CB8AC3E}">
        <p14:creationId xmlns="" xmlns:p14="http://schemas.microsoft.com/office/powerpoint/2010/main" val="1794114151"/>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Lst>
  <p:hf sldNum="0" hdr="0" dt="0"/>
  <p:txStyles>
    <p:titleStyle>
      <a:lvl1pPr algn="r" defTabSz="685800" rtl="1"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r" defTabSz="685800" rtl="1"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r" defTabSz="685800" rtl="1"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r" defTabSz="685800" rtl="1"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ar-SA"/>
      </a:defPPr>
      <a:lvl1pPr marL="0" algn="r" defTabSz="685800" rtl="1" eaLnBrk="1" latinLnBrk="0" hangingPunct="1">
        <a:defRPr sz="1350" kern="1200">
          <a:solidFill>
            <a:schemeClr val="tx1"/>
          </a:solidFill>
          <a:latin typeface="+mn-lt"/>
          <a:ea typeface="+mn-ea"/>
          <a:cs typeface="+mn-cs"/>
        </a:defRPr>
      </a:lvl1pPr>
      <a:lvl2pPr marL="342900" algn="r" defTabSz="685800" rtl="1" eaLnBrk="1" latinLnBrk="0" hangingPunct="1">
        <a:defRPr sz="1350" kern="1200">
          <a:solidFill>
            <a:schemeClr val="tx1"/>
          </a:solidFill>
          <a:latin typeface="+mn-lt"/>
          <a:ea typeface="+mn-ea"/>
          <a:cs typeface="+mn-cs"/>
        </a:defRPr>
      </a:lvl2pPr>
      <a:lvl3pPr marL="685800" algn="r" defTabSz="685800" rtl="1" eaLnBrk="1" latinLnBrk="0" hangingPunct="1">
        <a:defRPr sz="1350" kern="1200">
          <a:solidFill>
            <a:schemeClr val="tx1"/>
          </a:solidFill>
          <a:latin typeface="+mn-lt"/>
          <a:ea typeface="+mn-ea"/>
          <a:cs typeface="+mn-cs"/>
        </a:defRPr>
      </a:lvl3pPr>
      <a:lvl4pPr marL="1028700" algn="r" defTabSz="685800" rtl="1" eaLnBrk="1" latinLnBrk="0" hangingPunct="1">
        <a:defRPr sz="1350" kern="1200">
          <a:solidFill>
            <a:schemeClr val="tx1"/>
          </a:solidFill>
          <a:latin typeface="+mn-lt"/>
          <a:ea typeface="+mn-ea"/>
          <a:cs typeface="+mn-cs"/>
        </a:defRPr>
      </a:lvl4pPr>
      <a:lvl5pPr marL="1371600" algn="r" defTabSz="685800" rtl="1" eaLnBrk="1" latinLnBrk="0" hangingPunct="1">
        <a:defRPr sz="1350" kern="1200">
          <a:solidFill>
            <a:schemeClr val="tx1"/>
          </a:solidFill>
          <a:latin typeface="+mn-lt"/>
          <a:ea typeface="+mn-ea"/>
          <a:cs typeface="+mn-cs"/>
        </a:defRPr>
      </a:lvl5pPr>
      <a:lvl6pPr marL="1714500" algn="r" defTabSz="685800" rtl="1" eaLnBrk="1" latinLnBrk="0" hangingPunct="1">
        <a:defRPr sz="1350" kern="1200">
          <a:solidFill>
            <a:schemeClr val="tx1"/>
          </a:solidFill>
          <a:latin typeface="+mn-lt"/>
          <a:ea typeface="+mn-ea"/>
          <a:cs typeface="+mn-cs"/>
        </a:defRPr>
      </a:lvl6pPr>
      <a:lvl7pPr marL="2057400" algn="r" defTabSz="685800" rtl="1" eaLnBrk="1" latinLnBrk="0" hangingPunct="1">
        <a:defRPr sz="1350" kern="1200">
          <a:solidFill>
            <a:schemeClr val="tx1"/>
          </a:solidFill>
          <a:latin typeface="+mn-lt"/>
          <a:ea typeface="+mn-ea"/>
          <a:cs typeface="+mn-cs"/>
        </a:defRPr>
      </a:lvl7pPr>
      <a:lvl8pPr marL="2400300" algn="r" defTabSz="685800" rtl="1" eaLnBrk="1" latinLnBrk="0" hangingPunct="1">
        <a:defRPr sz="1350" kern="1200">
          <a:solidFill>
            <a:schemeClr val="tx1"/>
          </a:solidFill>
          <a:latin typeface="+mn-lt"/>
          <a:ea typeface="+mn-ea"/>
          <a:cs typeface="+mn-cs"/>
        </a:defRPr>
      </a:lvl8pPr>
      <a:lvl9pPr marL="2743200" algn="r" defTabSz="685800" rtl="1"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18766" y="1052736"/>
            <a:ext cx="8496944" cy="2852737"/>
          </a:xfrm>
        </p:spPr>
        <p:txBody>
          <a:bodyPr/>
          <a:lstStyle/>
          <a:p>
            <a:r>
              <a:rPr lang="ar-SA" sz="4800" b="1" dirty="0" smtClean="0">
                <a:solidFill>
                  <a:srgbClr val="C00000"/>
                </a:solidFill>
              </a:rPr>
              <a:t>طرق الدراسة الاجتماعية للكساء الخضري</a:t>
            </a:r>
            <a:r>
              <a:rPr lang="en-US" sz="4800" b="1" dirty="0" smtClean="0">
                <a:solidFill>
                  <a:srgbClr val="C00000"/>
                </a:solidFill>
              </a:rPr>
              <a:t/>
            </a:r>
            <a:br>
              <a:rPr lang="en-US" sz="4800" b="1" dirty="0" smtClean="0">
                <a:solidFill>
                  <a:srgbClr val="C00000"/>
                </a:solidFill>
              </a:rPr>
            </a:br>
            <a:endParaRPr lang="ar-SA" b="1" dirty="0">
              <a:solidFill>
                <a:srgbClr val="C00000"/>
              </a:solidFill>
            </a:endParaRPr>
          </a:p>
        </p:txBody>
      </p:sp>
      <p:sp>
        <p:nvSpPr>
          <p:cNvPr id="3" name="عنصر نائب للنص 2"/>
          <p:cNvSpPr>
            <a:spLocks noGrp="1"/>
          </p:cNvSpPr>
          <p:nvPr>
            <p:ph type="body" idx="1"/>
          </p:nvPr>
        </p:nvSpPr>
        <p:spPr/>
        <p:txBody>
          <a:bodyPr>
            <a:normAutofit/>
          </a:bodyPr>
          <a:lstStyle/>
          <a:p>
            <a:pPr algn="l" rtl="0"/>
            <a:r>
              <a:rPr lang="ar-SA" sz="2400" b="1" dirty="0" smtClean="0">
                <a:solidFill>
                  <a:schemeClr val="accent3">
                    <a:lumMod val="75000"/>
                  </a:schemeClr>
                </a:solidFill>
              </a:rPr>
              <a:t>المعمل 2</a:t>
            </a:r>
            <a:endParaRPr lang="ar-SA" sz="2400" b="1" dirty="0">
              <a:solidFill>
                <a:schemeClr val="accent3">
                  <a:lumMod val="75000"/>
                </a:schemeClr>
              </a:solidFill>
            </a:endParaRPr>
          </a:p>
        </p:txBody>
      </p:sp>
      <p:sp>
        <p:nvSpPr>
          <p:cNvPr id="4" name="عنصر نائب للتذييل 3"/>
          <p:cNvSpPr>
            <a:spLocks noGrp="1"/>
          </p:cNvSpPr>
          <p:nvPr>
            <p:ph type="ftr" sz="quarter" idx="11"/>
          </p:nvPr>
        </p:nvSpPr>
        <p:spPr/>
        <p:txBody>
          <a:bodyPr/>
          <a:lstStyle/>
          <a:p>
            <a:r>
              <a:rPr lang="en-US" smtClean="0"/>
              <a:t>yasmeen alwasel</a:t>
            </a:r>
            <a:endParaRPr lang="en-US"/>
          </a:p>
        </p:txBody>
      </p:sp>
    </p:spTree>
    <p:extLst>
      <p:ext uri="{BB962C8B-B14F-4D97-AF65-F5344CB8AC3E}">
        <p14:creationId xmlns="" xmlns:p14="http://schemas.microsoft.com/office/powerpoint/2010/main" val="289558306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u="sng" dirty="0" smtClean="0"/>
              <a:t>الواجب </a:t>
            </a:r>
            <a:endParaRPr lang="ar-SA" b="1" u="sng" dirty="0"/>
          </a:p>
        </p:txBody>
      </p:sp>
      <p:sp>
        <p:nvSpPr>
          <p:cNvPr id="3" name="عنصر نائب للمحتوى 2"/>
          <p:cNvSpPr>
            <a:spLocks noGrp="1"/>
          </p:cNvSpPr>
          <p:nvPr>
            <p:ph idx="1"/>
          </p:nvPr>
        </p:nvSpPr>
        <p:spPr>
          <a:xfrm>
            <a:off x="628650" y="1825625"/>
            <a:ext cx="7886700" cy="1891407"/>
          </a:xfrm>
        </p:spPr>
        <p:txBody>
          <a:bodyPr>
            <a:normAutofit/>
          </a:bodyPr>
          <a:lstStyle/>
          <a:p>
            <a:pPr>
              <a:lnSpc>
                <a:spcPct val="100000"/>
              </a:lnSpc>
              <a:spcBef>
                <a:spcPct val="50000"/>
              </a:spcBef>
            </a:pPr>
            <a:r>
              <a:rPr lang="ar-SA" sz="2800" b="1" dirty="0" smtClean="0">
                <a:solidFill>
                  <a:srgbClr val="FF0000"/>
                </a:solidFill>
              </a:rPr>
              <a:t>لديك جدول يوضح الأنواع النباتية التالية (الحرمل ، </a:t>
            </a:r>
            <a:r>
              <a:rPr lang="ar-SA" sz="2800" b="1" dirty="0" err="1" smtClean="0">
                <a:solidFill>
                  <a:srgbClr val="FF0000"/>
                </a:solidFill>
              </a:rPr>
              <a:t>الرطريط</a:t>
            </a:r>
            <a:r>
              <a:rPr lang="ar-SA" sz="2800" b="1" dirty="0" smtClean="0">
                <a:solidFill>
                  <a:srgbClr val="FF0000"/>
                </a:solidFill>
              </a:rPr>
              <a:t> ، القتاد) وعدد أفرادها في المربعات العشرة، والمطلوب منك حساب النسبة المئوية لكل نوع لتحديد وفرته.</a:t>
            </a:r>
            <a:endParaRPr lang="en-US" sz="2800" b="1" dirty="0">
              <a:solidFill>
                <a:srgbClr val="FF0000"/>
              </a:solidFill>
            </a:endParaRPr>
          </a:p>
        </p:txBody>
      </p:sp>
      <p:sp>
        <p:nvSpPr>
          <p:cNvPr id="4" name="عنصر نائب للتذييل 3"/>
          <p:cNvSpPr>
            <a:spLocks noGrp="1"/>
          </p:cNvSpPr>
          <p:nvPr>
            <p:ph type="ftr" sz="quarter" idx="11"/>
          </p:nvPr>
        </p:nvSpPr>
        <p:spPr/>
        <p:txBody>
          <a:bodyPr/>
          <a:lstStyle/>
          <a:p>
            <a:r>
              <a:rPr lang="en-US" smtClean="0"/>
              <a:t>yasmeen alwasel</a:t>
            </a:r>
            <a:endParaRPr lang="en-US"/>
          </a:p>
        </p:txBody>
      </p:sp>
    </p:spTree>
    <p:extLst>
      <p:ext uri="{BB962C8B-B14F-4D97-AF65-F5344CB8AC3E}">
        <p14:creationId xmlns="" xmlns:p14="http://schemas.microsoft.com/office/powerpoint/2010/main" val="55599673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ذييل 1"/>
          <p:cNvSpPr>
            <a:spLocks noGrp="1"/>
          </p:cNvSpPr>
          <p:nvPr>
            <p:ph type="ftr" sz="quarter" idx="11"/>
          </p:nvPr>
        </p:nvSpPr>
        <p:spPr/>
        <p:txBody>
          <a:bodyPr/>
          <a:lstStyle/>
          <a:p>
            <a:r>
              <a:rPr lang="en-US" smtClean="0"/>
              <a:t>yasmeen alwasel</a:t>
            </a:r>
            <a:endParaRPr lang="en-US"/>
          </a:p>
        </p:txBody>
      </p:sp>
      <p:graphicFrame>
        <p:nvGraphicFramePr>
          <p:cNvPr id="3" name="جدول 2"/>
          <p:cNvGraphicFramePr>
            <a:graphicFrameLocks noGrp="1"/>
          </p:cNvGraphicFramePr>
          <p:nvPr>
            <p:extLst>
              <p:ext uri="{D42A27DB-BD31-4B8C-83A1-F6EECF244321}">
                <p14:modId xmlns="" xmlns:p14="http://schemas.microsoft.com/office/powerpoint/2010/main" val="141958020"/>
              </p:ext>
            </p:extLst>
          </p:nvPr>
        </p:nvGraphicFramePr>
        <p:xfrm>
          <a:off x="395536" y="476672"/>
          <a:ext cx="8280922" cy="5040560"/>
        </p:xfrm>
        <a:graphic>
          <a:graphicData uri="http://schemas.openxmlformats.org/drawingml/2006/table">
            <a:tbl>
              <a:tblPr>
                <a:tableStyleId>{616DA210-FB5B-4158-B5E0-FEB733F419BA}</a:tableStyleId>
              </a:tblPr>
              <a:tblGrid>
                <a:gridCol w="1227409"/>
                <a:gridCol w="621888"/>
                <a:gridCol w="621888"/>
                <a:gridCol w="523694"/>
                <a:gridCol w="621888"/>
                <a:gridCol w="621888"/>
                <a:gridCol w="523694"/>
                <a:gridCol w="621888"/>
                <a:gridCol w="621888"/>
                <a:gridCol w="523694"/>
                <a:gridCol w="523694"/>
                <a:gridCol w="1227409"/>
              </a:tblGrid>
              <a:tr h="721232">
                <a:tc rowSpan="2">
                  <a:txBody>
                    <a:bodyPr/>
                    <a:lstStyle/>
                    <a:p>
                      <a:pPr algn="ctr" rtl="1">
                        <a:lnSpc>
                          <a:spcPct val="150000"/>
                        </a:lnSpc>
                        <a:spcAft>
                          <a:spcPts val="800"/>
                        </a:spcAft>
                      </a:pPr>
                      <a:r>
                        <a:rPr lang="ar-SA" sz="1800" dirty="0">
                          <a:effectLst/>
                        </a:rPr>
                        <a:t>المجموع</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anchor="ctr"/>
                </a:tc>
                <a:tc gridSpan="10">
                  <a:txBody>
                    <a:bodyPr/>
                    <a:lstStyle/>
                    <a:p>
                      <a:pPr algn="ctr" rtl="1">
                        <a:lnSpc>
                          <a:spcPct val="150000"/>
                        </a:lnSpc>
                        <a:spcAft>
                          <a:spcPts val="800"/>
                        </a:spcAft>
                      </a:pPr>
                      <a:r>
                        <a:rPr lang="ar-SA" sz="1800" dirty="0">
                          <a:effectLst/>
                        </a:rPr>
                        <a:t>             عدد الأنواع لكل مربع</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anchor="ct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rowSpan="2">
                  <a:txBody>
                    <a:bodyPr/>
                    <a:lstStyle/>
                    <a:p>
                      <a:pPr algn="ctr" rtl="1">
                        <a:lnSpc>
                          <a:spcPct val="150000"/>
                        </a:lnSpc>
                        <a:spcAft>
                          <a:spcPts val="800"/>
                        </a:spcAft>
                      </a:pPr>
                      <a:r>
                        <a:rPr lang="ar-SA" sz="1800">
                          <a:effectLst/>
                        </a:rPr>
                        <a:t> الأنواع</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anchor="ctr"/>
                </a:tc>
              </a:tr>
              <a:tr h="629699">
                <a:tc vMerge="1">
                  <a:txBody>
                    <a:bodyPr/>
                    <a:lstStyle/>
                    <a:p>
                      <a:pPr rtl="1"/>
                      <a:endParaRPr lang="ar-SA"/>
                    </a:p>
                  </a:txBody>
                  <a:tcPr/>
                </a:tc>
                <a:tc>
                  <a:txBody>
                    <a:bodyPr/>
                    <a:lstStyle/>
                    <a:p>
                      <a:pPr algn="ctr" rtl="1">
                        <a:lnSpc>
                          <a:spcPct val="150000"/>
                        </a:lnSpc>
                        <a:spcAft>
                          <a:spcPts val="800"/>
                        </a:spcAft>
                      </a:pPr>
                      <a:r>
                        <a:rPr lang="ar-SA" sz="1800">
                          <a:effectLst/>
                        </a:rPr>
                        <a:t>10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anchor="ctr"/>
                </a:tc>
                <a:tc>
                  <a:txBody>
                    <a:bodyPr/>
                    <a:lstStyle/>
                    <a:p>
                      <a:pPr algn="ctr" rtl="1">
                        <a:lnSpc>
                          <a:spcPct val="150000"/>
                        </a:lnSpc>
                        <a:spcAft>
                          <a:spcPts val="800"/>
                        </a:spcAft>
                      </a:pPr>
                      <a:r>
                        <a:rPr lang="ar-SA" sz="1800">
                          <a:effectLst/>
                        </a:rPr>
                        <a:t>9</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anchor="ctr"/>
                </a:tc>
                <a:tc>
                  <a:txBody>
                    <a:bodyPr/>
                    <a:lstStyle/>
                    <a:p>
                      <a:pPr algn="ctr" rtl="1">
                        <a:lnSpc>
                          <a:spcPct val="150000"/>
                        </a:lnSpc>
                        <a:spcAft>
                          <a:spcPts val="800"/>
                        </a:spcAft>
                      </a:pPr>
                      <a:r>
                        <a:rPr lang="ar-SA" sz="1800">
                          <a:effectLst/>
                        </a:rPr>
                        <a:t>8</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anchor="ctr"/>
                </a:tc>
                <a:tc>
                  <a:txBody>
                    <a:bodyPr/>
                    <a:lstStyle/>
                    <a:p>
                      <a:pPr algn="ctr" rtl="1">
                        <a:lnSpc>
                          <a:spcPct val="150000"/>
                        </a:lnSpc>
                        <a:spcAft>
                          <a:spcPts val="800"/>
                        </a:spcAft>
                      </a:pPr>
                      <a:r>
                        <a:rPr lang="ar-SA" sz="1800">
                          <a:effectLst/>
                        </a:rPr>
                        <a:t>7</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anchor="ctr"/>
                </a:tc>
                <a:tc>
                  <a:txBody>
                    <a:bodyPr/>
                    <a:lstStyle/>
                    <a:p>
                      <a:pPr algn="ctr" rtl="1">
                        <a:lnSpc>
                          <a:spcPct val="150000"/>
                        </a:lnSpc>
                        <a:spcAft>
                          <a:spcPts val="800"/>
                        </a:spcAft>
                      </a:pPr>
                      <a:r>
                        <a:rPr lang="ar-SA" sz="1800">
                          <a:effectLst/>
                        </a:rPr>
                        <a:t>6</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anchor="ctr"/>
                </a:tc>
                <a:tc>
                  <a:txBody>
                    <a:bodyPr/>
                    <a:lstStyle/>
                    <a:p>
                      <a:pPr algn="ctr" rtl="1">
                        <a:lnSpc>
                          <a:spcPct val="150000"/>
                        </a:lnSpc>
                        <a:spcAft>
                          <a:spcPts val="800"/>
                        </a:spcAft>
                      </a:pPr>
                      <a:r>
                        <a:rPr lang="ar-SA" sz="1800">
                          <a:effectLst/>
                        </a:rPr>
                        <a:t>5</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anchor="ctr"/>
                </a:tc>
                <a:tc>
                  <a:txBody>
                    <a:bodyPr/>
                    <a:lstStyle/>
                    <a:p>
                      <a:pPr algn="ctr" rtl="1">
                        <a:lnSpc>
                          <a:spcPct val="150000"/>
                        </a:lnSpc>
                        <a:spcAft>
                          <a:spcPts val="800"/>
                        </a:spcAft>
                      </a:pPr>
                      <a:r>
                        <a:rPr lang="ar-SA" sz="1800">
                          <a:effectLst/>
                        </a:rPr>
                        <a:t>4</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anchor="ctr"/>
                </a:tc>
                <a:tc>
                  <a:txBody>
                    <a:bodyPr/>
                    <a:lstStyle/>
                    <a:p>
                      <a:pPr algn="ctr" rtl="1">
                        <a:lnSpc>
                          <a:spcPct val="150000"/>
                        </a:lnSpc>
                        <a:spcAft>
                          <a:spcPts val="800"/>
                        </a:spcAft>
                      </a:pPr>
                      <a:r>
                        <a:rPr lang="ar-SA" sz="1800">
                          <a:effectLst/>
                        </a:rPr>
                        <a:t>3</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anchor="ctr"/>
                </a:tc>
                <a:tc>
                  <a:txBody>
                    <a:bodyPr/>
                    <a:lstStyle/>
                    <a:p>
                      <a:pPr algn="ctr" rtl="1">
                        <a:lnSpc>
                          <a:spcPct val="150000"/>
                        </a:lnSpc>
                        <a:spcAft>
                          <a:spcPts val="800"/>
                        </a:spcAft>
                      </a:pPr>
                      <a:r>
                        <a:rPr lang="ar-SA" sz="1800">
                          <a:effectLst/>
                        </a:rPr>
                        <a:t>2</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anchor="ctr"/>
                </a:tc>
                <a:tc>
                  <a:txBody>
                    <a:bodyPr/>
                    <a:lstStyle/>
                    <a:p>
                      <a:pPr algn="ctr" rtl="1">
                        <a:lnSpc>
                          <a:spcPct val="150000"/>
                        </a:lnSpc>
                        <a:spcAft>
                          <a:spcPts val="800"/>
                        </a:spcAft>
                      </a:pPr>
                      <a:r>
                        <a:rPr lang="ar-SA" sz="1800">
                          <a:effectLst/>
                        </a:rPr>
                        <a:t>1</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anchor="ctr"/>
                </a:tc>
                <a:tc vMerge="1">
                  <a:txBody>
                    <a:bodyPr/>
                    <a:lstStyle/>
                    <a:p>
                      <a:pPr rtl="1"/>
                      <a:endParaRPr lang="ar-SA"/>
                    </a:p>
                  </a:txBody>
                  <a:tcPr/>
                </a:tc>
              </a:tr>
              <a:tr h="758354">
                <a:tc>
                  <a:txBody>
                    <a:bodyPr/>
                    <a:lstStyle/>
                    <a:p>
                      <a:pPr algn="ctr" rtl="1">
                        <a:lnSpc>
                          <a:spcPct val="150000"/>
                        </a:lnSpc>
                        <a:spcAft>
                          <a:spcPts val="800"/>
                        </a:spcAft>
                      </a:pPr>
                      <a:r>
                        <a:rPr lang="ar-SA" sz="1800">
                          <a:effectLst/>
                        </a:rPr>
                        <a:t>     </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anchor="ctr"/>
                </a:tc>
                <a:tc>
                  <a:txBody>
                    <a:bodyPr/>
                    <a:lstStyle/>
                    <a:p>
                      <a:pPr algn="ctr" rtl="1">
                        <a:lnSpc>
                          <a:spcPct val="150000"/>
                        </a:lnSpc>
                        <a:spcAft>
                          <a:spcPts val="800"/>
                        </a:spcAft>
                      </a:pPr>
                      <a:r>
                        <a:rPr lang="ar-SA" sz="1800">
                          <a:effectLst/>
                        </a:rPr>
                        <a:t>3</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anchor="ctr"/>
                </a:tc>
                <a:tc>
                  <a:txBody>
                    <a:bodyPr/>
                    <a:lstStyle/>
                    <a:p>
                      <a:pPr algn="ctr" rtl="1">
                        <a:lnSpc>
                          <a:spcPct val="150000"/>
                        </a:lnSpc>
                        <a:spcAft>
                          <a:spcPts val="800"/>
                        </a:spcAft>
                      </a:pPr>
                      <a:r>
                        <a:rPr lang="ar-SA" sz="1800">
                          <a:effectLst/>
                        </a:rPr>
                        <a:t>11</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anchor="ctr"/>
                </a:tc>
                <a:tc>
                  <a:txBody>
                    <a:bodyPr/>
                    <a:lstStyle/>
                    <a:p>
                      <a:pPr algn="ctr" rtl="1">
                        <a:lnSpc>
                          <a:spcPct val="150000"/>
                        </a:lnSpc>
                        <a:spcAft>
                          <a:spcPts val="800"/>
                        </a:spcAft>
                      </a:pPr>
                      <a:r>
                        <a:rPr lang="ar-SA" sz="1800">
                          <a:effectLst/>
                        </a:rPr>
                        <a:t>5</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anchor="ctr"/>
                </a:tc>
                <a:tc>
                  <a:txBody>
                    <a:bodyPr/>
                    <a:lstStyle/>
                    <a:p>
                      <a:pPr algn="ctr" rtl="1">
                        <a:lnSpc>
                          <a:spcPct val="150000"/>
                        </a:lnSpc>
                        <a:spcAft>
                          <a:spcPts val="800"/>
                        </a:spcAft>
                      </a:pPr>
                      <a:r>
                        <a:rPr lang="ar-SA" sz="1800">
                          <a:effectLst/>
                        </a:rPr>
                        <a:t>4</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anchor="ctr"/>
                </a:tc>
                <a:tc>
                  <a:txBody>
                    <a:bodyPr/>
                    <a:lstStyle/>
                    <a:p>
                      <a:pPr algn="ctr" rtl="1">
                        <a:lnSpc>
                          <a:spcPct val="150000"/>
                        </a:lnSpc>
                        <a:spcAft>
                          <a:spcPts val="800"/>
                        </a:spcAft>
                      </a:pPr>
                      <a:r>
                        <a:rPr lang="ar-SA" sz="1800">
                          <a:effectLst/>
                        </a:rPr>
                        <a:t>12</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anchor="ctr"/>
                </a:tc>
                <a:tc>
                  <a:txBody>
                    <a:bodyPr/>
                    <a:lstStyle/>
                    <a:p>
                      <a:pPr algn="ctr" rtl="1">
                        <a:lnSpc>
                          <a:spcPct val="150000"/>
                        </a:lnSpc>
                        <a:spcAft>
                          <a:spcPts val="800"/>
                        </a:spcAft>
                      </a:pPr>
                      <a:r>
                        <a:rPr lang="ar-SA" sz="1800">
                          <a:effectLst/>
                        </a:rPr>
                        <a:t>8</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anchor="ctr"/>
                </a:tc>
                <a:tc>
                  <a:txBody>
                    <a:bodyPr/>
                    <a:lstStyle/>
                    <a:p>
                      <a:pPr algn="ctr" rtl="1">
                        <a:lnSpc>
                          <a:spcPct val="150000"/>
                        </a:lnSpc>
                        <a:spcAft>
                          <a:spcPts val="800"/>
                        </a:spcAft>
                      </a:pPr>
                      <a:r>
                        <a:rPr lang="ar-SA" sz="1800">
                          <a:effectLst/>
                        </a:rPr>
                        <a:t>4</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anchor="ctr"/>
                </a:tc>
                <a:tc>
                  <a:txBody>
                    <a:bodyPr/>
                    <a:lstStyle/>
                    <a:p>
                      <a:pPr algn="ctr" rtl="1">
                        <a:lnSpc>
                          <a:spcPct val="150000"/>
                        </a:lnSpc>
                        <a:spcAft>
                          <a:spcPts val="800"/>
                        </a:spcAft>
                      </a:pPr>
                      <a:r>
                        <a:rPr lang="ar-SA" sz="1800">
                          <a:effectLst/>
                        </a:rPr>
                        <a:t>10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anchor="ctr"/>
                </a:tc>
                <a:tc>
                  <a:txBody>
                    <a:bodyPr/>
                    <a:lstStyle/>
                    <a:p>
                      <a:pPr algn="ctr" rtl="1">
                        <a:lnSpc>
                          <a:spcPct val="150000"/>
                        </a:lnSpc>
                        <a:spcAft>
                          <a:spcPts val="800"/>
                        </a:spcAft>
                      </a:pPr>
                      <a:r>
                        <a:rPr lang="ar-SA" sz="1800">
                          <a:effectLst/>
                        </a:rPr>
                        <a:t>4</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anchor="ctr"/>
                </a:tc>
                <a:tc>
                  <a:txBody>
                    <a:bodyPr/>
                    <a:lstStyle/>
                    <a:p>
                      <a:pPr algn="ctr" rtl="1">
                        <a:lnSpc>
                          <a:spcPct val="150000"/>
                        </a:lnSpc>
                        <a:spcAft>
                          <a:spcPts val="800"/>
                        </a:spcAft>
                      </a:pPr>
                      <a:r>
                        <a:rPr lang="ar-SA" sz="1800">
                          <a:effectLst/>
                        </a:rPr>
                        <a:t>5</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anchor="ctr"/>
                </a:tc>
                <a:tc>
                  <a:txBody>
                    <a:bodyPr/>
                    <a:lstStyle/>
                    <a:p>
                      <a:pPr algn="ctr" rtl="1">
                        <a:lnSpc>
                          <a:spcPct val="150000"/>
                        </a:lnSpc>
                        <a:spcAft>
                          <a:spcPts val="800"/>
                        </a:spcAft>
                      </a:pPr>
                      <a:r>
                        <a:rPr lang="ar-SA" sz="1800">
                          <a:effectLst/>
                        </a:rPr>
                        <a:t> الحرمل</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anchor="ctr"/>
                </a:tc>
              </a:tr>
              <a:tr h="1168819">
                <a:tc>
                  <a:txBody>
                    <a:bodyPr/>
                    <a:lstStyle/>
                    <a:p>
                      <a:pPr algn="ctr" rtl="1">
                        <a:lnSpc>
                          <a:spcPct val="150000"/>
                        </a:lnSpc>
                        <a:spcAft>
                          <a:spcPts val="800"/>
                        </a:spcAft>
                      </a:pPr>
                      <a:r>
                        <a:rPr lang="ar-SA" sz="1800">
                          <a:effectLst/>
                        </a:rPr>
                        <a:t>  </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anchor="ctr"/>
                </a:tc>
                <a:tc>
                  <a:txBody>
                    <a:bodyPr/>
                    <a:lstStyle/>
                    <a:p>
                      <a:pPr algn="ctr" rtl="1">
                        <a:lnSpc>
                          <a:spcPct val="150000"/>
                        </a:lnSpc>
                        <a:spcAft>
                          <a:spcPts val="800"/>
                        </a:spcAft>
                      </a:pPr>
                      <a:r>
                        <a:rPr lang="ar-SA" sz="1800">
                          <a:effectLst/>
                        </a:rPr>
                        <a:t>6</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anchor="ctr"/>
                </a:tc>
                <a:tc>
                  <a:txBody>
                    <a:bodyPr/>
                    <a:lstStyle/>
                    <a:p>
                      <a:pPr algn="ctr" rtl="1">
                        <a:lnSpc>
                          <a:spcPct val="150000"/>
                        </a:lnSpc>
                        <a:spcAft>
                          <a:spcPts val="800"/>
                        </a:spcAft>
                      </a:pPr>
                      <a:r>
                        <a:rPr lang="ar-SA" sz="1800">
                          <a:effectLst/>
                        </a:rPr>
                        <a:t>5</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anchor="ctr"/>
                </a:tc>
                <a:tc>
                  <a:txBody>
                    <a:bodyPr/>
                    <a:lstStyle/>
                    <a:p>
                      <a:pPr algn="ctr" rtl="1">
                        <a:lnSpc>
                          <a:spcPct val="150000"/>
                        </a:lnSpc>
                        <a:spcAft>
                          <a:spcPts val="800"/>
                        </a:spcAft>
                      </a:pPr>
                      <a:r>
                        <a:rPr lang="ar-SA" sz="1800">
                          <a:effectLst/>
                        </a:rPr>
                        <a:t>4</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anchor="ctr"/>
                </a:tc>
                <a:tc>
                  <a:txBody>
                    <a:bodyPr/>
                    <a:lstStyle/>
                    <a:p>
                      <a:pPr algn="ctr" rtl="1">
                        <a:lnSpc>
                          <a:spcPct val="150000"/>
                        </a:lnSpc>
                        <a:spcAft>
                          <a:spcPts val="800"/>
                        </a:spcAft>
                      </a:pPr>
                      <a:r>
                        <a:rPr lang="ar-SA" sz="1800">
                          <a:effectLst/>
                        </a:rPr>
                        <a:t>2</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anchor="ctr"/>
                </a:tc>
                <a:tc>
                  <a:txBody>
                    <a:bodyPr/>
                    <a:lstStyle/>
                    <a:p>
                      <a:pPr algn="ctr" rtl="1">
                        <a:lnSpc>
                          <a:spcPct val="150000"/>
                        </a:lnSpc>
                        <a:spcAft>
                          <a:spcPts val="800"/>
                        </a:spcAft>
                      </a:pPr>
                      <a:r>
                        <a:rPr lang="ar-SA" sz="1800">
                          <a:effectLst/>
                        </a:rPr>
                        <a:t>5</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anchor="ctr"/>
                </a:tc>
                <a:tc>
                  <a:txBody>
                    <a:bodyPr/>
                    <a:lstStyle/>
                    <a:p>
                      <a:pPr algn="ctr" rtl="1">
                        <a:lnSpc>
                          <a:spcPct val="150000"/>
                        </a:lnSpc>
                        <a:spcAft>
                          <a:spcPts val="800"/>
                        </a:spcAft>
                      </a:pPr>
                      <a:r>
                        <a:rPr lang="ar-SA" sz="1800">
                          <a:effectLst/>
                        </a:rPr>
                        <a:t>9</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anchor="ctr"/>
                </a:tc>
                <a:tc>
                  <a:txBody>
                    <a:bodyPr/>
                    <a:lstStyle/>
                    <a:p>
                      <a:pPr algn="ctr" rtl="1">
                        <a:lnSpc>
                          <a:spcPct val="150000"/>
                        </a:lnSpc>
                        <a:spcAft>
                          <a:spcPts val="800"/>
                        </a:spcAft>
                      </a:pPr>
                      <a:r>
                        <a:rPr lang="ar-SA" sz="1800">
                          <a:effectLst/>
                        </a:rPr>
                        <a:t>5</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anchor="ctr"/>
                </a:tc>
                <a:tc>
                  <a:txBody>
                    <a:bodyPr/>
                    <a:lstStyle/>
                    <a:p>
                      <a:pPr algn="ctr" rtl="1">
                        <a:lnSpc>
                          <a:spcPct val="150000"/>
                        </a:lnSpc>
                        <a:spcAft>
                          <a:spcPts val="800"/>
                        </a:spcAft>
                      </a:pPr>
                      <a:r>
                        <a:rPr lang="ar-SA" sz="1800" dirty="0">
                          <a:effectLst/>
                        </a:rPr>
                        <a:t>7</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anchor="ctr"/>
                </a:tc>
                <a:tc>
                  <a:txBody>
                    <a:bodyPr/>
                    <a:lstStyle/>
                    <a:p>
                      <a:pPr algn="ctr" rtl="1">
                        <a:lnSpc>
                          <a:spcPct val="150000"/>
                        </a:lnSpc>
                        <a:spcAft>
                          <a:spcPts val="800"/>
                        </a:spcAft>
                      </a:pPr>
                      <a:r>
                        <a:rPr lang="ar-SA" sz="1800">
                          <a:effectLst/>
                        </a:rPr>
                        <a:t>2</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anchor="ctr"/>
                </a:tc>
                <a:tc>
                  <a:txBody>
                    <a:bodyPr/>
                    <a:lstStyle/>
                    <a:p>
                      <a:pPr algn="ctr" rtl="1">
                        <a:lnSpc>
                          <a:spcPct val="150000"/>
                        </a:lnSpc>
                        <a:spcAft>
                          <a:spcPts val="800"/>
                        </a:spcAft>
                      </a:pPr>
                      <a:r>
                        <a:rPr lang="ar-SA" sz="1800">
                          <a:effectLst/>
                        </a:rPr>
                        <a:t>12</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anchor="ctr"/>
                </a:tc>
                <a:tc>
                  <a:txBody>
                    <a:bodyPr/>
                    <a:lstStyle/>
                    <a:p>
                      <a:pPr algn="ctr" rtl="1">
                        <a:lnSpc>
                          <a:spcPct val="150000"/>
                        </a:lnSpc>
                        <a:spcAft>
                          <a:spcPts val="800"/>
                        </a:spcAft>
                      </a:pPr>
                      <a:r>
                        <a:rPr lang="ar-SA" sz="1800">
                          <a:effectLst/>
                        </a:rPr>
                        <a:t> الرطريط </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anchor="ctr"/>
                </a:tc>
              </a:tr>
              <a:tr h="1132757">
                <a:tc>
                  <a:txBody>
                    <a:bodyPr/>
                    <a:lstStyle/>
                    <a:p>
                      <a:pPr algn="ctr" rtl="1">
                        <a:lnSpc>
                          <a:spcPct val="150000"/>
                        </a:lnSpc>
                        <a:spcAft>
                          <a:spcPts val="800"/>
                        </a:spcAft>
                      </a:pPr>
                      <a:r>
                        <a:rPr lang="ar-SA" sz="1800">
                          <a:effectLst/>
                        </a:rPr>
                        <a:t>  </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anchor="ctr"/>
                </a:tc>
                <a:tc>
                  <a:txBody>
                    <a:bodyPr/>
                    <a:lstStyle/>
                    <a:p>
                      <a:pPr algn="ctr" rtl="1">
                        <a:lnSpc>
                          <a:spcPct val="150000"/>
                        </a:lnSpc>
                        <a:spcAft>
                          <a:spcPts val="800"/>
                        </a:spcAft>
                      </a:pPr>
                      <a:r>
                        <a:rPr lang="ar-SA" sz="1800">
                          <a:effectLst/>
                        </a:rPr>
                        <a:t>4</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anchor="ctr"/>
                </a:tc>
                <a:tc>
                  <a:txBody>
                    <a:bodyPr/>
                    <a:lstStyle/>
                    <a:p>
                      <a:pPr algn="ctr" rtl="1">
                        <a:lnSpc>
                          <a:spcPct val="150000"/>
                        </a:lnSpc>
                        <a:spcAft>
                          <a:spcPts val="800"/>
                        </a:spcAft>
                      </a:pPr>
                      <a:r>
                        <a:rPr lang="ar-SA" sz="1800">
                          <a:effectLst/>
                        </a:rPr>
                        <a:t>7</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anchor="ctr"/>
                </a:tc>
                <a:tc>
                  <a:txBody>
                    <a:bodyPr/>
                    <a:lstStyle/>
                    <a:p>
                      <a:pPr algn="ctr" rtl="1">
                        <a:lnSpc>
                          <a:spcPct val="150000"/>
                        </a:lnSpc>
                        <a:spcAft>
                          <a:spcPts val="800"/>
                        </a:spcAft>
                      </a:pPr>
                      <a:r>
                        <a:rPr lang="ar-SA" sz="1800" dirty="0">
                          <a:effectLst/>
                        </a:rPr>
                        <a:t>7</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anchor="ctr"/>
                </a:tc>
                <a:tc>
                  <a:txBody>
                    <a:bodyPr/>
                    <a:lstStyle/>
                    <a:p>
                      <a:pPr algn="ctr" rtl="1">
                        <a:lnSpc>
                          <a:spcPct val="150000"/>
                        </a:lnSpc>
                        <a:spcAft>
                          <a:spcPts val="800"/>
                        </a:spcAft>
                      </a:pPr>
                      <a:r>
                        <a:rPr lang="ar-SA" sz="1800">
                          <a:effectLst/>
                        </a:rPr>
                        <a:t>8</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anchor="ctr"/>
                </a:tc>
                <a:tc>
                  <a:txBody>
                    <a:bodyPr/>
                    <a:lstStyle/>
                    <a:p>
                      <a:pPr algn="ctr" rtl="1">
                        <a:lnSpc>
                          <a:spcPct val="150000"/>
                        </a:lnSpc>
                        <a:spcAft>
                          <a:spcPts val="800"/>
                        </a:spcAft>
                      </a:pPr>
                      <a:r>
                        <a:rPr lang="ar-SA" sz="1800">
                          <a:effectLst/>
                        </a:rPr>
                        <a:t>12</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anchor="ctr"/>
                </a:tc>
                <a:tc>
                  <a:txBody>
                    <a:bodyPr/>
                    <a:lstStyle/>
                    <a:p>
                      <a:pPr algn="ctr" rtl="1">
                        <a:lnSpc>
                          <a:spcPct val="150000"/>
                        </a:lnSpc>
                        <a:spcAft>
                          <a:spcPts val="800"/>
                        </a:spcAft>
                      </a:pPr>
                      <a:r>
                        <a:rPr lang="ar-SA" sz="1800">
                          <a:effectLst/>
                        </a:rPr>
                        <a:t>3</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anchor="ctr"/>
                </a:tc>
                <a:tc>
                  <a:txBody>
                    <a:bodyPr/>
                    <a:lstStyle/>
                    <a:p>
                      <a:pPr algn="ctr" rtl="1">
                        <a:lnSpc>
                          <a:spcPct val="150000"/>
                        </a:lnSpc>
                        <a:spcAft>
                          <a:spcPts val="800"/>
                        </a:spcAft>
                      </a:pPr>
                      <a:r>
                        <a:rPr lang="ar-SA" sz="1800">
                          <a:effectLst/>
                        </a:rPr>
                        <a:t>13</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anchor="ctr"/>
                </a:tc>
                <a:tc>
                  <a:txBody>
                    <a:bodyPr/>
                    <a:lstStyle/>
                    <a:p>
                      <a:pPr algn="ctr" rtl="1">
                        <a:lnSpc>
                          <a:spcPct val="150000"/>
                        </a:lnSpc>
                        <a:spcAft>
                          <a:spcPts val="800"/>
                        </a:spcAft>
                      </a:pPr>
                      <a:r>
                        <a:rPr lang="ar-SA" sz="1800">
                          <a:effectLst/>
                        </a:rPr>
                        <a:t>8</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anchor="ctr"/>
                </a:tc>
                <a:tc>
                  <a:txBody>
                    <a:bodyPr/>
                    <a:lstStyle/>
                    <a:p>
                      <a:pPr algn="ctr" rtl="1">
                        <a:lnSpc>
                          <a:spcPct val="150000"/>
                        </a:lnSpc>
                        <a:spcAft>
                          <a:spcPts val="800"/>
                        </a:spcAft>
                      </a:pPr>
                      <a:r>
                        <a:rPr lang="ar-SA" sz="1800">
                          <a:effectLst/>
                        </a:rPr>
                        <a:t>9</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anchor="ctr"/>
                </a:tc>
                <a:tc>
                  <a:txBody>
                    <a:bodyPr/>
                    <a:lstStyle/>
                    <a:p>
                      <a:pPr algn="ctr" rtl="1">
                        <a:lnSpc>
                          <a:spcPct val="150000"/>
                        </a:lnSpc>
                        <a:spcAft>
                          <a:spcPts val="800"/>
                        </a:spcAft>
                      </a:pPr>
                      <a:r>
                        <a:rPr lang="ar-SA" sz="1800">
                          <a:effectLst/>
                        </a:rPr>
                        <a:t>3</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anchor="ctr"/>
                </a:tc>
                <a:tc>
                  <a:txBody>
                    <a:bodyPr/>
                    <a:lstStyle/>
                    <a:p>
                      <a:pPr algn="ctr" rtl="1">
                        <a:lnSpc>
                          <a:spcPct val="150000"/>
                        </a:lnSpc>
                        <a:spcAft>
                          <a:spcPts val="800"/>
                        </a:spcAft>
                      </a:pPr>
                      <a:r>
                        <a:rPr lang="ar-SA" sz="1800">
                          <a:effectLst/>
                        </a:rPr>
                        <a:t> القتاد</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anchor="ctr"/>
                </a:tc>
              </a:tr>
              <a:tr h="629699">
                <a:tc gridSpan="11">
                  <a:txBody>
                    <a:bodyPr/>
                    <a:lstStyle/>
                    <a:p>
                      <a:pPr algn="ctr" rtl="1">
                        <a:lnSpc>
                          <a:spcPct val="150000"/>
                        </a:lnSpc>
                        <a:spcAft>
                          <a:spcPts val="800"/>
                        </a:spcAft>
                      </a:pPr>
                      <a:r>
                        <a:rPr lang="ar-SA" sz="1800">
                          <a:effectLst/>
                        </a:rPr>
                        <a:t>                                     </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anchor="ct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a:txBody>
                    <a:bodyPr/>
                    <a:lstStyle/>
                    <a:p>
                      <a:pPr algn="ctr" rtl="1">
                        <a:lnSpc>
                          <a:spcPct val="150000"/>
                        </a:lnSpc>
                        <a:spcAft>
                          <a:spcPts val="800"/>
                        </a:spcAft>
                      </a:pPr>
                      <a:r>
                        <a:rPr lang="ar-SA" sz="1800" dirty="0">
                          <a:effectLst/>
                        </a:rPr>
                        <a:t>المجموع</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anchor="ctr"/>
                </a:tc>
              </a:tr>
            </a:tbl>
          </a:graphicData>
        </a:graphic>
      </p:graphicFrame>
    </p:spTree>
    <p:extLst>
      <p:ext uri="{BB962C8B-B14F-4D97-AF65-F5344CB8AC3E}">
        <p14:creationId xmlns="" xmlns:p14="http://schemas.microsoft.com/office/powerpoint/2010/main" val="51568648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51520" y="260648"/>
            <a:ext cx="8726616" cy="6264696"/>
          </a:xfrm>
        </p:spPr>
        <p:txBody>
          <a:bodyPr>
            <a:noAutofit/>
          </a:bodyPr>
          <a:lstStyle/>
          <a:p>
            <a:pPr algn="r"/>
            <a:r>
              <a:rPr lang="ar-SA" sz="3600" b="1" dirty="0" smtClean="0">
                <a:solidFill>
                  <a:schemeClr val="accent2">
                    <a:lumMod val="75000"/>
                  </a:schemeClr>
                </a:solidFill>
              </a:rPr>
              <a:t>تتطلب الدراسة الاجتماعية لأي مجتمع نباتي الآتي:</a:t>
            </a:r>
            <a:endParaRPr lang="en-US" sz="3600" b="1" dirty="0" smtClean="0">
              <a:solidFill>
                <a:schemeClr val="accent6">
                  <a:lumMod val="75000"/>
                </a:schemeClr>
              </a:solidFill>
            </a:endParaRPr>
          </a:p>
          <a:p>
            <a:pPr algn="r">
              <a:lnSpc>
                <a:spcPct val="150000"/>
              </a:lnSpc>
            </a:pPr>
            <a:r>
              <a:rPr lang="ar-SA" sz="2800" b="1" dirty="0" smtClean="0">
                <a:solidFill>
                  <a:schemeClr val="accent6">
                    <a:lumMod val="75000"/>
                  </a:schemeClr>
                </a:solidFill>
              </a:rPr>
              <a:t>1- حصر الأنواع النباتية المختلفة التي يتكون منها المجتمع النباتي</a:t>
            </a:r>
            <a:endParaRPr lang="en-US" sz="2800" b="1" dirty="0" smtClean="0">
              <a:solidFill>
                <a:schemeClr val="accent6">
                  <a:lumMod val="75000"/>
                </a:schemeClr>
              </a:solidFill>
            </a:endParaRPr>
          </a:p>
          <a:p>
            <a:pPr algn="r">
              <a:lnSpc>
                <a:spcPct val="150000"/>
              </a:lnSpc>
            </a:pPr>
            <a:r>
              <a:rPr lang="ar-SA" sz="2800" b="1" dirty="0" smtClean="0">
                <a:solidFill>
                  <a:schemeClr val="accent6">
                    <a:lumMod val="75000"/>
                  </a:schemeClr>
                </a:solidFill>
              </a:rPr>
              <a:t>2- تحديد النسبة العددية لكل نوع</a:t>
            </a:r>
          </a:p>
          <a:p>
            <a:pPr algn="r">
              <a:lnSpc>
                <a:spcPct val="150000"/>
              </a:lnSpc>
            </a:pPr>
            <a:r>
              <a:rPr lang="ar-SA" sz="2800" b="1" dirty="0" smtClean="0">
                <a:solidFill>
                  <a:schemeClr val="accent6">
                    <a:lumMod val="75000"/>
                  </a:schemeClr>
                </a:solidFill>
              </a:rPr>
              <a:t>3-تعيين طريقة توزيع هذه الأنواع داخل المجتمع النباتي إذ لابد من عمل مسح شامل لكل أنواع المجتمع وعادة تتوزع النباتات على مساحات شاسعة وتكون بحجم صغير وكثافة شديدة وبالتالي يصبح حصرها أمرا صعبا ومستحيلا لذا نكتفى بأخذ عينات من الكساء الخضري تكون ممثلة إلى حد ما لحالة المجتمع المراد دراسته</a:t>
            </a:r>
            <a:endParaRPr lang="en-US" sz="2800" b="1" dirty="0">
              <a:solidFill>
                <a:schemeClr val="accent6">
                  <a:lumMod val="75000"/>
                </a:schemeClr>
              </a:solidFill>
            </a:endParaRPr>
          </a:p>
        </p:txBody>
      </p:sp>
      <p:sp>
        <p:nvSpPr>
          <p:cNvPr id="5" name="عنصر نائب للتذييل 4"/>
          <p:cNvSpPr>
            <a:spLocks noGrp="1"/>
          </p:cNvSpPr>
          <p:nvPr>
            <p:ph type="ftr" sz="quarter" idx="11"/>
          </p:nvPr>
        </p:nvSpPr>
        <p:spPr>
          <a:xfrm>
            <a:off x="251520" y="6165304"/>
            <a:ext cx="1906960" cy="504056"/>
          </a:xfrm>
        </p:spPr>
        <p:txBody>
          <a:bodyPr/>
          <a:lstStyle/>
          <a:p>
            <a:r>
              <a:rPr lang="en-US" dirty="0" err="1" smtClean="0"/>
              <a:t>yasmeen</a:t>
            </a:r>
            <a:r>
              <a:rPr lang="en-US" dirty="0" smtClean="0"/>
              <a:t> </a:t>
            </a:r>
            <a:r>
              <a:rPr lang="en-US" dirty="0" err="1" smtClean="0"/>
              <a:t>alwasel</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5"/>
          <p:cNvSpPr txBox="1">
            <a:spLocks noChangeArrowheads="1"/>
          </p:cNvSpPr>
          <p:nvPr/>
        </p:nvSpPr>
        <p:spPr bwMode="auto">
          <a:xfrm>
            <a:off x="1187624" y="260648"/>
            <a:ext cx="7127272" cy="523220"/>
          </a:xfrm>
          <a:prstGeom prst="rect">
            <a:avLst/>
          </a:prstGeom>
          <a:noFill/>
          <a:ln w="9525">
            <a:noFill/>
            <a:miter lim="800000"/>
            <a:headEnd/>
            <a:tailEnd/>
          </a:ln>
          <a:effectLst/>
        </p:spPr>
        <p:txBody>
          <a:bodyPr wrap="none">
            <a:spAutoFit/>
          </a:bodyPr>
          <a:lstStyle/>
          <a:p>
            <a:r>
              <a:rPr lang="ar-SA" sz="2800" b="1" dirty="0"/>
              <a:t>وهناك طريقتان لأخذ عينات الكساء الخضري ودراسته وهما</a:t>
            </a:r>
            <a:r>
              <a:rPr lang="ar-SA" sz="2400" dirty="0"/>
              <a:t>:</a:t>
            </a:r>
            <a:endParaRPr lang="en-US" sz="2400" dirty="0"/>
          </a:p>
        </p:txBody>
      </p:sp>
      <p:graphicFrame>
        <p:nvGraphicFramePr>
          <p:cNvPr id="2" name="رسم تخطيطي 1"/>
          <p:cNvGraphicFramePr/>
          <p:nvPr>
            <p:extLst>
              <p:ext uri="{D42A27DB-BD31-4B8C-83A1-F6EECF244321}">
                <p14:modId xmlns="" xmlns:p14="http://schemas.microsoft.com/office/powerpoint/2010/main" val="887187985"/>
              </p:ext>
            </p:extLst>
          </p:nvPr>
        </p:nvGraphicFramePr>
        <p:xfrm>
          <a:off x="142844" y="783868"/>
          <a:ext cx="8749636" cy="5181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عنصر نائب للتذييل 3"/>
          <p:cNvSpPr>
            <a:spLocks noGrp="1"/>
          </p:cNvSpPr>
          <p:nvPr>
            <p:ph type="ftr" sz="quarter" idx="11"/>
          </p:nvPr>
        </p:nvSpPr>
        <p:spPr>
          <a:xfrm>
            <a:off x="251520" y="6165304"/>
            <a:ext cx="1546920" cy="504056"/>
          </a:xfrm>
        </p:spPr>
        <p:txBody>
          <a:bodyPr/>
          <a:lstStyle/>
          <a:p>
            <a:r>
              <a:rPr lang="en-US" dirty="0" err="1" smtClean="0"/>
              <a:t>yasmeen</a:t>
            </a:r>
            <a:r>
              <a:rPr lang="en-US" dirty="0" smtClean="0"/>
              <a:t> </a:t>
            </a:r>
            <a:r>
              <a:rPr lang="en-US" dirty="0" err="1" smtClean="0"/>
              <a:t>alwasel</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trips(downLeft)">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strips(downLeft)">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Graphic spid="2" grpId="0">
        <p:bldAsOne/>
      </p:bldGraphic>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71600" y="260648"/>
            <a:ext cx="7851648" cy="839688"/>
          </a:xfrm>
        </p:spPr>
        <p:txBody>
          <a:bodyPr/>
          <a:lstStyle/>
          <a:p>
            <a:pPr algn="ctr" rtl="0"/>
            <a:r>
              <a:rPr lang="en-US" sz="3600" b="1" dirty="0" smtClean="0">
                <a:solidFill>
                  <a:srgbClr val="C00000"/>
                </a:solidFill>
              </a:rPr>
              <a:t>Quadrate Method</a:t>
            </a:r>
            <a:r>
              <a:rPr lang="ar-SA" sz="3600" b="1" dirty="0" smtClean="0">
                <a:solidFill>
                  <a:srgbClr val="C00000"/>
                </a:solidFill>
              </a:rPr>
              <a:t> </a:t>
            </a:r>
            <a:r>
              <a:rPr lang="ar-SA" sz="4000" b="1" dirty="0" smtClean="0">
                <a:solidFill>
                  <a:srgbClr val="C00000"/>
                </a:solidFill>
              </a:rPr>
              <a:t>طريقة المربعات </a:t>
            </a:r>
            <a:endParaRPr lang="en-US" sz="4000" b="1" dirty="0">
              <a:solidFill>
                <a:srgbClr val="C00000"/>
              </a:solidFill>
            </a:endParaRPr>
          </a:p>
        </p:txBody>
      </p:sp>
      <p:sp>
        <p:nvSpPr>
          <p:cNvPr id="4" name="Text Box 5"/>
          <p:cNvSpPr txBox="1">
            <a:spLocks noGrp="1" noChangeArrowheads="1"/>
          </p:cNvSpPr>
          <p:nvPr>
            <p:ph type="subTitle" idx="1"/>
          </p:nvPr>
        </p:nvSpPr>
        <p:spPr bwMode="auto">
          <a:xfrm>
            <a:off x="3704856" y="1303049"/>
            <a:ext cx="5118392" cy="5217134"/>
          </a:xfrm>
          <a:prstGeom prst="rect">
            <a:avLst/>
          </a:prstGeom>
          <a:noFill/>
          <a:ln w="9525">
            <a:noFill/>
            <a:miter lim="800000"/>
            <a:headEnd/>
            <a:tailEnd/>
          </a:ln>
          <a:effectLst/>
        </p:spPr>
        <p:txBody>
          <a:bodyPr wrap="square">
            <a:spAutoFit/>
          </a:bodyPr>
          <a:lstStyle/>
          <a:p>
            <a:pPr algn="just" rtl="1">
              <a:lnSpc>
                <a:spcPct val="150000"/>
              </a:lnSpc>
            </a:pPr>
            <a:r>
              <a:rPr lang="ar-SA" sz="2400" b="1" dirty="0">
                <a:solidFill>
                  <a:schemeClr val="tx1"/>
                </a:solidFill>
                <a:latin typeface="Algerian" pitchFamily="82" charset="0"/>
                <a:cs typeface="+mj-cs"/>
              </a:rPr>
              <a:t>هي عبارة عن مساحة مربعة الشكل تؤخذ لعمل دراسة تفصيلية عن الكساء الخضري وهذه المساحة المربعة هي وحدة ضمن الوحدات التي تتكون منها المساحة الكلية للمجتمع النباتي ومن خلال دراسة عدد كبير من المربعات نتمكن من معرفة تركيب الغطاء النباتي وإعطاء صورة واضحة عنه.</a:t>
            </a:r>
            <a:endParaRPr lang="en-US" sz="2400" b="1" dirty="0">
              <a:solidFill>
                <a:schemeClr val="tx1"/>
              </a:solidFill>
              <a:latin typeface="Algerian" pitchFamily="82" charset="0"/>
              <a:cs typeface="+mj-cs"/>
            </a:endParaRPr>
          </a:p>
          <a:p>
            <a:pPr algn="just" rtl="1">
              <a:lnSpc>
                <a:spcPct val="150000"/>
              </a:lnSpc>
            </a:pPr>
            <a:endParaRPr lang="ar-SA" sz="2400" b="1" dirty="0">
              <a:solidFill>
                <a:srgbClr val="009900"/>
              </a:solidFill>
              <a:latin typeface="Algerian" pitchFamily="82" charset="0"/>
              <a:cs typeface="+mj-cs"/>
            </a:endParaRPr>
          </a:p>
          <a:p>
            <a:pPr algn="just" rtl="1">
              <a:lnSpc>
                <a:spcPct val="150000"/>
              </a:lnSpc>
            </a:pPr>
            <a:endParaRPr lang="ar-SA" sz="2400" dirty="0">
              <a:solidFill>
                <a:srgbClr val="009900"/>
              </a:solidFill>
              <a:latin typeface="Algerian" pitchFamily="82" charset="0"/>
              <a:cs typeface="+mj-cs"/>
            </a:endParaRPr>
          </a:p>
        </p:txBody>
      </p:sp>
      <p:sp>
        <p:nvSpPr>
          <p:cNvPr id="7" name="عنصر نائب للتذييل 6"/>
          <p:cNvSpPr>
            <a:spLocks noGrp="1"/>
          </p:cNvSpPr>
          <p:nvPr>
            <p:ph type="ftr" sz="quarter" idx="11"/>
          </p:nvPr>
        </p:nvSpPr>
        <p:spPr>
          <a:xfrm>
            <a:off x="66906" y="6165305"/>
            <a:ext cx="1875549" cy="360040"/>
          </a:xfrm>
        </p:spPr>
        <p:txBody>
          <a:bodyPr/>
          <a:lstStyle/>
          <a:p>
            <a:r>
              <a:rPr lang="en-US" dirty="0" err="1" smtClean="0"/>
              <a:t>yasmeen</a:t>
            </a:r>
            <a:r>
              <a:rPr lang="en-US" dirty="0" smtClean="0"/>
              <a:t> </a:t>
            </a:r>
            <a:r>
              <a:rPr lang="en-US" dirty="0" err="1" smtClean="0"/>
              <a:t>alwasel</a:t>
            </a:r>
            <a:endParaRPr lang="en-US" dirty="0"/>
          </a:p>
        </p:txBody>
      </p:sp>
      <p:pic>
        <p:nvPicPr>
          <p:cNvPr id="1027" name="Picture 3"/>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179512" y="1653158"/>
            <a:ext cx="3352965" cy="36480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347864" y="692696"/>
            <a:ext cx="5541240" cy="5544616"/>
          </a:xfrm>
        </p:spPr>
        <p:txBody>
          <a:bodyPr>
            <a:noAutofit/>
          </a:bodyPr>
          <a:lstStyle/>
          <a:p>
            <a:pPr algn="r" rtl="1">
              <a:lnSpc>
                <a:spcPct val="150000"/>
              </a:lnSpc>
            </a:pPr>
            <a:r>
              <a:rPr lang="ar-SA" sz="3200" b="1" dirty="0" smtClean="0">
                <a:solidFill>
                  <a:schemeClr val="accent2">
                    <a:lumMod val="75000"/>
                  </a:schemeClr>
                </a:solidFill>
              </a:rPr>
              <a:t/>
            </a:r>
            <a:br>
              <a:rPr lang="ar-SA" sz="3200" b="1" dirty="0" smtClean="0">
                <a:solidFill>
                  <a:schemeClr val="accent2">
                    <a:lumMod val="75000"/>
                  </a:schemeClr>
                </a:solidFill>
              </a:rPr>
            </a:br>
            <a:r>
              <a:rPr lang="ar-SA" sz="3200" b="1" dirty="0">
                <a:solidFill>
                  <a:schemeClr val="accent2">
                    <a:lumMod val="75000"/>
                  </a:schemeClr>
                </a:solidFill>
              </a:rPr>
              <a:t/>
            </a:r>
            <a:br>
              <a:rPr lang="ar-SA" sz="3200" b="1" dirty="0">
                <a:solidFill>
                  <a:schemeClr val="accent2">
                    <a:lumMod val="75000"/>
                  </a:schemeClr>
                </a:solidFill>
              </a:rPr>
            </a:br>
            <a:r>
              <a:rPr lang="ar-SA" sz="3200" b="1" dirty="0" smtClean="0">
                <a:solidFill>
                  <a:schemeClr val="accent2">
                    <a:lumMod val="75000"/>
                  </a:schemeClr>
                </a:solidFill>
              </a:rPr>
              <a:t/>
            </a:r>
            <a:br>
              <a:rPr lang="ar-SA" sz="3200" b="1" dirty="0" smtClean="0">
                <a:solidFill>
                  <a:schemeClr val="accent2">
                    <a:lumMod val="75000"/>
                  </a:schemeClr>
                </a:solidFill>
              </a:rPr>
            </a:br>
            <a:r>
              <a:rPr lang="ar-SA" sz="3200" b="1" dirty="0">
                <a:solidFill>
                  <a:schemeClr val="accent2">
                    <a:lumMod val="75000"/>
                  </a:schemeClr>
                </a:solidFill>
              </a:rPr>
              <a:t/>
            </a:r>
            <a:br>
              <a:rPr lang="ar-SA" sz="3200" b="1" dirty="0">
                <a:solidFill>
                  <a:schemeClr val="accent2">
                    <a:lumMod val="75000"/>
                  </a:schemeClr>
                </a:solidFill>
              </a:rPr>
            </a:br>
            <a:r>
              <a:rPr lang="ar-SA" sz="3200" b="1" dirty="0" smtClean="0">
                <a:solidFill>
                  <a:schemeClr val="accent2">
                    <a:lumMod val="75000"/>
                  </a:schemeClr>
                </a:solidFill>
              </a:rPr>
              <a:t>تستخدم المربعات  لعدة أغراض منها:</a:t>
            </a:r>
            <a:br>
              <a:rPr lang="ar-SA" sz="3200" b="1" dirty="0" smtClean="0">
                <a:solidFill>
                  <a:schemeClr val="accent2">
                    <a:lumMod val="75000"/>
                  </a:schemeClr>
                </a:solidFill>
              </a:rPr>
            </a:br>
            <a:r>
              <a:rPr lang="ar-SA" sz="2800" b="1" dirty="0" smtClean="0">
                <a:solidFill>
                  <a:schemeClr val="accent1">
                    <a:lumMod val="75000"/>
                  </a:schemeClr>
                </a:solidFill>
              </a:rPr>
              <a:t>1- إحصاء عدد الأفراد من كل نوع داخل المربع.</a:t>
            </a:r>
            <a:br>
              <a:rPr lang="ar-SA" sz="2800" b="1" dirty="0" smtClean="0">
                <a:solidFill>
                  <a:schemeClr val="accent1">
                    <a:lumMod val="75000"/>
                  </a:schemeClr>
                </a:solidFill>
              </a:rPr>
            </a:br>
            <a:r>
              <a:rPr lang="ar-SA" sz="2800" b="1" dirty="0" smtClean="0">
                <a:solidFill>
                  <a:schemeClr val="accent1">
                    <a:lumMod val="75000"/>
                  </a:schemeClr>
                </a:solidFill>
              </a:rPr>
              <a:t>2- معرفة غزارة وأهمية كل نوع.</a:t>
            </a:r>
            <a:br>
              <a:rPr lang="ar-SA" sz="2800" b="1" dirty="0" smtClean="0">
                <a:solidFill>
                  <a:schemeClr val="accent1">
                    <a:lumMod val="75000"/>
                  </a:schemeClr>
                </a:solidFill>
              </a:rPr>
            </a:br>
            <a:r>
              <a:rPr lang="ar-SA" sz="2800" b="1" dirty="0" smtClean="0">
                <a:solidFill>
                  <a:schemeClr val="accent1">
                    <a:lumMod val="75000"/>
                  </a:schemeClr>
                </a:solidFill>
              </a:rPr>
              <a:t>3- معرفة الاختلافات الحقيقية في تركيب وتكوين الغطاء النباتي.</a:t>
            </a:r>
            <a:br>
              <a:rPr lang="ar-SA" sz="2800" b="1" dirty="0" smtClean="0">
                <a:solidFill>
                  <a:schemeClr val="accent1">
                    <a:lumMod val="75000"/>
                  </a:schemeClr>
                </a:solidFill>
              </a:rPr>
            </a:br>
            <a:r>
              <a:rPr lang="ar-SA" sz="2800" b="1" dirty="0" smtClean="0">
                <a:solidFill>
                  <a:schemeClr val="accent1">
                    <a:lumMod val="75000"/>
                  </a:schemeClr>
                </a:solidFill>
              </a:rPr>
              <a:t>4- تسجيل ومتابعة الفروقات في نمو الكساء الخضري من فصل لآخر ومن سنة لأخرى.</a:t>
            </a:r>
            <a:endParaRPr lang="en-US" sz="2800" b="1" dirty="0">
              <a:solidFill>
                <a:schemeClr val="accent1">
                  <a:lumMod val="75000"/>
                </a:schemeClr>
              </a:solidFill>
            </a:endParaRPr>
          </a:p>
        </p:txBody>
      </p:sp>
      <p:sp>
        <p:nvSpPr>
          <p:cNvPr id="4" name="عنصر نائب للتذييل 3"/>
          <p:cNvSpPr>
            <a:spLocks noGrp="1"/>
          </p:cNvSpPr>
          <p:nvPr>
            <p:ph type="ftr" sz="quarter" idx="11"/>
          </p:nvPr>
        </p:nvSpPr>
        <p:spPr>
          <a:xfrm>
            <a:off x="-1" y="6237312"/>
            <a:ext cx="1835501" cy="432048"/>
          </a:xfrm>
        </p:spPr>
        <p:txBody>
          <a:bodyPr/>
          <a:lstStyle/>
          <a:p>
            <a:r>
              <a:rPr lang="en-US" dirty="0" err="1" smtClean="0"/>
              <a:t>yasmeen</a:t>
            </a:r>
            <a:r>
              <a:rPr lang="en-US" dirty="0" smtClean="0"/>
              <a:t> </a:t>
            </a:r>
            <a:r>
              <a:rPr lang="en-US" dirty="0" err="1" smtClean="0"/>
              <a:t>alwasel</a:t>
            </a:r>
            <a:endParaRPr lang="en-US" dirty="0"/>
          </a:p>
        </p:txBody>
      </p:sp>
      <p:pic>
        <p:nvPicPr>
          <p:cNvPr id="2050" name="Picture 2" descr="http://t3.gstatic.com/images?q=tbn:ANd9GcS_oZGVLPLGOu5yrs5nbtpEhlUu1ekFvO0bV_nSPj22kRyw8oo8Yw"/>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395536" y="620688"/>
            <a:ext cx="2808312" cy="4680520"/>
          </a:xfrm>
          <a:prstGeom prst="rect">
            <a:avLst/>
          </a:prstGeom>
          <a:noFill/>
          <a:extLst>
            <a:ext uri="{909E8E84-426E-40DD-AFC4-6F175D3DCCD1}">
              <a14:hiddenFill xmlns=""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9512" y="12823"/>
            <a:ext cx="8781600" cy="2952328"/>
          </a:xfrm>
        </p:spPr>
        <p:txBody>
          <a:bodyPr>
            <a:noAutofit/>
          </a:bodyPr>
          <a:lstStyle/>
          <a:p>
            <a:pPr algn="r"/>
            <a:r>
              <a:rPr lang="ar-SA" sz="3200" b="1" dirty="0" smtClean="0">
                <a:solidFill>
                  <a:schemeClr val="accent1">
                    <a:lumMod val="75000"/>
                  </a:schemeClr>
                </a:solidFill>
              </a:rPr>
              <a:t>أنواع المربعات:</a:t>
            </a:r>
            <a:r>
              <a:rPr lang="ar-SA" sz="3200" dirty="0" smtClean="0">
                <a:solidFill>
                  <a:schemeClr val="accent1">
                    <a:lumMod val="75000"/>
                  </a:schemeClr>
                </a:solidFill>
              </a:rPr>
              <a:t/>
            </a:r>
            <a:br>
              <a:rPr lang="ar-SA" sz="3200" dirty="0" smtClean="0">
                <a:solidFill>
                  <a:schemeClr val="accent1">
                    <a:lumMod val="75000"/>
                  </a:schemeClr>
                </a:solidFill>
              </a:rPr>
            </a:br>
            <a:r>
              <a:rPr lang="ar-SA" sz="3200" dirty="0" smtClean="0">
                <a:solidFill>
                  <a:schemeClr val="bg1"/>
                </a:solidFill>
              </a:rPr>
              <a:t/>
            </a:r>
            <a:br>
              <a:rPr lang="ar-SA" sz="3200" dirty="0" smtClean="0">
                <a:solidFill>
                  <a:schemeClr val="bg1"/>
                </a:solidFill>
              </a:rPr>
            </a:br>
            <a:r>
              <a:rPr lang="ar-SA" sz="2800" b="1" dirty="0" smtClean="0">
                <a:solidFill>
                  <a:schemeClr val="accent2">
                    <a:lumMod val="50000"/>
                  </a:schemeClr>
                </a:solidFill>
              </a:rPr>
              <a:t>تختلف المربعات في مساحتها حسب الهدف من استعمالها فمساحة المربع تتراوح من ١سم٢ إلى ٢٠٠م٢ على حسب طبيعة النبات المراد دراسته داخل الغطاء النباتي فالمربعات ذات المساحة الصغيرة تستخدم لدراسة الحشائش والأعشاب أما المساحات الكبيرة فتستخدم لدراسة الأشجار في الغابات </a:t>
            </a:r>
            <a:endParaRPr lang="en-US" sz="2800" b="1" dirty="0">
              <a:solidFill>
                <a:schemeClr val="accent2">
                  <a:lumMod val="50000"/>
                </a:schemeClr>
              </a:solidFill>
            </a:endParaRPr>
          </a:p>
        </p:txBody>
      </p:sp>
      <p:sp>
        <p:nvSpPr>
          <p:cNvPr id="3" name="Subtitle 2"/>
          <p:cNvSpPr>
            <a:spLocks noGrp="1"/>
          </p:cNvSpPr>
          <p:nvPr>
            <p:ph type="subTitle" idx="1"/>
          </p:nvPr>
        </p:nvSpPr>
        <p:spPr>
          <a:xfrm>
            <a:off x="3021514" y="3340286"/>
            <a:ext cx="5910480" cy="2664296"/>
          </a:xfrm>
        </p:spPr>
        <p:txBody>
          <a:bodyPr>
            <a:noAutofit/>
          </a:bodyPr>
          <a:lstStyle/>
          <a:p>
            <a:pPr algn="r"/>
            <a:endParaRPr lang="en-US" sz="800" dirty="0" smtClean="0"/>
          </a:p>
          <a:p>
            <a:pPr algn="r"/>
            <a:endParaRPr lang="en-US" sz="800" dirty="0" smtClean="0"/>
          </a:p>
          <a:p>
            <a:pPr algn="r" rtl="1"/>
            <a:r>
              <a:rPr lang="ar-SA" sz="2800" b="1" dirty="0" smtClean="0">
                <a:solidFill>
                  <a:schemeClr val="tx2">
                    <a:lumMod val="50000"/>
                  </a:schemeClr>
                </a:solidFill>
              </a:rPr>
              <a:t>وهناك ثلاث أنواع من المربعات:</a:t>
            </a:r>
          </a:p>
          <a:p>
            <a:pPr algn="r" rtl="1"/>
            <a:r>
              <a:rPr lang="ar-SA" sz="2800" b="1" dirty="0" smtClean="0">
                <a:solidFill>
                  <a:schemeClr val="accent1">
                    <a:lumMod val="50000"/>
                  </a:schemeClr>
                </a:solidFill>
              </a:rPr>
              <a:t>1- مربع القائمة </a:t>
            </a:r>
            <a:r>
              <a:rPr lang="en-US" sz="2800" b="1" dirty="0" smtClean="0">
                <a:solidFill>
                  <a:schemeClr val="accent1">
                    <a:lumMod val="50000"/>
                  </a:schemeClr>
                </a:solidFill>
              </a:rPr>
              <a:t>List Quadrate</a:t>
            </a:r>
            <a:endParaRPr lang="ar-SA" sz="2800" b="1" dirty="0" smtClean="0">
              <a:solidFill>
                <a:schemeClr val="accent1">
                  <a:lumMod val="50000"/>
                </a:schemeClr>
              </a:solidFill>
            </a:endParaRPr>
          </a:p>
          <a:p>
            <a:pPr algn="r" rtl="1"/>
            <a:r>
              <a:rPr lang="ar-SA" sz="2800" b="1" dirty="0" smtClean="0">
                <a:solidFill>
                  <a:schemeClr val="accent1">
                    <a:lumMod val="50000"/>
                  </a:schemeClr>
                </a:solidFill>
              </a:rPr>
              <a:t>2- مربع الخريطة (المربع المرسوم) </a:t>
            </a:r>
            <a:r>
              <a:rPr lang="en-US" sz="2800" b="1" dirty="0" smtClean="0">
                <a:solidFill>
                  <a:schemeClr val="accent1">
                    <a:lumMod val="50000"/>
                  </a:schemeClr>
                </a:solidFill>
              </a:rPr>
              <a:t>Chart Quadrate</a:t>
            </a:r>
            <a:endParaRPr lang="ar-SA" sz="2800" b="1" dirty="0" smtClean="0">
              <a:solidFill>
                <a:schemeClr val="accent1">
                  <a:lumMod val="50000"/>
                </a:schemeClr>
              </a:solidFill>
            </a:endParaRPr>
          </a:p>
          <a:p>
            <a:pPr algn="r" rtl="1"/>
            <a:r>
              <a:rPr lang="ar-SA" sz="2800" b="1" dirty="0" smtClean="0">
                <a:solidFill>
                  <a:schemeClr val="accent1">
                    <a:lumMod val="50000"/>
                  </a:schemeClr>
                </a:solidFill>
              </a:rPr>
              <a:t>3- المربع المستديم </a:t>
            </a:r>
            <a:r>
              <a:rPr lang="en-US" sz="2800" b="1" dirty="0" smtClean="0">
                <a:solidFill>
                  <a:schemeClr val="accent1">
                    <a:lumMod val="50000"/>
                  </a:schemeClr>
                </a:solidFill>
              </a:rPr>
              <a:t>Permanent Quadrate</a:t>
            </a:r>
          </a:p>
          <a:p>
            <a:pPr algn="r"/>
            <a:endParaRPr lang="en-US" sz="800" dirty="0"/>
          </a:p>
        </p:txBody>
      </p:sp>
      <p:sp>
        <p:nvSpPr>
          <p:cNvPr id="5" name="عنصر نائب للتذييل 4"/>
          <p:cNvSpPr>
            <a:spLocks noGrp="1"/>
          </p:cNvSpPr>
          <p:nvPr>
            <p:ph type="ftr" sz="quarter" idx="11"/>
          </p:nvPr>
        </p:nvSpPr>
        <p:spPr>
          <a:xfrm>
            <a:off x="467544" y="6381328"/>
            <a:ext cx="1796617" cy="312142"/>
          </a:xfrm>
        </p:spPr>
        <p:txBody>
          <a:bodyPr/>
          <a:lstStyle/>
          <a:p>
            <a:r>
              <a:rPr lang="en-US" dirty="0" err="1" smtClean="0"/>
              <a:t>yasmeen</a:t>
            </a:r>
            <a:r>
              <a:rPr lang="en-US" dirty="0" smtClean="0"/>
              <a:t> </a:t>
            </a:r>
            <a:r>
              <a:rPr lang="en-US" dirty="0" err="1" smtClean="0"/>
              <a:t>alwasel</a:t>
            </a:r>
            <a:endParaRPr lang="en-US" dirty="0"/>
          </a:p>
        </p:txBody>
      </p:sp>
      <p:pic>
        <p:nvPicPr>
          <p:cNvPr id="3074" name="Picture 2" descr="Quadrat"/>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35496" y="3212976"/>
            <a:ext cx="2736304" cy="2780531"/>
          </a:xfrm>
          <a:prstGeom prst="rect">
            <a:avLst/>
          </a:prstGeom>
          <a:noFill/>
          <a:extLst>
            <a:ext uri="{909E8E84-426E-40DD-AFC4-6F175D3DCCD1}">
              <a14:hiddenFill xmlns=""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00364" y="142852"/>
            <a:ext cx="5665040" cy="659108"/>
          </a:xfrm>
        </p:spPr>
        <p:txBody>
          <a:bodyPr/>
          <a:lstStyle/>
          <a:p>
            <a:pPr algn="r" rtl="0"/>
            <a:r>
              <a:rPr lang="en-US" sz="3200" b="1" dirty="0" smtClean="0">
                <a:solidFill>
                  <a:schemeClr val="accent1">
                    <a:lumMod val="75000"/>
                  </a:schemeClr>
                </a:solidFill>
              </a:rPr>
              <a:t>List Quadrate</a:t>
            </a:r>
            <a:r>
              <a:rPr lang="ar-SA" sz="3200" b="1" dirty="0" smtClean="0">
                <a:solidFill>
                  <a:schemeClr val="accent1">
                    <a:lumMod val="75000"/>
                  </a:schemeClr>
                </a:solidFill>
              </a:rPr>
              <a:t> </a:t>
            </a:r>
            <a:r>
              <a:rPr lang="ar-SA" sz="3600" b="1" dirty="0" smtClean="0">
                <a:solidFill>
                  <a:schemeClr val="accent1">
                    <a:lumMod val="75000"/>
                  </a:schemeClr>
                </a:solidFill>
              </a:rPr>
              <a:t>مربع القائمة </a:t>
            </a:r>
            <a:endParaRPr lang="en-US" sz="3600" b="1" dirty="0">
              <a:solidFill>
                <a:schemeClr val="accent1">
                  <a:lumMod val="75000"/>
                </a:schemeClr>
              </a:solidFill>
            </a:endParaRPr>
          </a:p>
        </p:txBody>
      </p:sp>
      <p:sp>
        <p:nvSpPr>
          <p:cNvPr id="3" name="Subtitle 2"/>
          <p:cNvSpPr>
            <a:spLocks noGrp="1"/>
          </p:cNvSpPr>
          <p:nvPr>
            <p:ph type="subTitle" idx="1"/>
          </p:nvPr>
        </p:nvSpPr>
        <p:spPr>
          <a:xfrm>
            <a:off x="179512" y="836712"/>
            <a:ext cx="8856984" cy="5760640"/>
          </a:xfrm>
        </p:spPr>
        <p:txBody>
          <a:bodyPr>
            <a:noAutofit/>
          </a:bodyPr>
          <a:lstStyle/>
          <a:p>
            <a:pPr algn="r" rtl="1">
              <a:lnSpc>
                <a:spcPct val="150000"/>
              </a:lnSpc>
            </a:pPr>
            <a:r>
              <a:rPr lang="ar-SA" sz="2400" b="1" dirty="0" smtClean="0">
                <a:solidFill>
                  <a:srgbClr val="002060"/>
                </a:solidFill>
              </a:rPr>
              <a:t>في هذا المربع يتم إعداد قائمة أو جدول تسجل فيه أسماء الأنواع النباتية الموجودة في المربع ويذكر أمام اسم كل نوع عدد أفراده وترتب القائمة حسب عدد أفرادها .</a:t>
            </a:r>
          </a:p>
          <a:p>
            <a:pPr marL="342900" indent="-342900" algn="r" rtl="1">
              <a:lnSpc>
                <a:spcPct val="150000"/>
              </a:lnSpc>
            </a:pPr>
            <a:r>
              <a:rPr lang="ar-SA" sz="2400" b="1" dirty="0" smtClean="0">
                <a:solidFill>
                  <a:srgbClr val="002060"/>
                </a:solidFill>
              </a:rPr>
              <a:t>يمكن وضع جميع البيانات الخاصة بكل المربعات المنشأة في المجتمع النباتي في جدول واحد لتسهيل مقارنتها وتجميعها ويسمى مثل هذا الجدول (جدول الوفرة ) وباستعمال هذا المربع يمكن:</a:t>
            </a:r>
          </a:p>
          <a:p>
            <a:pPr marL="342900" indent="-342900" algn="r" rtl="1">
              <a:buSzPct val="77000"/>
              <a:buFont typeface="Wingdings" pitchFamily="2" charset="2"/>
              <a:buChar char="§"/>
            </a:pPr>
            <a:r>
              <a:rPr lang="ar-SA" sz="2400" b="1" dirty="0" smtClean="0">
                <a:solidFill>
                  <a:srgbClr val="7030A0"/>
                </a:solidFill>
              </a:rPr>
              <a:t>حصر الأنواع النباتية في مساحة معينه من الأرض</a:t>
            </a:r>
          </a:p>
          <a:p>
            <a:pPr marL="342900" indent="-342900" algn="r" rtl="1">
              <a:buSzPct val="77000"/>
              <a:buFont typeface="Wingdings" pitchFamily="2" charset="2"/>
              <a:buChar char="§"/>
            </a:pPr>
            <a:r>
              <a:rPr lang="ar-SA" sz="2400" b="1" dirty="0" smtClean="0">
                <a:solidFill>
                  <a:srgbClr val="7030A0"/>
                </a:solidFill>
              </a:rPr>
              <a:t>التعرف على أعداد أفراد كل نوع بداخل هذه المساحة بطريقة العد</a:t>
            </a:r>
          </a:p>
          <a:p>
            <a:pPr marL="342900" indent="-342900" algn="r" rtl="1">
              <a:buSzPct val="77000"/>
              <a:buFont typeface="Wingdings" pitchFamily="2" charset="2"/>
              <a:buChar char="§"/>
            </a:pPr>
            <a:r>
              <a:rPr lang="ar-SA" sz="2400" b="1" dirty="0" smtClean="0">
                <a:solidFill>
                  <a:srgbClr val="7030A0"/>
                </a:solidFill>
              </a:rPr>
              <a:t>معرفة الأهمية النسبية لكل نوع من الأنواع النباتية التي يتألف منها المجتمع النباتي </a:t>
            </a:r>
            <a:r>
              <a:rPr lang="ar-SA" sz="2400" b="1" dirty="0" smtClean="0">
                <a:solidFill>
                  <a:schemeClr val="tx2">
                    <a:lumMod val="50000"/>
                  </a:schemeClr>
                </a:solidFill>
              </a:rPr>
              <a:t>وذلك من خلال</a:t>
            </a:r>
            <a:r>
              <a:rPr lang="ar-SA" sz="2400" b="1" dirty="0" smtClean="0">
                <a:solidFill>
                  <a:schemeClr val="accent4">
                    <a:lumMod val="40000"/>
                    <a:lumOff val="60000"/>
                  </a:schemeClr>
                </a:solidFill>
              </a:rPr>
              <a:t>:</a:t>
            </a:r>
          </a:p>
          <a:p>
            <a:pPr marL="342900" indent="-342900" algn="r" rtl="1">
              <a:buSzPct val="86000"/>
              <a:buFont typeface="Wingdings" pitchFamily="2" charset="2"/>
              <a:buChar char="v"/>
            </a:pPr>
            <a:r>
              <a:rPr lang="ar-SA" sz="2400" b="1" dirty="0" smtClean="0">
                <a:solidFill>
                  <a:srgbClr val="7030A0"/>
                </a:solidFill>
              </a:rPr>
              <a:t>قياس قطر الساق (المساحة القاعدية)</a:t>
            </a:r>
          </a:p>
          <a:p>
            <a:pPr marL="342900" indent="-342900" algn="r" rtl="1">
              <a:buSzPct val="86000"/>
              <a:buFont typeface="Wingdings" pitchFamily="2" charset="2"/>
              <a:buChar char="v"/>
            </a:pPr>
            <a:r>
              <a:rPr lang="ar-SA" sz="2400" b="1" dirty="0" smtClean="0">
                <a:solidFill>
                  <a:srgbClr val="7030A0"/>
                </a:solidFill>
              </a:rPr>
              <a:t>الوزن الكلي.</a:t>
            </a:r>
          </a:p>
          <a:p>
            <a:pPr marL="342900" indent="-342900" algn="r" rtl="1"/>
            <a:r>
              <a:rPr lang="ar-SA" sz="2400" b="1" dirty="0" smtClean="0">
                <a:solidFill>
                  <a:srgbClr val="7030A0"/>
                </a:solidFill>
              </a:rPr>
              <a:t>وذلك حسب نوع النبات شجرة كان أو عشب</a:t>
            </a:r>
            <a:endParaRPr lang="en-US" sz="2400" dirty="0">
              <a:solidFill>
                <a:srgbClr val="7030A0"/>
              </a:solidFill>
            </a:endParaRPr>
          </a:p>
        </p:txBody>
      </p:sp>
      <p:sp>
        <p:nvSpPr>
          <p:cNvPr id="5" name="عنصر نائب للتذييل 4"/>
          <p:cNvSpPr>
            <a:spLocks noGrp="1"/>
          </p:cNvSpPr>
          <p:nvPr>
            <p:ph type="ftr" sz="quarter" idx="11"/>
          </p:nvPr>
        </p:nvSpPr>
        <p:spPr>
          <a:xfrm>
            <a:off x="467544" y="6165304"/>
            <a:ext cx="1762944" cy="432048"/>
          </a:xfrm>
        </p:spPr>
        <p:txBody>
          <a:bodyPr/>
          <a:lstStyle/>
          <a:p>
            <a:r>
              <a:rPr lang="en-US" dirty="0" err="1" smtClean="0"/>
              <a:t>yasmeen</a:t>
            </a:r>
            <a:r>
              <a:rPr lang="en-US" dirty="0" smtClean="0"/>
              <a:t> </a:t>
            </a:r>
            <a:r>
              <a:rPr lang="en-US" dirty="0" err="1" smtClean="0"/>
              <a:t>alwasel</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 xmlns:a14="http://schemas.microsoft.com/office/drawing/2010/main" Requires="a14">
          <p:sp>
            <p:nvSpPr>
              <p:cNvPr id="2" name="Title 1"/>
              <p:cNvSpPr>
                <a:spLocks noGrp="1"/>
              </p:cNvSpPr>
              <p:nvPr>
                <p:ph type="ctrTitle"/>
              </p:nvPr>
            </p:nvSpPr>
            <p:spPr>
              <a:xfrm>
                <a:off x="395536" y="238200"/>
                <a:ext cx="8358752" cy="3622848"/>
              </a:xfrm>
            </p:spPr>
            <p:txBody>
              <a:bodyPr>
                <a:noAutofit/>
              </a:bodyPr>
              <a:lstStyle/>
              <a:p>
                <a:pPr algn="r">
                  <a:spcBef>
                    <a:spcPct val="50000"/>
                  </a:spcBef>
                </a:pPr>
                <a:r>
                  <a:rPr lang="ar-SA" sz="3200" dirty="0" smtClean="0">
                    <a:solidFill>
                      <a:schemeClr val="bg1"/>
                    </a:solidFill>
                  </a:rPr>
                  <a:t/>
                </a:r>
                <a:br>
                  <a:rPr lang="ar-SA" sz="3200" dirty="0" smtClean="0">
                    <a:solidFill>
                      <a:schemeClr val="bg1"/>
                    </a:solidFill>
                  </a:rPr>
                </a:br>
                <a:r>
                  <a:rPr lang="ar-SA" sz="3200" dirty="0" smtClean="0">
                    <a:solidFill>
                      <a:schemeClr val="bg1"/>
                    </a:solidFill>
                  </a:rPr>
                  <a:t/>
                </a:r>
                <a:br>
                  <a:rPr lang="ar-SA" sz="3200" dirty="0" smtClean="0">
                    <a:solidFill>
                      <a:schemeClr val="bg1"/>
                    </a:solidFill>
                  </a:rPr>
                </a:br>
                <a:r>
                  <a:rPr lang="ar-SA" sz="3200" dirty="0" smtClean="0">
                    <a:solidFill>
                      <a:schemeClr val="bg1"/>
                    </a:solidFill>
                  </a:rPr>
                  <a:t/>
                </a:r>
                <a:br>
                  <a:rPr lang="ar-SA" sz="3200" dirty="0" smtClean="0">
                    <a:solidFill>
                      <a:schemeClr val="bg1"/>
                    </a:solidFill>
                  </a:rPr>
                </a:br>
                <a:r>
                  <a:rPr lang="ar-SA" sz="3200" dirty="0" smtClean="0">
                    <a:solidFill>
                      <a:schemeClr val="bg1"/>
                    </a:solidFill>
                  </a:rPr>
                  <a:t/>
                </a:r>
                <a:br>
                  <a:rPr lang="ar-SA" sz="3200" dirty="0" smtClean="0">
                    <a:solidFill>
                      <a:schemeClr val="bg1"/>
                    </a:solidFill>
                  </a:rPr>
                </a:br>
                <a:r>
                  <a:rPr lang="ar-SA" sz="3200" dirty="0" smtClean="0">
                    <a:solidFill>
                      <a:schemeClr val="bg1"/>
                    </a:solidFill>
                  </a:rPr>
                  <a:t/>
                </a:r>
                <a:br>
                  <a:rPr lang="ar-SA" sz="3200" dirty="0" smtClean="0">
                    <a:solidFill>
                      <a:schemeClr val="bg1"/>
                    </a:solidFill>
                  </a:rPr>
                </a:br>
                <a:r>
                  <a:rPr lang="ar-SA" sz="3200" u="sng" dirty="0" smtClean="0">
                    <a:solidFill>
                      <a:schemeClr val="tx2">
                        <a:lumMod val="50000"/>
                      </a:schemeClr>
                    </a:solidFill>
                  </a:rPr>
                  <a:t>ويمكننا من خلال نتائج مربع القائمة </a:t>
                </a:r>
                <a:r>
                  <a:rPr lang="ar-SA" sz="3200" dirty="0" smtClean="0">
                    <a:solidFill>
                      <a:schemeClr val="bg1"/>
                    </a:solidFill>
                  </a:rPr>
                  <a:t/>
                </a:r>
                <a:br>
                  <a:rPr lang="ar-SA" sz="3200" dirty="0" smtClean="0">
                    <a:solidFill>
                      <a:schemeClr val="bg1"/>
                    </a:solidFill>
                  </a:rPr>
                </a:br>
                <a:r>
                  <a:rPr lang="ar-SA" sz="3200" dirty="0" smtClean="0">
                    <a:solidFill>
                      <a:schemeClr val="bg1"/>
                    </a:solidFill>
                  </a:rPr>
                  <a:t/>
                </a:r>
                <a:br>
                  <a:rPr lang="ar-SA" sz="3200" dirty="0" smtClean="0">
                    <a:solidFill>
                      <a:schemeClr val="bg1"/>
                    </a:solidFill>
                  </a:rPr>
                </a:br>
                <a:r>
                  <a:rPr lang="ar-SA" sz="3200" dirty="0" smtClean="0">
                    <a:solidFill>
                      <a:schemeClr val="accent3">
                        <a:lumMod val="60000"/>
                        <a:lumOff val="40000"/>
                      </a:schemeClr>
                    </a:solidFill>
                  </a:rPr>
                  <a:t/>
                </a:r>
                <a:r>
                  <a:rPr lang="ar-SA" sz="3200" dirty="0" smtClean="0">
                    <a:solidFill>
                      <a:srgbClr val="00B050"/>
                    </a:solidFill>
                  </a:rPr>
                  <a:t>معرفة القيمة الغذائية </a:t>
                </a:r>
                <a:r>
                  <a:rPr lang="ar-SA" sz="3200" dirty="0">
                    <a:solidFill>
                      <a:srgbClr val="00B050"/>
                    </a:solidFill>
                  </a:rPr>
                  <a:t/>
                </a:r>
                <a:r>
                  <a:rPr lang="ar-SA" sz="3200" dirty="0" smtClean="0">
                    <a:solidFill>
                      <a:srgbClr val="00B050"/>
                    </a:solidFill>
                  </a:rPr>
                  <a:t>والاقتصادية</a:t>
                </a:r>
                <a:r>
                  <a:rPr lang="ar-SA" sz="3200" dirty="0">
                    <a:solidFill>
                      <a:srgbClr val="00B050"/>
                    </a:solidFill>
                  </a:rPr>
                  <a:t/>
                </a:r>
                <a:r>
                  <a:rPr lang="ar-SA" sz="3200" dirty="0" smtClean="0">
                    <a:solidFill>
                      <a:srgbClr val="00B050"/>
                    </a:solidFill>
                  </a:rPr>
                  <a:t>للمجتمع </a:t>
                </a:r>
                <a:r>
                  <a:rPr lang="ar-SA" sz="3200" dirty="0" smtClean="0">
                    <a:solidFill>
                      <a:srgbClr val="00B050"/>
                    </a:solidFill>
                  </a:rPr>
                  <a:t>النباتي المدروس سواء كان مراعي أو غابات أو خلاف ذلك.</a:t>
                </a:r>
                <a:r>
                  <a:rPr lang="en-US" sz="3200" dirty="0" smtClean="0">
                    <a:solidFill>
                      <a:schemeClr val="accent3">
                        <a:lumMod val="60000"/>
                        <a:lumOff val="40000"/>
                      </a:schemeClr>
                    </a:solidFill>
                  </a:rPr>
                  <a:t/>
                </a:r>
                <a:br>
                  <a:rPr lang="en-US" sz="3200" dirty="0" smtClean="0">
                    <a:solidFill>
                      <a:schemeClr val="accent3">
                        <a:lumMod val="60000"/>
                        <a:lumOff val="40000"/>
                      </a:schemeClr>
                    </a:solidFill>
                  </a:rPr>
                </a:br>
                <a:r>
                  <a:rPr lang="ar-SA" sz="3200" u="sng" dirty="0" smtClean="0">
                    <a:solidFill>
                      <a:srgbClr val="7030A0"/>
                    </a:solidFill>
                  </a:rPr>
                  <a:t>لحساب وفرة أي نوع نباتي نستخدم المعادلة التالية</a:t>
                </a:r>
                <a:r>
                  <a:rPr lang="ar-SA" sz="3200" u="sng" dirty="0" smtClean="0">
                    <a:solidFill>
                      <a:srgbClr val="7030A0"/>
                    </a:solidFill>
                  </a:rPr>
                  <a:t>:</a:t>
                </a:r>
                <a:br>
                  <a:rPr lang="ar-SA" sz="3200" u="sng" dirty="0" smtClean="0">
                    <a:solidFill>
                      <a:srgbClr val="7030A0"/>
                    </a:solidFill>
                  </a:rPr>
                </a:br>
                <a:r>
                  <a:rPr lang="ar-SA" sz="3200" u="sng" dirty="0" smtClean="0">
                    <a:solidFill>
                      <a:srgbClr val="FFFF00"/>
                    </a:solidFill>
                  </a:rPr>
                  <a:t/>
                </a:r>
                <a:br>
                  <a:rPr lang="ar-SA" sz="3200" u="sng" dirty="0" smtClean="0">
                    <a:solidFill>
                      <a:srgbClr val="FFFF00"/>
                    </a:solidFill>
                  </a:rPr>
                </a:br>
                <a:r>
                  <a:rPr lang="ar-SA" sz="3200" dirty="0" smtClean="0">
                    <a:solidFill>
                      <a:schemeClr val="tx2">
                        <a:lumMod val="50000"/>
                      </a:schemeClr>
                    </a:solidFill>
                  </a:rPr>
                  <a:t/>
                </a:r>
                <a14:m>
                  <m:oMath xmlns:m="http://schemas.openxmlformats.org/officeDocument/2006/math">
                    <m:r>
                      <a:rPr lang="ar-SA" sz="3200" b="1" i="0" smtClean="0">
                        <a:solidFill>
                          <a:schemeClr val="accent2">
                            <a:lumMod val="50000"/>
                          </a:schemeClr>
                        </a:solidFill>
                        <a:latin typeface="Cambria Math"/>
                      </a:rPr>
                      <m:t>الوفرة</m:t>
                    </m:r>
                    <m:r>
                      <a:rPr lang="en-US" sz="3200" b="1" i="0" smtClean="0">
                        <a:solidFill>
                          <a:schemeClr val="accent2">
                            <a:lumMod val="50000"/>
                          </a:schemeClr>
                        </a:solidFill>
                        <a:latin typeface="Cambria Math"/>
                      </a:rPr>
                      <m:t>=</m:t>
                    </m:r>
                    <m:r>
                      <a:rPr lang="en-US" sz="3200" b="1" i="0" smtClean="0">
                        <a:solidFill>
                          <a:schemeClr val="accent2">
                            <a:lumMod val="50000"/>
                          </a:schemeClr>
                        </a:solidFill>
                        <a:latin typeface="Cambria Math" panose="02040503050406030204" pitchFamily="18" charset="0"/>
                      </a:rPr>
                      <m:t>  </m:t>
                    </m:r>
                    <m:r>
                      <a:rPr lang="en-US" sz="3200" b="1" i="0" smtClean="0">
                        <a:solidFill>
                          <a:schemeClr val="accent2">
                            <a:lumMod val="50000"/>
                          </a:schemeClr>
                        </a:solidFill>
                        <a:latin typeface="Cambria Math" panose="02040503050406030204" pitchFamily="18" charset="0"/>
                      </a:rPr>
                      <m:t>𝟏𝟎𝟎</m:t>
                    </m:r>
                    <m:r>
                      <a:rPr lang="en-US" sz="3200" b="1" i="0" smtClean="0">
                        <a:solidFill>
                          <a:schemeClr val="accent2">
                            <a:lumMod val="50000"/>
                          </a:schemeClr>
                        </a:solidFill>
                        <a:latin typeface="Cambria Math" panose="02040503050406030204" pitchFamily="18" charset="0"/>
                      </a:rPr>
                      <m:t>   </m:t>
                    </m:r>
                    <m:r>
                      <a:rPr lang="en-US" sz="3200" b="1" i="0" smtClean="0">
                        <a:solidFill>
                          <a:schemeClr val="accent2">
                            <a:lumMod val="50000"/>
                          </a:schemeClr>
                        </a:solidFill>
                        <a:latin typeface="Cambria Math"/>
                      </a:rPr>
                      <m:t>𝐗</m:t>
                    </m:r>
                    <m:f>
                      <m:fPr>
                        <m:ctrlPr>
                          <a:rPr lang="en-US" sz="3200" b="1">
                            <a:solidFill>
                              <a:schemeClr val="accent2">
                                <a:lumMod val="50000"/>
                              </a:schemeClr>
                            </a:solidFill>
                            <a:latin typeface="Cambria Math" panose="02040503050406030204" pitchFamily="18" charset="0"/>
                          </a:rPr>
                        </m:ctrlPr>
                      </m:fPr>
                      <m:num>
                        <m:r>
                          <a:rPr lang="en-US" sz="3200" b="1" i="0">
                            <a:solidFill>
                              <a:schemeClr val="accent2">
                                <a:lumMod val="50000"/>
                              </a:schemeClr>
                            </a:solidFill>
                            <a:latin typeface="Cambria Math"/>
                          </a:rPr>
                          <m:t> </m:t>
                        </m:r>
                        <m:r>
                          <a:rPr lang="ar-SA" sz="3200" b="1" i="0">
                            <a:solidFill>
                              <a:schemeClr val="accent2">
                                <a:lumMod val="50000"/>
                              </a:schemeClr>
                            </a:solidFill>
                            <a:latin typeface="Cambria Math"/>
                          </a:rPr>
                          <m:t> </m:t>
                        </m:r>
                        <m:r>
                          <a:rPr lang="ar-SA" sz="3200" b="1" i="0">
                            <a:solidFill>
                              <a:schemeClr val="accent2">
                                <a:lumMod val="50000"/>
                              </a:schemeClr>
                            </a:solidFill>
                            <a:latin typeface="Cambria Math"/>
                          </a:rPr>
                          <m:t>النباتي</m:t>
                        </m:r>
                        <m:r>
                          <a:rPr lang="ar-SA" sz="3200" b="1" i="0">
                            <a:solidFill>
                              <a:schemeClr val="accent2">
                                <a:lumMod val="50000"/>
                              </a:schemeClr>
                            </a:solidFill>
                            <a:latin typeface="Cambria Math"/>
                          </a:rPr>
                          <m:t> </m:t>
                        </m:r>
                        <m:r>
                          <a:rPr lang="ar-SA" sz="3200" b="1" i="0">
                            <a:solidFill>
                              <a:schemeClr val="accent2">
                                <a:lumMod val="50000"/>
                              </a:schemeClr>
                            </a:solidFill>
                            <a:latin typeface="Cambria Math"/>
                          </a:rPr>
                          <m:t>النوع</m:t>
                        </m:r>
                        <m:r>
                          <a:rPr lang="ar-SA" sz="3200" b="1" i="0">
                            <a:solidFill>
                              <a:schemeClr val="accent2">
                                <a:lumMod val="50000"/>
                              </a:schemeClr>
                            </a:solidFill>
                            <a:latin typeface="Cambria Math"/>
                          </a:rPr>
                          <m:t> </m:t>
                        </m:r>
                        <m:r>
                          <a:rPr lang="ar-SA" sz="3200" b="1" i="0">
                            <a:solidFill>
                              <a:schemeClr val="accent2">
                                <a:lumMod val="50000"/>
                              </a:schemeClr>
                            </a:solidFill>
                            <a:latin typeface="Cambria Math"/>
                          </a:rPr>
                          <m:t>أفراد</m:t>
                        </m:r>
                        <m:r>
                          <a:rPr lang="ar-SA" sz="3200" b="1" i="0">
                            <a:solidFill>
                              <a:schemeClr val="accent2">
                                <a:lumMod val="50000"/>
                              </a:schemeClr>
                            </a:solidFill>
                            <a:latin typeface="Cambria Math"/>
                          </a:rPr>
                          <m:t> </m:t>
                        </m:r>
                        <m:r>
                          <a:rPr lang="ar-SA" sz="3200" b="1" i="0">
                            <a:solidFill>
                              <a:schemeClr val="accent2">
                                <a:lumMod val="50000"/>
                              </a:schemeClr>
                            </a:solidFill>
                            <a:latin typeface="Cambria Math"/>
                          </a:rPr>
                          <m:t>عدد</m:t>
                        </m:r>
                        <m:r>
                          <a:rPr lang="ar-SA" sz="3200" b="1" i="0">
                            <a:solidFill>
                              <a:schemeClr val="accent2">
                                <a:lumMod val="50000"/>
                              </a:schemeClr>
                            </a:solidFill>
                            <a:latin typeface="Cambria Math"/>
                          </a:rPr>
                          <m:t> </m:t>
                        </m:r>
                      </m:num>
                      <m:den>
                        <m:r>
                          <a:rPr lang="ar-SA" sz="3200" b="1" i="0">
                            <a:solidFill>
                              <a:schemeClr val="accent2">
                                <a:lumMod val="50000"/>
                              </a:schemeClr>
                            </a:solidFill>
                            <a:latin typeface="Cambria Math"/>
                          </a:rPr>
                          <m:t>للأفراد</m:t>
                        </m:r>
                        <m:r>
                          <a:rPr lang="ar-SA" sz="3200" b="1" i="0">
                            <a:solidFill>
                              <a:schemeClr val="accent2">
                                <a:lumMod val="50000"/>
                              </a:schemeClr>
                            </a:solidFill>
                            <a:latin typeface="Cambria Math"/>
                          </a:rPr>
                          <m:t> </m:t>
                        </m:r>
                        <m:r>
                          <a:rPr lang="ar-SA" sz="3200" b="1" i="0">
                            <a:solidFill>
                              <a:schemeClr val="accent2">
                                <a:lumMod val="50000"/>
                              </a:schemeClr>
                            </a:solidFill>
                            <a:latin typeface="Cambria Math"/>
                          </a:rPr>
                          <m:t>الكلي</m:t>
                        </m:r>
                        <m:r>
                          <a:rPr lang="ar-SA" sz="3200" b="1" i="0">
                            <a:solidFill>
                              <a:schemeClr val="accent2">
                                <a:lumMod val="50000"/>
                              </a:schemeClr>
                            </a:solidFill>
                            <a:latin typeface="Cambria Math"/>
                          </a:rPr>
                          <m:t> </m:t>
                        </m:r>
                        <m:r>
                          <a:rPr lang="ar-SA" sz="3200" b="1" i="0">
                            <a:solidFill>
                              <a:schemeClr val="accent2">
                                <a:lumMod val="50000"/>
                              </a:schemeClr>
                            </a:solidFill>
                            <a:latin typeface="Cambria Math"/>
                          </a:rPr>
                          <m:t>العدد</m:t>
                        </m:r>
                      </m:den>
                    </m:f>
                  </m:oMath>
                </a14:m>
                <a:endParaRPr lang="en-US" sz="3200" b="1" dirty="0">
                  <a:solidFill>
                    <a:schemeClr val="accent3">
                      <a:lumMod val="75000"/>
                    </a:schemeClr>
                  </a:solidFill>
                </a:endParaRPr>
              </a:p>
            </p:txBody>
          </p:sp>
        </mc:Choice>
        <mc:Fallback>
          <p:sp>
            <p:nvSpPr>
              <p:cNvPr id="2" name="Title 1"/>
              <p:cNvSpPr>
                <a:spLocks noGrp="1" noRot="1" noChangeAspect="1" noMove="1" noResize="1" noEditPoints="1" noAdjustHandles="1" noChangeArrowheads="1" noChangeShapeType="1" noTextEdit="1"/>
              </p:cNvSpPr>
              <p:nvPr>
                <p:ph type="ctrTitle"/>
              </p:nvPr>
            </p:nvSpPr>
            <p:spPr>
              <a:xfrm>
                <a:off x="395536" y="238200"/>
                <a:ext cx="8358752" cy="3622848"/>
              </a:xfrm>
              <a:blipFill rotWithShape="0">
                <a:blip r:embed="rId2"/>
                <a:stretch>
                  <a:fillRect t="-337" r="-1823" b="-1010"/>
                </a:stretch>
              </a:blipFill>
            </p:spPr>
            <p:txBody>
              <a:bodyPr/>
              <a:lstStyle/>
              <a:p>
                <a:r>
                  <a:rPr lang="ar-SA">
                    <a:noFill/>
                  </a:rPr>
                  <a:t> </a:t>
                </a:r>
              </a:p>
            </p:txBody>
          </p:sp>
        </mc:Fallback>
      </mc:AlternateContent>
      <p:sp>
        <p:nvSpPr>
          <p:cNvPr id="3" name="Subtitle 2"/>
          <p:cNvSpPr>
            <a:spLocks noGrp="1"/>
          </p:cNvSpPr>
          <p:nvPr>
            <p:ph type="subTitle" idx="1"/>
          </p:nvPr>
        </p:nvSpPr>
        <p:spPr>
          <a:xfrm>
            <a:off x="899592" y="4291828"/>
            <a:ext cx="7854696" cy="2088232"/>
          </a:xfrm>
        </p:spPr>
        <p:txBody>
          <a:bodyPr>
            <a:noAutofit/>
          </a:bodyPr>
          <a:lstStyle/>
          <a:p>
            <a:pPr algn="r" rtl="1">
              <a:spcBef>
                <a:spcPct val="50000"/>
              </a:spcBef>
            </a:pPr>
            <a:r>
              <a:rPr lang="ar-SA" sz="3200" b="1" dirty="0" smtClean="0">
                <a:solidFill>
                  <a:srgbClr val="0070C0"/>
                </a:solidFill>
              </a:rPr>
              <a:t>مثال:</a:t>
            </a:r>
          </a:p>
          <a:p>
            <a:pPr algn="r" rtl="1">
              <a:lnSpc>
                <a:spcPct val="100000"/>
              </a:lnSpc>
              <a:spcBef>
                <a:spcPct val="50000"/>
              </a:spcBef>
            </a:pPr>
            <a:r>
              <a:rPr lang="ar-SA" sz="2800" dirty="0" smtClean="0">
                <a:solidFill>
                  <a:schemeClr val="tx2">
                    <a:lumMod val="90000"/>
                  </a:schemeClr>
                </a:solidFill>
              </a:rPr>
              <a:t>لديك جدول يوضح الأنواع النباتية التالية (العرفج، الزلة، القتاد) وعدد أفرادها في المربعات العشرة، والمطلوب منك حساب النسبة المئوية لكل نوع لتحديد وفرته</a:t>
            </a:r>
            <a:endParaRPr lang="en-US" sz="2800" dirty="0">
              <a:solidFill>
                <a:schemeClr val="tx2">
                  <a:lumMod val="90000"/>
                </a:schemeClr>
              </a:solidFill>
            </a:endParaRPr>
          </a:p>
        </p:txBody>
      </p:sp>
      <p:sp>
        <p:nvSpPr>
          <p:cNvPr id="5" name="عنصر نائب للتذييل 4"/>
          <p:cNvSpPr>
            <a:spLocks noGrp="1"/>
          </p:cNvSpPr>
          <p:nvPr>
            <p:ph type="ftr" sz="quarter" idx="11"/>
          </p:nvPr>
        </p:nvSpPr>
        <p:spPr>
          <a:xfrm>
            <a:off x="179512" y="6165304"/>
            <a:ext cx="1762944" cy="432048"/>
          </a:xfrm>
        </p:spPr>
        <p:txBody>
          <a:bodyPr/>
          <a:lstStyle/>
          <a:p>
            <a:r>
              <a:rPr lang="en-US" dirty="0" err="1" smtClean="0"/>
              <a:t>yasmeen</a:t>
            </a:r>
            <a:r>
              <a:rPr lang="en-US" dirty="0" smtClean="0"/>
              <a:t> </a:t>
            </a:r>
            <a:r>
              <a:rPr lang="en-US" dirty="0" err="1" smtClean="0"/>
              <a:t>alwasel</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086472" y="3466370"/>
            <a:ext cx="6858000" cy="1655762"/>
          </a:xfrm>
        </p:spPr>
        <p:txBody>
          <a:bodyPr>
            <a:normAutofit/>
          </a:bodyPr>
          <a:lstStyle/>
          <a:p>
            <a:pPr algn="ctr"/>
            <a:r>
              <a:rPr lang="ar-SA" sz="3600" b="1" dirty="0" smtClean="0">
                <a:solidFill>
                  <a:srgbClr val="C00000"/>
                </a:solidFill>
              </a:rPr>
              <a:t>جدول الوفرة </a:t>
            </a:r>
            <a:endParaRPr lang="en-US" sz="3600" b="1" dirty="0">
              <a:solidFill>
                <a:srgbClr val="C00000"/>
              </a:solidFill>
            </a:endParaRPr>
          </a:p>
        </p:txBody>
      </p:sp>
      <p:sp>
        <p:nvSpPr>
          <p:cNvPr id="8" name="عنصر نائب للتذييل 7"/>
          <p:cNvSpPr>
            <a:spLocks noGrp="1"/>
          </p:cNvSpPr>
          <p:nvPr>
            <p:ph type="ftr" sz="quarter" idx="11"/>
          </p:nvPr>
        </p:nvSpPr>
        <p:spPr>
          <a:xfrm>
            <a:off x="323528" y="6309321"/>
            <a:ext cx="1762944" cy="360040"/>
          </a:xfrm>
        </p:spPr>
        <p:txBody>
          <a:bodyPr/>
          <a:lstStyle/>
          <a:p>
            <a:r>
              <a:rPr lang="en-US" dirty="0" err="1" smtClean="0"/>
              <a:t>yasmeen</a:t>
            </a:r>
            <a:r>
              <a:rPr lang="en-US" dirty="0" smtClean="0"/>
              <a:t> </a:t>
            </a:r>
            <a:r>
              <a:rPr lang="en-US" dirty="0" err="1" smtClean="0"/>
              <a:t>alwasel</a:t>
            </a:r>
            <a:endParaRPr lang="en-US" dirty="0"/>
          </a:p>
        </p:txBody>
      </p:sp>
      <p:graphicFrame>
        <p:nvGraphicFramePr>
          <p:cNvPr id="5" name="Group 323"/>
          <p:cNvGraphicFramePr>
            <a:graphicFrameLocks noGrp="1"/>
          </p:cNvGraphicFramePr>
          <p:nvPr>
            <p:extLst>
              <p:ext uri="{D42A27DB-BD31-4B8C-83A1-F6EECF244321}">
                <p14:modId xmlns="" xmlns:p14="http://schemas.microsoft.com/office/powerpoint/2010/main" val="3669094578"/>
              </p:ext>
            </p:extLst>
          </p:nvPr>
        </p:nvGraphicFramePr>
        <p:xfrm>
          <a:off x="2771796" y="127978"/>
          <a:ext cx="6137924" cy="3296951"/>
        </p:xfrm>
        <a:graphic>
          <a:graphicData uri="http://schemas.openxmlformats.org/drawingml/2006/table">
            <a:tbl>
              <a:tblPr>
                <a:tableStyleId>{5940675A-B579-460E-94D1-54222C63F5DA}</a:tableStyleId>
              </a:tblPr>
              <a:tblGrid>
                <a:gridCol w="954788"/>
                <a:gridCol w="477394"/>
                <a:gridCol w="477394"/>
                <a:gridCol w="409195"/>
                <a:gridCol w="340996"/>
                <a:gridCol w="477394"/>
                <a:gridCol w="340996"/>
                <a:gridCol w="409195"/>
                <a:gridCol w="477394"/>
                <a:gridCol w="409195"/>
                <a:gridCol w="409195"/>
                <a:gridCol w="954788"/>
              </a:tblGrid>
              <a:tr h="431800">
                <a:tc rowSpan="2">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u="none" strike="noStrike" cap="none" normalizeH="0" baseline="0" dirty="0" smtClean="0">
                          <a:ln>
                            <a:noFill/>
                          </a:ln>
                          <a:effectLst/>
                        </a:rPr>
                        <a:t>المجموع</a:t>
                      </a:r>
                      <a:endParaRPr kumimoji="0" lang="en-US" sz="1800" b="0" i="0" u="none" strike="noStrike" cap="none" normalizeH="0" baseline="0" dirty="0" smtClean="0">
                        <a:ln>
                          <a:noFill/>
                        </a:ln>
                        <a:solidFill>
                          <a:schemeClr val="tx2">
                            <a:lumMod val="90000"/>
                          </a:schemeClr>
                        </a:solidFill>
                        <a:effectLst/>
                        <a:latin typeface="Arial" charset="0"/>
                        <a:cs typeface="Arial" charset="0"/>
                      </a:endParaRPr>
                    </a:p>
                  </a:txBody>
                  <a:tcPr anchor="ctr" horzOverflow="overflow"/>
                </a:tc>
                <a:tc gridSpan="10">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000" u="none" strike="noStrike" cap="none" normalizeH="0" baseline="0" smtClean="0">
                          <a:ln>
                            <a:noFill/>
                          </a:ln>
                          <a:effectLst/>
                        </a:rPr>
                        <a:t>             عدد الأنواع لكل مربع</a:t>
                      </a:r>
                      <a:endParaRPr kumimoji="0" lang="en-US" sz="2000" b="0" i="0" u="none" strike="noStrike" cap="none" normalizeH="0" baseline="0" smtClean="0">
                        <a:ln>
                          <a:noFill/>
                        </a:ln>
                        <a:solidFill>
                          <a:schemeClr val="tx2">
                            <a:lumMod val="90000"/>
                          </a:schemeClr>
                        </a:solidFill>
                        <a:effectLst/>
                        <a:latin typeface="Arial" charset="0"/>
                        <a:cs typeface="Arial" charset="0"/>
                      </a:endParaRPr>
                    </a:p>
                  </a:txBody>
                  <a:tcPr anchor="ctr" horzOverflow="overflow"/>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rowSpan="2">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000" u="none" strike="noStrike" cap="none" normalizeH="0" baseline="0" dirty="0" smtClean="0">
                          <a:ln>
                            <a:noFill/>
                          </a:ln>
                          <a:effectLst/>
                        </a:rPr>
                        <a:t> الأنواع</a:t>
                      </a:r>
                      <a:endParaRPr kumimoji="0" lang="en-US" sz="2000" b="0" i="0" u="none" strike="noStrike" cap="none" normalizeH="0" baseline="0" dirty="0" smtClean="0">
                        <a:ln>
                          <a:noFill/>
                        </a:ln>
                        <a:solidFill>
                          <a:schemeClr val="tx2">
                            <a:lumMod val="90000"/>
                          </a:schemeClr>
                        </a:solidFill>
                        <a:effectLst/>
                        <a:latin typeface="Arial" charset="0"/>
                        <a:cs typeface="Arial" charset="0"/>
                      </a:endParaRPr>
                    </a:p>
                  </a:txBody>
                  <a:tcPr anchor="ctr" horzOverflow="overflow"/>
                </a:tc>
              </a:tr>
              <a:tr h="246063">
                <a:tc vMerge="1">
                  <a:txBody>
                    <a:bodyPr/>
                    <a:lstStyle/>
                    <a:p>
                      <a:endParaRPr lang="en-US"/>
                    </a:p>
                  </a:txBody>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u="none" strike="noStrike" cap="none" normalizeH="0" baseline="0" dirty="0" smtClean="0">
                          <a:ln>
                            <a:noFill/>
                          </a:ln>
                          <a:effectLst/>
                        </a:rPr>
                        <a:t>10</a:t>
                      </a:r>
                      <a:endParaRPr kumimoji="0" lang="en-US" sz="1800" b="0" i="0" u="none" strike="noStrike" cap="none" normalizeH="0" baseline="0" dirty="0" smtClean="0">
                        <a:ln>
                          <a:noFill/>
                        </a:ln>
                        <a:solidFill>
                          <a:schemeClr val="tx2">
                            <a:lumMod val="90000"/>
                          </a:schemeClr>
                        </a:solidFill>
                        <a:effectLst/>
                        <a:latin typeface="Arial" charset="0"/>
                        <a:cs typeface="Arial" charset="0"/>
                      </a:endParaRPr>
                    </a:p>
                  </a:txBody>
                  <a:tcPr anchor="ctr" horzOverflow="overflow"/>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000" u="none" strike="noStrike" cap="none" normalizeH="0" baseline="0" smtClean="0">
                          <a:ln>
                            <a:noFill/>
                          </a:ln>
                          <a:effectLst/>
                        </a:rPr>
                        <a:t>9</a:t>
                      </a:r>
                      <a:endParaRPr kumimoji="0" lang="en-US" sz="2000" b="0" i="0" u="none" strike="noStrike" cap="none" normalizeH="0" baseline="0" smtClean="0">
                        <a:ln>
                          <a:noFill/>
                        </a:ln>
                        <a:solidFill>
                          <a:schemeClr val="tx2">
                            <a:lumMod val="90000"/>
                          </a:schemeClr>
                        </a:solidFill>
                        <a:effectLst/>
                        <a:latin typeface="Arial" charset="0"/>
                        <a:cs typeface="Arial" charset="0"/>
                      </a:endParaRPr>
                    </a:p>
                  </a:txBody>
                  <a:tcPr anchor="ctr" horzOverflow="overflow"/>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000" u="none" strike="noStrike" cap="none" normalizeH="0" baseline="0" smtClean="0">
                          <a:ln>
                            <a:noFill/>
                          </a:ln>
                          <a:effectLst/>
                        </a:rPr>
                        <a:t>8</a:t>
                      </a:r>
                      <a:endParaRPr kumimoji="0" lang="en-US" sz="2000" b="0" i="0" u="none" strike="noStrike" cap="none" normalizeH="0" baseline="0" smtClean="0">
                        <a:ln>
                          <a:noFill/>
                        </a:ln>
                        <a:solidFill>
                          <a:schemeClr val="tx2">
                            <a:lumMod val="90000"/>
                          </a:schemeClr>
                        </a:solidFill>
                        <a:effectLst/>
                        <a:latin typeface="Arial" charset="0"/>
                        <a:cs typeface="Arial" charset="0"/>
                      </a:endParaRPr>
                    </a:p>
                  </a:txBody>
                  <a:tcPr anchor="ctr" horzOverflow="overflow"/>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000" u="none" strike="noStrike" cap="none" normalizeH="0" baseline="0" smtClean="0">
                          <a:ln>
                            <a:noFill/>
                          </a:ln>
                          <a:effectLst/>
                        </a:rPr>
                        <a:t>7</a:t>
                      </a:r>
                      <a:endParaRPr kumimoji="0" lang="en-US" sz="2000" b="0" i="0" u="none" strike="noStrike" cap="none" normalizeH="0" baseline="0" smtClean="0">
                        <a:ln>
                          <a:noFill/>
                        </a:ln>
                        <a:solidFill>
                          <a:schemeClr val="tx2">
                            <a:lumMod val="90000"/>
                          </a:schemeClr>
                        </a:solidFill>
                        <a:effectLst/>
                        <a:latin typeface="Arial" charset="0"/>
                        <a:cs typeface="Arial" charset="0"/>
                      </a:endParaRPr>
                    </a:p>
                  </a:txBody>
                  <a:tcPr anchor="ctr" horzOverflow="overflow"/>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000" u="none" strike="noStrike" cap="none" normalizeH="0" baseline="0" smtClean="0">
                          <a:ln>
                            <a:noFill/>
                          </a:ln>
                          <a:effectLst/>
                        </a:rPr>
                        <a:t>6</a:t>
                      </a:r>
                      <a:endParaRPr kumimoji="0" lang="en-US" sz="2000" b="0" i="0" u="none" strike="noStrike" cap="none" normalizeH="0" baseline="0" smtClean="0">
                        <a:ln>
                          <a:noFill/>
                        </a:ln>
                        <a:solidFill>
                          <a:schemeClr val="tx2">
                            <a:lumMod val="90000"/>
                          </a:schemeClr>
                        </a:solidFill>
                        <a:effectLst/>
                        <a:latin typeface="Arial" charset="0"/>
                        <a:cs typeface="Arial" charset="0"/>
                      </a:endParaRPr>
                    </a:p>
                  </a:txBody>
                  <a:tcPr anchor="ctr" horzOverflow="overflow"/>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000" u="none" strike="noStrike" cap="none" normalizeH="0" baseline="0" smtClean="0">
                          <a:ln>
                            <a:noFill/>
                          </a:ln>
                          <a:effectLst/>
                        </a:rPr>
                        <a:t>5</a:t>
                      </a:r>
                      <a:endParaRPr kumimoji="0" lang="en-US" sz="2000" b="0" i="0" u="none" strike="noStrike" cap="none" normalizeH="0" baseline="0" smtClean="0">
                        <a:ln>
                          <a:noFill/>
                        </a:ln>
                        <a:solidFill>
                          <a:schemeClr val="tx2">
                            <a:lumMod val="90000"/>
                          </a:schemeClr>
                        </a:solidFill>
                        <a:effectLst/>
                        <a:latin typeface="Arial" charset="0"/>
                        <a:cs typeface="Arial" charset="0"/>
                      </a:endParaRPr>
                    </a:p>
                  </a:txBody>
                  <a:tcPr anchor="ctr" horzOverflow="overflow"/>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000" u="none" strike="noStrike" cap="none" normalizeH="0" baseline="0" smtClean="0">
                          <a:ln>
                            <a:noFill/>
                          </a:ln>
                          <a:effectLst/>
                        </a:rPr>
                        <a:t>4</a:t>
                      </a:r>
                      <a:endParaRPr kumimoji="0" lang="en-US" sz="2000" b="0" i="0" u="none" strike="noStrike" cap="none" normalizeH="0" baseline="0" smtClean="0">
                        <a:ln>
                          <a:noFill/>
                        </a:ln>
                        <a:solidFill>
                          <a:schemeClr val="tx2">
                            <a:lumMod val="90000"/>
                          </a:schemeClr>
                        </a:solidFill>
                        <a:effectLst/>
                        <a:latin typeface="Arial" charset="0"/>
                        <a:cs typeface="Arial" charset="0"/>
                      </a:endParaRPr>
                    </a:p>
                  </a:txBody>
                  <a:tcPr anchor="ctr" horzOverflow="overflow"/>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000" u="none" strike="noStrike" cap="none" normalizeH="0" baseline="0" smtClean="0">
                          <a:ln>
                            <a:noFill/>
                          </a:ln>
                          <a:effectLst/>
                        </a:rPr>
                        <a:t>3</a:t>
                      </a:r>
                      <a:endParaRPr kumimoji="0" lang="en-US" sz="2000" b="0" i="0" u="none" strike="noStrike" cap="none" normalizeH="0" baseline="0" smtClean="0">
                        <a:ln>
                          <a:noFill/>
                        </a:ln>
                        <a:solidFill>
                          <a:schemeClr val="tx2">
                            <a:lumMod val="90000"/>
                          </a:schemeClr>
                        </a:solidFill>
                        <a:effectLst/>
                        <a:latin typeface="Arial" charset="0"/>
                        <a:cs typeface="Arial" charset="0"/>
                      </a:endParaRPr>
                    </a:p>
                  </a:txBody>
                  <a:tcPr anchor="ctr" horzOverflow="overflow"/>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000" u="none" strike="noStrike" cap="none" normalizeH="0" baseline="0" smtClean="0">
                          <a:ln>
                            <a:noFill/>
                          </a:ln>
                          <a:effectLst/>
                        </a:rPr>
                        <a:t>2</a:t>
                      </a:r>
                      <a:endParaRPr kumimoji="0" lang="en-US" sz="2000" b="0" i="0" u="none" strike="noStrike" cap="none" normalizeH="0" baseline="0" smtClean="0">
                        <a:ln>
                          <a:noFill/>
                        </a:ln>
                        <a:solidFill>
                          <a:schemeClr val="tx2">
                            <a:lumMod val="90000"/>
                          </a:schemeClr>
                        </a:solidFill>
                        <a:effectLst/>
                        <a:latin typeface="Arial" charset="0"/>
                        <a:cs typeface="Arial" charset="0"/>
                      </a:endParaRPr>
                    </a:p>
                  </a:txBody>
                  <a:tcPr anchor="ctr" horzOverflow="overflow"/>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000" u="none" strike="noStrike" cap="none" normalizeH="0" baseline="0" smtClean="0">
                          <a:ln>
                            <a:noFill/>
                          </a:ln>
                          <a:effectLst/>
                        </a:rPr>
                        <a:t>1</a:t>
                      </a:r>
                      <a:endParaRPr kumimoji="0" lang="en-US" sz="2000" b="0" i="0" u="none" strike="noStrike" cap="none" normalizeH="0" baseline="0" smtClean="0">
                        <a:ln>
                          <a:noFill/>
                        </a:ln>
                        <a:solidFill>
                          <a:schemeClr val="tx2">
                            <a:lumMod val="90000"/>
                          </a:schemeClr>
                        </a:solidFill>
                        <a:effectLst/>
                        <a:latin typeface="Arial" charset="0"/>
                        <a:cs typeface="Arial" charset="0"/>
                      </a:endParaRPr>
                    </a:p>
                  </a:txBody>
                  <a:tcPr anchor="ctr" horzOverflow="overflow"/>
                </a:tc>
                <a:tc vMerge="1">
                  <a:txBody>
                    <a:bodyPr/>
                    <a:lstStyle/>
                    <a:p>
                      <a:endParaRPr lang="en-US"/>
                    </a:p>
                  </a:txBody>
                  <a:tcPr/>
                </a:tc>
              </a:tr>
              <a:tr h="453752">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endParaRPr kumimoji="0" lang="ar-SA" sz="1800" u="none" strike="noStrike" cap="none" normalizeH="0" baseline="0" smtClean="0">
                        <a:ln>
                          <a:noFill/>
                        </a:ln>
                        <a:effectLst/>
                      </a:endParaRPr>
                    </a:p>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u="none" strike="noStrike" cap="none" normalizeH="0" baseline="0" smtClean="0">
                          <a:ln>
                            <a:noFill/>
                          </a:ln>
                          <a:effectLst/>
                        </a:rPr>
                        <a:t>   79   </a:t>
                      </a:r>
                      <a:endParaRPr kumimoji="0" lang="en-US" sz="1800" b="0" i="0" u="none" strike="noStrike" cap="none" normalizeH="0" baseline="0" smtClean="0">
                        <a:ln>
                          <a:noFill/>
                        </a:ln>
                        <a:solidFill>
                          <a:schemeClr val="tx2">
                            <a:lumMod val="90000"/>
                          </a:schemeClr>
                        </a:solidFill>
                        <a:effectLst/>
                        <a:latin typeface="Arial" charset="0"/>
                        <a:cs typeface="Arial" charset="0"/>
                      </a:endParaRPr>
                    </a:p>
                  </a:txBody>
                  <a:tcPr anchor="ct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ar-SA" sz="1800" u="none" strike="noStrike" cap="none" normalizeH="0" baseline="0" dirty="0" smtClean="0">
                        <a:ln>
                          <a:noFill/>
                        </a:ln>
                        <a:effectLst/>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0" lang="ar-SA" sz="1800" u="none" strike="noStrike" cap="none" normalizeH="0" baseline="0" dirty="0" smtClean="0">
                          <a:ln>
                            <a:noFill/>
                          </a:ln>
                          <a:effectLst/>
                        </a:rPr>
                        <a:t>5</a:t>
                      </a:r>
                    </a:p>
                  </a:txBody>
                  <a:tcPr anchor="ct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ar-SA" sz="1800" u="none" strike="noStrike" cap="none" normalizeH="0" baseline="0" smtClean="0">
                        <a:ln>
                          <a:noFill/>
                        </a:ln>
                        <a:effectLst/>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0" lang="ar-SA" sz="1800" u="none" strike="noStrike" cap="none" normalizeH="0" baseline="0" smtClean="0">
                          <a:ln>
                            <a:noFill/>
                          </a:ln>
                          <a:effectLst/>
                        </a:rPr>
                        <a:t>13</a:t>
                      </a:r>
                      <a:endParaRPr kumimoji="0" lang="en-US" sz="1800" b="0" i="0" u="none" strike="noStrike" cap="none" normalizeH="0" baseline="0" smtClean="0">
                        <a:ln>
                          <a:noFill/>
                        </a:ln>
                        <a:solidFill>
                          <a:schemeClr val="tx2">
                            <a:lumMod val="90000"/>
                          </a:schemeClr>
                        </a:solidFill>
                        <a:effectLst/>
                        <a:latin typeface="Arial" charset="0"/>
                        <a:cs typeface="Arial" charset="0"/>
                      </a:endParaRPr>
                    </a:p>
                  </a:txBody>
                  <a:tcPr anchor="ct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ar-SA" sz="1800" u="none" strike="noStrike" cap="none" normalizeH="0" baseline="0" smtClean="0">
                        <a:ln>
                          <a:noFill/>
                        </a:ln>
                        <a:effectLst/>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0" lang="ar-SA" sz="1800" u="none" strike="noStrike" cap="none" normalizeH="0" baseline="0" smtClean="0">
                          <a:ln>
                            <a:noFill/>
                          </a:ln>
                          <a:effectLst/>
                        </a:rPr>
                        <a:t>5</a:t>
                      </a:r>
                      <a:endParaRPr kumimoji="0" lang="en-US" sz="1800" b="0" i="0" u="none" strike="noStrike" cap="none" normalizeH="0" baseline="0" smtClean="0">
                        <a:ln>
                          <a:noFill/>
                        </a:ln>
                        <a:solidFill>
                          <a:schemeClr val="tx2">
                            <a:lumMod val="90000"/>
                          </a:schemeClr>
                        </a:solidFill>
                        <a:effectLst/>
                        <a:latin typeface="Arial" charset="0"/>
                        <a:cs typeface="Arial" charset="0"/>
                      </a:endParaRPr>
                    </a:p>
                  </a:txBody>
                  <a:tcPr anchor="ct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ar-SA" sz="1800" u="none" strike="noStrike" cap="none" normalizeH="0" baseline="0" smtClean="0">
                        <a:ln>
                          <a:noFill/>
                        </a:ln>
                        <a:effectLst/>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0" lang="ar-SA" sz="1800" u="none" strike="noStrike" cap="none" normalizeH="0" baseline="0" smtClean="0">
                          <a:ln>
                            <a:noFill/>
                          </a:ln>
                          <a:effectLst/>
                        </a:rPr>
                        <a:t>8</a:t>
                      </a:r>
                      <a:endParaRPr kumimoji="0" lang="en-US" sz="1800" b="0" i="0" u="none" strike="noStrike" cap="none" normalizeH="0" baseline="0" smtClean="0">
                        <a:ln>
                          <a:noFill/>
                        </a:ln>
                        <a:solidFill>
                          <a:schemeClr val="tx2">
                            <a:lumMod val="90000"/>
                          </a:schemeClr>
                        </a:solidFill>
                        <a:effectLst/>
                        <a:latin typeface="Arial" charset="0"/>
                        <a:cs typeface="Arial" charset="0"/>
                      </a:endParaRPr>
                    </a:p>
                  </a:txBody>
                  <a:tcPr anchor="ct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ar-SA" sz="1800" u="none" strike="noStrike" cap="none" normalizeH="0" baseline="0" smtClean="0">
                        <a:ln>
                          <a:noFill/>
                        </a:ln>
                        <a:effectLst/>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0" lang="ar-SA" sz="1800" u="none" strike="noStrike" cap="none" normalizeH="0" baseline="0" smtClean="0">
                          <a:ln>
                            <a:noFill/>
                          </a:ln>
                          <a:effectLst/>
                        </a:rPr>
                        <a:t>12</a:t>
                      </a:r>
                      <a:endParaRPr kumimoji="0" lang="en-US" sz="1800" b="0" i="0" u="none" strike="noStrike" cap="none" normalizeH="0" baseline="0" smtClean="0">
                        <a:ln>
                          <a:noFill/>
                        </a:ln>
                        <a:solidFill>
                          <a:schemeClr val="tx2">
                            <a:lumMod val="90000"/>
                          </a:schemeClr>
                        </a:solidFill>
                        <a:effectLst/>
                        <a:latin typeface="Arial" charset="0"/>
                        <a:cs typeface="Arial" charset="0"/>
                      </a:endParaRPr>
                    </a:p>
                  </a:txBody>
                  <a:tcPr anchor="ct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ar-SA" sz="1800" u="none" strike="noStrike" cap="none" normalizeH="0" baseline="0" smtClean="0">
                        <a:ln>
                          <a:noFill/>
                        </a:ln>
                        <a:effectLst/>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0" lang="ar-SA" sz="1800" u="none" strike="noStrike" cap="none" normalizeH="0" baseline="0" smtClean="0">
                          <a:ln>
                            <a:noFill/>
                          </a:ln>
                          <a:effectLst/>
                        </a:rPr>
                        <a:t>9</a:t>
                      </a:r>
                      <a:endParaRPr kumimoji="0" lang="en-US" sz="1800" b="0" i="0" u="none" strike="noStrike" cap="none" normalizeH="0" baseline="0" smtClean="0">
                        <a:ln>
                          <a:noFill/>
                        </a:ln>
                        <a:solidFill>
                          <a:schemeClr val="tx2">
                            <a:lumMod val="90000"/>
                          </a:schemeClr>
                        </a:solidFill>
                        <a:effectLst/>
                        <a:latin typeface="Arial" charset="0"/>
                        <a:cs typeface="Arial" charset="0"/>
                      </a:endParaRPr>
                    </a:p>
                  </a:txBody>
                  <a:tcPr anchor="ct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ar-SA" sz="1800" u="none" strike="noStrike" cap="none" normalizeH="0" baseline="0" smtClean="0">
                        <a:ln>
                          <a:noFill/>
                        </a:ln>
                        <a:effectLst/>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0" lang="ar-SA" sz="1800" u="none" strike="noStrike" cap="none" normalizeH="0" baseline="0" smtClean="0">
                          <a:ln>
                            <a:noFill/>
                          </a:ln>
                          <a:effectLst/>
                        </a:rPr>
                        <a:t>6</a:t>
                      </a:r>
                      <a:endParaRPr kumimoji="0" lang="en-US" sz="1800" b="0" i="0" u="none" strike="noStrike" cap="none" normalizeH="0" baseline="0" smtClean="0">
                        <a:ln>
                          <a:noFill/>
                        </a:ln>
                        <a:solidFill>
                          <a:schemeClr val="tx2">
                            <a:lumMod val="90000"/>
                          </a:schemeClr>
                        </a:solidFill>
                        <a:effectLst/>
                        <a:latin typeface="Arial" charset="0"/>
                        <a:cs typeface="Arial" charset="0"/>
                      </a:endParaRPr>
                    </a:p>
                  </a:txBody>
                  <a:tcPr anchor="ct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ar-SA" sz="1800" u="none" strike="noStrike" cap="none" normalizeH="0" baseline="0" smtClean="0">
                        <a:ln>
                          <a:noFill/>
                        </a:ln>
                        <a:effectLst/>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0" lang="ar-SA" sz="1800" u="none" strike="noStrike" cap="none" normalizeH="0" baseline="0" smtClean="0">
                          <a:ln>
                            <a:noFill/>
                          </a:ln>
                          <a:effectLst/>
                        </a:rPr>
                        <a:t>10</a:t>
                      </a:r>
                      <a:endParaRPr kumimoji="0" lang="en-US" sz="1800" b="0" i="0" u="none" strike="noStrike" cap="none" normalizeH="0" baseline="0" smtClean="0">
                        <a:ln>
                          <a:noFill/>
                        </a:ln>
                        <a:solidFill>
                          <a:schemeClr val="tx2">
                            <a:lumMod val="90000"/>
                          </a:schemeClr>
                        </a:solidFill>
                        <a:effectLst/>
                        <a:latin typeface="Arial" charset="0"/>
                        <a:cs typeface="Arial" charset="0"/>
                      </a:endParaRPr>
                    </a:p>
                  </a:txBody>
                  <a:tcPr anchor="ct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ar-SA" sz="1800" u="none" strike="noStrike" cap="none" normalizeH="0" baseline="0" dirty="0" smtClean="0">
                        <a:ln>
                          <a:noFill/>
                        </a:ln>
                        <a:effectLst/>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0" lang="ar-SA" sz="1800" u="none" strike="noStrike" cap="none" normalizeH="0" baseline="0" dirty="0" smtClean="0">
                          <a:ln>
                            <a:noFill/>
                          </a:ln>
                          <a:effectLst/>
                        </a:rPr>
                        <a:t>4</a:t>
                      </a:r>
                      <a:endParaRPr kumimoji="0" lang="en-US" sz="1800" b="0" i="0" u="none" strike="noStrike" cap="none" normalizeH="0" baseline="0" dirty="0" smtClean="0">
                        <a:ln>
                          <a:noFill/>
                        </a:ln>
                        <a:solidFill>
                          <a:schemeClr val="tx2">
                            <a:lumMod val="90000"/>
                          </a:schemeClr>
                        </a:solidFill>
                        <a:effectLst/>
                        <a:latin typeface="Arial" charset="0"/>
                        <a:cs typeface="Arial" charset="0"/>
                      </a:endParaRPr>
                    </a:p>
                  </a:txBody>
                  <a:tcPr anchor="ctr" horzOverflow="overflow"/>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endParaRPr kumimoji="0" lang="ar-SA" sz="1800" u="none" strike="noStrike" cap="none" normalizeH="0" baseline="0" dirty="0" smtClean="0">
                        <a:ln>
                          <a:noFill/>
                        </a:ln>
                        <a:effectLst/>
                      </a:endParaRPr>
                    </a:p>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u="none" strike="noStrike" cap="none" normalizeH="0" baseline="0" dirty="0" smtClean="0">
                          <a:ln>
                            <a:noFill/>
                          </a:ln>
                          <a:effectLst/>
                        </a:rPr>
                        <a:t>7</a:t>
                      </a:r>
                      <a:endParaRPr kumimoji="0" lang="en-US" sz="1800" b="0" i="0" u="none" strike="noStrike" cap="none" normalizeH="0" baseline="0" dirty="0" smtClean="0">
                        <a:ln>
                          <a:noFill/>
                        </a:ln>
                        <a:solidFill>
                          <a:schemeClr val="tx2">
                            <a:lumMod val="90000"/>
                          </a:schemeClr>
                        </a:solidFill>
                        <a:effectLst/>
                        <a:latin typeface="Arial" charset="0"/>
                        <a:cs typeface="Arial" charset="0"/>
                      </a:endParaRPr>
                    </a:p>
                  </a:txBody>
                  <a:tcPr anchor="ctr" horzOverflow="overflow"/>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000" u="none" strike="noStrike" cap="none" normalizeH="0" baseline="0" dirty="0" smtClean="0">
                          <a:ln>
                            <a:noFill/>
                          </a:ln>
                          <a:effectLst/>
                        </a:rPr>
                        <a:t> </a:t>
                      </a:r>
                      <a:r>
                        <a:rPr kumimoji="0" lang="ar-SA" sz="2000" u="none" strike="noStrike" cap="none" normalizeH="0" baseline="0" dirty="0" err="1" smtClean="0">
                          <a:ln>
                            <a:noFill/>
                          </a:ln>
                          <a:effectLst/>
                        </a:rPr>
                        <a:t>العرفج</a:t>
                      </a:r>
                      <a:endParaRPr kumimoji="0" lang="ar-SA" sz="2000" b="0" i="0" u="none" strike="noStrike" cap="none" normalizeH="0" baseline="0" dirty="0" smtClean="0">
                        <a:ln>
                          <a:noFill/>
                        </a:ln>
                        <a:solidFill>
                          <a:schemeClr val="tx2">
                            <a:lumMod val="90000"/>
                          </a:schemeClr>
                        </a:solidFill>
                        <a:effectLst/>
                        <a:latin typeface="Arial" charset="0"/>
                        <a:cs typeface="Arial" charset="0"/>
                      </a:endParaRPr>
                    </a:p>
                  </a:txBody>
                  <a:tcPr anchor="ctr" horzOverflow="overflow"/>
                </a:tc>
              </a:tr>
              <a:tr h="699864">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u="none" strike="noStrike" cap="none" normalizeH="0" baseline="0" dirty="0" smtClean="0">
                          <a:ln>
                            <a:noFill/>
                          </a:ln>
                          <a:effectLst/>
                        </a:rPr>
                        <a:t>  54</a:t>
                      </a:r>
                      <a:endParaRPr kumimoji="0" lang="en-US" sz="1800" b="0" i="0" u="none" strike="noStrike" cap="none" normalizeH="0" baseline="0" dirty="0" smtClean="0">
                        <a:ln>
                          <a:noFill/>
                        </a:ln>
                        <a:solidFill>
                          <a:schemeClr val="tx2">
                            <a:lumMod val="90000"/>
                          </a:schemeClr>
                        </a:solidFill>
                        <a:effectLst/>
                        <a:latin typeface="Arial" charset="0"/>
                        <a:cs typeface="Arial" charset="0"/>
                      </a:endParaRPr>
                    </a:p>
                  </a:txBody>
                  <a:tcPr anchor="ct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ar-SA" sz="1800" u="none" strike="noStrike" cap="none" normalizeH="0" baseline="0" dirty="0" smtClean="0">
                          <a:ln>
                            <a:noFill/>
                          </a:ln>
                          <a:effectLst/>
                        </a:rPr>
                        <a:t>8</a:t>
                      </a:r>
                      <a:endParaRPr kumimoji="0" lang="en-US" sz="1800" b="0" i="0" u="none" strike="noStrike" cap="none" normalizeH="0" baseline="0" dirty="0" smtClean="0">
                        <a:ln>
                          <a:noFill/>
                        </a:ln>
                        <a:solidFill>
                          <a:schemeClr val="tx2">
                            <a:lumMod val="90000"/>
                          </a:schemeClr>
                        </a:solidFill>
                        <a:effectLst/>
                        <a:latin typeface="Arial" charset="0"/>
                        <a:cs typeface="Arial" charset="0"/>
                      </a:endParaRPr>
                    </a:p>
                  </a:txBody>
                  <a:tcPr anchor="ct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ar-SA" sz="1800" u="none" strike="noStrike" cap="none" normalizeH="0" baseline="0" dirty="0" smtClean="0">
                          <a:ln>
                            <a:noFill/>
                          </a:ln>
                          <a:effectLst/>
                        </a:rPr>
                        <a:t>7</a:t>
                      </a:r>
                      <a:endParaRPr kumimoji="0" lang="en-US" sz="1800" b="0" i="0" u="none" strike="noStrike" cap="none" normalizeH="0" baseline="0" dirty="0" smtClean="0">
                        <a:ln>
                          <a:noFill/>
                        </a:ln>
                        <a:solidFill>
                          <a:schemeClr val="tx2">
                            <a:lumMod val="90000"/>
                          </a:schemeClr>
                        </a:solidFill>
                        <a:effectLst/>
                        <a:latin typeface="Arial" charset="0"/>
                        <a:cs typeface="Arial" charset="0"/>
                      </a:endParaRPr>
                    </a:p>
                  </a:txBody>
                  <a:tcPr anchor="ct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ar-SA" sz="1800" u="none" strike="noStrike" cap="none" normalizeH="0" baseline="0" dirty="0" smtClean="0">
                          <a:ln>
                            <a:noFill/>
                          </a:ln>
                          <a:effectLst/>
                        </a:rPr>
                        <a:t>5</a:t>
                      </a:r>
                      <a:endParaRPr kumimoji="0" lang="en-US" sz="1800" b="0" i="0" u="none" strike="noStrike" cap="none" normalizeH="0" baseline="0" dirty="0" smtClean="0">
                        <a:ln>
                          <a:noFill/>
                        </a:ln>
                        <a:solidFill>
                          <a:schemeClr val="tx2">
                            <a:lumMod val="90000"/>
                          </a:schemeClr>
                        </a:solidFill>
                        <a:effectLst/>
                        <a:latin typeface="Arial" charset="0"/>
                        <a:cs typeface="Arial" charset="0"/>
                      </a:endParaRPr>
                    </a:p>
                  </a:txBody>
                  <a:tcPr anchor="ct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ar-SA" sz="1800" u="none" strike="noStrike" cap="none" normalizeH="0" baseline="0" dirty="0" smtClean="0">
                          <a:ln>
                            <a:noFill/>
                          </a:ln>
                          <a:effectLst/>
                        </a:rPr>
                        <a:t>8</a:t>
                      </a:r>
                      <a:endParaRPr kumimoji="0" lang="en-US" sz="1800" b="0" i="0" u="none" strike="noStrike" cap="none" normalizeH="0" baseline="0" dirty="0" smtClean="0">
                        <a:ln>
                          <a:noFill/>
                        </a:ln>
                        <a:solidFill>
                          <a:schemeClr val="tx2">
                            <a:lumMod val="90000"/>
                          </a:schemeClr>
                        </a:solidFill>
                        <a:effectLst/>
                        <a:latin typeface="Arial" charset="0"/>
                        <a:cs typeface="Arial" charset="0"/>
                      </a:endParaRPr>
                    </a:p>
                  </a:txBody>
                  <a:tcPr anchor="ct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ar-SA" sz="1800" u="none" strike="noStrike" cap="none" normalizeH="0" baseline="0" dirty="0" smtClean="0">
                          <a:ln>
                            <a:noFill/>
                          </a:ln>
                          <a:effectLst/>
                        </a:rPr>
                        <a:t>2</a:t>
                      </a:r>
                      <a:endParaRPr kumimoji="0" lang="en-US" sz="1800" b="0" i="0" u="none" strike="noStrike" cap="none" normalizeH="0" baseline="0" dirty="0" smtClean="0">
                        <a:ln>
                          <a:noFill/>
                        </a:ln>
                        <a:solidFill>
                          <a:schemeClr val="tx2">
                            <a:lumMod val="90000"/>
                          </a:schemeClr>
                        </a:solidFill>
                        <a:effectLst/>
                        <a:latin typeface="Arial" charset="0"/>
                        <a:cs typeface="Arial" charset="0"/>
                      </a:endParaRPr>
                    </a:p>
                  </a:txBody>
                  <a:tcPr anchor="ct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ar-SA" sz="1800" u="none" strike="noStrike" cap="none" normalizeH="0" baseline="0" dirty="0" smtClean="0">
                          <a:ln>
                            <a:noFill/>
                          </a:ln>
                          <a:effectLst/>
                        </a:rPr>
                        <a:t>9</a:t>
                      </a:r>
                      <a:endParaRPr kumimoji="0" lang="en-US" sz="1800" b="0" i="0" u="none" strike="noStrike" cap="none" normalizeH="0" baseline="0" dirty="0" smtClean="0">
                        <a:ln>
                          <a:noFill/>
                        </a:ln>
                        <a:solidFill>
                          <a:schemeClr val="tx2">
                            <a:lumMod val="90000"/>
                          </a:schemeClr>
                        </a:solidFill>
                        <a:effectLst/>
                        <a:latin typeface="Arial" charset="0"/>
                        <a:cs typeface="Arial" charset="0"/>
                      </a:endParaRPr>
                    </a:p>
                  </a:txBody>
                  <a:tcPr anchor="ct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ar-SA" sz="1800" u="none" strike="noStrike" cap="none" normalizeH="0" baseline="0" dirty="0" smtClean="0">
                          <a:ln>
                            <a:noFill/>
                          </a:ln>
                          <a:effectLst/>
                        </a:rPr>
                        <a:t>3</a:t>
                      </a:r>
                      <a:endParaRPr kumimoji="0" lang="en-US" sz="1800" b="0" i="0" u="none" strike="noStrike" cap="none" normalizeH="0" baseline="0" dirty="0" smtClean="0">
                        <a:ln>
                          <a:noFill/>
                        </a:ln>
                        <a:solidFill>
                          <a:schemeClr val="tx2">
                            <a:lumMod val="90000"/>
                          </a:schemeClr>
                        </a:solidFill>
                        <a:effectLst/>
                        <a:latin typeface="Arial" charset="0"/>
                        <a:cs typeface="Arial" charset="0"/>
                      </a:endParaRPr>
                    </a:p>
                  </a:txBody>
                  <a:tcPr anchor="ct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ar-SA" sz="1800" u="none" strike="noStrike" cap="none" normalizeH="0" baseline="0" dirty="0" smtClean="0">
                          <a:ln>
                            <a:noFill/>
                          </a:ln>
                          <a:effectLst/>
                        </a:rPr>
                        <a:t>6</a:t>
                      </a:r>
                      <a:endParaRPr kumimoji="0" lang="en-US" sz="1800" b="0" i="0" u="none" strike="noStrike" cap="none" normalizeH="0" baseline="0" dirty="0" smtClean="0">
                        <a:ln>
                          <a:noFill/>
                        </a:ln>
                        <a:solidFill>
                          <a:schemeClr val="tx2">
                            <a:lumMod val="90000"/>
                          </a:schemeClr>
                        </a:solidFill>
                        <a:effectLst/>
                        <a:latin typeface="Arial" charset="0"/>
                        <a:cs typeface="Arial" charset="0"/>
                      </a:endParaRPr>
                    </a:p>
                  </a:txBody>
                  <a:tcPr anchor="ct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ar-SA" sz="1800" u="none" strike="noStrike" cap="none" normalizeH="0" baseline="0" dirty="0" smtClean="0">
                          <a:ln>
                            <a:noFill/>
                          </a:ln>
                          <a:effectLst/>
                        </a:rPr>
                        <a:t>4</a:t>
                      </a:r>
                      <a:endParaRPr kumimoji="0" lang="en-US" sz="1800" b="0" i="0" u="none" strike="noStrike" cap="none" normalizeH="0" baseline="0" dirty="0" smtClean="0">
                        <a:ln>
                          <a:noFill/>
                        </a:ln>
                        <a:solidFill>
                          <a:schemeClr val="tx2">
                            <a:lumMod val="90000"/>
                          </a:schemeClr>
                        </a:solidFill>
                        <a:effectLst/>
                        <a:latin typeface="Arial" charset="0"/>
                        <a:cs typeface="Arial" charset="0"/>
                      </a:endParaRPr>
                    </a:p>
                  </a:txBody>
                  <a:tcPr anchor="ct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ar-SA" sz="1800" u="none" strike="noStrike" cap="none" normalizeH="0" baseline="0" dirty="0" smtClean="0">
                          <a:ln>
                            <a:noFill/>
                          </a:ln>
                          <a:effectLst/>
                        </a:rPr>
                        <a:t>2</a:t>
                      </a:r>
                      <a:endParaRPr kumimoji="0" lang="en-US" sz="1800" b="0" i="0" u="none" strike="noStrike" cap="none" normalizeH="0" baseline="0" dirty="0" smtClean="0">
                        <a:ln>
                          <a:noFill/>
                        </a:ln>
                        <a:solidFill>
                          <a:schemeClr val="tx2">
                            <a:lumMod val="90000"/>
                          </a:schemeClr>
                        </a:solidFill>
                        <a:effectLst/>
                        <a:latin typeface="Arial" charset="0"/>
                        <a:cs typeface="Arial" charset="0"/>
                      </a:endParaRPr>
                    </a:p>
                  </a:txBody>
                  <a:tcPr anchor="ctr" horzOverflow="overflow"/>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000" u="none" strike="noStrike" cap="none" normalizeH="0" baseline="0" dirty="0" smtClean="0">
                          <a:ln>
                            <a:noFill/>
                          </a:ln>
                          <a:effectLst/>
                        </a:rPr>
                        <a:t> الزلة</a:t>
                      </a:r>
                    </a:p>
                    <a:p>
                      <a:pPr marL="0" marR="0" lvl="0" indent="0" algn="r" defTabSz="914400" rtl="1" eaLnBrk="1" fontAlgn="base" latinLnBrk="0" hangingPunct="1">
                        <a:lnSpc>
                          <a:spcPct val="100000"/>
                        </a:lnSpc>
                        <a:spcBef>
                          <a:spcPct val="20000"/>
                        </a:spcBef>
                        <a:spcAft>
                          <a:spcPct val="0"/>
                        </a:spcAft>
                        <a:buClrTx/>
                        <a:buSzTx/>
                        <a:buFontTx/>
                        <a:buNone/>
                        <a:tabLst/>
                      </a:pPr>
                      <a:endParaRPr kumimoji="0" lang="en-US" sz="1100" b="0" i="1" u="none" strike="noStrike" cap="none" normalizeH="0" baseline="0" dirty="0" smtClean="0">
                        <a:ln>
                          <a:noFill/>
                        </a:ln>
                        <a:solidFill>
                          <a:schemeClr val="tx2">
                            <a:lumMod val="90000"/>
                          </a:schemeClr>
                        </a:solidFill>
                        <a:effectLst/>
                        <a:latin typeface="Arial" charset="0"/>
                        <a:cs typeface="Arial" charset="0"/>
                      </a:endParaRPr>
                    </a:p>
                  </a:txBody>
                  <a:tcPr anchor="ctr" horzOverflow="overflow"/>
                </a:tc>
              </a:tr>
              <a:tr h="677863">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u="none" strike="noStrike" cap="none" normalizeH="0" baseline="0" dirty="0" smtClean="0">
                          <a:ln>
                            <a:noFill/>
                          </a:ln>
                          <a:effectLst/>
                        </a:rPr>
                        <a:t>  41</a:t>
                      </a:r>
                      <a:endParaRPr kumimoji="0" lang="en-US" sz="1800" b="0" i="0" u="none" strike="noStrike" cap="none" normalizeH="0" baseline="0" dirty="0" smtClean="0">
                        <a:ln>
                          <a:noFill/>
                        </a:ln>
                        <a:solidFill>
                          <a:schemeClr val="tx2">
                            <a:lumMod val="90000"/>
                          </a:schemeClr>
                        </a:solidFill>
                        <a:effectLst/>
                        <a:latin typeface="Arial" charset="0"/>
                        <a:cs typeface="Arial" charset="0"/>
                      </a:endParaRPr>
                    </a:p>
                  </a:txBody>
                  <a:tcPr anchor="ct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ar-SA" sz="1800" u="none" strike="noStrike" cap="none" normalizeH="0" baseline="0" dirty="0" smtClean="0">
                          <a:ln>
                            <a:noFill/>
                          </a:ln>
                          <a:effectLst/>
                        </a:rPr>
                        <a:t>7</a:t>
                      </a:r>
                      <a:endParaRPr kumimoji="0" lang="en-US" sz="1800" b="0" i="0" u="none" strike="noStrike" cap="none" normalizeH="0" baseline="0" dirty="0" smtClean="0">
                        <a:ln>
                          <a:noFill/>
                        </a:ln>
                        <a:solidFill>
                          <a:schemeClr val="tx2">
                            <a:lumMod val="90000"/>
                          </a:schemeClr>
                        </a:solidFill>
                        <a:effectLst/>
                        <a:latin typeface="Arial" charset="0"/>
                        <a:cs typeface="Arial" charset="0"/>
                      </a:endParaRPr>
                    </a:p>
                  </a:txBody>
                  <a:tcPr anchor="ct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ar-SA" sz="1800" u="none" strike="noStrike" cap="none" normalizeH="0" baseline="0" dirty="0" smtClean="0">
                          <a:ln>
                            <a:noFill/>
                          </a:ln>
                          <a:effectLst/>
                        </a:rPr>
                        <a:t>3</a:t>
                      </a:r>
                      <a:endParaRPr kumimoji="0" lang="en-US" sz="1800" b="0" i="0" u="none" strike="noStrike" cap="none" normalizeH="0" baseline="0" dirty="0" smtClean="0">
                        <a:ln>
                          <a:noFill/>
                        </a:ln>
                        <a:solidFill>
                          <a:schemeClr val="tx2">
                            <a:lumMod val="90000"/>
                          </a:schemeClr>
                        </a:solidFill>
                        <a:effectLst/>
                        <a:latin typeface="Arial" charset="0"/>
                        <a:cs typeface="Arial" charset="0"/>
                      </a:endParaRPr>
                    </a:p>
                  </a:txBody>
                  <a:tcPr anchor="ct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ar-SA" sz="1800" u="none" strike="noStrike" cap="none" normalizeH="0" baseline="0" dirty="0" smtClean="0">
                          <a:ln>
                            <a:noFill/>
                          </a:ln>
                          <a:effectLst/>
                        </a:rPr>
                        <a:t>2</a:t>
                      </a:r>
                      <a:endParaRPr kumimoji="0" lang="en-US" sz="1800" b="0" i="0" u="none" strike="noStrike" cap="none" normalizeH="0" baseline="0" dirty="0" smtClean="0">
                        <a:ln>
                          <a:noFill/>
                        </a:ln>
                        <a:solidFill>
                          <a:schemeClr val="tx2">
                            <a:lumMod val="90000"/>
                          </a:schemeClr>
                        </a:solidFill>
                        <a:effectLst/>
                        <a:latin typeface="Arial" charset="0"/>
                        <a:cs typeface="Arial" charset="0"/>
                      </a:endParaRPr>
                    </a:p>
                  </a:txBody>
                  <a:tcPr anchor="ct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ar-SA" sz="1800" u="none" strike="noStrike" cap="none" normalizeH="0" baseline="0" dirty="0" smtClean="0">
                          <a:ln>
                            <a:noFill/>
                          </a:ln>
                          <a:effectLst/>
                        </a:rPr>
                        <a:t>4</a:t>
                      </a:r>
                      <a:endParaRPr kumimoji="0" lang="en-US" sz="1800" b="0" i="0" u="none" strike="noStrike" cap="none" normalizeH="0" baseline="0" dirty="0" smtClean="0">
                        <a:ln>
                          <a:noFill/>
                        </a:ln>
                        <a:solidFill>
                          <a:schemeClr val="tx2">
                            <a:lumMod val="90000"/>
                          </a:schemeClr>
                        </a:solidFill>
                        <a:effectLst/>
                        <a:latin typeface="Arial" charset="0"/>
                        <a:cs typeface="Arial" charset="0"/>
                      </a:endParaRPr>
                    </a:p>
                  </a:txBody>
                  <a:tcPr anchor="ct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ar-SA" sz="1800" u="none" strike="noStrike" cap="none" normalizeH="0" baseline="0" dirty="0" smtClean="0">
                          <a:ln>
                            <a:noFill/>
                          </a:ln>
                          <a:effectLst/>
                        </a:rPr>
                        <a:t>3</a:t>
                      </a:r>
                      <a:endParaRPr kumimoji="0" lang="en-US" sz="1800" b="0" i="0" u="none" strike="noStrike" cap="none" normalizeH="0" baseline="0" dirty="0" smtClean="0">
                        <a:ln>
                          <a:noFill/>
                        </a:ln>
                        <a:solidFill>
                          <a:schemeClr val="tx2">
                            <a:lumMod val="90000"/>
                          </a:schemeClr>
                        </a:solidFill>
                        <a:effectLst/>
                        <a:latin typeface="Arial" charset="0"/>
                        <a:cs typeface="Arial" charset="0"/>
                      </a:endParaRPr>
                    </a:p>
                  </a:txBody>
                  <a:tcPr anchor="ct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ar-SA" sz="1800" u="none" strike="noStrike" cap="none" normalizeH="0" baseline="0" dirty="0" smtClean="0">
                          <a:ln>
                            <a:noFill/>
                          </a:ln>
                          <a:effectLst/>
                        </a:rPr>
                        <a:t>6</a:t>
                      </a:r>
                      <a:endParaRPr kumimoji="0" lang="en-US" sz="1800" b="0" i="0" u="none" strike="noStrike" cap="none" normalizeH="0" baseline="0" dirty="0" smtClean="0">
                        <a:ln>
                          <a:noFill/>
                        </a:ln>
                        <a:solidFill>
                          <a:schemeClr val="tx2">
                            <a:lumMod val="90000"/>
                          </a:schemeClr>
                        </a:solidFill>
                        <a:effectLst/>
                        <a:latin typeface="Arial" charset="0"/>
                        <a:cs typeface="Arial" charset="0"/>
                      </a:endParaRPr>
                    </a:p>
                  </a:txBody>
                  <a:tcPr anchor="ct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ar-SA" sz="1800" u="none" strike="noStrike" cap="none" normalizeH="0" baseline="0" dirty="0" smtClean="0">
                          <a:ln>
                            <a:noFill/>
                          </a:ln>
                          <a:effectLst/>
                        </a:rPr>
                        <a:t>2</a:t>
                      </a:r>
                      <a:endParaRPr kumimoji="0" lang="en-US" sz="1800" b="0" i="0" u="none" strike="noStrike" cap="none" normalizeH="0" baseline="0" dirty="0" smtClean="0">
                        <a:ln>
                          <a:noFill/>
                        </a:ln>
                        <a:solidFill>
                          <a:schemeClr val="tx2">
                            <a:lumMod val="90000"/>
                          </a:schemeClr>
                        </a:solidFill>
                        <a:effectLst/>
                        <a:latin typeface="Arial" charset="0"/>
                        <a:cs typeface="Arial" charset="0"/>
                      </a:endParaRPr>
                    </a:p>
                  </a:txBody>
                  <a:tcPr anchor="ct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ar-SA" sz="1800" u="none" strike="noStrike" cap="none" normalizeH="0" baseline="0" dirty="0" smtClean="0">
                          <a:ln>
                            <a:noFill/>
                          </a:ln>
                          <a:effectLst/>
                        </a:rPr>
                        <a:t>5</a:t>
                      </a:r>
                      <a:endParaRPr kumimoji="0" lang="en-US" sz="1800" b="0" i="0" u="none" strike="noStrike" cap="none" normalizeH="0" baseline="0" dirty="0" smtClean="0">
                        <a:ln>
                          <a:noFill/>
                        </a:ln>
                        <a:solidFill>
                          <a:schemeClr val="tx2">
                            <a:lumMod val="90000"/>
                          </a:schemeClr>
                        </a:solidFill>
                        <a:effectLst/>
                        <a:latin typeface="Arial" charset="0"/>
                        <a:cs typeface="Arial" charset="0"/>
                      </a:endParaRPr>
                    </a:p>
                  </a:txBody>
                  <a:tcPr anchor="ct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ar-SA" sz="1800" u="none" strike="noStrike" cap="none" normalizeH="0" baseline="0" dirty="0" smtClean="0">
                          <a:ln>
                            <a:noFill/>
                          </a:ln>
                          <a:effectLst/>
                        </a:rPr>
                        <a:t>3</a:t>
                      </a:r>
                      <a:endParaRPr kumimoji="0" lang="en-US" sz="1800" b="0" i="0" u="none" strike="noStrike" cap="none" normalizeH="0" baseline="0" dirty="0" smtClean="0">
                        <a:ln>
                          <a:noFill/>
                        </a:ln>
                        <a:solidFill>
                          <a:schemeClr val="tx2">
                            <a:lumMod val="90000"/>
                          </a:schemeClr>
                        </a:solidFill>
                        <a:effectLst/>
                        <a:latin typeface="Arial" charset="0"/>
                        <a:cs typeface="Arial" charset="0"/>
                      </a:endParaRPr>
                    </a:p>
                  </a:txBody>
                  <a:tcPr anchor="ct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ar-SA" sz="1800" u="none" strike="noStrike" cap="none" normalizeH="0" baseline="0" dirty="0" smtClean="0">
                          <a:ln>
                            <a:noFill/>
                          </a:ln>
                          <a:effectLst/>
                        </a:rPr>
                        <a:t>6</a:t>
                      </a:r>
                      <a:endParaRPr kumimoji="0" lang="en-US" sz="1800" b="0" i="0" u="none" strike="noStrike" cap="none" normalizeH="0" baseline="0" dirty="0" smtClean="0">
                        <a:ln>
                          <a:noFill/>
                        </a:ln>
                        <a:solidFill>
                          <a:schemeClr val="tx2">
                            <a:lumMod val="90000"/>
                          </a:schemeClr>
                        </a:solidFill>
                        <a:effectLst/>
                        <a:latin typeface="Arial" charset="0"/>
                        <a:cs typeface="Arial" charset="0"/>
                      </a:endParaRPr>
                    </a:p>
                  </a:txBody>
                  <a:tcPr anchor="ctr" horzOverflow="overflow"/>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000" u="none" strike="noStrike" cap="none" normalizeH="0" baseline="0" dirty="0" smtClean="0">
                          <a:ln>
                            <a:noFill/>
                          </a:ln>
                          <a:effectLst/>
                        </a:rPr>
                        <a:t> القتاد</a:t>
                      </a:r>
                    </a:p>
                  </a:txBody>
                  <a:tcPr anchor="ctr" horzOverflow="overflow"/>
                </a:tc>
              </a:tr>
              <a:tr h="324529">
                <a:tc gridSpan="11">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u="none" strike="noStrike" cap="none" normalizeH="0" baseline="0" dirty="0" smtClean="0">
                          <a:ln>
                            <a:noFill/>
                          </a:ln>
                          <a:effectLst/>
                        </a:rPr>
                        <a:t>                                     174</a:t>
                      </a:r>
                      <a:endParaRPr kumimoji="0" lang="en-US" sz="1800" b="0" i="0" u="none" strike="noStrike" cap="none" normalizeH="0" baseline="0" dirty="0" smtClean="0">
                        <a:ln>
                          <a:noFill/>
                        </a:ln>
                        <a:solidFill>
                          <a:schemeClr val="tx2">
                            <a:lumMod val="90000"/>
                          </a:schemeClr>
                        </a:solidFill>
                        <a:effectLst/>
                        <a:latin typeface="Arial" charset="0"/>
                        <a:cs typeface="Arial" charset="0"/>
                      </a:endParaRPr>
                    </a:p>
                  </a:txBody>
                  <a:tcPr anchor="ctr" horzOverflow="overflow"/>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000" u="none" strike="noStrike" cap="none" normalizeH="0" baseline="0" dirty="0" smtClean="0">
                          <a:ln>
                            <a:noFill/>
                          </a:ln>
                          <a:effectLst/>
                        </a:rPr>
                        <a:t>ا</a:t>
                      </a:r>
                      <a:r>
                        <a:rPr kumimoji="0" lang="ar-SA" sz="1800" u="none" strike="noStrike" cap="none" normalizeH="0" baseline="0" dirty="0" smtClean="0">
                          <a:ln>
                            <a:noFill/>
                          </a:ln>
                          <a:effectLst/>
                        </a:rPr>
                        <a:t>لمجموع</a:t>
                      </a:r>
                      <a:endParaRPr kumimoji="0" lang="en-US" sz="1800" b="0" i="0" u="none" strike="noStrike" cap="none" normalizeH="0" baseline="0" dirty="0" smtClean="0">
                        <a:ln>
                          <a:noFill/>
                        </a:ln>
                        <a:solidFill>
                          <a:schemeClr val="tx2">
                            <a:lumMod val="90000"/>
                          </a:schemeClr>
                        </a:solidFill>
                        <a:effectLst/>
                        <a:latin typeface="Arial" charset="0"/>
                        <a:cs typeface="Arial" charset="0"/>
                      </a:endParaRPr>
                    </a:p>
                  </a:txBody>
                  <a:tcPr anchor="ctr" horzOverflow="overflow"/>
                </a:tc>
              </a:tr>
            </a:tbl>
          </a:graphicData>
        </a:graphic>
      </p:graphicFrame>
      <mc:AlternateContent xmlns:mc="http://schemas.openxmlformats.org/markup-compatibility/2006">
        <mc:Choice xmlns="" xmlns:a14="http://schemas.microsoft.com/office/drawing/2010/main" Requires="a14">
          <p:sp>
            <p:nvSpPr>
              <p:cNvPr id="4" name="مستطيل 3"/>
              <p:cNvSpPr/>
              <p:nvPr/>
            </p:nvSpPr>
            <p:spPr>
              <a:xfrm>
                <a:off x="2267314" y="4224907"/>
                <a:ext cx="6642405" cy="2049087"/>
              </a:xfrm>
              <a:prstGeom prst="rect">
                <a:avLst/>
              </a:prstGeom>
            </p:spPr>
            <p:txBody>
              <a:bodyPr wrap="square">
                <a:spAutoFit/>
              </a:bodyPr>
              <a:lstStyle/>
              <a:p>
                <a:pPr algn="r" rtl="1">
                  <a:spcBef>
                    <a:spcPct val="50000"/>
                  </a:spcBef>
                </a:pPr>
                <a14:m>
                  <m:oMathPara xmlns:m="http://schemas.openxmlformats.org/officeDocument/2006/math">
                    <m:oMathParaPr>
                      <m:jc m:val="right"/>
                    </m:oMathParaPr>
                    <m:oMath xmlns:m="http://schemas.openxmlformats.org/officeDocument/2006/math">
                      <m:r>
                        <a:rPr lang="ar-SA" sz="2000" b="0" i="1" smtClean="0">
                          <a:solidFill>
                            <a:schemeClr val="tx2">
                              <a:lumMod val="90000"/>
                            </a:schemeClr>
                          </a:solidFill>
                          <a:latin typeface="Cambria Math"/>
                        </a:rPr>
                        <m:t>للعرفج</m:t>
                      </m:r>
                      <m:r>
                        <a:rPr lang="ar-SA" sz="2000" b="0" i="1" smtClean="0">
                          <a:solidFill>
                            <a:schemeClr val="tx2">
                              <a:lumMod val="90000"/>
                            </a:schemeClr>
                          </a:solidFill>
                          <a:latin typeface="Cambria Math"/>
                        </a:rPr>
                        <m:t> </m:t>
                      </m:r>
                      <m:r>
                        <a:rPr lang="ar-SA" sz="2000" i="1" smtClean="0">
                          <a:solidFill>
                            <a:schemeClr val="tx2">
                              <a:lumMod val="90000"/>
                            </a:schemeClr>
                          </a:solidFill>
                          <a:latin typeface="Cambria Math"/>
                        </a:rPr>
                        <m:t>الوفرة</m:t>
                      </m:r>
                      <m:r>
                        <a:rPr lang="en-US" sz="2000" i="1">
                          <a:solidFill>
                            <a:schemeClr val="tx2">
                              <a:lumMod val="90000"/>
                            </a:schemeClr>
                          </a:solidFill>
                          <a:latin typeface="Cambria Math"/>
                        </a:rPr>
                        <m:t>=</m:t>
                      </m:r>
                      <m:f>
                        <m:fPr>
                          <m:ctrlPr>
                            <a:rPr lang="en-US" sz="2000" i="1">
                              <a:solidFill>
                                <a:schemeClr val="tx2">
                                  <a:lumMod val="90000"/>
                                </a:schemeClr>
                              </a:solidFill>
                              <a:latin typeface="Cambria Math" panose="02040503050406030204" pitchFamily="18" charset="0"/>
                            </a:rPr>
                          </m:ctrlPr>
                        </m:fPr>
                        <m:num>
                          <m:r>
                            <a:rPr lang="en-US" sz="2000" i="1">
                              <a:solidFill>
                                <a:schemeClr val="tx2">
                                  <a:lumMod val="90000"/>
                                </a:schemeClr>
                              </a:solidFill>
                              <a:latin typeface="Cambria Math"/>
                            </a:rPr>
                            <m:t> </m:t>
                          </m:r>
                          <m:r>
                            <a:rPr lang="ar-SA" sz="2000" i="1">
                              <a:solidFill>
                                <a:schemeClr val="tx2">
                                  <a:lumMod val="90000"/>
                                </a:schemeClr>
                              </a:solidFill>
                              <a:latin typeface="Cambria Math"/>
                            </a:rPr>
                            <m:t> </m:t>
                          </m:r>
                          <m:r>
                            <a:rPr lang="ar-SA" sz="2000" i="1">
                              <a:solidFill>
                                <a:schemeClr val="tx2">
                                  <a:lumMod val="90000"/>
                                </a:schemeClr>
                              </a:solidFill>
                              <a:latin typeface="Cambria Math"/>
                            </a:rPr>
                            <m:t>االعرفج</m:t>
                          </m:r>
                          <m:r>
                            <a:rPr lang="ar-SA" sz="2000" b="0" i="1" smtClean="0">
                              <a:solidFill>
                                <a:schemeClr val="tx2">
                                  <a:lumMod val="90000"/>
                                </a:schemeClr>
                              </a:solidFill>
                              <a:latin typeface="Cambria Math"/>
                            </a:rPr>
                            <m:t> </m:t>
                          </m:r>
                          <m:r>
                            <a:rPr lang="ar-SA" sz="2000" i="1">
                              <a:solidFill>
                                <a:schemeClr val="tx2">
                                  <a:lumMod val="90000"/>
                                </a:schemeClr>
                              </a:solidFill>
                              <a:latin typeface="Cambria Math"/>
                            </a:rPr>
                            <m:t>أفراد</m:t>
                          </m:r>
                          <m:r>
                            <a:rPr lang="ar-SA" sz="2000" i="1">
                              <a:solidFill>
                                <a:schemeClr val="tx2">
                                  <a:lumMod val="90000"/>
                                </a:schemeClr>
                              </a:solidFill>
                              <a:latin typeface="Cambria Math"/>
                            </a:rPr>
                            <m:t> </m:t>
                          </m:r>
                          <m:r>
                            <a:rPr lang="ar-SA" sz="2000" i="1">
                              <a:solidFill>
                                <a:schemeClr val="tx2">
                                  <a:lumMod val="90000"/>
                                </a:schemeClr>
                              </a:solidFill>
                              <a:latin typeface="Cambria Math"/>
                            </a:rPr>
                            <m:t>عدد</m:t>
                          </m:r>
                          <m:r>
                            <a:rPr lang="ar-SA" sz="2000" i="1">
                              <a:solidFill>
                                <a:schemeClr val="tx2">
                                  <a:lumMod val="90000"/>
                                </a:schemeClr>
                              </a:solidFill>
                              <a:latin typeface="Cambria Math"/>
                            </a:rPr>
                            <m:t> </m:t>
                          </m:r>
                        </m:num>
                        <m:den>
                          <m:r>
                            <a:rPr lang="ar-SA" sz="2000" i="1">
                              <a:solidFill>
                                <a:schemeClr val="tx2">
                                  <a:lumMod val="90000"/>
                                </a:schemeClr>
                              </a:solidFill>
                              <a:latin typeface="Cambria Math"/>
                            </a:rPr>
                            <m:t>للأفراد</m:t>
                          </m:r>
                          <m:r>
                            <a:rPr lang="ar-SA" sz="2000" i="1">
                              <a:solidFill>
                                <a:schemeClr val="tx2">
                                  <a:lumMod val="90000"/>
                                </a:schemeClr>
                              </a:solidFill>
                              <a:latin typeface="Cambria Math"/>
                            </a:rPr>
                            <m:t> </m:t>
                          </m:r>
                          <m:r>
                            <a:rPr lang="ar-SA" sz="2000" i="1">
                              <a:solidFill>
                                <a:schemeClr val="tx2">
                                  <a:lumMod val="90000"/>
                                </a:schemeClr>
                              </a:solidFill>
                              <a:latin typeface="Cambria Math"/>
                            </a:rPr>
                            <m:t>الكلي</m:t>
                          </m:r>
                          <m:r>
                            <a:rPr lang="ar-SA" sz="2000" i="1">
                              <a:solidFill>
                                <a:schemeClr val="tx2">
                                  <a:lumMod val="90000"/>
                                </a:schemeClr>
                              </a:solidFill>
                              <a:latin typeface="Cambria Math"/>
                            </a:rPr>
                            <m:t> </m:t>
                          </m:r>
                          <m:r>
                            <a:rPr lang="ar-SA" sz="2000" i="1">
                              <a:solidFill>
                                <a:schemeClr val="tx2">
                                  <a:lumMod val="90000"/>
                                </a:schemeClr>
                              </a:solidFill>
                              <a:latin typeface="Cambria Math"/>
                            </a:rPr>
                            <m:t>العدد</m:t>
                          </m:r>
                        </m:den>
                      </m:f>
                      <m:r>
                        <a:rPr lang="en-US" sz="2000" i="1">
                          <a:solidFill>
                            <a:schemeClr val="tx2">
                              <a:lumMod val="90000"/>
                            </a:schemeClr>
                          </a:solidFill>
                          <a:latin typeface="Cambria Math"/>
                        </a:rPr>
                        <m:t>𝑋</m:t>
                      </m:r>
                      <m:r>
                        <a:rPr lang="en-US" sz="2000" i="1">
                          <a:solidFill>
                            <a:schemeClr val="tx2">
                              <a:lumMod val="90000"/>
                            </a:schemeClr>
                          </a:solidFill>
                          <a:latin typeface="Cambria Math"/>
                        </a:rPr>
                        <m:t> </m:t>
                      </m:r>
                      <m:r>
                        <a:rPr lang="en-US" sz="2000" i="1">
                          <a:solidFill>
                            <a:schemeClr val="tx2">
                              <a:lumMod val="90000"/>
                            </a:schemeClr>
                          </a:solidFill>
                          <a:latin typeface="Cambria Math"/>
                        </a:rPr>
                        <m:t>100</m:t>
                      </m:r>
                    </m:oMath>
                  </m:oMathPara>
                </a14:m>
                <a:endParaRPr lang="ar-SA" sz="2000" dirty="0">
                  <a:solidFill>
                    <a:schemeClr val="tx2">
                      <a:lumMod val="90000"/>
                    </a:schemeClr>
                  </a:solidFill>
                </a:endParaRPr>
              </a:p>
              <a:p>
                <a:pPr algn="r" rtl="1">
                  <a:spcBef>
                    <a:spcPct val="50000"/>
                  </a:spcBef>
                </a:pPr>
                <a:r>
                  <a:rPr lang="ar-SA" sz="3200" dirty="0" smtClean="0">
                    <a:solidFill>
                      <a:schemeClr val="tx2">
                        <a:lumMod val="90000"/>
                      </a:schemeClr>
                    </a:solidFill>
                  </a:rPr>
                  <a:t/>
                </a:r>
                <a14:m>
                  <m:oMath xmlns:m="http://schemas.openxmlformats.org/officeDocument/2006/math">
                    <m:r>
                      <a:rPr lang="ar-SA" sz="2000" i="1">
                        <a:solidFill>
                          <a:schemeClr val="tx2">
                            <a:lumMod val="90000"/>
                          </a:schemeClr>
                        </a:solidFill>
                        <a:latin typeface="Cambria Math"/>
                      </a:rPr>
                      <m:t>الوفرة</m:t>
                    </m:r>
                    <m:r>
                      <a:rPr lang="en-US" sz="2000" i="1">
                        <a:solidFill>
                          <a:schemeClr val="tx2">
                            <a:lumMod val="90000"/>
                          </a:schemeClr>
                        </a:solidFill>
                        <a:latin typeface="Cambria Math"/>
                      </a:rPr>
                      <m:t>=</m:t>
                    </m:r>
                    <m:f>
                      <m:fPr>
                        <m:ctrlPr>
                          <a:rPr lang="en-US" sz="2000" i="1">
                            <a:solidFill>
                              <a:schemeClr val="tx2">
                                <a:lumMod val="90000"/>
                              </a:schemeClr>
                            </a:solidFill>
                            <a:latin typeface="Cambria Math" panose="02040503050406030204" pitchFamily="18" charset="0"/>
                          </a:rPr>
                        </m:ctrlPr>
                      </m:fPr>
                      <m:num>
                        <m:r>
                          <a:rPr lang="en-US" sz="2000" i="1">
                            <a:solidFill>
                              <a:schemeClr val="tx2">
                                <a:lumMod val="90000"/>
                              </a:schemeClr>
                            </a:solidFill>
                            <a:latin typeface="Cambria Math"/>
                          </a:rPr>
                          <m:t> </m:t>
                        </m:r>
                        <m:r>
                          <a:rPr lang="ar-SA" sz="2000" i="1">
                            <a:solidFill>
                              <a:schemeClr val="tx2">
                                <a:lumMod val="90000"/>
                              </a:schemeClr>
                            </a:solidFill>
                            <a:latin typeface="Cambria Math"/>
                          </a:rPr>
                          <m:t> </m:t>
                        </m:r>
                        <m:r>
                          <a:rPr lang="ar-SA" sz="2000" b="0" i="1" smtClean="0">
                            <a:solidFill>
                              <a:schemeClr val="tx2">
                                <a:lumMod val="90000"/>
                              </a:schemeClr>
                            </a:solidFill>
                            <a:latin typeface="Cambria Math"/>
                          </a:rPr>
                          <m:t>79</m:t>
                        </m:r>
                      </m:num>
                      <m:den>
                        <m:r>
                          <a:rPr lang="ar-SA" sz="2000" b="0" i="1" smtClean="0">
                            <a:solidFill>
                              <a:schemeClr val="tx2">
                                <a:lumMod val="90000"/>
                              </a:schemeClr>
                            </a:solidFill>
                            <a:latin typeface="Cambria Math"/>
                          </a:rPr>
                          <m:t>174</m:t>
                        </m:r>
                        <m:r>
                          <a:rPr lang="ar-SA" sz="2000" b="0" i="1" smtClean="0">
                            <a:solidFill>
                              <a:schemeClr val="tx2">
                                <a:lumMod val="90000"/>
                              </a:schemeClr>
                            </a:solidFill>
                            <a:latin typeface="Cambria Math"/>
                          </a:rPr>
                          <m:t>  </m:t>
                        </m:r>
                      </m:den>
                    </m:f>
                    <m:r>
                      <a:rPr lang="en-US" sz="2000" i="1">
                        <a:solidFill>
                          <a:schemeClr val="tx2">
                            <a:lumMod val="90000"/>
                          </a:schemeClr>
                        </a:solidFill>
                        <a:latin typeface="Cambria Math"/>
                      </a:rPr>
                      <m:t>𝑋</m:t>
                    </m:r>
                    <m:r>
                      <a:rPr lang="en-US" sz="2000" i="1">
                        <a:solidFill>
                          <a:schemeClr val="tx2">
                            <a:lumMod val="90000"/>
                          </a:schemeClr>
                        </a:solidFill>
                        <a:latin typeface="Cambria Math"/>
                      </a:rPr>
                      <m:t> </m:t>
                    </m:r>
                    <m:r>
                      <a:rPr lang="en-US" sz="2000" i="1">
                        <a:solidFill>
                          <a:schemeClr val="tx2">
                            <a:lumMod val="90000"/>
                          </a:schemeClr>
                        </a:solidFill>
                        <a:latin typeface="Cambria Math"/>
                      </a:rPr>
                      <m:t>100</m:t>
                    </m:r>
                  </m:oMath>
                </a14:m>
                <a:endParaRPr lang="ar-SA" sz="2000" dirty="0" smtClean="0">
                  <a:solidFill>
                    <a:schemeClr val="tx2">
                      <a:lumMod val="90000"/>
                    </a:schemeClr>
                  </a:solidFill>
                </a:endParaRPr>
              </a:p>
              <a:p>
                <a:pPr algn="r" rtl="1">
                  <a:spcBef>
                    <a:spcPct val="50000"/>
                  </a:spcBef>
                </a:pPr>
                <a:r>
                  <a:rPr lang="ar-SA" sz="2000" dirty="0" smtClean="0">
                    <a:solidFill>
                      <a:schemeClr val="tx2">
                        <a:lumMod val="90000"/>
                      </a:schemeClr>
                    </a:solidFill>
                  </a:rPr>
                  <a:t>= </a:t>
                </a:r>
                <a:r>
                  <a:rPr lang="ar-SA" sz="2000" dirty="0">
                    <a:solidFill>
                      <a:schemeClr val="tx2">
                        <a:lumMod val="90000"/>
                      </a:schemeClr>
                    </a:solidFill>
                  </a:rPr>
                  <a:t> 45,4 %</a:t>
                </a:r>
              </a:p>
            </p:txBody>
          </p:sp>
        </mc:Choice>
        <mc:Fallback>
          <p:sp>
            <p:nvSpPr>
              <p:cNvPr id="4" name="مستطيل 3"/>
              <p:cNvSpPr>
                <a:spLocks noRot="1" noChangeAspect="1" noMove="1" noResize="1" noEditPoints="1" noAdjustHandles="1" noChangeArrowheads="1" noChangeShapeType="1" noTextEdit="1"/>
              </p:cNvSpPr>
              <p:nvPr/>
            </p:nvSpPr>
            <p:spPr>
              <a:xfrm>
                <a:off x="2267314" y="4224907"/>
                <a:ext cx="6642405" cy="2049087"/>
              </a:xfrm>
              <a:prstGeom prst="rect">
                <a:avLst/>
              </a:prstGeom>
              <a:blipFill rotWithShape="0">
                <a:blip r:embed="rId3"/>
                <a:stretch>
                  <a:fillRect r="-2202" b="-4464"/>
                </a:stretch>
              </a:blipFill>
            </p:spPr>
            <p:txBody>
              <a:bodyPr/>
              <a:lstStyle/>
              <a:p>
                <a:r>
                  <a:rPr lang="ar-SA">
                    <a:noFill/>
                  </a:rPr>
                  <a:t> </a:t>
                </a:r>
              </a:p>
            </p:txBody>
          </p:sp>
        </mc:Fallback>
      </mc:AlternateContent>
      <p:sp>
        <p:nvSpPr>
          <p:cNvPr id="6" name="Subtitle 2"/>
          <p:cNvSpPr txBox="1">
            <a:spLocks/>
          </p:cNvSpPr>
          <p:nvPr/>
        </p:nvSpPr>
        <p:spPr>
          <a:xfrm>
            <a:off x="10097" y="1988840"/>
            <a:ext cx="2678192" cy="1079189"/>
          </a:xfrm>
          <a:prstGeom prst="rect">
            <a:avLst/>
          </a:prstGeom>
        </p:spPr>
        <p:txBody>
          <a:bodyPr vert="horz" anchor="ctr">
            <a:noAutofit/>
          </a:bodyPr>
          <a:lstStyle>
            <a:lvl1pPr marL="0" indent="0" algn="l" rtl="1" eaLnBrk="1" latinLnBrk="0" hangingPunct="1">
              <a:spcBef>
                <a:spcPts val="700"/>
              </a:spcBef>
              <a:buClr>
                <a:schemeClr val="accent2"/>
              </a:buClr>
              <a:buSzPct val="60000"/>
              <a:buFont typeface="Wingdings"/>
              <a:buNone/>
              <a:defRPr kumimoji="0" sz="2600" kern="1200">
                <a:solidFill>
                  <a:srgbClr val="FFFFFF"/>
                </a:solidFill>
                <a:latin typeface="+mn-lt"/>
                <a:ea typeface="+mn-ea"/>
                <a:cs typeface="+mn-cs"/>
              </a:defRPr>
            </a:lvl1pPr>
            <a:lvl2pPr marL="457200" indent="0" algn="ctr" rtl="1" eaLnBrk="1" latinLnBrk="0" hangingPunct="1">
              <a:spcBef>
                <a:spcPts val="550"/>
              </a:spcBef>
              <a:buClr>
                <a:schemeClr val="accent1"/>
              </a:buClr>
              <a:buSzPct val="70000"/>
              <a:buFont typeface="Wingdings 2"/>
              <a:buNone/>
              <a:defRPr kumimoji="0" sz="2600" kern="1200">
                <a:solidFill>
                  <a:schemeClr val="tx1"/>
                </a:solidFill>
                <a:latin typeface="+mn-lt"/>
                <a:ea typeface="+mn-ea"/>
                <a:cs typeface="+mn-cs"/>
              </a:defRPr>
            </a:lvl2pPr>
            <a:lvl3pPr marL="914400" indent="0" algn="ctr" rtl="1" eaLnBrk="1" latinLnBrk="0" hangingPunct="1">
              <a:spcBef>
                <a:spcPts val="500"/>
              </a:spcBef>
              <a:buClr>
                <a:schemeClr val="accent2"/>
              </a:buClr>
              <a:buSzPct val="75000"/>
              <a:buFont typeface="Wingdings"/>
              <a:buNone/>
              <a:defRPr kumimoji="0" sz="2300" kern="1200">
                <a:solidFill>
                  <a:schemeClr val="tx1"/>
                </a:solidFill>
                <a:latin typeface="+mn-lt"/>
                <a:ea typeface="+mn-ea"/>
                <a:cs typeface="+mn-cs"/>
              </a:defRPr>
            </a:lvl3pPr>
            <a:lvl4pPr marL="1371600" indent="0" algn="ctr" rtl="1" eaLnBrk="1" latinLnBrk="0" hangingPunct="1">
              <a:spcBef>
                <a:spcPts val="400"/>
              </a:spcBef>
              <a:buClr>
                <a:schemeClr val="accent3"/>
              </a:buClr>
              <a:buSzPct val="75000"/>
              <a:buFont typeface="Wingdings"/>
              <a:buNone/>
              <a:defRPr kumimoji="0" sz="2000" kern="1200">
                <a:solidFill>
                  <a:schemeClr val="tx1"/>
                </a:solidFill>
                <a:latin typeface="+mn-lt"/>
                <a:ea typeface="+mn-ea"/>
                <a:cs typeface="+mn-cs"/>
              </a:defRPr>
            </a:lvl4pPr>
            <a:lvl5pPr marL="1828800" indent="0" algn="ctr" rtl="1" eaLnBrk="1" latinLnBrk="0" hangingPunct="1">
              <a:spcBef>
                <a:spcPts val="400"/>
              </a:spcBef>
              <a:buClr>
                <a:schemeClr val="accent4"/>
              </a:buClr>
              <a:buSzPct val="65000"/>
              <a:buFont typeface="Wingdings"/>
              <a:buNone/>
              <a:defRPr kumimoji="0" sz="2000" kern="1200">
                <a:solidFill>
                  <a:schemeClr val="tx1"/>
                </a:solidFill>
                <a:latin typeface="+mn-lt"/>
                <a:ea typeface="+mn-ea"/>
                <a:cs typeface="+mn-cs"/>
              </a:defRPr>
            </a:lvl5pPr>
            <a:lvl6pPr marL="2286000" indent="0" algn="ctr" rtl="1" eaLnBrk="1" latinLnBrk="0" hangingPunct="1">
              <a:spcBef>
                <a:spcPct val="20000"/>
              </a:spcBef>
              <a:buClr>
                <a:schemeClr val="accent1"/>
              </a:buClr>
              <a:buFont typeface="Wingdings"/>
              <a:buNone/>
              <a:defRPr kumimoji="0" sz="1800" kern="1200" baseline="0">
                <a:solidFill>
                  <a:schemeClr val="tx1"/>
                </a:solidFill>
                <a:latin typeface="+mn-lt"/>
                <a:ea typeface="+mn-ea"/>
                <a:cs typeface="+mn-cs"/>
              </a:defRPr>
            </a:lvl6pPr>
            <a:lvl7pPr marL="2743200" indent="0" algn="ctr" rtl="1" eaLnBrk="1" latinLnBrk="0" hangingPunct="1">
              <a:spcBef>
                <a:spcPct val="20000"/>
              </a:spcBef>
              <a:buClr>
                <a:schemeClr val="accent2"/>
              </a:buClr>
              <a:buFont typeface="Wingdings"/>
              <a:buNone/>
              <a:defRPr kumimoji="0" sz="1800" kern="1200" baseline="0">
                <a:solidFill>
                  <a:schemeClr val="tx1"/>
                </a:solidFill>
                <a:latin typeface="+mn-lt"/>
                <a:ea typeface="+mn-ea"/>
                <a:cs typeface="+mn-cs"/>
              </a:defRPr>
            </a:lvl7pPr>
            <a:lvl8pPr marL="3200400" indent="0" algn="ctr" rtl="1" eaLnBrk="1" latinLnBrk="0" hangingPunct="1">
              <a:spcBef>
                <a:spcPct val="20000"/>
              </a:spcBef>
              <a:buClr>
                <a:schemeClr val="accent3"/>
              </a:buClr>
              <a:buFont typeface="Wingdings"/>
              <a:buNone/>
              <a:defRPr kumimoji="0" sz="1800" kern="1200" baseline="0">
                <a:solidFill>
                  <a:schemeClr val="tx1"/>
                </a:solidFill>
                <a:latin typeface="+mn-lt"/>
                <a:ea typeface="+mn-ea"/>
                <a:cs typeface="+mn-cs"/>
              </a:defRPr>
            </a:lvl8pPr>
            <a:lvl9pPr marL="3657600" indent="0" algn="ctr" rtl="1" eaLnBrk="1" latinLnBrk="0" hangingPunct="1">
              <a:spcBef>
                <a:spcPct val="20000"/>
              </a:spcBef>
              <a:buClr>
                <a:schemeClr val="accent4"/>
              </a:buClr>
              <a:buFont typeface="Wingdings"/>
              <a:buNone/>
              <a:defRPr kumimoji="0" sz="1800" kern="1200" baseline="0">
                <a:solidFill>
                  <a:schemeClr val="tx1"/>
                </a:solidFill>
                <a:latin typeface="+mn-lt"/>
                <a:ea typeface="+mn-ea"/>
                <a:cs typeface="+mn-cs"/>
              </a:defRPr>
            </a:lvl9pPr>
          </a:lstStyle>
          <a:p>
            <a:pPr algn="r"/>
            <a:endParaRPr lang="ar-SA" sz="2400" dirty="0" smtClean="0">
              <a:solidFill>
                <a:schemeClr val="tx2">
                  <a:lumMod val="90000"/>
                </a:schemeClr>
              </a:solidFill>
            </a:endParaRPr>
          </a:p>
          <a:p>
            <a:pPr algn="r">
              <a:spcBef>
                <a:spcPct val="50000"/>
              </a:spcBef>
            </a:pPr>
            <a:endParaRPr lang="ar-SA" sz="2400" b="1" dirty="0" smtClean="0">
              <a:solidFill>
                <a:schemeClr val="tx2">
                  <a:lumMod val="90000"/>
                </a:schemeClr>
              </a:solidFill>
            </a:endParaRPr>
          </a:p>
          <a:p>
            <a:pPr algn="r">
              <a:spcBef>
                <a:spcPct val="50000"/>
              </a:spcBef>
            </a:pPr>
            <a:r>
              <a:rPr lang="ar-SA" sz="2400" b="1" dirty="0" smtClean="0">
                <a:solidFill>
                  <a:schemeClr val="tx2">
                    <a:lumMod val="90000"/>
                  </a:schemeClr>
                </a:solidFill>
              </a:rPr>
              <a:t>وفرة الزلة = ٣١%</a:t>
            </a:r>
          </a:p>
          <a:p>
            <a:pPr algn="r">
              <a:spcBef>
                <a:spcPct val="50000"/>
              </a:spcBef>
            </a:pPr>
            <a:r>
              <a:rPr lang="ar-SA" sz="2400" b="1" dirty="0" smtClean="0">
                <a:solidFill>
                  <a:schemeClr val="tx2">
                    <a:lumMod val="90000"/>
                  </a:schemeClr>
                </a:solidFill>
              </a:rPr>
              <a:t>وفرة القتاد =6 </a:t>
            </a:r>
            <a:r>
              <a:rPr lang="en-US" sz="2400" b="1" dirty="0" smtClean="0">
                <a:solidFill>
                  <a:schemeClr val="tx2">
                    <a:lumMod val="90000"/>
                  </a:schemeClr>
                </a:solidFill>
              </a:rPr>
              <a:t>,</a:t>
            </a:r>
            <a:r>
              <a:rPr lang="ar-SA" sz="2400" b="1" dirty="0" smtClean="0">
                <a:solidFill>
                  <a:schemeClr val="tx2">
                    <a:lumMod val="90000"/>
                  </a:schemeClr>
                </a:solidFill>
              </a:rPr>
              <a:t>٢٣%</a:t>
            </a:r>
          </a:p>
          <a:p>
            <a:pPr algn="r">
              <a:spcBef>
                <a:spcPct val="50000"/>
              </a:spcBef>
            </a:pPr>
            <a:endParaRPr lang="en-US" sz="2400" b="1" dirty="0" smtClean="0">
              <a:solidFill>
                <a:schemeClr val="tx2">
                  <a:lumMod val="90000"/>
                </a:schemeClr>
              </a:solidFill>
            </a:endParaRPr>
          </a:p>
          <a:p>
            <a:pPr algn="r">
              <a:spcBef>
                <a:spcPct val="50000"/>
              </a:spcBef>
            </a:pPr>
            <a:endParaRPr lang="ar-SA" sz="2400" b="1" dirty="0">
              <a:solidFill>
                <a:schemeClr val="tx2">
                  <a:lumMod val="90000"/>
                </a:schemeClr>
              </a:solidFill>
            </a:endParaRPr>
          </a:p>
        </p:txBody>
      </p:sp>
      <p:sp>
        <p:nvSpPr>
          <p:cNvPr id="9" name="مربع نص 8"/>
          <p:cNvSpPr txBox="1"/>
          <p:nvPr/>
        </p:nvSpPr>
        <p:spPr>
          <a:xfrm>
            <a:off x="40623" y="5552528"/>
            <a:ext cx="4680520" cy="954107"/>
          </a:xfrm>
          <a:prstGeom prst="rect">
            <a:avLst/>
          </a:prstGeom>
          <a:noFill/>
        </p:spPr>
        <p:txBody>
          <a:bodyPr wrap="square" rtlCol="1">
            <a:spAutoFit/>
          </a:bodyPr>
          <a:lstStyle/>
          <a:p>
            <a:pPr algn="r"/>
            <a:r>
              <a:rPr lang="ar-SA" sz="2800" b="1" dirty="0" smtClean="0">
                <a:solidFill>
                  <a:schemeClr val="accent1">
                    <a:lumMod val="75000"/>
                  </a:schemeClr>
                </a:solidFill>
              </a:rPr>
              <a:t>يسمى مجتمع </a:t>
            </a:r>
            <a:r>
              <a:rPr lang="ar-SA" sz="2800" b="1" dirty="0" err="1" smtClean="0">
                <a:solidFill>
                  <a:schemeClr val="accent1">
                    <a:lumMod val="75000"/>
                  </a:schemeClr>
                </a:solidFill>
              </a:rPr>
              <a:t>العرفح</a:t>
            </a:r>
            <a:r>
              <a:rPr lang="ar-SA" sz="2800" b="1" dirty="0" smtClean="0">
                <a:solidFill>
                  <a:schemeClr val="accent1">
                    <a:lumMod val="75000"/>
                  </a:schemeClr>
                </a:solidFill>
              </a:rPr>
              <a:t> استنادا إلى أعلى نسبة للوفرة </a:t>
            </a:r>
            <a:endParaRPr lang="ar-SA" sz="2800" b="1" dirty="0">
              <a:solidFill>
                <a:schemeClr val="accent1">
                  <a:lumMod val="7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 calcmode="lin" valueType="num">
                                      <p:cBhvr>
                                        <p:cTn id="7" dur="1000" fill="hold"/>
                                        <p:tgtEl>
                                          <p:spTgt spid="9">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9">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9">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8264C251EE0AE449B2D92C9C7EA38C1" ma:contentTypeVersion="1" ma:contentTypeDescription="Create a new document." ma:contentTypeScope="" ma:versionID="7feb5f1a9e52e8be357bcf21a0737f37">
  <xsd:schema xmlns:xsd="http://www.w3.org/2001/XMLSchema" xmlns:xs="http://www.w3.org/2001/XMLSchema" xmlns:p="http://schemas.microsoft.com/office/2006/metadata/properties" xmlns:ns1="http://schemas.microsoft.com/sharepoint/v3" targetNamespace="http://schemas.microsoft.com/office/2006/metadata/properties" ma:root="true" ma:fieldsID="a447206dab0015f8b9f8924535193e8c"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91C7D522-DC7B-49DA-8009-43848C8DE85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C0E3114-0A5B-4F90-87DF-C31B34393E60}">
  <ds:schemaRefs>
    <ds:schemaRef ds:uri="http://schemas.microsoft.com/sharepoint/v3/contenttype/forms"/>
  </ds:schemaRefs>
</ds:datastoreItem>
</file>

<file path=customXml/itemProps3.xml><?xml version="1.0" encoding="utf-8"?>
<ds:datastoreItem xmlns:ds="http://schemas.openxmlformats.org/officeDocument/2006/customXml" ds:itemID="{A1D64E1B-A41A-4BF7-A332-8C5A5BCF964F}">
  <ds:schemaRefs>
    <ds:schemaRef ds:uri="http://purl.org/dc/elements/1.1/"/>
    <ds:schemaRef ds:uri="http://schemas.microsoft.com/office/2006/metadata/properties"/>
    <ds:schemaRef ds:uri="http://schemas.microsoft.com/sharepoint/v3"/>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311</TotalTime>
  <Words>537</Words>
  <Application>Microsoft Office PowerPoint</Application>
  <PresentationFormat>On-screen Show (4:3)</PresentationFormat>
  <Paragraphs>177</Paragraphs>
  <Slides>11</Slides>
  <Notes>1</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نسق Office</vt:lpstr>
      <vt:lpstr>طرق الدراسة الاجتماعية للكساء الخضري </vt:lpstr>
      <vt:lpstr>Slide 2</vt:lpstr>
      <vt:lpstr>Slide 3</vt:lpstr>
      <vt:lpstr>Quadrate Method طريقة المربعات </vt:lpstr>
      <vt:lpstr>    تستخدم المربعات  لعدة أغراض منها: 1- إحصاء عدد الأفراد من كل نوع داخل المربع. 2- معرفة غزارة وأهمية كل نوع. 3- معرفة الاختلافات الحقيقية في تركيب وتكوين الغطاء النباتي. 4- تسجيل ومتابعة الفروقات في نمو الكساء الخضري من فصل لآخر ومن سنة لأخرى.</vt:lpstr>
      <vt:lpstr>أنواع المربعات:  تختلف المربعات في مساحتها حسب الهدف من استعمالها فمساحة المربع تتراوح من ١سم٢ إلى ٢٠٠م٢ على حسب طبيعة النبات المراد دراسته داخل الغطاء النباتي فالمربعات ذات المساحة الصغيرة تستخدم لدراسة الحشائش والأعشاب أما المساحات الكبيرة فتستخدم لدراسة الأشجار في الغابات </vt:lpstr>
      <vt:lpstr>List Quadrate مربع القائمة </vt:lpstr>
      <vt:lpstr> </vt:lpstr>
      <vt:lpstr>Slide 9</vt:lpstr>
      <vt:lpstr>الواجب </vt:lpstr>
      <vt:lpstr>Slide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طرق الدراسة الاجتماعية للكساء الخضري</dc:title>
  <dc:creator>yasmeen</dc:creator>
  <cp:lastModifiedBy>halrabeah</cp:lastModifiedBy>
  <cp:revision>34</cp:revision>
  <dcterms:created xsi:type="dcterms:W3CDTF">2013-02-10T15:04:20Z</dcterms:created>
  <dcterms:modified xsi:type="dcterms:W3CDTF">2016-02-07T06:31:43Z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0x01010018264C251EE0AE449B2D92C9C7EA38C1</vt:lpwstr>
  </property>
</Properties>
</file>