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93" r:id="rId3"/>
    <p:sldId id="294" r:id="rId4"/>
    <p:sldId id="284" r:id="rId5"/>
    <p:sldId id="285" r:id="rId6"/>
    <p:sldId id="295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EE9E8-9604-4EDC-8EF0-B52FB19A980D}" type="datetimeFigureOut">
              <a:rPr lang="en-US" smtClean="0"/>
              <a:t>10/1/2017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1E170-7B32-4455-9EED-7A908E7AF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12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0AE9B-A3F3-44AE-8943-C8B23409875F}" type="datetime1">
              <a:rPr lang="en-US" smtClean="0"/>
              <a:t>10/1/2017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93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B29F4-D25C-4789-983C-F0374817243C}" type="datetime1">
              <a:rPr lang="en-US" smtClean="0"/>
              <a:t>10/1/2017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1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21948-B90E-42D6-B88B-ECACA113D006}" type="datetime1">
              <a:rPr lang="en-US" smtClean="0"/>
              <a:t>10/1/2017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1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F914F-B7D4-44BD-A04B-75301A4B49AE}" type="datetime1">
              <a:rPr lang="en-US" smtClean="0"/>
              <a:t>10/1/2017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0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2A6D4-47EE-41EA-BFF3-45633E5C7B13}" type="datetime1">
              <a:rPr lang="en-US" smtClean="0"/>
              <a:t>10/1/2017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8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50AF4-D5DA-4CBC-B5A8-314547B75783}" type="datetime1">
              <a:rPr lang="en-US" smtClean="0"/>
              <a:t>10/1/2017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9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17A5A-2870-4BCE-8A79-6DBD5BB3D69B}" type="datetime1">
              <a:rPr lang="en-US" smtClean="0"/>
              <a:t>10/1/2017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2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ADB21-53F5-4195-BEE6-358C76152DE1}" type="datetime1">
              <a:rPr lang="en-US" smtClean="0"/>
              <a:t>10/1/2017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5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A556C-04C9-42C6-BC2A-57C4BB02594A}" type="datetime1">
              <a:rPr lang="en-US" smtClean="0"/>
              <a:t>10/1/2017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32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1526-FACD-4A51-BD71-C983F262839F}" type="datetime1">
              <a:rPr lang="en-US" smtClean="0"/>
              <a:t>10/1/2017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4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7113-C900-4FF5-A36A-735E85E94510}" type="datetime1">
              <a:rPr lang="en-US" smtClean="0"/>
              <a:t>10/1/2017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43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D3C06-0CD6-409A-9158-E4BA4A0ED63E}" type="datetime1">
              <a:rPr lang="en-US" smtClean="0"/>
              <a:t>10/1/2017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Joel G Patalagsa, PhD(Nursing), 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82571-19BE-4341-8579-8B4D7BBF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3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048000"/>
            <a:ext cx="5791200" cy="16916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NURS 500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Semester 1438-1439</a:t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1</a:t>
            </a:fld>
            <a:endParaRPr lang="en-US"/>
          </a:p>
        </p:txBody>
      </p:sp>
      <p:pic>
        <p:nvPicPr>
          <p:cNvPr id="1026" name="Picture 2" descr="C:\Users\Joel\Desktop\KSU CON LOG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b="4996"/>
          <a:stretch/>
        </p:blipFill>
        <p:spPr bwMode="auto">
          <a:xfrm>
            <a:off x="3200400" y="685800"/>
            <a:ext cx="2614352" cy="149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048000" y="5029200"/>
            <a:ext cx="396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/>
              <a:t>Research </a:t>
            </a:r>
            <a:r>
              <a:rPr lang="en-US" sz="3600" b="1" dirty="0"/>
              <a:t>Process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1941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702" y="76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Fundamental Research Terms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487" y="1098549"/>
            <a:ext cx="8382000" cy="519850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Concept /Construct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Variable: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/Discrete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Dependent/ Independent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Conceptual/ Operational Variables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Quantitative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umeric Data), Qualitative (Narrative data)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( bond or a connection between phenomena), cause &amp; effect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2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91200" y="6324600"/>
            <a:ext cx="2023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err="1">
                <a:latin typeface="Calibri" pitchFamily="34" charset="0"/>
              </a:rPr>
              <a:t>Polit</a:t>
            </a:r>
            <a:r>
              <a:rPr lang="en-US" altLang="en-US" dirty="0">
                <a:latin typeface="Calibri" pitchFamily="34" charset="0"/>
              </a:rPr>
              <a:t> &amp; Beck (</a:t>
            </a:r>
            <a:r>
              <a:rPr lang="en-US" altLang="en-US" dirty="0" smtClean="0">
                <a:latin typeface="Calibri" pitchFamily="34" charset="0"/>
              </a:rPr>
              <a:t>2017) </a:t>
            </a:r>
            <a:endParaRPr lang="en-US" altLang="en-US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24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Research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process is the examination and analysis of systematically gathered facts about a particular problem.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aim of research process is the discovery or validation of knowledge.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systematic process of problem solving.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3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91200" y="6324600"/>
            <a:ext cx="2023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err="1">
                <a:latin typeface="Calibri" pitchFamily="34" charset="0"/>
              </a:rPr>
              <a:t>Polit</a:t>
            </a:r>
            <a:r>
              <a:rPr lang="en-US" altLang="en-US" dirty="0">
                <a:latin typeface="Calibri" pitchFamily="34" charset="0"/>
              </a:rPr>
              <a:t> &amp; Beck (</a:t>
            </a:r>
            <a:r>
              <a:rPr lang="en-US" altLang="en-US" dirty="0" smtClean="0">
                <a:latin typeface="Calibri" pitchFamily="34" charset="0"/>
              </a:rPr>
              <a:t>2017) </a:t>
            </a:r>
            <a:endParaRPr lang="en-US" altLang="en-US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77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DELL\Documents\My Scans\scan0006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4150"/>
            <a:ext cx="80772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86F225-1F44-42F5-91A3-F6E1B141C1BA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5791200" y="6408273"/>
            <a:ext cx="2023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err="1">
                <a:latin typeface="Calibri" pitchFamily="34" charset="0"/>
              </a:rPr>
              <a:t>Polit</a:t>
            </a:r>
            <a:r>
              <a:rPr lang="en-US" altLang="en-US" dirty="0">
                <a:latin typeface="Calibri" pitchFamily="34" charset="0"/>
              </a:rPr>
              <a:t> &amp; Beck (</a:t>
            </a:r>
            <a:r>
              <a:rPr lang="en-US" altLang="en-US" dirty="0" smtClean="0">
                <a:latin typeface="Calibri" pitchFamily="34" charset="0"/>
              </a:rPr>
              <a:t>2017) </a:t>
            </a:r>
            <a:endParaRPr lang="en-US" altLang="en-US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15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DELL\Documents\My Scans\scan000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31" y="380999"/>
            <a:ext cx="8170863" cy="591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B9C4E-D4E4-41BB-BCF4-FAC655916B4A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6248400" y="6410325"/>
            <a:ext cx="2023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err="1">
                <a:latin typeface="Calibri" pitchFamily="34" charset="0"/>
              </a:rPr>
              <a:t>Polit</a:t>
            </a:r>
            <a:r>
              <a:rPr lang="en-US" altLang="en-US" dirty="0">
                <a:latin typeface="Calibri" pitchFamily="34" charset="0"/>
              </a:rPr>
              <a:t> &amp; Beck (</a:t>
            </a:r>
            <a:r>
              <a:rPr lang="en-US" altLang="en-US" dirty="0" smtClean="0">
                <a:latin typeface="Calibri" pitchFamily="34" charset="0"/>
              </a:rPr>
              <a:t>2017) </a:t>
            </a:r>
            <a:endParaRPr lang="en-US" altLang="en-US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89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702" y="76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Journal Articles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487" y="1098549"/>
            <a:ext cx="8382000" cy="5198507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article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include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 sections: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Abstract,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Introduction,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Methods,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Results,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Discussion, and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6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91200" y="6324600"/>
            <a:ext cx="2023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err="1">
                <a:latin typeface="Calibri" pitchFamily="34" charset="0"/>
              </a:rPr>
              <a:t>Polit</a:t>
            </a:r>
            <a:r>
              <a:rPr lang="en-US" altLang="en-US" dirty="0">
                <a:latin typeface="Calibri" pitchFamily="34" charset="0"/>
              </a:rPr>
              <a:t> &amp; Beck (</a:t>
            </a:r>
            <a:r>
              <a:rPr lang="en-US" altLang="en-US" dirty="0" smtClean="0">
                <a:latin typeface="Calibri" pitchFamily="34" charset="0"/>
              </a:rPr>
              <a:t>2017) </a:t>
            </a:r>
            <a:endParaRPr lang="en-US" altLang="en-US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68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702" y="76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Ethical Issues in Nursing Research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487" y="1098549"/>
            <a:ext cx="8382000" cy="5198507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NIH Certificate submission 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Ethical Principles</a:t>
            </a:r>
          </a:p>
          <a:p>
            <a:pPr lvl="1">
              <a:lnSpc>
                <a:spcPct val="200000"/>
              </a:lnSpc>
              <a:buFontTx/>
              <a:buChar char="-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Respect for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Persons</a:t>
            </a:r>
          </a:p>
          <a:p>
            <a:pPr lvl="1">
              <a:lnSpc>
                <a:spcPct val="200000"/>
              </a:lnSpc>
              <a:buFontTx/>
              <a:buChar char="-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Beneficence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200000"/>
              </a:lnSpc>
              <a:buFontTx/>
              <a:buChar char="-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Justice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82571-19BE-4341-8579-8B4D7BBF20E3}" type="slidenum">
              <a:rPr lang="en-US" smtClean="0"/>
              <a:t>7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91200" y="6324600"/>
            <a:ext cx="20235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err="1">
                <a:latin typeface="Calibri" pitchFamily="34" charset="0"/>
              </a:rPr>
              <a:t>Polit</a:t>
            </a:r>
            <a:r>
              <a:rPr lang="en-US" altLang="en-US" dirty="0">
                <a:latin typeface="Calibri" pitchFamily="34" charset="0"/>
              </a:rPr>
              <a:t> &amp; Beck (</a:t>
            </a:r>
            <a:r>
              <a:rPr lang="en-US" altLang="en-US" dirty="0" smtClean="0">
                <a:latin typeface="Calibri" pitchFamily="34" charset="0"/>
              </a:rPr>
              <a:t>2017) </a:t>
            </a:r>
            <a:endParaRPr lang="en-US" altLang="en-US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15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164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Perpetua</vt:lpstr>
      <vt:lpstr>Times New Roman</vt:lpstr>
      <vt:lpstr>Wingdings</vt:lpstr>
      <vt:lpstr>Office Theme</vt:lpstr>
      <vt:lpstr> NURS 500  1st Semester 1438-1439  </vt:lpstr>
      <vt:lpstr>Fundamental Research Terms </vt:lpstr>
      <vt:lpstr>Research Process</vt:lpstr>
      <vt:lpstr>PowerPoint Presentation</vt:lpstr>
      <vt:lpstr>PowerPoint Presentation</vt:lpstr>
      <vt:lpstr>Research Journal Articles</vt:lpstr>
      <vt:lpstr>Ethical Issues in Nursing Research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 500 NURSING RESEARCH</dc:title>
  <dc:creator>Joel Patalagsa</dc:creator>
  <cp:lastModifiedBy>Alshehri</cp:lastModifiedBy>
  <cp:revision>48</cp:revision>
  <dcterms:created xsi:type="dcterms:W3CDTF">2016-09-19T08:13:19Z</dcterms:created>
  <dcterms:modified xsi:type="dcterms:W3CDTF">2017-10-01T10:44:44Z</dcterms:modified>
</cp:coreProperties>
</file>