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5" r:id="rId6"/>
    <p:sldId id="263" r:id="rId7"/>
    <p:sldId id="270" r:id="rId8"/>
    <p:sldId id="271" r:id="rId9"/>
    <p:sldId id="260" r:id="rId10"/>
    <p:sldId id="261" r:id="rId11"/>
    <p:sldId id="262" r:id="rId12"/>
    <p:sldId id="272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08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E0AEC-1887-4A7B-8945-C1188A5B00B8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01E4B-867C-4E22-A9A7-8578414309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29051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295400"/>
          <a:ext cx="2057400" cy="4648208"/>
        </p:xfrm>
        <a:graphic>
          <a:graphicData uri="http://schemas.openxmlformats.org/drawingml/2006/table">
            <a:tbl>
              <a:tblPr/>
              <a:tblGrid>
                <a:gridCol w="376056"/>
                <a:gridCol w="385653"/>
                <a:gridCol w="365586"/>
                <a:gridCol w="385653"/>
                <a:gridCol w="544452"/>
              </a:tblGrid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Arial"/>
                        </a:rPr>
                        <a:t>B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Arial"/>
                        </a:rPr>
                        <a:t>C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Arial"/>
                        </a:rPr>
                        <a:t>D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2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667000" y="1752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2033588"/>
            <a:ext cx="76104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1119188"/>
            <a:ext cx="86582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077200" cy="223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742950"/>
            <a:ext cx="73723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414338"/>
            <a:ext cx="5857875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855" y="304800"/>
            <a:ext cx="915785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9505642"/>
              </p:ext>
            </p:extLst>
          </p:nvPr>
        </p:nvGraphicFramePr>
        <p:xfrm>
          <a:off x="152400" y="1752600"/>
          <a:ext cx="3429000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720"/>
                <a:gridCol w="842720"/>
                <a:gridCol w="842720"/>
                <a:gridCol w="900840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3903744"/>
              </p:ext>
            </p:extLst>
          </p:nvPr>
        </p:nvGraphicFramePr>
        <p:xfrm>
          <a:off x="4114800" y="1752600"/>
          <a:ext cx="3733799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7628"/>
                <a:gridCol w="917628"/>
                <a:gridCol w="917628"/>
                <a:gridCol w="980915"/>
              </a:tblGrid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z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8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55848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6858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0386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72009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3337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6096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7432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48768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81200" y="1524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2362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4419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6400800" cy="663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18755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38" y="1014413"/>
            <a:ext cx="694372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066800"/>
            <a:ext cx="2465956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048000"/>
            <a:ext cx="59912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217</Words>
  <Application>Microsoft Office PowerPoint</Application>
  <PresentationFormat>On-screen Show (4:3)</PresentationFormat>
  <Paragraphs>218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6</cp:revision>
  <dcterms:created xsi:type="dcterms:W3CDTF">2013-03-02T12:09:26Z</dcterms:created>
  <dcterms:modified xsi:type="dcterms:W3CDTF">2013-03-02T13:02:56Z</dcterms:modified>
</cp:coreProperties>
</file>