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0" r:id="rId4"/>
    <p:sldId id="259" r:id="rId5"/>
    <p:sldId id="261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1128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70932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11215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2550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13529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6799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19656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91330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64361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20203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4031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35860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816A29-5D71-45A8-99E5-F36577F5C925}" type="datetimeFigureOut">
              <a:rPr lang="en-US" smtClean="0"/>
              <a:t>2/3/2013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4866B2-14C2-4125-BD00-7E8B0D86FF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57190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fac.ksu.edu.sa/anarif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133600" y="1620982"/>
            <a:ext cx="5105400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Eng.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Anmar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Arif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en-US" sz="2800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2800" dirty="0" smtClean="0">
                <a:latin typeface="Times New Roman" pitchFamily="18" charset="0"/>
                <a:cs typeface="Times New Roman" pitchFamily="18" charset="0"/>
                <a:hlinkClick r:id="rId2"/>
              </a:rPr>
              <a:t>http://fac.ksu.edu.sa/anarif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en-US" sz="2800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Email: anarif@ksu.edu.sa</a:t>
            </a:r>
          </a:p>
          <a:p>
            <a:pPr algn="ctr"/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Office</a:t>
            </a:r>
            <a:r>
              <a:rPr lang="en-US" sz="2800" dirty="0">
                <a:latin typeface="Times New Roman" pitchFamily="18" charset="0"/>
                <a:cs typeface="Times New Roman" pitchFamily="18" charset="0"/>
              </a:rPr>
              <a:t>: 2C 12/2</a:t>
            </a:r>
          </a:p>
        </p:txBody>
      </p:sp>
    </p:spTree>
    <p:extLst>
      <p:ext uri="{BB962C8B-B14F-4D97-AF65-F5344CB8AC3E}">
        <p14:creationId xmlns:p14="http://schemas.microsoft.com/office/powerpoint/2010/main" val="31073961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57200" y="563296"/>
            <a:ext cx="434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u="sng" dirty="0" smtClean="0">
                <a:latin typeface="Times New Roman" pitchFamily="18" charset="0"/>
                <a:cs typeface="Times New Roman" pitchFamily="18" charset="0"/>
              </a:rPr>
              <a:t>Convert to Decimal</a:t>
            </a:r>
            <a:endParaRPr lang="en-US" u="sng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549" t="50000" r="-898" b="39776"/>
          <a:stretch/>
        </p:blipFill>
        <p:spPr bwMode="auto">
          <a:xfrm>
            <a:off x="457200" y="1219200"/>
            <a:ext cx="2448791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575" t="57668" b="31644"/>
          <a:stretch/>
        </p:blipFill>
        <p:spPr bwMode="auto">
          <a:xfrm>
            <a:off x="379268" y="2057400"/>
            <a:ext cx="2512868" cy="31865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7602" y="3048000"/>
            <a:ext cx="2033588" cy="4225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extBox 2"/>
          <p:cNvSpPr txBox="1"/>
          <p:nvPr/>
        </p:nvSpPr>
        <p:spPr>
          <a:xfrm>
            <a:off x="484909" y="4322618"/>
            <a:ext cx="1933143" cy="381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(1101.11)</a:t>
            </a: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= (?)</a:t>
            </a:r>
            <a:r>
              <a:rPr lang="en-US" sz="1400" dirty="0" smtClean="0">
                <a:latin typeface="Times New Roman" pitchFamily="18" charset="0"/>
                <a:cs typeface="Times New Roman" pitchFamily="18" charset="0"/>
              </a:rPr>
              <a:t>10</a:t>
            </a:r>
            <a:endParaRPr lang="en-US" sz="1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336784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09600" y="457200"/>
            <a:ext cx="30480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Convert from Decimal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20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1- (200)</a:t>
            </a: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>10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=(?)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16</a:t>
            </a:r>
          </a:p>
          <a:p>
            <a:pPr>
              <a:lnSpc>
                <a:spcPct val="20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2-(653.52)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10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=(?)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8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200000"/>
              </a:lnSpc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3-(100.5)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10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=(?)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2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24835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1837" y="533400"/>
            <a:ext cx="3505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Convert  to Binary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3064" t="87874" r="27104"/>
          <a:stretch/>
        </p:blipFill>
        <p:spPr bwMode="auto">
          <a:xfrm>
            <a:off x="477982" y="1371600"/>
            <a:ext cx="1537856" cy="3615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Rectangle 3"/>
          <p:cNvSpPr/>
          <p:nvPr/>
        </p:nvSpPr>
        <p:spPr>
          <a:xfrm>
            <a:off x="381000" y="1735719"/>
            <a:ext cx="4572000" cy="1115947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200000"/>
              </a:lnSpc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(26.3)8=(?)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2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200000"/>
              </a:lnSpc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(AF2.8)16=(?)2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178762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4800" y="457200"/>
            <a:ext cx="3733800" cy="16619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Convert  from Binary</a:t>
            </a:r>
          </a:p>
          <a:p>
            <a:endParaRPr lang="en-US" sz="28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(110101.11)=()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10,16,8</a:t>
            </a:r>
          </a:p>
          <a:p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66658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1000" y="457200"/>
            <a:ext cx="3581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Octal		    Hex</a:t>
            </a:r>
            <a:endParaRPr lang="en-US" sz="2800" dirty="0"/>
          </a:p>
        </p:txBody>
      </p:sp>
      <p:cxnSp>
        <p:nvCxnSpPr>
          <p:cNvPr id="4" name="Straight Arrow Connector 3"/>
          <p:cNvCxnSpPr/>
          <p:nvPr/>
        </p:nvCxnSpPr>
        <p:spPr>
          <a:xfrm>
            <a:off x="1371600" y="718810"/>
            <a:ext cx="914400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xtBox 4"/>
          <p:cNvSpPr txBox="1"/>
          <p:nvPr/>
        </p:nvSpPr>
        <p:spPr>
          <a:xfrm>
            <a:off x="533400" y="1447800"/>
            <a:ext cx="2895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(631)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8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= ()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16</a:t>
            </a: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(F31.5)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16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= ()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8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177453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3200" dirty="0" smtClean="0"/>
              <a:t>1011+101  , 1011 X 101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5283963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09600" y="609600"/>
            <a:ext cx="52578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en-US" sz="2400" dirty="0"/>
          </a:p>
          <a:p>
            <a:r>
              <a:rPr lang="en-US" sz="2400" dirty="0"/>
              <a:t> 1 1 0 0 1 1 - 0 1 1 1 0 1 </a:t>
            </a:r>
          </a:p>
        </p:txBody>
      </p:sp>
      <p:sp>
        <p:nvSpPr>
          <p:cNvPr id="3" name="Rectangle 2"/>
          <p:cNvSpPr/>
          <p:nvPr/>
        </p:nvSpPr>
        <p:spPr>
          <a:xfrm>
            <a:off x="3048000" y="2057400"/>
            <a:ext cx="4911436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en-US" sz="2800" dirty="0"/>
          </a:p>
          <a:p>
            <a:r>
              <a:rPr lang="en-US" sz="2800" dirty="0"/>
              <a:t> 1  </a:t>
            </a:r>
            <a:r>
              <a:rPr lang="en-US" sz="2800" dirty="0" smtClean="0"/>
              <a:t>  1    0    0    1    </a:t>
            </a:r>
            <a:r>
              <a:rPr lang="en-US" sz="2800" dirty="0"/>
              <a:t>1 </a:t>
            </a:r>
            <a:endParaRPr lang="en-US" sz="2800" dirty="0" smtClean="0"/>
          </a:p>
          <a:p>
            <a:endParaRPr lang="en-US" sz="2800" dirty="0"/>
          </a:p>
          <a:p>
            <a:r>
              <a:rPr lang="en-US" sz="2800" dirty="0" smtClean="0"/>
              <a:t> </a:t>
            </a:r>
            <a:r>
              <a:rPr lang="en-US" sz="2800" dirty="0"/>
              <a:t>0 </a:t>
            </a:r>
            <a:r>
              <a:rPr lang="en-US" sz="2800" dirty="0" smtClean="0"/>
              <a:t>   1    </a:t>
            </a:r>
            <a:r>
              <a:rPr lang="en-US" sz="2800" dirty="0"/>
              <a:t>1 </a:t>
            </a:r>
            <a:r>
              <a:rPr lang="en-US" sz="2800" dirty="0" smtClean="0"/>
              <a:t>   1    0    </a:t>
            </a:r>
            <a:r>
              <a:rPr lang="en-US" sz="2800" dirty="0"/>
              <a:t>1 </a:t>
            </a:r>
          </a:p>
        </p:txBody>
      </p:sp>
    </p:spTree>
    <p:extLst>
      <p:ext uri="{BB962C8B-B14F-4D97-AF65-F5344CB8AC3E}">
        <p14:creationId xmlns:p14="http://schemas.microsoft.com/office/powerpoint/2010/main" val="3780191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358</TotalTime>
  <Words>102</Words>
  <Application>Microsoft Office PowerPoint</Application>
  <PresentationFormat>On-screen Show (4:3)</PresentationFormat>
  <Paragraphs>29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Times New Roman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1011+101  , 1011 X 101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Anmar</dc:creator>
  <cp:lastModifiedBy>Anmar</cp:lastModifiedBy>
  <cp:revision>6</cp:revision>
  <dcterms:created xsi:type="dcterms:W3CDTF">2013-02-02T14:39:58Z</dcterms:created>
  <dcterms:modified xsi:type="dcterms:W3CDTF">2013-02-03T09:16:27Z</dcterms:modified>
</cp:coreProperties>
</file>

<file path=docProps/thumbnail.jpeg>
</file>