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2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6A29-5D71-45A8-99E5-F36577F5C925}" type="datetimeFigureOut">
              <a:rPr lang="en-US" smtClean="0"/>
              <a:t>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66B2-14C2-4125-BD00-7E8B0D86F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093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6A29-5D71-45A8-99E5-F36577F5C925}" type="datetimeFigureOut">
              <a:rPr lang="en-US" smtClean="0"/>
              <a:t>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66B2-14C2-4125-BD00-7E8B0D86F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121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6A29-5D71-45A8-99E5-F36577F5C925}" type="datetimeFigureOut">
              <a:rPr lang="en-US" smtClean="0"/>
              <a:t>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66B2-14C2-4125-BD00-7E8B0D86F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55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6A29-5D71-45A8-99E5-F36577F5C925}" type="datetimeFigureOut">
              <a:rPr lang="en-US" smtClean="0"/>
              <a:t>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66B2-14C2-4125-BD00-7E8B0D86F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352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6A29-5D71-45A8-99E5-F36577F5C925}" type="datetimeFigureOut">
              <a:rPr lang="en-US" smtClean="0"/>
              <a:t>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66B2-14C2-4125-BD00-7E8B0D86F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679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6A29-5D71-45A8-99E5-F36577F5C925}" type="datetimeFigureOut">
              <a:rPr lang="en-US" smtClean="0"/>
              <a:t>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66B2-14C2-4125-BD00-7E8B0D86F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965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6A29-5D71-45A8-99E5-F36577F5C925}" type="datetimeFigureOut">
              <a:rPr lang="en-US" smtClean="0"/>
              <a:t>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66B2-14C2-4125-BD00-7E8B0D86F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33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6A29-5D71-45A8-99E5-F36577F5C925}" type="datetimeFigureOut">
              <a:rPr lang="en-US" smtClean="0"/>
              <a:t>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66B2-14C2-4125-BD00-7E8B0D86F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436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6A29-5D71-45A8-99E5-F36577F5C925}" type="datetimeFigureOut">
              <a:rPr lang="en-US" smtClean="0"/>
              <a:t>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66B2-14C2-4125-BD00-7E8B0D86F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020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6A29-5D71-45A8-99E5-F36577F5C925}" type="datetimeFigureOut">
              <a:rPr lang="en-US" smtClean="0"/>
              <a:t>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66B2-14C2-4125-BD00-7E8B0D86F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03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6A29-5D71-45A8-99E5-F36577F5C925}" type="datetimeFigureOut">
              <a:rPr lang="en-US" smtClean="0"/>
              <a:t>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66B2-14C2-4125-BD00-7E8B0D86F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586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16A29-5D71-45A8-99E5-F36577F5C925}" type="datetimeFigureOut">
              <a:rPr lang="en-US" smtClean="0"/>
              <a:t>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866B2-14C2-4125-BD00-7E8B0D86F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719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fac.ksu.edu.sa/anari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3600" y="1620982"/>
            <a:ext cx="5105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Eng.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Anmar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Arif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http://fac.ksu.edu.sa/anarif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Email: anarif@ksu.edu.sa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Office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: 2C 12/2</a:t>
            </a:r>
          </a:p>
        </p:txBody>
      </p:sp>
    </p:spTree>
    <p:extLst>
      <p:ext uri="{BB962C8B-B14F-4D97-AF65-F5344CB8AC3E}">
        <p14:creationId xmlns:p14="http://schemas.microsoft.com/office/powerpoint/2010/main" val="3107396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63296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Convert to Decimal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9" t="50000" r="-898" b="39776"/>
          <a:stretch/>
        </p:blipFill>
        <p:spPr bwMode="auto">
          <a:xfrm>
            <a:off x="457200" y="1219200"/>
            <a:ext cx="2448791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75" t="57668" b="31644"/>
          <a:stretch/>
        </p:blipFill>
        <p:spPr bwMode="auto">
          <a:xfrm>
            <a:off x="379268" y="2057400"/>
            <a:ext cx="2512868" cy="318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02" y="3048000"/>
            <a:ext cx="2033588" cy="422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4909" y="4322618"/>
            <a:ext cx="193314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(1101.11)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(?)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678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57200"/>
            <a:ext cx="3048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Convert from Decimal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1- (200)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=(?)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>
              <a:lnSpc>
                <a:spcPct val="20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2-(653.52)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=(?)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3-(100.5)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=(?)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483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1837" y="5334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Convert  to Binary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64" t="87874" r="27104"/>
          <a:stretch/>
        </p:blipFill>
        <p:spPr bwMode="auto">
          <a:xfrm>
            <a:off x="477982" y="1371600"/>
            <a:ext cx="1537856" cy="361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81000" y="1735719"/>
            <a:ext cx="4572000" cy="11159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(26.3)8=(?)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(AF2.8)16=(?)2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876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457200"/>
            <a:ext cx="37338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Convert  from Binary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(110101.11)=()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10,16,8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665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4572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Octal		    Hex</a:t>
            </a:r>
            <a:endParaRPr lang="en-US" sz="2800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371600" y="718810"/>
            <a:ext cx="91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33400" y="14478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(631)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()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(F31.5)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()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745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1011+101  , 1011 X 101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28396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609600"/>
            <a:ext cx="5257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/>
          </a:p>
          <a:p>
            <a:r>
              <a:rPr lang="en-US" sz="2400" dirty="0"/>
              <a:t> 1 1 0 0 1 1 - 0 1 1 1 0 1 </a:t>
            </a:r>
          </a:p>
        </p:txBody>
      </p:sp>
      <p:sp>
        <p:nvSpPr>
          <p:cNvPr id="3" name="Rectangle 2"/>
          <p:cNvSpPr/>
          <p:nvPr/>
        </p:nvSpPr>
        <p:spPr>
          <a:xfrm>
            <a:off x="3048000" y="2057400"/>
            <a:ext cx="49114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/>
          </a:p>
          <a:p>
            <a:r>
              <a:rPr lang="en-US" sz="2800" dirty="0"/>
              <a:t> 1  </a:t>
            </a:r>
            <a:r>
              <a:rPr lang="en-US" sz="2800" dirty="0" smtClean="0"/>
              <a:t>  1    0    0    1    </a:t>
            </a:r>
            <a:r>
              <a:rPr lang="en-US" sz="2800" dirty="0"/>
              <a:t>1 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 </a:t>
            </a:r>
            <a:r>
              <a:rPr lang="en-US" sz="2800" dirty="0"/>
              <a:t>0 </a:t>
            </a:r>
            <a:r>
              <a:rPr lang="en-US" sz="2800" dirty="0" smtClean="0"/>
              <a:t>   1    </a:t>
            </a:r>
            <a:r>
              <a:rPr lang="en-US" sz="2800" dirty="0"/>
              <a:t>1 </a:t>
            </a:r>
            <a:r>
              <a:rPr lang="en-US" sz="2800" dirty="0" smtClean="0"/>
              <a:t>   1    0    </a:t>
            </a:r>
            <a:r>
              <a:rPr lang="en-US" sz="2800" dirty="0"/>
              <a:t>1 </a:t>
            </a:r>
          </a:p>
        </p:txBody>
      </p:sp>
    </p:spTree>
    <p:extLst>
      <p:ext uri="{BB962C8B-B14F-4D97-AF65-F5344CB8AC3E}">
        <p14:creationId xmlns:p14="http://schemas.microsoft.com/office/powerpoint/2010/main" val="37801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102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1011+101  , 1011 X 101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Anmar</dc:creator>
  <cp:lastModifiedBy>Anmar</cp:lastModifiedBy>
  <cp:revision>6</cp:revision>
  <dcterms:created xsi:type="dcterms:W3CDTF">2013-02-02T14:39:58Z</dcterms:created>
  <dcterms:modified xsi:type="dcterms:W3CDTF">2013-02-03T09:16:27Z</dcterms:modified>
</cp:coreProperties>
</file>