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642E-1540-48CA-BA00-4550EC103A22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594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Focusing the microscope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simple staining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533400"/>
          </a:xfrm>
        </p:spPr>
        <p:txBody>
          <a:bodyPr>
            <a:normAutofit lnSpcReduction="10000"/>
          </a:bodyPr>
          <a:lstStyle/>
          <a:p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sbMicrosc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981200"/>
            <a:ext cx="33782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 fontScale="92500" lnSpcReduction="10000"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Switch off the flame.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Stain: </a:t>
            </a:r>
          </a:p>
          <a:p>
            <a:pPr lvl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staining rack  (slide upward)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Cover the entire organism with the stain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methylene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blue) on the slide for 1 min.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Rinse with water.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Dry with filter paper by gentle pressing.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Focus under the microscope and report your observations( need to report shape and arrangement)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methylen 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990600"/>
            <a:ext cx="2466975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Stain –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dye: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Stains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are colored salts.</a:t>
            </a:r>
          </a:p>
          <a:p>
            <a:pPr algn="l" rtl="0"/>
            <a:r>
              <a:rPr lang="en-US" sz="2600" dirty="0" smtClean="0"/>
              <a:t>Basic dye: if the color is in the +</a:t>
            </a:r>
            <a:r>
              <a:rPr lang="en-US" sz="2600" dirty="0" err="1" smtClean="0"/>
              <a:t>ve</a:t>
            </a:r>
            <a:r>
              <a:rPr lang="en-US" sz="2600" dirty="0" smtClean="0"/>
              <a:t> ion of the dye. </a:t>
            </a:r>
          </a:p>
          <a:p>
            <a:pPr algn="l" rtl="0"/>
            <a:r>
              <a:rPr lang="en-US" sz="2600" dirty="0" smtClean="0"/>
              <a:t>Acidic dye: if the color is in the -</a:t>
            </a:r>
            <a:r>
              <a:rPr lang="en-US" sz="2600" dirty="0" err="1" smtClean="0"/>
              <a:t>ve</a:t>
            </a:r>
            <a:r>
              <a:rPr lang="en-US" sz="2600" dirty="0" smtClean="0"/>
              <a:t> ion of the dye. </a:t>
            </a:r>
          </a:p>
          <a:p>
            <a:pPr lvl="1" algn="l" rtl="0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Basic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dye:</a:t>
            </a:r>
          </a:p>
          <a:p>
            <a:pPr lvl="1" algn="l" rtl="0">
              <a:buNone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MBCl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→MB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Cl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There is a slight (–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charge on the cell wall of living cell, the basic dye (+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charge) will be attracted to bacteria and stain it.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How to Focus the Microscope?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fontScale="92500"/>
          </a:bodyPr>
          <a:lstStyle/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Turn the revolving nosepiece to 10 magnifying lens.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Move the stage up, the condenser to the top position and close iris diaphragm half way.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slide holder on the stage.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stained area (field) under the objective lens using the stage control knobs.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Make eye adjustment. Focus using coarse adjustment knob then by fine adjustment knob.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51560" lvl="1" indent="-514350"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6.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Move to Magnification 100 objective lens once you are in focus with x10 lens. Don't forget to put a drop of oil immersion on the slide.</a:t>
            </a:r>
          </a:p>
          <a:p>
            <a:pPr marL="1051560" lvl="1" indent="-514350"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7.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Open iris diaphragm (more light).</a:t>
            </a:r>
          </a:p>
          <a:p>
            <a:pPr marL="1051560" lvl="1" indent="-514350"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8.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Use fine adjustment knob to focus .Don't use coarse adjustment knob at this stage.</a:t>
            </a:r>
          </a:p>
          <a:p>
            <a:pPr marL="1051560" lvl="1" indent="-514350"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9.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Look for proper area, when you can see the organism’s shape clearly.</a:t>
            </a:r>
          </a:p>
          <a:p>
            <a:pPr lvl="1" algn="l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Morphology of the Bacteria: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1)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(single),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(sphere).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Arrangement:	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Single.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Diplococci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(pairs). 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Streptococci (chain).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Staphylococci (group, like clusters).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Micrococci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(in packets of 4 or 8).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 descr="bactshap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371600"/>
            <a:ext cx="23622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2)  Bacillus (single), bacilli (sphere).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Rod.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Streptobacilli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(chain).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Fusiform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(pointed end).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Coccobacilli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bacill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514600"/>
            <a:ext cx="2809875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440"/>
            <a:ext cx="8229600" cy="4709160"/>
          </a:xfrm>
        </p:spPr>
        <p:txBody>
          <a:bodyPr/>
          <a:lstStyle/>
          <a:p>
            <a:pPr marL="651510" lvl="0" indent="-51435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3)  Spiral</a:t>
            </a:r>
          </a:p>
          <a:p>
            <a:pPr marL="651510" lvl="0" indent="-51435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Spirochetes (Many coils).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Spirillum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(one coil).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Comma shape.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4)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Pleomorphic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has different shapes (Chinese letter).</a:t>
            </a:r>
          </a:p>
          <a:p>
            <a:pPr algn="l" rtl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terial morphlog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1902" y="838200"/>
            <a:ext cx="4956097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Preparing a slide (smear):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Open the Bunsen burner or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Bacti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-burner.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Label the slide: organism’s name, stain, your name.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loop: heat the loop till it become red, then wait few seconds to cool (don’t kill the organism)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Deliver 1-2 drops of saline on the slide.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 a gentle touch take a colony of organism from culture by the loop.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Spread the organism on the slide in an oval shape.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Leave the smear at room temperature to air dry.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slide warmer(40°C) 5 min to: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Fix the organism on slide: the organism will be fixed and stick on the slide by protein coagulation due to heating.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Kill the organism.</a:t>
            </a:r>
          </a:p>
          <a:p>
            <a:pPr algn="l" rtl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513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Focusing the microscope         simple staining </vt:lpstr>
      <vt:lpstr>How to Focus the Microscope? </vt:lpstr>
      <vt:lpstr>Slide 3</vt:lpstr>
      <vt:lpstr>Morphology of the Bacteria: </vt:lpstr>
      <vt:lpstr>Slide 5</vt:lpstr>
      <vt:lpstr>Slide 6</vt:lpstr>
      <vt:lpstr>Slide 7</vt:lpstr>
      <vt:lpstr>Preparing a slide (smear): 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Focusing of microscope    simple staining </dc:title>
  <dc:creator>ksu</dc:creator>
  <cp:lastModifiedBy>ksu</cp:lastModifiedBy>
  <cp:revision>40</cp:revision>
  <dcterms:created xsi:type="dcterms:W3CDTF">2011-03-05T10:37:40Z</dcterms:created>
  <dcterms:modified xsi:type="dcterms:W3CDTF">2012-02-19T07:55:37Z</dcterms:modified>
</cp:coreProperties>
</file>