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9"/>
  </p:notesMasterIdLst>
  <p:sldIdLst>
    <p:sldId id="257" r:id="rId2"/>
    <p:sldId id="258" r:id="rId3"/>
    <p:sldId id="259" r:id="rId4"/>
    <p:sldId id="262" r:id="rId5"/>
    <p:sldId id="261" r:id="rId6"/>
    <p:sldId id="260" r:id="rId7"/>
    <p:sldId id="281" r:id="rId8"/>
    <p:sldId id="264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71C9DF-6CEE-48CA-9D77-96DF4749068D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A776683C-A542-4DA2-8B65-DCD310563896}">
      <dgm:prSet phldrT="[نص]" custT="1"/>
      <dgm:spPr/>
      <dgm:t>
        <a:bodyPr/>
        <a:lstStyle/>
        <a:p>
          <a:pPr rtl="1"/>
          <a:r>
            <a:rPr lang="ar-SA" sz="2400" b="1" dirty="0" smtClean="0"/>
            <a:t>انوع الاتصال من حيث اللغة</a:t>
          </a:r>
          <a:endParaRPr lang="ar-SA" sz="2400" b="1" dirty="0"/>
        </a:p>
      </dgm:t>
    </dgm:pt>
    <dgm:pt modelId="{D275A124-2613-4E0F-B9F4-D968916FADC1}" type="parTrans" cxnId="{B4CC09BB-BC15-42E2-A8AC-B9EB46951C66}">
      <dgm:prSet/>
      <dgm:spPr/>
      <dgm:t>
        <a:bodyPr/>
        <a:lstStyle/>
        <a:p>
          <a:pPr rtl="1"/>
          <a:endParaRPr lang="ar-SA" b="1"/>
        </a:p>
      </dgm:t>
    </dgm:pt>
    <dgm:pt modelId="{E10CD2C9-4353-4F3A-B26C-8CF28A1FDAB1}" type="sibTrans" cxnId="{B4CC09BB-BC15-42E2-A8AC-B9EB46951C66}">
      <dgm:prSet/>
      <dgm:spPr/>
      <dgm:t>
        <a:bodyPr/>
        <a:lstStyle/>
        <a:p>
          <a:pPr rtl="1"/>
          <a:endParaRPr lang="ar-SA" b="1"/>
        </a:p>
      </dgm:t>
    </dgm:pt>
    <dgm:pt modelId="{65B562B4-413A-4ADB-9403-1D6877624FCB}">
      <dgm:prSet phldrT="[نص]"/>
      <dgm:spPr/>
      <dgm:t>
        <a:bodyPr/>
        <a:lstStyle/>
        <a:p>
          <a:pPr rtl="1"/>
          <a:r>
            <a:rPr lang="ar-SA" b="1" dirty="0" smtClean="0"/>
            <a:t>1.لفظي</a:t>
          </a:r>
          <a:endParaRPr lang="ar-SA" b="1" dirty="0"/>
        </a:p>
      </dgm:t>
    </dgm:pt>
    <dgm:pt modelId="{C9C68A07-09B4-455B-9092-5811AA4CE989}" type="parTrans" cxnId="{222EC25B-63BF-4413-B4A5-6BA84CF4683B}">
      <dgm:prSet/>
      <dgm:spPr/>
      <dgm:t>
        <a:bodyPr/>
        <a:lstStyle/>
        <a:p>
          <a:pPr rtl="1"/>
          <a:endParaRPr lang="ar-SA" b="1"/>
        </a:p>
      </dgm:t>
    </dgm:pt>
    <dgm:pt modelId="{8ADCAD3E-ABE6-4977-A351-4DBC794CA31F}" type="sibTrans" cxnId="{222EC25B-63BF-4413-B4A5-6BA84CF4683B}">
      <dgm:prSet/>
      <dgm:spPr/>
      <dgm:t>
        <a:bodyPr/>
        <a:lstStyle/>
        <a:p>
          <a:pPr rtl="1"/>
          <a:endParaRPr lang="ar-SA" b="1"/>
        </a:p>
      </dgm:t>
    </dgm:pt>
    <dgm:pt modelId="{FDA8FBEF-A591-4E47-8F6C-43C83DF03A74}">
      <dgm:prSet phldrT="[نص]"/>
      <dgm:spPr/>
      <dgm:t>
        <a:bodyPr/>
        <a:lstStyle/>
        <a:p>
          <a:pPr rtl="1"/>
          <a:r>
            <a:rPr lang="ar-SA" b="1" dirty="0" smtClean="0"/>
            <a:t>ب. مهارات الارسال</a:t>
          </a:r>
          <a:endParaRPr lang="en-US" b="1" dirty="0" smtClean="0"/>
        </a:p>
      </dgm:t>
    </dgm:pt>
    <dgm:pt modelId="{E273B617-E8D3-44A4-8043-95AC785BF816}" type="parTrans" cxnId="{588A3ED2-FDFC-40BD-8753-046F97CA4C1F}">
      <dgm:prSet/>
      <dgm:spPr/>
      <dgm:t>
        <a:bodyPr/>
        <a:lstStyle/>
        <a:p>
          <a:pPr rtl="1"/>
          <a:endParaRPr lang="ar-SA" b="1"/>
        </a:p>
      </dgm:t>
    </dgm:pt>
    <dgm:pt modelId="{C4D5C4D6-2F79-4F9D-9270-A9C72AAC85D7}" type="sibTrans" cxnId="{588A3ED2-FDFC-40BD-8753-046F97CA4C1F}">
      <dgm:prSet/>
      <dgm:spPr/>
      <dgm:t>
        <a:bodyPr/>
        <a:lstStyle/>
        <a:p>
          <a:pPr rtl="1"/>
          <a:endParaRPr lang="ar-SA" b="1"/>
        </a:p>
      </dgm:t>
    </dgm:pt>
    <dgm:pt modelId="{435FF707-4D4E-4C34-9AFC-19693030C36E}">
      <dgm:prSet phldrT="[نص]"/>
      <dgm:spPr/>
      <dgm:t>
        <a:bodyPr/>
        <a:lstStyle/>
        <a:p>
          <a:pPr rtl="1"/>
          <a:r>
            <a:rPr lang="ar-SA" b="1" dirty="0" smtClean="0"/>
            <a:t>أ. مهارات الاستقبال</a:t>
          </a:r>
          <a:endParaRPr lang="en-US" b="1" dirty="0" smtClean="0"/>
        </a:p>
      </dgm:t>
    </dgm:pt>
    <dgm:pt modelId="{F72EB83E-2802-4F9B-A278-FABCD43E94CA}" type="parTrans" cxnId="{F9628B5A-D100-4589-BB6B-900DA4B8563F}">
      <dgm:prSet/>
      <dgm:spPr/>
      <dgm:t>
        <a:bodyPr/>
        <a:lstStyle/>
        <a:p>
          <a:pPr rtl="1"/>
          <a:endParaRPr lang="ar-SA" b="1"/>
        </a:p>
      </dgm:t>
    </dgm:pt>
    <dgm:pt modelId="{64E0B525-6CB9-4D74-974A-523E1C4F881C}" type="sibTrans" cxnId="{F9628B5A-D100-4589-BB6B-900DA4B8563F}">
      <dgm:prSet/>
      <dgm:spPr/>
      <dgm:t>
        <a:bodyPr/>
        <a:lstStyle/>
        <a:p>
          <a:pPr rtl="1"/>
          <a:endParaRPr lang="ar-SA" b="1"/>
        </a:p>
      </dgm:t>
    </dgm:pt>
    <dgm:pt modelId="{EE9F59A9-364F-4F82-8057-E1905EF39CDA}">
      <dgm:prSet phldrT="[نص]"/>
      <dgm:spPr/>
      <dgm:t>
        <a:bodyPr/>
        <a:lstStyle/>
        <a:p>
          <a:pPr rtl="1"/>
          <a:r>
            <a:rPr lang="ar-SA" b="1" dirty="0" smtClean="0"/>
            <a:t>2.غير لفظي</a:t>
          </a:r>
          <a:endParaRPr lang="ar-SA" b="1" dirty="0"/>
        </a:p>
      </dgm:t>
    </dgm:pt>
    <dgm:pt modelId="{623312AE-B12F-46AC-9DBB-F7773E5CF467}" type="parTrans" cxnId="{8162D7D4-9FD0-4817-97B5-2802C96042B3}">
      <dgm:prSet/>
      <dgm:spPr/>
      <dgm:t>
        <a:bodyPr/>
        <a:lstStyle/>
        <a:p>
          <a:pPr rtl="1"/>
          <a:endParaRPr lang="ar-SA" b="1"/>
        </a:p>
      </dgm:t>
    </dgm:pt>
    <dgm:pt modelId="{F57AA14E-A393-403A-9970-BC965B3855EF}" type="sibTrans" cxnId="{8162D7D4-9FD0-4817-97B5-2802C96042B3}">
      <dgm:prSet/>
      <dgm:spPr/>
      <dgm:t>
        <a:bodyPr/>
        <a:lstStyle/>
        <a:p>
          <a:pPr rtl="1"/>
          <a:endParaRPr lang="ar-SA" b="1"/>
        </a:p>
      </dgm:t>
    </dgm:pt>
    <dgm:pt modelId="{1441144C-2029-4655-982A-59966201DFD5}">
      <dgm:prSet phldrT="[نص]"/>
      <dgm:spPr/>
      <dgm:t>
        <a:bodyPr/>
        <a:lstStyle/>
        <a:p>
          <a:pPr rtl="1"/>
          <a:r>
            <a:rPr lang="ar-SA" b="1" dirty="0" smtClean="0"/>
            <a:t>الوقت, المكان, تعبيرات الوجه والجسد</a:t>
          </a:r>
          <a:endParaRPr lang="ar-SA" b="1" dirty="0"/>
        </a:p>
      </dgm:t>
    </dgm:pt>
    <dgm:pt modelId="{61C0CECC-8D30-43ED-980E-E3380A3C1271}" type="parTrans" cxnId="{BD816959-2CD1-4B9D-A1AD-6F7FDA0CF7A0}">
      <dgm:prSet/>
      <dgm:spPr/>
      <dgm:t>
        <a:bodyPr/>
        <a:lstStyle/>
        <a:p>
          <a:pPr rtl="1"/>
          <a:endParaRPr lang="ar-SA" b="1"/>
        </a:p>
      </dgm:t>
    </dgm:pt>
    <dgm:pt modelId="{DFD174D2-8946-493E-9145-FA4C099DF082}" type="sibTrans" cxnId="{BD816959-2CD1-4B9D-A1AD-6F7FDA0CF7A0}">
      <dgm:prSet/>
      <dgm:spPr/>
      <dgm:t>
        <a:bodyPr/>
        <a:lstStyle/>
        <a:p>
          <a:pPr rtl="1"/>
          <a:endParaRPr lang="ar-SA" b="1"/>
        </a:p>
      </dgm:t>
    </dgm:pt>
    <dgm:pt modelId="{4D62F7C6-4FFD-4055-9076-E549790470A0}">
      <dgm:prSet phldrT="[نص]"/>
      <dgm:spPr/>
      <dgm:t>
        <a:bodyPr/>
        <a:lstStyle/>
        <a:p>
          <a:pPr rtl="1"/>
          <a:r>
            <a:rPr lang="ar-SA" b="1" dirty="0" smtClean="0"/>
            <a:t>مهارات الكتابة</a:t>
          </a:r>
          <a:endParaRPr lang="en-US" b="1" dirty="0" smtClean="0"/>
        </a:p>
      </dgm:t>
    </dgm:pt>
    <dgm:pt modelId="{84236075-7A85-4110-8BA0-3A9C8C8C0D3E}" type="parTrans" cxnId="{A2A7F3E7-C305-404F-A3A2-1A087CB48952}">
      <dgm:prSet/>
      <dgm:spPr/>
      <dgm:t>
        <a:bodyPr/>
        <a:lstStyle/>
        <a:p>
          <a:pPr rtl="1"/>
          <a:endParaRPr lang="ar-SA" b="1"/>
        </a:p>
      </dgm:t>
    </dgm:pt>
    <dgm:pt modelId="{014FA8E2-21CA-464F-AC09-D0E3FBA85B59}" type="sibTrans" cxnId="{A2A7F3E7-C305-404F-A3A2-1A087CB48952}">
      <dgm:prSet/>
      <dgm:spPr/>
      <dgm:t>
        <a:bodyPr/>
        <a:lstStyle/>
        <a:p>
          <a:pPr rtl="1"/>
          <a:endParaRPr lang="ar-SA" b="1"/>
        </a:p>
      </dgm:t>
    </dgm:pt>
    <dgm:pt modelId="{F36DEA78-FDA8-4D5F-9CD6-E62F26BCEDC6}">
      <dgm:prSet phldrT="[نص]"/>
      <dgm:spPr/>
      <dgm:t>
        <a:bodyPr/>
        <a:lstStyle/>
        <a:p>
          <a:pPr rtl="1"/>
          <a:r>
            <a:rPr lang="ar-SA" b="1" dirty="0" smtClean="0"/>
            <a:t>مهارات التحدث</a:t>
          </a:r>
          <a:endParaRPr lang="en-US" b="1" dirty="0" smtClean="0"/>
        </a:p>
      </dgm:t>
    </dgm:pt>
    <dgm:pt modelId="{E6AEFA6C-6B8F-4073-B138-4FF222EAADE6}" type="parTrans" cxnId="{8043380D-1F30-4D1F-8580-49D7B2071628}">
      <dgm:prSet/>
      <dgm:spPr/>
      <dgm:t>
        <a:bodyPr/>
        <a:lstStyle/>
        <a:p>
          <a:pPr rtl="1"/>
          <a:endParaRPr lang="ar-SA" b="1"/>
        </a:p>
      </dgm:t>
    </dgm:pt>
    <dgm:pt modelId="{32A3E150-573A-43BB-9B56-05432C3347A7}" type="sibTrans" cxnId="{8043380D-1F30-4D1F-8580-49D7B2071628}">
      <dgm:prSet/>
      <dgm:spPr/>
      <dgm:t>
        <a:bodyPr/>
        <a:lstStyle/>
        <a:p>
          <a:pPr rtl="1"/>
          <a:endParaRPr lang="ar-SA" b="1"/>
        </a:p>
      </dgm:t>
    </dgm:pt>
    <dgm:pt modelId="{87214CB5-B3EE-40E8-88DD-B10154D2DFEF}">
      <dgm:prSet phldrT="[نص]"/>
      <dgm:spPr/>
      <dgm:t>
        <a:bodyPr/>
        <a:lstStyle/>
        <a:p>
          <a:pPr rtl="1"/>
          <a:r>
            <a:rPr lang="ar-SA" b="1" dirty="0" smtClean="0"/>
            <a:t>مهارات القراءة</a:t>
          </a:r>
          <a:endParaRPr lang="en-US" b="1" dirty="0" smtClean="0"/>
        </a:p>
      </dgm:t>
    </dgm:pt>
    <dgm:pt modelId="{4610C78D-F9A7-4208-99E0-64CA26F6CCDA}" type="parTrans" cxnId="{49208192-B7B9-4B74-A91B-CA81D154FD02}">
      <dgm:prSet/>
      <dgm:spPr/>
      <dgm:t>
        <a:bodyPr/>
        <a:lstStyle/>
        <a:p>
          <a:pPr rtl="1"/>
          <a:endParaRPr lang="ar-SA" b="1"/>
        </a:p>
      </dgm:t>
    </dgm:pt>
    <dgm:pt modelId="{344D307A-DFC9-479F-A805-AC716255C66B}" type="sibTrans" cxnId="{49208192-B7B9-4B74-A91B-CA81D154FD02}">
      <dgm:prSet/>
      <dgm:spPr/>
      <dgm:t>
        <a:bodyPr/>
        <a:lstStyle/>
        <a:p>
          <a:pPr rtl="1"/>
          <a:endParaRPr lang="ar-SA" b="1"/>
        </a:p>
      </dgm:t>
    </dgm:pt>
    <dgm:pt modelId="{AB1E71D4-2AC7-4E6F-966E-F76A6555E8EA}">
      <dgm:prSet phldrT="[نص]"/>
      <dgm:spPr/>
      <dgm:t>
        <a:bodyPr/>
        <a:lstStyle/>
        <a:p>
          <a:pPr rtl="1"/>
          <a:r>
            <a:rPr lang="ar-SA" b="1" dirty="0" smtClean="0"/>
            <a:t>مهارات الانصات</a:t>
          </a:r>
          <a:endParaRPr lang="en-US" b="1" dirty="0" smtClean="0"/>
        </a:p>
      </dgm:t>
    </dgm:pt>
    <dgm:pt modelId="{DC80228C-686E-460C-809D-B4B0CF854DF2}" type="parTrans" cxnId="{2F2040AE-81C9-4B6D-BFBD-E846538D55B0}">
      <dgm:prSet/>
      <dgm:spPr/>
      <dgm:t>
        <a:bodyPr/>
        <a:lstStyle/>
        <a:p>
          <a:pPr rtl="1"/>
          <a:endParaRPr lang="ar-SA" b="1"/>
        </a:p>
      </dgm:t>
    </dgm:pt>
    <dgm:pt modelId="{B5032438-3868-4892-BEE8-2888611D217E}" type="sibTrans" cxnId="{2F2040AE-81C9-4B6D-BFBD-E846538D55B0}">
      <dgm:prSet/>
      <dgm:spPr/>
      <dgm:t>
        <a:bodyPr/>
        <a:lstStyle/>
        <a:p>
          <a:pPr rtl="1"/>
          <a:endParaRPr lang="ar-SA" b="1"/>
        </a:p>
      </dgm:t>
    </dgm:pt>
    <dgm:pt modelId="{3E20750B-9FE1-42BC-AD8A-250FD044E71C}" type="pres">
      <dgm:prSet presAssocID="{BE71C9DF-6CEE-48CA-9D77-96DF4749068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2C1BCC-A779-4068-B59E-D2DB91604B0A}" type="pres">
      <dgm:prSet presAssocID="{A776683C-A542-4DA2-8B65-DCD310563896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78CE77D-5552-4BEE-86E3-58B4B82A2D21}" type="pres">
      <dgm:prSet presAssocID="{A776683C-A542-4DA2-8B65-DCD310563896}" presName="rootComposite1" presStyleCnt="0"/>
      <dgm:spPr/>
      <dgm:t>
        <a:bodyPr/>
        <a:lstStyle/>
        <a:p>
          <a:endParaRPr lang="en-US"/>
        </a:p>
      </dgm:t>
    </dgm:pt>
    <dgm:pt modelId="{DADEB1DD-E857-4391-AFA0-888DBA248CEC}" type="pres">
      <dgm:prSet presAssocID="{A776683C-A542-4DA2-8B65-DCD310563896}" presName="rootText1" presStyleLbl="node0" presStyleIdx="0" presStyleCnt="1" custScaleX="2028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84CD9F-1D19-442B-9860-12CBDD145979}" type="pres">
      <dgm:prSet presAssocID="{A776683C-A542-4DA2-8B65-DCD31056389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1B72614-BA4F-4D7F-A956-A2E44F8DE698}" type="pres">
      <dgm:prSet presAssocID="{A776683C-A542-4DA2-8B65-DCD310563896}" presName="hierChild2" presStyleCnt="0"/>
      <dgm:spPr/>
      <dgm:t>
        <a:bodyPr/>
        <a:lstStyle/>
        <a:p>
          <a:endParaRPr lang="en-US"/>
        </a:p>
      </dgm:t>
    </dgm:pt>
    <dgm:pt modelId="{80BAC3B6-E2E7-4DD9-8199-4E47395CCE8B}" type="pres">
      <dgm:prSet presAssocID="{C9C68A07-09B4-455B-9092-5811AA4CE989}" presName="Name37" presStyleLbl="parChTrans1D2" presStyleIdx="0" presStyleCnt="2"/>
      <dgm:spPr/>
      <dgm:t>
        <a:bodyPr/>
        <a:lstStyle/>
        <a:p>
          <a:endParaRPr lang="en-US"/>
        </a:p>
      </dgm:t>
    </dgm:pt>
    <dgm:pt modelId="{4CE3ABF6-E7E0-4EC9-8C36-40F6609F4B4C}" type="pres">
      <dgm:prSet presAssocID="{65B562B4-413A-4ADB-9403-1D6877624F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9C2DD3A-0A39-41C6-917A-4BC1FB8C6FEF}" type="pres">
      <dgm:prSet presAssocID="{65B562B4-413A-4ADB-9403-1D6877624FCB}" presName="rootComposite" presStyleCnt="0"/>
      <dgm:spPr/>
      <dgm:t>
        <a:bodyPr/>
        <a:lstStyle/>
        <a:p>
          <a:endParaRPr lang="en-US"/>
        </a:p>
      </dgm:t>
    </dgm:pt>
    <dgm:pt modelId="{8868A199-DBB7-4900-A06B-78BAF08A99AF}" type="pres">
      <dgm:prSet presAssocID="{65B562B4-413A-4ADB-9403-1D6877624FCB}" presName="rootText" presStyleLbl="node2" presStyleIdx="0" presStyleCnt="2" custLinFactX="62149" custLinFactNeighborX="100000" custLinFactNeighborY="-70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A762A9-2B59-43D2-8237-4440CD59973E}" type="pres">
      <dgm:prSet presAssocID="{65B562B4-413A-4ADB-9403-1D6877624FCB}" presName="rootConnector" presStyleLbl="node2" presStyleIdx="0" presStyleCnt="2"/>
      <dgm:spPr/>
      <dgm:t>
        <a:bodyPr/>
        <a:lstStyle/>
        <a:p>
          <a:endParaRPr lang="en-US"/>
        </a:p>
      </dgm:t>
    </dgm:pt>
    <dgm:pt modelId="{228C583F-3905-4F09-8D5D-7655C9BC7630}" type="pres">
      <dgm:prSet presAssocID="{65B562B4-413A-4ADB-9403-1D6877624FCB}" presName="hierChild4" presStyleCnt="0"/>
      <dgm:spPr/>
      <dgm:t>
        <a:bodyPr/>
        <a:lstStyle/>
        <a:p>
          <a:endParaRPr lang="en-US"/>
        </a:p>
      </dgm:t>
    </dgm:pt>
    <dgm:pt modelId="{DB6D2814-0B21-46BE-BFA2-73DC464A99E7}" type="pres">
      <dgm:prSet presAssocID="{E273B617-E8D3-44A4-8043-95AC785BF816}" presName="Name37" presStyleLbl="parChTrans1D3" presStyleIdx="0" presStyleCnt="3"/>
      <dgm:spPr/>
      <dgm:t>
        <a:bodyPr/>
        <a:lstStyle/>
        <a:p>
          <a:endParaRPr lang="en-US"/>
        </a:p>
      </dgm:t>
    </dgm:pt>
    <dgm:pt modelId="{F8C843A2-1060-4BD6-B899-C6A08C0E4B80}" type="pres">
      <dgm:prSet presAssocID="{FDA8FBEF-A591-4E47-8F6C-43C83DF03A7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77851A7-AE68-44AC-983F-0FAAFBF85114}" type="pres">
      <dgm:prSet presAssocID="{FDA8FBEF-A591-4E47-8F6C-43C83DF03A74}" presName="rootComposite" presStyleCnt="0"/>
      <dgm:spPr/>
      <dgm:t>
        <a:bodyPr/>
        <a:lstStyle/>
        <a:p>
          <a:endParaRPr lang="en-US"/>
        </a:p>
      </dgm:t>
    </dgm:pt>
    <dgm:pt modelId="{DB12B29A-6AC8-4ED1-AA5B-B0796CD525E0}" type="pres">
      <dgm:prSet presAssocID="{FDA8FBEF-A591-4E47-8F6C-43C83DF03A74}" presName="rootText" presStyleLbl="node3" presStyleIdx="0" presStyleCnt="3" custLinFactX="49973" custLinFactNeighborX="100000" custLinFactNeighborY="-50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8147E6-D671-4A7E-8BF1-CE47BB981C7B}" type="pres">
      <dgm:prSet presAssocID="{FDA8FBEF-A591-4E47-8F6C-43C83DF03A74}" presName="rootConnector" presStyleLbl="node3" presStyleIdx="0" presStyleCnt="3"/>
      <dgm:spPr/>
      <dgm:t>
        <a:bodyPr/>
        <a:lstStyle/>
        <a:p>
          <a:endParaRPr lang="en-US"/>
        </a:p>
      </dgm:t>
    </dgm:pt>
    <dgm:pt modelId="{8CD39E12-B004-43F8-93BD-1123CBDB2352}" type="pres">
      <dgm:prSet presAssocID="{FDA8FBEF-A591-4E47-8F6C-43C83DF03A74}" presName="hierChild4" presStyleCnt="0"/>
      <dgm:spPr/>
      <dgm:t>
        <a:bodyPr/>
        <a:lstStyle/>
        <a:p>
          <a:endParaRPr lang="en-US"/>
        </a:p>
      </dgm:t>
    </dgm:pt>
    <dgm:pt modelId="{1CC922F9-9675-4F7B-8B1E-DE2D562E3E27}" type="pres">
      <dgm:prSet presAssocID="{84236075-7A85-4110-8BA0-3A9C8C8C0D3E}" presName="Name37" presStyleLbl="parChTrans1D4" presStyleIdx="0" presStyleCnt="4"/>
      <dgm:spPr/>
      <dgm:t>
        <a:bodyPr/>
        <a:lstStyle/>
        <a:p>
          <a:endParaRPr lang="en-US"/>
        </a:p>
      </dgm:t>
    </dgm:pt>
    <dgm:pt modelId="{39EC31C9-CBE1-4A8D-A75B-341B9A7BE174}" type="pres">
      <dgm:prSet presAssocID="{4D62F7C6-4FFD-4055-9076-E549790470A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D973E43-E91D-4C71-B716-A6BDC85A37D7}" type="pres">
      <dgm:prSet presAssocID="{4D62F7C6-4FFD-4055-9076-E549790470A0}" presName="rootComposite" presStyleCnt="0"/>
      <dgm:spPr/>
      <dgm:t>
        <a:bodyPr/>
        <a:lstStyle/>
        <a:p>
          <a:endParaRPr lang="en-US"/>
        </a:p>
      </dgm:t>
    </dgm:pt>
    <dgm:pt modelId="{9820D8FB-73ED-4E04-BEAD-FAD08646D7CD}" type="pres">
      <dgm:prSet presAssocID="{4D62F7C6-4FFD-4055-9076-E549790470A0}" presName="rootText" presStyleLbl="node4" presStyleIdx="0" presStyleCnt="4" custLinFactX="49973" custLinFactNeighborX="100000" custLinFactNeighborY="-50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6EDB8D-8B9B-40F0-8EDF-0C0AA7BF7698}" type="pres">
      <dgm:prSet presAssocID="{4D62F7C6-4FFD-4055-9076-E549790470A0}" presName="rootConnector" presStyleLbl="node4" presStyleIdx="0" presStyleCnt="4"/>
      <dgm:spPr/>
      <dgm:t>
        <a:bodyPr/>
        <a:lstStyle/>
        <a:p>
          <a:endParaRPr lang="en-US"/>
        </a:p>
      </dgm:t>
    </dgm:pt>
    <dgm:pt modelId="{4BFF4319-DED5-41AF-A93D-EC1AEBFEAE83}" type="pres">
      <dgm:prSet presAssocID="{4D62F7C6-4FFD-4055-9076-E549790470A0}" presName="hierChild4" presStyleCnt="0"/>
      <dgm:spPr/>
      <dgm:t>
        <a:bodyPr/>
        <a:lstStyle/>
        <a:p>
          <a:endParaRPr lang="en-US"/>
        </a:p>
      </dgm:t>
    </dgm:pt>
    <dgm:pt modelId="{1F1DDDB3-6A5A-4CDA-8EE2-1CBF1774BBFC}" type="pres">
      <dgm:prSet presAssocID="{4D62F7C6-4FFD-4055-9076-E549790470A0}" presName="hierChild5" presStyleCnt="0"/>
      <dgm:spPr/>
      <dgm:t>
        <a:bodyPr/>
        <a:lstStyle/>
        <a:p>
          <a:endParaRPr lang="en-US"/>
        </a:p>
      </dgm:t>
    </dgm:pt>
    <dgm:pt modelId="{442C50B3-918E-4DD5-8DFA-823AD35E0F97}" type="pres">
      <dgm:prSet presAssocID="{E6AEFA6C-6B8F-4073-B138-4FF222EAADE6}" presName="Name37" presStyleLbl="parChTrans1D4" presStyleIdx="1" presStyleCnt="4"/>
      <dgm:spPr/>
      <dgm:t>
        <a:bodyPr/>
        <a:lstStyle/>
        <a:p>
          <a:endParaRPr lang="en-US"/>
        </a:p>
      </dgm:t>
    </dgm:pt>
    <dgm:pt modelId="{48EEBDAA-B0DF-408A-B60F-F526947C579D}" type="pres">
      <dgm:prSet presAssocID="{F36DEA78-FDA8-4D5F-9CD6-E62F26BCEDC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8C69141-3324-4FD0-8DC0-4F81BFE6B209}" type="pres">
      <dgm:prSet presAssocID="{F36DEA78-FDA8-4D5F-9CD6-E62F26BCEDC6}" presName="rootComposite" presStyleCnt="0"/>
      <dgm:spPr/>
      <dgm:t>
        <a:bodyPr/>
        <a:lstStyle/>
        <a:p>
          <a:endParaRPr lang="en-US"/>
        </a:p>
      </dgm:t>
    </dgm:pt>
    <dgm:pt modelId="{8A57DB21-615B-4C4A-A7A3-08C3E87F73DD}" type="pres">
      <dgm:prSet presAssocID="{F36DEA78-FDA8-4D5F-9CD6-E62F26BCEDC6}" presName="rootText" presStyleLbl="node4" presStyleIdx="1" presStyleCnt="4" custLinFactX="49973" custLinFactNeighborX="100000" custLinFactNeighborY="-50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F73E3A-635D-4660-B6A2-0EB2712A67BB}" type="pres">
      <dgm:prSet presAssocID="{F36DEA78-FDA8-4D5F-9CD6-E62F26BCEDC6}" presName="rootConnector" presStyleLbl="node4" presStyleIdx="1" presStyleCnt="4"/>
      <dgm:spPr/>
      <dgm:t>
        <a:bodyPr/>
        <a:lstStyle/>
        <a:p>
          <a:endParaRPr lang="en-US"/>
        </a:p>
      </dgm:t>
    </dgm:pt>
    <dgm:pt modelId="{ABA5CEC7-AA29-4D8F-B764-97C20DB2CE00}" type="pres">
      <dgm:prSet presAssocID="{F36DEA78-FDA8-4D5F-9CD6-E62F26BCEDC6}" presName="hierChild4" presStyleCnt="0"/>
      <dgm:spPr/>
      <dgm:t>
        <a:bodyPr/>
        <a:lstStyle/>
        <a:p>
          <a:endParaRPr lang="en-US"/>
        </a:p>
      </dgm:t>
    </dgm:pt>
    <dgm:pt modelId="{8C0136BE-8246-4FEA-9711-8F18F6B54642}" type="pres">
      <dgm:prSet presAssocID="{F36DEA78-FDA8-4D5F-9CD6-E62F26BCEDC6}" presName="hierChild5" presStyleCnt="0"/>
      <dgm:spPr/>
      <dgm:t>
        <a:bodyPr/>
        <a:lstStyle/>
        <a:p>
          <a:endParaRPr lang="en-US"/>
        </a:p>
      </dgm:t>
    </dgm:pt>
    <dgm:pt modelId="{1BE806E4-BCB6-44B3-90A7-E2A94E931FFD}" type="pres">
      <dgm:prSet presAssocID="{FDA8FBEF-A591-4E47-8F6C-43C83DF03A74}" presName="hierChild5" presStyleCnt="0"/>
      <dgm:spPr/>
      <dgm:t>
        <a:bodyPr/>
        <a:lstStyle/>
        <a:p>
          <a:endParaRPr lang="en-US"/>
        </a:p>
      </dgm:t>
    </dgm:pt>
    <dgm:pt modelId="{F02275E4-364F-4510-8659-EE6B865A07C8}" type="pres">
      <dgm:prSet presAssocID="{F72EB83E-2802-4F9B-A278-FABCD43E94CA}" presName="Name37" presStyleLbl="parChTrans1D3" presStyleIdx="1" presStyleCnt="3"/>
      <dgm:spPr/>
      <dgm:t>
        <a:bodyPr/>
        <a:lstStyle/>
        <a:p>
          <a:endParaRPr lang="en-US"/>
        </a:p>
      </dgm:t>
    </dgm:pt>
    <dgm:pt modelId="{4DC11C6E-FECF-4084-832C-61C61932C7D1}" type="pres">
      <dgm:prSet presAssocID="{435FF707-4D4E-4C34-9AFC-19693030C36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503700-E39F-46EF-966B-F42F8C76F6E0}" type="pres">
      <dgm:prSet presAssocID="{435FF707-4D4E-4C34-9AFC-19693030C36E}" presName="rootComposite" presStyleCnt="0"/>
      <dgm:spPr/>
      <dgm:t>
        <a:bodyPr/>
        <a:lstStyle/>
        <a:p>
          <a:endParaRPr lang="en-US"/>
        </a:p>
      </dgm:t>
    </dgm:pt>
    <dgm:pt modelId="{12F7829C-A51F-4832-816E-325D802B3074}" type="pres">
      <dgm:prSet presAssocID="{435FF707-4D4E-4C34-9AFC-19693030C36E}" presName="rootText" presStyleLbl="node3" presStyleIdx="1" presStyleCnt="3" custLinFactX="49973" custLinFactNeighborX="100000" custLinFactNeighborY="-50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9EC06B-670D-4D80-836F-46A58E11E317}" type="pres">
      <dgm:prSet presAssocID="{435FF707-4D4E-4C34-9AFC-19693030C36E}" presName="rootConnector" presStyleLbl="node3" presStyleIdx="1" presStyleCnt="3"/>
      <dgm:spPr/>
      <dgm:t>
        <a:bodyPr/>
        <a:lstStyle/>
        <a:p>
          <a:endParaRPr lang="en-US"/>
        </a:p>
      </dgm:t>
    </dgm:pt>
    <dgm:pt modelId="{7AA7B867-A1E3-4B10-8ACD-7115F7B22DA6}" type="pres">
      <dgm:prSet presAssocID="{435FF707-4D4E-4C34-9AFC-19693030C36E}" presName="hierChild4" presStyleCnt="0"/>
      <dgm:spPr/>
      <dgm:t>
        <a:bodyPr/>
        <a:lstStyle/>
        <a:p>
          <a:endParaRPr lang="en-US"/>
        </a:p>
      </dgm:t>
    </dgm:pt>
    <dgm:pt modelId="{F494AD40-9299-491D-B38D-8AAF03F74FD9}" type="pres">
      <dgm:prSet presAssocID="{4610C78D-F9A7-4208-99E0-64CA26F6CCDA}" presName="Name37" presStyleLbl="parChTrans1D4" presStyleIdx="2" presStyleCnt="4"/>
      <dgm:spPr/>
      <dgm:t>
        <a:bodyPr/>
        <a:lstStyle/>
        <a:p>
          <a:endParaRPr lang="en-US"/>
        </a:p>
      </dgm:t>
    </dgm:pt>
    <dgm:pt modelId="{3741D38F-7520-4502-99E3-B2FF3EB960CA}" type="pres">
      <dgm:prSet presAssocID="{87214CB5-B3EE-40E8-88DD-B10154D2DFE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16C31E3-4B4F-4A95-8221-83815FFF772E}" type="pres">
      <dgm:prSet presAssocID="{87214CB5-B3EE-40E8-88DD-B10154D2DFEF}" presName="rootComposite" presStyleCnt="0"/>
      <dgm:spPr/>
      <dgm:t>
        <a:bodyPr/>
        <a:lstStyle/>
        <a:p>
          <a:endParaRPr lang="en-US"/>
        </a:p>
      </dgm:t>
    </dgm:pt>
    <dgm:pt modelId="{896FA806-3A9F-49AD-AB5D-17E4E68307D2}" type="pres">
      <dgm:prSet presAssocID="{87214CB5-B3EE-40E8-88DD-B10154D2DFEF}" presName="rootText" presStyleLbl="node4" presStyleIdx="2" presStyleCnt="4" custLinFactX="48137" custLinFactNeighborX="100000" custLinFactNeighborY="-50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851A9-739C-4119-8023-774B34B70D42}" type="pres">
      <dgm:prSet presAssocID="{87214CB5-B3EE-40E8-88DD-B10154D2DFEF}" presName="rootConnector" presStyleLbl="node4" presStyleIdx="2" presStyleCnt="4"/>
      <dgm:spPr/>
      <dgm:t>
        <a:bodyPr/>
        <a:lstStyle/>
        <a:p>
          <a:endParaRPr lang="en-US"/>
        </a:p>
      </dgm:t>
    </dgm:pt>
    <dgm:pt modelId="{C2E87219-9B94-4F8B-8353-40CAD53B3CAA}" type="pres">
      <dgm:prSet presAssocID="{87214CB5-B3EE-40E8-88DD-B10154D2DFEF}" presName="hierChild4" presStyleCnt="0"/>
      <dgm:spPr/>
      <dgm:t>
        <a:bodyPr/>
        <a:lstStyle/>
        <a:p>
          <a:endParaRPr lang="en-US"/>
        </a:p>
      </dgm:t>
    </dgm:pt>
    <dgm:pt modelId="{2F5EF105-9F1F-4498-97A4-B1FE3943EC53}" type="pres">
      <dgm:prSet presAssocID="{87214CB5-B3EE-40E8-88DD-B10154D2DFEF}" presName="hierChild5" presStyleCnt="0"/>
      <dgm:spPr/>
      <dgm:t>
        <a:bodyPr/>
        <a:lstStyle/>
        <a:p>
          <a:endParaRPr lang="en-US"/>
        </a:p>
      </dgm:t>
    </dgm:pt>
    <dgm:pt modelId="{894C84E1-EE8C-469E-BC9F-8B8EA8C451B6}" type="pres">
      <dgm:prSet presAssocID="{DC80228C-686E-460C-809D-B4B0CF854DF2}" presName="Name37" presStyleLbl="parChTrans1D4" presStyleIdx="3" presStyleCnt="4"/>
      <dgm:spPr/>
      <dgm:t>
        <a:bodyPr/>
        <a:lstStyle/>
        <a:p>
          <a:endParaRPr lang="en-US"/>
        </a:p>
      </dgm:t>
    </dgm:pt>
    <dgm:pt modelId="{7DE3E9BC-7A0A-4D1B-A73A-4698531CC215}" type="pres">
      <dgm:prSet presAssocID="{AB1E71D4-2AC7-4E6F-966E-F76A6555E8E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5A5346F-C6FF-4FB5-89C6-F44F5634EA93}" type="pres">
      <dgm:prSet presAssocID="{AB1E71D4-2AC7-4E6F-966E-F76A6555E8EA}" presName="rootComposite" presStyleCnt="0"/>
      <dgm:spPr/>
      <dgm:t>
        <a:bodyPr/>
        <a:lstStyle/>
        <a:p>
          <a:endParaRPr lang="en-US"/>
        </a:p>
      </dgm:t>
    </dgm:pt>
    <dgm:pt modelId="{88007A24-7CE2-4C3E-A61A-E63DAA045D1F}" type="pres">
      <dgm:prSet presAssocID="{AB1E71D4-2AC7-4E6F-966E-F76A6555E8EA}" presName="rootText" presStyleLbl="node4" presStyleIdx="3" presStyleCnt="4" custLinFactX="48137" custLinFactNeighborX="100000" custLinFactNeighborY="-50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989B20-4D7B-4798-B20D-70D416472595}" type="pres">
      <dgm:prSet presAssocID="{AB1E71D4-2AC7-4E6F-966E-F76A6555E8EA}" presName="rootConnector" presStyleLbl="node4" presStyleIdx="3" presStyleCnt="4"/>
      <dgm:spPr/>
      <dgm:t>
        <a:bodyPr/>
        <a:lstStyle/>
        <a:p>
          <a:endParaRPr lang="en-US"/>
        </a:p>
      </dgm:t>
    </dgm:pt>
    <dgm:pt modelId="{A9F3B2A9-B90C-46E9-B2FF-601B3C8E54E1}" type="pres">
      <dgm:prSet presAssocID="{AB1E71D4-2AC7-4E6F-966E-F76A6555E8EA}" presName="hierChild4" presStyleCnt="0"/>
      <dgm:spPr/>
      <dgm:t>
        <a:bodyPr/>
        <a:lstStyle/>
        <a:p>
          <a:endParaRPr lang="en-US"/>
        </a:p>
      </dgm:t>
    </dgm:pt>
    <dgm:pt modelId="{09A774EC-F114-4D17-84F5-AA338C4B878D}" type="pres">
      <dgm:prSet presAssocID="{AB1E71D4-2AC7-4E6F-966E-F76A6555E8EA}" presName="hierChild5" presStyleCnt="0"/>
      <dgm:spPr/>
      <dgm:t>
        <a:bodyPr/>
        <a:lstStyle/>
        <a:p>
          <a:endParaRPr lang="en-US"/>
        </a:p>
      </dgm:t>
    </dgm:pt>
    <dgm:pt modelId="{69C3B9D4-C5F8-424B-98DA-B036116139A6}" type="pres">
      <dgm:prSet presAssocID="{435FF707-4D4E-4C34-9AFC-19693030C36E}" presName="hierChild5" presStyleCnt="0"/>
      <dgm:spPr/>
      <dgm:t>
        <a:bodyPr/>
        <a:lstStyle/>
        <a:p>
          <a:endParaRPr lang="en-US"/>
        </a:p>
      </dgm:t>
    </dgm:pt>
    <dgm:pt modelId="{A8C94F15-63A2-47B3-8C6B-E2960CE17FF2}" type="pres">
      <dgm:prSet presAssocID="{65B562B4-413A-4ADB-9403-1D6877624FCB}" presName="hierChild5" presStyleCnt="0"/>
      <dgm:spPr/>
      <dgm:t>
        <a:bodyPr/>
        <a:lstStyle/>
        <a:p>
          <a:endParaRPr lang="en-US"/>
        </a:p>
      </dgm:t>
    </dgm:pt>
    <dgm:pt modelId="{F2494F83-F8FC-40D3-B40A-851F2AC456B0}" type="pres">
      <dgm:prSet presAssocID="{623312AE-B12F-46AC-9DBB-F7773E5CF467}" presName="Name37" presStyleLbl="parChTrans1D2" presStyleIdx="1" presStyleCnt="2"/>
      <dgm:spPr/>
      <dgm:t>
        <a:bodyPr/>
        <a:lstStyle/>
        <a:p>
          <a:endParaRPr lang="en-US"/>
        </a:p>
      </dgm:t>
    </dgm:pt>
    <dgm:pt modelId="{BEC10373-E75A-42FA-92C1-AD9ED54CBFCB}" type="pres">
      <dgm:prSet presAssocID="{EE9F59A9-364F-4F82-8057-E1905EF39CDA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62E2FB34-5542-4A64-A595-68D78DC78239}" type="pres">
      <dgm:prSet presAssocID="{EE9F59A9-364F-4F82-8057-E1905EF39CDA}" presName="rootComposite" presStyleCnt="0"/>
      <dgm:spPr/>
      <dgm:t>
        <a:bodyPr/>
        <a:lstStyle/>
        <a:p>
          <a:endParaRPr lang="en-US"/>
        </a:p>
      </dgm:t>
    </dgm:pt>
    <dgm:pt modelId="{24D2C068-6E7B-4CEF-8600-585D71FD31C8}" type="pres">
      <dgm:prSet presAssocID="{EE9F59A9-364F-4F82-8057-E1905EF39CDA}" presName="rootText" presStyleLbl="node2" presStyleIdx="1" presStyleCnt="2" custLinFactX="-100000" custLinFactNeighborX="-104921" custLinFactNeighborY="-70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825372-BAF5-4D92-B5BB-715FA35A1115}" type="pres">
      <dgm:prSet presAssocID="{EE9F59A9-364F-4F82-8057-E1905EF39CDA}" presName="rootConnector" presStyleLbl="node2" presStyleIdx="1" presStyleCnt="2"/>
      <dgm:spPr/>
      <dgm:t>
        <a:bodyPr/>
        <a:lstStyle/>
        <a:p>
          <a:endParaRPr lang="en-US"/>
        </a:p>
      </dgm:t>
    </dgm:pt>
    <dgm:pt modelId="{12C8950F-4033-4A87-9A34-30DC929DFDE2}" type="pres">
      <dgm:prSet presAssocID="{EE9F59A9-364F-4F82-8057-E1905EF39CDA}" presName="hierChild4" presStyleCnt="0"/>
      <dgm:spPr/>
      <dgm:t>
        <a:bodyPr/>
        <a:lstStyle/>
        <a:p>
          <a:endParaRPr lang="en-US"/>
        </a:p>
      </dgm:t>
    </dgm:pt>
    <dgm:pt modelId="{7A1305B4-6945-47D0-A895-F6BC0D84EBA3}" type="pres">
      <dgm:prSet presAssocID="{61C0CECC-8D30-43ED-980E-E3380A3C1271}" presName="Name50" presStyleLbl="parChTrans1D3" presStyleIdx="2" presStyleCnt="3"/>
      <dgm:spPr/>
      <dgm:t>
        <a:bodyPr/>
        <a:lstStyle/>
        <a:p>
          <a:endParaRPr lang="en-US"/>
        </a:p>
      </dgm:t>
    </dgm:pt>
    <dgm:pt modelId="{E108C841-E13F-40D8-8157-D5569675FDDF}" type="pres">
      <dgm:prSet presAssocID="{1441144C-2029-4655-982A-59966201DFD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2088767-A9CF-4932-85C1-277BDFB02D32}" type="pres">
      <dgm:prSet presAssocID="{1441144C-2029-4655-982A-59966201DFD5}" presName="rootComposite" presStyleCnt="0"/>
      <dgm:spPr/>
      <dgm:t>
        <a:bodyPr/>
        <a:lstStyle/>
        <a:p>
          <a:endParaRPr lang="en-US"/>
        </a:p>
      </dgm:t>
    </dgm:pt>
    <dgm:pt modelId="{E8F29138-48E6-4E13-9D01-FBE94F7D91DB}" type="pres">
      <dgm:prSet presAssocID="{1441144C-2029-4655-982A-59966201DFD5}" presName="rootText" presStyleLbl="node3" presStyleIdx="2" presStyleCnt="3" custScaleX="106597" custLinFactX="-100000" custLinFactNeighborX="-110056" custLinFactNeighborY="575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4ABD2E-9367-4A69-8190-3D46C6F27DAC}" type="pres">
      <dgm:prSet presAssocID="{1441144C-2029-4655-982A-59966201DFD5}" presName="rootConnector" presStyleLbl="node3" presStyleIdx="2" presStyleCnt="3"/>
      <dgm:spPr/>
      <dgm:t>
        <a:bodyPr/>
        <a:lstStyle/>
        <a:p>
          <a:endParaRPr lang="en-US"/>
        </a:p>
      </dgm:t>
    </dgm:pt>
    <dgm:pt modelId="{635F0D40-8A72-4B43-8CF2-BE2FA14D73C8}" type="pres">
      <dgm:prSet presAssocID="{1441144C-2029-4655-982A-59966201DFD5}" presName="hierChild4" presStyleCnt="0"/>
      <dgm:spPr/>
      <dgm:t>
        <a:bodyPr/>
        <a:lstStyle/>
        <a:p>
          <a:endParaRPr lang="en-US"/>
        </a:p>
      </dgm:t>
    </dgm:pt>
    <dgm:pt modelId="{DB72BC77-809A-4214-B3B0-7D74F03BB080}" type="pres">
      <dgm:prSet presAssocID="{1441144C-2029-4655-982A-59966201DFD5}" presName="hierChild5" presStyleCnt="0"/>
      <dgm:spPr/>
      <dgm:t>
        <a:bodyPr/>
        <a:lstStyle/>
        <a:p>
          <a:endParaRPr lang="en-US"/>
        </a:p>
      </dgm:t>
    </dgm:pt>
    <dgm:pt modelId="{71874CE5-2258-4FC4-84FF-9F4FAB267DE9}" type="pres">
      <dgm:prSet presAssocID="{EE9F59A9-364F-4F82-8057-E1905EF39CDA}" presName="hierChild5" presStyleCnt="0"/>
      <dgm:spPr/>
      <dgm:t>
        <a:bodyPr/>
        <a:lstStyle/>
        <a:p>
          <a:endParaRPr lang="en-US"/>
        </a:p>
      </dgm:t>
    </dgm:pt>
    <dgm:pt modelId="{EF037741-00EC-4BA6-BBAE-EDCA9DA0CA03}" type="pres">
      <dgm:prSet presAssocID="{A776683C-A542-4DA2-8B65-DCD310563896}" presName="hierChild3" presStyleCnt="0"/>
      <dgm:spPr/>
      <dgm:t>
        <a:bodyPr/>
        <a:lstStyle/>
        <a:p>
          <a:endParaRPr lang="en-US"/>
        </a:p>
      </dgm:t>
    </dgm:pt>
  </dgm:ptLst>
  <dgm:cxnLst>
    <dgm:cxn modelId="{A2A7F3E7-C305-404F-A3A2-1A087CB48952}" srcId="{FDA8FBEF-A591-4E47-8F6C-43C83DF03A74}" destId="{4D62F7C6-4FFD-4055-9076-E549790470A0}" srcOrd="0" destOrd="0" parTransId="{84236075-7A85-4110-8BA0-3A9C8C8C0D3E}" sibTransId="{014FA8E2-21CA-464F-AC09-D0E3FBA85B59}"/>
    <dgm:cxn modelId="{68351643-775B-4A18-8796-4236DC6DD375}" type="presOf" srcId="{87214CB5-B3EE-40E8-88DD-B10154D2DFEF}" destId="{CE5851A9-739C-4119-8023-774B34B70D42}" srcOrd="1" destOrd="0" presId="urn:microsoft.com/office/officeart/2005/8/layout/orgChart1"/>
    <dgm:cxn modelId="{CB97E683-AA45-4E09-B9BF-B3788CBF1BEE}" type="presOf" srcId="{A776683C-A542-4DA2-8B65-DCD310563896}" destId="{2284CD9F-1D19-442B-9860-12CBDD145979}" srcOrd="1" destOrd="0" presId="urn:microsoft.com/office/officeart/2005/8/layout/orgChart1"/>
    <dgm:cxn modelId="{BFF727A8-F58C-47D5-9E41-2E5CE7BB943D}" type="presOf" srcId="{435FF707-4D4E-4C34-9AFC-19693030C36E}" destId="{12F7829C-A51F-4832-816E-325D802B3074}" srcOrd="0" destOrd="0" presId="urn:microsoft.com/office/officeart/2005/8/layout/orgChart1"/>
    <dgm:cxn modelId="{BD816959-2CD1-4B9D-A1AD-6F7FDA0CF7A0}" srcId="{EE9F59A9-364F-4F82-8057-E1905EF39CDA}" destId="{1441144C-2029-4655-982A-59966201DFD5}" srcOrd="0" destOrd="0" parTransId="{61C0CECC-8D30-43ED-980E-E3380A3C1271}" sibTransId="{DFD174D2-8946-493E-9145-FA4C099DF082}"/>
    <dgm:cxn modelId="{B5818D6D-4AD5-427F-B144-A6E5E9CBC7D4}" type="presOf" srcId="{F36DEA78-FDA8-4D5F-9CD6-E62F26BCEDC6}" destId="{8A57DB21-615B-4C4A-A7A3-08C3E87F73DD}" srcOrd="0" destOrd="0" presId="urn:microsoft.com/office/officeart/2005/8/layout/orgChart1"/>
    <dgm:cxn modelId="{8B3F9676-6EC4-4E2E-AF60-2A568815CD3A}" type="presOf" srcId="{DC80228C-686E-460C-809D-B4B0CF854DF2}" destId="{894C84E1-EE8C-469E-BC9F-8B8EA8C451B6}" srcOrd="0" destOrd="0" presId="urn:microsoft.com/office/officeart/2005/8/layout/orgChart1"/>
    <dgm:cxn modelId="{81A18DFE-0D7A-44C1-A724-1AAA4D2D25E9}" type="presOf" srcId="{87214CB5-B3EE-40E8-88DD-B10154D2DFEF}" destId="{896FA806-3A9F-49AD-AB5D-17E4E68307D2}" srcOrd="0" destOrd="0" presId="urn:microsoft.com/office/officeart/2005/8/layout/orgChart1"/>
    <dgm:cxn modelId="{751193A8-6078-49EB-A469-7ACF4BBFCFBB}" type="presOf" srcId="{435FF707-4D4E-4C34-9AFC-19693030C36E}" destId="{E39EC06B-670D-4D80-836F-46A58E11E317}" srcOrd="1" destOrd="0" presId="urn:microsoft.com/office/officeart/2005/8/layout/orgChart1"/>
    <dgm:cxn modelId="{D4AE4CC5-B88F-4AD4-A8DE-69CAB0F6EFB0}" type="presOf" srcId="{1441144C-2029-4655-982A-59966201DFD5}" destId="{E8F29138-48E6-4E13-9D01-FBE94F7D91DB}" srcOrd="0" destOrd="0" presId="urn:microsoft.com/office/officeart/2005/8/layout/orgChart1"/>
    <dgm:cxn modelId="{5D0F71BC-BB76-473D-A05D-376D40955A15}" type="presOf" srcId="{C9C68A07-09B4-455B-9092-5811AA4CE989}" destId="{80BAC3B6-E2E7-4DD9-8199-4E47395CCE8B}" srcOrd="0" destOrd="0" presId="urn:microsoft.com/office/officeart/2005/8/layout/orgChart1"/>
    <dgm:cxn modelId="{0F90E371-1ACF-4C97-8F48-4BDB47036EB0}" type="presOf" srcId="{61C0CECC-8D30-43ED-980E-E3380A3C1271}" destId="{7A1305B4-6945-47D0-A895-F6BC0D84EBA3}" srcOrd="0" destOrd="0" presId="urn:microsoft.com/office/officeart/2005/8/layout/orgChart1"/>
    <dgm:cxn modelId="{222EC25B-63BF-4413-B4A5-6BA84CF4683B}" srcId="{A776683C-A542-4DA2-8B65-DCD310563896}" destId="{65B562B4-413A-4ADB-9403-1D6877624FCB}" srcOrd="0" destOrd="0" parTransId="{C9C68A07-09B4-455B-9092-5811AA4CE989}" sibTransId="{8ADCAD3E-ABE6-4977-A351-4DBC794CA31F}"/>
    <dgm:cxn modelId="{DF592B1D-8A19-4926-99A2-37FECE0322A0}" type="presOf" srcId="{4D62F7C6-4FFD-4055-9076-E549790470A0}" destId="{9820D8FB-73ED-4E04-BEAD-FAD08646D7CD}" srcOrd="0" destOrd="0" presId="urn:microsoft.com/office/officeart/2005/8/layout/orgChart1"/>
    <dgm:cxn modelId="{2F4C70AE-05B5-4E8E-9FF6-B8648F870EAE}" type="presOf" srcId="{E273B617-E8D3-44A4-8043-95AC785BF816}" destId="{DB6D2814-0B21-46BE-BFA2-73DC464A99E7}" srcOrd="0" destOrd="0" presId="urn:microsoft.com/office/officeart/2005/8/layout/orgChart1"/>
    <dgm:cxn modelId="{2F2040AE-81C9-4B6D-BFBD-E846538D55B0}" srcId="{435FF707-4D4E-4C34-9AFC-19693030C36E}" destId="{AB1E71D4-2AC7-4E6F-966E-F76A6555E8EA}" srcOrd="1" destOrd="0" parTransId="{DC80228C-686E-460C-809D-B4B0CF854DF2}" sibTransId="{B5032438-3868-4892-BEE8-2888611D217E}"/>
    <dgm:cxn modelId="{CDF6F1E4-0831-4844-9754-B07833476E7A}" type="presOf" srcId="{1441144C-2029-4655-982A-59966201DFD5}" destId="{204ABD2E-9367-4A69-8190-3D46C6F27DAC}" srcOrd="1" destOrd="0" presId="urn:microsoft.com/office/officeart/2005/8/layout/orgChart1"/>
    <dgm:cxn modelId="{53A21B19-0F5F-420D-A2EF-4A28B9E00474}" type="presOf" srcId="{EE9F59A9-364F-4F82-8057-E1905EF39CDA}" destId="{24D2C068-6E7B-4CEF-8600-585D71FD31C8}" srcOrd="0" destOrd="0" presId="urn:microsoft.com/office/officeart/2005/8/layout/orgChart1"/>
    <dgm:cxn modelId="{B4CC09BB-BC15-42E2-A8AC-B9EB46951C66}" srcId="{BE71C9DF-6CEE-48CA-9D77-96DF4749068D}" destId="{A776683C-A542-4DA2-8B65-DCD310563896}" srcOrd="0" destOrd="0" parTransId="{D275A124-2613-4E0F-B9F4-D968916FADC1}" sibTransId="{E10CD2C9-4353-4F3A-B26C-8CF28A1FDAB1}"/>
    <dgm:cxn modelId="{BE0C6ADE-4925-420F-B0CF-C48A1DF45042}" type="presOf" srcId="{E6AEFA6C-6B8F-4073-B138-4FF222EAADE6}" destId="{442C50B3-918E-4DD5-8DFA-823AD35E0F97}" srcOrd="0" destOrd="0" presId="urn:microsoft.com/office/officeart/2005/8/layout/orgChart1"/>
    <dgm:cxn modelId="{52EA6101-83CE-4349-A11A-07455B8491D1}" type="presOf" srcId="{AB1E71D4-2AC7-4E6F-966E-F76A6555E8EA}" destId="{88007A24-7CE2-4C3E-A61A-E63DAA045D1F}" srcOrd="0" destOrd="0" presId="urn:microsoft.com/office/officeart/2005/8/layout/orgChart1"/>
    <dgm:cxn modelId="{8162D7D4-9FD0-4817-97B5-2802C96042B3}" srcId="{A776683C-A542-4DA2-8B65-DCD310563896}" destId="{EE9F59A9-364F-4F82-8057-E1905EF39CDA}" srcOrd="1" destOrd="0" parTransId="{623312AE-B12F-46AC-9DBB-F7773E5CF467}" sibTransId="{F57AA14E-A393-403A-9970-BC965B3855EF}"/>
    <dgm:cxn modelId="{B82FE0C9-0E79-457D-B9CB-FD5F6D40C2B0}" type="presOf" srcId="{BE71C9DF-6CEE-48CA-9D77-96DF4749068D}" destId="{3E20750B-9FE1-42BC-AD8A-250FD044E71C}" srcOrd="0" destOrd="0" presId="urn:microsoft.com/office/officeart/2005/8/layout/orgChart1"/>
    <dgm:cxn modelId="{49208192-B7B9-4B74-A91B-CA81D154FD02}" srcId="{435FF707-4D4E-4C34-9AFC-19693030C36E}" destId="{87214CB5-B3EE-40E8-88DD-B10154D2DFEF}" srcOrd="0" destOrd="0" parTransId="{4610C78D-F9A7-4208-99E0-64CA26F6CCDA}" sibTransId="{344D307A-DFC9-479F-A805-AC716255C66B}"/>
    <dgm:cxn modelId="{475AB57F-4F0B-4C89-9EDA-30335E826220}" type="presOf" srcId="{4D62F7C6-4FFD-4055-9076-E549790470A0}" destId="{456EDB8D-8B9B-40F0-8EDF-0C0AA7BF7698}" srcOrd="1" destOrd="0" presId="urn:microsoft.com/office/officeart/2005/8/layout/orgChart1"/>
    <dgm:cxn modelId="{588A3ED2-FDFC-40BD-8753-046F97CA4C1F}" srcId="{65B562B4-413A-4ADB-9403-1D6877624FCB}" destId="{FDA8FBEF-A591-4E47-8F6C-43C83DF03A74}" srcOrd="0" destOrd="0" parTransId="{E273B617-E8D3-44A4-8043-95AC785BF816}" sibTransId="{C4D5C4D6-2F79-4F9D-9270-A9C72AAC85D7}"/>
    <dgm:cxn modelId="{F170FEDD-DA95-4C31-AB57-013533ACE765}" type="presOf" srcId="{FDA8FBEF-A591-4E47-8F6C-43C83DF03A74}" destId="{8D8147E6-D671-4A7E-8BF1-CE47BB981C7B}" srcOrd="1" destOrd="0" presId="urn:microsoft.com/office/officeart/2005/8/layout/orgChart1"/>
    <dgm:cxn modelId="{495BE284-4735-47B0-9BDB-484D49F3D0EA}" type="presOf" srcId="{65B562B4-413A-4ADB-9403-1D6877624FCB}" destId="{8868A199-DBB7-4900-A06B-78BAF08A99AF}" srcOrd="0" destOrd="0" presId="urn:microsoft.com/office/officeart/2005/8/layout/orgChart1"/>
    <dgm:cxn modelId="{583E54AF-C692-4DC8-B7BC-07691B78D7D3}" type="presOf" srcId="{84236075-7A85-4110-8BA0-3A9C8C8C0D3E}" destId="{1CC922F9-9675-4F7B-8B1E-DE2D562E3E27}" srcOrd="0" destOrd="0" presId="urn:microsoft.com/office/officeart/2005/8/layout/orgChart1"/>
    <dgm:cxn modelId="{2193DC91-DD65-42F8-A59F-A69939699C4D}" type="presOf" srcId="{A776683C-A542-4DA2-8B65-DCD310563896}" destId="{DADEB1DD-E857-4391-AFA0-888DBA248CEC}" srcOrd="0" destOrd="0" presId="urn:microsoft.com/office/officeart/2005/8/layout/orgChart1"/>
    <dgm:cxn modelId="{8D9C695F-DBDB-449E-8C59-5E037DACC21C}" type="presOf" srcId="{F36DEA78-FDA8-4D5F-9CD6-E62F26BCEDC6}" destId="{4DF73E3A-635D-4660-B6A2-0EB2712A67BB}" srcOrd="1" destOrd="0" presId="urn:microsoft.com/office/officeart/2005/8/layout/orgChart1"/>
    <dgm:cxn modelId="{F9628B5A-D100-4589-BB6B-900DA4B8563F}" srcId="{65B562B4-413A-4ADB-9403-1D6877624FCB}" destId="{435FF707-4D4E-4C34-9AFC-19693030C36E}" srcOrd="1" destOrd="0" parTransId="{F72EB83E-2802-4F9B-A278-FABCD43E94CA}" sibTransId="{64E0B525-6CB9-4D74-974A-523E1C4F881C}"/>
    <dgm:cxn modelId="{1809EA64-7C88-4DDB-AC62-E4E787B3EC8F}" type="presOf" srcId="{4610C78D-F9A7-4208-99E0-64CA26F6CCDA}" destId="{F494AD40-9299-491D-B38D-8AAF03F74FD9}" srcOrd="0" destOrd="0" presId="urn:microsoft.com/office/officeart/2005/8/layout/orgChart1"/>
    <dgm:cxn modelId="{A79F87F9-5E1D-4472-97C4-78F1E2AE822C}" type="presOf" srcId="{F72EB83E-2802-4F9B-A278-FABCD43E94CA}" destId="{F02275E4-364F-4510-8659-EE6B865A07C8}" srcOrd="0" destOrd="0" presId="urn:microsoft.com/office/officeart/2005/8/layout/orgChart1"/>
    <dgm:cxn modelId="{C47329BF-A487-4E37-A11D-145A7FC745BD}" type="presOf" srcId="{FDA8FBEF-A591-4E47-8F6C-43C83DF03A74}" destId="{DB12B29A-6AC8-4ED1-AA5B-B0796CD525E0}" srcOrd="0" destOrd="0" presId="urn:microsoft.com/office/officeart/2005/8/layout/orgChart1"/>
    <dgm:cxn modelId="{739615CF-DA2D-41CD-B486-2359873A8353}" type="presOf" srcId="{623312AE-B12F-46AC-9DBB-F7773E5CF467}" destId="{F2494F83-F8FC-40D3-B40A-851F2AC456B0}" srcOrd="0" destOrd="0" presId="urn:microsoft.com/office/officeart/2005/8/layout/orgChart1"/>
    <dgm:cxn modelId="{8043380D-1F30-4D1F-8580-49D7B2071628}" srcId="{FDA8FBEF-A591-4E47-8F6C-43C83DF03A74}" destId="{F36DEA78-FDA8-4D5F-9CD6-E62F26BCEDC6}" srcOrd="1" destOrd="0" parTransId="{E6AEFA6C-6B8F-4073-B138-4FF222EAADE6}" sibTransId="{32A3E150-573A-43BB-9B56-05432C3347A7}"/>
    <dgm:cxn modelId="{6BAEEBD5-EDD6-46E5-B37E-29D052962F35}" type="presOf" srcId="{AB1E71D4-2AC7-4E6F-966E-F76A6555E8EA}" destId="{C4989B20-4D7B-4798-B20D-70D416472595}" srcOrd="1" destOrd="0" presId="urn:microsoft.com/office/officeart/2005/8/layout/orgChart1"/>
    <dgm:cxn modelId="{9F52E711-AD20-45F2-89CE-54DBDAED4956}" type="presOf" srcId="{65B562B4-413A-4ADB-9403-1D6877624FCB}" destId="{CBA762A9-2B59-43D2-8237-4440CD59973E}" srcOrd="1" destOrd="0" presId="urn:microsoft.com/office/officeart/2005/8/layout/orgChart1"/>
    <dgm:cxn modelId="{93AF8B55-2978-4BD3-86A3-16391CD790AB}" type="presOf" srcId="{EE9F59A9-364F-4F82-8057-E1905EF39CDA}" destId="{B0825372-BAF5-4D92-B5BB-715FA35A1115}" srcOrd="1" destOrd="0" presId="urn:microsoft.com/office/officeart/2005/8/layout/orgChart1"/>
    <dgm:cxn modelId="{B06C7E30-21BA-423F-8D03-2D282018CE92}" type="presParOf" srcId="{3E20750B-9FE1-42BC-AD8A-250FD044E71C}" destId="{5D2C1BCC-A779-4068-B59E-D2DB91604B0A}" srcOrd="0" destOrd="0" presId="urn:microsoft.com/office/officeart/2005/8/layout/orgChart1"/>
    <dgm:cxn modelId="{53F5CCCE-BBEC-4666-AE2A-4E260618CF26}" type="presParOf" srcId="{5D2C1BCC-A779-4068-B59E-D2DB91604B0A}" destId="{078CE77D-5552-4BEE-86E3-58B4B82A2D21}" srcOrd="0" destOrd="0" presId="urn:microsoft.com/office/officeart/2005/8/layout/orgChart1"/>
    <dgm:cxn modelId="{EC91FB07-C6E7-4D0D-B226-53B173BA7040}" type="presParOf" srcId="{078CE77D-5552-4BEE-86E3-58B4B82A2D21}" destId="{DADEB1DD-E857-4391-AFA0-888DBA248CEC}" srcOrd="0" destOrd="0" presId="urn:microsoft.com/office/officeart/2005/8/layout/orgChart1"/>
    <dgm:cxn modelId="{1157F624-1421-4429-B2CD-2157969E427C}" type="presParOf" srcId="{078CE77D-5552-4BEE-86E3-58B4B82A2D21}" destId="{2284CD9F-1D19-442B-9860-12CBDD145979}" srcOrd="1" destOrd="0" presId="urn:microsoft.com/office/officeart/2005/8/layout/orgChart1"/>
    <dgm:cxn modelId="{8DE554F9-0C1C-4321-8A19-012562907266}" type="presParOf" srcId="{5D2C1BCC-A779-4068-B59E-D2DB91604B0A}" destId="{61B72614-BA4F-4D7F-A956-A2E44F8DE698}" srcOrd="1" destOrd="0" presId="urn:microsoft.com/office/officeart/2005/8/layout/orgChart1"/>
    <dgm:cxn modelId="{6AEE0929-7AD2-4371-B7F7-A352D8CFC3F9}" type="presParOf" srcId="{61B72614-BA4F-4D7F-A956-A2E44F8DE698}" destId="{80BAC3B6-E2E7-4DD9-8199-4E47395CCE8B}" srcOrd="0" destOrd="0" presId="urn:microsoft.com/office/officeart/2005/8/layout/orgChart1"/>
    <dgm:cxn modelId="{17D9870A-3C55-4E71-85B8-35813DCF8B68}" type="presParOf" srcId="{61B72614-BA4F-4D7F-A956-A2E44F8DE698}" destId="{4CE3ABF6-E7E0-4EC9-8C36-40F6609F4B4C}" srcOrd="1" destOrd="0" presId="urn:microsoft.com/office/officeart/2005/8/layout/orgChart1"/>
    <dgm:cxn modelId="{3F297DCF-BC64-4B17-BE6E-08ED4B9D3C95}" type="presParOf" srcId="{4CE3ABF6-E7E0-4EC9-8C36-40F6609F4B4C}" destId="{F9C2DD3A-0A39-41C6-917A-4BC1FB8C6FEF}" srcOrd="0" destOrd="0" presId="urn:microsoft.com/office/officeart/2005/8/layout/orgChart1"/>
    <dgm:cxn modelId="{D881E1AF-C62C-489A-A4CC-B68EABB61139}" type="presParOf" srcId="{F9C2DD3A-0A39-41C6-917A-4BC1FB8C6FEF}" destId="{8868A199-DBB7-4900-A06B-78BAF08A99AF}" srcOrd="0" destOrd="0" presId="urn:microsoft.com/office/officeart/2005/8/layout/orgChart1"/>
    <dgm:cxn modelId="{38852417-F73B-4380-BDDA-7E5B65EB71D8}" type="presParOf" srcId="{F9C2DD3A-0A39-41C6-917A-4BC1FB8C6FEF}" destId="{CBA762A9-2B59-43D2-8237-4440CD59973E}" srcOrd="1" destOrd="0" presId="urn:microsoft.com/office/officeart/2005/8/layout/orgChart1"/>
    <dgm:cxn modelId="{0EE6C411-9169-4CA8-9EF0-06AA841D2B8A}" type="presParOf" srcId="{4CE3ABF6-E7E0-4EC9-8C36-40F6609F4B4C}" destId="{228C583F-3905-4F09-8D5D-7655C9BC7630}" srcOrd="1" destOrd="0" presId="urn:microsoft.com/office/officeart/2005/8/layout/orgChart1"/>
    <dgm:cxn modelId="{AD66FFA3-46AB-4A1A-AA0D-2BB53AC70D23}" type="presParOf" srcId="{228C583F-3905-4F09-8D5D-7655C9BC7630}" destId="{DB6D2814-0B21-46BE-BFA2-73DC464A99E7}" srcOrd="0" destOrd="0" presId="urn:microsoft.com/office/officeart/2005/8/layout/orgChart1"/>
    <dgm:cxn modelId="{37460D9E-17A6-48FA-808C-9778081B463C}" type="presParOf" srcId="{228C583F-3905-4F09-8D5D-7655C9BC7630}" destId="{F8C843A2-1060-4BD6-B899-C6A08C0E4B80}" srcOrd="1" destOrd="0" presId="urn:microsoft.com/office/officeart/2005/8/layout/orgChart1"/>
    <dgm:cxn modelId="{2E137849-98FC-4FBD-A6B0-A5AA3125AA47}" type="presParOf" srcId="{F8C843A2-1060-4BD6-B899-C6A08C0E4B80}" destId="{377851A7-AE68-44AC-983F-0FAAFBF85114}" srcOrd="0" destOrd="0" presId="urn:microsoft.com/office/officeart/2005/8/layout/orgChart1"/>
    <dgm:cxn modelId="{F1188D43-E385-4F33-8C3A-848CB4FF5334}" type="presParOf" srcId="{377851A7-AE68-44AC-983F-0FAAFBF85114}" destId="{DB12B29A-6AC8-4ED1-AA5B-B0796CD525E0}" srcOrd="0" destOrd="0" presId="urn:microsoft.com/office/officeart/2005/8/layout/orgChart1"/>
    <dgm:cxn modelId="{2C496371-6B6D-435C-BADE-413E159E7426}" type="presParOf" srcId="{377851A7-AE68-44AC-983F-0FAAFBF85114}" destId="{8D8147E6-D671-4A7E-8BF1-CE47BB981C7B}" srcOrd="1" destOrd="0" presId="urn:microsoft.com/office/officeart/2005/8/layout/orgChart1"/>
    <dgm:cxn modelId="{6A722307-95F4-46CA-82B2-4A8FF86F1F49}" type="presParOf" srcId="{F8C843A2-1060-4BD6-B899-C6A08C0E4B80}" destId="{8CD39E12-B004-43F8-93BD-1123CBDB2352}" srcOrd="1" destOrd="0" presId="urn:microsoft.com/office/officeart/2005/8/layout/orgChart1"/>
    <dgm:cxn modelId="{17162C34-BDCD-494D-AC64-5F109C020C35}" type="presParOf" srcId="{8CD39E12-B004-43F8-93BD-1123CBDB2352}" destId="{1CC922F9-9675-4F7B-8B1E-DE2D562E3E27}" srcOrd="0" destOrd="0" presId="urn:microsoft.com/office/officeart/2005/8/layout/orgChart1"/>
    <dgm:cxn modelId="{D08050FC-9E67-4ECB-90DB-E18ED7D12EA8}" type="presParOf" srcId="{8CD39E12-B004-43F8-93BD-1123CBDB2352}" destId="{39EC31C9-CBE1-4A8D-A75B-341B9A7BE174}" srcOrd="1" destOrd="0" presId="urn:microsoft.com/office/officeart/2005/8/layout/orgChart1"/>
    <dgm:cxn modelId="{E28F5BF7-CA07-41C6-943E-89A8A0408566}" type="presParOf" srcId="{39EC31C9-CBE1-4A8D-A75B-341B9A7BE174}" destId="{7D973E43-E91D-4C71-B716-A6BDC85A37D7}" srcOrd="0" destOrd="0" presId="urn:microsoft.com/office/officeart/2005/8/layout/orgChart1"/>
    <dgm:cxn modelId="{41F52E79-79DF-442F-BF2F-40D88C8CE414}" type="presParOf" srcId="{7D973E43-E91D-4C71-B716-A6BDC85A37D7}" destId="{9820D8FB-73ED-4E04-BEAD-FAD08646D7CD}" srcOrd="0" destOrd="0" presId="urn:microsoft.com/office/officeart/2005/8/layout/orgChart1"/>
    <dgm:cxn modelId="{C87E9326-8C87-44F6-84C5-1FD1A7BE8227}" type="presParOf" srcId="{7D973E43-E91D-4C71-B716-A6BDC85A37D7}" destId="{456EDB8D-8B9B-40F0-8EDF-0C0AA7BF7698}" srcOrd="1" destOrd="0" presId="urn:microsoft.com/office/officeart/2005/8/layout/orgChart1"/>
    <dgm:cxn modelId="{E03041E5-EEBF-44E2-A4F5-B27638D70DB1}" type="presParOf" srcId="{39EC31C9-CBE1-4A8D-A75B-341B9A7BE174}" destId="{4BFF4319-DED5-41AF-A93D-EC1AEBFEAE83}" srcOrd="1" destOrd="0" presId="urn:microsoft.com/office/officeart/2005/8/layout/orgChart1"/>
    <dgm:cxn modelId="{D166E7B9-ADCF-45FA-BA1A-17E79722796A}" type="presParOf" srcId="{39EC31C9-CBE1-4A8D-A75B-341B9A7BE174}" destId="{1F1DDDB3-6A5A-4CDA-8EE2-1CBF1774BBFC}" srcOrd="2" destOrd="0" presId="urn:microsoft.com/office/officeart/2005/8/layout/orgChart1"/>
    <dgm:cxn modelId="{2DC97550-3806-47D6-A513-880953B16C3D}" type="presParOf" srcId="{8CD39E12-B004-43F8-93BD-1123CBDB2352}" destId="{442C50B3-918E-4DD5-8DFA-823AD35E0F97}" srcOrd="2" destOrd="0" presId="urn:microsoft.com/office/officeart/2005/8/layout/orgChart1"/>
    <dgm:cxn modelId="{D91FB0F8-FFFA-4259-AE40-3BD6298AA275}" type="presParOf" srcId="{8CD39E12-B004-43F8-93BD-1123CBDB2352}" destId="{48EEBDAA-B0DF-408A-B60F-F526947C579D}" srcOrd="3" destOrd="0" presId="urn:microsoft.com/office/officeart/2005/8/layout/orgChart1"/>
    <dgm:cxn modelId="{36D07074-5285-465F-852F-1993BB4DAD52}" type="presParOf" srcId="{48EEBDAA-B0DF-408A-B60F-F526947C579D}" destId="{38C69141-3324-4FD0-8DC0-4F81BFE6B209}" srcOrd="0" destOrd="0" presId="urn:microsoft.com/office/officeart/2005/8/layout/orgChart1"/>
    <dgm:cxn modelId="{50C194F4-1F9C-4807-B952-8B7A3B94C7F7}" type="presParOf" srcId="{38C69141-3324-4FD0-8DC0-4F81BFE6B209}" destId="{8A57DB21-615B-4C4A-A7A3-08C3E87F73DD}" srcOrd="0" destOrd="0" presId="urn:microsoft.com/office/officeart/2005/8/layout/orgChart1"/>
    <dgm:cxn modelId="{1639E788-5DDC-416E-A403-D1B3318E484B}" type="presParOf" srcId="{38C69141-3324-4FD0-8DC0-4F81BFE6B209}" destId="{4DF73E3A-635D-4660-B6A2-0EB2712A67BB}" srcOrd="1" destOrd="0" presId="urn:microsoft.com/office/officeart/2005/8/layout/orgChart1"/>
    <dgm:cxn modelId="{64A43EA1-CFAE-41E9-9C07-D6FD0FD028CC}" type="presParOf" srcId="{48EEBDAA-B0DF-408A-B60F-F526947C579D}" destId="{ABA5CEC7-AA29-4D8F-B764-97C20DB2CE00}" srcOrd="1" destOrd="0" presId="urn:microsoft.com/office/officeart/2005/8/layout/orgChart1"/>
    <dgm:cxn modelId="{14BCB651-25F7-4D02-A35E-41016214CFC0}" type="presParOf" srcId="{48EEBDAA-B0DF-408A-B60F-F526947C579D}" destId="{8C0136BE-8246-4FEA-9711-8F18F6B54642}" srcOrd="2" destOrd="0" presId="urn:microsoft.com/office/officeart/2005/8/layout/orgChart1"/>
    <dgm:cxn modelId="{58BF1C45-386A-4676-B26D-5388D4608B9B}" type="presParOf" srcId="{F8C843A2-1060-4BD6-B899-C6A08C0E4B80}" destId="{1BE806E4-BCB6-44B3-90A7-E2A94E931FFD}" srcOrd="2" destOrd="0" presId="urn:microsoft.com/office/officeart/2005/8/layout/orgChart1"/>
    <dgm:cxn modelId="{213B888B-3ABE-40ED-BC87-46795E6B2565}" type="presParOf" srcId="{228C583F-3905-4F09-8D5D-7655C9BC7630}" destId="{F02275E4-364F-4510-8659-EE6B865A07C8}" srcOrd="2" destOrd="0" presId="urn:microsoft.com/office/officeart/2005/8/layout/orgChart1"/>
    <dgm:cxn modelId="{9B7F2100-E55A-4AF9-BA71-3448B3A48599}" type="presParOf" srcId="{228C583F-3905-4F09-8D5D-7655C9BC7630}" destId="{4DC11C6E-FECF-4084-832C-61C61932C7D1}" srcOrd="3" destOrd="0" presId="urn:microsoft.com/office/officeart/2005/8/layout/orgChart1"/>
    <dgm:cxn modelId="{A9DE2B7C-3026-4684-877A-889418BDFEFE}" type="presParOf" srcId="{4DC11C6E-FECF-4084-832C-61C61932C7D1}" destId="{62503700-E39F-46EF-966B-F42F8C76F6E0}" srcOrd="0" destOrd="0" presId="urn:microsoft.com/office/officeart/2005/8/layout/orgChart1"/>
    <dgm:cxn modelId="{488F7FDC-75D8-4B41-88DA-5736720A6448}" type="presParOf" srcId="{62503700-E39F-46EF-966B-F42F8C76F6E0}" destId="{12F7829C-A51F-4832-816E-325D802B3074}" srcOrd="0" destOrd="0" presId="urn:microsoft.com/office/officeart/2005/8/layout/orgChart1"/>
    <dgm:cxn modelId="{86E96A2C-A11C-4F3C-B098-9C4FD0D63574}" type="presParOf" srcId="{62503700-E39F-46EF-966B-F42F8C76F6E0}" destId="{E39EC06B-670D-4D80-836F-46A58E11E317}" srcOrd="1" destOrd="0" presId="urn:microsoft.com/office/officeart/2005/8/layout/orgChart1"/>
    <dgm:cxn modelId="{1E135D26-5F84-4BF1-8FF7-F9D742823D41}" type="presParOf" srcId="{4DC11C6E-FECF-4084-832C-61C61932C7D1}" destId="{7AA7B867-A1E3-4B10-8ACD-7115F7B22DA6}" srcOrd="1" destOrd="0" presId="urn:microsoft.com/office/officeart/2005/8/layout/orgChart1"/>
    <dgm:cxn modelId="{9A1E297F-56CE-44EF-8B73-7625B32B1F62}" type="presParOf" srcId="{7AA7B867-A1E3-4B10-8ACD-7115F7B22DA6}" destId="{F494AD40-9299-491D-B38D-8AAF03F74FD9}" srcOrd="0" destOrd="0" presId="urn:microsoft.com/office/officeart/2005/8/layout/orgChart1"/>
    <dgm:cxn modelId="{C15373A6-81F9-44C2-9517-7ADB071243B6}" type="presParOf" srcId="{7AA7B867-A1E3-4B10-8ACD-7115F7B22DA6}" destId="{3741D38F-7520-4502-99E3-B2FF3EB960CA}" srcOrd="1" destOrd="0" presId="urn:microsoft.com/office/officeart/2005/8/layout/orgChart1"/>
    <dgm:cxn modelId="{FDACE5CF-5FFA-43A5-8D8E-95213D8E6EDC}" type="presParOf" srcId="{3741D38F-7520-4502-99E3-B2FF3EB960CA}" destId="{C16C31E3-4B4F-4A95-8221-83815FFF772E}" srcOrd="0" destOrd="0" presId="urn:microsoft.com/office/officeart/2005/8/layout/orgChart1"/>
    <dgm:cxn modelId="{8AC20AB6-9EF5-4916-B9D7-AB08FE2F9A38}" type="presParOf" srcId="{C16C31E3-4B4F-4A95-8221-83815FFF772E}" destId="{896FA806-3A9F-49AD-AB5D-17E4E68307D2}" srcOrd="0" destOrd="0" presId="urn:microsoft.com/office/officeart/2005/8/layout/orgChart1"/>
    <dgm:cxn modelId="{45CD6FEB-8BC2-4629-B9B0-BAC5F20EE391}" type="presParOf" srcId="{C16C31E3-4B4F-4A95-8221-83815FFF772E}" destId="{CE5851A9-739C-4119-8023-774B34B70D42}" srcOrd="1" destOrd="0" presId="urn:microsoft.com/office/officeart/2005/8/layout/orgChart1"/>
    <dgm:cxn modelId="{678A4CE9-3EE4-4354-BFD0-DC44B03B9DF9}" type="presParOf" srcId="{3741D38F-7520-4502-99E3-B2FF3EB960CA}" destId="{C2E87219-9B94-4F8B-8353-40CAD53B3CAA}" srcOrd="1" destOrd="0" presId="urn:microsoft.com/office/officeart/2005/8/layout/orgChart1"/>
    <dgm:cxn modelId="{AF9782A3-E33B-464A-B634-576D5C160A0D}" type="presParOf" srcId="{3741D38F-7520-4502-99E3-B2FF3EB960CA}" destId="{2F5EF105-9F1F-4498-97A4-B1FE3943EC53}" srcOrd="2" destOrd="0" presId="urn:microsoft.com/office/officeart/2005/8/layout/orgChart1"/>
    <dgm:cxn modelId="{9450C0B2-EBB0-48EA-89CB-E86D2D311CC4}" type="presParOf" srcId="{7AA7B867-A1E3-4B10-8ACD-7115F7B22DA6}" destId="{894C84E1-EE8C-469E-BC9F-8B8EA8C451B6}" srcOrd="2" destOrd="0" presId="urn:microsoft.com/office/officeart/2005/8/layout/orgChart1"/>
    <dgm:cxn modelId="{D8D38AEE-557D-4993-B2A0-A6E256993829}" type="presParOf" srcId="{7AA7B867-A1E3-4B10-8ACD-7115F7B22DA6}" destId="{7DE3E9BC-7A0A-4D1B-A73A-4698531CC215}" srcOrd="3" destOrd="0" presId="urn:microsoft.com/office/officeart/2005/8/layout/orgChart1"/>
    <dgm:cxn modelId="{C1DA2CC5-527C-4CFA-AE82-05B1FF9F59CA}" type="presParOf" srcId="{7DE3E9BC-7A0A-4D1B-A73A-4698531CC215}" destId="{D5A5346F-C6FF-4FB5-89C6-F44F5634EA93}" srcOrd="0" destOrd="0" presId="urn:microsoft.com/office/officeart/2005/8/layout/orgChart1"/>
    <dgm:cxn modelId="{1D93F843-ADB1-46E5-8251-DD40BFBB34F1}" type="presParOf" srcId="{D5A5346F-C6FF-4FB5-89C6-F44F5634EA93}" destId="{88007A24-7CE2-4C3E-A61A-E63DAA045D1F}" srcOrd="0" destOrd="0" presId="urn:microsoft.com/office/officeart/2005/8/layout/orgChart1"/>
    <dgm:cxn modelId="{DB61207B-95B7-4537-A0F1-9A79B6643FA8}" type="presParOf" srcId="{D5A5346F-C6FF-4FB5-89C6-F44F5634EA93}" destId="{C4989B20-4D7B-4798-B20D-70D416472595}" srcOrd="1" destOrd="0" presId="urn:microsoft.com/office/officeart/2005/8/layout/orgChart1"/>
    <dgm:cxn modelId="{8F8015FE-68D4-43A2-A005-080ABEF36605}" type="presParOf" srcId="{7DE3E9BC-7A0A-4D1B-A73A-4698531CC215}" destId="{A9F3B2A9-B90C-46E9-B2FF-601B3C8E54E1}" srcOrd="1" destOrd="0" presId="urn:microsoft.com/office/officeart/2005/8/layout/orgChart1"/>
    <dgm:cxn modelId="{BE42038E-884F-41ED-B97E-57C8492AF858}" type="presParOf" srcId="{7DE3E9BC-7A0A-4D1B-A73A-4698531CC215}" destId="{09A774EC-F114-4D17-84F5-AA338C4B878D}" srcOrd="2" destOrd="0" presId="urn:microsoft.com/office/officeart/2005/8/layout/orgChart1"/>
    <dgm:cxn modelId="{013D3244-088F-4F1C-A828-A20D63C263A4}" type="presParOf" srcId="{4DC11C6E-FECF-4084-832C-61C61932C7D1}" destId="{69C3B9D4-C5F8-424B-98DA-B036116139A6}" srcOrd="2" destOrd="0" presId="urn:microsoft.com/office/officeart/2005/8/layout/orgChart1"/>
    <dgm:cxn modelId="{388FF376-CE1B-477C-AED8-137679CB86E2}" type="presParOf" srcId="{4CE3ABF6-E7E0-4EC9-8C36-40F6609F4B4C}" destId="{A8C94F15-63A2-47B3-8C6B-E2960CE17FF2}" srcOrd="2" destOrd="0" presId="urn:microsoft.com/office/officeart/2005/8/layout/orgChart1"/>
    <dgm:cxn modelId="{086302AE-FEF7-4D24-8FCD-3ADB05127768}" type="presParOf" srcId="{61B72614-BA4F-4D7F-A956-A2E44F8DE698}" destId="{F2494F83-F8FC-40D3-B40A-851F2AC456B0}" srcOrd="2" destOrd="0" presId="urn:microsoft.com/office/officeart/2005/8/layout/orgChart1"/>
    <dgm:cxn modelId="{38411CBB-13A4-4572-8887-2E81169C0E6C}" type="presParOf" srcId="{61B72614-BA4F-4D7F-A956-A2E44F8DE698}" destId="{BEC10373-E75A-42FA-92C1-AD9ED54CBFCB}" srcOrd="3" destOrd="0" presId="urn:microsoft.com/office/officeart/2005/8/layout/orgChart1"/>
    <dgm:cxn modelId="{209D1540-6FCC-4BDE-8FA3-B248DC473879}" type="presParOf" srcId="{BEC10373-E75A-42FA-92C1-AD9ED54CBFCB}" destId="{62E2FB34-5542-4A64-A595-68D78DC78239}" srcOrd="0" destOrd="0" presId="urn:microsoft.com/office/officeart/2005/8/layout/orgChart1"/>
    <dgm:cxn modelId="{93889EF6-847F-4A2E-8A46-AEBD2A3F0068}" type="presParOf" srcId="{62E2FB34-5542-4A64-A595-68D78DC78239}" destId="{24D2C068-6E7B-4CEF-8600-585D71FD31C8}" srcOrd="0" destOrd="0" presId="urn:microsoft.com/office/officeart/2005/8/layout/orgChart1"/>
    <dgm:cxn modelId="{600628A3-DEAD-4E3D-AD45-382012C6D08A}" type="presParOf" srcId="{62E2FB34-5542-4A64-A595-68D78DC78239}" destId="{B0825372-BAF5-4D92-B5BB-715FA35A1115}" srcOrd="1" destOrd="0" presId="urn:microsoft.com/office/officeart/2005/8/layout/orgChart1"/>
    <dgm:cxn modelId="{57BDBC63-25DE-499C-BD17-3AAFAE5E1AF1}" type="presParOf" srcId="{BEC10373-E75A-42FA-92C1-AD9ED54CBFCB}" destId="{12C8950F-4033-4A87-9A34-30DC929DFDE2}" srcOrd="1" destOrd="0" presId="urn:microsoft.com/office/officeart/2005/8/layout/orgChart1"/>
    <dgm:cxn modelId="{1F917368-325B-4B62-B211-9ADC026B2303}" type="presParOf" srcId="{12C8950F-4033-4A87-9A34-30DC929DFDE2}" destId="{7A1305B4-6945-47D0-A895-F6BC0D84EBA3}" srcOrd="0" destOrd="0" presId="urn:microsoft.com/office/officeart/2005/8/layout/orgChart1"/>
    <dgm:cxn modelId="{8BDC955D-2B92-403A-B7E8-19018748E849}" type="presParOf" srcId="{12C8950F-4033-4A87-9A34-30DC929DFDE2}" destId="{E108C841-E13F-40D8-8157-D5569675FDDF}" srcOrd="1" destOrd="0" presId="urn:microsoft.com/office/officeart/2005/8/layout/orgChart1"/>
    <dgm:cxn modelId="{93CA2CC6-ED25-4C00-9E3D-D32FFF72834B}" type="presParOf" srcId="{E108C841-E13F-40D8-8157-D5569675FDDF}" destId="{52088767-A9CF-4932-85C1-277BDFB02D32}" srcOrd="0" destOrd="0" presId="urn:microsoft.com/office/officeart/2005/8/layout/orgChart1"/>
    <dgm:cxn modelId="{8AE6B045-5D57-437D-8DBA-BFD71EEDAC3A}" type="presParOf" srcId="{52088767-A9CF-4932-85C1-277BDFB02D32}" destId="{E8F29138-48E6-4E13-9D01-FBE94F7D91DB}" srcOrd="0" destOrd="0" presId="urn:microsoft.com/office/officeart/2005/8/layout/orgChart1"/>
    <dgm:cxn modelId="{BA41C2C0-2383-418B-A025-B3BEF9DB3A9E}" type="presParOf" srcId="{52088767-A9CF-4932-85C1-277BDFB02D32}" destId="{204ABD2E-9367-4A69-8190-3D46C6F27DAC}" srcOrd="1" destOrd="0" presId="urn:microsoft.com/office/officeart/2005/8/layout/orgChart1"/>
    <dgm:cxn modelId="{24EE64E1-C622-4A28-ACB1-42D498AB8754}" type="presParOf" srcId="{E108C841-E13F-40D8-8157-D5569675FDDF}" destId="{635F0D40-8A72-4B43-8CF2-BE2FA14D73C8}" srcOrd="1" destOrd="0" presId="urn:microsoft.com/office/officeart/2005/8/layout/orgChart1"/>
    <dgm:cxn modelId="{8157D854-5574-4CE7-AC86-C483618098A4}" type="presParOf" srcId="{E108C841-E13F-40D8-8157-D5569675FDDF}" destId="{DB72BC77-809A-4214-B3B0-7D74F03BB080}" srcOrd="2" destOrd="0" presId="urn:microsoft.com/office/officeart/2005/8/layout/orgChart1"/>
    <dgm:cxn modelId="{AEEF006C-7830-482E-BF2F-F2DECA0C2CED}" type="presParOf" srcId="{BEC10373-E75A-42FA-92C1-AD9ED54CBFCB}" destId="{71874CE5-2258-4FC4-84FF-9F4FAB267DE9}" srcOrd="2" destOrd="0" presId="urn:microsoft.com/office/officeart/2005/8/layout/orgChart1"/>
    <dgm:cxn modelId="{51200C68-B126-4544-A2DB-BADEB2012D38}" type="presParOf" srcId="{5D2C1BCC-A779-4068-B59E-D2DB91604B0A}" destId="{EF037741-00EC-4BA6-BBAE-EDCA9DA0CA0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11A7ED-50AA-4650-8AA6-8FBAE8B71804}" type="doc">
      <dgm:prSet loTypeId="urn:microsoft.com/office/officeart/2005/8/layout/h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0ED1AE6-0969-49F2-978B-0F39140B9711}">
      <dgm:prSet phldrT="[Text]" custT="1"/>
      <dgm:spPr>
        <a:xfrm>
          <a:off x="0" y="187372"/>
          <a:ext cx="1956048" cy="782419"/>
        </a:xfrm>
        <a:prstGeom prst="rect">
          <a:avLst/>
        </a:prstGeom>
      </dgm:spPr>
      <dgm:t>
        <a:bodyPr/>
        <a:lstStyle/>
        <a:p>
          <a:pPr algn="ctr"/>
          <a:r>
            <a:rPr lang="ar-SA" sz="2400" b="1" smtClean="0">
              <a:latin typeface="Calibri"/>
              <a:ea typeface="+mn-ea"/>
              <a:cs typeface="+mn-cs"/>
            </a:rPr>
            <a:t>الأنصات</a:t>
          </a:r>
        </a:p>
        <a:p>
          <a:pPr algn="ctr"/>
          <a:r>
            <a:rPr lang="en-US" sz="2400" b="1" smtClean="0">
              <a:latin typeface="Calibri"/>
              <a:ea typeface="+mn-ea"/>
              <a:cs typeface="+mn-cs"/>
            </a:rPr>
            <a:t>Auding</a:t>
          </a:r>
          <a:endParaRPr lang="en-US" sz="2400" b="1" dirty="0">
            <a:latin typeface="Calibri"/>
            <a:ea typeface="+mn-ea"/>
            <a:cs typeface="+mn-cs"/>
          </a:endParaRPr>
        </a:p>
      </dgm:t>
    </dgm:pt>
    <dgm:pt modelId="{091E0E87-D645-4BD2-85BF-A78DB53B0D90}" type="parTrans" cxnId="{51A9AB9C-35BD-4B64-8146-7186B17603E3}">
      <dgm:prSet/>
      <dgm:spPr/>
      <dgm:t>
        <a:bodyPr/>
        <a:lstStyle/>
        <a:p>
          <a:endParaRPr lang="en-US"/>
        </a:p>
      </dgm:t>
    </dgm:pt>
    <dgm:pt modelId="{EFED12EF-9C39-4120-A39A-F44025275D89}" type="sibTrans" cxnId="{51A9AB9C-35BD-4B64-8146-7186B17603E3}">
      <dgm:prSet/>
      <dgm:spPr/>
      <dgm:t>
        <a:bodyPr/>
        <a:lstStyle/>
        <a:p>
          <a:endParaRPr lang="en-US"/>
        </a:p>
      </dgm:t>
    </dgm:pt>
    <dgm:pt modelId="{522B4BC9-5626-4E0E-8045-8A733C2EA458}">
      <dgm:prSet phldrT="[Text]" custT="1"/>
      <dgm:spPr>
        <a:xfrm>
          <a:off x="2231900" y="235640"/>
          <a:ext cx="1956048" cy="782419"/>
        </a:xfrm>
        <a:prstGeom prst="rect">
          <a:avLst/>
        </a:prstGeom>
      </dgm:spPr>
      <dgm:t>
        <a:bodyPr/>
        <a:lstStyle/>
        <a:p>
          <a:pPr algn="ctr"/>
          <a:r>
            <a:rPr lang="ar-SA" sz="2400" b="1" smtClean="0">
              <a:latin typeface="Calibri"/>
              <a:ea typeface="+mn-ea"/>
              <a:cs typeface="+mn-cs"/>
            </a:rPr>
            <a:t>الأستماع</a:t>
          </a:r>
        </a:p>
        <a:p>
          <a:pPr algn="ctr"/>
          <a:r>
            <a:rPr lang="en-US" sz="2400" b="1" smtClean="0">
              <a:latin typeface="Calibri"/>
              <a:ea typeface="+mn-ea"/>
              <a:cs typeface="+mn-cs"/>
            </a:rPr>
            <a:t>Listening</a:t>
          </a:r>
          <a:endParaRPr lang="en-US" sz="2400" b="1" dirty="0">
            <a:latin typeface="Calibri"/>
            <a:ea typeface="+mn-ea"/>
            <a:cs typeface="+mn-cs"/>
          </a:endParaRPr>
        </a:p>
      </dgm:t>
    </dgm:pt>
    <dgm:pt modelId="{519ED21B-885A-4D6F-A84D-E7250E9C2F66}" type="parTrans" cxnId="{507C916D-AAE7-48CC-BA89-D740FA837265}">
      <dgm:prSet/>
      <dgm:spPr/>
      <dgm:t>
        <a:bodyPr/>
        <a:lstStyle/>
        <a:p>
          <a:endParaRPr lang="en-US"/>
        </a:p>
      </dgm:t>
    </dgm:pt>
    <dgm:pt modelId="{8D0368E6-8EB6-4C26-B3EB-AC998329F132}" type="sibTrans" cxnId="{507C916D-AAE7-48CC-BA89-D740FA837265}">
      <dgm:prSet/>
      <dgm:spPr/>
      <dgm:t>
        <a:bodyPr/>
        <a:lstStyle/>
        <a:p>
          <a:endParaRPr lang="en-US"/>
        </a:p>
      </dgm:t>
    </dgm:pt>
    <dgm:pt modelId="{D0D74BAB-A9C2-4A2D-B8F1-AECF305AB0CC}">
      <dgm:prSet phldrT="[Text]" custT="1"/>
      <dgm:spPr>
        <a:xfrm>
          <a:off x="4463801" y="254183"/>
          <a:ext cx="1956048" cy="782419"/>
        </a:xfrm>
        <a:prstGeom prst="rect">
          <a:avLst/>
        </a:prstGeom>
      </dgm:spPr>
      <dgm:t>
        <a:bodyPr/>
        <a:lstStyle/>
        <a:p>
          <a:pPr algn="ctr"/>
          <a:r>
            <a:rPr lang="ar-SA" sz="2400" b="1" smtClean="0">
              <a:latin typeface="Calibri"/>
              <a:ea typeface="+mn-ea"/>
              <a:cs typeface="+mn-cs"/>
            </a:rPr>
            <a:t>السماع</a:t>
          </a:r>
        </a:p>
        <a:p>
          <a:pPr algn="ctr"/>
          <a:r>
            <a:rPr lang="en-US" sz="2400" b="1" smtClean="0">
              <a:latin typeface="Calibri"/>
              <a:ea typeface="+mn-ea"/>
              <a:cs typeface="+mn-cs"/>
            </a:rPr>
            <a:t>Hearing</a:t>
          </a:r>
          <a:endParaRPr lang="en-US" sz="2400" b="1" dirty="0">
            <a:latin typeface="Calibri"/>
            <a:ea typeface="+mn-ea"/>
            <a:cs typeface="+mn-cs"/>
          </a:endParaRPr>
        </a:p>
      </dgm:t>
    </dgm:pt>
    <dgm:pt modelId="{CA151017-E783-4AD2-8CD7-CE788DE48CE8}" type="parTrans" cxnId="{A8BD6956-1ABB-4E9F-B9A1-48C53171C862}">
      <dgm:prSet/>
      <dgm:spPr/>
      <dgm:t>
        <a:bodyPr/>
        <a:lstStyle/>
        <a:p>
          <a:endParaRPr lang="en-US"/>
        </a:p>
      </dgm:t>
    </dgm:pt>
    <dgm:pt modelId="{7B32C3B2-4B3D-42BC-8B52-0373F896E77C}" type="sibTrans" cxnId="{A8BD6956-1ABB-4E9F-B9A1-48C53171C862}">
      <dgm:prSet/>
      <dgm:spPr/>
      <dgm:t>
        <a:bodyPr/>
        <a:lstStyle/>
        <a:p>
          <a:endParaRPr lang="en-US"/>
        </a:p>
      </dgm:t>
    </dgm:pt>
    <dgm:pt modelId="{29151946-E779-4F00-A716-D58AC23B4489}">
      <dgm:prSet custT="1"/>
      <dgm:spPr>
        <a:xfrm>
          <a:off x="2006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هو الاستماع للرسائل اللفظية والتنبه الي التعبيرات اللغوية والحركات الجسدية, مع ادراك المعاني للمتحدث, والاستجابة الملائمة لرسالته.</a:t>
          </a:r>
          <a:endParaRPr lang="en-US" sz="1600" b="1">
            <a:latin typeface="Calibri"/>
            <a:ea typeface="+mn-ea"/>
            <a:cs typeface="+mn-cs"/>
          </a:endParaRPr>
        </a:p>
      </dgm:t>
    </dgm:pt>
    <dgm:pt modelId="{C78464D7-72EC-42D4-AD89-067F6F6E3AA2}" type="parTrans" cxnId="{B33E1FDC-F063-4FD1-B28E-5F9A3D41C705}">
      <dgm:prSet/>
      <dgm:spPr/>
      <dgm:t>
        <a:bodyPr/>
        <a:lstStyle/>
        <a:p>
          <a:endParaRPr lang="en-US"/>
        </a:p>
      </dgm:t>
    </dgm:pt>
    <dgm:pt modelId="{52695BE5-65F9-46AA-9CD3-C3FD20116FF9}" type="sibTrans" cxnId="{B33E1FDC-F063-4FD1-B28E-5F9A3D41C705}">
      <dgm:prSet/>
      <dgm:spPr/>
      <dgm:t>
        <a:bodyPr/>
        <a:lstStyle/>
        <a:p>
          <a:endParaRPr lang="en-US"/>
        </a:p>
      </dgm:t>
    </dgm:pt>
    <dgm:pt modelId="{2C028DC0-1F2B-44BE-B548-B4967EFDEB47}">
      <dgm:prSet custT="1"/>
      <dgm:spPr>
        <a:xfrm>
          <a:off x="4461795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يتعلق بوظيفة الاذن في تلقي المثيرات الصوتيه في حدود القدرة السمعية للانسان</a:t>
          </a:r>
          <a:endParaRPr lang="en-US" sz="1600" b="1" dirty="0">
            <a:latin typeface="Calibri"/>
            <a:ea typeface="+mn-ea"/>
            <a:cs typeface="+mn-cs"/>
          </a:endParaRPr>
        </a:p>
      </dgm:t>
    </dgm:pt>
    <dgm:pt modelId="{BD9B4336-65C5-4C1E-BF4D-F0C196128E14}" type="parTrans" cxnId="{D98E2D58-E0ED-40AB-8304-603BDCB74B1C}">
      <dgm:prSet/>
      <dgm:spPr/>
      <dgm:t>
        <a:bodyPr/>
        <a:lstStyle/>
        <a:p>
          <a:endParaRPr lang="en-US"/>
        </a:p>
      </dgm:t>
    </dgm:pt>
    <dgm:pt modelId="{B59771AE-D627-4D04-A99D-7D9E7872BEB1}" type="sibTrans" cxnId="{D98E2D58-E0ED-40AB-8304-603BDCB74B1C}">
      <dgm:prSet/>
      <dgm:spPr/>
      <dgm:t>
        <a:bodyPr/>
        <a:lstStyle/>
        <a:p>
          <a:endParaRPr lang="en-US"/>
        </a:p>
      </dgm:t>
    </dgm:pt>
    <dgm:pt modelId="{74FF93A3-E693-4956-A2FF-3A3B47AECBC4}">
      <dgm:prSet custT="1"/>
      <dgm:spPr>
        <a:xfrm>
          <a:off x="4461795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اي انه عمليه لا اراديه تتعلق باستقبال الاذن للاصوات دون اعارتها انتباها مقصودا </a:t>
          </a:r>
          <a:endParaRPr lang="en-US" sz="1600" b="1" dirty="0">
            <a:latin typeface="Calibri"/>
            <a:ea typeface="+mn-ea"/>
            <a:cs typeface="+mn-cs"/>
          </a:endParaRPr>
        </a:p>
      </dgm:t>
    </dgm:pt>
    <dgm:pt modelId="{CA79716C-CA93-4CFE-A1DD-53E0AD8F60D2}" type="parTrans" cxnId="{F835C181-E9B5-4575-8C24-E11E0ABB685D}">
      <dgm:prSet/>
      <dgm:spPr/>
      <dgm:t>
        <a:bodyPr/>
        <a:lstStyle/>
        <a:p>
          <a:endParaRPr lang="en-US"/>
        </a:p>
      </dgm:t>
    </dgm:pt>
    <dgm:pt modelId="{FA14E61B-103F-4B36-9D4D-40DE442D806A}" type="sibTrans" cxnId="{F835C181-E9B5-4575-8C24-E11E0ABB685D}">
      <dgm:prSet/>
      <dgm:spPr/>
      <dgm:t>
        <a:bodyPr/>
        <a:lstStyle/>
        <a:p>
          <a:endParaRPr lang="en-US"/>
        </a:p>
      </dgm:t>
    </dgm:pt>
    <dgm:pt modelId="{674BDAB8-711C-40CB-8C91-DF6674FE4F48}">
      <dgm:prSet custT="1"/>
      <dgm:spPr>
        <a:xfrm>
          <a:off x="2231900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السماع والانتباه والفهم والتقويم والاستجابه للرسائل المنطوقه وغير المنطوقه</a:t>
          </a:r>
          <a:endParaRPr lang="en-US" sz="1600" b="1">
            <a:latin typeface="Calibri"/>
            <a:ea typeface="+mn-ea"/>
            <a:cs typeface="+mn-cs"/>
          </a:endParaRPr>
        </a:p>
      </dgm:t>
    </dgm:pt>
    <dgm:pt modelId="{5E9216F1-D687-4D05-9C21-DC8351B7CB06}" type="parTrans" cxnId="{6A9173FA-41E4-48AA-B91A-9E8C0C4D4D6B}">
      <dgm:prSet/>
      <dgm:spPr/>
      <dgm:t>
        <a:bodyPr/>
        <a:lstStyle/>
        <a:p>
          <a:endParaRPr lang="en-US"/>
        </a:p>
      </dgm:t>
    </dgm:pt>
    <dgm:pt modelId="{1BE14259-F133-4007-811C-5CFE2F5E878D}" type="sibTrans" cxnId="{6A9173FA-41E4-48AA-B91A-9E8C0C4D4D6B}">
      <dgm:prSet/>
      <dgm:spPr/>
      <dgm:t>
        <a:bodyPr/>
        <a:lstStyle/>
        <a:p>
          <a:endParaRPr lang="en-US"/>
        </a:p>
      </dgm:t>
    </dgm:pt>
    <dgm:pt modelId="{492CA246-E0AD-46F0-8AB7-BE30071EF2BE}">
      <dgm:prSet custT="1"/>
      <dgm:spPr>
        <a:xfrm>
          <a:off x="2231900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اي انه عملية استقبال الأذن المقصود للكلمات المنطوقه والايمائات وفهمها وتحليلها والحكم عليها</a:t>
          </a:r>
          <a:endParaRPr lang="en-US" sz="1600" b="1" dirty="0">
            <a:latin typeface="Calibri"/>
            <a:ea typeface="+mn-ea"/>
            <a:cs typeface="+mn-cs"/>
          </a:endParaRPr>
        </a:p>
      </dgm:t>
    </dgm:pt>
    <dgm:pt modelId="{60D8D575-E1E3-4B25-9E7B-D5C8BB007317}" type="parTrans" cxnId="{EB381451-3067-4084-B90F-65B2F24641CD}">
      <dgm:prSet/>
      <dgm:spPr/>
      <dgm:t>
        <a:bodyPr/>
        <a:lstStyle/>
        <a:p>
          <a:endParaRPr lang="en-US"/>
        </a:p>
      </dgm:t>
    </dgm:pt>
    <dgm:pt modelId="{387951DC-F519-418F-A28E-E01383BBE56D}" type="sibTrans" cxnId="{EB381451-3067-4084-B90F-65B2F24641CD}">
      <dgm:prSet/>
      <dgm:spPr/>
      <dgm:t>
        <a:bodyPr/>
        <a:lstStyle/>
        <a:p>
          <a:endParaRPr lang="en-US"/>
        </a:p>
      </dgm:t>
    </dgm:pt>
    <dgm:pt modelId="{DAA672E0-FC00-4A28-AFDD-5A93715B8A94}">
      <dgm:prSet custT="1"/>
      <dgm:spPr>
        <a:xfrm>
          <a:off x="2231900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قد يكون متقطعا لان المستمع يتابع لبعض الوقت ثم ينصرف عنه.</a:t>
          </a:r>
          <a:endParaRPr lang="en-US" sz="1600" b="1">
            <a:latin typeface="Calibri"/>
            <a:ea typeface="+mn-ea"/>
            <a:cs typeface="+mn-cs"/>
          </a:endParaRPr>
        </a:p>
      </dgm:t>
    </dgm:pt>
    <dgm:pt modelId="{20E3B6ED-EA51-490A-A56D-9653560D20FE}" type="parTrans" cxnId="{E7DFC06F-F9C7-4D21-888B-2F5E6C4A57B4}">
      <dgm:prSet/>
      <dgm:spPr/>
      <dgm:t>
        <a:bodyPr/>
        <a:lstStyle/>
        <a:p>
          <a:endParaRPr lang="en-US"/>
        </a:p>
      </dgm:t>
    </dgm:pt>
    <dgm:pt modelId="{A99A7EB5-6CDA-4C3F-B45F-611DE9DECC29}" type="sibTrans" cxnId="{E7DFC06F-F9C7-4D21-888B-2F5E6C4A57B4}">
      <dgm:prSet/>
      <dgm:spPr/>
      <dgm:t>
        <a:bodyPr/>
        <a:lstStyle/>
        <a:p>
          <a:endParaRPr lang="en-US"/>
        </a:p>
      </dgm:t>
    </dgm:pt>
    <dgm:pt modelId="{083D3A85-C8F4-4D83-BCB0-B71F422B6748}">
      <dgm:prSet custT="1"/>
      <dgm:spPr>
        <a:xfrm>
          <a:off x="2006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اي انه تركيز الانتباه علي ما يسمعه الانسان من اجل هدف محدد او غرض يريد تحقيقه.</a:t>
          </a:r>
          <a:endParaRPr lang="en-US" sz="1600" b="1">
            <a:latin typeface="Calibri"/>
            <a:ea typeface="+mn-ea"/>
            <a:cs typeface="+mn-cs"/>
          </a:endParaRPr>
        </a:p>
      </dgm:t>
    </dgm:pt>
    <dgm:pt modelId="{E3CC1777-C0CD-423D-A78C-11E83CEA2756}" type="parTrans" cxnId="{48B4E150-DA41-41DB-85EC-09784E2DC617}">
      <dgm:prSet/>
      <dgm:spPr/>
      <dgm:t>
        <a:bodyPr/>
        <a:lstStyle/>
        <a:p>
          <a:endParaRPr lang="en-US"/>
        </a:p>
      </dgm:t>
    </dgm:pt>
    <dgm:pt modelId="{F87F358D-BE92-4226-BB5D-C47BDB8DD061}" type="sibTrans" cxnId="{48B4E150-DA41-41DB-85EC-09784E2DC617}">
      <dgm:prSet/>
      <dgm:spPr/>
      <dgm:t>
        <a:bodyPr/>
        <a:lstStyle/>
        <a:p>
          <a:endParaRPr lang="en-US"/>
        </a:p>
      </dgm:t>
    </dgm:pt>
    <dgm:pt modelId="{BC55F872-349F-477A-A3FB-78B061F544E3}">
      <dgm:prSet custT="1"/>
      <dgm:spPr>
        <a:xfrm>
          <a:off x="2006" y="1018059"/>
          <a:ext cx="1956048" cy="3746924"/>
        </a:xfrm>
        <a:prstGeom prst="rect">
          <a:avLst/>
        </a:prstGeom>
      </dgm:spPr>
      <dgm:t>
        <a:bodyPr/>
        <a:lstStyle/>
        <a:p>
          <a:pPr algn="ctr" rtl="1"/>
          <a:r>
            <a:rPr lang="ar-SA" sz="1600" b="1" smtClean="0">
              <a:latin typeface="Calibri"/>
              <a:ea typeface="+mn-ea"/>
              <a:cs typeface="+mn-cs"/>
            </a:rPr>
            <a:t>وهو استماع مستمر غير متقطع مع شدة الانتباه والتركيز لمصدر الاستماع ومداومة الفهم لما يسمع.</a:t>
          </a:r>
          <a:endParaRPr lang="en-US" sz="1600" b="1">
            <a:latin typeface="Calibri"/>
            <a:ea typeface="+mn-ea"/>
            <a:cs typeface="+mn-cs"/>
          </a:endParaRPr>
        </a:p>
      </dgm:t>
    </dgm:pt>
    <dgm:pt modelId="{B6C3805D-C9F7-4A6F-9B8F-14725D7ED779}" type="parTrans" cxnId="{5A6B0970-81A0-4121-A5D2-9117E2DA5C2D}">
      <dgm:prSet/>
      <dgm:spPr/>
      <dgm:t>
        <a:bodyPr/>
        <a:lstStyle/>
        <a:p>
          <a:endParaRPr lang="en-US"/>
        </a:p>
      </dgm:t>
    </dgm:pt>
    <dgm:pt modelId="{D3E6100A-DB86-4B65-A504-478960BDFD95}" type="sibTrans" cxnId="{5A6B0970-81A0-4121-A5D2-9117E2DA5C2D}">
      <dgm:prSet/>
      <dgm:spPr/>
      <dgm:t>
        <a:bodyPr/>
        <a:lstStyle/>
        <a:p>
          <a:endParaRPr lang="en-US"/>
        </a:p>
      </dgm:t>
    </dgm:pt>
    <dgm:pt modelId="{AF604DC7-5FF2-4D34-975F-746DA0024038}" type="pres">
      <dgm:prSet presAssocID="{7711A7ED-50AA-4650-8AA6-8FBAE8B718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D097A9-9540-4FD9-B263-3FFAB168C7FD}" type="pres">
      <dgm:prSet presAssocID="{00ED1AE6-0969-49F2-978B-0F39140B9711}" presName="composite" presStyleCnt="0"/>
      <dgm:spPr/>
      <dgm:t>
        <a:bodyPr/>
        <a:lstStyle/>
        <a:p>
          <a:endParaRPr lang="en-US"/>
        </a:p>
      </dgm:t>
    </dgm:pt>
    <dgm:pt modelId="{F65BBB87-F71C-4EBE-85BF-0D2A89409FC4}" type="pres">
      <dgm:prSet presAssocID="{00ED1AE6-0969-49F2-978B-0F39140B9711}" presName="parTx" presStyleLbl="alignNode1" presStyleIdx="0" presStyleCnt="3" custLinFactNeighborX="-103" custLinFactNeighborY="-141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39D34-FAE8-447B-A285-C8369A3B3B1A}" type="pres">
      <dgm:prSet presAssocID="{00ED1AE6-0969-49F2-978B-0F39140B9711}" presName="desTx" presStyleLbl="alignAccFollowNode1" presStyleIdx="0" presStyleCnt="3" custScaleY="1090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904AF9-2FC1-4631-BFB7-31173852B3AB}" type="pres">
      <dgm:prSet presAssocID="{EFED12EF-9C39-4120-A39A-F44025275D89}" presName="space" presStyleCnt="0"/>
      <dgm:spPr/>
      <dgm:t>
        <a:bodyPr/>
        <a:lstStyle/>
        <a:p>
          <a:endParaRPr lang="en-US"/>
        </a:p>
      </dgm:t>
    </dgm:pt>
    <dgm:pt modelId="{027CB375-F47F-4884-ACA0-2C393ED9626B}" type="pres">
      <dgm:prSet presAssocID="{522B4BC9-5626-4E0E-8045-8A733C2EA458}" presName="composite" presStyleCnt="0"/>
      <dgm:spPr/>
      <dgm:t>
        <a:bodyPr/>
        <a:lstStyle/>
        <a:p>
          <a:endParaRPr lang="en-US"/>
        </a:p>
      </dgm:t>
    </dgm:pt>
    <dgm:pt modelId="{3C7717EA-A2C7-4768-8355-05C7FB17B036}" type="pres">
      <dgm:prSet presAssocID="{522B4BC9-5626-4E0E-8045-8A733C2EA458}" presName="parTx" presStyleLbl="alignNode1" presStyleIdx="1" presStyleCnt="3" custLinFactNeighborY="-141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C7D5B6-6B34-4DE1-98D9-B2262097904D}" type="pres">
      <dgm:prSet presAssocID="{522B4BC9-5626-4E0E-8045-8A733C2EA458}" presName="desTx" presStyleLbl="alignAccFollowNode1" presStyleIdx="1" presStyleCnt="3" custScaleY="1090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F4240-A03C-447A-865B-008CB9BED2BD}" type="pres">
      <dgm:prSet presAssocID="{8D0368E6-8EB6-4C26-B3EB-AC998329F132}" presName="space" presStyleCnt="0"/>
      <dgm:spPr/>
      <dgm:t>
        <a:bodyPr/>
        <a:lstStyle/>
        <a:p>
          <a:endParaRPr lang="en-US"/>
        </a:p>
      </dgm:t>
    </dgm:pt>
    <dgm:pt modelId="{38B309F7-BEAD-4D75-8464-0EEB7D8D3A26}" type="pres">
      <dgm:prSet presAssocID="{D0D74BAB-A9C2-4A2D-B8F1-AECF305AB0CC}" presName="composite" presStyleCnt="0"/>
      <dgm:spPr/>
      <dgm:t>
        <a:bodyPr/>
        <a:lstStyle/>
        <a:p>
          <a:endParaRPr lang="en-US"/>
        </a:p>
      </dgm:t>
    </dgm:pt>
    <dgm:pt modelId="{B425892B-10F8-4E31-B42F-F96A39DBE9C0}" type="pres">
      <dgm:prSet presAssocID="{D0D74BAB-A9C2-4A2D-B8F1-AECF305AB0CC}" presName="parTx" presStyleLbl="alignNode1" presStyleIdx="2" presStyleCnt="3" custLinFactNeighborX="103" custLinFactNeighborY="-141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54B28E-EA8D-41DA-A17B-25F7AD273204}" type="pres">
      <dgm:prSet presAssocID="{D0D74BAB-A9C2-4A2D-B8F1-AECF305AB0CC}" presName="desTx" presStyleLbl="alignAccFollowNode1" presStyleIdx="2" presStyleCnt="3" custScaleY="1090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B5EBD4-B390-465C-988A-CFAFAE20721B}" type="presOf" srcId="{492CA246-E0AD-46F0-8AB7-BE30071EF2BE}" destId="{24C7D5B6-6B34-4DE1-98D9-B2262097904D}" srcOrd="0" destOrd="1" presId="urn:microsoft.com/office/officeart/2005/8/layout/hList1"/>
    <dgm:cxn modelId="{1EAF9D4A-007A-4B19-9449-20880433CF6F}" type="presOf" srcId="{7711A7ED-50AA-4650-8AA6-8FBAE8B71804}" destId="{AF604DC7-5FF2-4D34-975F-746DA0024038}" srcOrd="0" destOrd="0" presId="urn:microsoft.com/office/officeart/2005/8/layout/hList1"/>
    <dgm:cxn modelId="{B33E1FDC-F063-4FD1-B28E-5F9A3D41C705}" srcId="{00ED1AE6-0969-49F2-978B-0F39140B9711}" destId="{29151946-E779-4F00-A716-D58AC23B4489}" srcOrd="0" destOrd="0" parTransId="{C78464D7-72EC-42D4-AD89-067F6F6E3AA2}" sibTransId="{52695BE5-65F9-46AA-9CD3-C3FD20116FF9}"/>
    <dgm:cxn modelId="{6A9173FA-41E4-48AA-B91A-9E8C0C4D4D6B}" srcId="{522B4BC9-5626-4E0E-8045-8A733C2EA458}" destId="{674BDAB8-711C-40CB-8C91-DF6674FE4F48}" srcOrd="0" destOrd="0" parTransId="{5E9216F1-D687-4D05-9C21-DC8351B7CB06}" sibTransId="{1BE14259-F133-4007-811C-5CFE2F5E878D}"/>
    <dgm:cxn modelId="{89A902B3-6B4B-4E14-AB51-549632B7401D}" type="presOf" srcId="{674BDAB8-711C-40CB-8C91-DF6674FE4F48}" destId="{24C7D5B6-6B34-4DE1-98D9-B2262097904D}" srcOrd="0" destOrd="0" presId="urn:microsoft.com/office/officeart/2005/8/layout/hList1"/>
    <dgm:cxn modelId="{51A9AB9C-35BD-4B64-8146-7186B17603E3}" srcId="{7711A7ED-50AA-4650-8AA6-8FBAE8B71804}" destId="{00ED1AE6-0969-49F2-978B-0F39140B9711}" srcOrd="0" destOrd="0" parTransId="{091E0E87-D645-4BD2-85BF-A78DB53B0D90}" sibTransId="{EFED12EF-9C39-4120-A39A-F44025275D89}"/>
    <dgm:cxn modelId="{7C595483-0436-4EB7-B763-4E2C5CD82FAC}" type="presOf" srcId="{BC55F872-349F-477A-A3FB-78B061F544E3}" destId="{4E539D34-FAE8-447B-A285-C8369A3B3B1A}" srcOrd="0" destOrd="2" presId="urn:microsoft.com/office/officeart/2005/8/layout/hList1"/>
    <dgm:cxn modelId="{C1E3532D-E8B2-44BC-AD61-E90CB7F675CA}" type="presOf" srcId="{DAA672E0-FC00-4A28-AFDD-5A93715B8A94}" destId="{24C7D5B6-6B34-4DE1-98D9-B2262097904D}" srcOrd="0" destOrd="2" presId="urn:microsoft.com/office/officeart/2005/8/layout/hList1"/>
    <dgm:cxn modelId="{5A6B0970-81A0-4121-A5D2-9117E2DA5C2D}" srcId="{00ED1AE6-0969-49F2-978B-0F39140B9711}" destId="{BC55F872-349F-477A-A3FB-78B061F544E3}" srcOrd="2" destOrd="0" parTransId="{B6C3805D-C9F7-4A6F-9B8F-14725D7ED779}" sibTransId="{D3E6100A-DB86-4B65-A504-478960BDFD95}"/>
    <dgm:cxn modelId="{E7DFC06F-F9C7-4D21-888B-2F5E6C4A57B4}" srcId="{522B4BC9-5626-4E0E-8045-8A733C2EA458}" destId="{DAA672E0-FC00-4A28-AFDD-5A93715B8A94}" srcOrd="2" destOrd="0" parTransId="{20E3B6ED-EA51-490A-A56D-9653560D20FE}" sibTransId="{A99A7EB5-6CDA-4C3F-B45F-611DE9DECC29}"/>
    <dgm:cxn modelId="{A8BD6956-1ABB-4E9F-B9A1-48C53171C862}" srcId="{7711A7ED-50AA-4650-8AA6-8FBAE8B71804}" destId="{D0D74BAB-A9C2-4A2D-B8F1-AECF305AB0CC}" srcOrd="2" destOrd="0" parTransId="{CA151017-E783-4AD2-8CD7-CE788DE48CE8}" sibTransId="{7B32C3B2-4B3D-42BC-8B52-0373F896E77C}"/>
    <dgm:cxn modelId="{507C916D-AAE7-48CC-BA89-D740FA837265}" srcId="{7711A7ED-50AA-4650-8AA6-8FBAE8B71804}" destId="{522B4BC9-5626-4E0E-8045-8A733C2EA458}" srcOrd="1" destOrd="0" parTransId="{519ED21B-885A-4D6F-A84D-E7250E9C2F66}" sibTransId="{8D0368E6-8EB6-4C26-B3EB-AC998329F132}"/>
    <dgm:cxn modelId="{EB381451-3067-4084-B90F-65B2F24641CD}" srcId="{522B4BC9-5626-4E0E-8045-8A733C2EA458}" destId="{492CA246-E0AD-46F0-8AB7-BE30071EF2BE}" srcOrd="1" destOrd="0" parTransId="{60D8D575-E1E3-4B25-9E7B-D5C8BB007317}" sibTransId="{387951DC-F519-418F-A28E-E01383BBE56D}"/>
    <dgm:cxn modelId="{AF95C7BF-1244-416D-B9D2-14E4CF5A26CA}" type="presOf" srcId="{522B4BC9-5626-4E0E-8045-8A733C2EA458}" destId="{3C7717EA-A2C7-4768-8355-05C7FB17B036}" srcOrd="0" destOrd="0" presId="urn:microsoft.com/office/officeart/2005/8/layout/hList1"/>
    <dgm:cxn modelId="{E2FEAE56-4BA6-42A5-9AC0-3DBD4B16AC4D}" type="presOf" srcId="{2C028DC0-1F2B-44BE-B548-B4967EFDEB47}" destId="{F454B28E-EA8D-41DA-A17B-25F7AD273204}" srcOrd="0" destOrd="0" presId="urn:microsoft.com/office/officeart/2005/8/layout/hList1"/>
    <dgm:cxn modelId="{C8E7FEDB-658A-42D9-981C-2859DC332537}" type="presOf" srcId="{74FF93A3-E693-4956-A2FF-3A3B47AECBC4}" destId="{F454B28E-EA8D-41DA-A17B-25F7AD273204}" srcOrd="0" destOrd="1" presId="urn:microsoft.com/office/officeart/2005/8/layout/hList1"/>
    <dgm:cxn modelId="{503C3467-D8F2-483B-8320-5DAB4C18BBE5}" type="presOf" srcId="{083D3A85-C8F4-4D83-BCB0-B71F422B6748}" destId="{4E539D34-FAE8-447B-A285-C8369A3B3B1A}" srcOrd="0" destOrd="1" presId="urn:microsoft.com/office/officeart/2005/8/layout/hList1"/>
    <dgm:cxn modelId="{48B4E150-DA41-41DB-85EC-09784E2DC617}" srcId="{00ED1AE6-0969-49F2-978B-0F39140B9711}" destId="{083D3A85-C8F4-4D83-BCB0-B71F422B6748}" srcOrd="1" destOrd="0" parTransId="{E3CC1777-C0CD-423D-A78C-11E83CEA2756}" sibTransId="{F87F358D-BE92-4226-BB5D-C47BDB8DD061}"/>
    <dgm:cxn modelId="{C6F946CA-7C11-48C0-9F2A-5499C60E152A}" type="presOf" srcId="{29151946-E779-4F00-A716-D58AC23B4489}" destId="{4E539D34-FAE8-447B-A285-C8369A3B3B1A}" srcOrd="0" destOrd="0" presId="urn:microsoft.com/office/officeart/2005/8/layout/hList1"/>
    <dgm:cxn modelId="{D98E2D58-E0ED-40AB-8304-603BDCB74B1C}" srcId="{D0D74BAB-A9C2-4A2D-B8F1-AECF305AB0CC}" destId="{2C028DC0-1F2B-44BE-B548-B4967EFDEB47}" srcOrd="0" destOrd="0" parTransId="{BD9B4336-65C5-4C1E-BF4D-F0C196128E14}" sibTransId="{B59771AE-D627-4D04-A99D-7D9E7872BEB1}"/>
    <dgm:cxn modelId="{F835C181-E9B5-4575-8C24-E11E0ABB685D}" srcId="{D0D74BAB-A9C2-4A2D-B8F1-AECF305AB0CC}" destId="{74FF93A3-E693-4956-A2FF-3A3B47AECBC4}" srcOrd="1" destOrd="0" parTransId="{CA79716C-CA93-4CFE-A1DD-53E0AD8F60D2}" sibTransId="{FA14E61B-103F-4B36-9D4D-40DE442D806A}"/>
    <dgm:cxn modelId="{C03A46BD-D811-4F3D-9AA8-FF34973C14BB}" type="presOf" srcId="{00ED1AE6-0969-49F2-978B-0F39140B9711}" destId="{F65BBB87-F71C-4EBE-85BF-0D2A89409FC4}" srcOrd="0" destOrd="0" presId="urn:microsoft.com/office/officeart/2005/8/layout/hList1"/>
    <dgm:cxn modelId="{D2B00F0B-966D-4162-AEC0-815DF6D633FB}" type="presOf" srcId="{D0D74BAB-A9C2-4A2D-B8F1-AECF305AB0CC}" destId="{B425892B-10F8-4E31-B42F-F96A39DBE9C0}" srcOrd="0" destOrd="0" presId="urn:microsoft.com/office/officeart/2005/8/layout/hList1"/>
    <dgm:cxn modelId="{3BE50AAA-5EA3-4DA3-B665-3E8C01D1C13E}" type="presParOf" srcId="{AF604DC7-5FF2-4D34-975F-746DA0024038}" destId="{22D097A9-9540-4FD9-B263-3FFAB168C7FD}" srcOrd="0" destOrd="0" presId="urn:microsoft.com/office/officeart/2005/8/layout/hList1"/>
    <dgm:cxn modelId="{D1CA35A7-C158-4281-BE65-959860D1087B}" type="presParOf" srcId="{22D097A9-9540-4FD9-B263-3FFAB168C7FD}" destId="{F65BBB87-F71C-4EBE-85BF-0D2A89409FC4}" srcOrd="0" destOrd="0" presId="urn:microsoft.com/office/officeart/2005/8/layout/hList1"/>
    <dgm:cxn modelId="{91CC18F5-6E5F-416F-B6C3-ABC89EEC36AF}" type="presParOf" srcId="{22D097A9-9540-4FD9-B263-3FFAB168C7FD}" destId="{4E539D34-FAE8-447B-A285-C8369A3B3B1A}" srcOrd="1" destOrd="0" presId="urn:microsoft.com/office/officeart/2005/8/layout/hList1"/>
    <dgm:cxn modelId="{3C316914-C6CD-4ABD-BB59-B95FB89F632B}" type="presParOf" srcId="{AF604DC7-5FF2-4D34-975F-746DA0024038}" destId="{5C904AF9-2FC1-4631-BFB7-31173852B3AB}" srcOrd="1" destOrd="0" presId="urn:microsoft.com/office/officeart/2005/8/layout/hList1"/>
    <dgm:cxn modelId="{555F4DA7-0F12-4816-8ECA-151DB8CA617C}" type="presParOf" srcId="{AF604DC7-5FF2-4D34-975F-746DA0024038}" destId="{027CB375-F47F-4884-ACA0-2C393ED9626B}" srcOrd="2" destOrd="0" presId="urn:microsoft.com/office/officeart/2005/8/layout/hList1"/>
    <dgm:cxn modelId="{905694EE-0946-4E0F-803F-55AA35AA842C}" type="presParOf" srcId="{027CB375-F47F-4884-ACA0-2C393ED9626B}" destId="{3C7717EA-A2C7-4768-8355-05C7FB17B036}" srcOrd="0" destOrd="0" presId="urn:microsoft.com/office/officeart/2005/8/layout/hList1"/>
    <dgm:cxn modelId="{50B35F06-3E4B-4012-B3A9-133C6846CA78}" type="presParOf" srcId="{027CB375-F47F-4884-ACA0-2C393ED9626B}" destId="{24C7D5B6-6B34-4DE1-98D9-B2262097904D}" srcOrd="1" destOrd="0" presId="urn:microsoft.com/office/officeart/2005/8/layout/hList1"/>
    <dgm:cxn modelId="{D26413E4-26BD-4805-A7A5-24FFC6F920D7}" type="presParOf" srcId="{AF604DC7-5FF2-4D34-975F-746DA0024038}" destId="{435F4240-A03C-447A-865B-008CB9BED2BD}" srcOrd="3" destOrd="0" presId="urn:microsoft.com/office/officeart/2005/8/layout/hList1"/>
    <dgm:cxn modelId="{8EA0D7F3-4026-4038-A239-C73902B8B76E}" type="presParOf" srcId="{AF604DC7-5FF2-4D34-975F-746DA0024038}" destId="{38B309F7-BEAD-4D75-8464-0EEB7D8D3A26}" srcOrd="4" destOrd="0" presId="urn:microsoft.com/office/officeart/2005/8/layout/hList1"/>
    <dgm:cxn modelId="{46C6CB16-6BD6-4887-84A4-A25EB78202EF}" type="presParOf" srcId="{38B309F7-BEAD-4D75-8464-0EEB7D8D3A26}" destId="{B425892B-10F8-4E31-B42F-F96A39DBE9C0}" srcOrd="0" destOrd="0" presId="urn:microsoft.com/office/officeart/2005/8/layout/hList1"/>
    <dgm:cxn modelId="{8163D056-5E4E-44C4-B98E-97572E2A5FB8}" type="presParOf" srcId="{38B309F7-BEAD-4D75-8464-0EEB7D8D3A26}" destId="{F454B28E-EA8D-41DA-A17B-25F7AD27320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B3EF00-45FA-440F-9FA6-4F1C1429A13C}" type="doc">
      <dgm:prSet loTypeId="urn:microsoft.com/office/officeart/2005/8/layout/radial6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E91543D-AF25-4CFB-AA79-CFE3E3023FD9}">
      <dgm:prSet phldrT="[نص]" custT="1"/>
      <dgm:spPr/>
      <dgm:t>
        <a:bodyPr/>
        <a:lstStyle/>
        <a:p>
          <a:pPr rtl="1"/>
          <a:r>
            <a:rPr lang="ar-SA" sz="2800" b="1" dirty="0" smtClean="0"/>
            <a:t>المهارات المطلوبة  للإنصات</a:t>
          </a:r>
          <a:endParaRPr lang="ar-SA" sz="2800" dirty="0"/>
        </a:p>
      </dgm:t>
    </dgm:pt>
    <dgm:pt modelId="{80F61B9F-6EF9-4C97-AF6C-92CE88F58138}" type="parTrans" cxnId="{F139379A-6722-4D65-8FEB-532F8B07F649}">
      <dgm:prSet/>
      <dgm:spPr/>
      <dgm:t>
        <a:bodyPr/>
        <a:lstStyle/>
        <a:p>
          <a:pPr rtl="1"/>
          <a:endParaRPr lang="ar-SA"/>
        </a:p>
      </dgm:t>
    </dgm:pt>
    <dgm:pt modelId="{38019AA8-E4A6-4585-80FA-40941B584C8A}" type="sibTrans" cxnId="{F139379A-6722-4D65-8FEB-532F8B07F649}">
      <dgm:prSet/>
      <dgm:spPr/>
      <dgm:t>
        <a:bodyPr/>
        <a:lstStyle/>
        <a:p>
          <a:pPr rtl="1"/>
          <a:endParaRPr lang="ar-SA"/>
        </a:p>
      </dgm:t>
    </dgm:pt>
    <dgm:pt modelId="{37564C3A-5F4E-4E8A-9C3D-C43795736629}">
      <dgm:prSet phldrT="[نص]" custT="1"/>
      <dgm:spPr/>
      <dgm:t>
        <a:bodyPr/>
        <a:lstStyle/>
        <a:p>
          <a:pPr rtl="1"/>
          <a:r>
            <a:rPr lang="ar-SA" sz="2400" b="1" smtClean="0"/>
            <a:t>استعد للانصات</a:t>
          </a:r>
          <a:endParaRPr lang="ar-SA" sz="2400" dirty="0"/>
        </a:p>
      </dgm:t>
    </dgm:pt>
    <dgm:pt modelId="{07BA9500-D0BB-499D-BA7C-2D09C210EB20}" type="parTrans" cxnId="{8B3F1EE5-6575-4FB1-AC48-D2ACC59D28B0}">
      <dgm:prSet/>
      <dgm:spPr/>
      <dgm:t>
        <a:bodyPr/>
        <a:lstStyle/>
        <a:p>
          <a:pPr rtl="1"/>
          <a:endParaRPr lang="ar-SA" dirty="0"/>
        </a:p>
      </dgm:t>
    </dgm:pt>
    <dgm:pt modelId="{D38470A8-2265-48F8-99A7-FF95B2080A0F}" type="sibTrans" cxnId="{8B3F1EE5-6575-4FB1-AC48-D2ACC59D28B0}">
      <dgm:prSet/>
      <dgm:spPr/>
      <dgm:t>
        <a:bodyPr/>
        <a:lstStyle/>
        <a:p>
          <a:pPr rtl="1"/>
          <a:endParaRPr lang="ar-SA"/>
        </a:p>
      </dgm:t>
    </dgm:pt>
    <dgm:pt modelId="{E35730F0-8203-4745-A6AA-831A098F68A3}">
      <dgm:prSet phldrT="[نص]" custT="1"/>
      <dgm:spPr/>
      <dgm:t>
        <a:bodyPr/>
        <a:lstStyle/>
        <a:p>
          <a:pPr rtl="1"/>
          <a:r>
            <a:rPr lang="ar-SA" sz="2800" smtClean="0"/>
            <a:t>استمع بانتباه</a:t>
          </a:r>
          <a:endParaRPr lang="ar-SA" sz="2800" dirty="0"/>
        </a:p>
      </dgm:t>
    </dgm:pt>
    <dgm:pt modelId="{2BA83122-63A7-46B2-9718-D62BA246345B}" type="parTrans" cxnId="{F2254D74-1EC0-42DE-A6C9-F5ECC11FE95B}">
      <dgm:prSet/>
      <dgm:spPr/>
      <dgm:t>
        <a:bodyPr/>
        <a:lstStyle/>
        <a:p>
          <a:pPr rtl="1"/>
          <a:endParaRPr lang="ar-SA" dirty="0"/>
        </a:p>
      </dgm:t>
    </dgm:pt>
    <dgm:pt modelId="{80F3B548-0AC8-4B7B-883A-F7256ACDA4B9}" type="sibTrans" cxnId="{F2254D74-1EC0-42DE-A6C9-F5ECC11FE95B}">
      <dgm:prSet/>
      <dgm:spPr/>
      <dgm:t>
        <a:bodyPr/>
        <a:lstStyle/>
        <a:p>
          <a:pPr rtl="1"/>
          <a:endParaRPr lang="ar-SA"/>
        </a:p>
      </dgm:t>
    </dgm:pt>
    <dgm:pt modelId="{9FF23B4B-EA53-4607-A6D1-769F2D55B4EC}">
      <dgm:prSet phldrT="[نص]" custT="1"/>
      <dgm:spPr/>
      <dgm:t>
        <a:bodyPr/>
        <a:lstStyle/>
        <a:p>
          <a:pPr rtl="1"/>
          <a:r>
            <a:rPr lang="ar-SA" sz="2800" smtClean="0"/>
            <a:t>قوم الرسالة</a:t>
          </a:r>
          <a:endParaRPr lang="ar-SA" sz="2800" dirty="0"/>
        </a:p>
      </dgm:t>
    </dgm:pt>
    <dgm:pt modelId="{306BB7E1-5785-479B-A8F4-7DE5AA11B587}" type="parTrans" cxnId="{FA3543FA-6549-4785-B6A2-1252C133D1AF}">
      <dgm:prSet/>
      <dgm:spPr/>
      <dgm:t>
        <a:bodyPr/>
        <a:lstStyle/>
        <a:p>
          <a:pPr rtl="1"/>
          <a:endParaRPr lang="ar-SA" dirty="0"/>
        </a:p>
      </dgm:t>
    </dgm:pt>
    <dgm:pt modelId="{70347837-5ACD-4252-992A-F330E3909364}" type="sibTrans" cxnId="{FA3543FA-6549-4785-B6A2-1252C133D1AF}">
      <dgm:prSet/>
      <dgm:spPr/>
      <dgm:t>
        <a:bodyPr/>
        <a:lstStyle/>
        <a:p>
          <a:pPr rtl="1"/>
          <a:endParaRPr lang="ar-SA"/>
        </a:p>
      </dgm:t>
    </dgm:pt>
    <dgm:pt modelId="{327C9443-E9F2-4770-B34A-7D692E5EAA61}">
      <dgm:prSet phldrT="[نص]" custT="1"/>
      <dgm:spPr/>
      <dgm:t>
        <a:bodyPr/>
        <a:lstStyle/>
        <a:p>
          <a:pPr rtl="1"/>
          <a:r>
            <a:rPr lang="ar-SA" sz="2800" smtClean="0"/>
            <a:t>فسر مضمون الرسالة</a:t>
          </a:r>
          <a:endParaRPr lang="ar-SA" sz="2800" dirty="0"/>
        </a:p>
      </dgm:t>
    </dgm:pt>
    <dgm:pt modelId="{9544BA44-27E0-4DE6-9C81-F6EF9E0F75FB}" type="parTrans" cxnId="{93873AE9-49BD-40CA-9129-D000DF86A222}">
      <dgm:prSet/>
      <dgm:spPr/>
      <dgm:t>
        <a:bodyPr/>
        <a:lstStyle/>
        <a:p>
          <a:pPr rtl="1"/>
          <a:endParaRPr lang="ar-SA" dirty="0"/>
        </a:p>
      </dgm:t>
    </dgm:pt>
    <dgm:pt modelId="{03FED3EA-87FA-40A6-AA3A-0CC8F728055E}" type="sibTrans" cxnId="{93873AE9-49BD-40CA-9129-D000DF86A222}">
      <dgm:prSet/>
      <dgm:spPr/>
      <dgm:t>
        <a:bodyPr/>
        <a:lstStyle/>
        <a:p>
          <a:pPr rtl="1"/>
          <a:endParaRPr lang="ar-SA"/>
        </a:p>
      </dgm:t>
    </dgm:pt>
    <dgm:pt modelId="{7D03E593-D01C-44A2-B7A3-BB05ABCB049A}">
      <dgm:prSet phldrT="[نص]" custT="1"/>
      <dgm:spPr/>
      <dgm:t>
        <a:bodyPr/>
        <a:lstStyle/>
        <a:p>
          <a:pPr rtl="1"/>
          <a:r>
            <a:rPr lang="ar-SA" sz="2800" smtClean="0"/>
            <a:t>تجنب اثارة المتحدث</a:t>
          </a:r>
          <a:endParaRPr lang="ar-SA" sz="2800" dirty="0"/>
        </a:p>
      </dgm:t>
    </dgm:pt>
    <dgm:pt modelId="{F93E56E2-FE77-4DC4-9A16-86C65D586576}" type="parTrans" cxnId="{E68477FF-3280-4D71-A041-7AB45C7AD9E6}">
      <dgm:prSet/>
      <dgm:spPr/>
      <dgm:t>
        <a:bodyPr/>
        <a:lstStyle/>
        <a:p>
          <a:pPr rtl="1"/>
          <a:endParaRPr lang="ar-SA" dirty="0"/>
        </a:p>
      </dgm:t>
    </dgm:pt>
    <dgm:pt modelId="{6124F379-9709-45F3-B1AE-5B9E56C8B016}" type="sibTrans" cxnId="{E68477FF-3280-4D71-A041-7AB45C7AD9E6}">
      <dgm:prSet/>
      <dgm:spPr/>
      <dgm:t>
        <a:bodyPr/>
        <a:lstStyle/>
        <a:p>
          <a:pPr rtl="1"/>
          <a:endParaRPr lang="ar-SA"/>
        </a:p>
      </dgm:t>
    </dgm:pt>
    <dgm:pt modelId="{73A5FC48-3B68-4288-8104-76E1F222CE55}">
      <dgm:prSet phldrT="[نص]" custT="1"/>
      <dgm:spPr/>
      <dgm:t>
        <a:bodyPr/>
        <a:lstStyle/>
        <a:p>
          <a:pPr rtl="1"/>
          <a:r>
            <a:rPr lang="ar-SA" sz="2400" dirty="0" smtClean="0"/>
            <a:t>أداة الاستجابة المناسبة</a:t>
          </a:r>
          <a:endParaRPr lang="ar-SA" sz="2400" dirty="0"/>
        </a:p>
      </dgm:t>
    </dgm:pt>
    <dgm:pt modelId="{D9E229D1-BB84-4359-A681-CD31E1EC8F61}" type="parTrans" cxnId="{28719714-1BF6-4717-B963-68C2425AFDE1}">
      <dgm:prSet/>
      <dgm:spPr/>
      <dgm:t>
        <a:bodyPr/>
        <a:lstStyle/>
        <a:p>
          <a:pPr rtl="1"/>
          <a:endParaRPr lang="ar-SA" dirty="0"/>
        </a:p>
      </dgm:t>
    </dgm:pt>
    <dgm:pt modelId="{91F9D048-9793-4B4E-A334-12EFC23BFE8D}" type="sibTrans" cxnId="{28719714-1BF6-4717-B963-68C2425AFDE1}">
      <dgm:prSet/>
      <dgm:spPr/>
      <dgm:t>
        <a:bodyPr/>
        <a:lstStyle/>
        <a:p>
          <a:pPr rtl="1"/>
          <a:endParaRPr lang="ar-SA"/>
        </a:p>
      </dgm:t>
    </dgm:pt>
    <dgm:pt modelId="{222204DA-2C22-4417-A327-D87BC75E2089}" type="pres">
      <dgm:prSet presAssocID="{E3B3EF00-45FA-440F-9FA6-4F1C1429A13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ECF280-4588-4C61-85C9-C332F3A0F834}" type="pres">
      <dgm:prSet presAssocID="{0E91543D-AF25-4CFB-AA79-CFE3E3023FD9}" presName="centerShape" presStyleLbl="node0" presStyleIdx="0" presStyleCnt="1"/>
      <dgm:spPr/>
      <dgm:t>
        <a:bodyPr/>
        <a:lstStyle/>
        <a:p>
          <a:endParaRPr lang="en-US"/>
        </a:p>
      </dgm:t>
    </dgm:pt>
    <dgm:pt modelId="{0262FABC-09A8-49B5-A94D-15CB50E41C72}" type="pres">
      <dgm:prSet presAssocID="{37564C3A-5F4E-4E8A-9C3D-C43795736629}" presName="node" presStyleLbl="node1" presStyleIdx="0" presStyleCnt="6" custScaleX="113756" custScaleY="102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D6572D-D093-4113-B0CC-D1D0AF0CCC29}" type="pres">
      <dgm:prSet presAssocID="{37564C3A-5F4E-4E8A-9C3D-C43795736629}" presName="dummy" presStyleCnt="0"/>
      <dgm:spPr/>
      <dgm:t>
        <a:bodyPr/>
        <a:lstStyle/>
        <a:p>
          <a:endParaRPr lang="en-US"/>
        </a:p>
      </dgm:t>
    </dgm:pt>
    <dgm:pt modelId="{84675E21-FEF9-4087-9994-69FAA4AA66C1}" type="pres">
      <dgm:prSet presAssocID="{D38470A8-2265-48F8-99A7-FF95B2080A0F}" presName="sibTrans" presStyleLbl="sibTrans2D1" presStyleIdx="0" presStyleCnt="6"/>
      <dgm:spPr/>
      <dgm:t>
        <a:bodyPr/>
        <a:lstStyle/>
        <a:p>
          <a:endParaRPr lang="en-US"/>
        </a:p>
      </dgm:t>
    </dgm:pt>
    <dgm:pt modelId="{7E17551B-B872-4DC4-9843-B84EF152CB4A}" type="pres">
      <dgm:prSet presAssocID="{E35730F0-8203-4745-A6AA-831A098F68A3}" presName="node" presStyleLbl="node1" presStyleIdx="1" presStyleCnt="6" custScaleX="113756" custScaleY="102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632EA4-7A75-45D6-9843-EAC76AFA810F}" type="pres">
      <dgm:prSet presAssocID="{E35730F0-8203-4745-A6AA-831A098F68A3}" presName="dummy" presStyleCnt="0"/>
      <dgm:spPr/>
      <dgm:t>
        <a:bodyPr/>
        <a:lstStyle/>
        <a:p>
          <a:endParaRPr lang="en-US"/>
        </a:p>
      </dgm:t>
    </dgm:pt>
    <dgm:pt modelId="{297489E7-9841-4CD7-90C6-AB515DDD6D0E}" type="pres">
      <dgm:prSet presAssocID="{80F3B548-0AC8-4B7B-883A-F7256ACDA4B9}" presName="sibTrans" presStyleLbl="sibTrans2D1" presStyleIdx="1" presStyleCnt="6"/>
      <dgm:spPr/>
      <dgm:t>
        <a:bodyPr/>
        <a:lstStyle/>
        <a:p>
          <a:endParaRPr lang="en-US"/>
        </a:p>
      </dgm:t>
    </dgm:pt>
    <dgm:pt modelId="{BF221474-A46D-4B67-B3CE-585B150205A2}" type="pres">
      <dgm:prSet presAssocID="{9FF23B4B-EA53-4607-A6D1-769F2D55B4EC}" presName="node" presStyleLbl="node1" presStyleIdx="2" presStyleCnt="6" custScaleX="113756" custScaleY="102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21C09-5CEE-427A-A6A8-FA2182D457B0}" type="pres">
      <dgm:prSet presAssocID="{9FF23B4B-EA53-4607-A6D1-769F2D55B4EC}" presName="dummy" presStyleCnt="0"/>
      <dgm:spPr/>
      <dgm:t>
        <a:bodyPr/>
        <a:lstStyle/>
        <a:p>
          <a:endParaRPr lang="en-US"/>
        </a:p>
      </dgm:t>
    </dgm:pt>
    <dgm:pt modelId="{41B19DC3-AF1D-4B2B-99D1-0964F7DA7422}" type="pres">
      <dgm:prSet presAssocID="{70347837-5ACD-4252-992A-F330E390936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6051937-D711-4800-9C7A-F7AD7FC3692E}" type="pres">
      <dgm:prSet presAssocID="{327C9443-E9F2-4770-B34A-7D692E5EAA61}" presName="node" presStyleLbl="node1" presStyleIdx="3" presStyleCnt="6" custScaleX="113756" custScaleY="102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9D5006-A087-42F3-BD4B-29DAFE4CD7F6}" type="pres">
      <dgm:prSet presAssocID="{327C9443-E9F2-4770-B34A-7D692E5EAA61}" presName="dummy" presStyleCnt="0"/>
      <dgm:spPr/>
      <dgm:t>
        <a:bodyPr/>
        <a:lstStyle/>
        <a:p>
          <a:endParaRPr lang="en-US"/>
        </a:p>
      </dgm:t>
    </dgm:pt>
    <dgm:pt modelId="{2379F424-BAF0-4759-9B92-BB742B79B82F}" type="pres">
      <dgm:prSet presAssocID="{03FED3EA-87FA-40A6-AA3A-0CC8F728055E}" presName="sibTrans" presStyleLbl="sibTrans2D1" presStyleIdx="3" presStyleCnt="6"/>
      <dgm:spPr/>
      <dgm:t>
        <a:bodyPr/>
        <a:lstStyle/>
        <a:p>
          <a:endParaRPr lang="en-US"/>
        </a:p>
      </dgm:t>
    </dgm:pt>
    <dgm:pt modelId="{B5A2BD11-8E8E-4B2B-98A4-448CF19F2F45}" type="pres">
      <dgm:prSet presAssocID="{7D03E593-D01C-44A2-B7A3-BB05ABCB049A}" presName="node" presStyleLbl="node1" presStyleIdx="4" presStyleCnt="6" custScaleX="113756" custScaleY="102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D8B49D-FFB8-412B-BC52-34CDDDA5E373}" type="pres">
      <dgm:prSet presAssocID="{7D03E593-D01C-44A2-B7A3-BB05ABCB049A}" presName="dummy" presStyleCnt="0"/>
      <dgm:spPr/>
      <dgm:t>
        <a:bodyPr/>
        <a:lstStyle/>
        <a:p>
          <a:endParaRPr lang="en-US"/>
        </a:p>
      </dgm:t>
    </dgm:pt>
    <dgm:pt modelId="{DEDBCC85-9C5D-4706-A75F-16FAF75ABC23}" type="pres">
      <dgm:prSet presAssocID="{6124F379-9709-45F3-B1AE-5B9E56C8B016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C006B67-9BE9-42BC-A19E-E452C513FC69}" type="pres">
      <dgm:prSet presAssocID="{73A5FC48-3B68-4288-8104-76E1F222CE55}" presName="node" presStyleLbl="node1" presStyleIdx="5" presStyleCnt="6" custScaleX="113756" custScaleY="102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97962-51FB-4AA7-86F8-E09064371E4E}" type="pres">
      <dgm:prSet presAssocID="{73A5FC48-3B68-4288-8104-76E1F222CE55}" presName="dummy" presStyleCnt="0"/>
      <dgm:spPr/>
      <dgm:t>
        <a:bodyPr/>
        <a:lstStyle/>
        <a:p>
          <a:endParaRPr lang="en-US"/>
        </a:p>
      </dgm:t>
    </dgm:pt>
    <dgm:pt modelId="{16D6E3BB-AD9B-436E-930D-754F44A24E89}" type="pres">
      <dgm:prSet presAssocID="{91F9D048-9793-4B4E-A334-12EFC23BFE8D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F2254D74-1EC0-42DE-A6C9-F5ECC11FE95B}" srcId="{0E91543D-AF25-4CFB-AA79-CFE3E3023FD9}" destId="{E35730F0-8203-4745-A6AA-831A098F68A3}" srcOrd="1" destOrd="0" parTransId="{2BA83122-63A7-46B2-9718-D62BA246345B}" sibTransId="{80F3B548-0AC8-4B7B-883A-F7256ACDA4B9}"/>
    <dgm:cxn modelId="{28719714-1BF6-4717-B963-68C2425AFDE1}" srcId="{0E91543D-AF25-4CFB-AA79-CFE3E3023FD9}" destId="{73A5FC48-3B68-4288-8104-76E1F222CE55}" srcOrd="5" destOrd="0" parTransId="{D9E229D1-BB84-4359-A681-CD31E1EC8F61}" sibTransId="{91F9D048-9793-4B4E-A334-12EFC23BFE8D}"/>
    <dgm:cxn modelId="{8A862F56-37AB-406E-8CD8-5A5AA7D9A6C3}" type="presOf" srcId="{91F9D048-9793-4B4E-A334-12EFC23BFE8D}" destId="{16D6E3BB-AD9B-436E-930D-754F44A24E89}" srcOrd="0" destOrd="0" presId="urn:microsoft.com/office/officeart/2005/8/layout/radial6"/>
    <dgm:cxn modelId="{C662A63C-74BE-4AA5-BEEA-8A1C082B21B6}" type="presOf" srcId="{D38470A8-2265-48F8-99A7-FF95B2080A0F}" destId="{84675E21-FEF9-4087-9994-69FAA4AA66C1}" srcOrd="0" destOrd="0" presId="urn:microsoft.com/office/officeart/2005/8/layout/radial6"/>
    <dgm:cxn modelId="{30CD6CBC-A3B5-4E8D-A6EE-AF68ABFCBAFD}" type="presOf" srcId="{6124F379-9709-45F3-B1AE-5B9E56C8B016}" destId="{DEDBCC85-9C5D-4706-A75F-16FAF75ABC23}" srcOrd="0" destOrd="0" presId="urn:microsoft.com/office/officeart/2005/8/layout/radial6"/>
    <dgm:cxn modelId="{31ACBD1D-2FA0-46A1-A4BF-246AAEA8D12D}" type="presOf" srcId="{03FED3EA-87FA-40A6-AA3A-0CC8F728055E}" destId="{2379F424-BAF0-4759-9B92-BB742B79B82F}" srcOrd="0" destOrd="0" presId="urn:microsoft.com/office/officeart/2005/8/layout/radial6"/>
    <dgm:cxn modelId="{1B869C4B-D0D6-4450-BF14-94CEF2340EAE}" type="presOf" srcId="{7D03E593-D01C-44A2-B7A3-BB05ABCB049A}" destId="{B5A2BD11-8E8E-4B2B-98A4-448CF19F2F45}" srcOrd="0" destOrd="0" presId="urn:microsoft.com/office/officeart/2005/8/layout/radial6"/>
    <dgm:cxn modelId="{76B6C87A-682C-40A0-8CF9-38D05A67D8D7}" type="presOf" srcId="{9FF23B4B-EA53-4607-A6D1-769F2D55B4EC}" destId="{BF221474-A46D-4B67-B3CE-585B150205A2}" srcOrd="0" destOrd="0" presId="urn:microsoft.com/office/officeart/2005/8/layout/radial6"/>
    <dgm:cxn modelId="{2EF027A0-0A49-486B-A501-6DA38D6A2A76}" type="presOf" srcId="{80F3B548-0AC8-4B7B-883A-F7256ACDA4B9}" destId="{297489E7-9841-4CD7-90C6-AB515DDD6D0E}" srcOrd="0" destOrd="0" presId="urn:microsoft.com/office/officeart/2005/8/layout/radial6"/>
    <dgm:cxn modelId="{4E7F4283-2E69-45CC-9CC0-96D334102550}" type="presOf" srcId="{73A5FC48-3B68-4288-8104-76E1F222CE55}" destId="{9C006B67-9BE9-42BC-A19E-E452C513FC69}" srcOrd="0" destOrd="0" presId="urn:microsoft.com/office/officeart/2005/8/layout/radial6"/>
    <dgm:cxn modelId="{9F0651A7-8E68-4CFD-B61C-9EB4596FF379}" type="presOf" srcId="{37564C3A-5F4E-4E8A-9C3D-C43795736629}" destId="{0262FABC-09A8-49B5-A94D-15CB50E41C72}" srcOrd="0" destOrd="0" presId="urn:microsoft.com/office/officeart/2005/8/layout/radial6"/>
    <dgm:cxn modelId="{8B3F1EE5-6575-4FB1-AC48-D2ACC59D28B0}" srcId="{0E91543D-AF25-4CFB-AA79-CFE3E3023FD9}" destId="{37564C3A-5F4E-4E8A-9C3D-C43795736629}" srcOrd="0" destOrd="0" parTransId="{07BA9500-D0BB-499D-BA7C-2D09C210EB20}" sibTransId="{D38470A8-2265-48F8-99A7-FF95B2080A0F}"/>
    <dgm:cxn modelId="{FA3543FA-6549-4785-B6A2-1252C133D1AF}" srcId="{0E91543D-AF25-4CFB-AA79-CFE3E3023FD9}" destId="{9FF23B4B-EA53-4607-A6D1-769F2D55B4EC}" srcOrd="2" destOrd="0" parTransId="{306BB7E1-5785-479B-A8F4-7DE5AA11B587}" sibTransId="{70347837-5ACD-4252-992A-F330E3909364}"/>
    <dgm:cxn modelId="{34B5D236-A913-4518-B3A9-9A6D50C23666}" type="presOf" srcId="{70347837-5ACD-4252-992A-F330E3909364}" destId="{41B19DC3-AF1D-4B2B-99D1-0964F7DA7422}" srcOrd="0" destOrd="0" presId="urn:microsoft.com/office/officeart/2005/8/layout/radial6"/>
    <dgm:cxn modelId="{E68477FF-3280-4D71-A041-7AB45C7AD9E6}" srcId="{0E91543D-AF25-4CFB-AA79-CFE3E3023FD9}" destId="{7D03E593-D01C-44A2-B7A3-BB05ABCB049A}" srcOrd="4" destOrd="0" parTransId="{F93E56E2-FE77-4DC4-9A16-86C65D586576}" sibTransId="{6124F379-9709-45F3-B1AE-5B9E56C8B016}"/>
    <dgm:cxn modelId="{FD24ACCE-9472-4ABA-BC69-A3B8344F16C3}" type="presOf" srcId="{0E91543D-AF25-4CFB-AA79-CFE3E3023FD9}" destId="{78ECF280-4588-4C61-85C9-C332F3A0F834}" srcOrd="0" destOrd="0" presId="urn:microsoft.com/office/officeart/2005/8/layout/radial6"/>
    <dgm:cxn modelId="{C637682C-2F44-4593-8977-761B956DDFE1}" type="presOf" srcId="{327C9443-E9F2-4770-B34A-7D692E5EAA61}" destId="{E6051937-D711-4800-9C7A-F7AD7FC3692E}" srcOrd="0" destOrd="0" presId="urn:microsoft.com/office/officeart/2005/8/layout/radial6"/>
    <dgm:cxn modelId="{F139379A-6722-4D65-8FEB-532F8B07F649}" srcId="{E3B3EF00-45FA-440F-9FA6-4F1C1429A13C}" destId="{0E91543D-AF25-4CFB-AA79-CFE3E3023FD9}" srcOrd="0" destOrd="0" parTransId="{80F61B9F-6EF9-4C97-AF6C-92CE88F58138}" sibTransId="{38019AA8-E4A6-4585-80FA-40941B584C8A}"/>
    <dgm:cxn modelId="{1C268656-EF52-48F7-89D0-3CB18D4A820B}" type="presOf" srcId="{E35730F0-8203-4745-A6AA-831A098F68A3}" destId="{7E17551B-B872-4DC4-9843-B84EF152CB4A}" srcOrd="0" destOrd="0" presId="urn:microsoft.com/office/officeart/2005/8/layout/radial6"/>
    <dgm:cxn modelId="{17050B81-7CEF-4C64-842E-C5478440243F}" type="presOf" srcId="{E3B3EF00-45FA-440F-9FA6-4F1C1429A13C}" destId="{222204DA-2C22-4417-A327-D87BC75E2089}" srcOrd="0" destOrd="0" presId="urn:microsoft.com/office/officeart/2005/8/layout/radial6"/>
    <dgm:cxn modelId="{93873AE9-49BD-40CA-9129-D000DF86A222}" srcId="{0E91543D-AF25-4CFB-AA79-CFE3E3023FD9}" destId="{327C9443-E9F2-4770-B34A-7D692E5EAA61}" srcOrd="3" destOrd="0" parTransId="{9544BA44-27E0-4DE6-9C81-F6EF9E0F75FB}" sibTransId="{03FED3EA-87FA-40A6-AA3A-0CC8F728055E}"/>
    <dgm:cxn modelId="{A233196D-F2DF-4E13-B097-A01F6A243717}" type="presParOf" srcId="{222204DA-2C22-4417-A327-D87BC75E2089}" destId="{78ECF280-4588-4C61-85C9-C332F3A0F834}" srcOrd="0" destOrd="0" presId="urn:microsoft.com/office/officeart/2005/8/layout/radial6"/>
    <dgm:cxn modelId="{E7B25578-6496-4C72-A4EF-B7CAE61C2F12}" type="presParOf" srcId="{222204DA-2C22-4417-A327-D87BC75E2089}" destId="{0262FABC-09A8-49B5-A94D-15CB50E41C72}" srcOrd="1" destOrd="0" presId="urn:microsoft.com/office/officeart/2005/8/layout/radial6"/>
    <dgm:cxn modelId="{5557A288-9016-4E52-BCD2-2B0CA6CE8FBE}" type="presParOf" srcId="{222204DA-2C22-4417-A327-D87BC75E2089}" destId="{CDD6572D-D093-4113-B0CC-D1D0AF0CCC29}" srcOrd="2" destOrd="0" presId="urn:microsoft.com/office/officeart/2005/8/layout/radial6"/>
    <dgm:cxn modelId="{A27A7F61-210D-4D71-BAD1-B9D7CD5E4596}" type="presParOf" srcId="{222204DA-2C22-4417-A327-D87BC75E2089}" destId="{84675E21-FEF9-4087-9994-69FAA4AA66C1}" srcOrd="3" destOrd="0" presId="urn:microsoft.com/office/officeart/2005/8/layout/radial6"/>
    <dgm:cxn modelId="{52712EA2-C5BD-47C2-BB77-A921D06F6B69}" type="presParOf" srcId="{222204DA-2C22-4417-A327-D87BC75E2089}" destId="{7E17551B-B872-4DC4-9843-B84EF152CB4A}" srcOrd="4" destOrd="0" presId="urn:microsoft.com/office/officeart/2005/8/layout/radial6"/>
    <dgm:cxn modelId="{AE22367A-DE75-450C-9C99-51CF1381DD7F}" type="presParOf" srcId="{222204DA-2C22-4417-A327-D87BC75E2089}" destId="{FA632EA4-7A75-45D6-9843-EAC76AFA810F}" srcOrd="5" destOrd="0" presId="urn:microsoft.com/office/officeart/2005/8/layout/radial6"/>
    <dgm:cxn modelId="{215C43DE-0595-4BA0-A1B9-5C0FDF79730B}" type="presParOf" srcId="{222204DA-2C22-4417-A327-D87BC75E2089}" destId="{297489E7-9841-4CD7-90C6-AB515DDD6D0E}" srcOrd="6" destOrd="0" presId="urn:microsoft.com/office/officeart/2005/8/layout/radial6"/>
    <dgm:cxn modelId="{B8B867F1-4B17-4407-85A7-8270EE34259D}" type="presParOf" srcId="{222204DA-2C22-4417-A327-D87BC75E2089}" destId="{BF221474-A46D-4B67-B3CE-585B150205A2}" srcOrd="7" destOrd="0" presId="urn:microsoft.com/office/officeart/2005/8/layout/radial6"/>
    <dgm:cxn modelId="{D186DBD4-64FE-4885-9652-DEFF0A1FBA0A}" type="presParOf" srcId="{222204DA-2C22-4417-A327-D87BC75E2089}" destId="{0F521C09-5CEE-427A-A6A8-FA2182D457B0}" srcOrd="8" destOrd="0" presId="urn:microsoft.com/office/officeart/2005/8/layout/radial6"/>
    <dgm:cxn modelId="{A2675DAE-D32A-40EB-8F17-D598DB306A67}" type="presParOf" srcId="{222204DA-2C22-4417-A327-D87BC75E2089}" destId="{41B19DC3-AF1D-4B2B-99D1-0964F7DA7422}" srcOrd="9" destOrd="0" presId="urn:microsoft.com/office/officeart/2005/8/layout/radial6"/>
    <dgm:cxn modelId="{322DC2F3-CF1A-4A7B-BAEA-7FB03A703772}" type="presParOf" srcId="{222204DA-2C22-4417-A327-D87BC75E2089}" destId="{E6051937-D711-4800-9C7A-F7AD7FC3692E}" srcOrd="10" destOrd="0" presId="urn:microsoft.com/office/officeart/2005/8/layout/radial6"/>
    <dgm:cxn modelId="{CAFBC9DD-8280-4DF7-849A-2319572C245B}" type="presParOf" srcId="{222204DA-2C22-4417-A327-D87BC75E2089}" destId="{689D5006-A087-42F3-BD4B-29DAFE4CD7F6}" srcOrd="11" destOrd="0" presId="urn:microsoft.com/office/officeart/2005/8/layout/radial6"/>
    <dgm:cxn modelId="{B1BD5F1E-C473-4AFC-9639-07D6D63CEB55}" type="presParOf" srcId="{222204DA-2C22-4417-A327-D87BC75E2089}" destId="{2379F424-BAF0-4759-9B92-BB742B79B82F}" srcOrd="12" destOrd="0" presId="urn:microsoft.com/office/officeart/2005/8/layout/radial6"/>
    <dgm:cxn modelId="{6EBABA89-A6A7-4521-A114-CF3BDEB871C9}" type="presParOf" srcId="{222204DA-2C22-4417-A327-D87BC75E2089}" destId="{B5A2BD11-8E8E-4B2B-98A4-448CF19F2F45}" srcOrd="13" destOrd="0" presId="urn:microsoft.com/office/officeart/2005/8/layout/radial6"/>
    <dgm:cxn modelId="{3E954E3B-70CF-4446-ACA0-7A6B2396DD54}" type="presParOf" srcId="{222204DA-2C22-4417-A327-D87BC75E2089}" destId="{20D8B49D-FFB8-412B-BC52-34CDDDA5E373}" srcOrd="14" destOrd="0" presId="urn:microsoft.com/office/officeart/2005/8/layout/radial6"/>
    <dgm:cxn modelId="{A156FA70-1A6E-4E48-816B-944076CEBB9C}" type="presParOf" srcId="{222204DA-2C22-4417-A327-D87BC75E2089}" destId="{DEDBCC85-9C5D-4706-A75F-16FAF75ABC23}" srcOrd="15" destOrd="0" presId="urn:microsoft.com/office/officeart/2005/8/layout/radial6"/>
    <dgm:cxn modelId="{9F9991BE-0066-4299-AB2E-1D54FC0C3057}" type="presParOf" srcId="{222204DA-2C22-4417-A327-D87BC75E2089}" destId="{9C006B67-9BE9-42BC-A19E-E452C513FC69}" srcOrd="16" destOrd="0" presId="urn:microsoft.com/office/officeart/2005/8/layout/radial6"/>
    <dgm:cxn modelId="{3C6D41FD-B67D-4A46-9B37-A25B6E895CF0}" type="presParOf" srcId="{222204DA-2C22-4417-A327-D87BC75E2089}" destId="{2FD97962-51FB-4AA7-86F8-E09064371E4E}" srcOrd="17" destOrd="0" presId="urn:microsoft.com/office/officeart/2005/8/layout/radial6"/>
    <dgm:cxn modelId="{DA230A83-7CB8-4672-AD5F-2237FDFF0272}" type="presParOf" srcId="{222204DA-2C22-4417-A327-D87BC75E2089}" destId="{16D6E3BB-AD9B-436E-930D-754F44A24E89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4D967E-2294-4664-BB5D-0B8695BF76AC}" type="doc">
      <dgm:prSet loTypeId="urn:microsoft.com/office/officeart/2005/8/layout/cycle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DA2EFBC-DBC1-4DED-BE7A-787B0C72C007}">
      <dgm:prSet phldrT="[نص]" custT="1"/>
      <dgm:spPr/>
      <dgm:t>
        <a:bodyPr/>
        <a:lstStyle/>
        <a:p>
          <a:pPr rtl="1"/>
          <a:r>
            <a:rPr lang="ar-SA" sz="2400" dirty="0" smtClean="0"/>
            <a:t>عوائق ذهنية.</a:t>
          </a:r>
          <a:endParaRPr lang="ar-SA" sz="2400" dirty="0"/>
        </a:p>
      </dgm:t>
    </dgm:pt>
    <dgm:pt modelId="{4CCF33BC-87B4-410A-87CF-A7642F5443D0}" type="parTrans" cxnId="{52AB176A-D0E0-42FB-B580-92966CA0468A}">
      <dgm:prSet/>
      <dgm:spPr/>
      <dgm:t>
        <a:bodyPr/>
        <a:lstStyle/>
        <a:p>
          <a:pPr rtl="1"/>
          <a:endParaRPr lang="ar-SA"/>
        </a:p>
      </dgm:t>
    </dgm:pt>
    <dgm:pt modelId="{82A0643B-698B-4259-938E-32445601ADED}" type="sibTrans" cxnId="{52AB176A-D0E0-42FB-B580-92966CA0468A}">
      <dgm:prSet/>
      <dgm:spPr/>
      <dgm:t>
        <a:bodyPr/>
        <a:lstStyle/>
        <a:p>
          <a:pPr rtl="1"/>
          <a:endParaRPr lang="ar-SA"/>
        </a:p>
      </dgm:t>
    </dgm:pt>
    <dgm:pt modelId="{98372A8D-A98A-447E-AD56-964454A03615}">
      <dgm:prSet custT="1"/>
      <dgm:spPr/>
      <dgm:t>
        <a:bodyPr/>
        <a:lstStyle/>
        <a:p>
          <a:pPr rtl="1"/>
          <a:r>
            <a:rPr lang="ar-SA" sz="2400" dirty="0" smtClean="0"/>
            <a:t>الحالات النفسية.</a:t>
          </a:r>
        </a:p>
      </dgm:t>
    </dgm:pt>
    <dgm:pt modelId="{AC65A2B1-AAD3-47C0-A6D9-13B872830FDB}" type="parTrans" cxnId="{8BBEF5ED-FC36-42B5-A71C-46F24D858C54}">
      <dgm:prSet/>
      <dgm:spPr/>
      <dgm:t>
        <a:bodyPr/>
        <a:lstStyle/>
        <a:p>
          <a:pPr rtl="1"/>
          <a:endParaRPr lang="ar-SA"/>
        </a:p>
      </dgm:t>
    </dgm:pt>
    <dgm:pt modelId="{6ACCA0BF-E044-42EC-9668-C53EC699960C}" type="sibTrans" cxnId="{8BBEF5ED-FC36-42B5-A71C-46F24D858C54}">
      <dgm:prSet/>
      <dgm:spPr/>
      <dgm:t>
        <a:bodyPr/>
        <a:lstStyle/>
        <a:p>
          <a:pPr rtl="1"/>
          <a:endParaRPr lang="ar-SA"/>
        </a:p>
      </dgm:t>
    </dgm:pt>
    <dgm:pt modelId="{61230C05-1611-4EBC-90A3-BC81DD960EC3}">
      <dgm:prSet custT="1"/>
      <dgm:spPr/>
      <dgm:t>
        <a:bodyPr/>
        <a:lstStyle/>
        <a:p>
          <a:pPr rtl="1"/>
          <a:r>
            <a:rPr lang="ar-SA" sz="2400" dirty="0" smtClean="0"/>
            <a:t>سماع ما نريد فقط.</a:t>
          </a:r>
        </a:p>
      </dgm:t>
    </dgm:pt>
    <dgm:pt modelId="{EDA8206A-C00E-4CC7-AB06-80964ED62E89}" type="parTrans" cxnId="{169712E1-C921-4B75-9739-C30533ACE0D2}">
      <dgm:prSet/>
      <dgm:spPr/>
      <dgm:t>
        <a:bodyPr/>
        <a:lstStyle/>
        <a:p>
          <a:pPr rtl="1"/>
          <a:endParaRPr lang="ar-SA"/>
        </a:p>
      </dgm:t>
    </dgm:pt>
    <dgm:pt modelId="{2A87AE9D-2F69-4F60-BA14-164CEC1AF92F}" type="sibTrans" cxnId="{169712E1-C921-4B75-9739-C30533ACE0D2}">
      <dgm:prSet/>
      <dgm:spPr/>
      <dgm:t>
        <a:bodyPr/>
        <a:lstStyle/>
        <a:p>
          <a:pPr rtl="1"/>
          <a:endParaRPr lang="ar-SA"/>
        </a:p>
      </dgm:t>
    </dgm:pt>
    <dgm:pt modelId="{EB4AB5E9-5172-4EE0-A926-795E36E629E0}">
      <dgm:prSet custT="1"/>
      <dgm:spPr/>
      <dgm:t>
        <a:bodyPr/>
        <a:lstStyle/>
        <a:p>
          <a:pPr rtl="1"/>
          <a:r>
            <a:rPr lang="ar-SA" sz="2400" dirty="0" smtClean="0"/>
            <a:t>اختلاف اللهجة أو اللغة بين الطرفين</a:t>
          </a:r>
          <a:endParaRPr lang="ar-SA" sz="2400" dirty="0"/>
        </a:p>
      </dgm:t>
    </dgm:pt>
    <dgm:pt modelId="{73C45E3A-7043-452D-9BA3-9B2E700C10A8}" type="parTrans" cxnId="{AB31E0E8-C898-4042-ABA7-B149F4632C3C}">
      <dgm:prSet/>
      <dgm:spPr/>
      <dgm:t>
        <a:bodyPr/>
        <a:lstStyle/>
        <a:p>
          <a:pPr rtl="1"/>
          <a:endParaRPr lang="ar-SA"/>
        </a:p>
      </dgm:t>
    </dgm:pt>
    <dgm:pt modelId="{7876A9B5-8789-4295-9036-D00531B3F551}" type="sibTrans" cxnId="{AB31E0E8-C898-4042-ABA7-B149F4632C3C}">
      <dgm:prSet/>
      <dgm:spPr/>
      <dgm:t>
        <a:bodyPr/>
        <a:lstStyle/>
        <a:p>
          <a:pPr rtl="1"/>
          <a:endParaRPr lang="ar-SA"/>
        </a:p>
      </dgm:t>
    </dgm:pt>
    <dgm:pt modelId="{18CC5471-0156-4647-B8F7-5D230F4E6ACB}">
      <dgm:prSet custT="1"/>
      <dgm:spPr/>
      <dgm:t>
        <a:bodyPr/>
        <a:lstStyle/>
        <a:p>
          <a:pPr rtl="1"/>
          <a:r>
            <a:rPr lang="ar-SA" sz="2400" dirty="0" smtClean="0"/>
            <a:t> المشوشات البيئية.</a:t>
          </a:r>
        </a:p>
      </dgm:t>
    </dgm:pt>
    <dgm:pt modelId="{2D957CA3-2CB5-4E8A-AADE-B23874C3C5B0}" type="parTrans" cxnId="{5A30CF41-F08C-4AD0-81B5-07C70947CF96}">
      <dgm:prSet/>
      <dgm:spPr/>
      <dgm:t>
        <a:bodyPr/>
        <a:lstStyle/>
        <a:p>
          <a:pPr rtl="1"/>
          <a:endParaRPr lang="ar-SA"/>
        </a:p>
      </dgm:t>
    </dgm:pt>
    <dgm:pt modelId="{7423CF4A-4952-4E5A-A732-8E08C7132C4E}" type="sibTrans" cxnId="{5A30CF41-F08C-4AD0-81B5-07C70947CF96}">
      <dgm:prSet/>
      <dgm:spPr/>
      <dgm:t>
        <a:bodyPr/>
        <a:lstStyle/>
        <a:p>
          <a:pPr rtl="1"/>
          <a:endParaRPr lang="ar-SA"/>
        </a:p>
      </dgm:t>
    </dgm:pt>
    <dgm:pt modelId="{AD209B0F-CB24-40C5-A9A6-C83CAA87EF36}">
      <dgm:prSet phldrT="[نص]" custT="1"/>
      <dgm:spPr/>
      <dgm:t>
        <a:bodyPr/>
        <a:lstStyle/>
        <a:p>
          <a:pPr rtl="1"/>
          <a:r>
            <a:rPr lang="ar-SA" sz="2400" dirty="0" smtClean="0"/>
            <a:t>الانطباع والحكم السابق.</a:t>
          </a:r>
          <a:endParaRPr lang="ar-SA" sz="2400" dirty="0"/>
        </a:p>
      </dgm:t>
    </dgm:pt>
    <dgm:pt modelId="{D9FD3171-F812-41B9-A3BC-B1EC61F5F393}" type="parTrans" cxnId="{84A4FFD4-6CA6-4BD2-BE9D-57F36D842779}">
      <dgm:prSet/>
      <dgm:spPr/>
      <dgm:t>
        <a:bodyPr/>
        <a:lstStyle/>
        <a:p>
          <a:pPr rtl="1"/>
          <a:endParaRPr lang="ar-SA"/>
        </a:p>
      </dgm:t>
    </dgm:pt>
    <dgm:pt modelId="{ECAB43E9-33EE-4686-8DAE-C1A8F064288A}" type="sibTrans" cxnId="{84A4FFD4-6CA6-4BD2-BE9D-57F36D842779}">
      <dgm:prSet/>
      <dgm:spPr/>
      <dgm:t>
        <a:bodyPr/>
        <a:lstStyle/>
        <a:p>
          <a:pPr rtl="1"/>
          <a:endParaRPr lang="ar-SA"/>
        </a:p>
      </dgm:t>
    </dgm:pt>
    <dgm:pt modelId="{FC6CFA97-D4FF-42EA-A907-329C73566564}" type="pres">
      <dgm:prSet presAssocID="{144D967E-2294-4664-BB5D-0B8695BF76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0C5B71-9E17-44B5-8383-250C193612ED}" type="pres">
      <dgm:prSet presAssocID="{FDA2EFBC-DBC1-4DED-BE7A-787B0C72C007}" presName="node" presStyleLbl="node1" presStyleIdx="0" presStyleCnt="6" custScaleX="121321" custScaleY="113873" custRadScaleRad="98273" custRadScaleInc="21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D45C34-AAFB-478A-B554-D64636031341}" type="pres">
      <dgm:prSet presAssocID="{FDA2EFBC-DBC1-4DED-BE7A-787B0C72C007}" presName="spNode" presStyleCnt="0"/>
      <dgm:spPr/>
      <dgm:t>
        <a:bodyPr/>
        <a:lstStyle/>
        <a:p>
          <a:endParaRPr lang="en-US"/>
        </a:p>
      </dgm:t>
    </dgm:pt>
    <dgm:pt modelId="{46566765-94CE-41ED-928E-81A7BA1FE434}" type="pres">
      <dgm:prSet presAssocID="{82A0643B-698B-4259-938E-32445601ADED}" presName="sibTrans" presStyleLbl="sibTrans1D1" presStyleIdx="0" presStyleCnt="6"/>
      <dgm:spPr/>
      <dgm:t>
        <a:bodyPr/>
        <a:lstStyle/>
        <a:p>
          <a:pPr rtl="1"/>
          <a:endParaRPr lang="ar-SA"/>
        </a:p>
      </dgm:t>
    </dgm:pt>
    <dgm:pt modelId="{09482E30-6080-43D9-BC4C-76C6F04CCE8A}" type="pres">
      <dgm:prSet presAssocID="{AD209B0F-CB24-40C5-A9A6-C83CAA87EF36}" presName="node" presStyleLbl="node1" presStyleIdx="1" presStyleCnt="6" custScaleX="140570" custScaleY="128682" custRadScaleRad="107879" custRadScaleInc="-20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DD15A7-091C-43A3-9EBE-988C20407E4B}" type="pres">
      <dgm:prSet presAssocID="{AD209B0F-CB24-40C5-A9A6-C83CAA87EF36}" presName="spNode" presStyleCnt="0"/>
      <dgm:spPr/>
      <dgm:t>
        <a:bodyPr/>
        <a:lstStyle/>
        <a:p>
          <a:endParaRPr lang="en-US"/>
        </a:p>
      </dgm:t>
    </dgm:pt>
    <dgm:pt modelId="{A864521C-C761-420E-8755-83286273C14A}" type="pres">
      <dgm:prSet presAssocID="{ECAB43E9-33EE-4686-8DAE-C1A8F064288A}" presName="sibTrans" presStyleLbl="sibTrans1D1" presStyleIdx="1" presStyleCnt="6"/>
      <dgm:spPr/>
      <dgm:t>
        <a:bodyPr/>
        <a:lstStyle/>
        <a:p>
          <a:pPr rtl="1"/>
          <a:endParaRPr lang="ar-SA"/>
        </a:p>
      </dgm:t>
    </dgm:pt>
    <dgm:pt modelId="{C1064308-62CB-4D9B-81EE-476DC07D6A2C}" type="pres">
      <dgm:prSet presAssocID="{98372A8D-A98A-447E-AD56-964454A03615}" presName="node" presStyleLbl="node1" presStyleIdx="2" presStyleCnt="6" custScaleX="137911" custScaleY="134277" custRadScaleRad="102216" custRadScaleInc="-246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2EA659-980C-40FF-ADC0-8C7644319E74}" type="pres">
      <dgm:prSet presAssocID="{98372A8D-A98A-447E-AD56-964454A03615}" presName="spNode" presStyleCnt="0"/>
      <dgm:spPr/>
      <dgm:t>
        <a:bodyPr/>
        <a:lstStyle/>
        <a:p>
          <a:endParaRPr lang="en-US"/>
        </a:p>
      </dgm:t>
    </dgm:pt>
    <dgm:pt modelId="{C5B7B999-86C7-4C61-947C-2B484E05DB55}" type="pres">
      <dgm:prSet presAssocID="{6ACCA0BF-E044-42EC-9668-C53EC699960C}" presName="sibTrans" presStyleLbl="sibTrans1D1" presStyleIdx="2" presStyleCnt="6"/>
      <dgm:spPr/>
      <dgm:t>
        <a:bodyPr/>
        <a:lstStyle/>
        <a:p>
          <a:pPr rtl="1"/>
          <a:endParaRPr lang="ar-SA"/>
        </a:p>
      </dgm:t>
    </dgm:pt>
    <dgm:pt modelId="{5BB386E5-0786-4F76-9390-E91F17BE8193}" type="pres">
      <dgm:prSet presAssocID="{18CC5471-0156-4647-B8F7-5D230F4E6ACB}" presName="node" presStyleLbl="node1" presStyleIdx="3" presStyleCnt="6" custScaleX="1213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E559E2-17B4-420C-B38F-A9DB3E211035}" type="pres">
      <dgm:prSet presAssocID="{18CC5471-0156-4647-B8F7-5D230F4E6ACB}" presName="spNode" presStyleCnt="0"/>
      <dgm:spPr/>
      <dgm:t>
        <a:bodyPr/>
        <a:lstStyle/>
        <a:p>
          <a:endParaRPr lang="en-US"/>
        </a:p>
      </dgm:t>
    </dgm:pt>
    <dgm:pt modelId="{6C9A9015-A27C-44AF-87AF-0BF2AE08BEB3}" type="pres">
      <dgm:prSet presAssocID="{7423CF4A-4952-4E5A-A732-8E08C7132C4E}" presName="sibTrans" presStyleLbl="sibTrans1D1" presStyleIdx="3" presStyleCnt="6"/>
      <dgm:spPr/>
      <dgm:t>
        <a:bodyPr/>
        <a:lstStyle/>
        <a:p>
          <a:pPr rtl="1"/>
          <a:endParaRPr lang="ar-SA"/>
        </a:p>
      </dgm:t>
    </dgm:pt>
    <dgm:pt modelId="{7065D558-92A5-4387-8027-D1735FB615B4}" type="pres">
      <dgm:prSet presAssocID="{61230C05-1611-4EBC-90A3-BC81DD960EC3}" presName="node" presStyleLbl="node1" presStyleIdx="4" presStyleCnt="6" custScaleX="133322" custScaleY="125868" custRadScaleRad="102369" custRadScaleInc="199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8CBB2D-EEFA-460B-8432-7718D59D5B23}" type="pres">
      <dgm:prSet presAssocID="{61230C05-1611-4EBC-90A3-BC81DD960EC3}" presName="spNode" presStyleCnt="0"/>
      <dgm:spPr/>
      <dgm:t>
        <a:bodyPr/>
        <a:lstStyle/>
        <a:p>
          <a:endParaRPr lang="en-US"/>
        </a:p>
      </dgm:t>
    </dgm:pt>
    <dgm:pt modelId="{DD289E0E-ED13-4BAD-B435-2C1DDC8FCA30}" type="pres">
      <dgm:prSet presAssocID="{2A87AE9D-2F69-4F60-BA14-164CEC1AF92F}" presName="sibTrans" presStyleLbl="sibTrans1D1" presStyleIdx="4" presStyleCnt="6"/>
      <dgm:spPr/>
      <dgm:t>
        <a:bodyPr/>
        <a:lstStyle/>
        <a:p>
          <a:pPr rtl="1"/>
          <a:endParaRPr lang="ar-SA"/>
        </a:p>
      </dgm:t>
    </dgm:pt>
    <dgm:pt modelId="{6D4F2E73-1B72-45B4-93CB-8B1DE84282C8}" type="pres">
      <dgm:prSet presAssocID="{EB4AB5E9-5172-4EE0-A926-795E36E629E0}" presName="node" presStyleLbl="node1" presStyleIdx="5" presStyleCnt="6" custScaleX="134682" custScaleY="121721" custRadScaleRad="105436" custRadScaleInc="9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0EFAC6-A5F7-4E97-B30E-6D94FCFCA301}" type="pres">
      <dgm:prSet presAssocID="{EB4AB5E9-5172-4EE0-A926-795E36E629E0}" presName="spNode" presStyleCnt="0"/>
      <dgm:spPr/>
      <dgm:t>
        <a:bodyPr/>
        <a:lstStyle/>
        <a:p>
          <a:endParaRPr lang="en-US"/>
        </a:p>
      </dgm:t>
    </dgm:pt>
    <dgm:pt modelId="{80535A18-808E-4460-8F68-7F2227648F20}" type="pres">
      <dgm:prSet presAssocID="{7876A9B5-8789-4295-9036-D00531B3F551}" presName="sibTrans" presStyleLbl="sibTrans1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52ACD155-BE4B-4126-B50A-2A6A0D9AB704}" type="presOf" srcId="{EB4AB5E9-5172-4EE0-A926-795E36E629E0}" destId="{6D4F2E73-1B72-45B4-93CB-8B1DE84282C8}" srcOrd="0" destOrd="0" presId="urn:microsoft.com/office/officeart/2005/8/layout/cycle6"/>
    <dgm:cxn modelId="{52AB176A-D0E0-42FB-B580-92966CA0468A}" srcId="{144D967E-2294-4664-BB5D-0B8695BF76AC}" destId="{FDA2EFBC-DBC1-4DED-BE7A-787B0C72C007}" srcOrd="0" destOrd="0" parTransId="{4CCF33BC-87B4-410A-87CF-A7642F5443D0}" sibTransId="{82A0643B-698B-4259-938E-32445601ADED}"/>
    <dgm:cxn modelId="{E5FD8234-4300-4502-8ED1-0095B408799B}" type="presOf" srcId="{2A87AE9D-2F69-4F60-BA14-164CEC1AF92F}" destId="{DD289E0E-ED13-4BAD-B435-2C1DDC8FCA30}" srcOrd="0" destOrd="0" presId="urn:microsoft.com/office/officeart/2005/8/layout/cycle6"/>
    <dgm:cxn modelId="{A4342ED4-1120-449C-9083-C09A531F275A}" type="presOf" srcId="{6ACCA0BF-E044-42EC-9668-C53EC699960C}" destId="{C5B7B999-86C7-4C61-947C-2B484E05DB55}" srcOrd="0" destOrd="0" presId="urn:microsoft.com/office/officeart/2005/8/layout/cycle6"/>
    <dgm:cxn modelId="{38BB0A1F-61EF-4DB3-8E60-0D833ABB83F6}" type="presOf" srcId="{144D967E-2294-4664-BB5D-0B8695BF76AC}" destId="{FC6CFA97-D4FF-42EA-A907-329C73566564}" srcOrd="0" destOrd="0" presId="urn:microsoft.com/office/officeart/2005/8/layout/cycle6"/>
    <dgm:cxn modelId="{F06355CA-54AD-4701-A2BA-AEBCD9CA16B5}" type="presOf" srcId="{7423CF4A-4952-4E5A-A732-8E08C7132C4E}" destId="{6C9A9015-A27C-44AF-87AF-0BF2AE08BEB3}" srcOrd="0" destOrd="0" presId="urn:microsoft.com/office/officeart/2005/8/layout/cycle6"/>
    <dgm:cxn modelId="{169712E1-C921-4B75-9739-C30533ACE0D2}" srcId="{144D967E-2294-4664-BB5D-0B8695BF76AC}" destId="{61230C05-1611-4EBC-90A3-BC81DD960EC3}" srcOrd="4" destOrd="0" parTransId="{EDA8206A-C00E-4CC7-AB06-80964ED62E89}" sibTransId="{2A87AE9D-2F69-4F60-BA14-164CEC1AF92F}"/>
    <dgm:cxn modelId="{56795C10-D902-445F-B606-101C2511E3CC}" type="presOf" srcId="{7876A9B5-8789-4295-9036-D00531B3F551}" destId="{80535A18-808E-4460-8F68-7F2227648F20}" srcOrd="0" destOrd="0" presId="urn:microsoft.com/office/officeart/2005/8/layout/cycle6"/>
    <dgm:cxn modelId="{D4669CF6-3C5C-4058-B889-05B2741070D9}" type="presOf" srcId="{AD209B0F-CB24-40C5-A9A6-C83CAA87EF36}" destId="{09482E30-6080-43D9-BC4C-76C6F04CCE8A}" srcOrd="0" destOrd="0" presId="urn:microsoft.com/office/officeart/2005/8/layout/cycle6"/>
    <dgm:cxn modelId="{5A30CF41-F08C-4AD0-81B5-07C70947CF96}" srcId="{144D967E-2294-4664-BB5D-0B8695BF76AC}" destId="{18CC5471-0156-4647-B8F7-5D230F4E6ACB}" srcOrd="3" destOrd="0" parTransId="{2D957CA3-2CB5-4E8A-AADE-B23874C3C5B0}" sibTransId="{7423CF4A-4952-4E5A-A732-8E08C7132C4E}"/>
    <dgm:cxn modelId="{0D14FF83-6B0E-4ED7-B295-75E663DE5955}" type="presOf" srcId="{61230C05-1611-4EBC-90A3-BC81DD960EC3}" destId="{7065D558-92A5-4387-8027-D1735FB615B4}" srcOrd="0" destOrd="0" presId="urn:microsoft.com/office/officeart/2005/8/layout/cycle6"/>
    <dgm:cxn modelId="{0BAE831C-362C-4A0D-BB3D-0020CDA85121}" type="presOf" srcId="{82A0643B-698B-4259-938E-32445601ADED}" destId="{46566765-94CE-41ED-928E-81A7BA1FE434}" srcOrd="0" destOrd="0" presId="urn:microsoft.com/office/officeart/2005/8/layout/cycle6"/>
    <dgm:cxn modelId="{B79CE3FA-7238-4DD8-8A65-80A41708FECB}" type="presOf" srcId="{FDA2EFBC-DBC1-4DED-BE7A-787B0C72C007}" destId="{240C5B71-9E17-44B5-8383-250C193612ED}" srcOrd="0" destOrd="0" presId="urn:microsoft.com/office/officeart/2005/8/layout/cycle6"/>
    <dgm:cxn modelId="{AB31E0E8-C898-4042-ABA7-B149F4632C3C}" srcId="{144D967E-2294-4664-BB5D-0B8695BF76AC}" destId="{EB4AB5E9-5172-4EE0-A926-795E36E629E0}" srcOrd="5" destOrd="0" parTransId="{73C45E3A-7043-452D-9BA3-9B2E700C10A8}" sibTransId="{7876A9B5-8789-4295-9036-D00531B3F551}"/>
    <dgm:cxn modelId="{84A4FFD4-6CA6-4BD2-BE9D-57F36D842779}" srcId="{144D967E-2294-4664-BB5D-0B8695BF76AC}" destId="{AD209B0F-CB24-40C5-A9A6-C83CAA87EF36}" srcOrd="1" destOrd="0" parTransId="{D9FD3171-F812-41B9-A3BC-B1EC61F5F393}" sibTransId="{ECAB43E9-33EE-4686-8DAE-C1A8F064288A}"/>
    <dgm:cxn modelId="{60AF1289-A71D-487A-B985-CAB8E642A99E}" type="presOf" srcId="{98372A8D-A98A-447E-AD56-964454A03615}" destId="{C1064308-62CB-4D9B-81EE-476DC07D6A2C}" srcOrd="0" destOrd="0" presId="urn:microsoft.com/office/officeart/2005/8/layout/cycle6"/>
    <dgm:cxn modelId="{90BEB260-766A-43BD-B62B-55FB391B941F}" type="presOf" srcId="{ECAB43E9-33EE-4686-8DAE-C1A8F064288A}" destId="{A864521C-C761-420E-8755-83286273C14A}" srcOrd="0" destOrd="0" presId="urn:microsoft.com/office/officeart/2005/8/layout/cycle6"/>
    <dgm:cxn modelId="{6A376C6A-3674-4B56-9F55-569A68AD92A7}" type="presOf" srcId="{18CC5471-0156-4647-B8F7-5D230F4E6ACB}" destId="{5BB386E5-0786-4F76-9390-E91F17BE8193}" srcOrd="0" destOrd="0" presId="urn:microsoft.com/office/officeart/2005/8/layout/cycle6"/>
    <dgm:cxn modelId="{8BBEF5ED-FC36-42B5-A71C-46F24D858C54}" srcId="{144D967E-2294-4664-BB5D-0B8695BF76AC}" destId="{98372A8D-A98A-447E-AD56-964454A03615}" srcOrd="2" destOrd="0" parTransId="{AC65A2B1-AAD3-47C0-A6D9-13B872830FDB}" sibTransId="{6ACCA0BF-E044-42EC-9668-C53EC699960C}"/>
    <dgm:cxn modelId="{E8289968-356F-498F-9379-0699FF22C7A1}" type="presParOf" srcId="{FC6CFA97-D4FF-42EA-A907-329C73566564}" destId="{240C5B71-9E17-44B5-8383-250C193612ED}" srcOrd="0" destOrd="0" presId="urn:microsoft.com/office/officeart/2005/8/layout/cycle6"/>
    <dgm:cxn modelId="{78009F67-A78D-4E51-A884-2BCD164B3EC0}" type="presParOf" srcId="{FC6CFA97-D4FF-42EA-A907-329C73566564}" destId="{53D45C34-AAFB-478A-B554-D64636031341}" srcOrd="1" destOrd="0" presId="urn:microsoft.com/office/officeart/2005/8/layout/cycle6"/>
    <dgm:cxn modelId="{FE561C40-507E-45F1-8F59-5C476BA1A2E7}" type="presParOf" srcId="{FC6CFA97-D4FF-42EA-A907-329C73566564}" destId="{46566765-94CE-41ED-928E-81A7BA1FE434}" srcOrd="2" destOrd="0" presId="urn:microsoft.com/office/officeart/2005/8/layout/cycle6"/>
    <dgm:cxn modelId="{84CBEF95-6A13-43B9-BE6A-B71C8DFDD4BC}" type="presParOf" srcId="{FC6CFA97-D4FF-42EA-A907-329C73566564}" destId="{09482E30-6080-43D9-BC4C-76C6F04CCE8A}" srcOrd="3" destOrd="0" presId="urn:microsoft.com/office/officeart/2005/8/layout/cycle6"/>
    <dgm:cxn modelId="{61997EEE-52E8-48B8-84BA-6D11D00A6C17}" type="presParOf" srcId="{FC6CFA97-D4FF-42EA-A907-329C73566564}" destId="{E6DD15A7-091C-43A3-9EBE-988C20407E4B}" srcOrd="4" destOrd="0" presId="urn:microsoft.com/office/officeart/2005/8/layout/cycle6"/>
    <dgm:cxn modelId="{2004C0EF-805A-4A5D-B117-CA70DF37D1C4}" type="presParOf" srcId="{FC6CFA97-D4FF-42EA-A907-329C73566564}" destId="{A864521C-C761-420E-8755-83286273C14A}" srcOrd="5" destOrd="0" presId="urn:microsoft.com/office/officeart/2005/8/layout/cycle6"/>
    <dgm:cxn modelId="{55E1CC5F-CB57-4848-9855-815F488F3EC6}" type="presParOf" srcId="{FC6CFA97-D4FF-42EA-A907-329C73566564}" destId="{C1064308-62CB-4D9B-81EE-476DC07D6A2C}" srcOrd="6" destOrd="0" presId="urn:microsoft.com/office/officeart/2005/8/layout/cycle6"/>
    <dgm:cxn modelId="{A5C4E1EA-6793-404D-BAE6-753356876B33}" type="presParOf" srcId="{FC6CFA97-D4FF-42EA-A907-329C73566564}" destId="{102EA659-980C-40FF-ADC0-8C7644319E74}" srcOrd="7" destOrd="0" presId="urn:microsoft.com/office/officeart/2005/8/layout/cycle6"/>
    <dgm:cxn modelId="{1D8312F3-9CFD-484A-BD83-6F085CA1AF13}" type="presParOf" srcId="{FC6CFA97-D4FF-42EA-A907-329C73566564}" destId="{C5B7B999-86C7-4C61-947C-2B484E05DB55}" srcOrd="8" destOrd="0" presId="urn:microsoft.com/office/officeart/2005/8/layout/cycle6"/>
    <dgm:cxn modelId="{35ACBECD-08BB-4984-8FE1-695D2AB5EA2B}" type="presParOf" srcId="{FC6CFA97-D4FF-42EA-A907-329C73566564}" destId="{5BB386E5-0786-4F76-9390-E91F17BE8193}" srcOrd="9" destOrd="0" presId="urn:microsoft.com/office/officeart/2005/8/layout/cycle6"/>
    <dgm:cxn modelId="{CD9C8827-A846-4E9A-8B50-1A6933A0A728}" type="presParOf" srcId="{FC6CFA97-D4FF-42EA-A907-329C73566564}" destId="{1DE559E2-17B4-420C-B38F-A9DB3E211035}" srcOrd="10" destOrd="0" presId="urn:microsoft.com/office/officeart/2005/8/layout/cycle6"/>
    <dgm:cxn modelId="{5F1F9A45-4FC1-4BB1-8CBF-EDB3FF7EAAAB}" type="presParOf" srcId="{FC6CFA97-D4FF-42EA-A907-329C73566564}" destId="{6C9A9015-A27C-44AF-87AF-0BF2AE08BEB3}" srcOrd="11" destOrd="0" presId="urn:microsoft.com/office/officeart/2005/8/layout/cycle6"/>
    <dgm:cxn modelId="{ACCE6E5A-45A5-433C-948F-B3B6533F6A0E}" type="presParOf" srcId="{FC6CFA97-D4FF-42EA-A907-329C73566564}" destId="{7065D558-92A5-4387-8027-D1735FB615B4}" srcOrd="12" destOrd="0" presId="urn:microsoft.com/office/officeart/2005/8/layout/cycle6"/>
    <dgm:cxn modelId="{6421C5EB-DFF3-4710-A372-316875DAEC5D}" type="presParOf" srcId="{FC6CFA97-D4FF-42EA-A907-329C73566564}" destId="{2E8CBB2D-EEFA-460B-8432-7718D59D5B23}" srcOrd="13" destOrd="0" presId="urn:microsoft.com/office/officeart/2005/8/layout/cycle6"/>
    <dgm:cxn modelId="{68B84960-65A6-4DE8-BB9D-2106E7DE52EC}" type="presParOf" srcId="{FC6CFA97-D4FF-42EA-A907-329C73566564}" destId="{DD289E0E-ED13-4BAD-B435-2C1DDC8FCA30}" srcOrd="14" destOrd="0" presId="urn:microsoft.com/office/officeart/2005/8/layout/cycle6"/>
    <dgm:cxn modelId="{70D19936-32A6-4A6A-A010-322E28930D16}" type="presParOf" srcId="{FC6CFA97-D4FF-42EA-A907-329C73566564}" destId="{6D4F2E73-1B72-45B4-93CB-8B1DE84282C8}" srcOrd="15" destOrd="0" presId="urn:microsoft.com/office/officeart/2005/8/layout/cycle6"/>
    <dgm:cxn modelId="{C87B61A2-5E57-4C70-A299-FE67AF47B0AA}" type="presParOf" srcId="{FC6CFA97-D4FF-42EA-A907-329C73566564}" destId="{390EFAC6-A5F7-4E97-B30E-6D94FCFCA301}" srcOrd="16" destOrd="0" presId="urn:microsoft.com/office/officeart/2005/8/layout/cycle6"/>
    <dgm:cxn modelId="{835BCFFD-46B7-478E-A72B-938666ADC643}" type="presParOf" srcId="{FC6CFA97-D4FF-42EA-A907-329C73566564}" destId="{80535A18-808E-4460-8F68-7F2227648F20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B03DD-5583-4725-A45F-255ADB08D607}" type="doc">
      <dgm:prSet loTypeId="urn:microsoft.com/office/officeart/2005/8/layout/gear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B4D96E5-9B94-4706-968E-8F34E6A3220D}">
      <dgm:prSet phldrT="[نص]" custT="1"/>
      <dgm:spPr>
        <a:xfrm>
          <a:off x="3096344" y="0"/>
          <a:ext cx="1287006" cy="1143000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المعنى الذهني.</a:t>
          </a:r>
          <a:endParaRPr lang="ar-SA" sz="2400" b="1" dirty="0">
            <a:latin typeface="Tw Cen MT"/>
            <a:ea typeface="+mn-ea"/>
            <a:cs typeface="Arial"/>
          </a:endParaRPr>
        </a:p>
      </dgm:t>
    </dgm:pt>
    <dgm:pt modelId="{DDDDD1B5-97CE-4B4D-8665-A2A146686909}" type="parTrans" cxnId="{7C29765E-44BC-40C6-8BEF-632D3D30F06B}">
      <dgm:prSet/>
      <dgm:spPr/>
      <dgm:t>
        <a:bodyPr/>
        <a:lstStyle/>
        <a:p>
          <a:pPr rtl="1"/>
          <a:endParaRPr lang="ar-SA"/>
        </a:p>
      </dgm:t>
    </dgm:pt>
    <dgm:pt modelId="{8B7ED1B9-EEA7-4672-89C9-A33BFE4E3B23}" type="sibTrans" cxnId="{7C29765E-44BC-40C6-8BEF-632D3D30F06B}">
      <dgm:prSet/>
      <dgm:spPr/>
      <dgm:t>
        <a:bodyPr/>
        <a:lstStyle/>
        <a:p>
          <a:pPr rtl="1"/>
          <a:endParaRPr lang="ar-SA"/>
        </a:p>
      </dgm:t>
    </dgm:pt>
    <dgm:pt modelId="{3AD3A32C-7709-44A5-955F-B83073A95DE5}">
      <dgm:prSet phldrT="[نص]" custT="1"/>
      <dgm:spPr>
        <a:xfrm>
          <a:off x="1524000" y="3276600"/>
          <a:ext cx="3048000" cy="762000"/>
        </a:xfrm>
      </dgm:spPr>
    </dgm:pt>
    <dgm:pt modelId="{F1BA6B58-525D-420E-8443-503E92DD2C89}" type="parTrans" cxnId="{71E87F72-4726-48DD-8BC2-C331446CADB1}">
      <dgm:prSet/>
      <dgm:spPr/>
      <dgm:t>
        <a:bodyPr/>
        <a:lstStyle/>
        <a:p>
          <a:pPr rtl="1"/>
          <a:endParaRPr lang="ar-SA"/>
        </a:p>
      </dgm:t>
    </dgm:pt>
    <dgm:pt modelId="{F6875F0A-0DDB-4CE1-9BD4-5AB388C63A18}" type="sibTrans" cxnId="{71E87F72-4726-48DD-8BC2-C331446CADB1}">
      <dgm:prSet/>
      <dgm:spPr/>
      <dgm:t>
        <a:bodyPr/>
        <a:lstStyle/>
        <a:p>
          <a:pPr rtl="1"/>
          <a:endParaRPr lang="ar-SA"/>
        </a:p>
      </dgm:t>
    </dgm:pt>
    <dgm:pt modelId="{55667277-4BE3-42DA-B1F8-46B28112B69D}">
      <dgm:prSet custT="1"/>
      <dgm:spPr>
        <a:xfrm>
          <a:off x="1728193" y="216023"/>
          <a:ext cx="1386630" cy="1143000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اللفظ الذي يؤديه.</a:t>
          </a:r>
          <a:endParaRPr lang="ar-SA" sz="2400" b="1" dirty="0" smtClean="0">
            <a:latin typeface="Tw Cen MT"/>
            <a:ea typeface="+mn-ea"/>
            <a:cs typeface="Arial"/>
          </a:endParaRPr>
        </a:p>
      </dgm:t>
    </dgm:pt>
    <dgm:pt modelId="{689C8982-0EBA-42D0-AF53-65341446375E}" type="parTrans" cxnId="{2569F8B1-5B53-48F9-A543-2579CA124AF4}">
      <dgm:prSet/>
      <dgm:spPr/>
      <dgm:t>
        <a:bodyPr/>
        <a:lstStyle/>
        <a:p>
          <a:pPr rtl="1"/>
          <a:endParaRPr lang="ar-SA"/>
        </a:p>
      </dgm:t>
    </dgm:pt>
    <dgm:pt modelId="{5F37FDE6-1EEC-4973-86E7-68ACA8C15875}" type="sibTrans" cxnId="{2569F8B1-5B53-48F9-A543-2579CA124AF4}">
      <dgm:prSet/>
      <dgm:spPr/>
      <dgm:t>
        <a:bodyPr/>
        <a:lstStyle/>
        <a:p>
          <a:pPr rtl="1"/>
          <a:endParaRPr lang="ar-SA"/>
        </a:p>
      </dgm:t>
    </dgm:pt>
    <dgm:pt modelId="{AA5783FB-3669-49DC-9590-C258C7B39049}">
      <dgm:prSet custT="1"/>
      <dgm:spPr>
        <a:xfrm>
          <a:off x="2448267" y="1296149"/>
          <a:ext cx="1449289" cy="1161265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الرمز المكتوب</a:t>
          </a:r>
          <a:endParaRPr lang="ar-SA" sz="2400" b="1" dirty="0">
            <a:latin typeface="Tw Cen MT"/>
            <a:ea typeface="+mn-ea"/>
            <a:cs typeface="Arial"/>
          </a:endParaRPr>
        </a:p>
      </dgm:t>
    </dgm:pt>
    <dgm:pt modelId="{FE4E1DE6-E271-4EDC-ABEF-2CBA5C3C655A}" type="parTrans" cxnId="{67EB52A7-8198-4D47-9035-BDF2E214EA3C}">
      <dgm:prSet/>
      <dgm:spPr/>
      <dgm:t>
        <a:bodyPr/>
        <a:lstStyle/>
        <a:p>
          <a:pPr rtl="1"/>
          <a:endParaRPr lang="ar-SA"/>
        </a:p>
      </dgm:t>
    </dgm:pt>
    <dgm:pt modelId="{DD431E82-2D00-4D42-9453-F970324D00CE}" type="sibTrans" cxnId="{67EB52A7-8198-4D47-9035-BDF2E214EA3C}">
      <dgm:prSet/>
      <dgm:spPr/>
      <dgm:t>
        <a:bodyPr/>
        <a:lstStyle/>
        <a:p>
          <a:pPr rtl="1"/>
          <a:endParaRPr lang="ar-SA"/>
        </a:p>
      </dgm:t>
    </dgm:pt>
    <dgm:pt modelId="{618807BF-6A50-4ECD-B3C4-ECCC3C710292}" type="pres">
      <dgm:prSet presAssocID="{186B03DD-5583-4725-A45F-255ADB08D607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19849B-9A29-45D0-B7FE-4EDB79390B6D}" type="pres">
      <dgm:prSet presAssocID="{4B4D96E5-9B94-4706-968E-8F34E6A3220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8EEBB-245C-4975-BD2C-599C00D37E0A}" type="pres">
      <dgm:prSet presAssocID="{4B4D96E5-9B94-4706-968E-8F34E6A3220D}" presName="gear1srcNode" presStyleLbl="node1" presStyleIdx="0" presStyleCnt="3"/>
      <dgm:spPr/>
      <dgm:t>
        <a:bodyPr/>
        <a:lstStyle/>
        <a:p>
          <a:endParaRPr lang="en-US"/>
        </a:p>
      </dgm:t>
    </dgm:pt>
    <dgm:pt modelId="{D38BA4FC-4506-4A56-83AF-DC299D184C96}" type="pres">
      <dgm:prSet presAssocID="{4B4D96E5-9B94-4706-968E-8F34E6A3220D}" presName="gear1dstNode" presStyleLbl="node1" presStyleIdx="0" presStyleCnt="3"/>
      <dgm:spPr/>
      <dgm:t>
        <a:bodyPr/>
        <a:lstStyle/>
        <a:p>
          <a:endParaRPr lang="en-US"/>
        </a:p>
      </dgm:t>
    </dgm:pt>
    <dgm:pt modelId="{E4D307EB-DF22-4FF5-8EEB-A9A8761195A3}" type="pres">
      <dgm:prSet presAssocID="{55667277-4BE3-42DA-B1F8-46B28112B69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29185-908A-4CAA-BE71-D3A3C3EC04C7}" type="pres">
      <dgm:prSet presAssocID="{55667277-4BE3-42DA-B1F8-46B28112B69D}" presName="gear2srcNode" presStyleLbl="node1" presStyleIdx="1" presStyleCnt="3"/>
      <dgm:spPr/>
      <dgm:t>
        <a:bodyPr/>
        <a:lstStyle/>
        <a:p>
          <a:endParaRPr lang="en-US"/>
        </a:p>
      </dgm:t>
    </dgm:pt>
    <dgm:pt modelId="{F14B0554-BB80-4062-87D5-75B7488B5AE3}" type="pres">
      <dgm:prSet presAssocID="{55667277-4BE3-42DA-B1F8-46B28112B69D}" presName="gear2dstNode" presStyleLbl="node1" presStyleIdx="1" presStyleCnt="3"/>
      <dgm:spPr/>
      <dgm:t>
        <a:bodyPr/>
        <a:lstStyle/>
        <a:p>
          <a:endParaRPr lang="en-US"/>
        </a:p>
      </dgm:t>
    </dgm:pt>
    <dgm:pt modelId="{A14D7854-6AD3-4372-947B-AF5A27C6970E}" type="pres">
      <dgm:prSet presAssocID="{AA5783FB-3669-49DC-9590-C258C7B39049}" presName="gear3" presStyleLbl="node1" presStyleIdx="2" presStyleCnt="3"/>
      <dgm:spPr/>
      <dgm:t>
        <a:bodyPr/>
        <a:lstStyle/>
        <a:p>
          <a:endParaRPr lang="en-US"/>
        </a:p>
      </dgm:t>
    </dgm:pt>
    <dgm:pt modelId="{20B5C983-96D2-4A46-BE20-5818055908FD}" type="pres">
      <dgm:prSet presAssocID="{AA5783FB-3669-49DC-9590-C258C7B3904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22689-B292-487A-938F-3B92001F4620}" type="pres">
      <dgm:prSet presAssocID="{AA5783FB-3669-49DC-9590-C258C7B39049}" presName="gear3srcNode" presStyleLbl="node1" presStyleIdx="2" presStyleCnt="3"/>
      <dgm:spPr/>
      <dgm:t>
        <a:bodyPr/>
        <a:lstStyle/>
        <a:p>
          <a:endParaRPr lang="en-US"/>
        </a:p>
      </dgm:t>
    </dgm:pt>
    <dgm:pt modelId="{683723AC-F7F0-442A-9D24-B4A76EB429FA}" type="pres">
      <dgm:prSet presAssocID="{AA5783FB-3669-49DC-9590-C258C7B39049}" presName="gear3dstNode" presStyleLbl="node1" presStyleIdx="2" presStyleCnt="3"/>
      <dgm:spPr/>
      <dgm:t>
        <a:bodyPr/>
        <a:lstStyle/>
        <a:p>
          <a:endParaRPr lang="en-US"/>
        </a:p>
      </dgm:t>
    </dgm:pt>
    <dgm:pt modelId="{67E55594-4086-440D-8B33-5D4F6AEB0FDC}" type="pres">
      <dgm:prSet presAssocID="{8B7ED1B9-EEA7-4672-89C9-A33BFE4E3B23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01B6991D-C167-45ED-B38B-4E2AA90931E2}" type="pres">
      <dgm:prSet presAssocID="{5F37FDE6-1EEC-4973-86E7-68ACA8C15875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5357385C-F0DC-4421-A736-E04D56B58500}" type="pres">
      <dgm:prSet presAssocID="{DD431E82-2D00-4D42-9453-F970324D00CE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FD8D2BE-2799-4D1C-B502-128319A694B0}" type="presOf" srcId="{55667277-4BE3-42DA-B1F8-46B28112B69D}" destId="{60C29185-908A-4CAA-BE71-D3A3C3EC04C7}" srcOrd="1" destOrd="0" presId="urn:microsoft.com/office/officeart/2005/8/layout/gear1"/>
    <dgm:cxn modelId="{E6E39E37-B783-4199-A20F-E14AE170666C}" type="presOf" srcId="{4B4D96E5-9B94-4706-968E-8F34E6A3220D}" destId="{D38BA4FC-4506-4A56-83AF-DC299D184C96}" srcOrd="2" destOrd="0" presId="urn:microsoft.com/office/officeart/2005/8/layout/gear1"/>
    <dgm:cxn modelId="{606BB567-946A-4544-B27E-B2C86F282EFD}" type="presOf" srcId="{AA5783FB-3669-49DC-9590-C258C7B39049}" destId="{683723AC-F7F0-442A-9D24-B4A76EB429FA}" srcOrd="3" destOrd="0" presId="urn:microsoft.com/office/officeart/2005/8/layout/gear1"/>
    <dgm:cxn modelId="{D64EC85F-C9D5-41C7-8FB3-329768774138}" type="presOf" srcId="{DD431E82-2D00-4D42-9453-F970324D00CE}" destId="{5357385C-F0DC-4421-A736-E04D56B58500}" srcOrd="0" destOrd="0" presId="urn:microsoft.com/office/officeart/2005/8/layout/gear1"/>
    <dgm:cxn modelId="{129C3B9A-231E-47D3-B850-B4FC1005ED68}" type="presOf" srcId="{8B7ED1B9-EEA7-4672-89C9-A33BFE4E3B23}" destId="{67E55594-4086-440D-8B33-5D4F6AEB0FDC}" srcOrd="0" destOrd="0" presId="urn:microsoft.com/office/officeart/2005/8/layout/gear1"/>
    <dgm:cxn modelId="{2569F8B1-5B53-48F9-A543-2579CA124AF4}" srcId="{186B03DD-5583-4725-A45F-255ADB08D607}" destId="{55667277-4BE3-42DA-B1F8-46B28112B69D}" srcOrd="1" destOrd="0" parTransId="{689C8982-0EBA-42D0-AF53-65341446375E}" sibTransId="{5F37FDE6-1EEC-4973-86E7-68ACA8C15875}"/>
    <dgm:cxn modelId="{23BB7D59-6ACA-48E6-9F1B-2277195B2B02}" type="presOf" srcId="{186B03DD-5583-4725-A45F-255ADB08D607}" destId="{618807BF-6A50-4ECD-B3C4-ECCC3C710292}" srcOrd="0" destOrd="0" presId="urn:microsoft.com/office/officeart/2005/8/layout/gear1"/>
    <dgm:cxn modelId="{8BBD11E0-C901-40C8-9638-1141DA51C751}" type="presOf" srcId="{55667277-4BE3-42DA-B1F8-46B28112B69D}" destId="{F14B0554-BB80-4062-87D5-75B7488B5AE3}" srcOrd="2" destOrd="0" presId="urn:microsoft.com/office/officeart/2005/8/layout/gear1"/>
    <dgm:cxn modelId="{2B2AF9F7-F5C9-420A-AF45-BE61BA9E0FEE}" type="presOf" srcId="{AA5783FB-3669-49DC-9590-C258C7B39049}" destId="{7C522689-B292-487A-938F-3B92001F4620}" srcOrd="2" destOrd="0" presId="urn:microsoft.com/office/officeart/2005/8/layout/gear1"/>
    <dgm:cxn modelId="{0210CCCC-CAE5-4054-9CCD-0FD1426D8C85}" type="presOf" srcId="{AA5783FB-3669-49DC-9590-C258C7B39049}" destId="{A14D7854-6AD3-4372-947B-AF5A27C6970E}" srcOrd="0" destOrd="0" presId="urn:microsoft.com/office/officeart/2005/8/layout/gear1"/>
    <dgm:cxn modelId="{7C29765E-44BC-40C6-8BEF-632D3D30F06B}" srcId="{186B03DD-5583-4725-A45F-255ADB08D607}" destId="{4B4D96E5-9B94-4706-968E-8F34E6A3220D}" srcOrd="0" destOrd="0" parTransId="{DDDDD1B5-97CE-4B4D-8665-A2A146686909}" sibTransId="{8B7ED1B9-EEA7-4672-89C9-A33BFE4E3B23}"/>
    <dgm:cxn modelId="{5EE46A55-1D6E-44D0-AB04-62DA85D28842}" type="presOf" srcId="{55667277-4BE3-42DA-B1F8-46B28112B69D}" destId="{E4D307EB-DF22-4FF5-8EEB-A9A8761195A3}" srcOrd="0" destOrd="0" presId="urn:microsoft.com/office/officeart/2005/8/layout/gear1"/>
    <dgm:cxn modelId="{71E87F72-4726-48DD-8BC2-C331446CADB1}" srcId="{186B03DD-5583-4725-A45F-255ADB08D607}" destId="{3AD3A32C-7709-44A5-955F-B83073A95DE5}" srcOrd="3" destOrd="0" parTransId="{F1BA6B58-525D-420E-8443-503E92DD2C89}" sibTransId="{F6875F0A-0DDB-4CE1-9BD4-5AB388C63A18}"/>
    <dgm:cxn modelId="{365E57C9-9F06-4357-A405-5A40C2606591}" type="presOf" srcId="{AA5783FB-3669-49DC-9590-C258C7B39049}" destId="{20B5C983-96D2-4A46-BE20-5818055908FD}" srcOrd="1" destOrd="0" presId="urn:microsoft.com/office/officeart/2005/8/layout/gear1"/>
    <dgm:cxn modelId="{B35615C3-4318-478B-8A40-18CD10CDBFFB}" type="presOf" srcId="{4B4D96E5-9B94-4706-968E-8F34E6A3220D}" destId="{BA78EEBB-245C-4975-BD2C-599C00D37E0A}" srcOrd="1" destOrd="0" presId="urn:microsoft.com/office/officeart/2005/8/layout/gear1"/>
    <dgm:cxn modelId="{67EB52A7-8198-4D47-9035-BDF2E214EA3C}" srcId="{186B03DD-5583-4725-A45F-255ADB08D607}" destId="{AA5783FB-3669-49DC-9590-C258C7B39049}" srcOrd="2" destOrd="0" parTransId="{FE4E1DE6-E271-4EDC-ABEF-2CBA5C3C655A}" sibTransId="{DD431E82-2D00-4D42-9453-F970324D00CE}"/>
    <dgm:cxn modelId="{0D5AA1A9-87C8-4001-B1C2-971298B97665}" type="presOf" srcId="{5F37FDE6-1EEC-4973-86E7-68ACA8C15875}" destId="{01B6991D-C167-45ED-B38B-4E2AA90931E2}" srcOrd="0" destOrd="0" presId="urn:microsoft.com/office/officeart/2005/8/layout/gear1"/>
    <dgm:cxn modelId="{B586CB21-5BF9-4FB9-879C-A300AE8A1D62}" type="presOf" srcId="{4B4D96E5-9B94-4706-968E-8F34E6A3220D}" destId="{BE19849B-9A29-45D0-B7FE-4EDB79390B6D}" srcOrd="0" destOrd="0" presId="urn:microsoft.com/office/officeart/2005/8/layout/gear1"/>
    <dgm:cxn modelId="{740C581A-800B-4045-9860-113F4049D2EE}" type="presParOf" srcId="{618807BF-6A50-4ECD-B3C4-ECCC3C710292}" destId="{BE19849B-9A29-45D0-B7FE-4EDB79390B6D}" srcOrd="0" destOrd="0" presId="urn:microsoft.com/office/officeart/2005/8/layout/gear1"/>
    <dgm:cxn modelId="{0B17C7E3-FAC0-4760-A5D2-7151D462E17E}" type="presParOf" srcId="{618807BF-6A50-4ECD-B3C4-ECCC3C710292}" destId="{BA78EEBB-245C-4975-BD2C-599C00D37E0A}" srcOrd="1" destOrd="0" presId="urn:microsoft.com/office/officeart/2005/8/layout/gear1"/>
    <dgm:cxn modelId="{7AA93EA2-9F88-494E-9082-9A234C1DBCFE}" type="presParOf" srcId="{618807BF-6A50-4ECD-B3C4-ECCC3C710292}" destId="{D38BA4FC-4506-4A56-83AF-DC299D184C96}" srcOrd="2" destOrd="0" presId="urn:microsoft.com/office/officeart/2005/8/layout/gear1"/>
    <dgm:cxn modelId="{298BC2F1-D416-4B0B-A854-3BC0013C3D95}" type="presParOf" srcId="{618807BF-6A50-4ECD-B3C4-ECCC3C710292}" destId="{E4D307EB-DF22-4FF5-8EEB-A9A8761195A3}" srcOrd="3" destOrd="0" presId="urn:microsoft.com/office/officeart/2005/8/layout/gear1"/>
    <dgm:cxn modelId="{83AEB249-C1AC-452C-AF58-58DF443BCE84}" type="presParOf" srcId="{618807BF-6A50-4ECD-B3C4-ECCC3C710292}" destId="{60C29185-908A-4CAA-BE71-D3A3C3EC04C7}" srcOrd="4" destOrd="0" presId="urn:microsoft.com/office/officeart/2005/8/layout/gear1"/>
    <dgm:cxn modelId="{3AECA130-3EBE-4999-9725-8538054C4640}" type="presParOf" srcId="{618807BF-6A50-4ECD-B3C4-ECCC3C710292}" destId="{F14B0554-BB80-4062-87D5-75B7488B5AE3}" srcOrd="5" destOrd="0" presId="urn:microsoft.com/office/officeart/2005/8/layout/gear1"/>
    <dgm:cxn modelId="{E3FBEC30-0978-4199-8608-5192FAA6D546}" type="presParOf" srcId="{618807BF-6A50-4ECD-B3C4-ECCC3C710292}" destId="{A14D7854-6AD3-4372-947B-AF5A27C6970E}" srcOrd="6" destOrd="0" presId="urn:microsoft.com/office/officeart/2005/8/layout/gear1"/>
    <dgm:cxn modelId="{2A3CAFDA-E36E-4824-BD42-9390837BF5D0}" type="presParOf" srcId="{618807BF-6A50-4ECD-B3C4-ECCC3C710292}" destId="{20B5C983-96D2-4A46-BE20-5818055908FD}" srcOrd="7" destOrd="0" presId="urn:microsoft.com/office/officeart/2005/8/layout/gear1"/>
    <dgm:cxn modelId="{76CA87CE-D4BA-4901-94C4-09A7D7C1A99C}" type="presParOf" srcId="{618807BF-6A50-4ECD-B3C4-ECCC3C710292}" destId="{7C522689-B292-487A-938F-3B92001F4620}" srcOrd="8" destOrd="0" presId="urn:microsoft.com/office/officeart/2005/8/layout/gear1"/>
    <dgm:cxn modelId="{848DD669-4809-4D27-AC9A-F318DA3D5DF5}" type="presParOf" srcId="{618807BF-6A50-4ECD-B3C4-ECCC3C710292}" destId="{683723AC-F7F0-442A-9D24-B4A76EB429FA}" srcOrd="9" destOrd="0" presId="urn:microsoft.com/office/officeart/2005/8/layout/gear1"/>
    <dgm:cxn modelId="{024B630B-F4EC-4DCC-B1A2-52A4048FE154}" type="presParOf" srcId="{618807BF-6A50-4ECD-B3C4-ECCC3C710292}" destId="{67E55594-4086-440D-8B33-5D4F6AEB0FDC}" srcOrd="10" destOrd="0" presId="urn:microsoft.com/office/officeart/2005/8/layout/gear1"/>
    <dgm:cxn modelId="{E4397894-3D61-40FF-809B-6E9F748B3A10}" type="presParOf" srcId="{618807BF-6A50-4ECD-B3C4-ECCC3C710292}" destId="{01B6991D-C167-45ED-B38B-4E2AA90931E2}" srcOrd="11" destOrd="0" presId="urn:microsoft.com/office/officeart/2005/8/layout/gear1"/>
    <dgm:cxn modelId="{A744E492-6D5D-491C-93B9-95196C399437}" type="presParOf" srcId="{618807BF-6A50-4ECD-B3C4-ECCC3C710292}" destId="{5357385C-F0DC-4421-A736-E04D56B5850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defaul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4E3EE00-1E14-4EE8-993F-38411DC0EC3A}">
      <dgm:prSet phldrT="[نص]" custT="1"/>
      <dgm:spPr>
        <a:xfrm>
          <a:off x="0" y="60190"/>
          <a:ext cx="8784976" cy="1104480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1-القراءة الاستكشافية</a:t>
          </a:r>
          <a:r>
            <a:rPr lang="ar-SA" sz="2400" b="0" smtClean="0">
              <a:latin typeface="Tw Cen MT"/>
              <a:ea typeface="+mn-ea"/>
              <a:cs typeface="Arial"/>
            </a:rPr>
            <a:t>: </a:t>
          </a:r>
        </a:p>
        <a:p>
          <a:pPr rtl="1"/>
          <a:r>
            <a:rPr lang="ar-SA" sz="2400" b="0" smtClean="0">
              <a:latin typeface="Tw Cen MT"/>
              <a:ea typeface="+mn-ea"/>
              <a:cs typeface="Arial"/>
            </a:rPr>
            <a:t>وهي القراءة من أجل الحصول على المعلومة أو التحقق من شيء معين.</a:t>
          </a:r>
          <a:endParaRPr lang="ar-SA" sz="2400" b="0" dirty="0">
            <a:latin typeface="Tw Cen MT"/>
            <a:ea typeface="+mn-ea"/>
            <a:cs typeface="Arial"/>
          </a:endParaRPr>
        </a:p>
      </dgm:t>
    </dgm:pt>
    <dgm:pt modelId="{AB8F193F-0A13-476A-AF6F-5951A88C19DD}" type="parTrans" cxnId="{B7BA005F-69EF-4A02-9C37-BB7A0ABE033B}">
      <dgm:prSet/>
      <dgm:spPr/>
      <dgm:t>
        <a:bodyPr/>
        <a:lstStyle/>
        <a:p>
          <a:pPr rtl="1"/>
          <a:endParaRPr lang="ar-SA" sz="1600"/>
        </a:p>
      </dgm:t>
    </dgm:pt>
    <dgm:pt modelId="{77B34A7E-E399-41AF-BB7F-ABCA97835FAF}" type="sibTrans" cxnId="{B7BA005F-69EF-4A02-9C37-BB7A0ABE033B}">
      <dgm:prSet/>
      <dgm:spPr/>
      <dgm:t>
        <a:bodyPr/>
        <a:lstStyle/>
        <a:p>
          <a:pPr rtl="1"/>
          <a:endParaRPr lang="ar-SA" sz="1600"/>
        </a:p>
      </dgm:t>
    </dgm:pt>
    <dgm:pt modelId="{32FF3590-2EB4-40E3-B8AA-19F05E9B2062}">
      <dgm:prSet phldrT="[نص]" custT="1"/>
      <dgm:spPr>
        <a:xfrm>
          <a:off x="0" y="1294836"/>
          <a:ext cx="8784976" cy="1104480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2-القراءة التصفحية:</a:t>
          </a:r>
        </a:p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 </a:t>
          </a:r>
          <a:r>
            <a:rPr lang="ar-SA" sz="2400" b="0" smtClean="0">
              <a:latin typeface="Tw Cen MT"/>
              <a:ea typeface="+mn-ea"/>
              <a:cs typeface="Arial"/>
            </a:rPr>
            <a:t>ينصح فيها بقراءة المقدمة،الفهرس،فقرة أو اكثر من أهم الفصول،الخلاصة ان وجدت.</a:t>
          </a:r>
          <a:endParaRPr lang="ar-SA" sz="2400" dirty="0">
            <a:latin typeface="Tw Cen MT"/>
            <a:ea typeface="+mn-ea"/>
            <a:cs typeface="Arial"/>
          </a:endParaRPr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 sz="1600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 sz="1600"/>
        </a:p>
      </dgm:t>
    </dgm:pt>
    <dgm:pt modelId="{F9CA7D50-B37D-48AA-BA9D-2EF80FE106EE}">
      <dgm:prSet phldrT="[نص]" custT="1"/>
      <dgm:spPr>
        <a:xfrm>
          <a:off x="0" y="2569236"/>
          <a:ext cx="8784976" cy="1104480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3-القراءة الدراسية</a:t>
          </a:r>
          <a:r>
            <a:rPr lang="ar-SA" sz="2400" smtClean="0">
              <a:latin typeface="Tw Cen MT"/>
              <a:ea typeface="+mn-ea"/>
              <a:cs typeface="Arial"/>
            </a:rPr>
            <a:t>:</a:t>
          </a:r>
        </a:p>
        <a:p>
          <a:pPr rtl="1"/>
          <a:r>
            <a:rPr lang="ar-SA" sz="2400" smtClean="0">
              <a:latin typeface="Tw Cen MT"/>
              <a:ea typeface="+mn-ea"/>
              <a:cs typeface="Arial"/>
            </a:rPr>
            <a:t> </a:t>
          </a:r>
          <a:r>
            <a:rPr lang="ar-SA" sz="2400" b="0" smtClean="0">
              <a:latin typeface="Tw Cen MT"/>
              <a:ea typeface="+mn-ea"/>
              <a:cs typeface="Arial"/>
            </a:rPr>
            <a:t>القراءة من أجل الدراسة والفهم والتركيز.</a:t>
          </a:r>
          <a:endParaRPr lang="ar-SA" sz="2400" b="0" dirty="0">
            <a:latin typeface="Tw Cen MT"/>
            <a:ea typeface="+mn-ea"/>
            <a:cs typeface="Arial"/>
          </a:endParaRPr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 sz="1600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 sz="1600"/>
        </a:p>
      </dgm:t>
    </dgm:pt>
    <dgm:pt modelId="{52C96F68-E79A-4963-AF15-616C4E1EF0DF}">
      <dgm:prSet phldrT="[نص]" custT="1"/>
      <dgm:spPr>
        <a:xfrm>
          <a:off x="0" y="3843635"/>
          <a:ext cx="8784976" cy="1104480"/>
        </a:xfrm>
      </dgm:spPr>
      <dgm:t>
        <a:bodyPr/>
        <a:lstStyle/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4-القراءة النقدية:</a:t>
          </a:r>
        </a:p>
        <a:p>
          <a:pPr rtl="1"/>
          <a:r>
            <a:rPr lang="ar-SA" sz="2400" b="1" smtClean="0">
              <a:latin typeface="Tw Cen MT"/>
              <a:ea typeface="+mn-ea"/>
              <a:cs typeface="Arial"/>
            </a:rPr>
            <a:t> </a:t>
          </a:r>
          <a:r>
            <a:rPr lang="ar-SA" sz="2400" b="0" smtClean="0">
              <a:latin typeface="Tw Cen MT"/>
              <a:ea typeface="+mn-ea"/>
              <a:cs typeface="Arial"/>
            </a:rPr>
            <a:t>وهي قراءة واعية تحلل عمل الكاتب</a:t>
          </a:r>
          <a:endParaRPr lang="ar-SA" sz="2400" b="0" dirty="0">
            <a:latin typeface="Tw Cen MT"/>
            <a:ea typeface="+mn-ea"/>
            <a:cs typeface="Arial"/>
          </a:endParaRPr>
        </a:p>
      </dgm:t>
    </dgm:pt>
    <dgm:pt modelId="{FFBF4DB3-18E8-4267-999B-8851642BC5ED}" type="parTrans" cxnId="{80995563-0C0E-4FCD-82D0-B35005B6A051}">
      <dgm:prSet/>
      <dgm:spPr/>
      <dgm:t>
        <a:bodyPr/>
        <a:lstStyle/>
        <a:p>
          <a:pPr rtl="1"/>
          <a:endParaRPr lang="ar-SA" sz="1600"/>
        </a:p>
      </dgm:t>
    </dgm:pt>
    <dgm:pt modelId="{0A88960E-C2B2-4798-9BFC-36B00033DDC8}" type="sibTrans" cxnId="{80995563-0C0E-4FCD-82D0-B35005B6A051}">
      <dgm:prSet/>
      <dgm:spPr/>
      <dgm:t>
        <a:bodyPr/>
        <a:lstStyle/>
        <a:p>
          <a:pPr rtl="1"/>
          <a:endParaRPr lang="ar-SA" sz="1600"/>
        </a:p>
      </dgm:t>
    </dgm:pt>
    <dgm:pt modelId="{36E9DE72-5C7B-4C3B-805D-481DF548E347}" type="pres">
      <dgm:prSet presAssocID="{5A5C88B6-C451-4A41-8E40-C2D0D88B73B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0AE80-9D50-4222-BE71-FF9F6223F448}" type="pres">
      <dgm:prSet presAssocID="{A4E3EE00-1E14-4EE8-993F-38411DC0EC3A}" presName="node" presStyleLbl="node1" presStyleIdx="0" presStyleCnt="4" custLinFactX="11706" custLinFactNeighborX="100000" custLinFactNeighborY="736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111924C-388A-4F66-BC51-D9DC4AC51F6D}" type="pres">
      <dgm:prSet presAssocID="{77B34A7E-E399-41AF-BB7F-ABCA97835FAF}" presName="sibTrans" presStyleCnt="0"/>
      <dgm:spPr/>
      <dgm:t>
        <a:bodyPr/>
        <a:lstStyle/>
        <a:p>
          <a:endParaRPr lang="en-US"/>
        </a:p>
      </dgm:t>
    </dgm:pt>
    <dgm:pt modelId="{C461A67B-7675-45BB-9F3A-FFC5F721E897}" type="pres">
      <dgm:prSet presAssocID="{32FF3590-2EB4-40E3-B8AA-19F05E9B2062}" presName="node" presStyleLbl="node1" presStyleIdx="1" presStyleCnt="4" custLinFactX="-10055" custLinFactNeighborX="-100000" custLinFactNeighborY="795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3211935-A94B-4C74-8246-627CCF9391AD}" type="pres">
      <dgm:prSet presAssocID="{27868034-9E82-4871-BAC6-85AED63F5559}" presName="sibTrans" presStyleCnt="0"/>
      <dgm:spPr/>
      <dgm:t>
        <a:bodyPr/>
        <a:lstStyle/>
        <a:p>
          <a:endParaRPr lang="en-US"/>
        </a:p>
      </dgm:t>
    </dgm:pt>
    <dgm:pt modelId="{F7227A61-CEBD-40EF-B861-39B9A9AA436D}" type="pres">
      <dgm:prSet presAssocID="{F9CA7D50-B37D-48AA-BA9D-2EF80FE106EE}" presName="node" presStyleLbl="node1" presStyleIdx="2" presStyleCnt="4" custLinFactX="11706" custLinFactNeighborX="100000" custLinFactNeighborY="-44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976F697-CA5C-4D7D-9BF6-80D795C8B2B6}" type="pres">
      <dgm:prSet presAssocID="{A631EAAC-95EE-45D5-823C-8E0E36005617}" presName="sibTrans" presStyleCnt="0"/>
      <dgm:spPr/>
      <dgm:t>
        <a:bodyPr/>
        <a:lstStyle/>
        <a:p>
          <a:endParaRPr lang="en-US"/>
        </a:p>
      </dgm:t>
    </dgm:pt>
    <dgm:pt modelId="{EAA6E201-F2E9-47CD-9342-159C6D18FE23}" type="pres">
      <dgm:prSet presAssocID="{52C96F68-E79A-4963-AF15-616C4E1EF0DF}" presName="node" presStyleLbl="node1" presStyleIdx="3" presStyleCnt="4" custLinFactX="-10055" custLinFactNeighborX="-100000" custLinFactNeighborY="-440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40EBD8C1-A567-42DC-8DF7-FF98FDB05951}" srcId="{5A5C88B6-C451-4A41-8E40-C2D0D88B73BB}" destId="{32FF3590-2EB4-40E3-B8AA-19F05E9B2062}" srcOrd="1" destOrd="0" parTransId="{8FB2139E-F234-4039-920F-F4E8AB04365B}" sibTransId="{27868034-9E82-4871-BAC6-85AED63F5559}"/>
    <dgm:cxn modelId="{6FB1CF18-4C49-4237-AB98-6B16BCDA9D2A}" type="presOf" srcId="{52C96F68-E79A-4963-AF15-616C4E1EF0DF}" destId="{EAA6E201-F2E9-47CD-9342-159C6D18FE23}" srcOrd="0" destOrd="0" presId="urn:microsoft.com/office/officeart/2005/8/layout/default"/>
    <dgm:cxn modelId="{492B262B-D2A3-449E-9BFB-5F0C70CDD734}" type="presOf" srcId="{5A5C88B6-C451-4A41-8E40-C2D0D88B73BB}" destId="{36E9DE72-5C7B-4C3B-805D-481DF548E347}" srcOrd="0" destOrd="0" presId="urn:microsoft.com/office/officeart/2005/8/layout/default"/>
    <dgm:cxn modelId="{054BB7E4-80FE-4779-9939-201D4CB1C8D3}" type="presOf" srcId="{F9CA7D50-B37D-48AA-BA9D-2EF80FE106EE}" destId="{F7227A61-CEBD-40EF-B861-39B9A9AA436D}" srcOrd="0" destOrd="0" presId="urn:microsoft.com/office/officeart/2005/8/layout/default"/>
    <dgm:cxn modelId="{A372FE84-B3EC-4F78-B7E8-AF2F22947E4A}" srcId="{5A5C88B6-C451-4A41-8E40-C2D0D88B73BB}" destId="{F9CA7D50-B37D-48AA-BA9D-2EF80FE106EE}" srcOrd="2" destOrd="0" parTransId="{966CF0D6-7825-4D57-BFC7-272B76DCC4D3}" sibTransId="{A631EAAC-95EE-45D5-823C-8E0E36005617}"/>
    <dgm:cxn modelId="{ABB2417E-1A09-4DDB-BD47-CA4A2B968E72}" type="presOf" srcId="{32FF3590-2EB4-40E3-B8AA-19F05E9B2062}" destId="{C461A67B-7675-45BB-9F3A-FFC5F721E897}" srcOrd="0" destOrd="0" presId="urn:microsoft.com/office/officeart/2005/8/layout/default"/>
    <dgm:cxn modelId="{B1B2594C-D6DF-4FF8-930D-50746FE56457}" type="presOf" srcId="{A4E3EE00-1E14-4EE8-993F-38411DC0EC3A}" destId="{EDC0AE80-9D50-4222-BE71-FF9F6223F448}" srcOrd="0" destOrd="0" presId="urn:microsoft.com/office/officeart/2005/8/layout/default"/>
    <dgm:cxn modelId="{B7BA005F-69EF-4A02-9C37-BB7A0ABE033B}" srcId="{5A5C88B6-C451-4A41-8E40-C2D0D88B73BB}" destId="{A4E3EE00-1E14-4EE8-993F-38411DC0EC3A}" srcOrd="0" destOrd="0" parTransId="{AB8F193F-0A13-476A-AF6F-5951A88C19DD}" sibTransId="{77B34A7E-E399-41AF-BB7F-ABCA97835FAF}"/>
    <dgm:cxn modelId="{80995563-0C0E-4FCD-82D0-B35005B6A051}" srcId="{5A5C88B6-C451-4A41-8E40-C2D0D88B73BB}" destId="{52C96F68-E79A-4963-AF15-616C4E1EF0DF}" srcOrd="3" destOrd="0" parTransId="{FFBF4DB3-18E8-4267-999B-8851642BC5ED}" sibTransId="{0A88960E-C2B2-4798-9BFC-36B00033DDC8}"/>
    <dgm:cxn modelId="{5D765E5E-8E3C-4CA2-B0F6-77A194DF9131}" type="presParOf" srcId="{36E9DE72-5C7B-4C3B-805D-481DF548E347}" destId="{EDC0AE80-9D50-4222-BE71-FF9F6223F448}" srcOrd="0" destOrd="0" presId="urn:microsoft.com/office/officeart/2005/8/layout/default"/>
    <dgm:cxn modelId="{D0B4D303-65D1-495F-AAC3-4EA043DA52E3}" type="presParOf" srcId="{36E9DE72-5C7B-4C3B-805D-481DF548E347}" destId="{7111924C-388A-4F66-BC51-D9DC4AC51F6D}" srcOrd="1" destOrd="0" presId="urn:microsoft.com/office/officeart/2005/8/layout/default"/>
    <dgm:cxn modelId="{4964A34A-9D7D-450E-A851-BA25E6860112}" type="presParOf" srcId="{36E9DE72-5C7B-4C3B-805D-481DF548E347}" destId="{C461A67B-7675-45BB-9F3A-FFC5F721E897}" srcOrd="2" destOrd="0" presId="urn:microsoft.com/office/officeart/2005/8/layout/default"/>
    <dgm:cxn modelId="{9EB0775A-C5D1-4643-B366-8E7B813C7833}" type="presParOf" srcId="{36E9DE72-5C7B-4C3B-805D-481DF548E347}" destId="{13211935-A94B-4C74-8246-627CCF9391AD}" srcOrd="3" destOrd="0" presId="urn:microsoft.com/office/officeart/2005/8/layout/default"/>
    <dgm:cxn modelId="{3629CA88-D705-4CD2-B9FE-703C5D4FCE06}" type="presParOf" srcId="{36E9DE72-5C7B-4C3B-805D-481DF548E347}" destId="{F7227A61-CEBD-40EF-B861-39B9A9AA436D}" srcOrd="4" destOrd="0" presId="urn:microsoft.com/office/officeart/2005/8/layout/default"/>
    <dgm:cxn modelId="{5DE19068-BD7B-4DA0-A012-91D82BDA77C7}" type="presParOf" srcId="{36E9DE72-5C7B-4C3B-805D-481DF548E347}" destId="{4976F697-CA5C-4D7D-9BF6-80D795C8B2B6}" srcOrd="5" destOrd="0" presId="urn:microsoft.com/office/officeart/2005/8/layout/default"/>
    <dgm:cxn modelId="{7F4E6843-F527-467A-8687-FE19A797C4CD}" type="presParOf" srcId="{36E9DE72-5C7B-4C3B-805D-481DF548E347}" destId="{EAA6E201-F2E9-47CD-9342-159C6D18FE2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32FF3590-2EB4-40E3-B8AA-19F05E9B2062}">
      <dgm:prSet phldrT="[نص]" custT="1"/>
      <dgm:spPr>
        <a:xfrm>
          <a:off x="0" y="0"/>
          <a:ext cx="8424936" cy="1787175"/>
        </a:xfrm>
        <a:prstGeom prst="roundRect">
          <a:avLst/>
        </a:prstGeom>
      </dgm:spPr>
      <dgm:t>
        <a:bodyPr/>
        <a:lstStyle/>
        <a:p>
          <a:pPr rtl="1"/>
          <a:r>
            <a:rPr lang="ar-SA" sz="2800" b="1" dirty="0" smtClean="0">
              <a:latin typeface="Tw Cen MT"/>
              <a:ea typeface="+mn-ea"/>
              <a:cs typeface="Arial"/>
            </a:rPr>
            <a:t>1-القراءة السريعة: </a:t>
          </a:r>
          <a:r>
            <a:rPr lang="ar-SA" sz="2800" b="0" dirty="0" smtClean="0">
              <a:solidFill>
                <a:schemeClr val="bg1"/>
              </a:solidFill>
              <a:latin typeface="Tw Cen MT"/>
              <a:ea typeface="+mn-ea"/>
              <a:cs typeface="Arial"/>
            </a:rPr>
            <a:t>تختلف من شخص لآخر...</a:t>
          </a:r>
        </a:p>
        <a:p>
          <a:pPr rtl="1"/>
          <a:r>
            <a:rPr lang="ar-SA" sz="2800" b="1" dirty="0" smtClean="0">
              <a:solidFill>
                <a:srgbClr val="FFFF00"/>
              </a:solidFill>
              <a:latin typeface="Tw Cen MT"/>
              <a:ea typeface="+mn-ea"/>
              <a:cs typeface="Arial"/>
            </a:rPr>
            <a:t>كيف تحسن سرعتك في القراءة؟ </a:t>
          </a:r>
        </a:p>
        <a:p>
          <a:pPr rtl="1"/>
          <a:r>
            <a:rPr lang="ar-SA" sz="2800" dirty="0" smtClean="0">
              <a:latin typeface="Tw Cen MT"/>
              <a:ea typeface="+mn-ea"/>
              <a:cs typeface="Arial"/>
            </a:rPr>
            <a:t>بإتباع عدة خطوات ناقشيها مع زميلاتك.</a:t>
          </a:r>
          <a:endParaRPr lang="ar-SA" sz="2800" dirty="0">
            <a:latin typeface="Tw Cen MT"/>
            <a:ea typeface="+mn-ea"/>
            <a:cs typeface="Arial"/>
          </a:endParaRPr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F9CA7D50-B37D-48AA-BA9D-2EF80FE106EE}">
      <dgm:prSet phldrT="[نص]" custT="1"/>
      <dgm:spPr>
        <a:xfrm>
          <a:off x="0" y="2356581"/>
          <a:ext cx="8424936" cy="1787175"/>
        </a:xfrm>
        <a:prstGeom prst="roundRect">
          <a:avLst/>
        </a:prstGeom>
      </dgm:spPr>
      <dgm:t>
        <a:bodyPr/>
        <a:lstStyle/>
        <a:p>
          <a:pPr rtl="1"/>
          <a:r>
            <a:rPr lang="ar-SA" sz="2800" b="1" dirty="0" smtClean="0">
              <a:latin typeface="Tw Cen MT"/>
              <a:ea typeface="+mn-ea"/>
              <a:cs typeface="Arial"/>
            </a:rPr>
            <a:t>3-القراءة المتأنية</a:t>
          </a:r>
          <a:r>
            <a:rPr lang="ar-SA" sz="2800" dirty="0" smtClean="0">
              <a:latin typeface="Tw Cen MT"/>
              <a:ea typeface="+mn-ea"/>
              <a:cs typeface="Arial"/>
            </a:rPr>
            <a:t>: </a:t>
          </a:r>
          <a:r>
            <a:rPr lang="ar-SA" sz="2800" b="0" dirty="0" smtClean="0">
              <a:solidFill>
                <a:schemeClr val="bg1"/>
              </a:solidFill>
              <a:latin typeface="Tw Cen MT"/>
              <a:ea typeface="+mn-ea"/>
              <a:cs typeface="Arial"/>
            </a:rPr>
            <a:t>قراءة واعية فاحصة...</a:t>
          </a:r>
          <a:endParaRPr lang="ar-SA" sz="2800" b="0" dirty="0">
            <a:solidFill>
              <a:schemeClr val="bg1"/>
            </a:solidFill>
            <a:latin typeface="Tw Cen MT"/>
            <a:ea typeface="+mn-ea"/>
            <a:cs typeface="Arial"/>
          </a:endParaRPr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E0C9608C-BFB6-4B83-9258-870FBAB50EC3}" type="pres">
      <dgm:prSet presAssocID="{5A5C88B6-C451-4A41-8E40-C2D0D88B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58EF9F-5B81-41E5-80D3-7DF64C8014D7}" type="pres">
      <dgm:prSet presAssocID="{32FF3590-2EB4-40E3-B8AA-19F05E9B2062}" presName="parentText" presStyleLbl="node1" presStyleIdx="0" presStyleCnt="2" custLinFactY="-510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76A52-7A0B-4E5E-91AE-C4F375ECFC7E}" type="pres">
      <dgm:prSet presAssocID="{27868034-9E82-4871-BAC6-85AED63F5559}" presName="spacer" presStyleCnt="0"/>
      <dgm:spPr/>
      <dgm:t>
        <a:bodyPr/>
        <a:lstStyle/>
        <a:p>
          <a:endParaRPr lang="en-US"/>
        </a:p>
      </dgm:t>
    </dgm:pt>
    <dgm:pt modelId="{BF90AEC2-CC06-4199-802E-0A37DBD36095}" type="pres">
      <dgm:prSet presAssocID="{F9CA7D50-B37D-48AA-BA9D-2EF80FE106E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0EBD8C1-A567-42DC-8DF7-FF98FDB05951}" srcId="{5A5C88B6-C451-4A41-8E40-C2D0D88B73BB}" destId="{32FF3590-2EB4-40E3-B8AA-19F05E9B2062}" srcOrd="0" destOrd="0" parTransId="{8FB2139E-F234-4039-920F-F4E8AB04365B}" sibTransId="{27868034-9E82-4871-BAC6-85AED63F5559}"/>
    <dgm:cxn modelId="{7ED824CB-D0FF-4BFF-A5A3-272EB85A3FF1}" type="presOf" srcId="{5A5C88B6-C451-4A41-8E40-C2D0D88B73BB}" destId="{E0C9608C-BFB6-4B83-9258-870FBAB50EC3}" srcOrd="0" destOrd="0" presId="urn:microsoft.com/office/officeart/2005/8/layout/vList2"/>
    <dgm:cxn modelId="{7C0D1411-FF0B-40C7-A36C-65CF59D94526}" type="presOf" srcId="{F9CA7D50-B37D-48AA-BA9D-2EF80FE106EE}" destId="{BF90AEC2-CC06-4199-802E-0A37DBD36095}" srcOrd="0" destOrd="0" presId="urn:microsoft.com/office/officeart/2005/8/layout/vList2"/>
    <dgm:cxn modelId="{52985029-7FCF-4812-BFD3-4024FC039846}" type="presOf" srcId="{32FF3590-2EB4-40E3-B8AA-19F05E9B2062}" destId="{D458EF9F-5B81-41E5-80D3-7DF64C8014D7}" srcOrd="0" destOrd="0" presId="urn:microsoft.com/office/officeart/2005/8/layout/vList2"/>
    <dgm:cxn modelId="{A372FE84-B3EC-4F78-B7E8-AF2F22947E4A}" srcId="{5A5C88B6-C451-4A41-8E40-C2D0D88B73BB}" destId="{F9CA7D50-B37D-48AA-BA9D-2EF80FE106EE}" srcOrd="1" destOrd="0" parTransId="{966CF0D6-7825-4D57-BFC7-272B76DCC4D3}" sibTransId="{A631EAAC-95EE-45D5-823C-8E0E36005617}"/>
    <dgm:cxn modelId="{464A811F-29F4-40E7-AF2D-92185D80357D}" type="presParOf" srcId="{E0C9608C-BFB6-4B83-9258-870FBAB50EC3}" destId="{D458EF9F-5B81-41E5-80D3-7DF64C8014D7}" srcOrd="0" destOrd="0" presId="urn:microsoft.com/office/officeart/2005/8/layout/vList2"/>
    <dgm:cxn modelId="{25C8ADC7-0083-4B4E-9582-ED57C8F749F1}" type="presParOf" srcId="{E0C9608C-BFB6-4B83-9258-870FBAB50EC3}" destId="{FE976A52-7A0B-4E5E-91AE-C4F375ECFC7E}" srcOrd="1" destOrd="0" presId="urn:microsoft.com/office/officeart/2005/8/layout/vList2"/>
    <dgm:cxn modelId="{B9181B0C-9095-4D5B-BFFD-25D9FDAAD281}" type="presParOf" srcId="{E0C9608C-BFB6-4B83-9258-870FBAB50EC3}" destId="{BF90AEC2-CC06-4199-802E-0A37DBD3609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305B4-6945-47D0-A895-F6BC0D84EBA3}">
      <dsp:nvSpPr>
        <dsp:cNvPr id="0" name=""/>
        <dsp:cNvSpPr/>
      </dsp:nvSpPr>
      <dsp:spPr>
        <a:xfrm>
          <a:off x="1500137" y="2254367"/>
          <a:ext cx="189203" cy="1501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1719"/>
              </a:lnTo>
              <a:lnTo>
                <a:pt x="189203" y="1501719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94F83-F8FC-40D3-B40A-851F2AC456B0}">
      <dsp:nvSpPr>
        <dsp:cNvPr id="0" name=""/>
        <dsp:cNvSpPr/>
      </dsp:nvSpPr>
      <dsp:spPr>
        <a:xfrm>
          <a:off x="2267309" y="960378"/>
          <a:ext cx="2429460" cy="335023"/>
        </a:xfrm>
        <a:custGeom>
          <a:avLst/>
          <a:gdLst/>
          <a:ahLst/>
          <a:cxnLst/>
          <a:rect l="0" t="0" r="0" b="0"/>
          <a:pathLst>
            <a:path>
              <a:moveTo>
                <a:pt x="2429460" y="0"/>
              </a:moveTo>
              <a:lnTo>
                <a:pt x="2429460" y="133641"/>
              </a:lnTo>
              <a:lnTo>
                <a:pt x="0" y="133641"/>
              </a:lnTo>
              <a:lnTo>
                <a:pt x="0" y="335023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C84E1-EE8C-469E-BC9F-8B8EA8C451B6}">
      <dsp:nvSpPr>
        <dsp:cNvPr id="0" name=""/>
        <dsp:cNvSpPr/>
      </dsp:nvSpPr>
      <dsp:spPr>
        <a:xfrm>
          <a:off x="6465541" y="3635832"/>
          <a:ext cx="252476" cy="2243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3977"/>
              </a:lnTo>
              <a:lnTo>
                <a:pt x="252476" y="2243977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94AD40-9299-491D-B38D-8AAF03F74FD9}">
      <dsp:nvSpPr>
        <dsp:cNvPr id="0" name=""/>
        <dsp:cNvSpPr/>
      </dsp:nvSpPr>
      <dsp:spPr>
        <a:xfrm>
          <a:off x="6465541" y="3635832"/>
          <a:ext cx="252476" cy="8822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247"/>
              </a:lnTo>
              <a:lnTo>
                <a:pt x="252476" y="882247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75E4-364F-4510-8659-EE6B865A07C8}">
      <dsp:nvSpPr>
        <dsp:cNvPr id="0" name=""/>
        <dsp:cNvSpPr/>
      </dsp:nvSpPr>
      <dsp:spPr>
        <a:xfrm>
          <a:off x="6305893" y="2254367"/>
          <a:ext cx="926820" cy="42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118"/>
              </a:lnTo>
              <a:lnTo>
                <a:pt x="926820" y="221118"/>
              </a:lnTo>
              <a:lnTo>
                <a:pt x="926820" y="42250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2C50B3-918E-4DD5-8DFA-823AD35E0F97}">
      <dsp:nvSpPr>
        <dsp:cNvPr id="0" name=""/>
        <dsp:cNvSpPr/>
      </dsp:nvSpPr>
      <dsp:spPr>
        <a:xfrm>
          <a:off x="4144847" y="3635832"/>
          <a:ext cx="287689" cy="2243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3977"/>
              </a:lnTo>
              <a:lnTo>
                <a:pt x="287689" y="2243977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922F9-9675-4F7B-8B1E-DE2D562E3E27}">
      <dsp:nvSpPr>
        <dsp:cNvPr id="0" name=""/>
        <dsp:cNvSpPr/>
      </dsp:nvSpPr>
      <dsp:spPr>
        <a:xfrm>
          <a:off x="4144847" y="3635832"/>
          <a:ext cx="287689" cy="8822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247"/>
              </a:lnTo>
              <a:lnTo>
                <a:pt x="287689" y="882247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D2814-0B21-46BE-BFA2-73DC464A99E7}">
      <dsp:nvSpPr>
        <dsp:cNvPr id="0" name=""/>
        <dsp:cNvSpPr/>
      </dsp:nvSpPr>
      <dsp:spPr>
        <a:xfrm>
          <a:off x="4912018" y="2254367"/>
          <a:ext cx="1393874" cy="422500"/>
        </a:xfrm>
        <a:custGeom>
          <a:avLst/>
          <a:gdLst/>
          <a:ahLst/>
          <a:cxnLst/>
          <a:rect l="0" t="0" r="0" b="0"/>
          <a:pathLst>
            <a:path>
              <a:moveTo>
                <a:pt x="1393874" y="0"/>
              </a:moveTo>
              <a:lnTo>
                <a:pt x="1393874" y="221118"/>
              </a:lnTo>
              <a:lnTo>
                <a:pt x="0" y="221118"/>
              </a:lnTo>
              <a:lnTo>
                <a:pt x="0" y="42250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BAC3B6-E2E7-4DD9-8199-4E47395CCE8B}">
      <dsp:nvSpPr>
        <dsp:cNvPr id="0" name=""/>
        <dsp:cNvSpPr/>
      </dsp:nvSpPr>
      <dsp:spPr>
        <a:xfrm>
          <a:off x="4696769" y="960378"/>
          <a:ext cx="1609123" cy="33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641"/>
              </a:lnTo>
              <a:lnTo>
                <a:pt x="1609123" y="133641"/>
              </a:lnTo>
              <a:lnTo>
                <a:pt x="1609123" y="335023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DEB1DD-E857-4391-AFA0-888DBA248CEC}">
      <dsp:nvSpPr>
        <dsp:cNvPr id="0" name=""/>
        <dsp:cNvSpPr/>
      </dsp:nvSpPr>
      <dsp:spPr>
        <a:xfrm>
          <a:off x="2751202" y="1413"/>
          <a:ext cx="3891133" cy="95896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3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انوع الاتصال من حيث اللغة</a:t>
          </a:r>
          <a:endParaRPr lang="ar-SA" sz="2400" b="1" kern="1200" dirty="0"/>
        </a:p>
      </dsp:txBody>
      <dsp:txXfrm>
        <a:off x="2751202" y="1413"/>
        <a:ext cx="3891133" cy="958964"/>
      </dsp:txXfrm>
    </dsp:sp>
    <dsp:sp modelId="{8868A199-DBB7-4900-A06B-78BAF08A99AF}">
      <dsp:nvSpPr>
        <dsp:cNvPr id="0" name=""/>
        <dsp:cNvSpPr/>
      </dsp:nvSpPr>
      <dsp:spPr>
        <a:xfrm>
          <a:off x="5346928" y="1295402"/>
          <a:ext cx="1917929" cy="95896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1.لفظي</a:t>
          </a:r>
          <a:endParaRPr lang="ar-SA" sz="2300" b="1" kern="1200" dirty="0"/>
        </a:p>
      </dsp:txBody>
      <dsp:txXfrm>
        <a:off x="5346928" y="1295402"/>
        <a:ext cx="1917929" cy="958964"/>
      </dsp:txXfrm>
    </dsp:sp>
    <dsp:sp modelId="{DB12B29A-6AC8-4ED1-AA5B-B0796CD525E0}">
      <dsp:nvSpPr>
        <dsp:cNvPr id="0" name=""/>
        <dsp:cNvSpPr/>
      </dsp:nvSpPr>
      <dsp:spPr>
        <a:xfrm>
          <a:off x="3953054" y="2676867"/>
          <a:ext cx="1917929" cy="9589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6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ب. مهارات الارسال</a:t>
          </a:r>
          <a:endParaRPr lang="en-US" sz="2300" b="1" kern="1200" dirty="0" smtClean="0"/>
        </a:p>
      </dsp:txBody>
      <dsp:txXfrm>
        <a:off x="3953054" y="2676867"/>
        <a:ext cx="1917929" cy="958964"/>
      </dsp:txXfrm>
    </dsp:sp>
    <dsp:sp modelId="{9820D8FB-73ED-4E04-BEAD-FAD08646D7CD}">
      <dsp:nvSpPr>
        <dsp:cNvPr id="0" name=""/>
        <dsp:cNvSpPr/>
      </dsp:nvSpPr>
      <dsp:spPr>
        <a:xfrm>
          <a:off x="4432536" y="4038597"/>
          <a:ext cx="1917929" cy="9589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1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مهارات الكتابة</a:t>
          </a:r>
          <a:endParaRPr lang="en-US" sz="2300" b="1" kern="1200" dirty="0" smtClean="0"/>
        </a:p>
      </dsp:txBody>
      <dsp:txXfrm>
        <a:off x="4432536" y="4038597"/>
        <a:ext cx="1917929" cy="958964"/>
      </dsp:txXfrm>
    </dsp:sp>
    <dsp:sp modelId="{8A57DB21-615B-4C4A-A7A3-08C3E87F73DD}">
      <dsp:nvSpPr>
        <dsp:cNvPr id="0" name=""/>
        <dsp:cNvSpPr/>
      </dsp:nvSpPr>
      <dsp:spPr>
        <a:xfrm>
          <a:off x="4432536" y="5400327"/>
          <a:ext cx="1917929" cy="9589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1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مهارات التحدث</a:t>
          </a:r>
          <a:endParaRPr lang="en-US" sz="2300" b="1" kern="1200" dirty="0" smtClean="0"/>
        </a:p>
      </dsp:txBody>
      <dsp:txXfrm>
        <a:off x="4432536" y="5400327"/>
        <a:ext cx="1917929" cy="958964"/>
      </dsp:txXfrm>
    </dsp:sp>
    <dsp:sp modelId="{12F7829C-A51F-4832-816E-325D802B3074}">
      <dsp:nvSpPr>
        <dsp:cNvPr id="0" name=""/>
        <dsp:cNvSpPr/>
      </dsp:nvSpPr>
      <dsp:spPr>
        <a:xfrm>
          <a:off x="6273748" y="2676867"/>
          <a:ext cx="1917929" cy="9589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6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أ. مهارات الاستقبال</a:t>
          </a:r>
          <a:endParaRPr lang="en-US" sz="2300" b="1" kern="1200" dirty="0" smtClean="0"/>
        </a:p>
      </dsp:txBody>
      <dsp:txXfrm>
        <a:off x="6273748" y="2676867"/>
        <a:ext cx="1917929" cy="958964"/>
      </dsp:txXfrm>
    </dsp:sp>
    <dsp:sp modelId="{896FA806-3A9F-49AD-AB5D-17E4E68307D2}">
      <dsp:nvSpPr>
        <dsp:cNvPr id="0" name=""/>
        <dsp:cNvSpPr/>
      </dsp:nvSpPr>
      <dsp:spPr>
        <a:xfrm>
          <a:off x="6718017" y="4038597"/>
          <a:ext cx="1917929" cy="9589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1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مهارات القراءة</a:t>
          </a:r>
          <a:endParaRPr lang="en-US" sz="2300" b="1" kern="1200" dirty="0" smtClean="0"/>
        </a:p>
      </dsp:txBody>
      <dsp:txXfrm>
        <a:off x="6718017" y="4038597"/>
        <a:ext cx="1917929" cy="958964"/>
      </dsp:txXfrm>
    </dsp:sp>
    <dsp:sp modelId="{88007A24-7CE2-4C3E-A61A-E63DAA045D1F}">
      <dsp:nvSpPr>
        <dsp:cNvPr id="0" name=""/>
        <dsp:cNvSpPr/>
      </dsp:nvSpPr>
      <dsp:spPr>
        <a:xfrm>
          <a:off x="6718017" y="5400327"/>
          <a:ext cx="1917929" cy="9589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1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مهارات الانصات</a:t>
          </a:r>
          <a:endParaRPr lang="en-US" sz="2300" b="1" kern="1200" dirty="0" smtClean="0"/>
        </a:p>
      </dsp:txBody>
      <dsp:txXfrm>
        <a:off x="6718017" y="5400327"/>
        <a:ext cx="1917929" cy="958964"/>
      </dsp:txXfrm>
    </dsp:sp>
    <dsp:sp modelId="{24D2C068-6E7B-4CEF-8600-585D71FD31C8}">
      <dsp:nvSpPr>
        <dsp:cNvPr id="0" name=""/>
        <dsp:cNvSpPr/>
      </dsp:nvSpPr>
      <dsp:spPr>
        <a:xfrm>
          <a:off x="1308344" y="1295402"/>
          <a:ext cx="1917929" cy="95896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2.غير لفظي</a:t>
          </a:r>
          <a:endParaRPr lang="ar-SA" sz="2300" b="1" kern="1200" dirty="0"/>
        </a:p>
      </dsp:txBody>
      <dsp:txXfrm>
        <a:off x="1308344" y="1295402"/>
        <a:ext cx="1917929" cy="958964"/>
      </dsp:txXfrm>
    </dsp:sp>
    <dsp:sp modelId="{E8F29138-48E6-4E13-9D01-FBE94F7D91DB}">
      <dsp:nvSpPr>
        <dsp:cNvPr id="0" name=""/>
        <dsp:cNvSpPr/>
      </dsp:nvSpPr>
      <dsp:spPr>
        <a:xfrm>
          <a:off x="1689341" y="3276604"/>
          <a:ext cx="2044455" cy="9589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6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الوقت, المكان, تعبيرات الوجه والجسد</a:t>
          </a:r>
          <a:endParaRPr lang="ar-SA" sz="2300" b="1" kern="1200" dirty="0"/>
        </a:p>
      </dsp:txBody>
      <dsp:txXfrm>
        <a:off x="1689341" y="3276604"/>
        <a:ext cx="2044455" cy="958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BBB87-F71C-4EBE-85BF-0D2A89409FC4}">
      <dsp:nvSpPr>
        <dsp:cNvPr id="0" name=""/>
        <dsp:cNvSpPr/>
      </dsp:nvSpPr>
      <dsp:spPr>
        <a:xfrm>
          <a:off x="0" y="533398"/>
          <a:ext cx="2368152" cy="9472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Calibri"/>
              <a:ea typeface="+mn-ea"/>
              <a:cs typeface="+mn-cs"/>
            </a:rPr>
            <a:t>الأنصات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latin typeface="Calibri"/>
              <a:ea typeface="+mn-ea"/>
              <a:cs typeface="+mn-cs"/>
            </a:rPr>
            <a:t>Auding</a:t>
          </a:r>
          <a:endParaRPr lang="en-US" sz="2400" b="1" kern="1200" dirty="0">
            <a:latin typeface="Calibri"/>
            <a:ea typeface="+mn-ea"/>
            <a:cs typeface="+mn-cs"/>
          </a:endParaRPr>
        </a:p>
      </dsp:txBody>
      <dsp:txXfrm>
        <a:off x="0" y="533398"/>
        <a:ext cx="2368152" cy="947261"/>
      </dsp:txXfrm>
    </dsp:sp>
    <dsp:sp modelId="{4E539D34-FAE8-447B-A285-C8369A3B3B1A}">
      <dsp:nvSpPr>
        <dsp:cNvPr id="0" name=""/>
        <dsp:cNvSpPr/>
      </dsp:nvSpPr>
      <dsp:spPr>
        <a:xfrm>
          <a:off x="2428" y="1474473"/>
          <a:ext cx="2368152" cy="339227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هو الاستماع للرسائل اللفظية والتنبه الي التعبيرات اللغوية والحركات الجسدية, مع ادراك المعاني للمتحدث, والاستجابة الملائمة لرسالته.</a:t>
          </a:r>
          <a:endParaRPr lang="en-US" sz="1600" b="1" kern="1200">
            <a:latin typeface="Calibri"/>
            <a:ea typeface="+mn-ea"/>
            <a:cs typeface="+mn-cs"/>
          </a:endParaRPr>
        </a:p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اي انه تركيز الانتباه علي ما يسمعه الانسان من اجل هدف محدد او غرض يريد تحقيقه.</a:t>
          </a:r>
          <a:endParaRPr lang="en-US" sz="1600" b="1" kern="1200">
            <a:latin typeface="Calibri"/>
            <a:ea typeface="+mn-ea"/>
            <a:cs typeface="+mn-cs"/>
          </a:endParaRPr>
        </a:p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وهو استماع مستمر غير متقطع مع شدة الانتباه والتركيز لمصدر الاستماع ومداومة الفهم لما يسمع.</a:t>
          </a:r>
          <a:endParaRPr lang="en-US" sz="1600" b="1" kern="1200">
            <a:latin typeface="Calibri"/>
            <a:ea typeface="+mn-ea"/>
            <a:cs typeface="+mn-cs"/>
          </a:endParaRPr>
        </a:p>
      </dsp:txBody>
      <dsp:txXfrm>
        <a:off x="2428" y="1474473"/>
        <a:ext cx="2368152" cy="3392275"/>
      </dsp:txXfrm>
    </dsp:sp>
    <dsp:sp modelId="{3C7717EA-A2C7-4768-8355-05C7FB17B036}">
      <dsp:nvSpPr>
        <dsp:cNvPr id="0" name=""/>
        <dsp:cNvSpPr/>
      </dsp:nvSpPr>
      <dsp:spPr>
        <a:xfrm>
          <a:off x="2702123" y="533398"/>
          <a:ext cx="2368152" cy="947261"/>
        </a:xfrm>
        <a:prstGeom prst="rect">
          <a:avLst/>
        </a:prstGeom>
        <a:gradFill rotWithShape="0">
          <a:gsLst>
            <a:gs pos="0">
              <a:schemeClr val="accent5">
                <a:hueOff val="3005349"/>
                <a:satOff val="-13190"/>
                <a:lumOff val="3921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3005349"/>
                <a:satOff val="-13190"/>
                <a:lumOff val="3921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3005349"/>
                <a:satOff val="-13190"/>
                <a:lumOff val="3921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3005349"/>
              <a:satOff val="-13190"/>
              <a:lumOff val="3921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Calibri"/>
              <a:ea typeface="+mn-ea"/>
              <a:cs typeface="+mn-cs"/>
            </a:rPr>
            <a:t>الأستماع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latin typeface="Calibri"/>
              <a:ea typeface="+mn-ea"/>
              <a:cs typeface="+mn-cs"/>
            </a:rPr>
            <a:t>Listening</a:t>
          </a:r>
          <a:endParaRPr lang="en-US" sz="2400" b="1" kern="1200" dirty="0">
            <a:latin typeface="Calibri"/>
            <a:ea typeface="+mn-ea"/>
            <a:cs typeface="+mn-cs"/>
          </a:endParaRPr>
        </a:p>
      </dsp:txBody>
      <dsp:txXfrm>
        <a:off x="2702123" y="533398"/>
        <a:ext cx="2368152" cy="947261"/>
      </dsp:txXfrm>
    </dsp:sp>
    <dsp:sp modelId="{24C7D5B6-6B34-4DE1-98D9-B2262097904D}">
      <dsp:nvSpPr>
        <dsp:cNvPr id="0" name=""/>
        <dsp:cNvSpPr/>
      </dsp:nvSpPr>
      <dsp:spPr>
        <a:xfrm>
          <a:off x="2702123" y="1474473"/>
          <a:ext cx="2368152" cy="3392275"/>
        </a:xfrm>
        <a:prstGeom prst="rect">
          <a:avLst/>
        </a:prstGeom>
        <a:solidFill>
          <a:schemeClr val="accent5">
            <a:tint val="40000"/>
            <a:alpha val="90000"/>
            <a:hueOff val="2914032"/>
            <a:satOff val="-9122"/>
            <a:lumOff val="604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2914032"/>
              <a:satOff val="-9122"/>
              <a:lumOff val="6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السماع والانتباه والفهم والتقويم والاستجابه للرسائل المنطوقه وغير المنطوقه</a:t>
          </a:r>
          <a:endParaRPr lang="en-US" sz="1600" b="1" kern="1200">
            <a:latin typeface="Calibri"/>
            <a:ea typeface="+mn-ea"/>
            <a:cs typeface="+mn-cs"/>
          </a:endParaRPr>
        </a:p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اي انه عملية استقبال الأذن المقصود للكلمات المنطوقه والايمائات وفهمها وتحليلها والحكم عليها</a:t>
          </a:r>
          <a:endParaRPr lang="en-US" sz="1600" b="1" kern="1200" dirty="0">
            <a:latin typeface="Calibri"/>
            <a:ea typeface="+mn-ea"/>
            <a:cs typeface="+mn-cs"/>
          </a:endParaRPr>
        </a:p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قد يكون متقطعا لان المستمع يتابع لبعض الوقت ثم ينصرف عنه.</a:t>
          </a:r>
          <a:endParaRPr lang="en-US" sz="1600" b="1" kern="1200">
            <a:latin typeface="Calibri"/>
            <a:ea typeface="+mn-ea"/>
            <a:cs typeface="+mn-cs"/>
          </a:endParaRPr>
        </a:p>
      </dsp:txBody>
      <dsp:txXfrm>
        <a:off x="2702123" y="1474473"/>
        <a:ext cx="2368152" cy="3392275"/>
      </dsp:txXfrm>
    </dsp:sp>
    <dsp:sp modelId="{B425892B-10F8-4E31-B42F-F96A39DBE9C0}">
      <dsp:nvSpPr>
        <dsp:cNvPr id="0" name=""/>
        <dsp:cNvSpPr/>
      </dsp:nvSpPr>
      <dsp:spPr>
        <a:xfrm>
          <a:off x="5404246" y="533398"/>
          <a:ext cx="2368152" cy="947261"/>
        </a:xfrm>
        <a:prstGeom prst="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6010699"/>
              <a:satOff val="-26380"/>
              <a:lumOff val="784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Calibri"/>
              <a:ea typeface="+mn-ea"/>
              <a:cs typeface="+mn-cs"/>
            </a:rPr>
            <a:t>السماع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latin typeface="Calibri"/>
              <a:ea typeface="+mn-ea"/>
              <a:cs typeface="+mn-cs"/>
            </a:rPr>
            <a:t>Hearing</a:t>
          </a:r>
          <a:endParaRPr lang="en-US" sz="2400" b="1" kern="1200" dirty="0">
            <a:latin typeface="Calibri"/>
            <a:ea typeface="+mn-ea"/>
            <a:cs typeface="+mn-cs"/>
          </a:endParaRPr>
        </a:p>
      </dsp:txBody>
      <dsp:txXfrm>
        <a:off x="5404246" y="533398"/>
        <a:ext cx="2368152" cy="947261"/>
      </dsp:txXfrm>
    </dsp:sp>
    <dsp:sp modelId="{F454B28E-EA8D-41DA-A17B-25F7AD273204}">
      <dsp:nvSpPr>
        <dsp:cNvPr id="0" name=""/>
        <dsp:cNvSpPr/>
      </dsp:nvSpPr>
      <dsp:spPr>
        <a:xfrm>
          <a:off x="5401817" y="1474473"/>
          <a:ext cx="2368152" cy="3392275"/>
        </a:xfrm>
        <a:prstGeom prst="rect">
          <a:avLst/>
        </a:prstGeom>
        <a:solidFill>
          <a:schemeClr val="accent5">
            <a:tint val="40000"/>
            <a:alpha val="90000"/>
            <a:hueOff val="5828064"/>
            <a:satOff val="-18244"/>
            <a:lumOff val="1209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5828064"/>
              <a:satOff val="-18244"/>
              <a:lumOff val="12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يتعلق بوظيفة الاذن في تلقي المثيرات الصوتيه في حدود القدرة السمعية للانسان</a:t>
          </a:r>
          <a:endParaRPr lang="en-US" sz="1600" b="1" kern="1200" dirty="0">
            <a:latin typeface="Calibri"/>
            <a:ea typeface="+mn-ea"/>
            <a:cs typeface="+mn-cs"/>
          </a:endParaRPr>
        </a:p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smtClean="0">
              <a:latin typeface="Calibri"/>
              <a:ea typeface="+mn-ea"/>
              <a:cs typeface="+mn-cs"/>
            </a:rPr>
            <a:t>اي انه عمليه لا اراديه تتعلق باستقبال الاذن للاصوات دون اعارتها انتباها مقصودا </a:t>
          </a:r>
          <a:endParaRPr lang="en-US" sz="1600" b="1" kern="1200" dirty="0">
            <a:latin typeface="Calibri"/>
            <a:ea typeface="+mn-ea"/>
            <a:cs typeface="+mn-cs"/>
          </a:endParaRPr>
        </a:p>
      </dsp:txBody>
      <dsp:txXfrm>
        <a:off x="5401817" y="1474473"/>
        <a:ext cx="2368152" cy="3392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D6E3BB-AD9B-436E-930D-754F44A24E89}">
      <dsp:nvSpPr>
        <dsp:cNvPr id="0" name=""/>
        <dsp:cNvSpPr/>
      </dsp:nvSpPr>
      <dsp:spPr>
        <a:xfrm>
          <a:off x="1885997" y="733869"/>
          <a:ext cx="5012981" cy="5012981"/>
        </a:xfrm>
        <a:prstGeom prst="blockArc">
          <a:avLst>
            <a:gd name="adj1" fmla="val 12600000"/>
            <a:gd name="adj2" fmla="val 16200000"/>
            <a:gd name="adj3" fmla="val 4528"/>
          </a:avLst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DBCC85-9C5D-4706-A75F-16FAF75ABC23}">
      <dsp:nvSpPr>
        <dsp:cNvPr id="0" name=""/>
        <dsp:cNvSpPr/>
      </dsp:nvSpPr>
      <dsp:spPr>
        <a:xfrm>
          <a:off x="1885997" y="733869"/>
          <a:ext cx="5012981" cy="5012981"/>
        </a:xfrm>
        <a:prstGeom prst="blockArc">
          <a:avLst>
            <a:gd name="adj1" fmla="val 9000000"/>
            <a:gd name="adj2" fmla="val 12600000"/>
            <a:gd name="adj3" fmla="val 4528"/>
          </a:avLst>
        </a:prstGeom>
        <a:gradFill rotWithShape="0">
          <a:gsLst>
            <a:gs pos="0">
              <a:schemeClr val="accent5">
                <a:hueOff val="4808559"/>
                <a:satOff val="-21104"/>
                <a:lumOff val="627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808559"/>
                <a:satOff val="-21104"/>
                <a:lumOff val="627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808559"/>
                <a:satOff val="-21104"/>
                <a:lumOff val="627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379F424-BAF0-4759-9B92-BB742B79B82F}">
      <dsp:nvSpPr>
        <dsp:cNvPr id="0" name=""/>
        <dsp:cNvSpPr/>
      </dsp:nvSpPr>
      <dsp:spPr>
        <a:xfrm>
          <a:off x="1885997" y="733869"/>
          <a:ext cx="5012981" cy="5012981"/>
        </a:xfrm>
        <a:prstGeom prst="blockArc">
          <a:avLst>
            <a:gd name="adj1" fmla="val 5400000"/>
            <a:gd name="adj2" fmla="val 9000000"/>
            <a:gd name="adj3" fmla="val 4528"/>
          </a:avLst>
        </a:prstGeom>
        <a:gradFill rotWithShape="0">
          <a:gsLst>
            <a:gs pos="0">
              <a:schemeClr val="accent5">
                <a:hueOff val="3606419"/>
                <a:satOff val="-15828"/>
                <a:lumOff val="4706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3606419"/>
                <a:satOff val="-15828"/>
                <a:lumOff val="4706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3606419"/>
                <a:satOff val="-15828"/>
                <a:lumOff val="4706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1B19DC3-AF1D-4B2B-99D1-0964F7DA7422}">
      <dsp:nvSpPr>
        <dsp:cNvPr id="0" name=""/>
        <dsp:cNvSpPr/>
      </dsp:nvSpPr>
      <dsp:spPr>
        <a:xfrm>
          <a:off x="1885997" y="733869"/>
          <a:ext cx="5012981" cy="5012981"/>
        </a:xfrm>
        <a:prstGeom prst="blockArc">
          <a:avLst>
            <a:gd name="adj1" fmla="val 1800000"/>
            <a:gd name="adj2" fmla="val 5400000"/>
            <a:gd name="adj3" fmla="val 4528"/>
          </a:avLst>
        </a:prstGeom>
        <a:gradFill rotWithShape="0">
          <a:gsLst>
            <a:gs pos="0">
              <a:schemeClr val="accent5">
                <a:hueOff val="2404280"/>
                <a:satOff val="-10552"/>
                <a:lumOff val="3137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404280"/>
                <a:satOff val="-10552"/>
                <a:lumOff val="3137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404280"/>
                <a:satOff val="-10552"/>
                <a:lumOff val="3137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97489E7-9841-4CD7-90C6-AB515DDD6D0E}">
      <dsp:nvSpPr>
        <dsp:cNvPr id="0" name=""/>
        <dsp:cNvSpPr/>
      </dsp:nvSpPr>
      <dsp:spPr>
        <a:xfrm>
          <a:off x="1885997" y="733869"/>
          <a:ext cx="5012981" cy="5012981"/>
        </a:xfrm>
        <a:prstGeom prst="blockArc">
          <a:avLst>
            <a:gd name="adj1" fmla="val 19800000"/>
            <a:gd name="adj2" fmla="val 1800000"/>
            <a:gd name="adj3" fmla="val 4528"/>
          </a:avLst>
        </a:prstGeom>
        <a:gradFill rotWithShape="0">
          <a:gsLst>
            <a:gs pos="0">
              <a:schemeClr val="accent5">
                <a:hueOff val="1202140"/>
                <a:satOff val="-5276"/>
                <a:lumOff val="156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1202140"/>
                <a:satOff val="-5276"/>
                <a:lumOff val="156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1202140"/>
                <a:satOff val="-5276"/>
                <a:lumOff val="156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4675E21-FEF9-4087-9994-69FAA4AA66C1}">
      <dsp:nvSpPr>
        <dsp:cNvPr id="0" name=""/>
        <dsp:cNvSpPr/>
      </dsp:nvSpPr>
      <dsp:spPr>
        <a:xfrm>
          <a:off x="1885997" y="733869"/>
          <a:ext cx="5012981" cy="5012981"/>
        </a:xfrm>
        <a:prstGeom prst="blockArc">
          <a:avLst>
            <a:gd name="adj1" fmla="val 16200000"/>
            <a:gd name="adj2" fmla="val 19800000"/>
            <a:gd name="adj3" fmla="val 452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8ECF280-4588-4C61-85C9-C332F3A0F834}">
      <dsp:nvSpPr>
        <dsp:cNvPr id="0" name=""/>
        <dsp:cNvSpPr/>
      </dsp:nvSpPr>
      <dsp:spPr>
        <a:xfrm>
          <a:off x="3266483" y="2114355"/>
          <a:ext cx="2252008" cy="225200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4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المهارات المطلوبة  للإنصات</a:t>
          </a:r>
          <a:endParaRPr lang="ar-SA" sz="2800" kern="1200" dirty="0"/>
        </a:p>
      </dsp:txBody>
      <dsp:txXfrm>
        <a:off x="3596282" y="2444154"/>
        <a:ext cx="1592410" cy="1592410"/>
      </dsp:txXfrm>
    </dsp:sp>
    <dsp:sp modelId="{0262FABC-09A8-49B5-A94D-15CB50E41C72}">
      <dsp:nvSpPr>
        <dsp:cNvPr id="0" name=""/>
        <dsp:cNvSpPr/>
      </dsp:nvSpPr>
      <dsp:spPr>
        <a:xfrm>
          <a:off x="3495860" y="-17012"/>
          <a:ext cx="1793255" cy="161526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/>
            <a:t>استعد للانصات</a:t>
          </a:r>
          <a:endParaRPr lang="ar-SA" sz="2400" kern="1200" dirty="0"/>
        </a:p>
      </dsp:txBody>
      <dsp:txXfrm>
        <a:off x="3758476" y="219538"/>
        <a:ext cx="1268023" cy="1142164"/>
      </dsp:txXfrm>
    </dsp:sp>
    <dsp:sp modelId="{7E17551B-B872-4DC4-9843-B84EF152CB4A}">
      <dsp:nvSpPr>
        <dsp:cNvPr id="0" name=""/>
        <dsp:cNvSpPr/>
      </dsp:nvSpPr>
      <dsp:spPr>
        <a:xfrm>
          <a:off x="5617397" y="1207857"/>
          <a:ext cx="1793255" cy="1615264"/>
        </a:xfrm>
        <a:prstGeom prst="ellipse">
          <a:avLst/>
        </a:prstGeom>
        <a:gradFill rotWithShape="0">
          <a:gsLst>
            <a:gs pos="0">
              <a:schemeClr val="accent5">
                <a:hueOff val="1202140"/>
                <a:satOff val="-5276"/>
                <a:lumOff val="156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1202140"/>
                <a:satOff val="-5276"/>
                <a:lumOff val="156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1202140"/>
                <a:satOff val="-5276"/>
                <a:lumOff val="156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استمع بانتباه</a:t>
          </a:r>
          <a:endParaRPr lang="ar-SA" sz="2800" kern="1200" dirty="0"/>
        </a:p>
      </dsp:txBody>
      <dsp:txXfrm>
        <a:off x="5880013" y="1444407"/>
        <a:ext cx="1268023" cy="1142164"/>
      </dsp:txXfrm>
    </dsp:sp>
    <dsp:sp modelId="{BF221474-A46D-4B67-B3CE-585B150205A2}">
      <dsp:nvSpPr>
        <dsp:cNvPr id="0" name=""/>
        <dsp:cNvSpPr/>
      </dsp:nvSpPr>
      <dsp:spPr>
        <a:xfrm>
          <a:off x="5617397" y="3657598"/>
          <a:ext cx="1793255" cy="1615264"/>
        </a:xfrm>
        <a:prstGeom prst="ellipse">
          <a:avLst/>
        </a:prstGeom>
        <a:gradFill rotWithShape="0">
          <a:gsLst>
            <a:gs pos="0">
              <a:schemeClr val="accent5">
                <a:hueOff val="2404280"/>
                <a:satOff val="-10552"/>
                <a:lumOff val="3137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404280"/>
                <a:satOff val="-10552"/>
                <a:lumOff val="3137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404280"/>
                <a:satOff val="-10552"/>
                <a:lumOff val="3137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قوم الرسالة</a:t>
          </a:r>
          <a:endParaRPr lang="ar-SA" sz="2800" kern="1200" dirty="0"/>
        </a:p>
      </dsp:txBody>
      <dsp:txXfrm>
        <a:off x="5880013" y="3894148"/>
        <a:ext cx="1268023" cy="1142164"/>
      </dsp:txXfrm>
    </dsp:sp>
    <dsp:sp modelId="{E6051937-D711-4800-9C7A-F7AD7FC3692E}">
      <dsp:nvSpPr>
        <dsp:cNvPr id="0" name=""/>
        <dsp:cNvSpPr/>
      </dsp:nvSpPr>
      <dsp:spPr>
        <a:xfrm>
          <a:off x="3495860" y="4882468"/>
          <a:ext cx="1793255" cy="1615264"/>
        </a:xfrm>
        <a:prstGeom prst="ellipse">
          <a:avLst/>
        </a:prstGeom>
        <a:gradFill rotWithShape="0">
          <a:gsLst>
            <a:gs pos="0">
              <a:schemeClr val="accent5">
                <a:hueOff val="3606419"/>
                <a:satOff val="-15828"/>
                <a:lumOff val="4706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3606419"/>
                <a:satOff val="-15828"/>
                <a:lumOff val="4706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3606419"/>
                <a:satOff val="-15828"/>
                <a:lumOff val="4706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فسر مضمون الرسالة</a:t>
          </a:r>
          <a:endParaRPr lang="ar-SA" sz="2800" kern="1200" dirty="0"/>
        </a:p>
      </dsp:txBody>
      <dsp:txXfrm>
        <a:off x="3758476" y="5119018"/>
        <a:ext cx="1268023" cy="1142164"/>
      </dsp:txXfrm>
    </dsp:sp>
    <dsp:sp modelId="{B5A2BD11-8E8E-4B2B-98A4-448CF19F2F45}">
      <dsp:nvSpPr>
        <dsp:cNvPr id="0" name=""/>
        <dsp:cNvSpPr/>
      </dsp:nvSpPr>
      <dsp:spPr>
        <a:xfrm>
          <a:off x="1374322" y="3657598"/>
          <a:ext cx="1793255" cy="1615264"/>
        </a:xfrm>
        <a:prstGeom prst="ellipse">
          <a:avLst/>
        </a:prstGeom>
        <a:gradFill rotWithShape="0">
          <a:gsLst>
            <a:gs pos="0">
              <a:schemeClr val="accent5">
                <a:hueOff val="4808559"/>
                <a:satOff val="-21104"/>
                <a:lumOff val="627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808559"/>
                <a:satOff val="-21104"/>
                <a:lumOff val="627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808559"/>
                <a:satOff val="-21104"/>
                <a:lumOff val="627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تجنب اثارة المتحدث</a:t>
          </a:r>
          <a:endParaRPr lang="ar-SA" sz="2800" kern="1200" dirty="0"/>
        </a:p>
      </dsp:txBody>
      <dsp:txXfrm>
        <a:off x="1636938" y="3894148"/>
        <a:ext cx="1268023" cy="1142164"/>
      </dsp:txXfrm>
    </dsp:sp>
    <dsp:sp modelId="{9C006B67-9BE9-42BC-A19E-E452C513FC69}">
      <dsp:nvSpPr>
        <dsp:cNvPr id="0" name=""/>
        <dsp:cNvSpPr/>
      </dsp:nvSpPr>
      <dsp:spPr>
        <a:xfrm>
          <a:off x="1374322" y="1207857"/>
          <a:ext cx="1793255" cy="1615264"/>
        </a:xfrm>
        <a:prstGeom prst="ellipse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أداة الاستجابة المناسبة</a:t>
          </a:r>
          <a:endParaRPr lang="ar-SA" sz="2400" kern="1200" dirty="0"/>
        </a:p>
      </dsp:txBody>
      <dsp:txXfrm>
        <a:off x="1636938" y="1444407"/>
        <a:ext cx="1268023" cy="11421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C5B71-9E17-44B5-8383-250C193612ED}">
      <dsp:nvSpPr>
        <dsp:cNvPr id="0" name=""/>
        <dsp:cNvSpPr/>
      </dsp:nvSpPr>
      <dsp:spPr>
        <a:xfrm>
          <a:off x="3388199" y="7984"/>
          <a:ext cx="1781725" cy="108702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عوائق ذهنية.</a:t>
          </a:r>
          <a:endParaRPr lang="ar-SA" sz="2400" kern="1200" dirty="0"/>
        </a:p>
      </dsp:txBody>
      <dsp:txXfrm>
        <a:off x="3441263" y="61048"/>
        <a:ext cx="1675597" cy="980895"/>
      </dsp:txXfrm>
    </dsp:sp>
    <dsp:sp modelId="{46566765-94CE-41ED-928E-81A7BA1FE434}">
      <dsp:nvSpPr>
        <dsp:cNvPr id="0" name=""/>
        <dsp:cNvSpPr/>
      </dsp:nvSpPr>
      <dsp:spPr>
        <a:xfrm>
          <a:off x="2703038" y="735564"/>
          <a:ext cx="4496841" cy="4496841"/>
        </a:xfrm>
        <a:custGeom>
          <a:avLst/>
          <a:gdLst/>
          <a:ahLst/>
          <a:cxnLst/>
          <a:rect l="0" t="0" r="0" b="0"/>
          <a:pathLst>
            <a:path>
              <a:moveTo>
                <a:pt x="2473782" y="11322"/>
              </a:moveTo>
              <a:arcTo wR="2248420" hR="2248420" stAng="16545149" swAng="1042418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82E30-6080-43D9-BC4C-76C6F04CCE8A}">
      <dsp:nvSpPr>
        <dsp:cNvPr id="0" name=""/>
        <dsp:cNvSpPr/>
      </dsp:nvSpPr>
      <dsp:spPr>
        <a:xfrm>
          <a:off x="5322482" y="918972"/>
          <a:ext cx="2064417" cy="1228389"/>
        </a:xfrm>
        <a:prstGeom prst="roundRect">
          <a:avLst/>
        </a:prstGeom>
        <a:gradFill rotWithShape="0">
          <a:gsLst>
            <a:gs pos="0">
              <a:schemeClr val="accent5">
                <a:hueOff val="1202140"/>
                <a:satOff val="-5276"/>
                <a:lumOff val="156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1202140"/>
                <a:satOff val="-5276"/>
                <a:lumOff val="156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1202140"/>
                <a:satOff val="-5276"/>
                <a:lumOff val="156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الانطباع والحكم السابق.</a:t>
          </a:r>
          <a:endParaRPr lang="ar-SA" sz="2400" kern="1200" dirty="0"/>
        </a:p>
      </dsp:txBody>
      <dsp:txXfrm>
        <a:off x="5382447" y="978937"/>
        <a:ext cx="1944487" cy="1108459"/>
      </dsp:txXfrm>
    </dsp:sp>
    <dsp:sp modelId="{A864521C-C761-420E-8755-83286273C14A}">
      <dsp:nvSpPr>
        <dsp:cNvPr id="0" name=""/>
        <dsp:cNvSpPr/>
      </dsp:nvSpPr>
      <dsp:spPr>
        <a:xfrm>
          <a:off x="2133460" y="203929"/>
          <a:ext cx="4496841" cy="4496841"/>
        </a:xfrm>
        <a:custGeom>
          <a:avLst/>
          <a:gdLst/>
          <a:ahLst/>
          <a:cxnLst/>
          <a:rect l="0" t="0" r="0" b="0"/>
          <a:pathLst>
            <a:path>
              <a:moveTo>
                <a:pt x="4477327" y="1952838"/>
              </a:moveTo>
              <a:arcTo wR="2248420" hR="2248420" stAng="21146754" swAng="1433048"/>
            </a:path>
          </a:pathLst>
        </a:custGeom>
        <a:noFill/>
        <a:ln w="9525" cap="flat" cmpd="sng" algn="ctr">
          <a:solidFill>
            <a:schemeClr val="accent5">
              <a:hueOff val="1202140"/>
              <a:satOff val="-5276"/>
              <a:lumOff val="15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64308-62CB-4D9B-81EE-476DC07D6A2C}">
      <dsp:nvSpPr>
        <dsp:cNvPr id="0" name=""/>
        <dsp:cNvSpPr/>
      </dsp:nvSpPr>
      <dsp:spPr>
        <a:xfrm>
          <a:off x="5332050" y="3093640"/>
          <a:ext cx="2025367" cy="1281798"/>
        </a:xfrm>
        <a:prstGeom prst="roundRect">
          <a:avLst/>
        </a:prstGeom>
        <a:gradFill rotWithShape="0">
          <a:gsLst>
            <a:gs pos="0">
              <a:schemeClr val="accent5">
                <a:hueOff val="2404280"/>
                <a:satOff val="-10552"/>
                <a:lumOff val="3137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404280"/>
                <a:satOff val="-10552"/>
                <a:lumOff val="3137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404280"/>
                <a:satOff val="-10552"/>
                <a:lumOff val="3137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الحالات النفسية.</a:t>
          </a:r>
        </a:p>
      </dsp:txBody>
      <dsp:txXfrm>
        <a:off x="5394622" y="3156212"/>
        <a:ext cx="1900223" cy="1156654"/>
      </dsp:txXfrm>
    </dsp:sp>
    <dsp:sp modelId="{C5B7B999-86C7-4C61-947C-2B484E05DB55}">
      <dsp:nvSpPr>
        <dsp:cNvPr id="0" name=""/>
        <dsp:cNvSpPr/>
      </dsp:nvSpPr>
      <dsp:spPr>
        <a:xfrm>
          <a:off x="2137078" y="463900"/>
          <a:ext cx="4496841" cy="4496841"/>
        </a:xfrm>
        <a:custGeom>
          <a:avLst/>
          <a:gdLst/>
          <a:ahLst/>
          <a:cxnLst/>
          <a:rect l="0" t="0" r="0" b="0"/>
          <a:pathLst>
            <a:path>
              <a:moveTo>
                <a:pt x="3755059" y="3917382"/>
              </a:moveTo>
              <a:arcTo wR="2248420" hR="2248420" stAng="2875570" swAng="1312399"/>
            </a:path>
          </a:pathLst>
        </a:custGeom>
        <a:noFill/>
        <a:ln w="9525" cap="flat" cmpd="sng" algn="ctr">
          <a:solidFill>
            <a:schemeClr val="accent5">
              <a:hueOff val="2404280"/>
              <a:satOff val="-1055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B386E5-0786-4F76-9390-E91F17BE8193}">
      <dsp:nvSpPr>
        <dsp:cNvPr id="0" name=""/>
        <dsp:cNvSpPr/>
      </dsp:nvSpPr>
      <dsp:spPr>
        <a:xfrm>
          <a:off x="3371995" y="4532151"/>
          <a:ext cx="1781725" cy="954592"/>
        </a:xfrm>
        <a:prstGeom prst="roundRect">
          <a:avLst/>
        </a:prstGeom>
        <a:gradFill rotWithShape="0">
          <a:gsLst>
            <a:gs pos="0">
              <a:schemeClr val="accent5">
                <a:hueOff val="3606419"/>
                <a:satOff val="-15828"/>
                <a:lumOff val="4706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3606419"/>
                <a:satOff val="-15828"/>
                <a:lumOff val="4706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3606419"/>
                <a:satOff val="-15828"/>
                <a:lumOff val="4706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 المشوشات البيئية.</a:t>
          </a:r>
        </a:p>
      </dsp:txBody>
      <dsp:txXfrm>
        <a:off x="3418594" y="4578750"/>
        <a:ext cx="1688527" cy="861394"/>
      </dsp:txXfrm>
    </dsp:sp>
    <dsp:sp modelId="{6C9A9015-A27C-44AF-87AF-0BF2AE08BEB3}">
      <dsp:nvSpPr>
        <dsp:cNvPr id="0" name=""/>
        <dsp:cNvSpPr/>
      </dsp:nvSpPr>
      <dsp:spPr>
        <a:xfrm>
          <a:off x="1884571" y="461288"/>
          <a:ext cx="4496841" cy="4496841"/>
        </a:xfrm>
        <a:custGeom>
          <a:avLst/>
          <a:gdLst/>
          <a:ahLst/>
          <a:cxnLst/>
          <a:rect l="0" t="0" r="0" b="0"/>
          <a:pathLst>
            <a:path>
              <a:moveTo>
                <a:pt x="1479149" y="4361148"/>
              </a:moveTo>
              <a:arcTo wR="2248420" hR="2248420" stAng="6600432" swAng="1327161"/>
            </a:path>
          </a:pathLst>
        </a:custGeom>
        <a:noFill/>
        <a:ln w="9525" cap="flat" cmpd="sng" algn="ctr">
          <a:solidFill>
            <a:schemeClr val="accent5">
              <a:hueOff val="3606419"/>
              <a:satOff val="-15828"/>
              <a:lumOff val="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65D558-92A5-4387-8027-D1735FB615B4}">
      <dsp:nvSpPr>
        <dsp:cNvPr id="0" name=""/>
        <dsp:cNvSpPr/>
      </dsp:nvSpPr>
      <dsp:spPr>
        <a:xfrm>
          <a:off x="1215415" y="3169841"/>
          <a:ext cx="1957972" cy="1201527"/>
        </a:xfrm>
        <a:prstGeom prst="roundRect">
          <a:avLst/>
        </a:prstGeom>
        <a:gradFill rotWithShape="0">
          <a:gsLst>
            <a:gs pos="0">
              <a:schemeClr val="accent5">
                <a:hueOff val="4808559"/>
                <a:satOff val="-21104"/>
                <a:lumOff val="627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808559"/>
                <a:satOff val="-21104"/>
                <a:lumOff val="627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808559"/>
                <a:satOff val="-21104"/>
                <a:lumOff val="627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سماع ما نريد فقط.</a:t>
          </a:r>
        </a:p>
      </dsp:txBody>
      <dsp:txXfrm>
        <a:off x="1274069" y="3228495"/>
        <a:ext cx="1840664" cy="1084219"/>
      </dsp:txXfrm>
    </dsp:sp>
    <dsp:sp modelId="{DD289E0E-ED13-4BAD-B435-2C1DDC8FCA30}">
      <dsp:nvSpPr>
        <dsp:cNvPr id="0" name=""/>
        <dsp:cNvSpPr/>
      </dsp:nvSpPr>
      <dsp:spPr>
        <a:xfrm>
          <a:off x="1925749" y="356908"/>
          <a:ext cx="4496841" cy="4496841"/>
        </a:xfrm>
        <a:custGeom>
          <a:avLst/>
          <a:gdLst/>
          <a:ahLst/>
          <a:cxnLst/>
          <a:rect l="0" t="0" r="0" b="0"/>
          <a:pathLst>
            <a:path>
              <a:moveTo>
                <a:pt x="69479" y="2803048"/>
              </a:moveTo>
              <a:arcTo wR="2248420" hR="2248420" stAng="9943152" swAng="1542917"/>
            </a:path>
          </a:pathLst>
        </a:custGeom>
        <a:noFill/>
        <a:ln w="9525" cap="flat" cmpd="sng" algn="ctr">
          <a:solidFill>
            <a:schemeClr val="accent5">
              <a:hueOff val="4808559"/>
              <a:satOff val="-21104"/>
              <a:lumOff val="627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F2E73-1B72-45B4-93CB-8B1DE84282C8}">
      <dsp:nvSpPr>
        <dsp:cNvPr id="0" name=""/>
        <dsp:cNvSpPr/>
      </dsp:nvSpPr>
      <dsp:spPr>
        <a:xfrm>
          <a:off x="1224955" y="987647"/>
          <a:ext cx="1977946" cy="1161940"/>
        </a:xfrm>
        <a:prstGeom prst="round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اختلاف اللهجة أو اللغة بين الطرفين</a:t>
          </a:r>
          <a:endParaRPr lang="ar-SA" sz="2400" kern="1200" dirty="0"/>
        </a:p>
      </dsp:txBody>
      <dsp:txXfrm>
        <a:off x="1281676" y="1044368"/>
        <a:ext cx="1864504" cy="1048498"/>
      </dsp:txXfrm>
    </dsp:sp>
    <dsp:sp modelId="{80535A18-808E-4460-8F68-7F2227648F20}">
      <dsp:nvSpPr>
        <dsp:cNvPr id="0" name=""/>
        <dsp:cNvSpPr/>
      </dsp:nvSpPr>
      <dsp:spPr>
        <a:xfrm>
          <a:off x="1552743" y="693674"/>
          <a:ext cx="4496841" cy="4496841"/>
        </a:xfrm>
        <a:custGeom>
          <a:avLst/>
          <a:gdLst/>
          <a:ahLst/>
          <a:cxnLst/>
          <a:rect l="0" t="0" r="0" b="0"/>
          <a:pathLst>
            <a:path>
              <a:moveTo>
                <a:pt x="1143348" y="290306"/>
              </a:moveTo>
              <a:arcTo wR="2248420" hR="2248420" stAng="14433694" swAng="1119921"/>
            </a:path>
          </a:pathLst>
        </a:custGeom>
        <a:noFill/>
        <a:ln w="9525" cap="flat" cmpd="sng" algn="ctr">
          <a:solidFill>
            <a:schemeClr val="accent5">
              <a:hueOff val="6010699"/>
              <a:satOff val="-26380"/>
              <a:lumOff val="784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9849B-9A29-45D0-B7FE-4EDB79390B6D}">
      <dsp:nvSpPr>
        <dsp:cNvPr id="0" name=""/>
        <dsp:cNvSpPr/>
      </dsp:nvSpPr>
      <dsp:spPr>
        <a:xfrm>
          <a:off x="4053840" y="2263140"/>
          <a:ext cx="2766059" cy="2766059"/>
        </a:xfrm>
        <a:prstGeom prst="gear9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المعنى الذهني.</a:t>
          </a:r>
          <a:endParaRPr lang="ar-SA" sz="2400" b="1" kern="1200" dirty="0">
            <a:latin typeface="Tw Cen MT"/>
            <a:ea typeface="+mn-ea"/>
            <a:cs typeface="Arial"/>
          </a:endParaRPr>
        </a:p>
      </dsp:txBody>
      <dsp:txXfrm>
        <a:off x="4609941" y="2911076"/>
        <a:ext cx="1653857" cy="1421812"/>
      </dsp:txXfrm>
    </dsp:sp>
    <dsp:sp modelId="{E4D307EB-DF22-4FF5-8EEB-A9A8761195A3}">
      <dsp:nvSpPr>
        <dsp:cNvPr id="0" name=""/>
        <dsp:cNvSpPr/>
      </dsp:nvSpPr>
      <dsp:spPr>
        <a:xfrm>
          <a:off x="2444496" y="1609344"/>
          <a:ext cx="2011680" cy="2011680"/>
        </a:xfrm>
        <a:prstGeom prst="gear6">
          <a:avLst/>
        </a:prstGeom>
        <a:solidFill>
          <a:schemeClr val="accent5">
            <a:hueOff val="3005349"/>
            <a:satOff val="-13190"/>
            <a:lumOff val="392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اللفظ الذي يؤديه.</a:t>
          </a:r>
          <a:endParaRPr lang="ar-SA" sz="2400" b="1" kern="1200" dirty="0" smtClean="0">
            <a:latin typeface="Tw Cen MT"/>
            <a:ea typeface="+mn-ea"/>
            <a:cs typeface="Arial"/>
          </a:endParaRPr>
        </a:p>
      </dsp:txBody>
      <dsp:txXfrm>
        <a:off x="2950942" y="2118851"/>
        <a:ext cx="998788" cy="992666"/>
      </dsp:txXfrm>
    </dsp:sp>
    <dsp:sp modelId="{A14D7854-6AD3-4372-947B-AF5A27C6970E}">
      <dsp:nvSpPr>
        <dsp:cNvPr id="0" name=""/>
        <dsp:cNvSpPr/>
      </dsp:nvSpPr>
      <dsp:spPr>
        <a:xfrm rot="20700000">
          <a:off x="3571242" y="221490"/>
          <a:ext cx="1971035" cy="1971035"/>
        </a:xfrm>
        <a:prstGeom prst="gear6">
          <a:avLst/>
        </a:prstGeom>
        <a:solidFill>
          <a:schemeClr val="accent5">
            <a:hueOff val="6010699"/>
            <a:satOff val="-26380"/>
            <a:lumOff val="784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الرمز المكتوب</a:t>
          </a:r>
          <a:endParaRPr lang="ar-SA" sz="2400" b="1" kern="1200" dirty="0">
            <a:latin typeface="Tw Cen MT"/>
            <a:ea typeface="+mn-ea"/>
            <a:cs typeface="Arial"/>
          </a:endParaRPr>
        </a:p>
      </dsp:txBody>
      <dsp:txXfrm rot="-20700000">
        <a:off x="4003548" y="653795"/>
        <a:ext cx="1106424" cy="1106424"/>
      </dsp:txXfrm>
    </dsp:sp>
    <dsp:sp modelId="{67E55594-4086-440D-8B33-5D4F6AEB0FDC}">
      <dsp:nvSpPr>
        <dsp:cNvPr id="0" name=""/>
        <dsp:cNvSpPr/>
      </dsp:nvSpPr>
      <dsp:spPr>
        <a:xfrm>
          <a:off x="3850422" y="1840451"/>
          <a:ext cx="3540556" cy="3540556"/>
        </a:xfrm>
        <a:prstGeom prst="circularArrow">
          <a:avLst>
            <a:gd name="adj1" fmla="val 4687"/>
            <a:gd name="adj2" fmla="val 299029"/>
            <a:gd name="adj3" fmla="val 2533047"/>
            <a:gd name="adj4" fmla="val 15825379"/>
            <a:gd name="adj5" fmla="val 546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6991D-C167-45ED-B38B-4E2AA90931E2}">
      <dsp:nvSpPr>
        <dsp:cNvPr id="0" name=""/>
        <dsp:cNvSpPr/>
      </dsp:nvSpPr>
      <dsp:spPr>
        <a:xfrm>
          <a:off x="2088231" y="1160652"/>
          <a:ext cx="2572435" cy="257243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hueOff val="3005349"/>
            <a:satOff val="-13190"/>
            <a:lumOff val="39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7385C-F0DC-4421-A736-E04D56B58500}">
      <dsp:nvSpPr>
        <dsp:cNvPr id="0" name=""/>
        <dsp:cNvSpPr/>
      </dsp:nvSpPr>
      <dsp:spPr>
        <a:xfrm>
          <a:off x="3115321" y="-213823"/>
          <a:ext cx="2773603" cy="277360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hueOff val="6010699"/>
            <a:satOff val="-26380"/>
            <a:lumOff val="78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0AE80-9D50-4222-BE71-FF9F6223F448}">
      <dsp:nvSpPr>
        <dsp:cNvPr id="0" name=""/>
        <dsp:cNvSpPr/>
      </dsp:nvSpPr>
      <dsp:spPr>
        <a:xfrm>
          <a:off x="4191011" y="152396"/>
          <a:ext cx="3409057" cy="204543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1-القراءة الاستكشافية</a:t>
          </a:r>
          <a:r>
            <a:rPr lang="ar-SA" sz="2400" b="0" kern="1200" smtClean="0">
              <a:latin typeface="Tw Cen MT"/>
              <a:ea typeface="+mn-ea"/>
              <a:cs typeface="Arial"/>
            </a:rPr>
            <a:t>: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smtClean="0">
              <a:latin typeface="Tw Cen MT"/>
              <a:ea typeface="+mn-ea"/>
              <a:cs typeface="Arial"/>
            </a:rPr>
            <a:t>وهي القراءة من أجل الحصول على المعلومة أو التحقق من شيء معين.</a:t>
          </a:r>
          <a:endParaRPr lang="ar-SA" sz="2400" b="0" kern="1200" dirty="0">
            <a:latin typeface="Tw Cen MT"/>
            <a:ea typeface="+mn-ea"/>
            <a:cs typeface="Arial"/>
          </a:endParaRPr>
        </a:p>
      </dsp:txBody>
      <dsp:txXfrm>
        <a:off x="4290861" y="252246"/>
        <a:ext cx="3209357" cy="1845734"/>
      </dsp:txXfrm>
    </dsp:sp>
    <dsp:sp modelId="{C461A67B-7675-45BB-9F3A-FFC5F721E897}">
      <dsp:nvSpPr>
        <dsp:cNvPr id="0" name=""/>
        <dsp:cNvSpPr/>
      </dsp:nvSpPr>
      <dsp:spPr>
        <a:xfrm>
          <a:off x="381015" y="164362"/>
          <a:ext cx="3409057" cy="2045434"/>
        </a:xfrm>
        <a:prstGeom prst="roundRect">
          <a:avLst/>
        </a:prstGeom>
        <a:gradFill rotWithShape="0">
          <a:gsLst>
            <a:gs pos="0">
              <a:schemeClr val="accent5">
                <a:hueOff val="2003566"/>
                <a:satOff val="-8793"/>
                <a:lumOff val="2614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2003566"/>
                <a:satOff val="-8793"/>
                <a:lumOff val="2614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2003566"/>
                <a:satOff val="-8793"/>
                <a:lumOff val="2614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2-القراءة التصفحية: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 </a:t>
          </a:r>
          <a:r>
            <a:rPr lang="ar-SA" sz="2400" b="0" kern="1200" smtClean="0">
              <a:latin typeface="Tw Cen MT"/>
              <a:ea typeface="+mn-ea"/>
              <a:cs typeface="Arial"/>
            </a:rPr>
            <a:t>ينصح فيها بقراءة المقدمة،الفهرس،فقرة أو اكثر من أهم الفصول،الخلاصة ان وجدت.</a:t>
          </a:r>
          <a:endParaRPr lang="ar-SA" sz="2400" kern="1200" dirty="0">
            <a:latin typeface="Tw Cen MT"/>
            <a:ea typeface="+mn-ea"/>
            <a:cs typeface="Arial"/>
          </a:endParaRPr>
        </a:p>
      </dsp:txBody>
      <dsp:txXfrm>
        <a:off x="480865" y="264212"/>
        <a:ext cx="3209357" cy="1845734"/>
      </dsp:txXfrm>
    </dsp:sp>
    <dsp:sp modelId="{F7227A61-CEBD-40EF-B861-39B9A9AA436D}">
      <dsp:nvSpPr>
        <dsp:cNvPr id="0" name=""/>
        <dsp:cNvSpPr/>
      </dsp:nvSpPr>
      <dsp:spPr>
        <a:xfrm>
          <a:off x="4191011" y="2297988"/>
          <a:ext cx="3409057" cy="2045434"/>
        </a:xfrm>
        <a:prstGeom prst="roundRect">
          <a:avLst/>
        </a:prstGeom>
        <a:gradFill rotWithShape="0">
          <a:gsLst>
            <a:gs pos="0">
              <a:schemeClr val="accent5">
                <a:hueOff val="4007133"/>
                <a:satOff val="-17587"/>
                <a:lumOff val="5229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4007133"/>
                <a:satOff val="-17587"/>
                <a:lumOff val="5229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4007133"/>
                <a:satOff val="-17587"/>
                <a:lumOff val="5229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3-القراءة الدراسية</a:t>
          </a:r>
          <a:r>
            <a:rPr lang="ar-SA" sz="2400" kern="1200" smtClean="0">
              <a:latin typeface="Tw Cen MT"/>
              <a:ea typeface="+mn-ea"/>
              <a:cs typeface="Arial"/>
            </a:rPr>
            <a:t>: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smtClean="0">
              <a:latin typeface="Tw Cen MT"/>
              <a:ea typeface="+mn-ea"/>
              <a:cs typeface="Arial"/>
            </a:rPr>
            <a:t> </a:t>
          </a:r>
          <a:r>
            <a:rPr lang="ar-SA" sz="2400" b="0" kern="1200" smtClean="0">
              <a:latin typeface="Tw Cen MT"/>
              <a:ea typeface="+mn-ea"/>
              <a:cs typeface="Arial"/>
            </a:rPr>
            <a:t>القراءة من أجل الدراسة والفهم والتركيز.</a:t>
          </a:r>
          <a:endParaRPr lang="ar-SA" sz="2400" b="0" kern="1200" dirty="0">
            <a:latin typeface="Tw Cen MT"/>
            <a:ea typeface="+mn-ea"/>
            <a:cs typeface="Arial"/>
          </a:endParaRPr>
        </a:p>
      </dsp:txBody>
      <dsp:txXfrm>
        <a:off x="4290861" y="2397838"/>
        <a:ext cx="3209357" cy="1845734"/>
      </dsp:txXfrm>
    </dsp:sp>
    <dsp:sp modelId="{EAA6E201-F2E9-47CD-9342-159C6D18FE23}">
      <dsp:nvSpPr>
        <dsp:cNvPr id="0" name=""/>
        <dsp:cNvSpPr/>
      </dsp:nvSpPr>
      <dsp:spPr>
        <a:xfrm>
          <a:off x="381015" y="2297968"/>
          <a:ext cx="3409057" cy="2045434"/>
        </a:xfrm>
        <a:prstGeom prst="round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4-القراءة النقدية: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latin typeface="Tw Cen MT"/>
              <a:ea typeface="+mn-ea"/>
              <a:cs typeface="Arial"/>
            </a:rPr>
            <a:t> </a:t>
          </a:r>
          <a:r>
            <a:rPr lang="ar-SA" sz="2400" b="0" kern="1200" smtClean="0">
              <a:latin typeface="Tw Cen MT"/>
              <a:ea typeface="+mn-ea"/>
              <a:cs typeface="Arial"/>
            </a:rPr>
            <a:t>وهي قراءة واعية تحلل عمل الكاتب</a:t>
          </a:r>
          <a:endParaRPr lang="ar-SA" sz="2400" b="0" kern="1200" dirty="0">
            <a:latin typeface="Tw Cen MT"/>
            <a:ea typeface="+mn-ea"/>
            <a:cs typeface="Arial"/>
          </a:endParaRPr>
        </a:p>
      </dsp:txBody>
      <dsp:txXfrm>
        <a:off x="480865" y="2397818"/>
        <a:ext cx="3209357" cy="18457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8EF9F-5B81-41E5-80D3-7DF64C8014D7}">
      <dsp:nvSpPr>
        <dsp:cNvPr id="0" name=""/>
        <dsp:cNvSpPr/>
      </dsp:nvSpPr>
      <dsp:spPr>
        <a:xfrm>
          <a:off x="0" y="0"/>
          <a:ext cx="7848600" cy="178717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0"/>
                <a:satOff val="0"/>
                <a:lumOff val="0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w Cen MT"/>
              <a:ea typeface="+mn-ea"/>
              <a:cs typeface="Arial"/>
            </a:rPr>
            <a:t>1-القراءة السريعة: </a:t>
          </a:r>
          <a:r>
            <a:rPr lang="ar-SA" sz="2800" b="0" kern="1200" dirty="0" smtClean="0">
              <a:solidFill>
                <a:schemeClr val="bg1"/>
              </a:solidFill>
              <a:latin typeface="Tw Cen MT"/>
              <a:ea typeface="+mn-ea"/>
              <a:cs typeface="Arial"/>
            </a:rPr>
            <a:t>تختلف من شخص لآخر...</a:t>
          </a:r>
        </a:p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00"/>
              </a:solidFill>
              <a:latin typeface="Tw Cen MT"/>
              <a:ea typeface="+mn-ea"/>
              <a:cs typeface="Arial"/>
            </a:rPr>
            <a:t>كيف تحسن سرعتك في القراءة؟ </a:t>
          </a:r>
        </a:p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latin typeface="Tw Cen MT"/>
              <a:ea typeface="+mn-ea"/>
              <a:cs typeface="Arial"/>
            </a:rPr>
            <a:t>بإتباع عدة خطوات ناقشيها مع زميلاتك.</a:t>
          </a:r>
          <a:endParaRPr lang="ar-SA" sz="2800" kern="1200" dirty="0">
            <a:latin typeface="Tw Cen MT"/>
            <a:ea typeface="+mn-ea"/>
            <a:cs typeface="Arial"/>
          </a:endParaRPr>
        </a:p>
      </dsp:txBody>
      <dsp:txXfrm>
        <a:off x="87243" y="87243"/>
        <a:ext cx="7674114" cy="1612689"/>
      </dsp:txXfrm>
    </dsp:sp>
    <dsp:sp modelId="{BF90AEC2-CC06-4199-802E-0A37DBD36095}">
      <dsp:nvSpPr>
        <dsp:cNvPr id="0" name=""/>
        <dsp:cNvSpPr/>
      </dsp:nvSpPr>
      <dsp:spPr>
        <a:xfrm>
          <a:off x="0" y="2356581"/>
          <a:ext cx="7848600" cy="1787175"/>
        </a:xfrm>
        <a:prstGeom prst="round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tint val="50000"/>
                <a:shade val="95000"/>
                <a:satMod val="300000"/>
              </a:schemeClr>
            </a:gs>
            <a:gs pos="12000">
              <a:schemeClr val="accent5">
                <a:hueOff val="6010699"/>
                <a:satOff val="-26380"/>
                <a:lumOff val="7843"/>
                <a:alphaOff val="0"/>
                <a:tint val="50000"/>
                <a:shade val="90000"/>
                <a:satMod val="25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tint val="85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w Cen MT"/>
              <a:ea typeface="+mn-ea"/>
              <a:cs typeface="Arial"/>
            </a:rPr>
            <a:t>3-القراءة المتأنية</a:t>
          </a:r>
          <a:r>
            <a:rPr lang="ar-SA" sz="2800" kern="1200" dirty="0" smtClean="0">
              <a:latin typeface="Tw Cen MT"/>
              <a:ea typeface="+mn-ea"/>
              <a:cs typeface="Arial"/>
            </a:rPr>
            <a:t>: </a:t>
          </a:r>
          <a:r>
            <a:rPr lang="ar-SA" sz="2800" b="0" kern="1200" dirty="0" smtClean="0">
              <a:solidFill>
                <a:schemeClr val="bg1"/>
              </a:solidFill>
              <a:latin typeface="Tw Cen MT"/>
              <a:ea typeface="+mn-ea"/>
              <a:cs typeface="Arial"/>
            </a:rPr>
            <a:t>قراءة واعية فاحصة...</a:t>
          </a:r>
          <a:endParaRPr lang="ar-SA" sz="2800" b="0" kern="1200" dirty="0">
            <a:solidFill>
              <a:schemeClr val="bg1"/>
            </a:solidFill>
            <a:latin typeface="Tw Cen MT"/>
            <a:ea typeface="+mn-ea"/>
            <a:cs typeface="Arial"/>
          </a:endParaRPr>
        </a:p>
      </dsp:txBody>
      <dsp:txXfrm>
        <a:off x="87243" y="2443824"/>
        <a:ext cx="7674114" cy="1612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118AB-4CE2-4DBA-8EFD-5DF5CA02D22A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7A898-AD2E-4205-8DD6-BF485FFAF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7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77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96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33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7A898-AD2E-4205-8DD6-BF485FFAF1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7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946D1A-DF2C-4918-95BE-57163855CF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EDD9D9-2683-4DBF-B0BE-283AE65AA45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341120"/>
            <a:ext cx="3581400" cy="6096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الوحدة </a:t>
            </a:r>
            <a:r>
              <a:rPr lang="ar-SA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الثالثة</a:t>
            </a:r>
            <a:endParaRPr lang="ar-SA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69" y="93784"/>
            <a:ext cx="1759407" cy="82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1981200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8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(مهارات الاستقبال)</a:t>
            </a:r>
          </a:p>
          <a:p>
            <a:pPr algn="ctr"/>
            <a:r>
              <a:rPr lang="ar-SA" sz="48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الانصات ، القراءة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987" y="3962400"/>
            <a:ext cx="3171825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3086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ثانياً: القراءة</a:t>
            </a: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graphicFrame>
        <p:nvGraphicFramePr>
          <p:cNvPr id="5" name="رسم تخطيطي 3"/>
          <p:cNvGraphicFramePr/>
          <p:nvPr>
            <p:extLst>
              <p:ext uri="{D42A27DB-BD31-4B8C-83A1-F6EECF244321}">
                <p14:modId xmlns:p14="http://schemas.microsoft.com/office/powerpoint/2010/main" val="1489821061"/>
              </p:ext>
            </p:extLst>
          </p:nvPr>
        </p:nvGraphicFramePr>
        <p:xfrm>
          <a:off x="152400" y="1371600"/>
          <a:ext cx="8610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5791200" y="1371600"/>
            <a:ext cx="27128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u="sng" dirty="0" smtClean="0">
                <a:solidFill>
                  <a:srgbClr val="7030A0"/>
                </a:solidFill>
              </a:rPr>
              <a:t>عناصرالقراءة:</a:t>
            </a:r>
            <a:endParaRPr lang="ar-SA" sz="3200" b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4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ثانياً: القراءة</a:t>
            </a: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24400" y="1371600"/>
            <a:ext cx="37796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u="sng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w Cen MT"/>
                <a:ea typeface="+mj-ea"/>
              </a:rPr>
              <a:t>مراحل القراءة</a:t>
            </a:r>
            <a:r>
              <a:rPr lang="ar-SA" sz="2000" b="1" u="sng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w Cen MT"/>
                <a:ea typeface="+mj-ea"/>
              </a:rPr>
              <a:t>:</a:t>
            </a:r>
            <a:endParaRPr lang="ar-SA" sz="2000" b="1" u="sng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19400" y="2133600"/>
            <a:ext cx="565069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dirty="0"/>
              <a:t>1- مرور العين على النص المكتوب.</a:t>
            </a:r>
            <a:br>
              <a:rPr lang="ar-SA" sz="2800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/>
              <a:t>2-تفسير الكتابة.</a:t>
            </a:r>
            <a:br>
              <a:rPr lang="ar-SA" sz="2800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/>
              <a:t>3-استنتاج المعاني</a:t>
            </a:r>
            <a:br>
              <a:rPr lang="ar-SA" sz="2800" dirty="0"/>
            </a:br>
            <a:r>
              <a:rPr lang="ar-SA" sz="2800" dirty="0"/>
              <a:t/>
            </a:r>
            <a:br>
              <a:rPr lang="ar-SA" sz="2800" dirty="0"/>
            </a:b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471182"/>
            <a:ext cx="246697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60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ثانياً: القراءة</a:t>
            </a: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6649" y="1295400"/>
            <a:ext cx="808775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>
                <a:tab pos="3830638" algn="l"/>
              </a:tabLst>
              <a:defRPr/>
            </a:pPr>
            <a:r>
              <a:rPr kumimoji="0" lang="ar-SA" sz="3200" b="1" i="0" u="sng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w Cen MT"/>
                <a:ea typeface="+mj-ea"/>
                <a:cs typeface="+mn-cs"/>
              </a:rPr>
              <a:t>سمات القراءة:</a:t>
            </a:r>
            <a:r>
              <a:rPr kumimoji="0" lang="ar-SA" sz="36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w Cen MT"/>
                <a:ea typeface="+mj-ea"/>
                <a:cs typeface="Arial"/>
              </a:rPr>
              <a:t/>
            </a:r>
            <a:br>
              <a:rPr kumimoji="0" lang="ar-SA" sz="36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w Cen MT"/>
                <a:ea typeface="+mj-ea"/>
                <a:cs typeface="Arial"/>
              </a:rPr>
            </a:br>
            <a:r>
              <a:rPr kumimoji="0" lang="ar-SA" sz="36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w Cen MT"/>
                <a:ea typeface="+mj-ea"/>
                <a:cs typeface="Arial"/>
              </a:rPr>
              <a:t/>
            </a:r>
            <a:br>
              <a:rPr kumimoji="0" lang="ar-SA" sz="36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w Cen MT"/>
                <a:ea typeface="+mj-ea"/>
                <a:cs typeface="Arial"/>
              </a:rPr>
            </a:br>
            <a:endParaRPr kumimoji="0" lang="ar-SA" sz="2800" b="0" i="0" u="none" strike="noStrike" kern="1200" cap="none" spc="50" normalizeH="0" baseline="0" noProof="0" dirty="0">
              <a:ln w="13335" cmpd="sng">
                <a:solidFill>
                  <a:srgbClr val="759AA5">
                    <a:lumMod val="50000"/>
                  </a:srgbClr>
                </a:solidFill>
                <a:prstDash val="solid"/>
              </a:ln>
              <a:solidFill>
                <a:schemeClr val="tx1"/>
              </a:solidFill>
              <a:effectLst/>
              <a:uLnTx/>
              <a:uFillTx/>
              <a:latin typeface="Tw Cen MT"/>
              <a:ea typeface="+mj-ea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86200" y="220980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r" rtl="1">
              <a:buFont typeface="+mj-lt"/>
              <a:buAutoNum type="arabicParenR"/>
            </a:pPr>
            <a:r>
              <a:rPr lang="ar-SA" sz="2800" dirty="0" smtClean="0"/>
              <a:t>تتيح </a:t>
            </a:r>
            <a:r>
              <a:rPr lang="ar-SA" sz="2800" dirty="0"/>
              <a:t>العناية بتحليل الرسالة.</a:t>
            </a:r>
            <a:br>
              <a:rPr lang="ar-SA" sz="2800" dirty="0"/>
            </a:br>
            <a:endParaRPr lang="ar-SA" sz="2800" dirty="0" smtClean="0"/>
          </a:p>
          <a:p>
            <a:pPr marL="342900" indent="-342900" algn="r" rtl="1">
              <a:buFont typeface="+mj-lt"/>
              <a:buAutoNum type="arabicParenR"/>
            </a:pPr>
            <a:r>
              <a:rPr lang="ar-SA" sz="2800" dirty="0" smtClean="0"/>
              <a:t>مجردة </a:t>
            </a:r>
            <a:r>
              <a:rPr lang="ar-SA" sz="2800" dirty="0"/>
              <a:t>من مؤثرات الصوت.</a:t>
            </a:r>
            <a:br>
              <a:rPr lang="ar-SA" sz="2800" dirty="0"/>
            </a:br>
            <a:endParaRPr lang="ar-SA" sz="2800" dirty="0" smtClean="0"/>
          </a:p>
          <a:p>
            <a:pPr marL="342900" indent="-342900" algn="r" rtl="1">
              <a:buFont typeface="+mj-lt"/>
              <a:buAutoNum type="arabicParenR"/>
            </a:pPr>
            <a:r>
              <a:rPr lang="ar-SA" sz="2800" dirty="0" smtClean="0"/>
              <a:t>ثبات الرسالة.</a:t>
            </a:r>
          </a:p>
          <a:p>
            <a:pPr marL="342900" indent="-342900" algn="r" rtl="1">
              <a:buFont typeface="+mj-lt"/>
              <a:buAutoNum type="arabicParenR"/>
            </a:pPr>
            <a:endParaRPr lang="ar-SA" sz="2800" dirty="0"/>
          </a:p>
          <a:p>
            <a:pPr marL="342900" indent="-342900" algn="r" rtl="1">
              <a:buFont typeface="+mj-lt"/>
              <a:buAutoNum type="arabicParenR"/>
            </a:pPr>
            <a:r>
              <a:rPr lang="ar-SA" sz="2800" dirty="0" smtClean="0"/>
              <a:t>تحتاج </a:t>
            </a:r>
            <a:r>
              <a:rPr lang="ar-SA" sz="2800" dirty="0"/>
              <a:t>لتعلم.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24678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72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أساليب القراءة</a:t>
            </a: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sp>
        <p:nvSpPr>
          <p:cNvPr id="5" name="عنوان 2"/>
          <p:cNvSpPr txBox="1">
            <a:spLocks/>
          </p:cNvSpPr>
          <p:nvPr/>
        </p:nvSpPr>
        <p:spPr>
          <a:xfrm>
            <a:off x="2438400" y="1219200"/>
            <a:ext cx="6096000" cy="6273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30638" algn="l"/>
              </a:tabLst>
              <a:defRPr/>
            </a:pPr>
            <a:r>
              <a:rPr kumimoji="0" lang="ar-SA" sz="3200" i="0" u="sng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n-cs"/>
              </a:rPr>
              <a:t>أولاً: وفقاً للهدف</a:t>
            </a:r>
            <a:endParaRPr kumimoji="0" lang="ar-SA" sz="3200" i="0" u="sng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w Cen MT"/>
              <a:ea typeface="+mj-ea"/>
              <a:cs typeface="+mn-cs"/>
            </a:endParaRPr>
          </a:p>
        </p:txBody>
      </p:sp>
      <p:graphicFrame>
        <p:nvGraphicFramePr>
          <p:cNvPr id="6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283892"/>
              </p:ext>
            </p:extLst>
          </p:nvPr>
        </p:nvGraphicFramePr>
        <p:xfrm>
          <a:off x="645942" y="1878153"/>
          <a:ext cx="7924800" cy="4435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769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DC0AE80-9D50-4222-BE71-FF9F6223F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EDC0AE80-9D50-4222-BE71-FF9F6223F4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61A67B-7675-45BB-9F3A-FFC5F721E8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C461A67B-7675-45BB-9F3A-FFC5F721E8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227A61-CEBD-40EF-B861-39B9A9AA43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F7227A61-CEBD-40EF-B861-39B9A9AA43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A6E201-F2E9-47CD-9342-159C6D18F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EAA6E201-F2E9-47CD-9342-159C6D18FE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ثانياً </a:t>
            </a:r>
            <a:r>
              <a:rPr lang="ar-SA" sz="4000" b="1" cap="all" dirty="0">
                <a:ln w="0"/>
                <a:solidFill>
                  <a:schemeClr val="bg1"/>
                </a:solidFill>
              </a:rPr>
              <a:t>: وفقا لسرعة القراءة</a:t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graphicFrame>
        <p:nvGraphicFramePr>
          <p:cNvPr id="7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447960"/>
              </p:ext>
            </p:extLst>
          </p:nvPr>
        </p:nvGraphicFramePr>
        <p:xfrm>
          <a:off x="685800" y="1600200"/>
          <a:ext cx="784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741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58EF9F-5B81-41E5-80D3-7DF64C80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458EF9F-5B81-41E5-80D3-7DF64C80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90AEC2-CC06-4199-802E-0A37DBD360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BF90AEC2-CC06-4199-802E-0A37DBD360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938092" y="4084295"/>
            <a:ext cx="3596308" cy="6401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953000" y="286366"/>
            <a:ext cx="3596308" cy="6401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65624" y="1015692"/>
            <a:ext cx="5950860" cy="37087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/>
              <a:t>لغة المادة </a:t>
            </a:r>
            <a:r>
              <a:rPr lang="ar-SA" sz="2400" dirty="0" smtClean="0"/>
              <a:t>المقروءة</a:t>
            </a:r>
          </a:p>
          <a:p>
            <a:pPr marL="742950" indent="-74295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/>
              <a:t>الغرض </a:t>
            </a:r>
            <a:r>
              <a:rPr lang="ar-SA" sz="2400" dirty="0"/>
              <a:t>من القراءة</a:t>
            </a:r>
          </a:p>
          <a:p>
            <a:pPr marL="742950" indent="-74295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/>
              <a:t>الحالة </a:t>
            </a:r>
            <a:r>
              <a:rPr lang="ar-SA" sz="2400" dirty="0"/>
              <a:t>التعليمية والثقافية </a:t>
            </a:r>
            <a:r>
              <a:rPr lang="ar-SA" sz="2400" dirty="0" smtClean="0"/>
              <a:t>للقاريء</a:t>
            </a:r>
          </a:p>
          <a:p>
            <a:pPr marL="742950" indent="-74295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/>
              <a:t>الحالة النفسية</a:t>
            </a:r>
            <a:endParaRPr lang="ar-SA" sz="2400" dirty="0"/>
          </a:p>
          <a:p>
            <a:pPr marL="742950" indent="-74295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/>
              <a:t>أجواء (بيئة) القراءة المتاحة</a:t>
            </a:r>
          </a:p>
          <a:p>
            <a:endParaRPr lang="ar-SA" sz="1100" dirty="0" smtClean="0"/>
          </a:p>
          <a:p>
            <a:endParaRPr lang="ar-SA" sz="1100" dirty="0"/>
          </a:p>
          <a:p>
            <a:endParaRPr lang="ar-SA" sz="1100" dirty="0" smtClean="0"/>
          </a:p>
          <a:p>
            <a:endParaRPr lang="ar-SA" sz="1100" dirty="0"/>
          </a:p>
          <a:p>
            <a:endParaRPr lang="ar-SA" sz="1100" dirty="0"/>
          </a:p>
        </p:txBody>
      </p:sp>
      <p:sp>
        <p:nvSpPr>
          <p:cNvPr id="6" name="Rectangle 5"/>
          <p:cNvSpPr/>
          <p:nvPr/>
        </p:nvSpPr>
        <p:spPr>
          <a:xfrm>
            <a:off x="5427056" y="375587"/>
            <a:ext cx="3094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العوامل المؤثرة على </a:t>
            </a:r>
            <a:r>
              <a:rPr lang="ar-S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القراءة: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12408" y="4191000"/>
            <a:ext cx="2903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مشتتات الانتباه في </a:t>
            </a:r>
            <a:r>
              <a:rPr lang="ar-S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القراءة: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10942" y="50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r" rtl="1">
              <a:buFont typeface="+mj-lt"/>
              <a:buAutoNum type="arabicParenR"/>
            </a:pPr>
            <a:r>
              <a:rPr lang="ar-SA" sz="2400" dirty="0" smtClean="0"/>
              <a:t> </a:t>
            </a:r>
            <a:r>
              <a:rPr lang="ar-SA" sz="2400" dirty="0"/>
              <a:t>مشتتات تتعلق بمحيط القراءة.</a:t>
            </a:r>
          </a:p>
          <a:p>
            <a:pPr marL="457200" indent="-457200" algn="r" rtl="1">
              <a:buFont typeface="+mj-lt"/>
              <a:buAutoNum type="arabicParenR"/>
            </a:pPr>
            <a:endParaRPr lang="ar-SA" sz="2400" dirty="0"/>
          </a:p>
          <a:p>
            <a:pPr marL="457200" indent="-457200" algn="r" rtl="1">
              <a:buFont typeface="+mj-lt"/>
              <a:buAutoNum type="arabicParenR"/>
            </a:pPr>
            <a:r>
              <a:rPr lang="ar-SA" sz="2400" dirty="0" smtClean="0"/>
              <a:t> </a:t>
            </a:r>
            <a:r>
              <a:rPr lang="ar-SA" sz="2400" dirty="0"/>
              <a:t>مشتتات شخصية.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22" y="286366"/>
            <a:ext cx="1990578" cy="6066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58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كيف </a:t>
            </a:r>
            <a:r>
              <a:rPr lang="ar-SA" sz="4000" b="1" cap="all" dirty="0">
                <a:ln w="0"/>
                <a:solidFill>
                  <a:schemeClr val="bg1"/>
                </a:solidFill>
              </a:rPr>
              <a:t>تكتسب التركيز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؟</a:t>
            </a: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31640" y="1484784"/>
            <a:ext cx="7242048" cy="30243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571500" marR="0" lvl="0" indent="-5715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3830638" algn="l"/>
              </a:tabLst>
              <a:defRPr/>
            </a:pPr>
            <a:r>
              <a:rPr kumimoji="0" lang="ar-SA" sz="4000" b="1" i="0" u="sng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uLnTx/>
                <a:uFillTx/>
                <a:latin typeface="Tw Cen MT"/>
                <a:ea typeface="+mj-ea"/>
                <a:cs typeface="+mn-cs"/>
              </a:rPr>
              <a:t>لاكتساب التركيز:</a:t>
            </a:r>
            <a:r>
              <a:rPr kumimoji="0" lang="ar-SA" sz="4000" b="1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w Cen MT"/>
                <a:ea typeface="+mj-ea"/>
                <a:cs typeface="+mn-cs"/>
              </a:rPr>
              <a:t/>
            </a:r>
            <a:br>
              <a:rPr kumimoji="0" lang="ar-SA" sz="4000" b="1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w Cen MT"/>
                <a:ea typeface="+mj-ea"/>
                <a:cs typeface="+mn-cs"/>
              </a:rPr>
            </a:br>
            <a:r>
              <a:rPr kumimoji="0" lang="ar-SA" sz="36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w Cen MT"/>
                <a:ea typeface="+mj-ea"/>
                <a:cs typeface="+mn-cs"/>
              </a:rPr>
              <a:t/>
            </a:r>
            <a:br>
              <a:rPr kumimoji="0" lang="ar-SA" sz="36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w Cen MT"/>
                <a:ea typeface="+mj-ea"/>
                <a:cs typeface="+mn-cs"/>
              </a:rPr>
            </a:br>
            <a: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  <a:t>-الجلوس في مكان ذو بيئة مناسبة.</a:t>
            </a:r>
            <a:b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</a:br>
            <a: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  <a:t>- اختيار الاوقات المناسبة لك.</a:t>
            </a:r>
            <a:b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</a:br>
            <a: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  <a:t>- استخدام القلم.</a:t>
            </a:r>
            <a:b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</a:br>
            <a:r>
              <a:rPr kumimoji="0" lang="ar-SA" sz="3600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w Cen MT"/>
                <a:ea typeface="+mj-ea"/>
                <a:cs typeface="+mn-cs"/>
              </a:rPr>
              <a:t>- تحديد هدف ومحاولة الوصول اليه.</a:t>
            </a:r>
            <a:endParaRPr kumimoji="0" lang="ar-SA" sz="3600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w Cen MT"/>
              <a:ea typeface="+mj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933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39726" y="304800"/>
            <a:ext cx="7772400" cy="8351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32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3200" b="1" cap="all" dirty="0">
                <a:ln w="0"/>
                <a:solidFill>
                  <a:schemeClr val="bg1"/>
                </a:solidFill>
              </a:rPr>
            </a:br>
            <a:endParaRPr lang="ar-SA" sz="3200" b="1" cap="all" dirty="0" smtClean="0">
              <a:ln w="0"/>
              <a:solidFill>
                <a:schemeClr val="bg1"/>
              </a:solidFill>
            </a:endParaRPr>
          </a:p>
          <a:p>
            <a:pPr algn="ctr"/>
            <a:r>
              <a:rPr lang="ar-SA" sz="3200" b="1" cap="all" dirty="0" smtClean="0">
                <a:ln w="0"/>
                <a:solidFill>
                  <a:schemeClr val="bg1"/>
                </a:solidFill>
              </a:rPr>
              <a:t>كيف </a:t>
            </a:r>
            <a:r>
              <a:rPr lang="ar-SA" sz="3200" b="1" cap="all" dirty="0">
                <a:ln w="0"/>
                <a:solidFill>
                  <a:schemeClr val="bg1"/>
                </a:solidFill>
              </a:rPr>
              <a:t>نتعامل مع المحتوى </a:t>
            </a:r>
            <a:r>
              <a:rPr lang="ar-SA" sz="3200" b="1" cap="all" dirty="0" smtClean="0">
                <a:ln w="0"/>
                <a:solidFill>
                  <a:schemeClr val="bg1"/>
                </a:solidFill>
              </a:rPr>
              <a:t>الالكتروني؟</a:t>
            </a:r>
            <a:br>
              <a:rPr lang="ar-SA" sz="3200" b="1" cap="all" dirty="0" smtClean="0">
                <a:ln w="0"/>
                <a:solidFill>
                  <a:schemeClr val="bg1"/>
                </a:solidFill>
              </a:rPr>
            </a:br>
            <a:r>
              <a:rPr lang="ar-SA" sz="3200" b="1" cap="all" dirty="0" smtClean="0">
                <a:ln w="0"/>
                <a:solidFill>
                  <a:schemeClr val="bg1"/>
                </a:solidFill>
              </a:rPr>
              <a:t/>
            </a:r>
            <a:br>
              <a:rPr lang="ar-SA" sz="3200" b="1" cap="all" dirty="0" smtClean="0">
                <a:ln w="0"/>
                <a:solidFill>
                  <a:schemeClr val="bg1"/>
                </a:solidFill>
              </a:rPr>
            </a:br>
            <a:endParaRPr lang="ar-SA" sz="3200" b="1" cap="all" dirty="0">
              <a:ln w="0"/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4249" y="9906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اولاً: الجانب الأخلاقي:</a:t>
            </a:r>
          </a:p>
          <a:p>
            <a:pPr marL="514350" marR="0" lvl="0" indent="-51435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التأكد من صحة المعلومات.</a:t>
            </a:r>
          </a:p>
          <a:p>
            <a:pPr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اختر الرسائل ذات الهدف </a:t>
            </a: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والفائدة </a:t>
            </a: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لا تنقل المحتوى الذي يتعرض </a:t>
            </a: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للآخرين.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لا تستعجل في نقل الرسالة حتى تتأكد من صحتها </a:t>
            </a: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عدم تداول أي معلومة تمس </a:t>
            </a: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أمن </a:t>
            </a: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الوطن.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algn="r" rtl="1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kumimoji="0" lang="ar-SA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ما تنقله وتختاره يعبر عن شخصيتك</a:t>
            </a:r>
            <a:endParaRPr kumimoji="0" lang="ar-SA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6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48200"/>
            <a:ext cx="2085975" cy="191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0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المحتويات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62400" y="1357664"/>
            <a:ext cx="4572000" cy="35640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مهارات الانصات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مفهوم السماع والاستماع والإنصات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عوائق الإنصات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مهارات القراءة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العوامل التي تؤثر بالقراءة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أساليب القراءة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توصيات للقراءة الإلكترونية</a:t>
            </a:r>
          </a:p>
          <a:p>
            <a:pPr marL="274320" lvl="0" indent="-274320" algn="r" rtl="1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Font typeface="Arial" pitchFamily="34" charset="0"/>
              <a:buChar char="•"/>
            </a:pPr>
            <a:r>
              <a:rPr lang="ar-SA" sz="2400" b="1" dirty="0">
                <a:latin typeface="Tw Cen MT"/>
              </a:rPr>
              <a:t>مشتتات الانتباه في القراءة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022092"/>
            <a:ext cx="2819401" cy="1209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181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2499564"/>
              </p:ext>
            </p:extLst>
          </p:nvPr>
        </p:nvGraphicFramePr>
        <p:xfrm>
          <a:off x="-228600" y="152400"/>
          <a:ext cx="883920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38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ADEB1DD-E857-4391-AFA0-888DBA248C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DADEB1DD-E857-4391-AFA0-888DBA248C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0BAC3B6-E2E7-4DD9-8199-4E47395CC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80BAC3B6-E2E7-4DD9-8199-4E47395CCE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68A199-DBB7-4900-A06B-78BAF08A99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8868A199-DBB7-4900-A06B-78BAF08A99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2494F83-F8FC-40D3-B40A-851F2AC45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F2494F83-F8FC-40D3-B40A-851F2AC456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4D2C068-6E7B-4CEF-8600-585D71FD31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>
                                            <p:graphicEl>
                                              <a:dgm id="{24D2C068-6E7B-4CEF-8600-585D71FD31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B6D2814-0B21-46BE-BFA2-73DC464A99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>
                                            <p:graphicEl>
                                              <a:dgm id="{DB6D2814-0B21-46BE-BFA2-73DC464A99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B12B29A-6AC8-4ED1-AA5B-B0796CD525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">
                                            <p:graphicEl>
                                              <a:dgm id="{DB12B29A-6AC8-4ED1-AA5B-B0796CD525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02275E4-364F-4510-8659-EE6B865A0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dgm id="{F02275E4-364F-4510-8659-EE6B865A07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2F7829C-A51F-4832-816E-325D802B3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">
                                            <p:graphicEl>
                                              <a:dgm id="{12F7829C-A51F-4832-816E-325D802B30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A1305B4-6945-47D0-A895-F6BC0D84EB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>
                                            <p:graphicEl>
                                              <a:dgm id="{7A1305B4-6945-47D0-A895-F6BC0D84EB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F29138-48E6-4E13-9D01-FBE94F7D9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6">
                                            <p:graphicEl>
                                              <a:dgm id="{E8F29138-48E6-4E13-9D01-FBE94F7D9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CC922F9-9675-4F7B-8B1E-DE2D562E3E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6">
                                            <p:graphicEl>
                                              <a:dgm id="{1CC922F9-9675-4F7B-8B1E-DE2D562E3E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820D8FB-73ED-4E04-BEAD-FAD08646D7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">
                                            <p:graphicEl>
                                              <a:dgm id="{9820D8FB-73ED-4E04-BEAD-FAD08646D7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2C50B3-918E-4DD5-8DFA-823AD35E0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">
                                            <p:graphicEl>
                                              <a:dgm id="{442C50B3-918E-4DD5-8DFA-823AD35E0F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A57DB21-615B-4C4A-A7A3-08C3E87F7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6">
                                            <p:graphicEl>
                                              <a:dgm id="{8A57DB21-615B-4C4A-A7A3-08C3E87F7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494AD40-9299-491D-B38D-8AAF03F74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6">
                                            <p:graphicEl>
                                              <a:dgm id="{F494AD40-9299-491D-B38D-8AAF03F74F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6FA806-3A9F-49AD-AB5D-17E4E6830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6">
                                            <p:graphicEl>
                                              <a:dgm id="{896FA806-3A9F-49AD-AB5D-17E4E6830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4C84E1-EE8C-469E-BC9F-8B8EA8C45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6">
                                            <p:graphicEl>
                                              <a:dgm id="{894C84E1-EE8C-469E-BC9F-8B8EA8C451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007A24-7CE2-4C3E-A61A-E63DAA045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6">
                                            <p:graphicEl>
                                              <a:dgm id="{88007A24-7CE2-4C3E-A61A-E63DAA045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 </a:t>
            </a: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 smtClean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 smtClean="0">
                <a:ln w="0"/>
                <a:solidFill>
                  <a:schemeClr val="bg1"/>
                </a:solidFill>
              </a:rPr>
            </a:b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أولاً</a:t>
            </a:r>
            <a:r>
              <a:rPr lang="ar-SA" sz="4000" b="1" cap="all" dirty="0">
                <a:ln w="0"/>
                <a:solidFill>
                  <a:schemeClr val="bg1"/>
                </a:solidFill>
              </a:rPr>
              <a:t>: مهارات الانصات </a:t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4000" b="1" cap="all" dirty="0">
                <a:ln w="0"/>
                <a:solidFill>
                  <a:schemeClr val="bg1"/>
                </a:solidFill>
              </a:rPr>
            </a:br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	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00200" y="2060848"/>
            <a:ext cx="7076256" cy="403515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r" rtl="1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r" rtl="1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r" rtl="1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انه من أهم مقومات التعلم.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يعد أمراً اساسياً في معظم الوظائف.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تقول الدراسات ان الانسان يمضي نصف وقته الاتصالي منصتاً.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يساعد الانصات الجيد على تكوين البيئة الاسرية الآمنة.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يعتمد الانسان عليه في بداية حياته.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الانصات الجيد يساعد في بناء العلاقات بالآخرين.</a:t>
            </a:r>
          </a:p>
          <a:p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6019800" y="1295400"/>
            <a:ext cx="24978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u="sng" dirty="0">
                <a:solidFill>
                  <a:srgbClr val="7030A0"/>
                </a:solidFill>
              </a:rPr>
              <a:t>أهمية الانصات:</a:t>
            </a:r>
            <a:endParaRPr lang="en-US" sz="3600" b="1" dirty="0">
              <a:solidFill>
                <a:srgbClr val="7030A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4078423"/>
            <a:ext cx="16478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39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39726" y="304800"/>
            <a:ext cx="7772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 sz="4000" b="1" cap="all" dirty="0" smtClean="0">
              <a:ln w="0"/>
              <a:solidFill>
                <a:schemeClr val="bg1"/>
              </a:solidFill>
            </a:endParaRPr>
          </a:p>
          <a:p>
            <a:pPr algn="ctr"/>
            <a:endParaRPr lang="ar-SA" sz="12800" b="1" cap="all" dirty="0" smtClean="0">
              <a:ln w="0"/>
              <a:solidFill>
                <a:schemeClr val="bg1"/>
              </a:solidFill>
            </a:endParaRPr>
          </a:p>
          <a:p>
            <a:pPr algn="ctr"/>
            <a:endParaRPr lang="ar-SA" sz="12800" b="1" cap="all" dirty="0">
              <a:ln w="0"/>
              <a:solidFill>
                <a:schemeClr val="bg1"/>
              </a:solidFill>
            </a:endParaRPr>
          </a:p>
          <a:p>
            <a:pPr algn="ctr"/>
            <a:r>
              <a:rPr lang="ar-SA" sz="12800" b="1" cap="all" dirty="0" smtClean="0">
                <a:ln w="0"/>
                <a:solidFill>
                  <a:schemeClr val="bg1"/>
                </a:solidFill>
              </a:rPr>
              <a:t>ماهو </a:t>
            </a:r>
            <a:r>
              <a:rPr lang="ar-SA" sz="12800" b="1" cap="all" dirty="0">
                <a:ln w="0"/>
                <a:solidFill>
                  <a:schemeClr val="bg1"/>
                </a:solidFill>
              </a:rPr>
              <a:t>الفرق بين السماع والأستماع والأنصات؟</a:t>
            </a:r>
            <a:br>
              <a:rPr lang="ar-SA" sz="12800" b="1" cap="all" dirty="0">
                <a:ln w="0"/>
                <a:solidFill>
                  <a:schemeClr val="bg1"/>
                </a:solidFill>
              </a:rPr>
            </a:br>
            <a:r>
              <a:rPr lang="ar-SA" sz="12800" b="1" cap="all" dirty="0">
                <a:ln w="0"/>
                <a:solidFill>
                  <a:schemeClr val="bg1"/>
                </a:solidFill>
              </a:rPr>
              <a:t/>
            </a:r>
            <a:br>
              <a:rPr lang="ar-SA" sz="12800" b="1" cap="all" dirty="0">
                <a:ln w="0"/>
                <a:solidFill>
                  <a:schemeClr val="bg1"/>
                </a:solidFill>
              </a:rPr>
            </a:br>
            <a:endParaRPr lang="ar-SA" sz="12800" b="1" cap="all" dirty="0">
              <a:ln w="0"/>
              <a:solidFill>
                <a:schemeClr val="bg1"/>
              </a:solidFill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987325168"/>
              </p:ext>
            </p:extLst>
          </p:nvPr>
        </p:nvGraphicFramePr>
        <p:xfrm>
          <a:off x="739726" y="990600"/>
          <a:ext cx="7772399" cy="5534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 smtClean="0">
                <a:ln w="0"/>
                <a:solidFill>
                  <a:schemeClr val="bg1"/>
                </a:solidFill>
              </a:rPr>
              <a:t>الإنــــصــــات 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3" name="Folded Corner 2"/>
          <p:cNvSpPr/>
          <p:nvPr/>
        </p:nvSpPr>
        <p:spPr>
          <a:xfrm>
            <a:off x="762000" y="1828800"/>
            <a:ext cx="7772400" cy="3124200"/>
          </a:xfrm>
          <a:prstGeom prst="foldedCorner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ar-SA" sz="3200" dirty="0" smtClean="0"/>
          </a:p>
          <a:p>
            <a:pPr algn="ctr"/>
            <a:r>
              <a:rPr lang="ar-SA" sz="3200" dirty="0" smtClean="0"/>
              <a:t>هو </a:t>
            </a:r>
            <a:r>
              <a:rPr lang="ar-SA" sz="3200" dirty="0"/>
              <a:t>الاستماع للرسائل اللفظية والتنبه للتعبيرات اللغوية والحركات الجسدية , مع إدراك المعاني , والخلوص إلى مراد المتحدث والاستجابة الملائمة لرسالته.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545" y="5308787"/>
            <a:ext cx="4648200" cy="152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889708708"/>
              </p:ext>
            </p:extLst>
          </p:nvPr>
        </p:nvGraphicFramePr>
        <p:xfrm>
          <a:off x="32825" y="22860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709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ECF280-4588-4C61-85C9-C332F3A0F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78ECF280-4588-4C61-85C9-C332F3A0F8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62FABC-09A8-49B5-A94D-15CB50E41C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262FABC-09A8-49B5-A94D-15CB50E41C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675E21-FEF9-4087-9994-69FAA4AA66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84675E21-FEF9-4087-9994-69FAA4AA66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17551B-B872-4DC4-9843-B84EF152CB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7E17551B-B872-4DC4-9843-B84EF152CB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7489E7-9841-4CD7-90C6-AB515DDD6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297489E7-9841-4CD7-90C6-AB515DDD6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221474-A46D-4B67-B3CE-585B15020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BF221474-A46D-4B67-B3CE-585B15020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B19DC3-AF1D-4B2B-99D1-0964F7DA7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41B19DC3-AF1D-4B2B-99D1-0964F7DA74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051937-D711-4800-9C7A-F7AD7FC36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E6051937-D711-4800-9C7A-F7AD7FC36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79F424-BAF0-4759-9B92-BB742B79B8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">
                                            <p:graphicEl>
                                              <a:dgm id="{2379F424-BAF0-4759-9B92-BB742B79B8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A2BD11-8E8E-4B2B-98A4-448CF19F2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B5A2BD11-8E8E-4B2B-98A4-448CF19F2F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DBCC85-9C5D-4706-A75F-16FAF75AB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4">
                                            <p:graphicEl>
                                              <a:dgm id="{DEDBCC85-9C5D-4706-A75F-16FAF75ABC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006B67-9BE9-42BC-A19E-E452C513F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9C006B67-9BE9-42BC-A19E-E452C513FC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D6E3BB-AD9B-436E-930D-754F44A24E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16D6E3BB-AD9B-436E-930D-754F44A24E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932" y="5211503"/>
            <a:ext cx="1295400" cy="165001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أهمية الاتصال مع الذات</a:t>
            </a:r>
            <a:endParaRPr lang="ar-SA" sz="4000" b="1" cap="all" dirty="0">
              <a:ln w="0"/>
              <a:solidFill>
                <a:schemeClr val="bg1"/>
              </a:soli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7400" y="2176671"/>
            <a:ext cx="533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SA" sz="4400" b="1" dirty="0">
                <a:latin typeface="Tw Cen MT"/>
              </a:rPr>
              <a:t>من خلال العرض السابق </a:t>
            </a:r>
            <a:br>
              <a:rPr lang="ar-SA" sz="4400" b="1" dirty="0">
                <a:latin typeface="Tw Cen MT"/>
              </a:rPr>
            </a:br>
            <a:r>
              <a:rPr lang="ar-SA" sz="4400" b="1" dirty="0">
                <a:latin typeface="Tw Cen MT"/>
              </a:rPr>
              <a:t>هل تستطيعين استنتاج عوائق  عملية الانصات؟</a:t>
            </a:r>
            <a:endParaRPr lang="ar-SA" sz="4400" b="1" dirty="0">
              <a:latin typeface="Tw Cen MT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1295400" y="1447800"/>
            <a:ext cx="6934200" cy="3581400"/>
          </a:xfrm>
          <a:prstGeom prst="wedgeEllipseCallout">
            <a:avLst>
              <a:gd name="adj1" fmla="val -25296"/>
              <a:gd name="adj2" fmla="val 59750"/>
            </a:avLst>
          </a:prstGeom>
          <a:noFill/>
          <a:ln w="38100">
            <a:solidFill>
              <a:srgbClr val="00206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726" y="304800"/>
            <a:ext cx="7772400" cy="835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000" b="1" cap="all" dirty="0">
                <a:ln w="0"/>
                <a:solidFill>
                  <a:schemeClr val="bg1"/>
                </a:solidFill>
              </a:rPr>
              <a:t>عوائق الانصات</a:t>
            </a:r>
            <a:endParaRPr lang="ar-SA" sz="4000" b="1" cap="all" dirty="0">
              <a:ln w="0"/>
              <a:solidFill>
                <a:schemeClr val="bg1"/>
              </a:solidFill>
            </a:endParaRPr>
          </a:p>
        </p:txBody>
      </p:sp>
      <p:graphicFrame>
        <p:nvGraphicFramePr>
          <p:cNvPr id="5" name="رسم تخطيطي 3"/>
          <p:cNvGraphicFramePr/>
          <p:nvPr>
            <p:extLst>
              <p:ext uri="{D42A27DB-BD31-4B8C-83A1-F6EECF244321}">
                <p14:modId xmlns:p14="http://schemas.microsoft.com/office/powerpoint/2010/main" val="4100391284"/>
              </p:ext>
            </p:extLst>
          </p:nvPr>
        </p:nvGraphicFramePr>
        <p:xfrm>
          <a:off x="304800" y="1249760"/>
          <a:ext cx="8568952" cy="5455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309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0C5B71-9E17-44B5-8383-250C193612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240C5B71-9E17-44B5-8383-250C193612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566765-94CE-41ED-928E-81A7BA1FE4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46566765-94CE-41ED-928E-81A7BA1FE4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482E30-6080-43D9-BC4C-76C6F04CC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09482E30-6080-43D9-BC4C-76C6F04CCE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64521C-C761-420E-8755-83286273C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A864521C-C761-420E-8755-83286273C1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064308-62CB-4D9B-81EE-476DC07D6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C1064308-62CB-4D9B-81EE-476DC07D6A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B7B999-86C7-4C61-947C-2B484E05D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C5B7B999-86C7-4C61-947C-2B484E05D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B386E5-0786-4F76-9390-E91F17BE81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5BB386E5-0786-4F76-9390-E91F17BE81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9A9015-A27C-44AF-87AF-0BF2AE08BE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6C9A9015-A27C-44AF-87AF-0BF2AE08BE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065D558-92A5-4387-8027-D1735FB61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7065D558-92A5-4387-8027-D1735FB61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289E0E-ED13-4BAD-B435-2C1DDC8FCA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>
                                            <p:graphicEl>
                                              <a:dgm id="{DD289E0E-ED13-4BAD-B435-2C1DDC8FCA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4F2E73-1B72-45B4-93CB-8B1DE84282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6D4F2E73-1B72-45B4-93CB-8B1DE84282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535A18-808E-4460-8F68-7F2227648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>
                                            <p:graphicEl>
                                              <a:dgm id="{80535A18-808E-4460-8F68-7F2227648F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Composi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1067</TotalTime>
  <Words>533</Words>
  <Application>Microsoft Office PowerPoint</Application>
  <PresentationFormat>On-screen Show (4:3)</PresentationFormat>
  <Paragraphs>125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Composite</vt:lpstr>
      <vt:lpstr>الوحدة الثالثة</vt:lpstr>
      <vt:lpstr>المحتويات</vt:lpstr>
      <vt:lpstr>PowerPoint Presentation</vt:lpstr>
      <vt:lpstr>    أولاً: مهارات الانصات     </vt:lpstr>
      <vt:lpstr>PowerPoint Presentation</vt:lpstr>
      <vt:lpstr>الإنــــصــــات </vt:lpstr>
      <vt:lpstr>PowerPoint Presentation</vt:lpstr>
      <vt:lpstr>أهمية الاتصال مع الذات</vt:lpstr>
      <vt:lpstr>عوائق الانصات</vt:lpstr>
      <vt:lpstr>ثانياً: القراءة</vt:lpstr>
      <vt:lpstr>ثانياً: القراءة</vt:lpstr>
      <vt:lpstr>ثانياً: القراءة</vt:lpstr>
      <vt:lpstr>أساليب القراءة</vt:lpstr>
      <vt:lpstr>  ثانياً : وفقا لسرعة القراءة  </vt:lpstr>
      <vt:lpstr>PowerPoint Presentation</vt:lpstr>
      <vt:lpstr>  كيف تكتسب التركيز؟ 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</dc:title>
  <dc:creator>hp</dc:creator>
  <cp:lastModifiedBy>hp</cp:lastModifiedBy>
  <cp:revision>53</cp:revision>
  <dcterms:created xsi:type="dcterms:W3CDTF">2017-09-29T17:19:01Z</dcterms:created>
  <dcterms:modified xsi:type="dcterms:W3CDTF">2017-10-08T04:06:29Z</dcterms:modified>
</cp:coreProperties>
</file>