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69" r:id="rId5"/>
    <p:sldId id="259" r:id="rId6"/>
    <p:sldId id="271" r:id="rId7"/>
    <p:sldId id="260" r:id="rId8"/>
    <p:sldId id="272" r:id="rId9"/>
    <p:sldId id="261" r:id="rId10"/>
    <p:sldId id="262" r:id="rId11"/>
    <p:sldId id="275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9101-39FC-434E-8A64-E33D376BE11A}" type="datetimeFigureOut">
              <a:rPr lang="en-US" smtClean="0"/>
              <a:pPr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7370345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1575" y="1747838"/>
            <a:ext cx="68008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23907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24200" y="1524000"/>
          <a:ext cx="5715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0" y="4191000"/>
          <a:ext cx="57912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58240"/>
                <a:gridCol w="1158240"/>
                <a:gridCol w="1158240"/>
                <a:gridCol w="1158240"/>
                <a:gridCol w="1158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09600" y="4572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895600"/>
            <a:ext cx="48196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81125"/>
            <a:ext cx="89154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533400"/>
            <a:ext cx="7848600" cy="51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286750" cy="588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6207746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77983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66338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23622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22002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1" y="228600"/>
            <a:ext cx="2590800" cy="87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b="36364"/>
          <a:stretch>
            <a:fillRect/>
          </a:stretch>
        </p:blipFill>
        <p:spPr bwMode="auto">
          <a:xfrm>
            <a:off x="152400" y="152400"/>
            <a:ext cx="596704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13853"/>
          <a:stretch>
            <a:fillRect/>
          </a:stretch>
        </p:blipFill>
        <p:spPr bwMode="auto">
          <a:xfrm>
            <a:off x="914400" y="2514600"/>
            <a:ext cx="18954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53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38</cp:revision>
  <dcterms:created xsi:type="dcterms:W3CDTF">2012-11-13T19:28:40Z</dcterms:created>
  <dcterms:modified xsi:type="dcterms:W3CDTF">2013-03-30T13:51:32Z</dcterms:modified>
</cp:coreProperties>
</file>