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9" r:id="rId5"/>
    <p:sldId id="259" r:id="rId6"/>
    <p:sldId id="271" r:id="rId7"/>
    <p:sldId id="260" r:id="rId8"/>
    <p:sldId id="272" r:id="rId9"/>
    <p:sldId id="261" r:id="rId10"/>
    <p:sldId id="262" r:id="rId11"/>
    <p:sldId id="275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9101-39FC-434E-8A64-E33D376BE11A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37034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575" y="1747838"/>
            <a:ext cx="68008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249"/>
          <p:cNvSpPr/>
          <p:nvPr/>
        </p:nvSpPr>
        <p:spPr>
          <a:xfrm>
            <a:off x="1060152" y="1973461"/>
            <a:ext cx="198935" cy="241103"/>
          </a:xfrm>
          <a:custGeom>
            <a:avLst/>
            <a:gdLst/>
            <a:ahLst/>
            <a:cxnLst/>
            <a:rect l="0" t="0" r="0" b="0"/>
            <a:pathLst>
              <a:path w="198935" h="241103">
                <a:moveTo>
                  <a:pt x="198934" y="0"/>
                </a:moveTo>
                <a:lnTo>
                  <a:pt x="186505" y="12429"/>
                </a:lnTo>
                <a:lnTo>
                  <a:pt x="183703" y="17216"/>
                </a:lnTo>
                <a:lnTo>
                  <a:pt x="180842" y="23383"/>
                </a:lnTo>
                <a:lnTo>
                  <a:pt x="177943" y="30472"/>
                </a:lnTo>
                <a:lnTo>
                  <a:pt x="174026" y="37182"/>
                </a:lnTo>
                <a:lnTo>
                  <a:pt x="169430" y="43639"/>
                </a:lnTo>
                <a:lnTo>
                  <a:pt x="164382" y="49929"/>
                </a:lnTo>
                <a:lnTo>
                  <a:pt x="160024" y="56106"/>
                </a:lnTo>
                <a:lnTo>
                  <a:pt x="156127" y="62209"/>
                </a:lnTo>
                <a:lnTo>
                  <a:pt x="152537" y="68262"/>
                </a:lnTo>
                <a:lnTo>
                  <a:pt x="148159" y="74281"/>
                </a:lnTo>
                <a:lnTo>
                  <a:pt x="143256" y="80278"/>
                </a:lnTo>
                <a:lnTo>
                  <a:pt x="138002" y="86261"/>
                </a:lnTo>
                <a:lnTo>
                  <a:pt x="133508" y="92234"/>
                </a:lnTo>
                <a:lnTo>
                  <a:pt x="129520" y="98200"/>
                </a:lnTo>
                <a:lnTo>
                  <a:pt x="125869" y="104162"/>
                </a:lnTo>
                <a:lnTo>
                  <a:pt x="121450" y="110121"/>
                </a:lnTo>
                <a:lnTo>
                  <a:pt x="116520" y="116078"/>
                </a:lnTo>
                <a:lnTo>
                  <a:pt x="111250" y="122034"/>
                </a:lnTo>
                <a:lnTo>
                  <a:pt x="100101" y="133943"/>
                </a:lnTo>
                <a:lnTo>
                  <a:pt x="76775" y="157757"/>
                </a:lnTo>
                <a:lnTo>
                  <a:pt x="71854" y="163711"/>
                </a:lnTo>
                <a:lnTo>
                  <a:pt x="67581" y="169664"/>
                </a:lnTo>
                <a:lnTo>
                  <a:pt x="63741" y="175617"/>
                </a:lnTo>
                <a:lnTo>
                  <a:pt x="59196" y="181570"/>
                </a:lnTo>
                <a:lnTo>
                  <a:pt x="54181" y="187523"/>
                </a:lnTo>
                <a:lnTo>
                  <a:pt x="44310" y="198437"/>
                </a:lnTo>
                <a:lnTo>
                  <a:pt x="36616" y="206595"/>
                </a:lnTo>
                <a:lnTo>
                  <a:pt x="17225" y="226247"/>
                </a:lnTo>
                <a:lnTo>
                  <a:pt x="11318" y="231199"/>
                </a:lnTo>
                <a:lnTo>
                  <a:pt x="6388" y="234500"/>
                </a:lnTo>
                <a:lnTo>
                  <a:pt x="2109" y="236700"/>
                </a:lnTo>
                <a:lnTo>
                  <a:pt x="249" y="238167"/>
                </a:lnTo>
                <a:lnTo>
                  <a:pt x="0" y="239146"/>
                </a:lnTo>
                <a:lnTo>
                  <a:pt x="2481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250"/>
          <p:cNvSpPr/>
          <p:nvPr/>
        </p:nvSpPr>
        <p:spPr>
          <a:xfrm>
            <a:off x="1044773" y="1991320"/>
            <a:ext cx="223244" cy="201313"/>
          </a:xfrm>
          <a:custGeom>
            <a:avLst/>
            <a:gdLst/>
            <a:ahLst/>
            <a:cxnLst/>
            <a:rect l="0" t="0" r="0" b="0"/>
            <a:pathLst>
              <a:path w="223244" h="201313">
                <a:moveTo>
                  <a:pt x="0" y="0"/>
                </a:moveTo>
                <a:lnTo>
                  <a:pt x="20991" y="41982"/>
                </a:lnTo>
                <a:lnTo>
                  <a:pt x="24908" y="47832"/>
                </a:lnTo>
                <a:lnTo>
                  <a:pt x="29504" y="53716"/>
                </a:lnTo>
                <a:lnTo>
                  <a:pt x="34552" y="59623"/>
                </a:lnTo>
                <a:lnTo>
                  <a:pt x="40895" y="64554"/>
                </a:lnTo>
                <a:lnTo>
                  <a:pt x="48099" y="68833"/>
                </a:lnTo>
                <a:lnTo>
                  <a:pt x="55879" y="72678"/>
                </a:lnTo>
                <a:lnTo>
                  <a:pt x="64042" y="77226"/>
                </a:lnTo>
                <a:lnTo>
                  <a:pt x="72460" y="82242"/>
                </a:lnTo>
                <a:lnTo>
                  <a:pt x="81049" y="87570"/>
                </a:lnTo>
                <a:lnTo>
                  <a:pt x="88759" y="94099"/>
                </a:lnTo>
                <a:lnTo>
                  <a:pt x="95884" y="101428"/>
                </a:lnTo>
                <a:lnTo>
                  <a:pt x="102618" y="109291"/>
                </a:lnTo>
                <a:lnTo>
                  <a:pt x="110084" y="115524"/>
                </a:lnTo>
                <a:lnTo>
                  <a:pt x="118038" y="120673"/>
                </a:lnTo>
                <a:lnTo>
                  <a:pt x="126317" y="125097"/>
                </a:lnTo>
                <a:lnTo>
                  <a:pt x="148745" y="137950"/>
                </a:lnTo>
                <a:lnTo>
                  <a:pt x="161672" y="145545"/>
                </a:lnTo>
                <a:lnTo>
                  <a:pt x="171281" y="152593"/>
                </a:lnTo>
                <a:lnTo>
                  <a:pt x="178680" y="159275"/>
                </a:lnTo>
                <a:lnTo>
                  <a:pt x="184604" y="165715"/>
                </a:lnTo>
                <a:lnTo>
                  <a:pt x="190539" y="171000"/>
                </a:lnTo>
                <a:lnTo>
                  <a:pt x="196479" y="175516"/>
                </a:lnTo>
                <a:lnTo>
                  <a:pt x="210790" y="185152"/>
                </a:lnTo>
                <a:lnTo>
                  <a:pt x="215393" y="189116"/>
                </a:lnTo>
                <a:lnTo>
                  <a:pt x="221692" y="195004"/>
                </a:lnTo>
                <a:lnTo>
                  <a:pt x="222209" y="196479"/>
                </a:lnTo>
                <a:lnTo>
                  <a:pt x="222936" y="201312"/>
                </a:lnTo>
                <a:lnTo>
                  <a:pt x="223106" y="199274"/>
                </a:lnTo>
                <a:lnTo>
                  <a:pt x="222160" y="198334"/>
                </a:lnTo>
                <a:lnTo>
                  <a:pt x="220536" y="197707"/>
                </a:lnTo>
                <a:lnTo>
                  <a:pt x="218462" y="197289"/>
                </a:lnTo>
                <a:lnTo>
                  <a:pt x="217079" y="196018"/>
                </a:lnTo>
                <a:lnTo>
                  <a:pt x="216157" y="194179"/>
                </a:lnTo>
                <a:lnTo>
                  <a:pt x="215542" y="191961"/>
                </a:lnTo>
                <a:lnTo>
                  <a:pt x="216125" y="190482"/>
                </a:lnTo>
                <a:lnTo>
                  <a:pt x="217505" y="189496"/>
                </a:lnTo>
                <a:lnTo>
                  <a:pt x="223243" y="1875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51"/>
          <p:cNvSpPr/>
          <p:nvPr/>
        </p:nvSpPr>
        <p:spPr>
          <a:xfrm>
            <a:off x="1046206" y="2357637"/>
            <a:ext cx="253223" cy="321113"/>
          </a:xfrm>
          <a:custGeom>
            <a:avLst/>
            <a:gdLst/>
            <a:ahLst/>
            <a:cxnLst/>
            <a:rect l="0" t="0" r="0" b="0"/>
            <a:pathLst>
              <a:path w="253223" h="321113">
                <a:moveTo>
                  <a:pt x="34286" y="26590"/>
                </a:moveTo>
                <a:lnTo>
                  <a:pt x="34286" y="46707"/>
                </a:lnTo>
                <a:lnTo>
                  <a:pt x="33294" y="49923"/>
                </a:lnTo>
                <a:lnTo>
                  <a:pt x="29546" y="56142"/>
                </a:lnTo>
                <a:lnTo>
                  <a:pt x="27157" y="63159"/>
                </a:lnTo>
                <a:lnTo>
                  <a:pt x="24573" y="72797"/>
                </a:lnTo>
                <a:lnTo>
                  <a:pt x="21857" y="84184"/>
                </a:lnTo>
                <a:lnTo>
                  <a:pt x="20047" y="94751"/>
                </a:lnTo>
                <a:lnTo>
                  <a:pt x="18840" y="104773"/>
                </a:lnTo>
                <a:lnTo>
                  <a:pt x="16904" y="128023"/>
                </a:lnTo>
                <a:lnTo>
                  <a:pt x="17737" y="130923"/>
                </a:lnTo>
                <a:lnTo>
                  <a:pt x="24157" y="140932"/>
                </a:lnTo>
                <a:lnTo>
                  <a:pt x="24823" y="144546"/>
                </a:lnTo>
                <a:lnTo>
                  <a:pt x="25001" y="146899"/>
                </a:lnTo>
                <a:lnTo>
                  <a:pt x="26112" y="147476"/>
                </a:lnTo>
                <a:lnTo>
                  <a:pt x="27844" y="146868"/>
                </a:lnTo>
                <a:lnTo>
                  <a:pt x="33014" y="143504"/>
                </a:lnTo>
                <a:lnTo>
                  <a:pt x="38650" y="138180"/>
                </a:lnTo>
                <a:lnTo>
                  <a:pt x="55244" y="121706"/>
                </a:lnTo>
                <a:lnTo>
                  <a:pt x="59172" y="118774"/>
                </a:lnTo>
                <a:lnTo>
                  <a:pt x="63775" y="115827"/>
                </a:lnTo>
                <a:lnTo>
                  <a:pt x="68828" y="112871"/>
                </a:lnTo>
                <a:lnTo>
                  <a:pt x="74181" y="107923"/>
                </a:lnTo>
                <a:lnTo>
                  <a:pt x="79735" y="101647"/>
                </a:lnTo>
                <a:lnTo>
                  <a:pt x="85421" y="94488"/>
                </a:lnTo>
                <a:lnTo>
                  <a:pt x="92189" y="86738"/>
                </a:lnTo>
                <a:lnTo>
                  <a:pt x="99677" y="78595"/>
                </a:lnTo>
                <a:lnTo>
                  <a:pt x="107646" y="70189"/>
                </a:lnTo>
                <a:lnTo>
                  <a:pt x="114943" y="63594"/>
                </a:lnTo>
                <a:lnTo>
                  <a:pt x="121791" y="58204"/>
                </a:lnTo>
                <a:lnTo>
                  <a:pt x="128342" y="53619"/>
                </a:lnTo>
                <a:lnTo>
                  <a:pt x="133701" y="48578"/>
                </a:lnTo>
                <a:lnTo>
                  <a:pt x="138266" y="43233"/>
                </a:lnTo>
                <a:lnTo>
                  <a:pt x="142301" y="37685"/>
                </a:lnTo>
                <a:lnTo>
                  <a:pt x="148960" y="32002"/>
                </a:lnTo>
                <a:lnTo>
                  <a:pt x="157369" y="26229"/>
                </a:lnTo>
                <a:lnTo>
                  <a:pt x="166943" y="20397"/>
                </a:lnTo>
                <a:lnTo>
                  <a:pt x="174318" y="15515"/>
                </a:lnTo>
                <a:lnTo>
                  <a:pt x="180226" y="11269"/>
                </a:lnTo>
                <a:lnTo>
                  <a:pt x="185158" y="7446"/>
                </a:lnTo>
                <a:lnTo>
                  <a:pt x="189437" y="4898"/>
                </a:lnTo>
                <a:lnTo>
                  <a:pt x="196839" y="2066"/>
                </a:lnTo>
                <a:lnTo>
                  <a:pt x="203435" y="807"/>
                </a:lnTo>
                <a:lnTo>
                  <a:pt x="209675" y="248"/>
                </a:lnTo>
                <a:lnTo>
                  <a:pt x="215755" y="0"/>
                </a:lnTo>
                <a:lnTo>
                  <a:pt x="218765" y="925"/>
                </a:lnTo>
                <a:lnTo>
                  <a:pt x="224756" y="4600"/>
                </a:lnTo>
                <a:lnTo>
                  <a:pt x="226750" y="6969"/>
                </a:lnTo>
                <a:lnTo>
                  <a:pt x="228080" y="9540"/>
                </a:lnTo>
                <a:lnTo>
                  <a:pt x="228966" y="12247"/>
                </a:lnTo>
                <a:lnTo>
                  <a:pt x="231542" y="17028"/>
                </a:lnTo>
                <a:lnTo>
                  <a:pt x="235243" y="23192"/>
                </a:lnTo>
                <a:lnTo>
                  <a:pt x="239695" y="30278"/>
                </a:lnTo>
                <a:lnTo>
                  <a:pt x="242663" y="35994"/>
                </a:lnTo>
                <a:lnTo>
                  <a:pt x="245960" y="44990"/>
                </a:lnTo>
                <a:lnTo>
                  <a:pt x="247832" y="52747"/>
                </a:lnTo>
                <a:lnTo>
                  <a:pt x="252557" y="74596"/>
                </a:lnTo>
                <a:lnTo>
                  <a:pt x="253222" y="84390"/>
                </a:lnTo>
                <a:lnTo>
                  <a:pt x="252673" y="92905"/>
                </a:lnTo>
                <a:lnTo>
                  <a:pt x="251315" y="100565"/>
                </a:lnTo>
                <a:lnTo>
                  <a:pt x="250410" y="108649"/>
                </a:lnTo>
                <a:lnTo>
                  <a:pt x="249806" y="117015"/>
                </a:lnTo>
                <a:lnTo>
                  <a:pt x="249404" y="125568"/>
                </a:lnTo>
                <a:lnTo>
                  <a:pt x="248143" y="133255"/>
                </a:lnTo>
                <a:lnTo>
                  <a:pt x="246311" y="140364"/>
                </a:lnTo>
                <a:lnTo>
                  <a:pt x="236240" y="170772"/>
                </a:lnTo>
                <a:lnTo>
                  <a:pt x="233415" y="178274"/>
                </a:lnTo>
                <a:lnTo>
                  <a:pt x="230538" y="185259"/>
                </a:lnTo>
                <a:lnTo>
                  <a:pt x="227629" y="191901"/>
                </a:lnTo>
                <a:lnTo>
                  <a:pt x="223705" y="199305"/>
                </a:lnTo>
                <a:lnTo>
                  <a:pt x="219104" y="207217"/>
                </a:lnTo>
                <a:lnTo>
                  <a:pt x="214053" y="215469"/>
                </a:lnTo>
                <a:lnTo>
                  <a:pt x="209693" y="222955"/>
                </a:lnTo>
                <a:lnTo>
                  <a:pt x="202203" y="236563"/>
                </a:lnTo>
                <a:lnTo>
                  <a:pt x="195840" y="244955"/>
                </a:lnTo>
                <a:lnTo>
                  <a:pt x="187629" y="254518"/>
                </a:lnTo>
                <a:lnTo>
                  <a:pt x="178187" y="264862"/>
                </a:lnTo>
                <a:lnTo>
                  <a:pt x="169908" y="272750"/>
                </a:lnTo>
                <a:lnTo>
                  <a:pt x="162404" y="279001"/>
                </a:lnTo>
                <a:lnTo>
                  <a:pt x="155416" y="284161"/>
                </a:lnTo>
                <a:lnTo>
                  <a:pt x="147782" y="288593"/>
                </a:lnTo>
                <a:lnTo>
                  <a:pt x="139716" y="292540"/>
                </a:lnTo>
                <a:lnTo>
                  <a:pt x="131362" y="296163"/>
                </a:lnTo>
                <a:lnTo>
                  <a:pt x="116788" y="302835"/>
                </a:lnTo>
                <a:lnTo>
                  <a:pt x="91262" y="315203"/>
                </a:lnTo>
                <a:lnTo>
                  <a:pt x="85169" y="317225"/>
                </a:lnTo>
                <a:lnTo>
                  <a:pt x="79122" y="318573"/>
                </a:lnTo>
                <a:lnTo>
                  <a:pt x="73106" y="319472"/>
                </a:lnTo>
                <a:lnTo>
                  <a:pt x="67112" y="320071"/>
                </a:lnTo>
                <a:lnTo>
                  <a:pt x="61131" y="320470"/>
                </a:lnTo>
                <a:lnTo>
                  <a:pt x="50186" y="320914"/>
                </a:lnTo>
                <a:lnTo>
                  <a:pt x="42014" y="321112"/>
                </a:lnTo>
                <a:lnTo>
                  <a:pt x="37454" y="320172"/>
                </a:lnTo>
                <a:lnTo>
                  <a:pt x="32429" y="318553"/>
                </a:lnTo>
                <a:lnTo>
                  <a:pt x="27095" y="316482"/>
                </a:lnTo>
                <a:lnTo>
                  <a:pt x="22547" y="314109"/>
                </a:lnTo>
                <a:lnTo>
                  <a:pt x="14847" y="308827"/>
                </a:lnTo>
                <a:lnTo>
                  <a:pt x="12397" y="306029"/>
                </a:lnTo>
                <a:lnTo>
                  <a:pt x="10764" y="303172"/>
                </a:lnTo>
                <a:lnTo>
                  <a:pt x="9675" y="300274"/>
                </a:lnTo>
                <a:lnTo>
                  <a:pt x="7957" y="298343"/>
                </a:lnTo>
                <a:lnTo>
                  <a:pt x="5819" y="297055"/>
                </a:lnTo>
                <a:lnTo>
                  <a:pt x="3402" y="296197"/>
                </a:lnTo>
                <a:lnTo>
                  <a:pt x="1790" y="293640"/>
                </a:lnTo>
                <a:lnTo>
                  <a:pt x="0" y="285508"/>
                </a:lnTo>
                <a:lnTo>
                  <a:pt x="515" y="281554"/>
                </a:lnTo>
                <a:lnTo>
                  <a:pt x="1850" y="277925"/>
                </a:lnTo>
                <a:lnTo>
                  <a:pt x="5979" y="270255"/>
                </a:lnTo>
                <a:lnTo>
                  <a:pt x="11122" y="260232"/>
                </a:lnTo>
                <a:lnTo>
                  <a:pt x="16715" y="251808"/>
                </a:lnTo>
                <a:lnTo>
                  <a:pt x="22508" y="244757"/>
                </a:lnTo>
                <a:lnTo>
                  <a:pt x="28390" y="238316"/>
                </a:lnTo>
                <a:lnTo>
                  <a:pt x="31348" y="236201"/>
                </a:lnTo>
                <a:lnTo>
                  <a:pt x="37280" y="233852"/>
                </a:lnTo>
                <a:lnTo>
                  <a:pt x="42235" y="231241"/>
                </a:lnTo>
                <a:lnTo>
                  <a:pt x="48515" y="227516"/>
                </a:lnTo>
                <a:lnTo>
                  <a:pt x="55678" y="223049"/>
                </a:lnTo>
                <a:lnTo>
                  <a:pt x="62438" y="220070"/>
                </a:lnTo>
                <a:lnTo>
                  <a:pt x="68929" y="218084"/>
                </a:lnTo>
                <a:lnTo>
                  <a:pt x="75241" y="216761"/>
                </a:lnTo>
                <a:lnTo>
                  <a:pt x="103086" y="210157"/>
                </a:lnTo>
                <a:lnTo>
                  <a:pt x="113887" y="208499"/>
                </a:lnTo>
                <a:lnTo>
                  <a:pt x="125057" y="207394"/>
                </a:lnTo>
                <a:lnTo>
                  <a:pt x="136472" y="206657"/>
                </a:lnTo>
                <a:lnTo>
                  <a:pt x="146066" y="207158"/>
                </a:lnTo>
                <a:lnTo>
                  <a:pt x="154447" y="208484"/>
                </a:lnTo>
                <a:lnTo>
                  <a:pt x="162018" y="210361"/>
                </a:lnTo>
                <a:lnTo>
                  <a:pt x="168058" y="211612"/>
                </a:lnTo>
                <a:lnTo>
                  <a:pt x="173077" y="212445"/>
                </a:lnTo>
                <a:lnTo>
                  <a:pt x="177415" y="213001"/>
                </a:lnTo>
                <a:lnTo>
                  <a:pt x="184881" y="213619"/>
                </a:lnTo>
                <a:lnTo>
                  <a:pt x="189522" y="213893"/>
                </a:lnTo>
                <a:lnTo>
                  <a:pt x="189370" y="213966"/>
                </a:lnTo>
                <a:lnTo>
                  <a:pt x="186739" y="214084"/>
                </a:lnTo>
                <a:lnTo>
                  <a:pt x="186379" y="211455"/>
                </a:lnTo>
                <a:lnTo>
                  <a:pt x="186176" y="204396"/>
                </a:lnTo>
                <a:lnTo>
                  <a:pt x="186091" y="1962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252"/>
          <p:cNvSpPr/>
          <p:nvPr/>
        </p:nvSpPr>
        <p:spPr>
          <a:xfrm>
            <a:off x="3885688" y="1571625"/>
            <a:ext cx="283572" cy="535128"/>
          </a:xfrm>
          <a:custGeom>
            <a:avLst/>
            <a:gdLst/>
            <a:ahLst/>
            <a:cxnLst/>
            <a:rect l="0" t="0" r="0" b="0"/>
            <a:pathLst>
              <a:path w="283572" h="535128">
                <a:moveTo>
                  <a:pt x="16585" y="0"/>
                </a:moveTo>
                <a:lnTo>
                  <a:pt x="11845" y="14222"/>
                </a:lnTo>
                <a:lnTo>
                  <a:pt x="9518" y="29141"/>
                </a:lnTo>
                <a:lnTo>
                  <a:pt x="8897" y="37287"/>
                </a:lnTo>
                <a:lnTo>
                  <a:pt x="8483" y="47678"/>
                </a:lnTo>
                <a:lnTo>
                  <a:pt x="8024" y="72453"/>
                </a:lnTo>
                <a:lnTo>
                  <a:pt x="6909" y="84021"/>
                </a:lnTo>
                <a:lnTo>
                  <a:pt x="5173" y="94709"/>
                </a:lnTo>
                <a:lnTo>
                  <a:pt x="3024" y="104811"/>
                </a:lnTo>
                <a:lnTo>
                  <a:pt x="1591" y="114523"/>
                </a:lnTo>
                <a:lnTo>
                  <a:pt x="636" y="123973"/>
                </a:lnTo>
                <a:lnTo>
                  <a:pt x="0" y="133251"/>
                </a:lnTo>
                <a:lnTo>
                  <a:pt x="567" y="153326"/>
                </a:lnTo>
                <a:lnTo>
                  <a:pt x="5962" y="258894"/>
                </a:lnTo>
                <a:lnTo>
                  <a:pt x="6903" y="294650"/>
                </a:lnTo>
                <a:lnTo>
                  <a:pt x="7627" y="407955"/>
                </a:lnTo>
                <a:lnTo>
                  <a:pt x="8628" y="421791"/>
                </a:lnTo>
                <a:lnTo>
                  <a:pt x="10289" y="437959"/>
                </a:lnTo>
                <a:lnTo>
                  <a:pt x="12388" y="455684"/>
                </a:lnTo>
                <a:lnTo>
                  <a:pt x="13787" y="470477"/>
                </a:lnTo>
                <a:lnTo>
                  <a:pt x="14720" y="483315"/>
                </a:lnTo>
                <a:lnTo>
                  <a:pt x="15342" y="494851"/>
                </a:lnTo>
                <a:lnTo>
                  <a:pt x="18679" y="510314"/>
                </a:lnTo>
                <a:lnTo>
                  <a:pt x="23469" y="520494"/>
                </a:lnTo>
                <a:lnTo>
                  <a:pt x="31983" y="532467"/>
                </a:lnTo>
                <a:lnTo>
                  <a:pt x="32803" y="533572"/>
                </a:lnTo>
                <a:lnTo>
                  <a:pt x="34343" y="534308"/>
                </a:lnTo>
                <a:lnTo>
                  <a:pt x="38699" y="535127"/>
                </a:lnTo>
                <a:lnTo>
                  <a:pt x="40258" y="534353"/>
                </a:lnTo>
                <a:lnTo>
                  <a:pt x="41296" y="532845"/>
                </a:lnTo>
                <a:lnTo>
                  <a:pt x="41989" y="530847"/>
                </a:lnTo>
                <a:lnTo>
                  <a:pt x="43443" y="529515"/>
                </a:lnTo>
                <a:lnTo>
                  <a:pt x="45405" y="528627"/>
                </a:lnTo>
                <a:lnTo>
                  <a:pt x="47704" y="528035"/>
                </a:lnTo>
                <a:lnTo>
                  <a:pt x="53206" y="525656"/>
                </a:lnTo>
                <a:lnTo>
                  <a:pt x="69904" y="517721"/>
                </a:lnTo>
                <a:lnTo>
                  <a:pt x="78920" y="512828"/>
                </a:lnTo>
                <a:lnTo>
                  <a:pt x="87907" y="507580"/>
                </a:lnTo>
                <a:lnTo>
                  <a:pt x="96875" y="502098"/>
                </a:lnTo>
                <a:lnTo>
                  <a:pt x="104839" y="497450"/>
                </a:lnTo>
                <a:lnTo>
                  <a:pt x="118978" y="489641"/>
                </a:lnTo>
                <a:lnTo>
                  <a:pt x="127511" y="484185"/>
                </a:lnTo>
                <a:lnTo>
                  <a:pt x="137169" y="477571"/>
                </a:lnTo>
                <a:lnTo>
                  <a:pt x="147576" y="470186"/>
                </a:lnTo>
                <a:lnTo>
                  <a:pt x="160467" y="460301"/>
                </a:lnTo>
                <a:lnTo>
                  <a:pt x="190666" y="436088"/>
                </a:lnTo>
                <a:lnTo>
                  <a:pt x="202092" y="425663"/>
                </a:lnTo>
                <a:lnTo>
                  <a:pt x="210702" y="416729"/>
                </a:lnTo>
                <a:lnTo>
                  <a:pt x="217434" y="408788"/>
                </a:lnTo>
                <a:lnTo>
                  <a:pt x="223907" y="401510"/>
                </a:lnTo>
                <a:lnTo>
                  <a:pt x="236389" y="388131"/>
                </a:lnTo>
                <a:lnTo>
                  <a:pt x="241504" y="381785"/>
                </a:lnTo>
                <a:lnTo>
                  <a:pt x="249834" y="369443"/>
                </a:lnTo>
                <a:lnTo>
                  <a:pt x="256842" y="354697"/>
                </a:lnTo>
                <a:lnTo>
                  <a:pt x="274167" y="311496"/>
                </a:lnTo>
                <a:lnTo>
                  <a:pt x="277604" y="299937"/>
                </a:lnTo>
                <a:lnTo>
                  <a:pt x="279895" y="289255"/>
                </a:lnTo>
                <a:lnTo>
                  <a:pt x="281422" y="279157"/>
                </a:lnTo>
                <a:lnTo>
                  <a:pt x="282440" y="269448"/>
                </a:lnTo>
                <a:lnTo>
                  <a:pt x="283119" y="259999"/>
                </a:lnTo>
                <a:lnTo>
                  <a:pt x="283571" y="250724"/>
                </a:lnTo>
                <a:lnTo>
                  <a:pt x="282881" y="241563"/>
                </a:lnTo>
                <a:lnTo>
                  <a:pt x="281428" y="232480"/>
                </a:lnTo>
                <a:lnTo>
                  <a:pt x="271968" y="187033"/>
                </a:lnTo>
                <a:lnTo>
                  <a:pt x="268200" y="175290"/>
                </a:lnTo>
                <a:lnTo>
                  <a:pt x="263703" y="164485"/>
                </a:lnTo>
                <a:lnTo>
                  <a:pt x="246969" y="130497"/>
                </a:lnTo>
                <a:lnTo>
                  <a:pt x="242604" y="123709"/>
                </a:lnTo>
                <a:lnTo>
                  <a:pt x="237710" y="117199"/>
                </a:lnTo>
                <a:lnTo>
                  <a:pt x="232463" y="110875"/>
                </a:lnTo>
                <a:lnTo>
                  <a:pt x="226980" y="104674"/>
                </a:lnTo>
                <a:lnTo>
                  <a:pt x="215597" y="92493"/>
                </a:lnTo>
                <a:lnTo>
                  <a:pt x="208791" y="86467"/>
                </a:lnTo>
                <a:lnTo>
                  <a:pt x="201277" y="80465"/>
                </a:lnTo>
                <a:lnTo>
                  <a:pt x="193291" y="74479"/>
                </a:lnTo>
                <a:lnTo>
                  <a:pt x="185983" y="68505"/>
                </a:lnTo>
                <a:lnTo>
                  <a:pt x="179126" y="62537"/>
                </a:lnTo>
                <a:lnTo>
                  <a:pt x="172571" y="56574"/>
                </a:lnTo>
                <a:lnTo>
                  <a:pt x="166217" y="51607"/>
                </a:lnTo>
                <a:lnTo>
                  <a:pt x="159996" y="47303"/>
                </a:lnTo>
                <a:lnTo>
                  <a:pt x="153864" y="43441"/>
                </a:lnTo>
                <a:lnTo>
                  <a:pt x="147792" y="38883"/>
                </a:lnTo>
                <a:lnTo>
                  <a:pt x="141760" y="33860"/>
                </a:lnTo>
                <a:lnTo>
                  <a:pt x="130758" y="23978"/>
                </a:lnTo>
                <a:lnTo>
                  <a:pt x="122560" y="16280"/>
                </a:lnTo>
                <a:lnTo>
                  <a:pt x="117993" y="13829"/>
                </a:lnTo>
                <a:lnTo>
                  <a:pt x="112964" y="12196"/>
                </a:lnTo>
                <a:lnTo>
                  <a:pt x="107627" y="11107"/>
                </a:lnTo>
                <a:lnTo>
                  <a:pt x="99051" y="7252"/>
                </a:lnTo>
                <a:lnTo>
                  <a:pt x="88214" y="126"/>
                </a:lnTo>
                <a:lnTo>
                  <a:pt x="969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23907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0" y="1524000"/>
          <a:ext cx="5715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0" y="4191000"/>
          <a:ext cx="57912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58240"/>
                <a:gridCol w="1158240"/>
                <a:gridCol w="1158240"/>
                <a:gridCol w="1158240"/>
                <a:gridCol w="1158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MARTPenAnnotation0"/>
          <p:cNvSpPr/>
          <p:nvPr/>
        </p:nvSpPr>
        <p:spPr>
          <a:xfrm>
            <a:off x="2670009" y="1884164"/>
            <a:ext cx="205351" cy="355655"/>
          </a:xfrm>
          <a:custGeom>
            <a:avLst/>
            <a:gdLst/>
            <a:ahLst/>
            <a:cxnLst/>
            <a:rect l="0" t="0" r="0" b="0"/>
            <a:pathLst>
              <a:path w="205351" h="355655">
                <a:moveTo>
                  <a:pt x="8897" y="0"/>
                </a:moveTo>
                <a:lnTo>
                  <a:pt x="4157" y="4740"/>
                </a:lnTo>
                <a:lnTo>
                  <a:pt x="2760" y="7129"/>
                </a:lnTo>
                <a:lnTo>
                  <a:pt x="335" y="16250"/>
                </a:lnTo>
                <a:lnTo>
                  <a:pt x="76" y="22123"/>
                </a:lnTo>
                <a:lnTo>
                  <a:pt x="0" y="68071"/>
                </a:lnTo>
                <a:lnTo>
                  <a:pt x="981" y="85068"/>
                </a:lnTo>
                <a:lnTo>
                  <a:pt x="2628" y="100368"/>
                </a:lnTo>
                <a:lnTo>
                  <a:pt x="4717" y="114537"/>
                </a:lnTo>
                <a:lnTo>
                  <a:pt x="7103" y="125968"/>
                </a:lnTo>
                <a:lnTo>
                  <a:pt x="9686" y="135572"/>
                </a:lnTo>
                <a:lnTo>
                  <a:pt x="12399" y="143959"/>
                </a:lnTo>
                <a:lnTo>
                  <a:pt x="14209" y="151536"/>
                </a:lnTo>
                <a:lnTo>
                  <a:pt x="15415" y="158571"/>
                </a:lnTo>
                <a:lnTo>
                  <a:pt x="16219" y="165245"/>
                </a:lnTo>
                <a:lnTo>
                  <a:pt x="17747" y="172671"/>
                </a:lnTo>
                <a:lnTo>
                  <a:pt x="19758" y="180599"/>
                </a:lnTo>
                <a:lnTo>
                  <a:pt x="22091" y="188860"/>
                </a:lnTo>
                <a:lnTo>
                  <a:pt x="24638" y="196352"/>
                </a:lnTo>
                <a:lnTo>
                  <a:pt x="27329" y="203331"/>
                </a:lnTo>
                <a:lnTo>
                  <a:pt x="30115" y="209968"/>
                </a:lnTo>
                <a:lnTo>
                  <a:pt x="32964" y="218362"/>
                </a:lnTo>
                <a:lnTo>
                  <a:pt x="35856" y="227926"/>
                </a:lnTo>
                <a:lnTo>
                  <a:pt x="38776" y="238271"/>
                </a:lnTo>
                <a:lnTo>
                  <a:pt x="44666" y="257703"/>
                </a:lnTo>
                <a:lnTo>
                  <a:pt x="47626" y="267052"/>
                </a:lnTo>
                <a:lnTo>
                  <a:pt x="50591" y="274277"/>
                </a:lnTo>
                <a:lnTo>
                  <a:pt x="56532" y="284950"/>
                </a:lnTo>
                <a:lnTo>
                  <a:pt x="74936" y="315499"/>
                </a:lnTo>
                <a:lnTo>
                  <a:pt x="79712" y="324435"/>
                </a:lnTo>
                <a:lnTo>
                  <a:pt x="82896" y="331384"/>
                </a:lnTo>
                <a:lnTo>
                  <a:pt x="85019" y="337008"/>
                </a:lnTo>
                <a:lnTo>
                  <a:pt x="87426" y="340758"/>
                </a:lnTo>
                <a:lnTo>
                  <a:pt x="90023" y="343258"/>
                </a:lnTo>
                <a:lnTo>
                  <a:pt x="95555" y="347028"/>
                </a:lnTo>
                <a:lnTo>
                  <a:pt x="101321" y="352011"/>
                </a:lnTo>
                <a:lnTo>
                  <a:pt x="105405" y="355654"/>
                </a:lnTo>
                <a:lnTo>
                  <a:pt x="105978" y="355173"/>
                </a:lnTo>
                <a:lnTo>
                  <a:pt x="106360" y="353860"/>
                </a:lnTo>
                <a:lnTo>
                  <a:pt x="106615" y="351993"/>
                </a:lnTo>
                <a:lnTo>
                  <a:pt x="107776" y="350748"/>
                </a:lnTo>
                <a:lnTo>
                  <a:pt x="109543" y="349918"/>
                </a:lnTo>
                <a:lnTo>
                  <a:pt x="111713" y="349365"/>
                </a:lnTo>
                <a:lnTo>
                  <a:pt x="113160" y="348003"/>
                </a:lnTo>
                <a:lnTo>
                  <a:pt x="114125" y="346104"/>
                </a:lnTo>
                <a:lnTo>
                  <a:pt x="115196" y="341347"/>
                </a:lnTo>
                <a:lnTo>
                  <a:pt x="115799" y="332099"/>
                </a:lnTo>
                <a:lnTo>
                  <a:pt x="115941" y="322555"/>
                </a:lnTo>
                <a:lnTo>
                  <a:pt x="116970" y="318225"/>
                </a:lnTo>
                <a:lnTo>
                  <a:pt x="120760" y="310766"/>
                </a:lnTo>
                <a:lnTo>
                  <a:pt x="123106" y="301499"/>
                </a:lnTo>
                <a:lnTo>
                  <a:pt x="123732" y="296249"/>
                </a:lnTo>
                <a:lnTo>
                  <a:pt x="126134" y="286796"/>
                </a:lnTo>
                <a:lnTo>
                  <a:pt x="129719" y="274541"/>
                </a:lnTo>
                <a:lnTo>
                  <a:pt x="134093" y="260418"/>
                </a:lnTo>
                <a:lnTo>
                  <a:pt x="141600" y="234143"/>
                </a:lnTo>
                <a:lnTo>
                  <a:pt x="144991" y="221579"/>
                </a:lnTo>
                <a:lnTo>
                  <a:pt x="148243" y="208243"/>
                </a:lnTo>
                <a:lnTo>
                  <a:pt x="154503" y="180196"/>
                </a:lnTo>
                <a:lnTo>
                  <a:pt x="157562" y="168748"/>
                </a:lnTo>
                <a:lnTo>
                  <a:pt x="160593" y="159131"/>
                </a:lnTo>
                <a:lnTo>
                  <a:pt x="163606" y="150736"/>
                </a:lnTo>
                <a:lnTo>
                  <a:pt x="177327" y="115218"/>
                </a:lnTo>
                <a:lnTo>
                  <a:pt x="181707" y="100625"/>
                </a:lnTo>
                <a:lnTo>
                  <a:pt x="185620" y="84943"/>
                </a:lnTo>
                <a:lnTo>
                  <a:pt x="194287" y="45442"/>
                </a:lnTo>
                <a:lnTo>
                  <a:pt x="195472" y="37394"/>
                </a:lnTo>
                <a:lnTo>
                  <a:pt x="195789" y="33859"/>
                </a:lnTo>
                <a:lnTo>
                  <a:pt x="196991" y="31503"/>
                </a:lnTo>
                <a:lnTo>
                  <a:pt x="198785" y="29931"/>
                </a:lnTo>
                <a:lnTo>
                  <a:pt x="200974" y="28884"/>
                </a:lnTo>
                <a:lnTo>
                  <a:pt x="202433" y="27194"/>
                </a:lnTo>
                <a:lnTo>
                  <a:pt x="203405" y="25074"/>
                </a:lnTo>
                <a:lnTo>
                  <a:pt x="205350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4572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48196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81125"/>
            <a:ext cx="89154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48"/>
          <p:cNvSpPr/>
          <p:nvPr/>
        </p:nvSpPr>
        <p:spPr>
          <a:xfrm>
            <a:off x="6804422" y="3527227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533400"/>
            <a:ext cx="7848600" cy="51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51"/>
          <p:cNvSpPr/>
          <p:nvPr/>
        </p:nvSpPr>
        <p:spPr>
          <a:xfrm>
            <a:off x="1768078" y="420973"/>
            <a:ext cx="805653" cy="408245"/>
          </a:xfrm>
          <a:custGeom>
            <a:avLst/>
            <a:gdLst/>
            <a:ahLst/>
            <a:cxnLst/>
            <a:rect l="0" t="0" r="0" b="0"/>
            <a:pathLst>
              <a:path w="805653" h="408245">
                <a:moveTo>
                  <a:pt x="0" y="382699"/>
                </a:moveTo>
                <a:lnTo>
                  <a:pt x="20991" y="382699"/>
                </a:lnTo>
                <a:lnTo>
                  <a:pt x="34552" y="387439"/>
                </a:lnTo>
                <a:lnTo>
                  <a:pt x="46847" y="388836"/>
                </a:lnTo>
                <a:lnTo>
                  <a:pt x="63974" y="389767"/>
                </a:lnTo>
                <a:lnTo>
                  <a:pt x="84321" y="390387"/>
                </a:lnTo>
                <a:lnTo>
                  <a:pt x="325961" y="391607"/>
                </a:lnTo>
                <a:lnTo>
                  <a:pt x="383944" y="391626"/>
                </a:lnTo>
                <a:lnTo>
                  <a:pt x="404137" y="394273"/>
                </a:lnTo>
                <a:lnTo>
                  <a:pt x="429307" y="398696"/>
                </a:lnTo>
                <a:lnTo>
                  <a:pt x="438009" y="399317"/>
                </a:lnTo>
                <a:lnTo>
                  <a:pt x="484720" y="400006"/>
                </a:lnTo>
                <a:lnTo>
                  <a:pt x="655935" y="400526"/>
                </a:lnTo>
                <a:lnTo>
                  <a:pt x="678391" y="401529"/>
                </a:lnTo>
                <a:lnTo>
                  <a:pt x="699316" y="403190"/>
                </a:lnTo>
                <a:lnTo>
                  <a:pt x="734471" y="406689"/>
                </a:lnTo>
                <a:lnTo>
                  <a:pt x="756710" y="408244"/>
                </a:lnTo>
                <a:lnTo>
                  <a:pt x="775855" y="406289"/>
                </a:lnTo>
                <a:lnTo>
                  <a:pt x="798076" y="402256"/>
                </a:lnTo>
                <a:lnTo>
                  <a:pt x="805154" y="401313"/>
                </a:lnTo>
                <a:lnTo>
                  <a:pt x="805652" y="401061"/>
                </a:lnTo>
                <a:lnTo>
                  <a:pt x="804992" y="400894"/>
                </a:lnTo>
                <a:lnTo>
                  <a:pt x="804552" y="399790"/>
                </a:lnTo>
                <a:lnTo>
                  <a:pt x="803749" y="391484"/>
                </a:lnTo>
                <a:lnTo>
                  <a:pt x="803675" y="378359"/>
                </a:lnTo>
                <a:lnTo>
                  <a:pt x="802682" y="375837"/>
                </a:lnTo>
                <a:lnTo>
                  <a:pt x="797536" y="367547"/>
                </a:lnTo>
                <a:lnTo>
                  <a:pt x="795984" y="361743"/>
                </a:lnTo>
                <a:lnTo>
                  <a:pt x="795110" y="352898"/>
                </a:lnTo>
                <a:lnTo>
                  <a:pt x="793996" y="349933"/>
                </a:lnTo>
                <a:lnTo>
                  <a:pt x="787686" y="338044"/>
                </a:lnTo>
                <a:lnTo>
                  <a:pt x="785077" y="330108"/>
                </a:lnTo>
                <a:lnTo>
                  <a:pt x="782346" y="320849"/>
                </a:lnTo>
                <a:lnTo>
                  <a:pt x="778541" y="309716"/>
                </a:lnTo>
                <a:lnTo>
                  <a:pt x="769021" y="284116"/>
                </a:lnTo>
                <a:lnTo>
                  <a:pt x="764696" y="273321"/>
                </a:lnTo>
                <a:lnTo>
                  <a:pt x="760821" y="264140"/>
                </a:lnTo>
                <a:lnTo>
                  <a:pt x="757245" y="256034"/>
                </a:lnTo>
                <a:lnTo>
                  <a:pt x="750627" y="244383"/>
                </a:lnTo>
                <a:lnTo>
                  <a:pt x="747473" y="239886"/>
                </a:lnTo>
                <a:lnTo>
                  <a:pt x="743968" y="229599"/>
                </a:lnTo>
                <a:lnTo>
                  <a:pt x="742410" y="218412"/>
                </a:lnTo>
                <a:lnTo>
                  <a:pt x="741718" y="206826"/>
                </a:lnTo>
                <a:lnTo>
                  <a:pt x="738765" y="195062"/>
                </a:lnTo>
                <a:lnTo>
                  <a:pt x="735137" y="184211"/>
                </a:lnTo>
                <a:lnTo>
                  <a:pt x="732102" y="171532"/>
                </a:lnTo>
                <a:lnTo>
                  <a:pt x="727876" y="161185"/>
                </a:lnTo>
                <a:lnTo>
                  <a:pt x="725336" y="149972"/>
                </a:lnTo>
                <a:lnTo>
                  <a:pt x="724208" y="138374"/>
                </a:lnTo>
                <a:lnTo>
                  <a:pt x="723706" y="126605"/>
                </a:lnTo>
                <a:lnTo>
                  <a:pt x="723424" y="113563"/>
                </a:lnTo>
                <a:lnTo>
                  <a:pt x="723340" y="89194"/>
                </a:lnTo>
                <a:lnTo>
                  <a:pt x="722336" y="81857"/>
                </a:lnTo>
                <a:lnTo>
                  <a:pt x="718575" y="71059"/>
                </a:lnTo>
                <a:lnTo>
                  <a:pt x="715619" y="59402"/>
                </a:lnTo>
                <a:lnTo>
                  <a:pt x="714744" y="49664"/>
                </a:lnTo>
                <a:lnTo>
                  <a:pt x="714484" y="40495"/>
                </a:lnTo>
                <a:lnTo>
                  <a:pt x="713456" y="37485"/>
                </a:lnTo>
                <a:lnTo>
                  <a:pt x="709667" y="31494"/>
                </a:lnTo>
                <a:lnTo>
                  <a:pt x="701956" y="22544"/>
                </a:lnTo>
                <a:lnTo>
                  <a:pt x="699150" y="20556"/>
                </a:lnTo>
                <a:lnTo>
                  <a:pt x="679824" y="12365"/>
                </a:lnTo>
                <a:lnTo>
                  <a:pt x="668923" y="9746"/>
                </a:lnTo>
                <a:lnTo>
                  <a:pt x="645756" y="8066"/>
                </a:lnTo>
                <a:lnTo>
                  <a:pt x="633902" y="6936"/>
                </a:lnTo>
                <a:lnTo>
                  <a:pt x="599565" y="3034"/>
                </a:lnTo>
                <a:lnTo>
                  <a:pt x="583265" y="1597"/>
                </a:lnTo>
                <a:lnTo>
                  <a:pt x="568429" y="639"/>
                </a:lnTo>
                <a:lnTo>
                  <a:pt x="554570" y="0"/>
                </a:lnTo>
                <a:lnTo>
                  <a:pt x="537393" y="566"/>
                </a:lnTo>
                <a:lnTo>
                  <a:pt x="518004" y="1936"/>
                </a:lnTo>
                <a:lnTo>
                  <a:pt x="450147" y="8604"/>
                </a:lnTo>
                <a:lnTo>
                  <a:pt x="347218" y="19746"/>
                </a:lnTo>
                <a:lnTo>
                  <a:pt x="325736" y="22660"/>
                </a:lnTo>
                <a:lnTo>
                  <a:pt x="307447" y="25595"/>
                </a:lnTo>
                <a:lnTo>
                  <a:pt x="291285" y="28544"/>
                </a:lnTo>
                <a:lnTo>
                  <a:pt x="277534" y="31502"/>
                </a:lnTo>
                <a:lnTo>
                  <a:pt x="254317" y="37434"/>
                </a:lnTo>
                <a:lnTo>
                  <a:pt x="231431" y="40732"/>
                </a:lnTo>
                <a:lnTo>
                  <a:pt x="208030" y="43190"/>
                </a:lnTo>
                <a:lnTo>
                  <a:pt x="174528" y="49160"/>
                </a:lnTo>
                <a:lnTo>
                  <a:pt x="152143" y="51370"/>
                </a:lnTo>
                <a:lnTo>
                  <a:pt x="142695" y="51887"/>
                </a:lnTo>
                <a:lnTo>
                  <a:pt x="139778" y="53017"/>
                </a:lnTo>
                <a:lnTo>
                  <a:pt x="137834" y="54762"/>
                </a:lnTo>
                <a:lnTo>
                  <a:pt x="134714" y="59953"/>
                </a:lnTo>
                <a:lnTo>
                  <a:pt x="134287" y="71246"/>
                </a:lnTo>
                <a:lnTo>
                  <a:pt x="133951" y="141433"/>
                </a:lnTo>
                <a:lnTo>
                  <a:pt x="134942" y="153394"/>
                </a:lnTo>
                <a:lnTo>
                  <a:pt x="140083" y="205947"/>
                </a:lnTo>
                <a:lnTo>
                  <a:pt x="141014" y="218231"/>
                </a:lnTo>
                <a:lnTo>
                  <a:pt x="141634" y="228405"/>
                </a:lnTo>
                <a:lnTo>
                  <a:pt x="142324" y="250293"/>
                </a:lnTo>
                <a:lnTo>
                  <a:pt x="142843" y="322707"/>
                </a:lnTo>
                <a:lnTo>
                  <a:pt x="143846" y="332782"/>
                </a:lnTo>
                <a:lnTo>
                  <a:pt x="145507" y="344460"/>
                </a:lnTo>
                <a:lnTo>
                  <a:pt x="147606" y="357206"/>
                </a:lnTo>
                <a:lnTo>
                  <a:pt x="149998" y="367688"/>
                </a:lnTo>
                <a:lnTo>
                  <a:pt x="152585" y="376661"/>
                </a:lnTo>
                <a:lnTo>
                  <a:pt x="159125" y="395838"/>
                </a:lnTo>
                <a:lnTo>
                  <a:pt x="160258" y="403900"/>
                </a:lnTo>
                <a:lnTo>
                  <a:pt x="159424" y="405763"/>
                </a:lnTo>
                <a:lnTo>
                  <a:pt x="157877" y="407004"/>
                </a:lnTo>
                <a:lnTo>
                  <a:pt x="155853" y="407832"/>
                </a:lnTo>
                <a:lnTo>
                  <a:pt x="155496" y="407392"/>
                </a:lnTo>
                <a:lnTo>
                  <a:pt x="156250" y="406106"/>
                </a:lnTo>
                <a:lnTo>
                  <a:pt x="160735" y="4005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152"/>
          <p:cNvSpPr/>
          <p:nvPr/>
        </p:nvSpPr>
        <p:spPr>
          <a:xfrm>
            <a:off x="1732359" y="1276955"/>
            <a:ext cx="508994" cy="616140"/>
          </a:xfrm>
          <a:custGeom>
            <a:avLst/>
            <a:gdLst/>
            <a:ahLst/>
            <a:cxnLst/>
            <a:rect l="0" t="0" r="0" b="0"/>
            <a:pathLst>
              <a:path w="508994" h="616140">
                <a:moveTo>
                  <a:pt x="508993" y="8920"/>
                </a:moveTo>
                <a:lnTo>
                  <a:pt x="481187" y="8920"/>
                </a:lnTo>
                <a:lnTo>
                  <a:pt x="471499" y="6274"/>
                </a:lnTo>
                <a:lnTo>
                  <a:pt x="466137" y="4180"/>
                </a:lnTo>
                <a:lnTo>
                  <a:pt x="458594" y="2783"/>
                </a:lnTo>
                <a:lnTo>
                  <a:pt x="449597" y="1852"/>
                </a:lnTo>
                <a:lnTo>
                  <a:pt x="439630" y="1232"/>
                </a:lnTo>
                <a:lnTo>
                  <a:pt x="417972" y="542"/>
                </a:lnTo>
                <a:lnTo>
                  <a:pt x="353801" y="63"/>
                </a:lnTo>
                <a:lnTo>
                  <a:pt x="292042" y="0"/>
                </a:lnTo>
                <a:lnTo>
                  <a:pt x="279030" y="989"/>
                </a:lnTo>
                <a:lnTo>
                  <a:pt x="265395" y="2641"/>
                </a:lnTo>
                <a:lnTo>
                  <a:pt x="251345" y="4734"/>
                </a:lnTo>
                <a:lnTo>
                  <a:pt x="228086" y="7121"/>
                </a:lnTo>
                <a:lnTo>
                  <a:pt x="130640" y="15436"/>
                </a:lnTo>
                <a:lnTo>
                  <a:pt x="116760" y="17135"/>
                </a:lnTo>
                <a:lnTo>
                  <a:pt x="116219" y="17709"/>
                </a:lnTo>
                <a:lnTo>
                  <a:pt x="116126" y="22548"/>
                </a:lnTo>
                <a:lnTo>
                  <a:pt x="122231" y="40202"/>
                </a:lnTo>
                <a:lnTo>
                  <a:pt x="123778" y="51266"/>
                </a:lnTo>
                <a:lnTo>
                  <a:pt x="121820" y="68089"/>
                </a:lnTo>
                <a:lnTo>
                  <a:pt x="119909" y="78132"/>
                </a:lnTo>
                <a:lnTo>
                  <a:pt x="107738" y="134930"/>
                </a:lnTo>
                <a:lnTo>
                  <a:pt x="103575" y="152458"/>
                </a:lnTo>
                <a:lnTo>
                  <a:pt x="99808" y="167120"/>
                </a:lnTo>
                <a:lnTo>
                  <a:pt x="96305" y="179871"/>
                </a:lnTo>
                <a:lnTo>
                  <a:pt x="90992" y="194325"/>
                </a:lnTo>
                <a:lnTo>
                  <a:pt x="84474" y="209914"/>
                </a:lnTo>
                <a:lnTo>
                  <a:pt x="77152" y="226260"/>
                </a:lnTo>
                <a:lnTo>
                  <a:pt x="71279" y="241125"/>
                </a:lnTo>
                <a:lnTo>
                  <a:pt x="66371" y="255005"/>
                </a:lnTo>
                <a:lnTo>
                  <a:pt x="62107" y="268227"/>
                </a:lnTo>
                <a:lnTo>
                  <a:pt x="59264" y="279026"/>
                </a:lnTo>
                <a:lnTo>
                  <a:pt x="56105" y="296316"/>
                </a:lnTo>
                <a:lnTo>
                  <a:pt x="54702" y="310615"/>
                </a:lnTo>
                <a:lnTo>
                  <a:pt x="54327" y="317206"/>
                </a:lnTo>
                <a:lnTo>
                  <a:pt x="55070" y="322593"/>
                </a:lnTo>
                <a:lnTo>
                  <a:pt x="58541" y="331223"/>
                </a:lnTo>
                <a:lnTo>
                  <a:pt x="70813" y="346401"/>
                </a:lnTo>
                <a:lnTo>
                  <a:pt x="81413" y="355034"/>
                </a:lnTo>
                <a:lnTo>
                  <a:pt x="92738" y="362178"/>
                </a:lnTo>
                <a:lnTo>
                  <a:pt x="104386" y="368660"/>
                </a:lnTo>
                <a:lnTo>
                  <a:pt x="112255" y="371778"/>
                </a:lnTo>
                <a:lnTo>
                  <a:pt x="121470" y="374849"/>
                </a:lnTo>
                <a:lnTo>
                  <a:pt x="141299" y="380907"/>
                </a:lnTo>
                <a:lnTo>
                  <a:pt x="160034" y="386906"/>
                </a:lnTo>
                <a:lnTo>
                  <a:pt x="170190" y="389895"/>
                </a:lnTo>
                <a:lnTo>
                  <a:pt x="192057" y="395862"/>
                </a:lnTo>
                <a:lnTo>
                  <a:pt x="220296" y="404467"/>
                </a:lnTo>
                <a:lnTo>
                  <a:pt x="236161" y="409540"/>
                </a:lnTo>
                <a:lnTo>
                  <a:pt x="248722" y="414906"/>
                </a:lnTo>
                <a:lnTo>
                  <a:pt x="259081" y="420468"/>
                </a:lnTo>
                <a:lnTo>
                  <a:pt x="274889" y="430948"/>
                </a:lnTo>
                <a:lnTo>
                  <a:pt x="285223" y="438912"/>
                </a:lnTo>
                <a:lnTo>
                  <a:pt x="288375" y="443418"/>
                </a:lnTo>
                <a:lnTo>
                  <a:pt x="291878" y="453715"/>
                </a:lnTo>
                <a:lnTo>
                  <a:pt x="294127" y="470358"/>
                </a:lnTo>
                <a:lnTo>
                  <a:pt x="294434" y="480571"/>
                </a:lnTo>
                <a:lnTo>
                  <a:pt x="292532" y="486073"/>
                </a:lnTo>
                <a:lnTo>
                  <a:pt x="285126" y="497478"/>
                </a:lnTo>
                <a:lnTo>
                  <a:pt x="269801" y="515055"/>
                </a:lnTo>
                <a:lnTo>
                  <a:pt x="258487" y="526895"/>
                </a:lnTo>
                <a:lnTo>
                  <a:pt x="245852" y="538772"/>
                </a:lnTo>
                <a:lnTo>
                  <a:pt x="230315" y="550665"/>
                </a:lnTo>
                <a:lnTo>
                  <a:pt x="213487" y="562565"/>
                </a:lnTo>
                <a:lnTo>
                  <a:pt x="204833" y="568517"/>
                </a:lnTo>
                <a:lnTo>
                  <a:pt x="195094" y="573477"/>
                </a:lnTo>
                <a:lnTo>
                  <a:pt x="184633" y="577776"/>
                </a:lnTo>
                <a:lnTo>
                  <a:pt x="173691" y="581634"/>
                </a:lnTo>
                <a:lnTo>
                  <a:pt x="162427" y="585198"/>
                </a:lnTo>
                <a:lnTo>
                  <a:pt x="89789" y="605842"/>
                </a:lnTo>
                <a:lnTo>
                  <a:pt x="73751" y="609274"/>
                </a:lnTo>
                <a:lnTo>
                  <a:pt x="59089" y="611562"/>
                </a:lnTo>
                <a:lnTo>
                  <a:pt x="45346" y="613088"/>
                </a:lnTo>
                <a:lnTo>
                  <a:pt x="34199" y="614105"/>
                </a:lnTo>
                <a:lnTo>
                  <a:pt x="24784" y="614783"/>
                </a:lnTo>
                <a:lnTo>
                  <a:pt x="0" y="6161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153"/>
          <p:cNvSpPr/>
          <p:nvPr/>
        </p:nvSpPr>
        <p:spPr>
          <a:xfrm>
            <a:off x="2259211" y="1526977"/>
            <a:ext cx="401837" cy="35719"/>
          </a:xfrm>
          <a:custGeom>
            <a:avLst/>
            <a:gdLst/>
            <a:ahLst/>
            <a:cxnLst/>
            <a:rect l="0" t="0" r="0" b="0"/>
            <a:pathLst>
              <a:path w="401837" h="35719">
                <a:moveTo>
                  <a:pt x="0" y="35718"/>
                </a:moveTo>
                <a:lnTo>
                  <a:pt x="14221" y="30978"/>
                </a:lnTo>
                <a:lnTo>
                  <a:pt x="21387" y="29581"/>
                </a:lnTo>
                <a:lnTo>
                  <a:pt x="29141" y="28651"/>
                </a:lnTo>
                <a:lnTo>
                  <a:pt x="37287" y="28030"/>
                </a:lnTo>
                <a:lnTo>
                  <a:pt x="46686" y="26624"/>
                </a:lnTo>
                <a:lnTo>
                  <a:pt x="56921" y="24694"/>
                </a:lnTo>
                <a:lnTo>
                  <a:pt x="67713" y="22416"/>
                </a:lnTo>
                <a:lnTo>
                  <a:pt x="79869" y="20897"/>
                </a:lnTo>
                <a:lnTo>
                  <a:pt x="92933" y="19884"/>
                </a:lnTo>
                <a:lnTo>
                  <a:pt x="106604" y="19209"/>
                </a:lnTo>
                <a:lnTo>
                  <a:pt x="177989" y="13519"/>
                </a:lnTo>
                <a:lnTo>
                  <a:pt x="201011" y="10997"/>
                </a:lnTo>
                <a:lnTo>
                  <a:pt x="221320" y="8323"/>
                </a:lnTo>
                <a:lnTo>
                  <a:pt x="239820" y="5549"/>
                </a:lnTo>
                <a:lnTo>
                  <a:pt x="261083" y="3699"/>
                </a:lnTo>
                <a:lnTo>
                  <a:pt x="284188" y="2466"/>
                </a:lnTo>
                <a:lnTo>
                  <a:pt x="343496" y="730"/>
                </a:lnTo>
                <a:lnTo>
                  <a:pt x="40183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54"/>
          <p:cNvSpPr/>
          <p:nvPr/>
        </p:nvSpPr>
        <p:spPr>
          <a:xfrm>
            <a:off x="2821781" y="1312664"/>
            <a:ext cx="301279" cy="580431"/>
          </a:xfrm>
          <a:custGeom>
            <a:avLst/>
            <a:gdLst/>
            <a:ahLst/>
            <a:cxnLst/>
            <a:rect l="0" t="0" r="0" b="0"/>
            <a:pathLst>
              <a:path w="301279" h="580431">
                <a:moveTo>
                  <a:pt x="0" y="0"/>
                </a:moveTo>
                <a:lnTo>
                  <a:pt x="18962" y="0"/>
                </a:lnTo>
                <a:lnTo>
                  <a:pt x="29509" y="992"/>
                </a:lnTo>
                <a:lnTo>
                  <a:pt x="41501" y="2646"/>
                </a:lnTo>
                <a:lnTo>
                  <a:pt x="54456" y="4740"/>
                </a:lnTo>
                <a:lnTo>
                  <a:pt x="67062" y="7129"/>
                </a:lnTo>
                <a:lnTo>
                  <a:pt x="91652" y="12429"/>
                </a:lnTo>
                <a:lnTo>
                  <a:pt x="146770" y="25731"/>
                </a:lnTo>
                <a:lnTo>
                  <a:pt x="163331" y="31045"/>
                </a:lnTo>
                <a:lnTo>
                  <a:pt x="177348" y="36572"/>
                </a:lnTo>
                <a:lnTo>
                  <a:pt x="189670" y="42240"/>
                </a:lnTo>
                <a:lnTo>
                  <a:pt x="200861" y="47012"/>
                </a:lnTo>
                <a:lnTo>
                  <a:pt x="211298" y="51185"/>
                </a:lnTo>
                <a:lnTo>
                  <a:pt x="221233" y="54959"/>
                </a:lnTo>
                <a:lnTo>
                  <a:pt x="228848" y="59460"/>
                </a:lnTo>
                <a:lnTo>
                  <a:pt x="234917" y="64445"/>
                </a:lnTo>
                <a:lnTo>
                  <a:pt x="248199" y="78295"/>
                </a:lnTo>
                <a:lnTo>
                  <a:pt x="251786" y="81963"/>
                </a:lnTo>
                <a:lnTo>
                  <a:pt x="254178" y="85400"/>
                </a:lnTo>
                <a:lnTo>
                  <a:pt x="256835" y="91864"/>
                </a:lnTo>
                <a:lnTo>
                  <a:pt x="256552" y="95969"/>
                </a:lnTo>
                <a:lnTo>
                  <a:pt x="251412" y="111228"/>
                </a:lnTo>
                <a:lnTo>
                  <a:pt x="246346" y="122526"/>
                </a:lnTo>
                <a:lnTo>
                  <a:pt x="242613" y="127325"/>
                </a:lnTo>
                <a:lnTo>
                  <a:pt x="238141" y="131516"/>
                </a:lnTo>
                <a:lnTo>
                  <a:pt x="233175" y="135302"/>
                </a:lnTo>
                <a:lnTo>
                  <a:pt x="227880" y="139811"/>
                </a:lnTo>
                <a:lnTo>
                  <a:pt x="222365" y="144801"/>
                </a:lnTo>
                <a:lnTo>
                  <a:pt x="216704" y="150112"/>
                </a:lnTo>
                <a:lnTo>
                  <a:pt x="189776" y="176549"/>
                </a:lnTo>
                <a:lnTo>
                  <a:pt x="181087" y="184176"/>
                </a:lnTo>
                <a:lnTo>
                  <a:pt x="173311" y="190253"/>
                </a:lnTo>
                <a:lnTo>
                  <a:pt x="166143" y="195296"/>
                </a:lnTo>
                <a:lnTo>
                  <a:pt x="160371" y="200643"/>
                </a:lnTo>
                <a:lnTo>
                  <a:pt x="151313" y="211875"/>
                </a:lnTo>
                <a:lnTo>
                  <a:pt x="143979" y="223482"/>
                </a:lnTo>
                <a:lnTo>
                  <a:pt x="140635" y="229355"/>
                </a:lnTo>
                <a:lnTo>
                  <a:pt x="136918" y="241173"/>
                </a:lnTo>
                <a:lnTo>
                  <a:pt x="135928" y="247102"/>
                </a:lnTo>
                <a:lnTo>
                  <a:pt x="137472" y="258982"/>
                </a:lnTo>
                <a:lnTo>
                  <a:pt x="143920" y="276826"/>
                </a:lnTo>
                <a:lnTo>
                  <a:pt x="146548" y="282778"/>
                </a:lnTo>
                <a:lnTo>
                  <a:pt x="151277" y="288729"/>
                </a:lnTo>
                <a:lnTo>
                  <a:pt x="157406" y="294681"/>
                </a:lnTo>
                <a:lnTo>
                  <a:pt x="164469" y="300634"/>
                </a:lnTo>
                <a:lnTo>
                  <a:pt x="172154" y="305595"/>
                </a:lnTo>
                <a:lnTo>
                  <a:pt x="180254" y="309894"/>
                </a:lnTo>
                <a:lnTo>
                  <a:pt x="188630" y="313752"/>
                </a:lnTo>
                <a:lnTo>
                  <a:pt x="197191" y="319301"/>
                </a:lnTo>
                <a:lnTo>
                  <a:pt x="205875" y="325977"/>
                </a:lnTo>
                <a:lnTo>
                  <a:pt x="214641" y="333404"/>
                </a:lnTo>
                <a:lnTo>
                  <a:pt x="223461" y="340340"/>
                </a:lnTo>
                <a:lnTo>
                  <a:pt x="232318" y="346948"/>
                </a:lnTo>
                <a:lnTo>
                  <a:pt x="241199" y="353338"/>
                </a:lnTo>
                <a:lnTo>
                  <a:pt x="249104" y="358590"/>
                </a:lnTo>
                <a:lnTo>
                  <a:pt x="256358" y="363083"/>
                </a:lnTo>
                <a:lnTo>
                  <a:pt x="263179" y="367071"/>
                </a:lnTo>
                <a:lnTo>
                  <a:pt x="269711" y="371714"/>
                </a:lnTo>
                <a:lnTo>
                  <a:pt x="276050" y="376794"/>
                </a:lnTo>
                <a:lnTo>
                  <a:pt x="282260" y="382165"/>
                </a:lnTo>
                <a:lnTo>
                  <a:pt x="287392" y="387729"/>
                </a:lnTo>
                <a:lnTo>
                  <a:pt x="295740" y="399205"/>
                </a:lnTo>
                <a:lnTo>
                  <a:pt x="300112" y="410919"/>
                </a:lnTo>
                <a:lnTo>
                  <a:pt x="301278" y="416821"/>
                </a:lnTo>
                <a:lnTo>
                  <a:pt x="301063" y="422740"/>
                </a:lnTo>
                <a:lnTo>
                  <a:pt x="298178" y="434608"/>
                </a:lnTo>
                <a:lnTo>
                  <a:pt x="293589" y="443852"/>
                </a:lnTo>
                <a:lnTo>
                  <a:pt x="287250" y="452260"/>
                </a:lnTo>
                <a:lnTo>
                  <a:pt x="282781" y="457280"/>
                </a:lnTo>
                <a:lnTo>
                  <a:pt x="277818" y="462611"/>
                </a:lnTo>
                <a:lnTo>
                  <a:pt x="271533" y="468150"/>
                </a:lnTo>
                <a:lnTo>
                  <a:pt x="264365" y="473826"/>
                </a:lnTo>
                <a:lnTo>
                  <a:pt x="256611" y="479595"/>
                </a:lnTo>
                <a:lnTo>
                  <a:pt x="249457" y="485425"/>
                </a:lnTo>
                <a:lnTo>
                  <a:pt x="242703" y="491297"/>
                </a:lnTo>
                <a:lnTo>
                  <a:pt x="236216" y="497195"/>
                </a:lnTo>
                <a:lnTo>
                  <a:pt x="227923" y="502120"/>
                </a:lnTo>
                <a:lnTo>
                  <a:pt x="218425" y="506395"/>
                </a:lnTo>
                <a:lnTo>
                  <a:pt x="208125" y="510237"/>
                </a:lnTo>
                <a:lnTo>
                  <a:pt x="198281" y="514783"/>
                </a:lnTo>
                <a:lnTo>
                  <a:pt x="188742" y="519798"/>
                </a:lnTo>
                <a:lnTo>
                  <a:pt x="171198" y="529670"/>
                </a:lnTo>
                <a:lnTo>
                  <a:pt x="156786" y="537365"/>
                </a:lnTo>
                <a:lnTo>
                  <a:pt x="125245" y="552029"/>
                </a:lnTo>
                <a:lnTo>
                  <a:pt x="104333" y="561496"/>
                </a:lnTo>
                <a:lnTo>
                  <a:pt x="89399" y="567807"/>
                </a:lnTo>
                <a:lnTo>
                  <a:pt x="78451" y="572015"/>
                </a:lnTo>
                <a:lnTo>
                  <a:pt x="70160" y="574820"/>
                </a:lnTo>
                <a:lnTo>
                  <a:pt x="63641" y="576690"/>
                </a:lnTo>
                <a:lnTo>
                  <a:pt x="58302" y="577936"/>
                </a:lnTo>
                <a:lnTo>
                  <a:pt x="44649" y="5804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55"/>
          <p:cNvSpPr/>
          <p:nvPr/>
        </p:nvSpPr>
        <p:spPr>
          <a:xfrm>
            <a:off x="3268266" y="1296208"/>
            <a:ext cx="436319" cy="507067"/>
          </a:xfrm>
          <a:custGeom>
            <a:avLst/>
            <a:gdLst/>
            <a:ahLst/>
            <a:cxnLst/>
            <a:rect l="0" t="0" r="0" b="0"/>
            <a:pathLst>
              <a:path w="436319" h="507067">
                <a:moveTo>
                  <a:pt x="0" y="123612"/>
                </a:moveTo>
                <a:lnTo>
                  <a:pt x="7688" y="100547"/>
                </a:lnTo>
                <a:lnTo>
                  <a:pt x="8562" y="88446"/>
                </a:lnTo>
                <a:lnTo>
                  <a:pt x="11412" y="77886"/>
                </a:lnTo>
                <a:lnTo>
                  <a:pt x="15986" y="65586"/>
                </a:lnTo>
                <a:lnTo>
                  <a:pt x="21326" y="50198"/>
                </a:lnTo>
                <a:lnTo>
                  <a:pt x="27007" y="38729"/>
                </a:lnTo>
                <a:lnTo>
                  <a:pt x="38738" y="23281"/>
                </a:lnTo>
                <a:lnTo>
                  <a:pt x="47637" y="13738"/>
                </a:lnTo>
                <a:lnTo>
                  <a:pt x="51602" y="11667"/>
                </a:lnTo>
                <a:lnTo>
                  <a:pt x="66663" y="7761"/>
                </a:lnTo>
                <a:lnTo>
                  <a:pt x="77914" y="3331"/>
                </a:lnTo>
                <a:lnTo>
                  <a:pt x="84685" y="1753"/>
                </a:lnTo>
                <a:lnTo>
                  <a:pt x="92175" y="701"/>
                </a:lnTo>
                <a:lnTo>
                  <a:pt x="100145" y="0"/>
                </a:lnTo>
                <a:lnTo>
                  <a:pt x="107443" y="524"/>
                </a:lnTo>
                <a:lnTo>
                  <a:pt x="127195" y="5011"/>
                </a:lnTo>
                <a:lnTo>
                  <a:pt x="139544" y="6408"/>
                </a:lnTo>
                <a:lnTo>
                  <a:pt x="146607" y="7773"/>
                </a:lnTo>
                <a:lnTo>
                  <a:pt x="154293" y="9675"/>
                </a:lnTo>
                <a:lnTo>
                  <a:pt x="162393" y="11936"/>
                </a:lnTo>
                <a:lnTo>
                  <a:pt x="169778" y="14435"/>
                </a:lnTo>
                <a:lnTo>
                  <a:pt x="183274" y="19857"/>
                </a:lnTo>
                <a:lnTo>
                  <a:pt x="193241" y="25574"/>
                </a:lnTo>
                <a:lnTo>
                  <a:pt x="201971" y="32415"/>
                </a:lnTo>
                <a:lnTo>
                  <a:pt x="212465" y="42070"/>
                </a:lnTo>
                <a:lnTo>
                  <a:pt x="218452" y="50329"/>
                </a:lnTo>
                <a:lnTo>
                  <a:pt x="224468" y="65849"/>
                </a:lnTo>
                <a:lnTo>
                  <a:pt x="228748" y="80081"/>
                </a:lnTo>
                <a:lnTo>
                  <a:pt x="230650" y="93020"/>
                </a:lnTo>
                <a:lnTo>
                  <a:pt x="231157" y="102225"/>
                </a:lnTo>
                <a:lnTo>
                  <a:pt x="231721" y="125683"/>
                </a:lnTo>
                <a:lnTo>
                  <a:pt x="230879" y="135907"/>
                </a:lnTo>
                <a:lnTo>
                  <a:pt x="229326" y="144707"/>
                </a:lnTo>
                <a:lnTo>
                  <a:pt x="227298" y="152558"/>
                </a:lnTo>
                <a:lnTo>
                  <a:pt x="223961" y="160769"/>
                </a:lnTo>
                <a:lnTo>
                  <a:pt x="219753" y="169219"/>
                </a:lnTo>
                <a:lnTo>
                  <a:pt x="214962" y="177829"/>
                </a:lnTo>
                <a:lnTo>
                  <a:pt x="209785" y="186546"/>
                </a:lnTo>
                <a:lnTo>
                  <a:pt x="198740" y="204169"/>
                </a:lnTo>
                <a:lnTo>
                  <a:pt x="181366" y="230825"/>
                </a:lnTo>
                <a:lnTo>
                  <a:pt x="176473" y="239736"/>
                </a:lnTo>
                <a:lnTo>
                  <a:pt x="172219" y="248653"/>
                </a:lnTo>
                <a:lnTo>
                  <a:pt x="168391" y="257574"/>
                </a:lnTo>
                <a:lnTo>
                  <a:pt x="158845" y="272778"/>
                </a:lnTo>
                <a:lnTo>
                  <a:pt x="147988" y="287143"/>
                </a:lnTo>
                <a:lnTo>
                  <a:pt x="136549" y="303449"/>
                </a:lnTo>
                <a:lnTo>
                  <a:pt x="127495" y="317972"/>
                </a:lnTo>
                <a:lnTo>
                  <a:pt x="119172" y="332034"/>
                </a:lnTo>
                <a:lnTo>
                  <a:pt x="108858" y="348205"/>
                </a:lnTo>
                <a:lnTo>
                  <a:pt x="102952" y="362668"/>
                </a:lnTo>
                <a:lnTo>
                  <a:pt x="100326" y="374719"/>
                </a:lnTo>
                <a:lnTo>
                  <a:pt x="98849" y="388073"/>
                </a:lnTo>
                <a:lnTo>
                  <a:pt x="98503" y="398578"/>
                </a:lnTo>
                <a:lnTo>
                  <a:pt x="99402" y="403165"/>
                </a:lnTo>
                <a:lnTo>
                  <a:pt x="103048" y="410907"/>
                </a:lnTo>
                <a:lnTo>
                  <a:pt x="110622" y="417656"/>
                </a:lnTo>
                <a:lnTo>
                  <a:pt x="123579" y="425947"/>
                </a:lnTo>
                <a:lnTo>
                  <a:pt x="145874" y="439553"/>
                </a:lnTo>
                <a:lnTo>
                  <a:pt x="157773" y="445365"/>
                </a:lnTo>
                <a:lnTo>
                  <a:pt x="169674" y="450231"/>
                </a:lnTo>
                <a:lnTo>
                  <a:pt x="212550" y="465170"/>
                </a:lnTo>
                <a:lnTo>
                  <a:pt x="223060" y="468396"/>
                </a:lnTo>
                <a:lnTo>
                  <a:pt x="245320" y="474625"/>
                </a:lnTo>
                <a:lnTo>
                  <a:pt x="259788" y="477676"/>
                </a:lnTo>
                <a:lnTo>
                  <a:pt x="276380" y="480701"/>
                </a:lnTo>
                <a:lnTo>
                  <a:pt x="365067" y="495670"/>
                </a:lnTo>
                <a:lnTo>
                  <a:pt x="408580" y="503616"/>
                </a:lnTo>
                <a:lnTo>
                  <a:pt x="417246" y="504941"/>
                </a:lnTo>
                <a:lnTo>
                  <a:pt x="427536" y="506412"/>
                </a:lnTo>
                <a:lnTo>
                  <a:pt x="428891" y="506804"/>
                </a:lnTo>
                <a:lnTo>
                  <a:pt x="428803" y="507066"/>
                </a:lnTo>
                <a:lnTo>
                  <a:pt x="428677" y="502693"/>
                </a:lnTo>
                <a:lnTo>
                  <a:pt x="429652" y="501349"/>
                </a:lnTo>
                <a:lnTo>
                  <a:pt x="431294" y="500452"/>
                </a:lnTo>
                <a:lnTo>
                  <a:pt x="436318" y="499013"/>
                </a:lnTo>
                <a:lnTo>
                  <a:pt x="434359" y="498817"/>
                </a:lnTo>
                <a:lnTo>
                  <a:pt x="432448" y="498764"/>
                </a:lnTo>
                <a:lnTo>
                  <a:pt x="431173" y="497737"/>
                </a:lnTo>
                <a:lnTo>
                  <a:pt x="430324" y="496060"/>
                </a:lnTo>
                <a:lnTo>
                  <a:pt x="428625" y="4808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56"/>
          <p:cNvSpPr/>
          <p:nvPr/>
        </p:nvSpPr>
        <p:spPr>
          <a:xfrm>
            <a:off x="3768328" y="785813"/>
            <a:ext cx="1000126" cy="26790"/>
          </a:xfrm>
          <a:custGeom>
            <a:avLst/>
            <a:gdLst/>
            <a:ahLst/>
            <a:cxnLst/>
            <a:rect l="0" t="0" r="0" b="0"/>
            <a:pathLst>
              <a:path w="1000126" h="26790">
                <a:moveTo>
                  <a:pt x="0" y="0"/>
                </a:moveTo>
                <a:lnTo>
                  <a:pt x="0" y="4740"/>
                </a:lnTo>
                <a:lnTo>
                  <a:pt x="992" y="6136"/>
                </a:lnTo>
                <a:lnTo>
                  <a:pt x="2646" y="7067"/>
                </a:lnTo>
                <a:lnTo>
                  <a:pt x="4741" y="7688"/>
                </a:lnTo>
                <a:lnTo>
                  <a:pt x="6137" y="9094"/>
                </a:lnTo>
                <a:lnTo>
                  <a:pt x="7068" y="11023"/>
                </a:lnTo>
                <a:lnTo>
                  <a:pt x="7688" y="13302"/>
                </a:lnTo>
                <a:lnTo>
                  <a:pt x="9095" y="14821"/>
                </a:lnTo>
                <a:lnTo>
                  <a:pt x="11024" y="15834"/>
                </a:lnTo>
                <a:lnTo>
                  <a:pt x="13302" y="16509"/>
                </a:lnTo>
                <a:lnTo>
                  <a:pt x="18480" y="17259"/>
                </a:lnTo>
                <a:lnTo>
                  <a:pt x="48212" y="17824"/>
                </a:lnTo>
                <a:lnTo>
                  <a:pt x="204025" y="17859"/>
                </a:lnTo>
                <a:lnTo>
                  <a:pt x="209439" y="18851"/>
                </a:lnTo>
                <a:lnTo>
                  <a:pt x="215032" y="20505"/>
                </a:lnTo>
                <a:lnTo>
                  <a:pt x="220745" y="22599"/>
                </a:lnTo>
                <a:lnTo>
                  <a:pt x="226538" y="23996"/>
                </a:lnTo>
                <a:lnTo>
                  <a:pt x="232385" y="24927"/>
                </a:lnTo>
                <a:lnTo>
                  <a:pt x="238267" y="25547"/>
                </a:lnTo>
                <a:lnTo>
                  <a:pt x="252110" y="25961"/>
                </a:lnTo>
                <a:lnTo>
                  <a:pt x="392249" y="26680"/>
                </a:lnTo>
                <a:lnTo>
                  <a:pt x="420249" y="25724"/>
                </a:lnTo>
                <a:lnTo>
                  <a:pt x="442885" y="24094"/>
                </a:lnTo>
                <a:lnTo>
                  <a:pt x="461944" y="22016"/>
                </a:lnTo>
                <a:lnTo>
                  <a:pt x="476635" y="20630"/>
                </a:lnTo>
                <a:lnTo>
                  <a:pt x="488413" y="19706"/>
                </a:lnTo>
                <a:lnTo>
                  <a:pt x="511752" y="19672"/>
                </a:lnTo>
                <a:lnTo>
                  <a:pt x="527699" y="21052"/>
                </a:lnTo>
                <a:lnTo>
                  <a:pt x="545277" y="22964"/>
                </a:lnTo>
                <a:lnTo>
                  <a:pt x="570097" y="22443"/>
                </a:lnTo>
                <a:lnTo>
                  <a:pt x="579495" y="20915"/>
                </a:lnTo>
                <a:lnTo>
                  <a:pt x="588736" y="19896"/>
                </a:lnTo>
                <a:lnTo>
                  <a:pt x="597874" y="19217"/>
                </a:lnTo>
                <a:lnTo>
                  <a:pt x="620925" y="19455"/>
                </a:lnTo>
                <a:lnTo>
                  <a:pt x="638184" y="20907"/>
                </a:lnTo>
                <a:lnTo>
                  <a:pt x="657628" y="22868"/>
                </a:lnTo>
                <a:lnTo>
                  <a:pt x="673567" y="24175"/>
                </a:lnTo>
                <a:lnTo>
                  <a:pt x="687170" y="25046"/>
                </a:lnTo>
                <a:lnTo>
                  <a:pt x="699215" y="25627"/>
                </a:lnTo>
                <a:lnTo>
                  <a:pt x="859676" y="26636"/>
                </a:lnTo>
                <a:lnTo>
                  <a:pt x="1000125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57"/>
          <p:cNvSpPr/>
          <p:nvPr/>
        </p:nvSpPr>
        <p:spPr>
          <a:xfrm>
            <a:off x="4554141" y="1321594"/>
            <a:ext cx="116087" cy="473274"/>
          </a:xfrm>
          <a:custGeom>
            <a:avLst/>
            <a:gdLst/>
            <a:ahLst/>
            <a:cxnLst/>
            <a:rect l="0" t="0" r="0" b="0"/>
            <a:pathLst>
              <a:path w="116087" h="473274">
                <a:moveTo>
                  <a:pt x="116086" y="0"/>
                </a:moveTo>
                <a:lnTo>
                  <a:pt x="116086" y="34293"/>
                </a:lnTo>
                <a:lnTo>
                  <a:pt x="113440" y="47983"/>
                </a:lnTo>
                <a:lnTo>
                  <a:pt x="111345" y="55801"/>
                </a:lnTo>
                <a:lnTo>
                  <a:pt x="108957" y="66967"/>
                </a:lnTo>
                <a:lnTo>
                  <a:pt x="103657" y="95247"/>
                </a:lnTo>
                <a:lnTo>
                  <a:pt x="101847" y="109139"/>
                </a:lnTo>
                <a:lnTo>
                  <a:pt x="100640" y="122368"/>
                </a:lnTo>
                <a:lnTo>
                  <a:pt x="99835" y="135157"/>
                </a:lnTo>
                <a:lnTo>
                  <a:pt x="98307" y="146659"/>
                </a:lnTo>
                <a:lnTo>
                  <a:pt x="96296" y="157304"/>
                </a:lnTo>
                <a:lnTo>
                  <a:pt x="93962" y="167377"/>
                </a:lnTo>
                <a:lnTo>
                  <a:pt x="91415" y="182030"/>
                </a:lnTo>
                <a:lnTo>
                  <a:pt x="83089" y="236607"/>
                </a:lnTo>
                <a:lnTo>
                  <a:pt x="80197" y="251996"/>
                </a:lnTo>
                <a:lnTo>
                  <a:pt x="77277" y="266224"/>
                </a:lnTo>
                <a:lnTo>
                  <a:pt x="73346" y="282654"/>
                </a:lnTo>
                <a:lnTo>
                  <a:pt x="63687" y="319431"/>
                </a:lnTo>
                <a:lnTo>
                  <a:pt x="55425" y="348344"/>
                </a:lnTo>
                <a:lnTo>
                  <a:pt x="45196" y="381356"/>
                </a:lnTo>
                <a:lnTo>
                  <a:pt x="42036" y="391159"/>
                </a:lnTo>
                <a:lnTo>
                  <a:pt x="38938" y="399679"/>
                </a:lnTo>
                <a:lnTo>
                  <a:pt x="35881" y="407343"/>
                </a:lnTo>
                <a:lnTo>
                  <a:pt x="28845" y="424127"/>
                </a:lnTo>
                <a:lnTo>
                  <a:pt x="11944" y="465821"/>
                </a:lnTo>
                <a:lnTo>
                  <a:pt x="9947" y="468305"/>
                </a:lnTo>
                <a:lnTo>
                  <a:pt x="7624" y="469961"/>
                </a:lnTo>
                <a:lnTo>
                  <a:pt x="0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58"/>
          <p:cNvSpPr/>
          <p:nvPr/>
        </p:nvSpPr>
        <p:spPr>
          <a:xfrm>
            <a:off x="4466117" y="1393031"/>
            <a:ext cx="293407" cy="177987"/>
          </a:xfrm>
          <a:custGeom>
            <a:avLst/>
            <a:gdLst/>
            <a:ahLst/>
            <a:cxnLst/>
            <a:rect l="0" t="0" r="0" b="0"/>
            <a:pathLst>
              <a:path w="293407" h="177987">
                <a:moveTo>
                  <a:pt x="16586" y="0"/>
                </a:moveTo>
                <a:lnTo>
                  <a:pt x="11846" y="14222"/>
                </a:lnTo>
                <a:lnTo>
                  <a:pt x="10449" y="20395"/>
                </a:lnTo>
                <a:lnTo>
                  <a:pt x="9518" y="26495"/>
                </a:lnTo>
                <a:lnTo>
                  <a:pt x="8898" y="32547"/>
                </a:lnTo>
                <a:lnTo>
                  <a:pt x="8484" y="39557"/>
                </a:lnTo>
                <a:lnTo>
                  <a:pt x="8024" y="55284"/>
                </a:lnTo>
                <a:lnTo>
                  <a:pt x="6910" y="62653"/>
                </a:lnTo>
                <a:lnTo>
                  <a:pt x="5174" y="69550"/>
                </a:lnTo>
                <a:lnTo>
                  <a:pt x="3025" y="76132"/>
                </a:lnTo>
                <a:lnTo>
                  <a:pt x="1592" y="86474"/>
                </a:lnTo>
                <a:lnTo>
                  <a:pt x="637" y="99321"/>
                </a:lnTo>
                <a:lnTo>
                  <a:pt x="0" y="113839"/>
                </a:lnTo>
                <a:lnTo>
                  <a:pt x="568" y="125502"/>
                </a:lnTo>
                <a:lnTo>
                  <a:pt x="1939" y="135262"/>
                </a:lnTo>
                <a:lnTo>
                  <a:pt x="3845" y="143753"/>
                </a:lnTo>
                <a:lnTo>
                  <a:pt x="5116" y="150406"/>
                </a:lnTo>
                <a:lnTo>
                  <a:pt x="5962" y="155833"/>
                </a:lnTo>
                <a:lnTo>
                  <a:pt x="6527" y="160443"/>
                </a:lnTo>
                <a:lnTo>
                  <a:pt x="8888" y="164509"/>
                </a:lnTo>
                <a:lnTo>
                  <a:pt x="12446" y="168212"/>
                </a:lnTo>
                <a:lnTo>
                  <a:pt x="16803" y="171673"/>
                </a:lnTo>
                <a:lnTo>
                  <a:pt x="24289" y="175518"/>
                </a:lnTo>
                <a:lnTo>
                  <a:pt x="31916" y="177227"/>
                </a:lnTo>
                <a:lnTo>
                  <a:pt x="36728" y="177683"/>
                </a:lnTo>
                <a:lnTo>
                  <a:pt x="41920" y="177986"/>
                </a:lnTo>
                <a:lnTo>
                  <a:pt x="48358" y="177197"/>
                </a:lnTo>
                <a:lnTo>
                  <a:pt x="55627" y="175678"/>
                </a:lnTo>
                <a:lnTo>
                  <a:pt x="198220" y="139884"/>
                </a:lnTo>
                <a:lnTo>
                  <a:pt x="210105" y="135920"/>
                </a:lnTo>
                <a:lnTo>
                  <a:pt x="221997" y="131293"/>
                </a:lnTo>
                <a:lnTo>
                  <a:pt x="243810" y="121853"/>
                </a:lnTo>
                <a:lnTo>
                  <a:pt x="252405" y="117946"/>
                </a:lnTo>
                <a:lnTo>
                  <a:pt x="293406" y="1071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59"/>
          <p:cNvSpPr/>
          <p:nvPr/>
        </p:nvSpPr>
        <p:spPr>
          <a:xfrm>
            <a:off x="5009555" y="1410891"/>
            <a:ext cx="223243" cy="330399"/>
          </a:xfrm>
          <a:custGeom>
            <a:avLst/>
            <a:gdLst/>
            <a:ahLst/>
            <a:cxnLst/>
            <a:rect l="0" t="0" r="0" b="0"/>
            <a:pathLst>
              <a:path w="223243" h="330399">
                <a:moveTo>
                  <a:pt x="223242" y="0"/>
                </a:moveTo>
                <a:lnTo>
                  <a:pt x="215553" y="15377"/>
                </a:lnTo>
                <a:lnTo>
                  <a:pt x="214864" y="22047"/>
                </a:lnTo>
                <a:lnTo>
                  <a:pt x="214680" y="26604"/>
                </a:lnTo>
                <a:lnTo>
                  <a:pt x="212573" y="35596"/>
                </a:lnTo>
                <a:lnTo>
                  <a:pt x="209184" y="47543"/>
                </a:lnTo>
                <a:lnTo>
                  <a:pt x="204941" y="61461"/>
                </a:lnTo>
                <a:lnTo>
                  <a:pt x="200127" y="73716"/>
                </a:lnTo>
                <a:lnTo>
                  <a:pt x="194933" y="84863"/>
                </a:lnTo>
                <a:lnTo>
                  <a:pt x="189487" y="95270"/>
                </a:lnTo>
                <a:lnTo>
                  <a:pt x="183871" y="105185"/>
                </a:lnTo>
                <a:lnTo>
                  <a:pt x="178143" y="114772"/>
                </a:lnTo>
                <a:lnTo>
                  <a:pt x="172340" y="124140"/>
                </a:lnTo>
                <a:lnTo>
                  <a:pt x="128700" y="197820"/>
                </a:lnTo>
                <a:lnTo>
                  <a:pt x="121519" y="209270"/>
                </a:lnTo>
                <a:lnTo>
                  <a:pt x="112762" y="221865"/>
                </a:lnTo>
                <a:lnTo>
                  <a:pt x="102956" y="235222"/>
                </a:lnTo>
                <a:lnTo>
                  <a:pt x="92450" y="249088"/>
                </a:lnTo>
                <a:lnTo>
                  <a:pt x="82469" y="260316"/>
                </a:lnTo>
                <a:lnTo>
                  <a:pt x="72839" y="269786"/>
                </a:lnTo>
                <a:lnTo>
                  <a:pt x="63442" y="278084"/>
                </a:lnTo>
                <a:lnTo>
                  <a:pt x="56185" y="285600"/>
                </a:lnTo>
                <a:lnTo>
                  <a:pt x="50355" y="292595"/>
                </a:lnTo>
                <a:lnTo>
                  <a:pt x="45476" y="299243"/>
                </a:lnTo>
                <a:lnTo>
                  <a:pt x="41231" y="304667"/>
                </a:lnTo>
                <a:lnTo>
                  <a:pt x="37409" y="309276"/>
                </a:lnTo>
                <a:lnTo>
                  <a:pt x="30517" y="317041"/>
                </a:lnTo>
                <a:lnTo>
                  <a:pt x="24146" y="323800"/>
                </a:lnTo>
                <a:lnTo>
                  <a:pt x="21058" y="325999"/>
                </a:lnTo>
                <a:lnTo>
                  <a:pt x="18007" y="327466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60"/>
          <p:cNvSpPr/>
          <p:nvPr/>
        </p:nvSpPr>
        <p:spPr>
          <a:xfrm>
            <a:off x="5027414" y="1446609"/>
            <a:ext cx="267892" cy="330400"/>
          </a:xfrm>
          <a:custGeom>
            <a:avLst/>
            <a:gdLst/>
            <a:ahLst/>
            <a:cxnLst/>
            <a:rect l="0" t="0" r="0" b="0"/>
            <a:pathLst>
              <a:path w="267892" h="330400">
                <a:moveTo>
                  <a:pt x="0" y="0"/>
                </a:moveTo>
                <a:lnTo>
                  <a:pt x="9481" y="9481"/>
                </a:lnTo>
                <a:lnTo>
                  <a:pt x="16781" y="19428"/>
                </a:lnTo>
                <a:lnTo>
                  <a:pt x="20117" y="24858"/>
                </a:lnTo>
                <a:lnTo>
                  <a:pt x="23334" y="30463"/>
                </a:lnTo>
                <a:lnTo>
                  <a:pt x="29553" y="41982"/>
                </a:lnTo>
                <a:lnTo>
                  <a:pt x="132080" y="201345"/>
                </a:lnTo>
                <a:lnTo>
                  <a:pt x="144608" y="220550"/>
                </a:lnTo>
                <a:lnTo>
                  <a:pt x="158914" y="238315"/>
                </a:lnTo>
                <a:lnTo>
                  <a:pt x="174403" y="255119"/>
                </a:lnTo>
                <a:lnTo>
                  <a:pt x="190683" y="271283"/>
                </a:lnTo>
                <a:lnTo>
                  <a:pt x="202528" y="284043"/>
                </a:lnTo>
                <a:lnTo>
                  <a:pt x="211417" y="294534"/>
                </a:lnTo>
                <a:lnTo>
                  <a:pt x="218336" y="303512"/>
                </a:lnTo>
                <a:lnTo>
                  <a:pt x="223939" y="309498"/>
                </a:lnTo>
                <a:lnTo>
                  <a:pt x="228668" y="313488"/>
                </a:lnTo>
                <a:lnTo>
                  <a:pt x="232812" y="316149"/>
                </a:lnTo>
                <a:lnTo>
                  <a:pt x="237560" y="318914"/>
                </a:lnTo>
                <a:lnTo>
                  <a:pt x="242709" y="321750"/>
                </a:lnTo>
                <a:lnTo>
                  <a:pt x="267891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61"/>
          <p:cNvSpPr/>
          <p:nvPr/>
        </p:nvSpPr>
        <p:spPr>
          <a:xfrm>
            <a:off x="5492168" y="1080557"/>
            <a:ext cx="1097810" cy="862249"/>
          </a:xfrm>
          <a:custGeom>
            <a:avLst/>
            <a:gdLst/>
            <a:ahLst/>
            <a:cxnLst/>
            <a:rect l="0" t="0" r="0" b="0"/>
            <a:pathLst>
              <a:path w="1097810" h="862249">
                <a:moveTo>
                  <a:pt x="303199" y="17795"/>
                </a:moveTo>
                <a:lnTo>
                  <a:pt x="303199" y="8314"/>
                </a:lnTo>
                <a:lnTo>
                  <a:pt x="302207" y="5521"/>
                </a:lnTo>
                <a:lnTo>
                  <a:pt x="300554" y="3659"/>
                </a:lnTo>
                <a:lnTo>
                  <a:pt x="298458" y="2418"/>
                </a:lnTo>
                <a:lnTo>
                  <a:pt x="293486" y="1039"/>
                </a:lnTo>
                <a:lnTo>
                  <a:pt x="268647" y="0"/>
                </a:lnTo>
                <a:lnTo>
                  <a:pt x="239158" y="6085"/>
                </a:lnTo>
                <a:lnTo>
                  <a:pt x="212456" y="8041"/>
                </a:lnTo>
                <a:lnTo>
                  <a:pt x="180842" y="9613"/>
                </a:lnTo>
                <a:lnTo>
                  <a:pt x="132407" y="18530"/>
                </a:lnTo>
                <a:lnTo>
                  <a:pt x="101284" y="24075"/>
                </a:lnTo>
                <a:lnTo>
                  <a:pt x="72606" y="32774"/>
                </a:lnTo>
                <a:lnTo>
                  <a:pt x="38885" y="47573"/>
                </a:lnTo>
                <a:lnTo>
                  <a:pt x="19789" y="60680"/>
                </a:lnTo>
                <a:lnTo>
                  <a:pt x="19008" y="62260"/>
                </a:lnTo>
                <a:lnTo>
                  <a:pt x="18143" y="66661"/>
                </a:lnTo>
                <a:lnTo>
                  <a:pt x="17655" y="74717"/>
                </a:lnTo>
                <a:lnTo>
                  <a:pt x="20186" y="83112"/>
                </a:lnTo>
                <a:lnTo>
                  <a:pt x="27190" y="104286"/>
                </a:lnTo>
                <a:lnTo>
                  <a:pt x="31701" y="125688"/>
                </a:lnTo>
                <a:lnTo>
                  <a:pt x="33705" y="151737"/>
                </a:lnTo>
                <a:lnTo>
                  <a:pt x="34596" y="187788"/>
                </a:lnTo>
                <a:lnTo>
                  <a:pt x="34833" y="208514"/>
                </a:lnTo>
                <a:lnTo>
                  <a:pt x="33999" y="230269"/>
                </a:lnTo>
                <a:lnTo>
                  <a:pt x="32451" y="252710"/>
                </a:lnTo>
                <a:lnTo>
                  <a:pt x="30428" y="275608"/>
                </a:lnTo>
                <a:lnTo>
                  <a:pt x="29078" y="295834"/>
                </a:lnTo>
                <a:lnTo>
                  <a:pt x="27578" y="331537"/>
                </a:lnTo>
                <a:lnTo>
                  <a:pt x="26187" y="348003"/>
                </a:lnTo>
                <a:lnTo>
                  <a:pt x="24266" y="363941"/>
                </a:lnTo>
                <a:lnTo>
                  <a:pt x="21994" y="379528"/>
                </a:lnTo>
                <a:lnTo>
                  <a:pt x="19487" y="393887"/>
                </a:lnTo>
                <a:lnTo>
                  <a:pt x="14055" y="420426"/>
                </a:lnTo>
                <a:lnTo>
                  <a:pt x="12210" y="434051"/>
                </a:lnTo>
                <a:lnTo>
                  <a:pt x="10980" y="448096"/>
                </a:lnTo>
                <a:lnTo>
                  <a:pt x="10160" y="462420"/>
                </a:lnTo>
                <a:lnTo>
                  <a:pt x="2706" y="550747"/>
                </a:lnTo>
                <a:lnTo>
                  <a:pt x="1668" y="568557"/>
                </a:lnTo>
                <a:lnTo>
                  <a:pt x="975" y="584399"/>
                </a:lnTo>
                <a:lnTo>
                  <a:pt x="206" y="623168"/>
                </a:lnTo>
                <a:lnTo>
                  <a:pt x="0" y="644619"/>
                </a:lnTo>
                <a:lnTo>
                  <a:pt x="856" y="661897"/>
                </a:lnTo>
                <a:lnTo>
                  <a:pt x="2418" y="676391"/>
                </a:lnTo>
                <a:lnTo>
                  <a:pt x="6800" y="700434"/>
                </a:lnTo>
                <a:lnTo>
                  <a:pt x="12055" y="721041"/>
                </a:lnTo>
                <a:lnTo>
                  <a:pt x="20591" y="744637"/>
                </a:lnTo>
                <a:lnTo>
                  <a:pt x="32364" y="770388"/>
                </a:lnTo>
                <a:lnTo>
                  <a:pt x="47219" y="800568"/>
                </a:lnTo>
                <a:lnTo>
                  <a:pt x="51187" y="805550"/>
                </a:lnTo>
                <a:lnTo>
                  <a:pt x="60886" y="813731"/>
                </a:lnTo>
                <a:lnTo>
                  <a:pt x="94994" y="833216"/>
                </a:lnTo>
                <a:lnTo>
                  <a:pt x="117485" y="842256"/>
                </a:lnTo>
                <a:lnTo>
                  <a:pt x="143001" y="846478"/>
                </a:lnTo>
                <a:lnTo>
                  <a:pt x="184426" y="854041"/>
                </a:lnTo>
                <a:lnTo>
                  <a:pt x="215091" y="856254"/>
                </a:lnTo>
                <a:lnTo>
                  <a:pt x="240889" y="856771"/>
                </a:lnTo>
                <a:lnTo>
                  <a:pt x="259674" y="857901"/>
                </a:lnTo>
                <a:lnTo>
                  <a:pt x="307006" y="861803"/>
                </a:lnTo>
                <a:lnTo>
                  <a:pt x="336495" y="862248"/>
                </a:lnTo>
                <a:lnTo>
                  <a:pt x="369053" y="861553"/>
                </a:lnTo>
                <a:lnTo>
                  <a:pt x="432678" y="859126"/>
                </a:lnTo>
                <a:lnTo>
                  <a:pt x="502959" y="857760"/>
                </a:lnTo>
                <a:lnTo>
                  <a:pt x="960813" y="857185"/>
                </a:lnTo>
                <a:lnTo>
                  <a:pt x="982710" y="856193"/>
                </a:lnTo>
                <a:lnTo>
                  <a:pt x="1003261" y="854539"/>
                </a:lnTo>
                <a:lnTo>
                  <a:pt x="1022914" y="852445"/>
                </a:lnTo>
                <a:lnTo>
                  <a:pt x="1050044" y="847471"/>
                </a:lnTo>
                <a:lnTo>
                  <a:pt x="1067724" y="841954"/>
                </a:lnTo>
                <a:lnTo>
                  <a:pt x="1078889" y="836194"/>
                </a:lnTo>
                <a:lnTo>
                  <a:pt x="1082263" y="833269"/>
                </a:lnTo>
                <a:lnTo>
                  <a:pt x="1084513" y="830327"/>
                </a:lnTo>
                <a:lnTo>
                  <a:pt x="1092864" y="808995"/>
                </a:lnTo>
                <a:lnTo>
                  <a:pt x="1095685" y="790457"/>
                </a:lnTo>
                <a:lnTo>
                  <a:pt x="1096938" y="769982"/>
                </a:lnTo>
                <a:lnTo>
                  <a:pt x="1097496" y="750959"/>
                </a:lnTo>
                <a:lnTo>
                  <a:pt x="1097809" y="723515"/>
                </a:lnTo>
                <a:lnTo>
                  <a:pt x="1095236" y="673753"/>
                </a:lnTo>
                <a:lnTo>
                  <a:pt x="1091779" y="611949"/>
                </a:lnTo>
                <a:lnTo>
                  <a:pt x="1090241" y="567944"/>
                </a:lnTo>
                <a:lnTo>
                  <a:pt x="1089376" y="496317"/>
                </a:lnTo>
                <a:lnTo>
                  <a:pt x="1090246" y="463810"/>
                </a:lnTo>
                <a:lnTo>
                  <a:pt x="1093859" y="385357"/>
                </a:lnTo>
                <a:lnTo>
                  <a:pt x="1094228" y="343203"/>
                </a:lnTo>
                <a:lnTo>
                  <a:pt x="1093481" y="300218"/>
                </a:lnTo>
                <a:lnTo>
                  <a:pt x="1089600" y="172542"/>
                </a:lnTo>
                <a:lnTo>
                  <a:pt x="1089274" y="152386"/>
                </a:lnTo>
                <a:lnTo>
                  <a:pt x="1086482" y="136814"/>
                </a:lnTo>
                <a:lnTo>
                  <a:pt x="1076605" y="110647"/>
                </a:lnTo>
                <a:lnTo>
                  <a:pt x="1068028" y="97121"/>
                </a:lnTo>
                <a:lnTo>
                  <a:pt x="1059511" y="90092"/>
                </a:lnTo>
                <a:lnTo>
                  <a:pt x="1037874" y="77496"/>
                </a:lnTo>
                <a:lnTo>
                  <a:pt x="1007362" y="65453"/>
                </a:lnTo>
                <a:lnTo>
                  <a:pt x="963827" y="50541"/>
                </a:lnTo>
                <a:lnTo>
                  <a:pt x="932416" y="41608"/>
                </a:lnTo>
                <a:lnTo>
                  <a:pt x="909611" y="38300"/>
                </a:lnTo>
                <a:lnTo>
                  <a:pt x="885255" y="35838"/>
                </a:lnTo>
                <a:lnTo>
                  <a:pt x="857893" y="31436"/>
                </a:lnTo>
                <a:lnTo>
                  <a:pt x="826550" y="28819"/>
                </a:lnTo>
                <a:lnTo>
                  <a:pt x="809857" y="28120"/>
                </a:lnTo>
                <a:lnTo>
                  <a:pt x="729479" y="27138"/>
                </a:lnTo>
                <a:lnTo>
                  <a:pt x="600025" y="26761"/>
                </a:lnTo>
                <a:lnTo>
                  <a:pt x="580458" y="27741"/>
                </a:lnTo>
                <a:lnTo>
                  <a:pt x="560468" y="29386"/>
                </a:lnTo>
                <a:lnTo>
                  <a:pt x="459520" y="39156"/>
                </a:lnTo>
                <a:lnTo>
                  <a:pt x="435194" y="40966"/>
                </a:lnTo>
                <a:lnTo>
                  <a:pt x="414016" y="42172"/>
                </a:lnTo>
                <a:lnTo>
                  <a:pt x="394937" y="42976"/>
                </a:lnTo>
                <a:lnTo>
                  <a:pt x="365800" y="46515"/>
                </a:lnTo>
                <a:lnTo>
                  <a:pt x="335307" y="51440"/>
                </a:lnTo>
                <a:lnTo>
                  <a:pt x="312129" y="5351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62"/>
          <p:cNvSpPr/>
          <p:nvPr/>
        </p:nvSpPr>
        <p:spPr>
          <a:xfrm>
            <a:off x="5643563" y="1393031"/>
            <a:ext cx="213622" cy="339329"/>
          </a:xfrm>
          <a:custGeom>
            <a:avLst/>
            <a:gdLst/>
            <a:ahLst/>
            <a:cxnLst/>
            <a:rect l="0" t="0" r="0" b="0"/>
            <a:pathLst>
              <a:path w="213622" h="339329">
                <a:moveTo>
                  <a:pt x="17859" y="0"/>
                </a:moveTo>
                <a:lnTo>
                  <a:pt x="27340" y="4741"/>
                </a:lnTo>
                <a:lnTo>
                  <a:pt x="33109" y="6137"/>
                </a:lnTo>
                <a:lnTo>
                  <a:pt x="39932" y="7068"/>
                </a:lnTo>
                <a:lnTo>
                  <a:pt x="47457" y="7689"/>
                </a:lnTo>
                <a:lnTo>
                  <a:pt x="54458" y="9095"/>
                </a:lnTo>
                <a:lnTo>
                  <a:pt x="61110" y="11024"/>
                </a:lnTo>
                <a:lnTo>
                  <a:pt x="67529" y="13303"/>
                </a:lnTo>
                <a:lnTo>
                  <a:pt x="75777" y="15814"/>
                </a:lnTo>
                <a:lnTo>
                  <a:pt x="95525" y="21250"/>
                </a:lnTo>
                <a:lnTo>
                  <a:pt x="105355" y="23096"/>
                </a:lnTo>
                <a:lnTo>
                  <a:pt x="114885" y="24327"/>
                </a:lnTo>
                <a:lnTo>
                  <a:pt x="124215" y="25148"/>
                </a:lnTo>
                <a:lnTo>
                  <a:pt x="133411" y="26687"/>
                </a:lnTo>
                <a:lnTo>
                  <a:pt x="142519" y="28706"/>
                </a:lnTo>
                <a:lnTo>
                  <a:pt x="151567" y="31044"/>
                </a:lnTo>
                <a:lnTo>
                  <a:pt x="159584" y="33594"/>
                </a:lnTo>
                <a:lnTo>
                  <a:pt x="166912" y="36287"/>
                </a:lnTo>
                <a:lnTo>
                  <a:pt x="173782" y="39074"/>
                </a:lnTo>
                <a:lnTo>
                  <a:pt x="180347" y="41925"/>
                </a:lnTo>
                <a:lnTo>
                  <a:pt x="192932" y="47737"/>
                </a:lnTo>
                <a:lnTo>
                  <a:pt x="198075" y="50677"/>
                </a:lnTo>
                <a:lnTo>
                  <a:pt x="202495" y="53628"/>
                </a:lnTo>
                <a:lnTo>
                  <a:pt x="211978" y="60754"/>
                </a:lnTo>
                <a:lnTo>
                  <a:pt x="212756" y="63323"/>
                </a:lnTo>
                <a:lnTo>
                  <a:pt x="213621" y="71469"/>
                </a:lnTo>
                <a:lnTo>
                  <a:pt x="212859" y="74435"/>
                </a:lnTo>
                <a:lnTo>
                  <a:pt x="211359" y="76413"/>
                </a:lnTo>
                <a:lnTo>
                  <a:pt x="209367" y="77731"/>
                </a:lnTo>
                <a:lnTo>
                  <a:pt x="204508" y="84487"/>
                </a:lnTo>
                <a:lnTo>
                  <a:pt x="201823" y="89067"/>
                </a:lnTo>
                <a:lnTo>
                  <a:pt x="198048" y="93113"/>
                </a:lnTo>
                <a:lnTo>
                  <a:pt x="193547" y="96802"/>
                </a:lnTo>
                <a:lnTo>
                  <a:pt x="188563" y="100253"/>
                </a:lnTo>
                <a:lnTo>
                  <a:pt x="182263" y="103547"/>
                </a:lnTo>
                <a:lnTo>
                  <a:pt x="175086" y="106734"/>
                </a:lnTo>
                <a:lnTo>
                  <a:pt x="167326" y="109851"/>
                </a:lnTo>
                <a:lnTo>
                  <a:pt x="158183" y="113914"/>
                </a:lnTo>
                <a:lnTo>
                  <a:pt x="137441" y="123720"/>
                </a:lnTo>
                <a:lnTo>
                  <a:pt x="129330" y="127128"/>
                </a:lnTo>
                <a:lnTo>
                  <a:pt x="122931" y="129401"/>
                </a:lnTo>
                <a:lnTo>
                  <a:pt x="117673" y="130916"/>
                </a:lnTo>
                <a:lnTo>
                  <a:pt x="113175" y="132918"/>
                </a:lnTo>
                <a:lnTo>
                  <a:pt x="109184" y="135245"/>
                </a:lnTo>
                <a:lnTo>
                  <a:pt x="105531" y="137788"/>
                </a:lnTo>
                <a:lnTo>
                  <a:pt x="103096" y="140476"/>
                </a:lnTo>
                <a:lnTo>
                  <a:pt x="101473" y="143260"/>
                </a:lnTo>
                <a:lnTo>
                  <a:pt x="100391" y="146108"/>
                </a:lnTo>
                <a:lnTo>
                  <a:pt x="100662" y="149000"/>
                </a:lnTo>
                <a:lnTo>
                  <a:pt x="101834" y="151919"/>
                </a:lnTo>
                <a:lnTo>
                  <a:pt x="108225" y="160768"/>
                </a:lnTo>
                <a:lnTo>
                  <a:pt x="114576" y="167695"/>
                </a:lnTo>
                <a:lnTo>
                  <a:pt x="124014" y="177388"/>
                </a:lnTo>
                <a:lnTo>
                  <a:pt x="129308" y="181759"/>
                </a:lnTo>
                <a:lnTo>
                  <a:pt x="134823" y="185665"/>
                </a:lnTo>
                <a:lnTo>
                  <a:pt x="140484" y="189261"/>
                </a:lnTo>
                <a:lnTo>
                  <a:pt x="148226" y="193643"/>
                </a:lnTo>
                <a:lnTo>
                  <a:pt x="167411" y="203803"/>
                </a:lnTo>
                <a:lnTo>
                  <a:pt x="177092" y="210283"/>
                </a:lnTo>
                <a:lnTo>
                  <a:pt x="186522" y="217579"/>
                </a:lnTo>
                <a:lnTo>
                  <a:pt x="195786" y="225420"/>
                </a:lnTo>
                <a:lnTo>
                  <a:pt x="201961" y="231640"/>
                </a:lnTo>
                <a:lnTo>
                  <a:pt x="206078" y="236778"/>
                </a:lnTo>
                <a:lnTo>
                  <a:pt x="210652" y="245133"/>
                </a:lnTo>
                <a:lnTo>
                  <a:pt x="212686" y="252154"/>
                </a:lnTo>
                <a:lnTo>
                  <a:pt x="212235" y="255415"/>
                </a:lnTo>
                <a:lnTo>
                  <a:pt x="210944" y="258582"/>
                </a:lnTo>
                <a:lnTo>
                  <a:pt x="205869" y="265738"/>
                </a:lnTo>
                <a:lnTo>
                  <a:pt x="201739" y="270424"/>
                </a:lnTo>
                <a:lnTo>
                  <a:pt x="197000" y="275533"/>
                </a:lnTo>
                <a:lnTo>
                  <a:pt x="191856" y="279931"/>
                </a:lnTo>
                <a:lnTo>
                  <a:pt x="186443" y="283855"/>
                </a:lnTo>
                <a:lnTo>
                  <a:pt x="180850" y="287463"/>
                </a:lnTo>
                <a:lnTo>
                  <a:pt x="174144" y="290861"/>
                </a:lnTo>
                <a:lnTo>
                  <a:pt x="166697" y="294118"/>
                </a:lnTo>
                <a:lnTo>
                  <a:pt x="158757" y="297282"/>
                </a:lnTo>
                <a:lnTo>
                  <a:pt x="141996" y="303443"/>
                </a:lnTo>
                <a:lnTo>
                  <a:pt x="106983" y="315483"/>
                </a:lnTo>
                <a:lnTo>
                  <a:pt x="99102" y="318471"/>
                </a:lnTo>
                <a:lnTo>
                  <a:pt x="91865" y="321454"/>
                </a:lnTo>
                <a:lnTo>
                  <a:pt x="85056" y="324436"/>
                </a:lnTo>
                <a:lnTo>
                  <a:pt x="75556" y="327416"/>
                </a:lnTo>
                <a:lnTo>
                  <a:pt x="64261" y="330394"/>
                </a:lnTo>
                <a:lnTo>
                  <a:pt x="51770" y="333372"/>
                </a:lnTo>
                <a:lnTo>
                  <a:pt x="40466" y="335358"/>
                </a:lnTo>
                <a:lnTo>
                  <a:pt x="29954" y="336681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63"/>
          <p:cNvSpPr/>
          <p:nvPr/>
        </p:nvSpPr>
        <p:spPr>
          <a:xfrm>
            <a:off x="5991820" y="1437680"/>
            <a:ext cx="196454" cy="285751"/>
          </a:xfrm>
          <a:custGeom>
            <a:avLst/>
            <a:gdLst/>
            <a:ahLst/>
            <a:cxnLst/>
            <a:rect l="0" t="0" r="0" b="0"/>
            <a:pathLst>
              <a:path w="196454" h="285751">
                <a:moveTo>
                  <a:pt x="196453" y="0"/>
                </a:moveTo>
                <a:lnTo>
                  <a:pt x="196453" y="14221"/>
                </a:lnTo>
                <a:lnTo>
                  <a:pt x="195462" y="20395"/>
                </a:lnTo>
                <a:lnTo>
                  <a:pt x="193808" y="26495"/>
                </a:lnTo>
                <a:lnTo>
                  <a:pt x="191713" y="32546"/>
                </a:lnTo>
                <a:lnTo>
                  <a:pt x="190317" y="38564"/>
                </a:lnTo>
                <a:lnTo>
                  <a:pt x="189386" y="44561"/>
                </a:lnTo>
                <a:lnTo>
                  <a:pt x="188765" y="50543"/>
                </a:lnTo>
                <a:lnTo>
                  <a:pt x="186367" y="56516"/>
                </a:lnTo>
                <a:lnTo>
                  <a:pt x="182784" y="62482"/>
                </a:lnTo>
                <a:lnTo>
                  <a:pt x="178410" y="68443"/>
                </a:lnTo>
                <a:lnTo>
                  <a:pt x="172519" y="77379"/>
                </a:lnTo>
                <a:lnTo>
                  <a:pt x="137886" y="131984"/>
                </a:lnTo>
                <a:lnTo>
                  <a:pt x="131611" y="140575"/>
                </a:lnTo>
                <a:lnTo>
                  <a:pt x="125444" y="148287"/>
                </a:lnTo>
                <a:lnTo>
                  <a:pt x="119348" y="155412"/>
                </a:lnTo>
                <a:lnTo>
                  <a:pt x="113300" y="163139"/>
                </a:lnTo>
                <a:lnTo>
                  <a:pt x="107284" y="171267"/>
                </a:lnTo>
                <a:lnTo>
                  <a:pt x="101288" y="179662"/>
                </a:lnTo>
                <a:lnTo>
                  <a:pt x="95307" y="187244"/>
                </a:lnTo>
                <a:lnTo>
                  <a:pt x="89335" y="194282"/>
                </a:lnTo>
                <a:lnTo>
                  <a:pt x="83370" y="200959"/>
                </a:lnTo>
                <a:lnTo>
                  <a:pt x="78400" y="207394"/>
                </a:lnTo>
                <a:lnTo>
                  <a:pt x="74095" y="213669"/>
                </a:lnTo>
                <a:lnTo>
                  <a:pt x="70233" y="219837"/>
                </a:lnTo>
                <a:lnTo>
                  <a:pt x="65674" y="225933"/>
                </a:lnTo>
                <a:lnTo>
                  <a:pt x="60650" y="231981"/>
                </a:lnTo>
                <a:lnTo>
                  <a:pt x="55317" y="237998"/>
                </a:lnTo>
                <a:lnTo>
                  <a:pt x="50768" y="243993"/>
                </a:lnTo>
                <a:lnTo>
                  <a:pt x="46744" y="249975"/>
                </a:lnTo>
                <a:lnTo>
                  <a:pt x="43069" y="255946"/>
                </a:lnTo>
                <a:lnTo>
                  <a:pt x="38634" y="260920"/>
                </a:lnTo>
                <a:lnTo>
                  <a:pt x="33694" y="265228"/>
                </a:lnTo>
                <a:lnTo>
                  <a:pt x="28416" y="269092"/>
                </a:lnTo>
                <a:lnTo>
                  <a:pt x="23905" y="272660"/>
                </a:lnTo>
                <a:lnTo>
                  <a:pt x="19906" y="276031"/>
                </a:lnTo>
                <a:lnTo>
                  <a:pt x="16247" y="279271"/>
                </a:lnTo>
                <a:lnTo>
                  <a:pt x="12816" y="281430"/>
                </a:lnTo>
                <a:lnTo>
                  <a:pt x="9536" y="28287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64"/>
          <p:cNvSpPr/>
          <p:nvPr/>
        </p:nvSpPr>
        <p:spPr>
          <a:xfrm>
            <a:off x="6045398" y="1464469"/>
            <a:ext cx="196455" cy="267891"/>
          </a:xfrm>
          <a:custGeom>
            <a:avLst/>
            <a:gdLst/>
            <a:ahLst/>
            <a:cxnLst/>
            <a:rect l="0" t="0" r="0" b="0"/>
            <a:pathLst>
              <a:path w="196455" h="267891">
                <a:moveTo>
                  <a:pt x="0" y="0"/>
                </a:moveTo>
                <a:lnTo>
                  <a:pt x="9482" y="4740"/>
                </a:lnTo>
                <a:lnTo>
                  <a:pt x="15251" y="9113"/>
                </a:lnTo>
                <a:lnTo>
                  <a:pt x="22074" y="15005"/>
                </a:lnTo>
                <a:lnTo>
                  <a:pt x="36600" y="28497"/>
                </a:lnTo>
                <a:lnTo>
                  <a:pt x="55934" y="47249"/>
                </a:lnTo>
                <a:lnTo>
                  <a:pt x="68185" y="59364"/>
                </a:lnTo>
                <a:lnTo>
                  <a:pt x="74231" y="66365"/>
                </a:lnTo>
                <a:lnTo>
                  <a:pt x="80245" y="74009"/>
                </a:lnTo>
                <a:lnTo>
                  <a:pt x="86239" y="82081"/>
                </a:lnTo>
                <a:lnTo>
                  <a:pt x="95195" y="95401"/>
                </a:lnTo>
                <a:lnTo>
                  <a:pt x="118378" y="131366"/>
                </a:lnTo>
                <a:lnTo>
                  <a:pt x="127536" y="146116"/>
                </a:lnTo>
                <a:lnTo>
                  <a:pt x="134633" y="157934"/>
                </a:lnTo>
                <a:lnTo>
                  <a:pt x="140357" y="167797"/>
                </a:lnTo>
                <a:lnTo>
                  <a:pt x="152009" y="186694"/>
                </a:lnTo>
                <a:lnTo>
                  <a:pt x="157895" y="195900"/>
                </a:lnTo>
                <a:lnTo>
                  <a:pt x="162810" y="205014"/>
                </a:lnTo>
                <a:lnTo>
                  <a:pt x="167079" y="214067"/>
                </a:lnTo>
                <a:lnTo>
                  <a:pt x="170918" y="223078"/>
                </a:lnTo>
                <a:lnTo>
                  <a:pt x="174468" y="230078"/>
                </a:lnTo>
                <a:lnTo>
                  <a:pt x="177828" y="235737"/>
                </a:lnTo>
                <a:lnTo>
                  <a:pt x="181060" y="240502"/>
                </a:lnTo>
                <a:lnTo>
                  <a:pt x="184207" y="245662"/>
                </a:lnTo>
                <a:lnTo>
                  <a:pt x="187297" y="251087"/>
                </a:lnTo>
                <a:lnTo>
                  <a:pt x="196454" y="2678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65"/>
          <p:cNvSpPr/>
          <p:nvPr/>
        </p:nvSpPr>
        <p:spPr>
          <a:xfrm>
            <a:off x="6278200" y="1357313"/>
            <a:ext cx="222448" cy="365703"/>
          </a:xfrm>
          <a:custGeom>
            <a:avLst/>
            <a:gdLst/>
            <a:ahLst/>
            <a:cxnLst/>
            <a:rect l="0" t="0" r="0" b="0"/>
            <a:pathLst>
              <a:path w="222448" h="365703">
                <a:moveTo>
                  <a:pt x="79738" y="0"/>
                </a:moveTo>
                <a:lnTo>
                  <a:pt x="128207" y="0"/>
                </a:lnTo>
                <a:lnTo>
                  <a:pt x="134871" y="992"/>
                </a:lnTo>
                <a:lnTo>
                  <a:pt x="141298" y="2645"/>
                </a:lnTo>
                <a:lnTo>
                  <a:pt x="147566" y="4740"/>
                </a:lnTo>
                <a:lnTo>
                  <a:pt x="153730" y="7129"/>
                </a:lnTo>
                <a:lnTo>
                  <a:pt x="159824" y="9713"/>
                </a:lnTo>
                <a:lnTo>
                  <a:pt x="165871" y="12428"/>
                </a:lnTo>
                <a:lnTo>
                  <a:pt x="170894" y="15231"/>
                </a:lnTo>
                <a:lnTo>
                  <a:pt x="175235" y="18091"/>
                </a:lnTo>
                <a:lnTo>
                  <a:pt x="179122" y="20990"/>
                </a:lnTo>
                <a:lnTo>
                  <a:pt x="183697" y="23915"/>
                </a:lnTo>
                <a:lnTo>
                  <a:pt x="188732" y="26858"/>
                </a:lnTo>
                <a:lnTo>
                  <a:pt x="194072" y="29811"/>
                </a:lnTo>
                <a:lnTo>
                  <a:pt x="198625" y="32772"/>
                </a:lnTo>
                <a:lnTo>
                  <a:pt x="202652" y="35739"/>
                </a:lnTo>
                <a:lnTo>
                  <a:pt x="206329" y="38709"/>
                </a:lnTo>
                <a:lnTo>
                  <a:pt x="213060" y="44654"/>
                </a:lnTo>
                <a:lnTo>
                  <a:pt x="216244" y="47629"/>
                </a:lnTo>
                <a:lnTo>
                  <a:pt x="218367" y="51596"/>
                </a:lnTo>
                <a:lnTo>
                  <a:pt x="220726" y="61296"/>
                </a:lnTo>
                <a:lnTo>
                  <a:pt x="221774" y="72221"/>
                </a:lnTo>
                <a:lnTo>
                  <a:pt x="222240" y="82700"/>
                </a:lnTo>
                <a:lnTo>
                  <a:pt x="222447" y="90664"/>
                </a:lnTo>
                <a:lnTo>
                  <a:pt x="219893" y="100157"/>
                </a:lnTo>
                <a:lnTo>
                  <a:pt x="215451" y="109998"/>
                </a:lnTo>
                <a:lnTo>
                  <a:pt x="210169" y="117680"/>
                </a:lnTo>
                <a:lnTo>
                  <a:pt x="206379" y="122109"/>
                </a:lnTo>
                <a:lnTo>
                  <a:pt x="201869" y="127047"/>
                </a:lnTo>
                <a:lnTo>
                  <a:pt x="196877" y="132322"/>
                </a:lnTo>
                <a:lnTo>
                  <a:pt x="191565" y="136832"/>
                </a:lnTo>
                <a:lnTo>
                  <a:pt x="186039" y="140831"/>
                </a:lnTo>
                <a:lnTo>
                  <a:pt x="180371" y="144488"/>
                </a:lnTo>
                <a:lnTo>
                  <a:pt x="174608" y="148911"/>
                </a:lnTo>
                <a:lnTo>
                  <a:pt x="168781" y="153844"/>
                </a:lnTo>
                <a:lnTo>
                  <a:pt x="162912" y="159118"/>
                </a:lnTo>
                <a:lnTo>
                  <a:pt x="156023" y="164617"/>
                </a:lnTo>
                <a:lnTo>
                  <a:pt x="148454" y="170268"/>
                </a:lnTo>
                <a:lnTo>
                  <a:pt x="140431" y="176020"/>
                </a:lnTo>
                <a:lnTo>
                  <a:pt x="130122" y="182831"/>
                </a:lnTo>
                <a:lnTo>
                  <a:pt x="105438" y="198336"/>
                </a:lnTo>
                <a:lnTo>
                  <a:pt x="92903" y="207630"/>
                </a:lnTo>
                <a:lnTo>
                  <a:pt x="80577" y="217795"/>
                </a:lnTo>
                <a:lnTo>
                  <a:pt x="68391" y="228540"/>
                </a:lnTo>
                <a:lnTo>
                  <a:pt x="46914" y="248417"/>
                </a:lnTo>
                <a:lnTo>
                  <a:pt x="37019" y="257885"/>
                </a:lnTo>
                <a:lnTo>
                  <a:pt x="29430" y="266181"/>
                </a:lnTo>
                <a:lnTo>
                  <a:pt x="23379" y="273696"/>
                </a:lnTo>
                <a:lnTo>
                  <a:pt x="18353" y="280690"/>
                </a:lnTo>
                <a:lnTo>
                  <a:pt x="14010" y="286345"/>
                </a:lnTo>
                <a:lnTo>
                  <a:pt x="10122" y="291108"/>
                </a:lnTo>
                <a:lnTo>
                  <a:pt x="4149" y="299045"/>
                </a:lnTo>
                <a:lnTo>
                  <a:pt x="1494" y="305880"/>
                </a:lnTo>
                <a:lnTo>
                  <a:pt x="314" y="314871"/>
                </a:lnTo>
                <a:lnTo>
                  <a:pt x="0" y="320047"/>
                </a:lnTo>
                <a:lnTo>
                  <a:pt x="782" y="324489"/>
                </a:lnTo>
                <a:lnTo>
                  <a:pt x="4297" y="332071"/>
                </a:lnTo>
                <a:lnTo>
                  <a:pt x="9167" y="338748"/>
                </a:lnTo>
                <a:lnTo>
                  <a:pt x="11855" y="341918"/>
                </a:lnTo>
                <a:lnTo>
                  <a:pt x="15631" y="345023"/>
                </a:lnTo>
                <a:lnTo>
                  <a:pt x="20132" y="348086"/>
                </a:lnTo>
                <a:lnTo>
                  <a:pt x="25118" y="351119"/>
                </a:lnTo>
                <a:lnTo>
                  <a:pt x="30427" y="353142"/>
                </a:lnTo>
                <a:lnTo>
                  <a:pt x="35949" y="354490"/>
                </a:lnTo>
                <a:lnTo>
                  <a:pt x="41615" y="355389"/>
                </a:lnTo>
                <a:lnTo>
                  <a:pt x="49362" y="356981"/>
                </a:lnTo>
                <a:lnTo>
                  <a:pt x="68553" y="361395"/>
                </a:lnTo>
                <a:lnTo>
                  <a:pt x="77242" y="362969"/>
                </a:lnTo>
                <a:lnTo>
                  <a:pt x="85019" y="364018"/>
                </a:lnTo>
                <a:lnTo>
                  <a:pt x="92189" y="364718"/>
                </a:lnTo>
                <a:lnTo>
                  <a:pt x="98952" y="365184"/>
                </a:lnTo>
                <a:lnTo>
                  <a:pt x="105446" y="365495"/>
                </a:lnTo>
                <a:lnTo>
                  <a:pt x="111759" y="365702"/>
                </a:lnTo>
                <a:lnTo>
                  <a:pt x="116960" y="364848"/>
                </a:lnTo>
                <a:lnTo>
                  <a:pt x="121420" y="363286"/>
                </a:lnTo>
                <a:lnTo>
                  <a:pt x="125385" y="361253"/>
                </a:lnTo>
                <a:lnTo>
                  <a:pt x="130014" y="359898"/>
                </a:lnTo>
                <a:lnTo>
                  <a:pt x="135083" y="358994"/>
                </a:lnTo>
                <a:lnTo>
                  <a:pt x="140447" y="358392"/>
                </a:lnTo>
                <a:lnTo>
                  <a:pt x="145015" y="356998"/>
                </a:lnTo>
                <a:lnTo>
                  <a:pt x="149053" y="355077"/>
                </a:lnTo>
                <a:lnTo>
                  <a:pt x="152737" y="352804"/>
                </a:lnTo>
                <a:lnTo>
                  <a:pt x="155193" y="350296"/>
                </a:lnTo>
                <a:lnTo>
                  <a:pt x="156830" y="347632"/>
                </a:lnTo>
                <a:lnTo>
                  <a:pt x="157922" y="344864"/>
                </a:lnTo>
                <a:lnTo>
                  <a:pt x="161781" y="339142"/>
                </a:lnTo>
                <a:lnTo>
                  <a:pt x="164198" y="336227"/>
                </a:lnTo>
                <a:lnTo>
                  <a:pt x="165811" y="332300"/>
                </a:lnTo>
                <a:lnTo>
                  <a:pt x="167602" y="322644"/>
                </a:lnTo>
                <a:lnTo>
                  <a:pt x="168397" y="314384"/>
                </a:lnTo>
                <a:lnTo>
                  <a:pt x="168751" y="306414"/>
                </a:lnTo>
                <a:lnTo>
                  <a:pt x="168908" y="296256"/>
                </a:lnTo>
                <a:lnTo>
                  <a:pt x="166333" y="285128"/>
                </a:lnTo>
                <a:lnTo>
                  <a:pt x="164257" y="279382"/>
                </a:lnTo>
                <a:lnTo>
                  <a:pt x="161881" y="273567"/>
                </a:lnTo>
                <a:lnTo>
                  <a:pt x="159304" y="267706"/>
                </a:lnTo>
                <a:lnTo>
                  <a:pt x="156594" y="261814"/>
                </a:lnTo>
                <a:lnTo>
                  <a:pt x="133819" y="206118"/>
                </a:lnTo>
                <a:lnTo>
                  <a:pt x="118326" y="165029"/>
                </a:lnTo>
                <a:lnTo>
                  <a:pt x="111417" y="145738"/>
                </a:lnTo>
                <a:lnTo>
                  <a:pt x="106810" y="127916"/>
                </a:lnTo>
                <a:lnTo>
                  <a:pt x="103739" y="111074"/>
                </a:lnTo>
                <a:lnTo>
                  <a:pt x="101692" y="94885"/>
                </a:lnTo>
                <a:lnTo>
                  <a:pt x="100327" y="82108"/>
                </a:lnTo>
                <a:lnTo>
                  <a:pt x="99417" y="71606"/>
                </a:lnTo>
                <a:lnTo>
                  <a:pt x="98811" y="62620"/>
                </a:lnTo>
                <a:lnTo>
                  <a:pt x="100390" y="53653"/>
                </a:lnTo>
                <a:lnTo>
                  <a:pt x="115456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66"/>
          <p:cNvSpPr/>
          <p:nvPr/>
        </p:nvSpPr>
        <p:spPr>
          <a:xfrm>
            <a:off x="852105" y="2229778"/>
            <a:ext cx="389123" cy="502707"/>
          </a:xfrm>
          <a:custGeom>
            <a:avLst/>
            <a:gdLst/>
            <a:ahLst/>
            <a:cxnLst/>
            <a:rect l="0" t="0" r="0" b="0"/>
            <a:pathLst>
              <a:path w="389123" h="502707">
                <a:moveTo>
                  <a:pt x="5145" y="466988"/>
                </a:moveTo>
                <a:lnTo>
                  <a:pt x="0" y="466988"/>
                </a:lnTo>
                <a:lnTo>
                  <a:pt x="5145" y="466988"/>
                </a:lnTo>
                <a:lnTo>
                  <a:pt x="5145" y="419976"/>
                </a:lnTo>
                <a:lnTo>
                  <a:pt x="7791" y="411036"/>
                </a:lnTo>
                <a:lnTo>
                  <a:pt x="12274" y="398464"/>
                </a:lnTo>
                <a:lnTo>
                  <a:pt x="14859" y="389555"/>
                </a:lnTo>
                <a:lnTo>
                  <a:pt x="17574" y="379647"/>
                </a:lnTo>
                <a:lnTo>
                  <a:pt x="19384" y="371058"/>
                </a:lnTo>
                <a:lnTo>
                  <a:pt x="21395" y="356222"/>
                </a:lnTo>
                <a:lnTo>
                  <a:pt x="24935" y="343014"/>
                </a:lnTo>
                <a:lnTo>
                  <a:pt x="30808" y="327552"/>
                </a:lnTo>
                <a:lnTo>
                  <a:pt x="40032" y="304144"/>
                </a:lnTo>
                <a:lnTo>
                  <a:pt x="53393" y="266620"/>
                </a:lnTo>
                <a:lnTo>
                  <a:pt x="61123" y="244113"/>
                </a:lnTo>
                <a:lnTo>
                  <a:pt x="68260" y="226131"/>
                </a:lnTo>
                <a:lnTo>
                  <a:pt x="75003" y="211167"/>
                </a:lnTo>
                <a:lnTo>
                  <a:pt x="148966" y="63260"/>
                </a:lnTo>
                <a:lnTo>
                  <a:pt x="153611" y="54961"/>
                </a:lnTo>
                <a:lnTo>
                  <a:pt x="158693" y="46451"/>
                </a:lnTo>
                <a:lnTo>
                  <a:pt x="164065" y="37802"/>
                </a:lnTo>
                <a:lnTo>
                  <a:pt x="172680" y="22900"/>
                </a:lnTo>
                <a:lnTo>
                  <a:pt x="178824" y="10654"/>
                </a:lnTo>
                <a:lnTo>
                  <a:pt x="182282" y="167"/>
                </a:lnTo>
                <a:lnTo>
                  <a:pt x="182768" y="0"/>
                </a:lnTo>
                <a:lnTo>
                  <a:pt x="188422" y="11970"/>
                </a:lnTo>
                <a:lnTo>
                  <a:pt x="190781" y="22002"/>
                </a:lnTo>
                <a:lnTo>
                  <a:pt x="191410" y="27456"/>
                </a:lnTo>
                <a:lnTo>
                  <a:pt x="193814" y="38037"/>
                </a:lnTo>
                <a:lnTo>
                  <a:pt x="201777" y="68314"/>
                </a:lnTo>
                <a:lnTo>
                  <a:pt x="204694" y="81151"/>
                </a:lnTo>
                <a:lnTo>
                  <a:pt x="206638" y="91693"/>
                </a:lnTo>
                <a:lnTo>
                  <a:pt x="207935" y="100705"/>
                </a:lnTo>
                <a:lnTo>
                  <a:pt x="209791" y="109690"/>
                </a:lnTo>
                <a:lnTo>
                  <a:pt x="212021" y="118657"/>
                </a:lnTo>
                <a:lnTo>
                  <a:pt x="214500" y="127611"/>
                </a:lnTo>
                <a:lnTo>
                  <a:pt x="219129" y="139533"/>
                </a:lnTo>
                <a:lnTo>
                  <a:pt x="225192" y="153434"/>
                </a:lnTo>
                <a:lnTo>
                  <a:pt x="232210" y="168655"/>
                </a:lnTo>
                <a:lnTo>
                  <a:pt x="238873" y="185748"/>
                </a:lnTo>
                <a:lnTo>
                  <a:pt x="245300" y="204088"/>
                </a:lnTo>
                <a:lnTo>
                  <a:pt x="251569" y="223260"/>
                </a:lnTo>
                <a:lnTo>
                  <a:pt x="258724" y="242987"/>
                </a:lnTo>
                <a:lnTo>
                  <a:pt x="274612" y="283427"/>
                </a:lnTo>
                <a:lnTo>
                  <a:pt x="283017" y="302942"/>
                </a:lnTo>
                <a:lnTo>
                  <a:pt x="307081" y="355874"/>
                </a:lnTo>
                <a:lnTo>
                  <a:pt x="312600" y="369099"/>
                </a:lnTo>
                <a:lnTo>
                  <a:pt x="317271" y="380892"/>
                </a:lnTo>
                <a:lnTo>
                  <a:pt x="322370" y="391732"/>
                </a:lnTo>
                <a:lnTo>
                  <a:pt x="327753" y="401934"/>
                </a:lnTo>
                <a:lnTo>
                  <a:pt x="333326" y="411713"/>
                </a:lnTo>
                <a:lnTo>
                  <a:pt x="389122" y="5027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67"/>
          <p:cNvSpPr/>
          <p:nvPr/>
        </p:nvSpPr>
        <p:spPr>
          <a:xfrm>
            <a:off x="892969" y="2553891"/>
            <a:ext cx="294680" cy="26790"/>
          </a:xfrm>
          <a:custGeom>
            <a:avLst/>
            <a:gdLst/>
            <a:ahLst/>
            <a:cxnLst/>
            <a:rect l="0" t="0" r="0" b="0"/>
            <a:pathLst>
              <a:path w="294680" h="26790">
                <a:moveTo>
                  <a:pt x="0" y="26789"/>
                </a:moveTo>
                <a:lnTo>
                  <a:pt x="9481" y="17308"/>
                </a:lnTo>
                <a:lnTo>
                  <a:pt x="15250" y="14515"/>
                </a:lnTo>
                <a:lnTo>
                  <a:pt x="22073" y="12653"/>
                </a:lnTo>
                <a:lnTo>
                  <a:pt x="29598" y="11412"/>
                </a:lnTo>
                <a:lnTo>
                  <a:pt x="37591" y="9592"/>
                </a:lnTo>
                <a:lnTo>
                  <a:pt x="45897" y="7387"/>
                </a:lnTo>
                <a:lnTo>
                  <a:pt x="54410" y="4925"/>
                </a:lnTo>
                <a:lnTo>
                  <a:pt x="65047" y="3283"/>
                </a:lnTo>
                <a:lnTo>
                  <a:pt x="77099" y="2188"/>
                </a:lnTo>
                <a:lnTo>
                  <a:pt x="90094" y="1459"/>
                </a:lnTo>
                <a:lnTo>
                  <a:pt x="120409" y="648"/>
                </a:lnTo>
                <a:lnTo>
                  <a:pt x="29467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68"/>
          <p:cNvSpPr/>
          <p:nvPr/>
        </p:nvSpPr>
        <p:spPr>
          <a:xfrm>
            <a:off x="1384912" y="2562820"/>
            <a:ext cx="222372" cy="168156"/>
          </a:xfrm>
          <a:custGeom>
            <a:avLst/>
            <a:gdLst/>
            <a:ahLst/>
            <a:cxnLst/>
            <a:rect l="0" t="0" r="0" b="0"/>
            <a:pathLst>
              <a:path w="222372" h="168156">
                <a:moveTo>
                  <a:pt x="79557" y="8930"/>
                </a:moveTo>
                <a:lnTo>
                  <a:pt x="49958" y="38528"/>
                </a:lnTo>
                <a:lnTo>
                  <a:pt x="41965" y="47514"/>
                </a:lnTo>
                <a:lnTo>
                  <a:pt x="33660" y="57473"/>
                </a:lnTo>
                <a:lnTo>
                  <a:pt x="25146" y="68081"/>
                </a:lnTo>
                <a:lnTo>
                  <a:pt x="18478" y="77137"/>
                </a:lnTo>
                <a:lnTo>
                  <a:pt x="13041" y="85159"/>
                </a:lnTo>
                <a:lnTo>
                  <a:pt x="8424" y="92492"/>
                </a:lnTo>
                <a:lnTo>
                  <a:pt x="5346" y="99364"/>
                </a:lnTo>
                <a:lnTo>
                  <a:pt x="3294" y="105930"/>
                </a:lnTo>
                <a:lnTo>
                  <a:pt x="1926" y="112292"/>
                </a:lnTo>
                <a:lnTo>
                  <a:pt x="1014" y="117526"/>
                </a:lnTo>
                <a:lnTo>
                  <a:pt x="406" y="122007"/>
                </a:lnTo>
                <a:lnTo>
                  <a:pt x="0" y="125987"/>
                </a:lnTo>
                <a:lnTo>
                  <a:pt x="1715" y="129632"/>
                </a:lnTo>
                <a:lnTo>
                  <a:pt x="4842" y="133054"/>
                </a:lnTo>
                <a:lnTo>
                  <a:pt x="8911" y="136328"/>
                </a:lnTo>
                <a:lnTo>
                  <a:pt x="13608" y="140495"/>
                </a:lnTo>
                <a:lnTo>
                  <a:pt x="24119" y="150416"/>
                </a:lnTo>
                <a:lnTo>
                  <a:pt x="28707" y="153856"/>
                </a:lnTo>
                <a:lnTo>
                  <a:pt x="32759" y="156149"/>
                </a:lnTo>
                <a:lnTo>
                  <a:pt x="36452" y="157677"/>
                </a:lnTo>
                <a:lnTo>
                  <a:pt x="41890" y="159689"/>
                </a:lnTo>
                <a:lnTo>
                  <a:pt x="55871" y="164569"/>
                </a:lnTo>
                <a:lnTo>
                  <a:pt x="63766" y="166267"/>
                </a:lnTo>
                <a:lnTo>
                  <a:pt x="72006" y="167400"/>
                </a:lnTo>
                <a:lnTo>
                  <a:pt x="80476" y="168155"/>
                </a:lnTo>
                <a:lnTo>
                  <a:pt x="89099" y="167666"/>
                </a:lnTo>
                <a:lnTo>
                  <a:pt x="97825" y="166348"/>
                </a:lnTo>
                <a:lnTo>
                  <a:pt x="106618" y="164477"/>
                </a:lnTo>
                <a:lnTo>
                  <a:pt x="115457" y="162237"/>
                </a:lnTo>
                <a:lnTo>
                  <a:pt x="124326" y="159752"/>
                </a:lnTo>
                <a:lnTo>
                  <a:pt x="142118" y="154345"/>
                </a:lnTo>
                <a:lnTo>
                  <a:pt x="159948" y="148634"/>
                </a:lnTo>
                <a:lnTo>
                  <a:pt x="167877" y="144730"/>
                </a:lnTo>
                <a:lnTo>
                  <a:pt x="175148" y="140143"/>
                </a:lnTo>
                <a:lnTo>
                  <a:pt x="181980" y="135101"/>
                </a:lnTo>
                <a:lnTo>
                  <a:pt x="188518" y="130747"/>
                </a:lnTo>
                <a:lnTo>
                  <a:pt x="194862" y="126852"/>
                </a:lnTo>
                <a:lnTo>
                  <a:pt x="201075" y="123264"/>
                </a:lnTo>
                <a:lnTo>
                  <a:pt x="206210" y="118887"/>
                </a:lnTo>
                <a:lnTo>
                  <a:pt x="210625" y="113984"/>
                </a:lnTo>
                <a:lnTo>
                  <a:pt x="214561" y="108732"/>
                </a:lnTo>
                <a:lnTo>
                  <a:pt x="217184" y="104238"/>
                </a:lnTo>
                <a:lnTo>
                  <a:pt x="218933" y="100250"/>
                </a:lnTo>
                <a:lnTo>
                  <a:pt x="220100" y="96599"/>
                </a:lnTo>
                <a:lnTo>
                  <a:pt x="220877" y="92181"/>
                </a:lnTo>
                <a:lnTo>
                  <a:pt x="221395" y="87251"/>
                </a:lnTo>
                <a:lnTo>
                  <a:pt x="221741" y="81980"/>
                </a:lnTo>
                <a:lnTo>
                  <a:pt x="221971" y="76481"/>
                </a:lnTo>
                <a:lnTo>
                  <a:pt x="222295" y="60254"/>
                </a:lnTo>
                <a:lnTo>
                  <a:pt x="222371" y="52246"/>
                </a:lnTo>
                <a:lnTo>
                  <a:pt x="221399" y="47729"/>
                </a:lnTo>
                <a:lnTo>
                  <a:pt x="219759" y="42734"/>
                </a:lnTo>
                <a:lnTo>
                  <a:pt x="217673" y="37419"/>
                </a:lnTo>
                <a:lnTo>
                  <a:pt x="214299" y="32884"/>
                </a:lnTo>
                <a:lnTo>
                  <a:pt x="210064" y="28868"/>
                </a:lnTo>
                <a:lnTo>
                  <a:pt x="205257" y="25198"/>
                </a:lnTo>
                <a:lnTo>
                  <a:pt x="201060" y="21760"/>
                </a:lnTo>
                <a:lnTo>
                  <a:pt x="197270" y="18476"/>
                </a:lnTo>
                <a:lnTo>
                  <a:pt x="193751" y="15294"/>
                </a:lnTo>
                <a:lnTo>
                  <a:pt x="189421" y="12180"/>
                </a:lnTo>
                <a:lnTo>
                  <a:pt x="184549" y="9112"/>
                </a:lnTo>
                <a:lnTo>
                  <a:pt x="179317" y="6075"/>
                </a:lnTo>
                <a:lnTo>
                  <a:pt x="174837" y="4050"/>
                </a:lnTo>
                <a:lnTo>
                  <a:pt x="170858" y="2700"/>
                </a:lnTo>
                <a:lnTo>
                  <a:pt x="15099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69"/>
          <p:cNvSpPr/>
          <p:nvPr/>
        </p:nvSpPr>
        <p:spPr>
          <a:xfrm>
            <a:off x="932473" y="2956347"/>
            <a:ext cx="255176" cy="356568"/>
          </a:xfrm>
          <a:custGeom>
            <a:avLst/>
            <a:gdLst/>
            <a:ahLst/>
            <a:cxnLst/>
            <a:rect l="0" t="0" r="0" b="0"/>
            <a:pathLst>
              <a:path w="255176" h="356568">
                <a:moveTo>
                  <a:pt x="5144" y="356567"/>
                </a:moveTo>
                <a:lnTo>
                  <a:pt x="404" y="347086"/>
                </a:lnTo>
                <a:lnTo>
                  <a:pt x="0" y="342309"/>
                </a:lnTo>
                <a:lnTo>
                  <a:pt x="2196" y="331709"/>
                </a:lnTo>
                <a:lnTo>
                  <a:pt x="6480" y="317738"/>
                </a:lnTo>
                <a:lnTo>
                  <a:pt x="17314" y="284515"/>
                </a:lnTo>
                <a:lnTo>
                  <a:pt x="22187" y="271821"/>
                </a:lnTo>
                <a:lnTo>
                  <a:pt x="35539" y="239197"/>
                </a:lnTo>
                <a:lnTo>
                  <a:pt x="42275" y="224742"/>
                </a:lnTo>
                <a:lnTo>
                  <a:pt x="48749" y="212129"/>
                </a:lnTo>
                <a:lnTo>
                  <a:pt x="55050" y="200744"/>
                </a:lnTo>
                <a:lnTo>
                  <a:pt x="67343" y="177510"/>
                </a:lnTo>
                <a:lnTo>
                  <a:pt x="73399" y="165758"/>
                </a:lnTo>
                <a:lnTo>
                  <a:pt x="81405" y="151970"/>
                </a:lnTo>
                <a:lnTo>
                  <a:pt x="100884" y="120776"/>
                </a:lnTo>
                <a:lnTo>
                  <a:pt x="110643" y="104123"/>
                </a:lnTo>
                <a:lnTo>
                  <a:pt x="120125" y="87068"/>
                </a:lnTo>
                <a:lnTo>
                  <a:pt x="147250" y="35883"/>
                </a:lnTo>
                <a:lnTo>
                  <a:pt x="152467" y="28676"/>
                </a:lnTo>
                <a:lnTo>
                  <a:pt x="157930" y="22879"/>
                </a:lnTo>
                <a:lnTo>
                  <a:pt x="163556" y="18023"/>
                </a:lnTo>
                <a:lnTo>
                  <a:pt x="168299" y="13793"/>
                </a:lnTo>
                <a:lnTo>
                  <a:pt x="181509" y="1474"/>
                </a:lnTo>
                <a:lnTo>
                  <a:pt x="183244" y="776"/>
                </a:lnTo>
                <a:lnTo>
                  <a:pt x="187818" y="0"/>
                </a:lnTo>
                <a:lnTo>
                  <a:pt x="189434" y="785"/>
                </a:lnTo>
                <a:lnTo>
                  <a:pt x="190512" y="2301"/>
                </a:lnTo>
                <a:lnTo>
                  <a:pt x="191231" y="4304"/>
                </a:lnTo>
                <a:lnTo>
                  <a:pt x="196982" y="11863"/>
                </a:lnTo>
                <a:lnTo>
                  <a:pt x="199546" y="22787"/>
                </a:lnTo>
                <a:lnTo>
                  <a:pt x="200230" y="29867"/>
                </a:lnTo>
                <a:lnTo>
                  <a:pt x="201678" y="37564"/>
                </a:lnTo>
                <a:lnTo>
                  <a:pt x="203635" y="45672"/>
                </a:lnTo>
                <a:lnTo>
                  <a:pt x="205933" y="54054"/>
                </a:lnTo>
                <a:lnTo>
                  <a:pt x="208456" y="68571"/>
                </a:lnTo>
                <a:lnTo>
                  <a:pt x="222553" y="166984"/>
                </a:lnTo>
                <a:lnTo>
                  <a:pt x="236139" y="245714"/>
                </a:lnTo>
                <a:lnTo>
                  <a:pt x="240500" y="266790"/>
                </a:lnTo>
                <a:lnTo>
                  <a:pt x="244400" y="282825"/>
                </a:lnTo>
                <a:lnTo>
                  <a:pt x="247992" y="295499"/>
                </a:lnTo>
                <a:lnTo>
                  <a:pt x="250386" y="304941"/>
                </a:lnTo>
                <a:lnTo>
                  <a:pt x="251983" y="312228"/>
                </a:lnTo>
                <a:lnTo>
                  <a:pt x="255175" y="3387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70"/>
          <p:cNvSpPr/>
          <p:nvPr/>
        </p:nvSpPr>
        <p:spPr>
          <a:xfrm>
            <a:off x="928688" y="3205758"/>
            <a:ext cx="330399" cy="44649"/>
          </a:xfrm>
          <a:custGeom>
            <a:avLst/>
            <a:gdLst/>
            <a:ahLst/>
            <a:cxnLst/>
            <a:rect l="0" t="0" r="0" b="0"/>
            <a:pathLst>
              <a:path w="330399" h="44649">
                <a:moveTo>
                  <a:pt x="0" y="44648"/>
                </a:moveTo>
                <a:lnTo>
                  <a:pt x="14221" y="39908"/>
                </a:lnTo>
                <a:lnTo>
                  <a:pt x="19402" y="38511"/>
                </a:lnTo>
                <a:lnTo>
                  <a:pt x="23849" y="37580"/>
                </a:lnTo>
                <a:lnTo>
                  <a:pt x="27805" y="36960"/>
                </a:lnTo>
                <a:lnTo>
                  <a:pt x="33420" y="35554"/>
                </a:lnTo>
                <a:lnTo>
                  <a:pt x="40139" y="33625"/>
                </a:lnTo>
                <a:lnTo>
                  <a:pt x="47595" y="31346"/>
                </a:lnTo>
                <a:lnTo>
                  <a:pt x="66463" y="26169"/>
                </a:lnTo>
                <a:lnTo>
                  <a:pt x="77051" y="23399"/>
                </a:lnTo>
                <a:lnTo>
                  <a:pt x="96015" y="20560"/>
                </a:lnTo>
                <a:lnTo>
                  <a:pt x="120565" y="17675"/>
                </a:lnTo>
                <a:lnTo>
                  <a:pt x="148837" y="14760"/>
                </a:lnTo>
                <a:lnTo>
                  <a:pt x="196126" y="8875"/>
                </a:lnTo>
                <a:lnTo>
                  <a:pt x="217071" y="5917"/>
                </a:lnTo>
                <a:lnTo>
                  <a:pt x="235995" y="3944"/>
                </a:lnTo>
                <a:lnTo>
                  <a:pt x="253572" y="2629"/>
                </a:lnTo>
                <a:lnTo>
                  <a:pt x="284347" y="1169"/>
                </a:lnTo>
                <a:lnTo>
                  <a:pt x="3303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71"/>
          <p:cNvSpPr/>
          <p:nvPr/>
        </p:nvSpPr>
        <p:spPr>
          <a:xfrm>
            <a:off x="1455539" y="3214688"/>
            <a:ext cx="17493" cy="348258"/>
          </a:xfrm>
          <a:custGeom>
            <a:avLst/>
            <a:gdLst/>
            <a:ahLst/>
            <a:cxnLst/>
            <a:rect l="0" t="0" r="0" b="0"/>
            <a:pathLst>
              <a:path w="17493" h="348258">
                <a:moveTo>
                  <a:pt x="8930" y="0"/>
                </a:moveTo>
                <a:lnTo>
                  <a:pt x="8930" y="51508"/>
                </a:lnTo>
                <a:lnTo>
                  <a:pt x="9922" y="70057"/>
                </a:lnTo>
                <a:lnTo>
                  <a:pt x="15067" y="133867"/>
                </a:lnTo>
                <a:lnTo>
                  <a:pt x="15998" y="150760"/>
                </a:lnTo>
                <a:lnTo>
                  <a:pt x="17032" y="180114"/>
                </a:lnTo>
                <a:lnTo>
                  <a:pt x="17492" y="206389"/>
                </a:lnTo>
                <a:lnTo>
                  <a:pt x="16622" y="217959"/>
                </a:lnTo>
                <a:lnTo>
                  <a:pt x="15050" y="228650"/>
                </a:lnTo>
                <a:lnTo>
                  <a:pt x="13010" y="238754"/>
                </a:lnTo>
                <a:lnTo>
                  <a:pt x="11650" y="250450"/>
                </a:lnTo>
                <a:lnTo>
                  <a:pt x="10743" y="263209"/>
                </a:lnTo>
                <a:lnTo>
                  <a:pt x="0" y="3482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72"/>
          <p:cNvSpPr/>
          <p:nvPr/>
        </p:nvSpPr>
        <p:spPr>
          <a:xfrm>
            <a:off x="955477" y="3652928"/>
            <a:ext cx="258962" cy="445800"/>
          </a:xfrm>
          <a:custGeom>
            <a:avLst/>
            <a:gdLst/>
            <a:ahLst/>
            <a:cxnLst/>
            <a:rect l="0" t="0" r="0" b="0"/>
            <a:pathLst>
              <a:path w="258962" h="445800">
                <a:moveTo>
                  <a:pt x="0" y="374361"/>
                </a:moveTo>
                <a:lnTo>
                  <a:pt x="0" y="360140"/>
                </a:lnTo>
                <a:lnTo>
                  <a:pt x="992" y="352974"/>
                </a:lnTo>
                <a:lnTo>
                  <a:pt x="2645" y="345220"/>
                </a:lnTo>
                <a:lnTo>
                  <a:pt x="4740" y="337074"/>
                </a:lnTo>
                <a:lnTo>
                  <a:pt x="7129" y="329660"/>
                </a:lnTo>
                <a:lnTo>
                  <a:pt x="12428" y="316129"/>
                </a:lnTo>
                <a:lnTo>
                  <a:pt x="30471" y="273653"/>
                </a:lnTo>
                <a:lnTo>
                  <a:pt x="36189" y="258605"/>
                </a:lnTo>
                <a:lnTo>
                  <a:pt x="40993" y="244605"/>
                </a:lnTo>
                <a:lnTo>
                  <a:pt x="45188" y="231302"/>
                </a:lnTo>
                <a:lnTo>
                  <a:pt x="50961" y="216481"/>
                </a:lnTo>
                <a:lnTo>
                  <a:pt x="57786" y="200646"/>
                </a:lnTo>
                <a:lnTo>
                  <a:pt x="65313" y="184137"/>
                </a:lnTo>
                <a:lnTo>
                  <a:pt x="74300" y="166186"/>
                </a:lnTo>
                <a:lnTo>
                  <a:pt x="94868" y="127719"/>
                </a:lnTo>
                <a:lnTo>
                  <a:pt x="102933" y="111706"/>
                </a:lnTo>
                <a:lnTo>
                  <a:pt x="109301" y="98055"/>
                </a:lnTo>
                <a:lnTo>
                  <a:pt x="119023" y="75941"/>
                </a:lnTo>
                <a:lnTo>
                  <a:pt x="126652" y="59498"/>
                </a:lnTo>
                <a:lnTo>
                  <a:pt x="136524" y="39085"/>
                </a:lnTo>
                <a:lnTo>
                  <a:pt x="140625" y="32773"/>
                </a:lnTo>
                <a:lnTo>
                  <a:pt x="145344" y="26581"/>
                </a:lnTo>
                <a:lnTo>
                  <a:pt x="150474" y="20469"/>
                </a:lnTo>
                <a:lnTo>
                  <a:pt x="154886" y="15402"/>
                </a:lnTo>
                <a:lnTo>
                  <a:pt x="162434" y="7125"/>
                </a:lnTo>
                <a:lnTo>
                  <a:pt x="165836" y="4522"/>
                </a:lnTo>
                <a:lnTo>
                  <a:pt x="172262" y="1629"/>
                </a:lnTo>
                <a:lnTo>
                  <a:pt x="178425" y="343"/>
                </a:lnTo>
                <a:lnTo>
                  <a:pt x="181458" y="0"/>
                </a:lnTo>
                <a:lnTo>
                  <a:pt x="183480" y="763"/>
                </a:lnTo>
                <a:lnTo>
                  <a:pt x="184827" y="2265"/>
                </a:lnTo>
                <a:lnTo>
                  <a:pt x="185726" y="4258"/>
                </a:lnTo>
                <a:lnTo>
                  <a:pt x="186990" y="16544"/>
                </a:lnTo>
                <a:lnTo>
                  <a:pt x="189932" y="27147"/>
                </a:lnTo>
                <a:lnTo>
                  <a:pt x="192106" y="32752"/>
                </a:lnTo>
                <a:lnTo>
                  <a:pt x="195539" y="47403"/>
                </a:lnTo>
                <a:lnTo>
                  <a:pt x="204646" y="92786"/>
                </a:lnTo>
                <a:lnTo>
                  <a:pt x="207868" y="117191"/>
                </a:lnTo>
                <a:lnTo>
                  <a:pt x="210016" y="141399"/>
                </a:lnTo>
                <a:lnTo>
                  <a:pt x="213395" y="192440"/>
                </a:lnTo>
                <a:lnTo>
                  <a:pt x="218204" y="251505"/>
                </a:lnTo>
                <a:lnTo>
                  <a:pt x="221868" y="278566"/>
                </a:lnTo>
                <a:lnTo>
                  <a:pt x="226294" y="303553"/>
                </a:lnTo>
                <a:lnTo>
                  <a:pt x="242917" y="384076"/>
                </a:lnTo>
                <a:lnTo>
                  <a:pt x="246280" y="398697"/>
                </a:lnTo>
                <a:lnTo>
                  <a:pt x="249515" y="411421"/>
                </a:lnTo>
                <a:lnTo>
                  <a:pt x="258961" y="4457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73"/>
          <p:cNvSpPr/>
          <p:nvPr/>
        </p:nvSpPr>
        <p:spPr>
          <a:xfrm>
            <a:off x="1009055" y="3884414"/>
            <a:ext cx="250032" cy="26790"/>
          </a:xfrm>
          <a:custGeom>
            <a:avLst/>
            <a:gdLst/>
            <a:ahLst/>
            <a:cxnLst/>
            <a:rect l="0" t="0" r="0" b="0"/>
            <a:pathLst>
              <a:path w="250032" h="26790">
                <a:moveTo>
                  <a:pt x="0" y="26789"/>
                </a:moveTo>
                <a:lnTo>
                  <a:pt x="14221" y="22049"/>
                </a:lnTo>
                <a:lnTo>
                  <a:pt x="22379" y="20652"/>
                </a:lnTo>
                <a:lnTo>
                  <a:pt x="31786" y="19721"/>
                </a:lnTo>
                <a:lnTo>
                  <a:pt x="42027" y="19101"/>
                </a:lnTo>
                <a:lnTo>
                  <a:pt x="52822" y="17695"/>
                </a:lnTo>
                <a:lnTo>
                  <a:pt x="63988" y="15765"/>
                </a:lnTo>
                <a:lnTo>
                  <a:pt x="75401" y="13487"/>
                </a:lnTo>
                <a:lnTo>
                  <a:pt x="86978" y="11968"/>
                </a:lnTo>
                <a:lnTo>
                  <a:pt x="98665" y="10955"/>
                </a:lnTo>
                <a:lnTo>
                  <a:pt x="110425" y="10280"/>
                </a:lnTo>
                <a:lnTo>
                  <a:pt x="139367" y="953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74"/>
          <p:cNvSpPr/>
          <p:nvPr/>
        </p:nvSpPr>
        <p:spPr>
          <a:xfrm>
            <a:off x="1339453" y="3938011"/>
            <a:ext cx="223243" cy="294662"/>
          </a:xfrm>
          <a:custGeom>
            <a:avLst/>
            <a:gdLst/>
            <a:ahLst/>
            <a:cxnLst/>
            <a:rect l="0" t="0" r="0" b="0"/>
            <a:pathLst>
              <a:path w="223243" h="294662">
                <a:moveTo>
                  <a:pt x="0" y="62489"/>
                </a:moveTo>
                <a:lnTo>
                  <a:pt x="21864" y="40625"/>
                </a:lnTo>
                <a:lnTo>
                  <a:pt x="27475" y="36007"/>
                </a:lnTo>
                <a:lnTo>
                  <a:pt x="44292" y="22938"/>
                </a:lnTo>
                <a:lnTo>
                  <a:pt x="52348" y="17270"/>
                </a:lnTo>
                <a:lnTo>
                  <a:pt x="59704" y="12499"/>
                </a:lnTo>
                <a:lnTo>
                  <a:pt x="66591" y="8326"/>
                </a:lnTo>
                <a:lnTo>
                  <a:pt x="73168" y="5545"/>
                </a:lnTo>
                <a:lnTo>
                  <a:pt x="79536" y="3690"/>
                </a:lnTo>
                <a:lnTo>
                  <a:pt x="85766" y="2454"/>
                </a:lnTo>
                <a:lnTo>
                  <a:pt x="90912" y="1630"/>
                </a:lnTo>
                <a:lnTo>
                  <a:pt x="95335" y="1080"/>
                </a:lnTo>
                <a:lnTo>
                  <a:pt x="99275" y="714"/>
                </a:lnTo>
                <a:lnTo>
                  <a:pt x="102894" y="470"/>
                </a:lnTo>
                <a:lnTo>
                  <a:pt x="109562" y="198"/>
                </a:lnTo>
                <a:lnTo>
                  <a:pt x="118893" y="46"/>
                </a:lnTo>
                <a:lnTo>
                  <a:pt x="127942" y="0"/>
                </a:lnTo>
                <a:lnTo>
                  <a:pt x="129943" y="986"/>
                </a:lnTo>
                <a:lnTo>
                  <a:pt x="131277" y="2636"/>
                </a:lnTo>
                <a:lnTo>
                  <a:pt x="132167" y="4727"/>
                </a:lnTo>
                <a:lnTo>
                  <a:pt x="133155" y="12343"/>
                </a:lnTo>
                <a:lnTo>
                  <a:pt x="133419" y="17152"/>
                </a:lnTo>
                <a:lnTo>
                  <a:pt x="132602" y="22343"/>
                </a:lnTo>
                <a:lnTo>
                  <a:pt x="131065" y="27787"/>
                </a:lnTo>
                <a:lnTo>
                  <a:pt x="129049" y="33401"/>
                </a:lnTo>
                <a:lnTo>
                  <a:pt x="126712" y="39128"/>
                </a:lnTo>
                <a:lnTo>
                  <a:pt x="124162" y="44931"/>
                </a:lnTo>
                <a:lnTo>
                  <a:pt x="121470" y="50784"/>
                </a:lnTo>
                <a:lnTo>
                  <a:pt x="118683" y="57662"/>
                </a:lnTo>
                <a:lnTo>
                  <a:pt x="115833" y="65224"/>
                </a:lnTo>
                <a:lnTo>
                  <a:pt x="112941" y="73242"/>
                </a:lnTo>
                <a:lnTo>
                  <a:pt x="109029" y="80572"/>
                </a:lnTo>
                <a:lnTo>
                  <a:pt x="104436" y="87443"/>
                </a:lnTo>
                <a:lnTo>
                  <a:pt x="99390" y="94008"/>
                </a:lnTo>
                <a:lnTo>
                  <a:pt x="77908" y="125115"/>
                </a:lnTo>
                <a:lnTo>
                  <a:pt x="63845" y="145911"/>
                </a:lnTo>
                <a:lnTo>
                  <a:pt x="54469" y="161760"/>
                </a:lnTo>
                <a:lnTo>
                  <a:pt x="48219" y="174310"/>
                </a:lnTo>
                <a:lnTo>
                  <a:pt x="44052" y="184661"/>
                </a:lnTo>
                <a:lnTo>
                  <a:pt x="41275" y="193547"/>
                </a:lnTo>
                <a:lnTo>
                  <a:pt x="39423" y="201454"/>
                </a:lnTo>
                <a:lnTo>
                  <a:pt x="38188" y="208711"/>
                </a:lnTo>
                <a:lnTo>
                  <a:pt x="38357" y="214540"/>
                </a:lnTo>
                <a:lnTo>
                  <a:pt x="39462" y="219419"/>
                </a:lnTo>
                <a:lnTo>
                  <a:pt x="43336" y="228478"/>
                </a:lnTo>
                <a:lnTo>
                  <a:pt x="48365" y="239119"/>
                </a:lnTo>
                <a:lnTo>
                  <a:pt x="52087" y="243742"/>
                </a:lnTo>
                <a:lnTo>
                  <a:pt x="56553" y="247816"/>
                </a:lnTo>
                <a:lnTo>
                  <a:pt x="61514" y="251525"/>
                </a:lnTo>
                <a:lnTo>
                  <a:pt x="67799" y="254989"/>
                </a:lnTo>
                <a:lnTo>
                  <a:pt x="74965" y="258292"/>
                </a:lnTo>
                <a:lnTo>
                  <a:pt x="82719" y="261485"/>
                </a:lnTo>
                <a:lnTo>
                  <a:pt x="90865" y="264606"/>
                </a:lnTo>
                <a:lnTo>
                  <a:pt x="107853" y="270720"/>
                </a:lnTo>
                <a:lnTo>
                  <a:pt x="117543" y="273739"/>
                </a:lnTo>
                <a:lnTo>
                  <a:pt x="149150" y="282729"/>
                </a:lnTo>
                <a:lnTo>
                  <a:pt x="168484" y="288697"/>
                </a:lnTo>
                <a:lnTo>
                  <a:pt x="178799" y="290685"/>
                </a:lnTo>
                <a:lnTo>
                  <a:pt x="189645" y="292010"/>
                </a:lnTo>
                <a:lnTo>
                  <a:pt x="223242" y="2946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75"/>
          <p:cNvSpPr/>
          <p:nvPr/>
        </p:nvSpPr>
        <p:spPr>
          <a:xfrm>
            <a:off x="991563" y="4210434"/>
            <a:ext cx="285383" cy="343708"/>
          </a:xfrm>
          <a:custGeom>
            <a:avLst/>
            <a:gdLst/>
            <a:ahLst/>
            <a:cxnLst/>
            <a:rect l="0" t="0" r="0" b="0"/>
            <a:pathLst>
              <a:path w="285383" h="343708">
                <a:moveTo>
                  <a:pt x="8562" y="272269"/>
                </a:moveTo>
                <a:lnTo>
                  <a:pt x="3822" y="277010"/>
                </a:lnTo>
                <a:lnTo>
                  <a:pt x="2425" y="276422"/>
                </a:lnTo>
                <a:lnTo>
                  <a:pt x="1494" y="274045"/>
                </a:lnTo>
                <a:lnTo>
                  <a:pt x="184" y="263866"/>
                </a:lnTo>
                <a:lnTo>
                  <a:pt x="0" y="260714"/>
                </a:lnTo>
                <a:lnTo>
                  <a:pt x="2442" y="251920"/>
                </a:lnTo>
                <a:lnTo>
                  <a:pt x="4482" y="246797"/>
                </a:lnTo>
                <a:lnTo>
                  <a:pt x="7826" y="240405"/>
                </a:lnTo>
                <a:lnTo>
                  <a:pt x="12040" y="233167"/>
                </a:lnTo>
                <a:lnTo>
                  <a:pt x="37802" y="190683"/>
                </a:lnTo>
                <a:lnTo>
                  <a:pt x="43930" y="179183"/>
                </a:lnTo>
                <a:lnTo>
                  <a:pt x="49008" y="168539"/>
                </a:lnTo>
                <a:lnTo>
                  <a:pt x="53385" y="158468"/>
                </a:lnTo>
                <a:lnTo>
                  <a:pt x="58288" y="148776"/>
                </a:lnTo>
                <a:lnTo>
                  <a:pt x="63541" y="139339"/>
                </a:lnTo>
                <a:lnTo>
                  <a:pt x="69027" y="130071"/>
                </a:lnTo>
                <a:lnTo>
                  <a:pt x="77769" y="114481"/>
                </a:lnTo>
                <a:lnTo>
                  <a:pt x="81489" y="107546"/>
                </a:lnTo>
                <a:lnTo>
                  <a:pt x="84961" y="99946"/>
                </a:lnTo>
                <a:lnTo>
                  <a:pt x="88268" y="91903"/>
                </a:lnTo>
                <a:lnTo>
                  <a:pt x="91465" y="83564"/>
                </a:lnTo>
                <a:lnTo>
                  <a:pt x="97565" y="72052"/>
                </a:lnTo>
                <a:lnTo>
                  <a:pt x="105601" y="58424"/>
                </a:lnTo>
                <a:lnTo>
                  <a:pt x="114926" y="43385"/>
                </a:lnTo>
                <a:lnTo>
                  <a:pt x="122136" y="32368"/>
                </a:lnTo>
                <a:lnTo>
                  <a:pt x="127934" y="24030"/>
                </a:lnTo>
                <a:lnTo>
                  <a:pt x="132792" y="17480"/>
                </a:lnTo>
                <a:lnTo>
                  <a:pt x="137022" y="13112"/>
                </a:lnTo>
                <a:lnTo>
                  <a:pt x="140835" y="10201"/>
                </a:lnTo>
                <a:lnTo>
                  <a:pt x="144369" y="8260"/>
                </a:lnTo>
                <a:lnTo>
                  <a:pt x="146725" y="5975"/>
                </a:lnTo>
                <a:lnTo>
                  <a:pt x="148296" y="3458"/>
                </a:lnTo>
                <a:lnTo>
                  <a:pt x="149343" y="788"/>
                </a:lnTo>
                <a:lnTo>
                  <a:pt x="151033" y="0"/>
                </a:lnTo>
                <a:lnTo>
                  <a:pt x="153152" y="467"/>
                </a:lnTo>
                <a:lnTo>
                  <a:pt x="158942" y="3606"/>
                </a:lnTo>
                <a:lnTo>
                  <a:pt x="159733" y="11973"/>
                </a:lnTo>
                <a:lnTo>
                  <a:pt x="159944" y="18371"/>
                </a:lnTo>
                <a:lnTo>
                  <a:pt x="161077" y="24621"/>
                </a:lnTo>
                <a:lnTo>
                  <a:pt x="162825" y="30772"/>
                </a:lnTo>
                <a:lnTo>
                  <a:pt x="168405" y="46867"/>
                </a:lnTo>
                <a:lnTo>
                  <a:pt x="177499" y="73864"/>
                </a:lnTo>
                <a:lnTo>
                  <a:pt x="181710" y="85428"/>
                </a:lnTo>
                <a:lnTo>
                  <a:pt x="185510" y="95123"/>
                </a:lnTo>
                <a:lnTo>
                  <a:pt x="189035" y="103570"/>
                </a:lnTo>
                <a:lnTo>
                  <a:pt x="192377" y="112178"/>
                </a:lnTo>
                <a:lnTo>
                  <a:pt x="198737" y="129680"/>
                </a:lnTo>
                <a:lnTo>
                  <a:pt x="201822" y="139507"/>
                </a:lnTo>
                <a:lnTo>
                  <a:pt x="207895" y="161008"/>
                </a:lnTo>
                <a:lnTo>
                  <a:pt x="211896" y="173290"/>
                </a:lnTo>
                <a:lnTo>
                  <a:pt x="216548" y="186440"/>
                </a:lnTo>
                <a:lnTo>
                  <a:pt x="226016" y="212294"/>
                </a:lnTo>
                <a:lnTo>
                  <a:pt x="233531" y="233708"/>
                </a:lnTo>
                <a:lnTo>
                  <a:pt x="237916" y="244577"/>
                </a:lnTo>
                <a:lnTo>
                  <a:pt x="242824" y="255792"/>
                </a:lnTo>
                <a:lnTo>
                  <a:pt x="248081" y="267238"/>
                </a:lnTo>
                <a:lnTo>
                  <a:pt x="253569" y="276852"/>
                </a:lnTo>
                <a:lnTo>
                  <a:pt x="259213" y="285247"/>
                </a:lnTo>
                <a:lnTo>
                  <a:pt x="264959" y="292827"/>
                </a:lnTo>
                <a:lnTo>
                  <a:pt x="268790" y="299865"/>
                </a:lnTo>
                <a:lnTo>
                  <a:pt x="285382" y="3437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76"/>
          <p:cNvSpPr/>
          <p:nvPr/>
        </p:nvSpPr>
        <p:spPr>
          <a:xfrm>
            <a:off x="1035844" y="4375547"/>
            <a:ext cx="160735" cy="17860"/>
          </a:xfrm>
          <a:custGeom>
            <a:avLst/>
            <a:gdLst/>
            <a:ahLst/>
            <a:cxnLst/>
            <a:rect l="0" t="0" r="0" b="0"/>
            <a:pathLst>
              <a:path w="160735" h="17860">
                <a:moveTo>
                  <a:pt x="0" y="17859"/>
                </a:moveTo>
                <a:lnTo>
                  <a:pt x="9481" y="17859"/>
                </a:lnTo>
                <a:lnTo>
                  <a:pt x="14258" y="16867"/>
                </a:lnTo>
                <a:lnTo>
                  <a:pt x="19427" y="15214"/>
                </a:lnTo>
                <a:lnTo>
                  <a:pt x="24858" y="13119"/>
                </a:lnTo>
                <a:lnTo>
                  <a:pt x="30462" y="11722"/>
                </a:lnTo>
                <a:lnTo>
                  <a:pt x="36183" y="10791"/>
                </a:lnTo>
                <a:lnTo>
                  <a:pt x="41981" y="10171"/>
                </a:lnTo>
                <a:lnTo>
                  <a:pt x="83325" y="4557"/>
                </a:lnTo>
                <a:lnTo>
                  <a:pt x="99206" y="3038"/>
                </a:lnTo>
                <a:lnTo>
                  <a:pt x="114754" y="2025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77"/>
          <p:cNvSpPr/>
          <p:nvPr/>
        </p:nvSpPr>
        <p:spPr>
          <a:xfrm>
            <a:off x="1321594" y="4420195"/>
            <a:ext cx="196257" cy="303611"/>
          </a:xfrm>
          <a:custGeom>
            <a:avLst/>
            <a:gdLst/>
            <a:ahLst/>
            <a:cxnLst/>
            <a:rect l="0" t="0" r="0" b="0"/>
            <a:pathLst>
              <a:path w="196257" h="303611">
                <a:moveTo>
                  <a:pt x="0" y="0"/>
                </a:moveTo>
                <a:lnTo>
                  <a:pt x="9481" y="4741"/>
                </a:lnTo>
                <a:lnTo>
                  <a:pt x="15250" y="7129"/>
                </a:lnTo>
                <a:lnTo>
                  <a:pt x="22073" y="9714"/>
                </a:lnTo>
                <a:lnTo>
                  <a:pt x="37591" y="15232"/>
                </a:lnTo>
                <a:lnTo>
                  <a:pt x="54410" y="20991"/>
                </a:lnTo>
                <a:lnTo>
                  <a:pt x="104316" y="39293"/>
                </a:lnTo>
                <a:lnTo>
                  <a:pt x="120145" y="44055"/>
                </a:lnTo>
                <a:lnTo>
                  <a:pt x="133675" y="47230"/>
                </a:lnTo>
                <a:lnTo>
                  <a:pt x="145671" y="49346"/>
                </a:lnTo>
                <a:lnTo>
                  <a:pt x="153669" y="51749"/>
                </a:lnTo>
                <a:lnTo>
                  <a:pt x="159001" y="54343"/>
                </a:lnTo>
                <a:lnTo>
                  <a:pt x="162555" y="57065"/>
                </a:lnTo>
                <a:lnTo>
                  <a:pt x="163932" y="59871"/>
                </a:lnTo>
                <a:lnTo>
                  <a:pt x="163858" y="62734"/>
                </a:lnTo>
                <a:lnTo>
                  <a:pt x="162817" y="65635"/>
                </a:lnTo>
                <a:lnTo>
                  <a:pt x="161131" y="67569"/>
                </a:lnTo>
                <a:lnTo>
                  <a:pt x="159014" y="68859"/>
                </a:lnTo>
                <a:lnTo>
                  <a:pt x="156611" y="69719"/>
                </a:lnTo>
                <a:lnTo>
                  <a:pt x="151295" y="73319"/>
                </a:lnTo>
                <a:lnTo>
                  <a:pt x="148488" y="75669"/>
                </a:lnTo>
                <a:lnTo>
                  <a:pt x="142724" y="83571"/>
                </a:lnTo>
                <a:lnTo>
                  <a:pt x="139798" y="88456"/>
                </a:lnTo>
                <a:lnTo>
                  <a:pt x="136855" y="93698"/>
                </a:lnTo>
                <a:lnTo>
                  <a:pt x="130939" y="104813"/>
                </a:lnTo>
                <a:lnTo>
                  <a:pt x="129956" y="110555"/>
                </a:lnTo>
                <a:lnTo>
                  <a:pt x="130294" y="116368"/>
                </a:lnTo>
                <a:lnTo>
                  <a:pt x="131511" y="122227"/>
                </a:lnTo>
                <a:lnTo>
                  <a:pt x="133314" y="128117"/>
                </a:lnTo>
                <a:lnTo>
                  <a:pt x="135509" y="134029"/>
                </a:lnTo>
                <a:lnTo>
                  <a:pt x="137964" y="139955"/>
                </a:lnTo>
                <a:lnTo>
                  <a:pt x="140593" y="146882"/>
                </a:lnTo>
                <a:lnTo>
                  <a:pt x="146160" y="162515"/>
                </a:lnTo>
                <a:lnTo>
                  <a:pt x="150026" y="169859"/>
                </a:lnTo>
                <a:lnTo>
                  <a:pt x="154588" y="176740"/>
                </a:lnTo>
                <a:lnTo>
                  <a:pt x="159613" y="183311"/>
                </a:lnTo>
                <a:lnTo>
                  <a:pt x="164948" y="189676"/>
                </a:lnTo>
                <a:lnTo>
                  <a:pt x="170489" y="195904"/>
                </a:lnTo>
                <a:lnTo>
                  <a:pt x="176167" y="202040"/>
                </a:lnTo>
                <a:lnTo>
                  <a:pt x="180944" y="208116"/>
                </a:lnTo>
                <a:lnTo>
                  <a:pt x="185122" y="214150"/>
                </a:lnTo>
                <a:lnTo>
                  <a:pt x="188899" y="220158"/>
                </a:lnTo>
                <a:lnTo>
                  <a:pt x="191417" y="226147"/>
                </a:lnTo>
                <a:lnTo>
                  <a:pt x="193095" y="232124"/>
                </a:lnTo>
                <a:lnTo>
                  <a:pt x="194215" y="238094"/>
                </a:lnTo>
                <a:lnTo>
                  <a:pt x="195458" y="247371"/>
                </a:lnTo>
                <a:lnTo>
                  <a:pt x="196011" y="254802"/>
                </a:lnTo>
                <a:lnTo>
                  <a:pt x="196256" y="261412"/>
                </a:lnTo>
                <a:lnTo>
                  <a:pt x="195330" y="264564"/>
                </a:lnTo>
                <a:lnTo>
                  <a:pt x="191654" y="270712"/>
                </a:lnTo>
                <a:lnTo>
                  <a:pt x="188293" y="273741"/>
                </a:lnTo>
                <a:lnTo>
                  <a:pt x="184067" y="276751"/>
                </a:lnTo>
                <a:lnTo>
                  <a:pt x="179266" y="279751"/>
                </a:lnTo>
                <a:lnTo>
                  <a:pt x="174081" y="282744"/>
                </a:lnTo>
                <a:lnTo>
                  <a:pt x="163028" y="288714"/>
                </a:lnTo>
                <a:lnTo>
                  <a:pt x="157303" y="290702"/>
                </a:lnTo>
                <a:lnTo>
                  <a:pt x="151501" y="292028"/>
                </a:lnTo>
                <a:lnTo>
                  <a:pt x="145649" y="292913"/>
                </a:lnTo>
                <a:lnTo>
                  <a:pt x="139763" y="293501"/>
                </a:lnTo>
                <a:lnTo>
                  <a:pt x="133855" y="293894"/>
                </a:lnTo>
                <a:lnTo>
                  <a:pt x="127932" y="294156"/>
                </a:lnTo>
                <a:lnTo>
                  <a:pt x="119022" y="295323"/>
                </a:lnTo>
                <a:lnTo>
                  <a:pt x="108122" y="297093"/>
                </a:lnTo>
                <a:lnTo>
                  <a:pt x="71437" y="3036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78"/>
          <p:cNvSpPr/>
          <p:nvPr/>
        </p:nvSpPr>
        <p:spPr>
          <a:xfrm>
            <a:off x="1001366" y="4795888"/>
            <a:ext cx="266651" cy="338683"/>
          </a:xfrm>
          <a:custGeom>
            <a:avLst/>
            <a:gdLst/>
            <a:ahLst/>
            <a:cxnLst/>
            <a:rect l="0" t="0" r="0" b="0"/>
            <a:pathLst>
              <a:path w="266651" h="338683">
                <a:moveTo>
                  <a:pt x="7689" y="338682"/>
                </a:moveTo>
                <a:lnTo>
                  <a:pt x="2948" y="333942"/>
                </a:lnTo>
                <a:lnTo>
                  <a:pt x="1552" y="331553"/>
                </a:lnTo>
                <a:lnTo>
                  <a:pt x="0" y="326254"/>
                </a:lnTo>
                <a:lnTo>
                  <a:pt x="579" y="323451"/>
                </a:lnTo>
                <a:lnTo>
                  <a:pt x="6133" y="313775"/>
                </a:lnTo>
                <a:lnTo>
                  <a:pt x="11297" y="304131"/>
                </a:lnTo>
                <a:lnTo>
                  <a:pt x="18032" y="293820"/>
                </a:lnTo>
                <a:lnTo>
                  <a:pt x="38744" y="263842"/>
                </a:lnTo>
                <a:lnTo>
                  <a:pt x="47244" y="250094"/>
                </a:lnTo>
                <a:lnTo>
                  <a:pt x="53902" y="237951"/>
                </a:lnTo>
                <a:lnTo>
                  <a:pt x="59334" y="226880"/>
                </a:lnTo>
                <a:lnTo>
                  <a:pt x="64939" y="216523"/>
                </a:lnTo>
                <a:lnTo>
                  <a:pt x="70660" y="206641"/>
                </a:lnTo>
                <a:lnTo>
                  <a:pt x="76459" y="197077"/>
                </a:lnTo>
                <a:lnTo>
                  <a:pt x="81317" y="187724"/>
                </a:lnTo>
                <a:lnTo>
                  <a:pt x="85548" y="178513"/>
                </a:lnTo>
                <a:lnTo>
                  <a:pt x="89360" y="169395"/>
                </a:lnTo>
                <a:lnTo>
                  <a:pt x="93886" y="160340"/>
                </a:lnTo>
                <a:lnTo>
                  <a:pt x="98888" y="151326"/>
                </a:lnTo>
                <a:lnTo>
                  <a:pt x="104207" y="142341"/>
                </a:lnTo>
                <a:lnTo>
                  <a:pt x="109737" y="130397"/>
                </a:lnTo>
                <a:lnTo>
                  <a:pt x="115409" y="116482"/>
                </a:lnTo>
                <a:lnTo>
                  <a:pt x="121174" y="101251"/>
                </a:lnTo>
                <a:lnTo>
                  <a:pt x="126010" y="89114"/>
                </a:lnTo>
                <a:lnTo>
                  <a:pt x="130226" y="79038"/>
                </a:lnTo>
                <a:lnTo>
                  <a:pt x="134028" y="70336"/>
                </a:lnTo>
                <a:lnTo>
                  <a:pt x="139540" y="60566"/>
                </a:lnTo>
                <a:lnTo>
                  <a:pt x="146191" y="50084"/>
                </a:lnTo>
                <a:lnTo>
                  <a:pt x="153602" y="39127"/>
                </a:lnTo>
                <a:lnTo>
                  <a:pt x="159534" y="30831"/>
                </a:lnTo>
                <a:lnTo>
                  <a:pt x="164482" y="24307"/>
                </a:lnTo>
                <a:lnTo>
                  <a:pt x="171632" y="14413"/>
                </a:lnTo>
                <a:lnTo>
                  <a:pt x="174810" y="6708"/>
                </a:lnTo>
                <a:lnTo>
                  <a:pt x="176650" y="4257"/>
                </a:lnTo>
                <a:lnTo>
                  <a:pt x="178869" y="2623"/>
                </a:lnTo>
                <a:lnTo>
                  <a:pt x="184818" y="0"/>
                </a:lnTo>
                <a:lnTo>
                  <a:pt x="186298" y="777"/>
                </a:lnTo>
                <a:lnTo>
                  <a:pt x="190589" y="4286"/>
                </a:lnTo>
                <a:lnTo>
                  <a:pt x="192130" y="6611"/>
                </a:lnTo>
                <a:lnTo>
                  <a:pt x="193842" y="11840"/>
                </a:lnTo>
                <a:lnTo>
                  <a:pt x="194806" y="20361"/>
                </a:lnTo>
                <a:lnTo>
                  <a:pt x="199832" y="62353"/>
                </a:lnTo>
                <a:lnTo>
                  <a:pt x="203253" y="82034"/>
                </a:lnTo>
                <a:lnTo>
                  <a:pt x="207518" y="103091"/>
                </a:lnTo>
                <a:lnTo>
                  <a:pt x="212346" y="125067"/>
                </a:lnTo>
                <a:lnTo>
                  <a:pt x="218541" y="147655"/>
                </a:lnTo>
                <a:lnTo>
                  <a:pt x="225647" y="170651"/>
                </a:lnTo>
                <a:lnTo>
                  <a:pt x="233362" y="193919"/>
                </a:lnTo>
                <a:lnTo>
                  <a:pt x="238505" y="211416"/>
                </a:lnTo>
                <a:lnTo>
                  <a:pt x="241933" y="225065"/>
                </a:lnTo>
                <a:lnTo>
                  <a:pt x="244219" y="236148"/>
                </a:lnTo>
                <a:lnTo>
                  <a:pt x="246735" y="245522"/>
                </a:lnTo>
                <a:lnTo>
                  <a:pt x="249404" y="253755"/>
                </a:lnTo>
                <a:lnTo>
                  <a:pt x="252176" y="261228"/>
                </a:lnTo>
                <a:lnTo>
                  <a:pt x="255016" y="268195"/>
                </a:lnTo>
                <a:lnTo>
                  <a:pt x="257902" y="274823"/>
                </a:lnTo>
                <a:lnTo>
                  <a:pt x="266650" y="31189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79"/>
          <p:cNvSpPr/>
          <p:nvPr/>
        </p:nvSpPr>
        <p:spPr>
          <a:xfrm>
            <a:off x="1044773" y="4992063"/>
            <a:ext cx="205384" cy="17493"/>
          </a:xfrm>
          <a:custGeom>
            <a:avLst/>
            <a:gdLst/>
            <a:ahLst/>
            <a:cxnLst/>
            <a:rect l="0" t="0" r="0" b="0"/>
            <a:pathLst>
              <a:path w="205384" h="17493">
                <a:moveTo>
                  <a:pt x="0" y="8562"/>
                </a:moveTo>
                <a:lnTo>
                  <a:pt x="9481" y="3821"/>
                </a:lnTo>
                <a:lnTo>
                  <a:pt x="14259" y="2426"/>
                </a:lnTo>
                <a:lnTo>
                  <a:pt x="19428" y="1494"/>
                </a:lnTo>
                <a:lnTo>
                  <a:pt x="24858" y="873"/>
                </a:lnTo>
                <a:lnTo>
                  <a:pt x="31455" y="460"/>
                </a:lnTo>
                <a:lnTo>
                  <a:pt x="46722" y="0"/>
                </a:lnTo>
                <a:lnTo>
                  <a:pt x="58930" y="869"/>
                </a:lnTo>
                <a:lnTo>
                  <a:pt x="74013" y="2442"/>
                </a:lnTo>
                <a:lnTo>
                  <a:pt x="91014" y="4482"/>
                </a:lnTo>
                <a:lnTo>
                  <a:pt x="106317" y="6834"/>
                </a:lnTo>
                <a:lnTo>
                  <a:pt x="120487" y="9394"/>
                </a:lnTo>
                <a:lnTo>
                  <a:pt x="205383" y="174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80"/>
          <p:cNvSpPr/>
          <p:nvPr/>
        </p:nvSpPr>
        <p:spPr>
          <a:xfrm>
            <a:off x="1455539" y="5080992"/>
            <a:ext cx="70197" cy="285751"/>
          </a:xfrm>
          <a:custGeom>
            <a:avLst/>
            <a:gdLst/>
            <a:ahLst/>
            <a:cxnLst/>
            <a:rect l="0" t="0" r="0" b="0"/>
            <a:pathLst>
              <a:path w="70197" h="285751">
                <a:moveTo>
                  <a:pt x="62508" y="0"/>
                </a:moveTo>
                <a:lnTo>
                  <a:pt x="67248" y="14221"/>
                </a:lnTo>
                <a:lnTo>
                  <a:pt x="68645" y="21388"/>
                </a:lnTo>
                <a:lnTo>
                  <a:pt x="69576" y="29141"/>
                </a:lnTo>
                <a:lnTo>
                  <a:pt x="70196" y="37287"/>
                </a:lnTo>
                <a:lnTo>
                  <a:pt x="69618" y="45694"/>
                </a:lnTo>
                <a:lnTo>
                  <a:pt x="68240" y="54276"/>
                </a:lnTo>
                <a:lnTo>
                  <a:pt x="66329" y="62973"/>
                </a:lnTo>
                <a:lnTo>
                  <a:pt x="65055" y="70755"/>
                </a:lnTo>
                <a:lnTo>
                  <a:pt x="64206" y="77928"/>
                </a:lnTo>
                <a:lnTo>
                  <a:pt x="63640" y="84694"/>
                </a:lnTo>
                <a:lnTo>
                  <a:pt x="62271" y="94166"/>
                </a:lnTo>
                <a:lnTo>
                  <a:pt x="58103" y="117920"/>
                </a:lnTo>
                <a:lnTo>
                  <a:pt x="54610" y="131199"/>
                </a:lnTo>
                <a:lnTo>
                  <a:pt x="50298" y="145013"/>
                </a:lnTo>
                <a:lnTo>
                  <a:pt x="45438" y="159183"/>
                </a:lnTo>
                <a:lnTo>
                  <a:pt x="41206" y="170614"/>
                </a:lnTo>
                <a:lnTo>
                  <a:pt x="37393" y="180219"/>
                </a:lnTo>
                <a:lnTo>
                  <a:pt x="33858" y="188608"/>
                </a:lnTo>
                <a:lnTo>
                  <a:pt x="27285" y="203219"/>
                </a:lnTo>
                <a:lnTo>
                  <a:pt x="24143" y="209894"/>
                </a:lnTo>
                <a:lnTo>
                  <a:pt x="21056" y="218312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" name="SMARTPenAnnotation181"/>
          <p:cNvSpPr/>
          <p:nvPr/>
        </p:nvSpPr>
        <p:spPr>
          <a:xfrm>
            <a:off x="1402070" y="5036344"/>
            <a:ext cx="205275" cy="160677"/>
          </a:xfrm>
          <a:custGeom>
            <a:avLst/>
            <a:gdLst/>
            <a:ahLst/>
            <a:cxnLst/>
            <a:rect l="0" t="0" r="0" b="0"/>
            <a:pathLst>
              <a:path w="205275" h="160677">
                <a:moveTo>
                  <a:pt x="8821" y="0"/>
                </a:moveTo>
                <a:lnTo>
                  <a:pt x="8821" y="27806"/>
                </a:lnTo>
                <a:lnTo>
                  <a:pt x="7828" y="34412"/>
                </a:lnTo>
                <a:lnTo>
                  <a:pt x="6175" y="42785"/>
                </a:lnTo>
                <a:lnTo>
                  <a:pt x="4080" y="52336"/>
                </a:lnTo>
                <a:lnTo>
                  <a:pt x="2684" y="59695"/>
                </a:lnTo>
                <a:lnTo>
                  <a:pt x="1753" y="65593"/>
                </a:lnTo>
                <a:lnTo>
                  <a:pt x="1132" y="70518"/>
                </a:lnTo>
                <a:lnTo>
                  <a:pt x="719" y="75785"/>
                </a:lnTo>
                <a:lnTo>
                  <a:pt x="443" y="81281"/>
                </a:lnTo>
                <a:lnTo>
                  <a:pt x="259" y="86930"/>
                </a:lnTo>
                <a:lnTo>
                  <a:pt x="0" y="109101"/>
                </a:lnTo>
                <a:lnTo>
                  <a:pt x="956" y="115398"/>
                </a:lnTo>
                <a:lnTo>
                  <a:pt x="2585" y="120588"/>
                </a:lnTo>
                <a:lnTo>
                  <a:pt x="7042" y="129993"/>
                </a:lnTo>
                <a:lnTo>
                  <a:pt x="12329" y="140787"/>
                </a:lnTo>
                <a:lnTo>
                  <a:pt x="15128" y="145452"/>
                </a:lnTo>
                <a:lnTo>
                  <a:pt x="17987" y="149553"/>
                </a:lnTo>
                <a:lnTo>
                  <a:pt x="24963" y="158526"/>
                </a:lnTo>
                <a:lnTo>
                  <a:pt x="28512" y="159262"/>
                </a:lnTo>
                <a:lnTo>
                  <a:pt x="33854" y="159752"/>
                </a:lnTo>
                <a:lnTo>
                  <a:pt x="45744" y="160298"/>
                </a:lnTo>
                <a:lnTo>
                  <a:pt x="54335" y="160540"/>
                </a:lnTo>
                <a:lnTo>
                  <a:pt x="78971" y="160676"/>
                </a:lnTo>
                <a:lnTo>
                  <a:pt x="86346" y="159704"/>
                </a:lnTo>
                <a:lnTo>
                  <a:pt x="92254" y="158063"/>
                </a:lnTo>
                <a:lnTo>
                  <a:pt x="97185" y="155977"/>
                </a:lnTo>
                <a:lnTo>
                  <a:pt x="102457" y="154586"/>
                </a:lnTo>
                <a:lnTo>
                  <a:pt x="107956" y="153659"/>
                </a:lnTo>
                <a:lnTo>
                  <a:pt x="113606" y="153040"/>
                </a:lnTo>
                <a:lnTo>
                  <a:pt x="120349" y="151637"/>
                </a:lnTo>
                <a:lnTo>
                  <a:pt x="127822" y="149708"/>
                </a:lnTo>
                <a:lnTo>
                  <a:pt x="135780" y="147430"/>
                </a:lnTo>
                <a:lnTo>
                  <a:pt x="143069" y="144920"/>
                </a:lnTo>
                <a:lnTo>
                  <a:pt x="149914" y="142254"/>
                </a:lnTo>
                <a:lnTo>
                  <a:pt x="156461" y="139484"/>
                </a:lnTo>
                <a:lnTo>
                  <a:pt x="161818" y="137637"/>
                </a:lnTo>
                <a:lnTo>
                  <a:pt x="166381" y="136407"/>
                </a:lnTo>
                <a:lnTo>
                  <a:pt x="170416" y="135586"/>
                </a:lnTo>
                <a:lnTo>
                  <a:pt x="175090" y="135039"/>
                </a:lnTo>
                <a:lnTo>
                  <a:pt x="180190" y="134674"/>
                </a:lnTo>
                <a:lnTo>
                  <a:pt x="185575" y="134431"/>
                </a:lnTo>
                <a:lnTo>
                  <a:pt x="190157" y="133277"/>
                </a:lnTo>
                <a:lnTo>
                  <a:pt x="194204" y="131515"/>
                </a:lnTo>
                <a:lnTo>
                  <a:pt x="205274" y="12501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3" name="SMARTPenAnnotation182"/>
          <p:cNvSpPr/>
          <p:nvPr/>
        </p:nvSpPr>
        <p:spPr>
          <a:xfrm>
            <a:off x="4054113" y="2116349"/>
            <a:ext cx="830166" cy="1035430"/>
          </a:xfrm>
          <a:custGeom>
            <a:avLst/>
            <a:gdLst/>
            <a:ahLst/>
            <a:cxnLst/>
            <a:rect l="0" t="0" r="0" b="0"/>
            <a:pathLst>
              <a:path w="830166" h="1035430">
                <a:moveTo>
                  <a:pt x="62473" y="53565"/>
                </a:moveTo>
                <a:lnTo>
                  <a:pt x="62473" y="193422"/>
                </a:lnTo>
                <a:lnTo>
                  <a:pt x="59827" y="220565"/>
                </a:lnTo>
                <a:lnTo>
                  <a:pt x="56336" y="250818"/>
                </a:lnTo>
                <a:lnTo>
                  <a:pt x="55405" y="271387"/>
                </a:lnTo>
                <a:lnTo>
                  <a:pt x="54785" y="294030"/>
                </a:lnTo>
                <a:lnTo>
                  <a:pt x="53379" y="313094"/>
                </a:lnTo>
                <a:lnTo>
                  <a:pt x="49171" y="344859"/>
                </a:lnTo>
                <a:lnTo>
                  <a:pt x="47652" y="364839"/>
                </a:lnTo>
                <a:lnTo>
                  <a:pt x="46639" y="388081"/>
                </a:lnTo>
                <a:lnTo>
                  <a:pt x="45964" y="413498"/>
                </a:lnTo>
                <a:lnTo>
                  <a:pt x="44521" y="435403"/>
                </a:lnTo>
                <a:lnTo>
                  <a:pt x="42568" y="454967"/>
                </a:lnTo>
                <a:lnTo>
                  <a:pt x="40273" y="472971"/>
                </a:lnTo>
                <a:lnTo>
                  <a:pt x="37724" y="503559"/>
                </a:lnTo>
                <a:lnTo>
                  <a:pt x="36590" y="531375"/>
                </a:lnTo>
                <a:lnTo>
                  <a:pt x="36087" y="560274"/>
                </a:lnTo>
                <a:lnTo>
                  <a:pt x="33217" y="589654"/>
                </a:lnTo>
                <a:lnTo>
                  <a:pt x="31062" y="604435"/>
                </a:lnTo>
                <a:lnTo>
                  <a:pt x="26023" y="647315"/>
                </a:lnTo>
                <a:lnTo>
                  <a:pt x="23290" y="672641"/>
                </a:lnTo>
                <a:lnTo>
                  <a:pt x="21468" y="693493"/>
                </a:lnTo>
                <a:lnTo>
                  <a:pt x="20254" y="711363"/>
                </a:lnTo>
                <a:lnTo>
                  <a:pt x="17912" y="741803"/>
                </a:lnTo>
                <a:lnTo>
                  <a:pt x="13564" y="768561"/>
                </a:lnTo>
                <a:lnTo>
                  <a:pt x="12007" y="787205"/>
                </a:lnTo>
                <a:lnTo>
                  <a:pt x="10970" y="809557"/>
                </a:lnTo>
                <a:lnTo>
                  <a:pt x="10278" y="834380"/>
                </a:lnTo>
                <a:lnTo>
                  <a:pt x="8825" y="855890"/>
                </a:lnTo>
                <a:lnTo>
                  <a:pt x="6864" y="875190"/>
                </a:lnTo>
                <a:lnTo>
                  <a:pt x="4564" y="893018"/>
                </a:lnTo>
                <a:lnTo>
                  <a:pt x="3031" y="911849"/>
                </a:lnTo>
                <a:lnTo>
                  <a:pt x="2009" y="931348"/>
                </a:lnTo>
                <a:lnTo>
                  <a:pt x="0" y="990145"/>
                </a:lnTo>
                <a:lnTo>
                  <a:pt x="981" y="990491"/>
                </a:lnTo>
                <a:lnTo>
                  <a:pt x="14975" y="993692"/>
                </a:lnTo>
                <a:lnTo>
                  <a:pt x="21878" y="995832"/>
                </a:lnTo>
                <a:lnTo>
                  <a:pt x="41363" y="999243"/>
                </a:lnTo>
                <a:lnTo>
                  <a:pt x="102700" y="1008325"/>
                </a:lnTo>
                <a:lnTo>
                  <a:pt x="129971" y="1011540"/>
                </a:lnTo>
                <a:lnTo>
                  <a:pt x="153112" y="1013684"/>
                </a:lnTo>
                <a:lnTo>
                  <a:pt x="173501" y="1015113"/>
                </a:lnTo>
                <a:lnTo>
                  <a:pt x="192054" y="1016066"/>
                </a:lnTo>
                <a:lnTo>
                  <a:pt x="225897" y="1017125"/>
                </a:lnTo>
                <a:lnTo>
                  <a:pt x="273351" y="1020241"/>
                </a:lnTo>
                <a:lnTo>
                  <a:pt x="301285" y="1022461"/>
                </a:lnTo>
                <a:lnTo>
                  <a:pt x="324868" y="1023941"/>
                </a:lnTo>
                <a:lnTo>
                  <a:pt x="364301" y="1025586"/>
                </a:lnTo>
                <a:lnTo>
                  <a:pt x="382754" y="1027016"/>
                </a:lnTo>
                <a:lnTo>
                  <a:pt x="401009" y="1028962"/>
                </a:lnTo>
                <a:lnTo>
                  <a:pt x="419133" y="1031252"/>
                </a:lnTo>
                <a:lnTo>
                  <a:pt x="444114" y="1032778"/>
                </a:lnTo>
                <a:lnTo>
                  <a:pt x="506265" y="1034474"/>
                </a:lnTo>
                <a:lnTo>
                  <a:pt x="566368" y="1035429"/>
                </a:lnTo>
                <a:lnTo>
                  <a:pt x="592020" y="1033006"/>
                </a:lnTo>
                <a:lnTo>
                  <a:pt x="612351" y="1029614"/>
                </a:lnTo>
                <a:lnTo>
                  <a:pt x="634952" y="1026713"/>
                </a:lnTo>
                <a:lnTo>
                  <a:pt x="657722" y="1019992"/>
                </a:lnTo>
                <a:lnTo>
                  <a:pt x="666356" y="1017877"/>
                </a:lnTo>
                <a:lnTo>
                  <a:pt x="676808" y="1013630"/>
                </a:lnTo>
                <a:lnTo>
                  <a:pt x="680389" y="1011108"/>
                </a:lnTo>
                <a:lnTo>
                  <a:pt x="682777" y="1008435"/>
                </a:lnTo>
                <a:lnTo>
                  <a:pt x="684368" y="1005661"/>
                </a:lnTo>
                <a:lnTo>
                  <a:pt x="686421" y="1003811"/>
                </a:lnTo>
                <a:lnTo>
                  <a:pt x="688782" y="1002578"/>
                </a:lnTo>
                <a:lnTo>
                  <a:pt x="691348" y="1001756"/>
                </a:lnTo>
                <a:lnTo>
                  <a:pt x="693059" y="1000216"/>
                </a:lnTo>
                <a:lnTo>
                  <a:pt x="694199" y="998197"/>
                </a:lnTo>
                <a:lnTo>
                  <a:pt x="694960" y="995859"/>
                </a:lnTo>
                <a:lnTo>
                  <a:pt x="696180" y="970719"/>
                </a:lnTo>
                <a:lnTo>
                  <a:pt x="697385" y="941793"/>
                </a:lnTo>
                <a:lnTo>
                  <a:pt x="719402" y="751119"/>
                </a:lnTo>
                <a:lnTo>
                  <a:pt x="720691" y="733906"/>
                </a:lnTo>
                <a:lnTo>
                  <a:pt x="723116" y="704196"/>
                </a:lnTo>
                <a:lnTo>
                  <a:pt x="727501" y="677763"/>
                </a:lnTo>
                <a:lnTo>
                  <a:pt x="755430" y="446784"/>
                </a:lnTo>
                <a:lnTo>
                  <a:pt x="759593" y="419891"/>
                </a:lnTo>
                <a:lnTo>
                  <a:pt x="763360" y="397993"/>
                </a:lnTo>
                <a:lnTo>
                  <a:pt x="766864" y="379426"/>
                </a:lnTo>
                <a:lnTo>
                  <a:pt x="773403" y="348213"/>
                </a:lnTo>
                <a:lnTo>
                  <a:pt x="782662" y="308327"/>
                </a:lnTo>
                <a:lnTo>
                  <a:pt x="788693" y="283540"/>
                </a:lnTo>
                <a:lnTo>
                  <a:pt x="792925" y="252013"/>
                </a:lnTo>
                <a:lnTo>
                  <a:pt x="796561" y="222462"/>
                </a:lnTo>
                <a:lnTo>
                  <a:pt x="798920" y="204859"/>
                </a:lnTo>
                <a:lnTo>
                  <a:pt x="804187" y="172070"/>
                </a:lnTo>
                <a:lnTo>
                  <a:pt x="810826" y="141952"/>
                </a:lnTo>
                <a:lnTo>
                  <a:pt x="823737" y="105661"/>
                </a:lnTo>
                <a:lnTo>
                  <a:pt x="829105" y="83001"/>
                </a:lnTo>
                <a:lnTo>
                  <a:pt x="830165" y="68971"/>
                </a:lnTo>
                <a:lnTo>
                  <a:pt x="829260" y="65820"/>
                </a:lnTo>
                <a:lnTo>
                  <a:pt x="825608" y="59673"/>
                </a:lnTo>
                <a:lnTo>
                  <a:pt x="809429" y="41672"/>
                </a:lnTo>
                <a:lnTo>
                  <a:pt x="795872" y="32733"/>
                </a:lnTo>
                <a:lnTo>
                  <a:pt x="782327" y="29424"/>
                </a:lnTo>
                <a:lnTo>
                  <a:pt x="757966" y="24915"/>
                </a:lnTo>
                <a:lnTo>
                  <a:pt x="739683" y="19996"/>
                </a:lnTo>
                <a:lnTo>
                  <a:pt x="718327" y="14502"/>
                </a:lnTo>
                <a:lnTo>
                  <a:pt x="692961" y="8753"/>
                </a:lnTo>
                <a:lnTo>
                  <a:pt x="679252" y="5831"/>
                </a:lnTo>
                <a:lnTo>
                  <a:pt x="665151" y="3883"/>
                </a:lnTo>
                <a:lnTo>
                  <a:pt x="650789" y="2584"/>
                </a:lnTo>
                <a:lnTo>
                  <a:pt x="636255" y="1719"/>
                </a:lnTo>
                <a:lnTo>
                  <a:pt x="604229" y="756"/>
                </a:lnTo>
                <a:lnTo>
                  <a:pt x="457361" y="55"/>
                </a:lnTo>
                <a:lnTo>
                  <a:pt x="377167" y="0"/>
                </a:lnTo>
                <a:lnTo>
                  <a:pt x="355613" y="988"/>
                </a:lnTo>
                <a:lnTo>
                  <a:pt x="332314" y="2639"/>
                </a:lnTo>
                <a:lnTo>
                  <a:pt x="307851" y="4731"/>
                </a:lnTo>
                <a:lnTo>
                  <a:pt x="262150" y="9702"/>
                </a:lnTo>
                <a:lnTo>
                  <a:pt x="240239" y="12417"/>
                </a:lnTo>
                <a:lnTo>
                  <a:pt x="224640" y="15219"/>
                </a:lnTo>
                <a:lnTo>
                  <a:pt x="204662" y="20978"/>
                </a:lnTo>
                <a:lnTo>
                  <a:pt x="192475" y="24199"/>
                </a:lnTo>
                <a:lnTo>
                  <a:pt x="187489" y="267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5" name="SMARTPenAnnotation183"/>
          <p:cNvSpPr/>
          <p:nvPr/>
        </p:nvSpPr>
        <p:spPr>
          <a:xfrm>
            <a:off x="3911726" y="3348633"/>
            <a:ext cx="1025116" cy="976090"/>
          </a:xfrm>
          <a:custGeom>
            <a:avLst/>
            <a:gdLst/>
            <a:ahLst/>
            <a:cxnLst/>
            <a:rect l="0" t="0" r="0" b="0"/>
            <a:pathLst>
              <a:path w="1025116" h="976090">
                <a:moveTo>
                  <a:pt x="160212" y="17859"/>
                </a:moveTo>
                <a:lnTo>
                  <a:pt x="160212" y="42717"/>
                </a:lnTo>
                <a:lnTo>
                  <a:pt x="155471" y="64582"/>
                </a:lnTo>
                <a:lnTo>
                  <a:pt x="145972" y="91507"/>
                </a:lnTo>
                <a:lnTo>
                  <a:pt x="140422" y="115935"/>
                </a:lnTo>
                <a:lnTo>
                  <a:pt x="135541" y="131893"/>
                </a:lnTo>
                <a:lnTo>
                  <a:pt x="130065" y="158830"/>
                </a:lnTo>
                <a:lnTo>
                  <a:pt x="127215" y="177324"/>
                </a:lnTo>
                <a:lnTo>
                  <a:pt x="121403" y="221686"/>
                </a:lnTo>
                <a:lnTo>
                  <a:pt x="119457" y="241056"/>
                </a:lnTo>
                <a:lnTo>
                  <a:pt x="118159" y="257938"/>
                </a:lnTo>
                <a:lnTo>
                  <a:pt x="115724" y="287280"/>
                </a:lnTo>
                <a:lnTo>
                  <a:pt x="111335" y="313550"/>
                </a:lnTo>
                <a:lnTo>
                  <a:pt x="108723" y="338454"/>
                </a:lnTo>
                <a:lnTo>
                  <a:pt x="105578" y="366721"/>
                </a:lnTo>
                <a:lnTo>
                  <a:pt x="101961" y="385371"/>
                </a:lnTo>
                <a:lnTo>
                  <a:pt x="97566" y="405742"/>
                </a:lnTo>
                <a:lnTo>
                  <a:pt x="94635" y="423291"/>
                </a:lnTo>
                <a:lnTo>
                  <a:pt x="89519" y="466953"/>
                </a:lnTo>
                <a:lnTo>
                  <a:pt x="84805" y="492623"/>
                </a:lnTo>
                <a:lnTo>
                  <a:pt x="76574" y="534128"/>
                </a:lnTo>
                <a:lnTo>
                  <a:pt x="70784" y="560512"/>
                </a:lnTo>
                <a:lnTo>
                  <a:pt x="58983" y="609789"/>
                </a:lnTo>
                <a:lnTo>
                  <a:pt x="55690" y="633827"/>
                </a:lnTo>
                <a:lnTo>
                  <a:pt x="53234" y="657740"/>
                </a:lnTo>
                <a:lnTo>
                  <a:pt x="48835" y="681597"/>
                </a:lnTo>
                <a:lnTo>
                  <a:pt x="43573" y="705429"/>
                </a:lnTo>
                <a:lnTo>
                  <a:pt x="32110" y="753067"/>
                </a:lnTo>
                <a:lnTo>
                  <a:pt x="26217" y="782173"/>
                </a:lnTo>
                <a:lnTo>
                  <a:pt x="20292" y="811976"/>
                </a:lnTo>
                <a:lnTo>
                  <a:pt x="14351" y="835143"/>
                </a:lnTo>
                <a:lnTo>
                  <a:pt x="11377" y="850450"/>
                </a:lnTo>
                <a:lnTo>
                  <a:pt x="8403" y="868592"/>
                </a:lnTo>
                <a:lnTo>
                  <a:pt x="5428" y="888623"/>
                </a:lnTo>
                <a:lnTo>
                  <a:pt x="3444" y="905947"/>
                </a:lnTo>
                <a:lnTo>
                  <a:pt x="1240" y="935778"/>
                </a:lnTo>
                <a:lnTo>
                  <a:pt x="0" y="960664"/>
                </a:lnTo>
                <a:lnTo>
                  <a:pt x="818" y="965880"/>
                </a:lnTo>
                <a:lnTo>
                  <a:pt x="4373" y="974322"/>
                </a:lnTo>
                <a:lnTo>
                  <a:pt x="6710" y="975977"/>
                </a:lnTo>
                <a:lnTo>
                  <a:pt x="9260" y="976089"/>
                </a:lnTo>
                <a:lnTo>
                  <a:pt x="14739" y="974560"/>
                </a:lnTo>
                <a:lnTo>
                  <a:pt x="20482" y="973880"/>
                </a:lnTo>
                <a:lnTo>
                  <a:pt x="23402" y="972706"/>
                </a:lnTo>
                <a:lnTo>
                  <a:pt x="42928" y="960955"/>
                </a:lnTo>
                <a:lnTo>
                  <a:pt x="56491" y="957911"/>
                </a:lnTo>
                <a:lnTo>
                  <a:pt x="80862" y="953552"/>
                </a:lnTo>
                <a:lnTo>
                  <a:pt x="109581" y="945977"/>
                </a:lnTo>
                <a:lnTo>
                  <a:pt x="154841" y="934528"/>
                </a:lnTo>
                <a:lnTo>
                  <a:pt x="180975" y="928637"/>
                </a:lnTo>
                <a:lnTo>
                  <a:pt x="320863" y="900160"/>
                </a:lnTo>
                <a:lnTo>
                  <a:pt x="342719" y="896771"/>
                </a:lnTo>
                <a:lnTo>
                  <a:pt x="415922" y="887260"/>
                </a:lnTo>
                <a:lnTo>
                  <a:pt x="454108" y="881171"/>
                </a:lnTo>
                <a:lnTo>
                  <a:pt x="471236" y="879150"/>
                </a:lnTo>
                <a:lnTo>
                  <a:pt x="487616" y="877803"/>
                </a:lnTo>
                <a:lnTo>
                  <a:pt x="519045" y="876306"/>
                </a:lnTo>
                <a:lnTo>
                  <a:pt x="549550" y="875641"/>
                </a:lnTo>
                <a:lnTo>
                  <a:pt x="705890" y="875124"/>
                </a:lnTo>
                <a:lnTo>
                  <a:pt x="733464" y="872469"/>
                </a:lnTo>
                <a:lnTo>
                  <a:pt x="761264" y="867983"/>
                </a:lnTo>
                <a:lnTo>
                  <a:pt x="828306" y="854119"/>
                </a:lnTo>
                <a:lnTo>
                  <a:pt x="846741" y="848252"/>
                </a:lnTo>
                <a:lnTo>
                  <a:pt x="858242" y="842336"/>
                </a:lnTo>
                <a:lnTo>
                  <a:pt x="872239" y="832221"/>
                </a:lnTo>
                <a:lnTo>
                  <a:pt x="886397" y="805269"/>
                </a:lnTo>
                <a:lnTo>
                  <a:pt x="896390" y="779089"/>
                </a:lnTo>
                <a:lnTo>
                  <a:pt x="907520" y="754902"/>
                </a:lnTo>
                <a:lnTo>
                  <a:pt x="916315" y="731013"/>
                </a:lnTo>
                <a:lnTo>
                  <a:pt x="931149" y="687425"/>
                </a:lnTo>
                <a:lnTo>
                  <a:pt x="936107" y="667635"/>
                </a:lnTo>
                <a:lnTo>
                  <a:pt x="949554" y="608604"/>
                </a:lnTo>
                <a:lnTo>
                  <a:pt x="954330" y="583337"/>
                </a:lnTo>
                <a:lnTo>
                  <a:pt x="957515" y="562524"/>
                </a:lnTo>
                <a:lnTo>
                  <a:pt x="959638" y="544680"/>
                </a:lnTo>
                <a:lnTo>
                  <a:pt x="963037" y="524847"/>
                </a:lnTo>
                <a:lnTo>
                  <a:pt x="967287" y="503687"/>
                </a:lnTo>
                <a:lnTo>
                  <a:pt x="972106" y="481643"/>
                </a:lnTo>
                <a:lnTo>
                  <a:pt x="975319" y="462978"/>
                </a:lnTo>
                <a:lnTo>
                  <a:pt x="977459" y="446566"/>
                </a:lnTo>
                <a:lnTo>
                  <a:pt x="980832" y="413778"/>
                </a:lnTo>
                <a:lnTo>
                  <a:pt x="985637" y="372748"/>
                </a:lnTo>
                <a:lnTo>
                  <a:pt x="987316" y="355655"/>
                </a:lnTo>
                <a:lnTo>
                  <a:pt x="989181" y="328725"/>
                </a:lnTo>
                <a:lnTo>
                  <a:pt x="990009" y="304188"/>
                </a:lnTo>
                <a:lnTo>
                  <a:pt x="991370" y="281047"/>
                </a:lnTo>
                <a:lnTo>
                  <a:pt x="995282" y="260839"/>
                </a:lnTo>
                <a:lnTo>
                  <a:pt x="997682" y="239290"/>
                </a:lnTo>
                <a:lnTo>
                  <a:pt x="999034" y="210138"/>
                </a:lnTo>
                <a:lnTo>
                  <a:pt x="1000342" y="194598"/>
                </a:lnTo>
                <a:lnTo>
                  <a:pt x="1005665" y="169114"/>
                </a:lnTo>
                <a:lnTo>
                  <a:pt x="1008674" y="143704"/>
                </a:lnTo>
                <a:lnTo>
                  <a:pt x="1015432" y="114192"/>
                </a:lnTo>
                <a:lnTo>
                  <a:pt x="1017061" y="84733"/>
                </a:lnTo>
                <a:lnTo>
                  <a:pt x="1018187" y="79309"/>
                </a:lnTo>
                <a:lnTo>
                  <a:pt x="1024477" y="63475"/>
                </a:lnTo>
                <a:lnTo>
                  <a:pt x="1025115" y="60176"/>
                </a:lnTo>
                <a:lnTo>
                  <a:pt x="1024548" y="56984"/>
                </a:lnTo>
                <a:lnTo>
                  <a:pt x="1018591" y="46469"/>
                </a:lnTo>
                <a:lnTo>
                  <a:pt x="1013056" y="40447"/>
                </a:lnTo>
                <a:lnTo>
                  <a:pt x="1010555" y="38871"/>
                </a:lnTo>
                <a:lnTo>
                  <a:pt x="986437" y="29858"/>
                </a:lnTo>
                <a:lnTo>
                  <a:pt x="960989" y="27395"/>
                </a:lnTo>
                <a:lnTo>
                  <a:pt x="933591" y="24323"/>
                </a:lnTo>
                <a:lnTo>
                  <a:pt x="906764" y="20732"/>
                </a:lnTo>
                <a:lnTo>
                  <a:pt x="887109" y="19775"/>
                </a:lnTo>
                <a:lnTo>
                  <a:pt x="865075" y="19136"/>
                </a:lnTo>
                <a:lnTo>
                  <a:pt x="811489" y="15781"/>
                </a:lnTo>
                <a:lnTo>
                  <a:pt x="678678" y="5542"/>
                </a:lnTo>
                <a:lnTo>
                  <a:pt x="641786" y="3695"/>
                </a:lnTo>
                <a:lnTo>
                  <a:pt x="566398" y="1642"/>
                </a:lnTo>
                <a:lnTo>
                  <a:pt x="479882" y="487"/>
                </a:lnTo>
                <a:lnTo>
                  <a:pt x="395553" y="2862"/>
                </a:lnTo>
                <a:lnTo>
                  <a:pt x="256970" y="7731"/>
                </a:lnTo>
                <a:lnTo>
                  <a:pt x="227689" y="11043"/>
                </a:lnTo>
                <a:lnTo>
                  <a:pt x="197403" y="15840"/>
                </a:lnTo>
                <a:lnTo>
                  <a:pt x="169983" y="17460"/>
                </a:lnTo>
                <a:lnTo>
                  <a:pt x="167718" y="16601"/>
                </a:lnTo>
                <a:lnTo>
                  <a:pt x="167200" y="15036"/>
                </a:lnTo>
                <a:lnTo>
                  <a:pt x="168758" y="10136"/>
                </a:lnTo>
                <a:lnTo>
                  <a:pt x="169878" y="9733"/>
                </a:lnTo>
                <a:lnTo>
                  <a:pt x="171617" y="9466"/>
                </a:lnTo>
                <a:lnTo>
                  <a:pt x="17807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6" name="SMARTPenAnnotation184"/>
          <p:cNvSpPr/>
          <p:nvPr/>
        </p:nvSpPr>
        <p:spPr>
          <a:xfrm>
            <a:off x="3858152" y="4473773"/>
            <a:ext cx="1039929" cy="866168"/>
          </a:xfrm>
          <a:custGeom>
            <a:avLst/>
            <a:gdLst/>
            <a:ahLst/>
            <a:cxnLst/>
            <a:rect l="0" t="0" r="0" b="0"/>
            <a:pathLst>
              <a:path w="1039929" h="866168">
                <a:moveTo>
                  <a:pt x="169137" y="8930"/>
                </a:moveTo>
                <a:lnTo>
                  <a:pt x="169137" y="41476"/>
                </a:lnTo>
                <a:lnTo>
                  <a:pt x="166491" y="53491"/>
                </a:lnTo>
                <a:lnTo>
                  <a:pt x="163000" y="66438"/>
                </a:lnTo>
                <a:lnTo>
                  <a:pt x="160043" y="89469"/>
                </a:lnTo>
                <a:lnTo>
                  <a:pt x="145049" y="141012"/>
                </a:lnTo>
                <a:lnTo>
                  <a:pt x="136313" y="170105"/>
                </a:lnTo>
                <a:lnTo>
                  <a:pt x="130405" y="192019"/>
                </a:lnTo>
                <a:lnTo>
                  <a:pt x="112020" y="264593"/>
                </a:lnTo>
                <a:lnTo>
                  <a:pt x="54533" y="505680"/>
                </a:lnTo>
                <a:lnTo>
                  <a:pt x="42796" y="550185"/>
                </a:lnTo>
                <a:lnTo>
                  <a:pt x="34272" y="579886"/>
                </a:lnTo>
                <a:lnTo>
                  <a:pt x="30610" y="594950"/>
                </a:lnTo>
                <a:lnTo>
                  <a:pt x="27176" y="610946"/>
                </a:lnTo>
                <a:lnTo>
                  <a:pt x="14536" y="674652"/>
                </a:lnTo>
                <a:lnTo>
                  <a:pt x="8483" y="697051"/>
                </a:lnTo>
                <a:lnTo>
                  <a:pt x="0" y="721769"/>
                </a:lnTo>
                <a:lnTo>
                  <a:pt x="817" y="722280"/>
                </a:lnTo>
                <a:lnTo>
                  <a:pt x="7208" y="723170"/>
                </a:lnTo>
                <a:lnTo>
                  <a:pt x="12789" y="728006"/>
                </a:lnTo>
                <a:lnTo>
                  <a:pt x="16288" y="729415"/>
                </a:lnTo>
                <a:lnTo>
                  <a:pt x="46745" y="736969"/>
                </a:lnTo>
                <a:lnTo>
                  <a:pt x="74061" y="746245"/>
                </a:lnTo>
                <a:lnTo>
                  <a:pt x="99430" y="756982"/>
                </a:lnTo>
                <a:lnTo>
                  <a:pt x="117705" y="763616"/>
                </a:lnTo>
                <a:lnTo>
                  <a:pt x="164469" y="778924"/>
                </a:lnTo>
                <a:lnTo>
                  <a:pt x="186860" y="785189"/>
                </a:lnTo>
                <a:lnTo>
                  <a:pt x="207742" y="790358"/>
                </a:lnTo>
                <a:lnTo>
                  <a:pt x="227616" y="794796"/>
                </a:lnTo>
                <a:lnTo>
                  <a:pt x="245826" y="799739"/>
                </a:lnTo>
                <a:lnTo>
                  <a:pt x="262927" y="805019"/>
                </a:lnTo>
                <a:lnTo>
                  <a:pt x="295157" y="815185"/>
                </a:lnTo>
                <a:lnTo>
                  <a:pt x="326019" y="823010"/>
                </a:lnTo>
                <a:lnTo>
                  <a:pt x="356271" y="829796"/>
                </a:lnTo>
                <a:lnTo>
                  <a:pt x="443277" y="848263"/>
                </a:lnTo>
                <a:lnTo>
                  <a:pt x="472547" y="854248"/>
                </a:lnTo>
                <a:lnTo>
                  <a:pt x="512015" y="860215"/>
                </a:lnTo>
                <a:lnTo>
                  <a:pt x="542786" y="863529"/>
                </a:lnTo>
                <a:lnTo>
                  <a:pt x="567375" y="865002"/>
                </a:lnTo>
                <a:lnTo>
                  <a:pt x="591533" y="865657"/>
                </a:lnTo>
                <a:lnTo>
                  <a:pt x="634522" y="866111"/>
                </a:lnTo>
                <a:lnTo>
                  <a:pt x="664665" y="866167"/>
                </a:lnTo>
                <a:lnTo>
                  <a:pt x="670145" y="865179"/>
                </a:lnTo>
                <a:lnTo>
                  <a:pt x="683591" y="860041"/>
                </a:lnTo>
                <a:lnTo>
                  <a:pt x="705409" y="855156"/>
                </a:lnTo>
                <a:lnTo>
                  <a:pt x="716051" y="850366"/>
                </a:lnTo>
                <a:lnTo>
                  <a:pt x="727620" y="842092"/>
                </a:lnTo>
                <a:lnTo>
                  <a:pt x="734191" y="836292"/>
                </a:lnTo>
                <a:lnTo>
                  <a:pt x="737331" y="834348"/>
                </a:lnTo>
                <a:lnTo>
                  <a:pt x="746493" y="830621"/>
                </a:lnTo>
                <a:lnTo>
                  <a:pt x="758477" y="820975"/>
                </a:lnTo>
                <a:lnTo>
                  <a:pt x="770399" y="809515"/>
                </a:lnTo>
                <a:lnTo>
                  <a:pt x="782309" y="790568"/>
                </a:lnTo>
                <a:lnTo>
                  <a:pt x="794215" y="767716"/>
                </a:lnTo>
                <a:lnTo>
                  <a:pt x="806121" y="744094"/>
                </a:lnTo>
                <a:lnTo>
                  <a:pt x="824164" y="719327"/>
                </a:lnTo>
                <a:lnTo>
                  <a:pt x="836052" y="695337"/>
                </a:lnTo>
                <a:lnTo>
                  <a:pt x="846213" y="678133"/>
                </a:lnTo>
                <a:lnTo>
                  <a:pt x="852693" y="665409"/>
                </a:lnTo>
                <a:lnTo>
                  <a:pt x="859989" y="649981"/>
                </a:lnTo>
                <a:lnTo>
                  <a:pt x="867830" y="632751"/>
                </a:lnTo>
                <a:lnTo>
                  <a:pt x="875042" y="613326"/>
                </a:lnTo>
                <a:lnTo>
                  <a:pt x="881835" y="592439"/>
                </a:lnTo>
                <a:lnTo>
                  <a:pt x="888346" y="570576"/>
                </a:lnTo>
                <a:lnTo>
                  <a:pt x="894673" y="551041"/>
                </a:lnTo>
                <a:lnTo>
                  <a:pt x="900875" y="533056"/>
                </a:lnTo>
                <a:lnTo>
                  <a:pt x="936217" y="435837"/>
                </a:lnTo>
                <a:lnTo>
                  <a:pt x="941468" y="419542"/>
                </a:lnTo>
                <a:lnTo>
                  <a:pt x="945962" y="404711"/>
                </a:lnTo>
                <a:lnTo>
                  <a:pt x="961539" y="359127"/>
                </a:lnTo>
                <a:lnTo>
                  <a:pt x="971249" y="331692"/>
                </a:lnTo>
                <a:lnTo>
                  <a:pt x="987329" y="282687"/>
                </a:lnTo>
                <a:lnTo>
                  <a:pt x="1009081" y="213597"/>
                </a:lnTo>
                <a:lnTo>
                  <a:pt x="1013734" y="193820"/>
                </a:lnTo>
                <a:lnTo>
                  <a:pt x="1017787" y="175440"/>
                </a:lnTo>
                <a:lnTo>
                  <a:pt x="1026203" y="150734"/>
                </a:lnTo>
                <a:lnTo>
                  <a:pt x="1031266" y="131155"/>
                </a:lnTo>
                <a:lnTo>
                  <a:pt x="1032616" y="123155"/>
                </a:lnTo>
                <a:lnTo>
                  <a:pt x="1034509" y="117822"/>
                </a:lnTo>
                <a:lnTo>
                  <a:pt x="1036763" y="114267"/>
                </a:lnTo>
                <a:lnTo>
                  <a:pt x="1039257" y="111897"/>
                </a:lnTo>
                <a:lnTo>
                  <a:pt x="1039928" y="110317"/>
                </a:lnTo>
                <a:lnTo>
                  <a:pt x="1039383" y="109264"/>
                </a:lnTo>
                <a:lnTo>
                  <a:pt x="1038027" y="108561"/>
                </a:lnTo>
                <a:lnTo>
                  <a:pt x="1033876" y="107781"/>
                </a:lnTo>
                <a:lnTo>
                  <a:pt x="1031379" y="107573"/>
                </a:lnTo>
                <a:lnTo>
                  <a:pt x="1007618" y="100144"/>
                </a:lnTo>
                <a:lnTo>
                  <a:pt x="977651" y="97487"/>
                </a:lnTo>
                <a:lnTo>
                  <a:pt x="952746" y="92165"/>
                </a:lnTo>
                <a:lnTo>
                  <a:pt x="920673" y="89155"/>
                </a:lnTo>
                <a:lnTo>
                  <a:pt x="897712" y="84935"/>
                </a:lnTo>
                <a:lnTo>
                  <a:pt x="857733" y="76981"/>
                </a:lnTo>
                <a:lnTo>
                  <a:pt x="831706" y="71255"/>
                </a:lnTo>
                <a:lnTo>
                  <a:pt x="804925" y="65404"/>
                </a:lnTo>
                <a:lnTo>
                  <a:pt x="773178" y="59496"/>
                </a:lnTo>
                <a:lnTo>
                  <a:pt x="741870" y="50917"/>
                </a:lnTo>
                <a:lnTo>
                  <a:pt x="710427" y="41482"/>
                </a:lnTo>
                <a:lnTo>
                  <a:pt x="693708" y="37576"/>
                </a:lnTo>
                <a:lnTo>
                  <a:pt x="676609" y="33981"/>
                </a:lnTo>
                <a:lnTo>
                  <a:pt x="641735" y="27339"/>
                </a:lnTo>
                <a:lnTo>
                  <a:pt x="624101" y="24180"/>
                </a:lnTo>
                <a:lnTo>
                  <a:pt x="603415" y="21081"/>
                </a:lnTo>
                <a:lnTo>
                  <a:pt x="556618" y="14992"/>
                </a:lnTo>
                <a:lnTo>
                  <a:pt x="536599" y="12971"/>
                </a:lnTo>
                <a:lnTo>
                  <a:pt x="519284" y="11624"/>
                </a:lnTo>
                <a:lnTo>
                  <a:pt x="489461" y="10127"/>
                </a:lnTo>
                <a:lnTo>
                  <a:pt x="462977" y="9462"/>
                </a:lnTo>
                <a:lnTo>
                  <a:pt x="376006" y="8977"/>
                </a:lnTo>
                <a:lnTo>
                  <a:pt x="348171" y="13684"/>
                </a:lnTo>
                <a:lnTo>
                  <a:pt x="324373" y="17035"/>
                </a:lnTo>
                <a:lnTo>
                  <a:pt x="293980" y="17751"/>
                </a:lnTo>
                <a:lnTo>
                  <a:pt x="292053" y="16795"/>
                </a:lnTo>
                <a:lnTo>
                  <a:pt x="291761" y="15166"/>
                </a:lnTo>
                <a:lnTo>
                  <a:pt x="293680" y="10162"/>
                </a:lnTo>
                <a:lnTo>
                  <a:pt x="294830" y="9751"/>
                </a:lnTo>
                <a:lnTo>
                  <a:pt x="298753" y="9295"/>
                </a:lnTo>
                <a:lnTo>
                  <a:pt x="300197" y="8181"/>
                </a:lnTo>
                <a:lnTo>
                  <a:pt x="301159" y="6446"/>
                </a:lnTo>
                <a:lnTo>
                  <a:pt x="30308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7" name="SMARTPenAnnotation185"/>
          <p:cNvSpPr/>
          <p:nvPr/>
        </p:nvSpPr>
        <p:spPr>
          <a:xfrm>
            <a:off x="3759552" y="5348883"/>
            <a:ext cx="740599" cy="505133"/>
          </a:xfrm>
          <a:custGeom>
            <a:avLst/>
            <a:gdLst/>
            <a:ahLst/>
            <a:cxnLst/>
            <a:rect l="0" t="0" r="0" b="0"/>
            <a:pathLst>
              <a:path w="740599" h="505133">
                <a:moveTo>
                  <a:pt x="151651" y="44648"/>
                </a:moveTo>
                <a:lnTo>
                  <a:pt x="151651" y="54129"/>
                </a:lnTo>
                <a:lnTo>
                  <a:pt x="149005" y="64076"/>
                </a:lnTo>
                <a:lnTo>
                  <a:pt x="144522" y="78088"/>
                </a:lnTo>
                <a:lnTo>
                  <a:pt x="141937" y="88769"/>
                </a:lnTo>
                <a:lnTo>
                  <a:pt x="139222" y="100851"/>
                </a:lnTo>
                <a:lnTo>
                  <a:pt x="135428" y="112875"/>
                </a:lnTo>
                <a:lnTo>
                  <a:pt x="130914" y="124859"/>
                </a:lnTo>
                <a:lnTo>
                  <a:pt x="125920" y="136817"/>
                </a:lnTo>
                <a:lnTo>
                  <a:pt x="120606" y="146775"/>
                </a:lnTo>
                <a:lnTo>
                  <a:pt x="115079" y="155396"/>
                </a:lnTo>
                <a:lnTo>
                  <a:pt x="109411" y="163129"/>
                </a:lnTo>
                <a:lnTo>
                  <a:pt x="104639" y="171260"/>
                </a:lnTo>
                <a:lnTo>
                  <a:pt x="100466" y="179658"/>
                </a:lnTo>
                <a:lnTo>
                  <a:pt x="93184" y="195934"/>
                </a:lnTo>
                <a:lnTo>
                  <a:pt x="86640" y="209782"/>
                </a:lnTo>
                <a:lnTo>
                  <a:pt x="80424" y="225198"/>
                </a:lnTo>
                <a:lnTo>
                  <a:pt x="74354" y="241971"/>
                </a:lnTo>
                <a:lnTo>
                  <a:pt x="59390" y="285864"/>
                </a:lnTo>
                <a:lnTo>
                  <a:pt x="45492" y="322181"/>
                </a:lnTo>
                <a:lnTo>
                  <a:pt x="36230" y="345756"/>
                </a:lnTo>
                <a:lnTo>
                  <a:pt x="30055" y="363457"/>
                </a:lnTo>
                <a:lnTo>
                  <a:pt x="25939" y="377242"/>
                </a:lnTo>
                <a:lnTo>
                  <a:pt x="23195" y="388417"/>
                </a:lnTo>
                <a:lnTo>
                  <a:pt x="20373" y="398843"/>
                </a:lnTo>
                <a:lnTo>
                  <a:pt x="14592" y="418365"/>
                </a:lnTo>
                <a:lnTo>
                  <a:pt x="11661" y="426745"/>
                </a:lnTo>
                <a:lnTo>
                  <a:pt x="5758" y="441350"/>
                </a:lnTo>
                <a:lnTo>
                  <a:pt x="3788" y="450006"/>
                </a:lnTo>
                <a:lnTo>
                  <a:pt x="2474" y="459746"/>
                </a:lnTo>
                <a:lnTo>
                  <a:pt x="365" y="484933"/>
                </a:lnTo>
                <a:lnTo>
                  <a:pt x="193" y="486008"/>
                </a:lnTo>
                <a:lnTo>
                  <a:pt x="77" y="485731"/>
                </a:lnTo>
                <a:lnTo>
                  <a:pt x="0" y="484555"/>
                </a:lnTo>
                <a:lnTo>
                  <a:pt x="941" y="483771"/>
                </a:lnTo>
                <a:lnTo>
                  <a:pt x="4633" y="482900"/>
                </a:lnTo>
                <a:lnTo>
                  <a:pt x="17029" y="482410"/>
                </a:lnTo>
                <a:lnTo>
                  <a:pt x="27658" y="484941"/>
                </a:lnTo>
                <a:lnTo>
                  <a:pt x="38996" y="488380"/>
                </a:lnTo>
                <a:lnTo>
                  <a:pt x="56536" y="490317"/>
                </a:lnTo>
                <a:lnTo>
                  <a:pt x="75293" y="491883"/>
                </a:lnTo>
                <a:lnTo>
                  <a:pt x="90925" y="495766"/>
                </a:lnTo>
                <a:lnTo>
                  <a:pt x="107794" y="498152"/>
                </a:lnTo>
                <a:lnTo>
                  <a:pt x="126207" y="499214"/>
                </a:lnTo>
                <a:lnTo>
                  <a:pt x="147618" y="499685"/>
                </a:lnTo>
                <a:lnTo>
                  <a:pt x="161861" y="500803"/>
                </a:lnTo>
                <a:lnTo>
                  <a:pt x="178301" y="502540"/>
                </a:lnTo>
                <a:lnTo>
                  <a:pt x="196207" y="504691"/>
                </a:lnTo>
                <a:lnTo>
                  <a:pt x="215089" y="505132"/>
                </a:lnTo>
                <a:lnTo>
                  <a:pt x="234623" y="504435"/>
                </a:lnTo>
                <a:lnTo>
                  <a:pt x="254591" y="502978"/>
                </a:lnTo>
                <a:lnTo>
                  <a:pt x="271871" y="502005"/>
                </a:lnTo>
                <a:lnTo>
                  <a:pt x="301655" y="500926"/>
                </a:lnTo>
                <a:lnTo>
                  <a:pt x="318130" y="498654"/>
                </a:lnTo>
                <a:lnTo>
                  <a:pt x="336059" y="495155"/>
                </a:lnTo>
                <a:lnTo>
                  <a:pt x="400516" y="480021"/>
                </a:lnTo>
                <a:lnTo>
                  <a:pt x="421741" y="473803"/>
                </a:lnTo>
                <a:lnTo>
                  <a:pt x="477074" y="456310"/>
                </a:lnTo>
                <a:lnTo>
                  <a:pt x="499568" y="450058"/>
                </a:lnTo>
                <a:lnTo>
                  <a:pt x="517541" y="445891"/>
                </a:lnTo>
                <a:lnTo>
                  <a:pt x="532500" y="443112"/>
                </a:lnTo>
                <a:lnTo>
                  <a:pt x="546441" y="439275"/>
                </a:lnTo>
                <a:lnTo>
                  <a:pt x="559703" y="434732"/>
                </a:lnTo>
                <a:lnTo>
                  <a:pt x="572514" y="429720"/>
                </a:lnTo>
                <a:lnTo>
                  <a:pt x="592040" y="421505"/>
                </a:lnTo>
                <a:lnTo>
                  <a:pt x="611543" y="413947"/>
                </a:lnTo>
                <a:lnTo>
                  <a:pt x="616003" y="412887"/>
                </a:lnTo>
                <a:lnTo>
                  <a:pt x="623605" y="409063"/>
                </a:lnTo>
                <a:lnTo>
                  <a:pt x="627022" y="406654"/>
                </a:lnTo>
                <a:lnTo>
                  <a:pt x="636110" y="403977"/>
                </a:lnTo>
                <a:lnTo>
                  <a:pt x="646763" y="401795"/>
                </a:lnTo>
                <a:lnTo>
                  <a:pt x="667125" y="394956"/>
                </a:lnTo>
                <a:lnTo>
                  <a:pt x="676255" y="393311"/>
                </a:lnTo>
                <a:lnTo>
                  <a:pt x="680149" y="390440"/>
                </a:lnTo>
                <a:lnTo>
                  <a:pt x="682577" y="388286"/>
                </a:lnTo>
                <a:lnTo>
                  <a:pt x="685188" y="386849"/>
                </a:lnTo>
                <a:lnTo>
                  <a:pt x="690734" y="385253"/>
                </a:lnTo>
                <a:lnTo>
                  <a:pt x="692610" y="383835"/>
                </a:lnTo>
                <a:lnTo>
                  <a:pt x="693861" y="381898"/>
                </a:lnTo>
                <a:lnTo>
                  <a:pt x="694695" y="379615"/>
                </a:lnTo>
                <a:lnTo>
                  <a:pt x="696242" y="378092"/>
                </a:lnTo>
                <a:lnTo>
                  <a:pt x="698267" y="377077"/>
                </a:lnTo>
                <a:lnTo>
                  <a:pt x="700608" y="376400"/>
                </a:lnTo>
                <a:lnTo>
                  <a:pt x="702169" y="374957"/>
                </a:lnTo>
                <a:lnTo>
                  <a:pt x="703210" y="373002"/>
                </a:lnTo>
                <a:lnTo>
                  <a:pt x="707321" y="362866"/>
                </a:lnTo>
                <a:lnTo>
                  <a:pt x="714823" y="347294"/>
                </a:lnTo>
                <a:lnTo>
                  <a:pt x="720442" y="336915"/>
                </a:lnTo>
                <a:lnTo>
                  <a:pt x="726246" y="328995"/>
                </a:lnTo>
                <a:lnTo>
                  <a:pt x="728191" y="324502"/>
                </a:lnTo>
                <a:lnTo>
                  <a:pt x="730352" y="314217"/>
                </a:lnTo>
                <a:lnTo>
                  <a:pt x="731921" y="306712"/>
                </a:lnTo>
                <a:lnTo>
                  <a:pt x="736309" y="287791"/>
                </a:lnTo>
                <a:lnTo>
                  <a:pt x="737876" y="276197"/>
                </a:lnTo>
                <a:lnTo>
                  <a:pt x="738921" y="263506"/>
                </a:lnTo>
                <a:lnTo>
                  <a:pt x="739618" y="250085"/>
                </a:lnTo>
                <a:lnTo>
                  <a:pt x="740391" y="208714"/>
                </a:lnTo>
                <a:lnTo>
                  <a:pt x="740598" y="183791"/>
                </a:lnTo>
                <a:lnTo>
                  <a:pt x="739743" y="164199"/>
                </a:lnTo>
                <a:lnTo>
                  <a:pt x="738181" y="148162"/>
                </a:lnTo>
                <a:lnTo>
                  <a:pt x="736148" y="134493"/>
                </a:lnTo>
                <a:lnTo>
                  <a:pt x="733800" y="123396"/>
                </a:lnTo>
                <a:lnTo>
                  <a:pt x="731243" y="114014"/>
                </a:lnTo>
                <a:lnTo>
                  <a:pt x="724749" y="94179"/>
                </a:lnTo>
                <a:lnTo>
                  <a:pt x="722232" y="91560"/>
                </a:lnTo>
                <a:lnTo>
                  <a:pt x="714144" y="86003"/>
                </a:lnTo>
                <a:lnTo>
                  <a:pt x="693693" y="77296"/>
                </a:lnTo>
                <a:lnTo>
                  <a:pt x="678263" y="73173"/>
                </a:lnTo>
                <a:lnTo>
                  <a:pt x="648445" y="67211"/>
                </a:lnTo>
                <a:lnTo>
                  <a:pt x="627441" y="61952"/>
                </a:lnTo>
                <a:lnTo>
                  <a:pt x="617673" y="59161"/>
                </a:lnTo>
                <a:lnTo>
                  <a:pt x="602231" y="56308"/>
                </a:lnTo>
                <a:lnTo>
                  <a:pt x="583006" y="53414"/>
                </a:lnTo>
                <a:lnTo>
                  <a:pt x="561261" y="50492"/>
                </a:lnTo>
                <a:lnTo>
                  <a:pt x="542794" y="47552"/>
                </a:lnTo>
                <a:lnTo>
                  <a:pt x="526515" y="44599"/>
                </a:lnTo>
                <a:lnTo>
                  <a:pt x="511693" y="41639"/>
                </a:lnTo>
                <a:lnTo>
                  <a:pt x="433947" y="27992"/>
                </a:lnTo>
                <a:lnTo>
                  <a:pt x="410294" y="24614"/>
                </a:lnTo>
                <a:lnTo>
                  <a:pt x="390556" y="22362"/>
                </a:lnTo>
                <a:lnTo>
                  <a:pt x="373429" y="20862"/>
                </a:lnTo>
                <a:lnTo>
                  <a:pt x="335878" y="16548"/>
                </a:lnTo>
                <a:lnTo>
                  <a:pt x="316141" y="14008"/>
                </a:lnTo>
                <a:lnTo>
                  <a:pt x="298022" y="12316"/>
                </a:lnTo>
                <a:lnTo>
                  <a:pt x="280982" y="11186"/>
                </a:lnTo>
                <a:lnTo>
                  <a:pt x="251795" y="9933"/>
                </a:lnTo>
                <a:lnTo>
                  <a:pt x="232209" y="9376"/>
                </a:lnTo>
                <a:lnTo>
                  <a:pt x="178554" y="8930"/>
                </a:lnTo>
                <a:lnTo>
                  <a:pt x="178444" y="8930"/>
                </a:lnTo>
                <a:lnTo>
                  <a:pt x="18737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8" name="SMARTPenAnnotation186"/>
          <p:cNvSpPr/>
          <p:nvPr/>
        </p:nvSpPr>
        <p:spPr>
          <a:xfrm>
            <a:off x="4813102" y="2358679"/>
            <a:ext cx="767954" cy="61267"/>
          </a:xfrm>
          <a:custGeom>
            <a:avLst/>
            <a:gdLst/>
            <a:ahLst/>
            <a:cxnLst/>
            <a:rect l="0" t="0" r="0" b="0"/>
            <a:pathLst>
              <a:path w="767954" h="61267">
                <a:moveTo>
                  <a:pt x="0" y="7688"/>
                </a:moveTo>
                <a:lnTo>
                  <a:pt x="20117" y="7688"/>
                </a:lnTo>
                <a:lnTo>
                  <a:pt x="25318" y="6696"/>
                </a:lnTo>
                <a:lnTo>
                  <a:pt x="31761" y="5042"/>
                </a:lnTo>
                <a:lnTo>
                  <a:pt x="39033" y="2948"/>
                </a:lnTo>
                <a:lnTo>
                  <a:pt x="46858" y="1551"/>
                </a:lnTo>
                <a:lnTo>
                  <a:pt x="63489" y="0"/>
                </a:lnTo>
                <a:lnTo>
                  <a:pt x="73083" y="578"/>
                </a:lnTo>
                <a:lnTo>
                  <a:pt x="83449" y="1956"/>
                </a:lnTo>
                <a:lnTo>
                  <a:pt x="94328" y="3867"/>
                </a:lnTo>
                <a:lnTo>
                  <a:pt x="110510" y="5141"/>
                </a:lnTo>
                <a:lnTo>
                  <a:pt x="130228" y="5990"/>
                </a:lnTo>
                <a:lnTo>
                  <a:pt x="152303" y="6556"/>
                </a:lnTo>
                <a:lnTo>
                  <a:pt x="177933" y="7926"/>
                </a:lnTo>
                <a:lnTo>
                  <a:pt x="235516" y="12093"/>
                </a:lnTo>
                <a:lnTo>
                  <a:pt x="286906" y="17253"/>
                </a:lnTo>
                <a:lnTo>
                  <a:pt x="310333" y="20018"/>
                </a:lnTo>
                <a:lnTo>
                  <a:pt x="559562" y="42866"/>
                </a:lnTo>
                <a:lnTo>
                  <a:pt x="628702" y="48127"/>
                </a:lnTo>
                <a:lnTo>
                  <a:pt x="671998" y="50466"/>
                </a:lnTo>
                <a:lnTo>
                  <a:pt x="689101" y="51089"/>
                </a:lnTo>
                <a:lnTo>
                  <a:pt x="704471" y="52497"/>
                </a:lnTo>
                <a:lnTo>
                  <a:pt x="767953" y="6126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9" name="SMARTPenAnnotation187"/>
          <p:cNvSpPr/>
          <p:nvPr/>
        </p:nvSpPr>
        <p:spPr>
          <a:xfrm>
            <a:off x="4786313" y="2580680"/>
            <a:ext cx="553641" cy="71438"/>
          </a:xfrm>
          <a:custGeom>
            <a:avLst/>
            <a:gdLst/>
            <a:ahLst/>
            <a:cxnLst/>
            <a:rect l="0" t="0" r="0" b="0"/>
            <a:pathLst>
              <a:path w="553641" h="71438">
                <a:moveTo>
                  <a:pt x="0" y="0"/>
                </a:moveTo>
                <a:lnTo>
                  <a:pt x="14221" y="4740"/>
                </a:lnTo>
                <a:lnTo>
                  <a:pt x="35277" y="8121"/>
                </a:lnTo>
                <a:lnTo>
                  <a:pt x="103653" y="17169"/>
                </a:lnTo>
                <a:lnTo>
                  <a:pt x="132601" y="20376"/>
                </a:lnTo>
                <a:lnTo>
                  <a:pt x="155869" y="22513"/>
                </a:lnTo>
                <a:lnTo>
                  <a:pt x="175350" y="23939"/>
                </a:lnTo>
                <a:lnTo>
                  <a:pt x="192306" y="25881"/>
                </a:lnTo>
                <a:lnTo>
                  <a:pt x="207579" y="28168"/>
                </a:lnTo>
                <a:lnTo>
                  <a:pt x="221730" y="30685"/>
                </a:lnTo>
                <a:lnTo>
                  <a:pt x="258619" y="36127"/>
                </a:lnTo>
                <a:lnTo>
                  <a:pt x="279569" y="38968"/>
                </a:lnTo>
                <a:lnTo>
                  <a:pt x="298496" y="40861"/>
                </a:lnTo>
                <a:lnTo>
                  <a:pt x="316076" y="42123"/>
                </a:lnTo>
                <a:lnTo>
                  <a:pt x="332756" y="42965"/>
                </a:lnTo>
                <a:lnTo>
                  <a:pt x="346853" y="44518"/>
                </a:lnTo>
                <a:lnTo>
                  <a:pt x="359227" y="46546"/>
                </a:lnTo>
                <a:lnTo>
                  <a:pt x="370454" y="48890"/>
                </a:lnTo>
                <a:lnTo>
                  <a:pt x="381906" y="50453"/>
                </a:lnTo>
                <a:lnTo>
                  <a:pt x="393510" y="51494"/>
                </a:lnTo>
                <a:lnTo>
                  <a:pt x="405215" y="52189"/>
                </a:lnTo>
                <a:lnTo>
                  <a:pt x="417979" y="53644"/>
                </a:lnTo>
                <a:lnTo>
                  <a:pt x="431450" y="55606"/>
                </a:lnTo>
                <a:lnTo>
                  <a:pt x="459646" y="60433"/>
                </a:lnTo>
                <a:lnTo>
                  <a:pt x="488713" y="65885"/>
                </a:lnTo>
                <a:lnTo>
                  <a:pt x="500434" y="67736"/>
                </a:lnTo>
                <a:lnTo>
                  <a:pt x="510232" y="68970"/>
                </a:lnTo>
                <a:lnTo>
                  <a:pt x="525418" y="70341"/>
                </a:lnTo>
                <a:lnTo>
                  <a:pt x="539545" y="71112"/>
                </a:lnTo>
                <a:lnTo>
                  <a:pt x="553640" y="714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0" name="SMARTPenAnnotation188"/>
          <p:cNvSpPr/>
          <p:nvPr/>
        </p:nvSpPr>
        <p:spPr>
          <a:xfrm>
            <a:off x="4813102" y="2866797"/>
            <a:ext cx="482204" cy="26423"/>
          </a:xfrm>
          <a:custGeom>
            <a:avLst/>
            <a:gdLst/>
            <a:ahLst/>
            <a:cxnLst/>
            <a:rect l="0" t="0" r="0" b="0"/>
            <a:pathLst>
              <a:path w="482204" h="26423">
                <a:moveTo>
                  <a:pt x="0" y="8562"/>
                </a:moveTo>
                <a:lnTo>
                  <a:pt x="32546" y="8562"/>
                </a:lnTo>
                <a:lnTo>
                  <a:pt x="38564" y="7570"/>
                </a:lnTo>
                <a:lnTo>
                  <a:pt x="44561" y="5917"/>
                </a:lnTo>
                <a:lnTo>
                  <a:pt x="50543" y="3822"/>
                </a:lnTo>
                <a:lnTo>
                  <a:pt x="61477" y="2425"/>
                </a:lnTo>
                <a:lnTo>
                  <a:pt x="75710" y="1495"/>
                </a:lnTo>
                <a:lnTo>
                  <a:pt x="92146" y="874"/>
                </a:lnTo>
                <a:lnTo>
                  <a:pt x="153200" y="0"/>
                </a:lnTo>
                <a:lnTo>
                  <a:pt x="179524" y="870"/>
                </a:lnTo>
                <a:lnTo>
                  <a:pt x="286154" y="6749"/>
                </a:lnTo>
                <a:lnTo>
                  <a:pt x="331510" y="8025"/>
                </a:lnTo>
                <a:lnTo>
                  <a:pt x="343045" y="8204"/>
                </a:lnTo>
                <a:lnTo>
                  <a:pt x="353712" y="9316"/>
                </a:lnTo>
                <a:lnTo>
                  <a:pt x="363800" y="11049"/>
                </a:lnTo>
                <a:lnTo>
                  <a:pt x="373502" y="13196"/>
                </a:lnTo>
                <a:lnTo>
                  <a:pt x="387907" y="14628"/>
                </a:lnTo>
                <a:lnTo>
                  <a:pt x="405448" y="15583"/>
                </a:lnTo>
                <a:lnTo>
                  <a:pt x="482203" y="264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1" name="SMARTPenAnnotation189"/>
          <p:cNvSpPr/>
          <p:nvPr/>
        </p:nvSpPr>
        <p:spPr>
          <a:xfrm>
            <a:off x="4920258" y="3536156"/>
            <a:ext cx="517923" cy="62509"/>
          </a:xfrm>
          <a:custGeom>
            <a:avLst/>
            <a:gdLst/>
            <a:ahLst/>
            <a:cxnLst/>
            <a:rect l="0" t="0" r="0" b="0"/>
            <a:pathLst>
              <a:path w="517923" h="62509">
                <a:moveTo>
                  <a:pt x="0" y="0"/>
                </a:moveTo>
                <a:lnTo>
                  <a:pt x="192240" y="0"/>
                </a:lnTo>
                <a:lnTo>
                  <a:pt x="211504" y="992"/>
                </a:lnTo>
                <a:lnTo>
                  <a:pt x="230300" y="2646"/>
                </a:lnTo>
                <a:lnTo>
                  <a:pt x="268050" y="7129"/>
                </a:lnTo>
                <a:lnTo>
                  <a:pt x="307980" y="12429"/>
                </a:lnTo>
                <a:lnTo>
                  <a:pt x="333312" y="17216"/>
                </a:lnTo>
                <a:lnTo>
                  <a:pt x="393209" y="30472"/>
                </a:lnTo>
                <a:lnTo>
                  <a:pt x="446288" y="43639"/>
                </a:lnTo>
                <a:lnTo>
                  <a:pt x="517922" y="62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2" name="SMARTPenAnnotation190"/>
          <p:cNvSpPr/>
          <p:nvPr/>
        </p:nvSpPr>
        <p:spPr>
          <a:xfrm>
            <a:off x="4947047" y="3705820"/>
            <a:ext cx="410767" cy="71439"/>
          </a:xfrm>
          <a:custGeom>
            <a:avLst/>
            <a:gdLst/>
            <a:ahLst/>
            <a:cxnLst/>
            <a:rect l="0" t="0" r="0" b="0"/>
            <a:pathLst>
              <a:path w="410767" h="71439">
                <a:moveTo>
                  <a:pt x="0" y="0"/>
                </a:moveTo>
                <a:lnTo>
                  <a:pt x="9481" y="4741"/>
                </a:lnTo>
                <a:lnTo>
                  <a:pt x="15250" y="6137"/>
                </a:lnTo>
                <a:lnTo>
                  <a:pt x="22073" y="7068"/>
                </a:lnTo>
                <a:lnTo>
                  <a:pt x="29598" y="7689"/>
                </a:lnTo>
                <a:lnTo>
                  <a:pt x="38584" y="9095"/>
                </a:lnTo>
                <a:lnTo>
                  <a:pt x="48543" y="11024"/>
                </a:lnTo>
                <a:lnTo>
                  <a:pt x="59151" y="13303"/>
                </a:lnTo>
                <a:lnTo>
                  <a:pt x="76145" y="15814"/>
                </a:lnTo>
                <a:lnTo>
                  <a:pt x="164126" y="26973"/>
                </a:lnTo>
                <a:lnTo>
                  <a:pt x="183831" y="29889"/>
                </a:lnTo>
                <a:lnTo>
                  <a:pt x="263710" y="43472"/>
                </a:lnTo>
                <a:lnTo>
                  <a:pt x="410766" y="714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3" name="SMARTPenAnnotation191"/>
          <p:cNvSpPr/>
          <p:nvPr/>
        </p:nvSpPr>
        <p:spPr>
          <a:xfrm>
            <a:off x="4920258" y="3991570"/>
            <a:ext cx="267891" cy="80369"/>
          </a:xfrm>
          <a:custGeom>
            <a:avLst/>
            <a:gdLst/>
            <a:ahLst/>
            <a:cxnLst/>
            <a:rect l="0" t="0" r="0" b="0"/>
            <a:pathLst>
              <a:path w="267891" h="80369">
                <a:moveTo>
                  <a:pt x="0" y="0"/>
                </a:moveTo>
                <a:lnTo>
                  <a:pt x="9481" y="0"/>
                </a:lnTo>
                <a:lnTo>
                  <a:pt x="13266" y="993"/>
                </a:lnTo>
                <a:lnTo>
                  <a:pt x="16781" y="2646"/>
                </a:lnTo>
                <a:lnTo>
                  <a:pt x="20117" y="4741"/>
                </a:lnTo>
                <a:lnTo>
                  <a:pt x="24325" y="6137"/>
                </a:lnTo>
                <a:lnTo>
                  <a:pt x="29115" y="7068"/>
                </a:lnTo>
                <a:lnTo>
                  <a:pt x="34293" y="7689"/>
                </a:lnTo>
                <a:lnTo>
                  <a:pt x="41713" y="9095"/>
                </a:lnTo>
                <a:lnTo>
                  <a:pt x="60542" y="13303"/>
                </a:lnTo>
                <a:lnTo>
                  <a:pt x="71119" y="16806"/>
                </a:lnTo>
                <a:lnTo>
                  <a:pt x="82139" y="21126"/>
                </a:lnTo>
                <a:lnTo>
                  <a:pt x="93455" y="25990"/>
                </a:lnTo>
                <a:lnTo>
                  <a:pt x="105960" y="30226"/>
                </a:lnTo>
                <a:lnTo>
                  <a:pt x="119257" y="34041"/>
                </a:lnTo>
                <a:lnTo>
                  <a:pt x="133082" y="37577"/>
                </a:lnTo>
                <a:lnTo>
                  <a:pt x="147261" y="41918"/>
                </a:lnTo>
                <a:lnTo>
                  <a:pt x="161674" y="46797"/>
                </a:lnTo>
                <a:lnTo>
                  <a:pt x="267890" y="803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4" name="SMARTPenAnnotation192"/>
          <p:cNvSpPr/>
          <p:nvPr/>
        </p:nvSpPr>
        <p:spPr>
          <a:xfrm>
            <a:off x="4929188" y="4679156"/>
            <a:ext cx="419696" cy="98228"/>
          </a:xfrm>
          <a:custGeom>
            <a:avLst/>
            <a:gdLst/>
            <a:ahLst/>
            <a:cxnLst/>
            <a:rect l="0" t="0" r="0" b="0"/>
            <a:pathLst>
              <a:path w="419696" h="98228">
                <a:moveTo>
                  <a:pt x="0" y="0"/>
                </a:moveTo>
                <a:lnTo>
                  <a:pt x="18961" y="4741"/>
                </a:lnTo>
                <a:lnTo>
                  <a:pt x="30917" y="7068"/>
                </a:lnTo>
                <a:lnTo>
                  <a:pt x="43506" y="9095"/>
                </a:lnTo>
                <a:lnTo>
                  <a:pt x="65638" y="13303"/>
                </a:lnTo>
                <a:lnTo>
                  <a:pt x="148653" y="25990"/>
                </a:lnTo>
                <a:lnTo>
                  <a:pt x="174508" y="31218"/>
                </a:lnTo>
                <a:lnTo>
                  <a:pt x="195714" y="36687"/>
                </a:lnTo>
                <a:lnTo>
                  <a:pt x="239781" y="50040"/>
                </a:lnTo>
                <a:lnTo>
                  <a:pt x="352149" y="83013"/>
                </a:lnTo>
                <a:lnTo>
                  <a:pt x="419695" y="982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5" name="SMARTPenAnnotation193"/>
          <p:cNvSpPr/>
          <p:nvPr/>
        </p:nvSpPr>
        <p:spPr>
          <a:xfrm>
            <a:off x="4777383" y="4991695"/>
            <a:ext cx="410766" cy="53579"/>
          </a:xfrm>
          <a:custGeom>
            <a:avLst/>
            <a:gdLst/>
            <a:ahLst/>
            <a:cxnLst/>
            <a:rect l="0" t="0" r="0" b="0"/>
            <a:pathLst>
              <a:path w="410766" h="53579">
                <a:moveTo>
                  <a:pt x="0" y="0"/>
                </a:moveTo>
                <a:lnTo>
                  <a:pt x="44975" y="0"/>
                </a:lnTo>
                <a:lnTo>
                  <a:pt x="58756" y="993"/>
                </a:lnTo>
                <a:lnTo>
                  <a:pt x="112108" y="6137"/>
                </a:lnTo>
                <a:lnTo>
                  <a:pt x="127325" y="7068"/>
                </a:lnTo>
                <a:lnTo>
                  <a:pt x="141438" y="7689"/>
                </a:lnTo>
                <a:lnTo>
                  <a:pt x="159776" y="9095"/>
                </a:lnTo>
                <a:lnTo>
                  <a:pt x="203964" y="13303"/>
                </a:lnTo>
                <a:lnTo>
                  <a:pt x="224281" y="15814"/>
                </a:lnTo>
                <a:lnTo>
                  <a:pt x="242787" y="18481"/>
                </a:lnTo>
                <a:lnTo>
                  <a:pt x="260084" y="21250"/>
                </a:lnTo>
                <a:lnTo>
                  <a:pt x="275585" y="24089"/>
                </a:lnTo>
                <a:lnTo>
                  <a:pt x="303391" y="29888"/>
                </a:lnTo>
                <a:lnTo>
                  <a:pt x="341358" y="38732"/>
                </a:lnTo>
                <a:lnTo>
                  <a:pt x="352587" y="41696"/>
                </a:lnTo>
                <a:lnTo>
                  <a:pt x="373002" y="47636"/>
                </a:lnTo>
                <a:lnTo>
                  <a:pt x="381621" y="49617"/>
                </a:lnTo>
                <a:lnTo>
                  <a:pt x="389351" y="50938"/>
                </a:lnTo>
                <a:lnTo>
                  <a:pt x="410765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6" name="SMARTPenAnnotation194"/>
          <p:cNvSpPr/>
          <p:nvPr/>
        </p:nvSpPr>
        <p:spPr>
          <a:xfrm>
            <a:off x="4563070" y="5519788"/>
            <a:ext cx="401837" cy="70197"/>
          </a:xfrm>
          <a:custGeom>
            <a:avLst/>
            <a:gdLst/>
            <a:ahLst/>
            <a:cxnLst/>
            <a:rect l="0" t="0" r="0" b="0"/>
            <a:pathLst>
              <a:path w="401837" h="70197">
                <a:moveTo>
                  <a:pt x="0" y="7689"/>
                </a:moveTo>
                <a:lnTo>
                  <a:pt x="40235" y="7689"/>
                </a:lnTo>
                <a:lnTo>
                  <a:pt x="50636" y="6697"/>
                </a:lnTo>
                <a:lnTo>
                  <a:pt x="63523" y="5043"/>
                </a:lnTo>
                <a:lnTo>
                  <a:pt x="78068" y="2948"/>
                </a:lnTo>
                <a:lnTo>
                  <a:pt x="94709" y="1552"/>
                </a:lnTo>
                <a:lnTo>
                  <a:pt x="112749" y="621"/>
                </a:lnTo>
                <a:lnTo>
                  <a:pt x="131720" y="0"/>
                </a:lnTo>
                <a:lnTo>
                  <a:pt x="148337" y="579"/>
                </a:lnTo>
                <a:lnTo>
                  <a:pt x="163384" y="1956"/>
                </a:lnTo>
                <a:lnTo>
                  <a:pt x="177384" y="3867"/>
                </a:lnTo>
                <a:lnTo>
                  <a:pt x="190686" y="6133"/>
                </a:lnTo>
                <a:lnTo>
                  <a:pt x="203522" y="8636"/>
                </a:lnTo>
                <a:lnTo>
                  <a:pt x="228369" y="14063"/>
                </a:lnTo>
                <a:lnTo>
                  <a:pt x="288618" y="28580"/>
                </a:lnTo>
                <a:lnTo>
                  <a:pt x="300560" y="32530"/>
                </a:lnTo>
                <a:lnTo>
                  <a:pt x="312491" y="37148"/>
                </a:lnTo>
                <a:lnTo>
                  <a:pt x="324413" y="42211"/>
                </a:lnTo>
                <a:lnTo>
                  <a:pt x="336330" y="46579"/>
                </a:lnTo>
                <a:lnTo>
                  <a:pt x="348243" y="50482"/>
                </a:lnTo>
                <a:lnTo>
                  <a:pt x="360155" y="54077"/>
                </a:lnTo>
                <a:lnTo>
                  <a:pt x="370080" y="57466"/>
                </a:lnTo>
                <a:lnTo>
                  <a:pt x="378681" y="60717"/>
                </a:lnTo>
                <a:lnTo>
                  <a:pt x="401836" y="7019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7" name="SMARTPenAnnotation195"/>
          <p:cNvSpPr/>
          <p:nvPr/>
        </p:nvSpPr>
        <p:spPr>
          <a:xfrm>
            <a:off x="4554141" y="5679281"/>
            <a:ext cx="383977" cy="98228"/>
          </a:xfrm>
          <a:custGeom>
            <a:avLst/>
            <a:gdLst/>
            <a:ahLst/>
            <a:cxnLst/>
            <a:rect l="0" t="0" r="0" b="0"/>
            <a:pathLst>
              <a:path w="383977" h="98228">
                <a:moveTo>
                  <a:pt x="0" y="0"/>
                </a:moveTo>
                <a:lnTo>
                  <a:pt x="9480" y="4741"/>
                </a:lnTo>
                <a:lnTo>
                  <a:pt x="19427" y="7068"/>
                </a:lnTo>
                <a:lnTo>
                  <a:pt x="24858" y="7689"/>
                </a:lnTo>
                <a:lnTo>
                  <a:pt x="31455" y="9095"/>
                </a:lnTo>
                <a:lnTo>
                  <a:pt x="38829" y="11024"/>
                </a:lnTo>
                <a:lnTo>
                  <a:pt x="91013" y="25990"/>
                </a:lnTo>
                <a:lnTo>
                  <a:pt x="146945" y="39332"/>
                </a:lnTo>
                <a:lnTo>
                  <a:pt x="181307" y="47058"/>
                </a:lnTo>
                <a:lnTo>
                  <a:pt x="209176" y="54192"/>
                </a:lnTo>
                <a:lnTo>
                  <a:pt x="232716" y="60933"/>
                </a:lnTo>
                <a:lnTo>
                  <a:pt x="383976" y="9822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8" name="SMARTPenAnnotation196"/>
          <p:cNvSpPr/>
          <p:nvPr/>
        </p:nvSpPr>
        <p:spPr>
          <a:xfrm>
            <a:off x="4554141" y="5804297"/>
            <a:ext cx="267891" cy="80368"/>
          </a:xfrm>
          <a:custGeom>
            <a:avLst/>
            <a:gdLst/>
            <a:ahLst/>
            <a:cxnLst/>
            <a:rect l="0" t="0" r="0" b="0"/>
            <a:pathLst>
              <a:path w="267891" h="80368">
                <a:moveTo>
                  <a:pt x="0" y="0"/>
                </a:moveTo>
                <a:lnTo>
                  <a:pt x="14221" y="9481"/>
                </a:lnTo>
                <a:lnTo>
                  <a:pt x="20395" y="13267"/>
                </a:lnTo>
                <a:lnTo>
                  <a:pt x="26495" y="16781"/>
                </a:lnTo>
                <a:lnTo>
                  <a:pt x="32546" y="20117"/>
                </a:lnTo>
                <a:lnTo>
                  <a:pt x="40548" y="23333"/>
                </a:lnTo>
                <a:lnTo>
                  <a:pt x="49852" y="26470"/>
                </a:lnTo>
                <a:lnTo>
                  <a:pt x="108367" y="43562"/>
                </a:lnTo>
                <a:lnTo>
                  <a:pt x="140706" y="52854"/>
                </a:lnTo>
                <a:lnTo>
                  <a:pt x="169210" y="60040"/>
                </a:lnTo>
                <a:lnTo>
                  <a:pt x="195158" y="65824"/>
                </a:lnTo>
                <a:lnTo>
                  <a:pt x="267890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89" name="SMARTPenAnnotation197"/>
          <p:cNvSpPr/>
          <p:nvPr/>
        </p:nvSpPr>
        <p:spPr>
          <a:xfrm>
            <a:off x="5929313" y="2455664"/>
            <a:ext cx="8930" cy="116087"/>
          </a:xfrm>
          <a:custGeom>
            <a:avLst/>
            <a:gdLst/>
            <a:ahLst/>
            <a:cxnLst/>
            <a:rect l="0" t="0" r="0" b="0"/>
            <a:pathLst>
              <a:path w="8930" h="116087">
                <a:moveTo>
                  <a:pt x="8929" y="0"/>
                </a:moveTo>
                <a:lnTo>
                  <a:pt x="8929" y="9481"/>
                </a:lnTo>
                <a:lnTo>
                  <a:pt x="7937" y="15250"/>
                </a:lnTo>
                <a:lnTo>
                  <a:pt x="6284" y="22073"/>
                </a:lnTo>
                <a:lnTo>
                  <a:pt x="4188" y="29598"/>
                </a:lnTo>
                <a:lnTo>
                  <a:pt x="2793" y="41560"/>
                </a:lnTo>
                <a:lnTo>
                  <a:pt x="1861" y="56481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0" name="SMARTPenAnnotation198"/>
          <p:cNvSpPr/>
          <p:nvPr/>
        </p:nvSpPr>
        <p:spPr>
          <a:xfrm>
            <a:off x="5902523" y="3080742"/>
            <a:ext cx="1" cy="330400"/>
          </a:xfrm>
          <a:custGeom>
            <a:avLst/>
            <a:gdLst/>
            <a:ahLst/>
            <a:cxnLst/>
            <a:rect l="0" t="0" r="0" b="0"/>
            <a:pathLst>
              <a:path w="1" h="330400">
                <a:moveTo>
                  <a:pt x="0" y="0"/>
                </a:moveTo>
                <a:lnTo>
                  <a:pt x="0" y="3303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1" name="SMARTPenAnnotation199"/>
          <p:cNvSpPr/>
          <p:nvPr/>
        </p:nvSpPr>
        <p:spPr>
          <a:xfrm>
            <a:off x="5822156" y="4080867"/>
            <a:ext cx="35720" cy="535782"/>
          </a:xfrm>
          <a:custGeom>
            <a:avLst/>
            <a:gdLst/>
            <a:ahLst/>
            <a:cxnLst/>
            <a:rect l="0" t="0" r="0" b="0"/>
            <a:pathLst>
              <a:path w="35720" h="535782">
                <a:moveTo>
                  <a:pt x="35719" y="0"/>
                </a:moveTo>
                <a:lnTo>
                  <a:pt x="35719" y="18962"/>
                </a:lnTo>
                <a:lnTo>
                  <a:pt x="34727" y="28516"/>
                </a:lnTo>
                <a:lnTo>
                  <a:pt x="33073" y="38855"/>
                </a:lnTo>
                <a:lnTo>
                  <a:pt x="30978" y="49716"/>
                </a:lnTo>
                <a:lnTo>
                  <a:pt x="29583" y="58941"/>
                </a:lnTo>
                <a:lnTo>
                  <a:pt x="28651" y="67075"/>
                </a:lnTo>
                <a:lnTo>
                  <a:pt x="28030" y="74482"/>
                </a:lnTo>
                <a:lnTo>
                  <a:pt x="27617" y="86366"/>
                </a:lnTo>
                <a:lnTo>
                  <a:pt x="27157" y="118091"/>
                </a:lnTo>
                <a:lnTo>
                  <a:pt x="25050" y="143220"/>
                </a:lnTo>
                <a:lnTo>
                  <a:pt x="17418" y="208182"/>
                </a:lnTo>
                <a:lnTo>
                  <a:pt x="14588" y="245944"/>
                </a:lnTo>
                <a:lnTo>
                  <a:pt x="12702" y="286002"/>
                </a:lnTo>
                <a:lnTo>
                  <a:pt x="9614" y="369206"/>
                </a:lnTo>
                <a:lnTo>
                  <a:pt x="0" y="53578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2" name="SMARTPenAnnotation200"/>
          <p:cNvSpPr/>
          <p:nvPr/>
        </p:nvSpPr>
        <p:spPr>
          <a:xfrm>
            <a:off x="5598914" y="5357813"/>
            <a:ext cx="71439" cy="312540"/>
          </a:xfrm>
          <a:custGeom>
            <a:avLst/>
            <a:gdLst/>
            <a:ahLst/>
            <a:cxnLst/>
            <a:rect l="0" t="0" r="0" b="0"/>
            <a:pathLst>
              <a:path w="71439" h="312540">
                <a:moveTo>
                  <a:pt x="71438" y="0"/>
                </a:moveTo>
                <a:lnTo>
                  <a:pt x="66697" y="9481"/>
                </a:lnTo>
                <a:lnTo>
                  <a:pt x="61332" y="30133"/>
                </a:lnTo>
                <a:lnTo>
                  <a:pt x="44788" y="100705"/>
                </a:lnTo>
                <a:lnTo>
                  <a:pt x="38788" y="130636"/>
                </a:lnTo>
                <a:lnTo>
                  <a:pt x="34789" y="154559"/>
                </a:lnTo>
                <a:lnTo>
                  <a:pt x="32122" y="174477"/>
                </a:lnTo>
                <a:lnTo>
                  <a:pt x="28360" y="194700"/>
                </a:lnTo>
                <a:lnTo>
                  <a:pt x="23867" y="215129"/>
                </a:lnTo>
                <a:lnTo>
                  <a:pt x="18888" y="235692"/>
                </a:lnTo>
                <a:lnTo>
                  <a:pt x="15569" y="251386"/>
                </a:lnTo>
                <a:lnTo>
                  <a:pt x="13355" y="263833"/>
                </a:lnTo>
                <a:lnTo>
                  <a:pt x="11880" y="274115"/>
                </a:lnTo>
                <a:lnTo>
                  <a:pt x="9905" y="282954"/>
                </a:lnTo>
                <a:lnTo>
                  <a:pt x="7595" y="290831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3" name="SMARTPenAnnotation201"/>
          <p:cNvSpPr/>
          <p:nvPr/>
        </p:nvSpPr>
        <p:spPr>
          <a:xfrm>
            <a:off x="6224143" y="2268141"/>
            <a:ext cx="150256" cy="177175"/>
          </a:xfrm>
          <a:custGeom>
            <a:avLst/>
            <a:gdLst/>
            <a:ahLst/>
            <a:cxnLst/>
            <a:rect l="0" t="0" r="0" b="0"/>
            <a:pathLst>
              <a:path w="150256" h="177175">
                <a:moveTo>
                  <a:pt x="26638" y="8929"/>
                </a:moveTo>
                <a:lnTo>
                  <a:pt x="14210" y="33787"/>
                </a:lnTo>
                <a:lnTo>
                  <a:pt x="11407" y="40384"/>
                </a:lnTo>
                <a:lnTo>
                  <a:pt x="8547" y="47759"/>
                </a:lnTo>
                <a:lnTo>
                  <a:pt x="5648" y="55652"/>
                </a:lnTo>
                <a:lnTo>
                  <a:pt x="3715" y="62898"/>
                </a:lnTo>
                <a:lnTo>
                  <a:pt x="2426" y="69713"/>
                </a:lnTo>
                <a:lnTo>
                  <a:pt x="1567" y="76241"/>
                </a:lnTo>
                <a:lnTo>
                  <a:pt x="994" y="82577"/>
                </a:lnTo>
                <a:lnTo>
                  <a:pt x="613" y="88785"/>
                </a:lnTo>
                <a:lnTo>
                  <a:pt x="189" y="100976"/>
                </a:lnTo>
                <a:lnTo>
                  <a:pt x="0" y="113008"/>
                </a:lnTo>
                <a:lnTo>
                  <a:pt x="942" y="119987"/>
                </a:lnTo>
                <a:lnTo>
                  <a:pt x="2562" y="127616"/>
                </a:lnTo>
                <a:lnTo>
                  <a:pt x="4635" y="135679"/>
                </a:lnTo>
                <a:lnTo>
                  <a:pt x="6016" y="142046"/>
                </a:lnTo>
                <a:lnTo>
                  <a:pt x="6937" y="147283"/>
                </a:lnTo>
                <a:lnTo>
                  <a:pt x="7551" y="151767"/>
                </a:lnTo>
                <a:lnTo>
                  <a:pt x="8952" y="155748"/>
                </a:lnTo>
                <a:lnTo>
                  <a:pt x="10879" y="159395"/>
                </a:lnTo>
                <a:lnTo>
                  <a:pt x="13155" y="162817"/>
                </a:lnTo>
                <a:lnTo>
                  <a:pt x="15666" y="165100"/>
                </a:lnTo>
                <a:lnTo>
                  <a:pt x="18331" y="166621"/>
                </a:lnTo>
                <a:lnTo>
                  <a:pt x="21100" y="167635"/>
                </a:lnTo>
                <a:lnTo>
                  <a:pt x="23938" y="169303"/>
                </a:lnTo>
                <a:lnTo>
                  <a:pt x="26823" y="171408"/>
                </a:lnTo>
                <a:lnTo>
                  <a:pt x="29738" y="173803"/>
                </a:lnTo>
                <a:lnTo>
                  <a:pt x="34658" y="175400"/>
                </a:lnTo>
                <a:lnTo>
                  <a:pt x="40914" y="176464"/>
                </a:lnTo>
                <a:lnTo>
                  <a:pt x="48062" y="177174"/>
                </a:lnTo>
                <a:lnTo>
                  <a:pt x="53819" y="176655"/>
                </a:lnTo>
                <a:lnTo>
                  <a:pt x="58649" y="175317"/>
                </a:lnTo>
                <a:lnTo>
                  <a:pt x="62862" y="173432"/>
                </a:lnTo>
                <a:lnTo>
                  <a:pt x="67655" y="172176"/>
                </a:lnTo>
                <a:lnTo>
                  <a:pt x="72834" y="171339"/>
                </a:lnTo>
                <a:lnTo>
                  <a:pt x="78271" y="170780"/>
                </a:lnTo>
                <a:lnTo>
                  <a:pt x="82888" y="169416"/>
                </a:lnTo>
                <a:lnTo>
                  <a:pt x="86959" y="167514"/>
                </a:lnTo>
                <a:lnTo>
                  <a:pt x="90665" y="165254"/>
                </a:lnTo>
                <a:lnTo>
                  <a:pt x="95119" y="161763"/>
                </a:lnTo>
                <a:lnTo>
                  <a:pt x="100073" y="157451"/>
                </a:lnTo>
                <a:lnTo>
                  <a:pt x="109878" y="148361"/>
                </a:lnTo>
                <a:lnTo>
                  <a:pt x="120976" y="137665"/>
                </a:lnTo>
                <a:lnTo>
                  <a:pt x="127436" y="131299"/>
                </a:lnTo>
                <a:lnTo>
                  <a:pt x="130548" y="127220"/>
                </a:lnTo>
                <a:lnTo>
                  <a:pt x="133614" y="122516"/>
                </a:lnTo>
                <a:lnTo>
                  <a:pt x="136651" y="117396"/>
                </a:lnTo>
                <a:lnTo>
                  <a:pt x="138676" y="111998"/>
                </a:lnTo>
                <a:lnTo>
                  <a:pt x="140025" y="106415"/>
                </a:lnTo>
                <a:lnTo>
                  <a:pt x="140925" y="100709"/>
                </a:lnTo>
                <a:lnTo>
                  <a:pt x="142517" y="93928"/>
                </a:lnTo>
                <a:lnTo>
                  <a:pt x="144571" y="86431"/>
                </a:lnTo>
                <a:lnTo>
                  <a:pt x="146932" y="78456"/>
                </a:lnTo>
                <a:lnTo>
                  <a:pt x="148506" y="72148"/>
                </a:lnTo>
                <a:lnTo>
                  <a:pt x="149555" y="66950"/>
                </a:lnTo>
                <a:lnTo>
                  <a:pt x="150255" y="62493"/>
                </a:lnTo>
                <a:lnTo>
                  <a:pt x="149730" y="57537"/>
                </a:lnTo>
                <a:lnTo>
                  <a:pt x="148387" y="52248"/>
                </a:lnTo>
                <a:lnTo>
                  <a:pt x="146498" y="46738"/>
                </a:lnTo>
                <a:lnTo>
                  <a:pt x="144249" y="42073"/>
                </a:lnTo>
                <a:lnTo>
                  <a:pt x="141756" y="37970"/>
                </a:lnTo>
                <a:lnTo>
                  <a:pt x="139102" y="34243"/>
                </a:lnTo>
                <a:lnTo>
                  <a:pt x="136340" y="30766"/>
                </a:lnTo>
                <a:lnTo>
                  <a:pt x="133507" y="27456"/>
                </a:lnTo>
                <a:lnTo>
                  <a:pt x="130627" y="24257"/>
                </a:lnTo>
                <a:lnTo>
                  <a:pt x="124780" y="18057"/>
                </a:lnTo>
                <a:lnTo>
                  <a:pt x="121832" y="15015"/>
                </a:lnTo>
                <a:lnTo>
                  <a:pt x="117882" y="11994"/>
                </a:lnTo>
                <a:lnTo>
                  <a:pt x="113264" y="8988"/>
                </a:lnTo>
                <a:lnTo>
                  <a:pt x="108202" y="5992"/>
                </a:lnTo>
                <a:lnTo>
                  <a:pt x="102842" y="3994"/>
                </a:lnTo>
                <a:lnTo>
                  <a:pt x="97285" y="2663"/>
                </a:lnTo>
                <a:lnTo>
                  <a:pt x="91595" y="1775"/>
                </a:lnTo>
                <a:lnTo>
                  <a:pt x="85818" y="1183"/>
                </a:lnTo>
                <a:lnTo>
                  <a:pt x="79982" y="789"/>
                </a:lnTo>
                <a:lnTo>
                  <a:pt x="74107" y="526"/>
                </a:lnTo>
                <a:lnTo>
                  <a:pt x="62288" y="234"/>
                </a:lnTo>
                <a:lnTo>
                  <a:pt x="4449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4" name="SMARTPenAnnotation202"/>
          <p:cNvSpPr/>
          <p:nvPr/>
        </p:nvSpPr>
        <p:spPr>
          <a:xfrm>
            <a:off x="6081117" y="5214938"/>
            <a:ext cx="401146" cy="696319"/>
          </a:xfrm>
          <a:custGeom>
            <a:avLst/>
            <a:gdLst/>
            <a:ahLst/>
            <a:cxnLst/>
            <a:rect l="0" t="0" r="0" b="0"/>
            <a:pathLst>
              <a:path w="401146" h="696319">
                <a:moveTo>
                  <a:pt x="133946" y="0"/>
                </a:moveTo>
                <a:lnTo>
                  <a:pt x="152907" y="4740"/>
                </a:lnTo>
                <a:lnTo>
                  <a:pt x="160477" y="6136"/>
                </a:lnTo>
                <a:lnTo>
                  <a:pt x="167509" y="7067"/>
                </a:lnTo>
                <a:lnTo>
                  <a:pt x="174180" y="7688"/>
                </a:lnTo>
                <a:lnTo>
                  <a:pt x="180612" y="10086"/>
                </a:lnTo>
                <a:lnTo>
                  <a:pt x="193051" y="18043"/>
                </a:lnTo>
                <a:lnTo>
                  <a:pt x="200138" y="21950"/>
                </a:lnTo>
                <a:lnTo>
                  <a:pt x="207840" y="25548"/>
                </a:lnTo>
                <a:lnTo>
                  <a:pt x="215951" y="28938"/>
                </a:lnTo>
                <a:lnTo>
                  <a:pt x="224335" y="34174"/>
                </a:lnTo>
                <a:lnTo>
                  <a:pt x="232900" y="40642"/>
                </a:lnTo>
                <a:lnTo>
                  <a:pt x="241587" y="47930"/>
                </a:lnTo>
                <a:lnTo>
                  <a:pt x="250355" y="54774"/>
                </a:lnTo>
                <a:lnTo>
                  <a:pt x="259177" y="61320"/>
                </a:lnTo>
                <a:lnTo>
                  <a:pt x="268035" y="67669"/>
                </a:lnTo>
                <a:lnTo>
                  <a:pt x="275924" y="75870"/>
                </a:lnTo>
                <a:lnTo>
                  <a:pt x="283169" y="85307"/>
                </a:lnTo>
                <a:lnTo>
                  <a:pt x="289982" y="95567"/>
                </a:lnTo>
                <a:lnTo>
                  <a:pt x="297501" y="105383"/>
                </a:lnTo>
                <a:lnTo>
                  <a:pt x="305490" y="114903"/>
                </a:lnTo>
                <a:lnTo>
                  <a:pt x="313793" y="124227"/>
                </a:lnTo>
                <a:lnTo>
                  <a:pt x="322305" y="134411"/>
                </a:lnTo>
                <a:lnTo>
                  <a:pt x="339700" y="156311"/>
                </a:lnTo>
                <a:lnTo>
                  <a:pt x="347513" y="166715"/>
                </a:lnTo>
                <a:lnTo>
                  <a:pt x="361487" y="186213"/>
                </a:lnTo>
                <a:lnTo>
                  <a:pt x="367991" y="196572"/>
                </a:lnTo>
                <a:lnTo>
                  <a:pt x="374312" y="207446"/>
                </a:lnTo>
                <a:lnTo>
                  <a:pt x="380510" y="218664"/>
                </a:lnTo>
                <a:lnTo>
                  <a:pt x="385635" y="231104"/>
                </a:lnTo>
                <a:lnTo>
                  <a:pt x="390043" y="244358"/>
                </a:lnTo>
                <a:lnTo>
                  <a:pt x="393973" y="258155"/>
                </a:lnTo>
                <a:lnTo>
                  <a:pt x="398342" y="278777"/>
                </a:lnTo>
                <a:lnTo>
                  <a:pt x="400283" y="294557"/>
                </a:lnTo>
                <a:lnTo>
                  <a:pt x="401145" y="308185"/>
                </a:lnTo>
                <a:lnTo>
                  <a:pt x="399392" y="313605"/>
                </a:lnTo>
                <a:lnTo>
                  <a:pt x="396238" y="318210"/>
                </a:lnTo>
                <a:lnTo>
                  <a:pt x="381658" y="332731"/>
                </a:lnTo>
                <a:lnTo>
                  <a:pt x="374493" y="336914"/>
                </a:lnTo>
                <a:lnTo>
                  <a:pt x="364756" y="341688"/>
                </a:lnTo>
                <a:lnTo>
                  <a:pt x="353304" y="346854"/>
                </a:lnTo>
                <a:lnTo>
                  <a:pt x="343684" y="350298"/>
                </a:lnTo>
                <a:lnTo>
                  <a:pt x="335287" y="352595"/>
                </a:lnTo>
                <a:lnTo>
                  <a:pt x="327705" y="354126"/>
                </a:lnTo>
                <a:lnTo>
                  <a:pt x="298113" y="358472"/>
                </a:lnTo>
                <a:lnTo>
                  <a:pt x="279109" y="361021"/>
                </a:lnTo>
                <a:lnTo>
                  <a:pt x="264455" y="364704"/>
                </a:lnTo>
                <a:lnTo>
                  <a:pt x="252703" y="369143"/>
                </a:lnTo>
                <a:lnTo>
                  <a:pt x="242882" y="374088"/>
                </a:lnTo>
                <a:lnTo>
                  <a:pt x="235344" y="378376"/>
                </a:lnTo>
                <a:lnTo>
                  <a:pt x="224321" y="385787"/>
                </a:lnTo>
                <a:lnTo>
                  <a:pt x="216116" y="397679"/>
                </a:lnTo>
                <a:lnTo>
                  <a:pt x="209161" y="412887"/>
                </a:lnTo>
                <a:lnTo>
                  <a:pt x="202763" y="429567"/>
                </a:lnTo>
                <a:lnTo>
                  <a:pt x="199257" y="449548"/>
                </a:lnTo>
                <a:lnTo>
                  <a:pt x="198323" y="460433"/>
                </a:lnTo>
                <a:lnTo>
                  <a:pt x="197700" y="471658"/>
                </a:lnTo>
                <a:lnTo>
                  <a:pt x="197007" y="494714"/>
                </a:lnTo>
                <a:lnTo>
                  <a:pt x="197815" y="507411"/>
                </a:lnTo>
                <a:lnTo>
                  <a:pt x="199345" y="520837"/>
                </a:lnTo>
                <a:lnTo>
                  <a:pt x="201357" y="534747"/>
                </a:lnTo>
                <a:lnTo>
                  <a:pt x="202700" y="554936"/>
                </a:lnTo>
                <a:lnTo>
                  <a:pt x="203594" y="579309"/>
                </a:lnTo>
                <a:lnTo>
                  <a:pt x="205278" y="676145"/>
                </a:lnTo>
                <a:lnTo>
                  <a:pt x="204321" y="680951"/>
                </a:lnTo>
                <a:lnTo>
                  <a:pt x="200611" y="688936"/>
                </a:lnTo>
                <a:lnTo>
                  <a:pt x="197241" y="691463"/>
                </a:lnTo>
                <a:lnTo>
                  <a:pt x="193010" y="693147"/>
                </a:lnTo>
                <a:lnTo>
                  <a:pt x="183017" y="695018"/>
                </a:lnTo>
                <a:lnTo>
                  <a:pt x="171961" y="695850"/>
                </a:lnTo>
                <a:lnTo>
                  <a:pt x="160432" y="696220"/>
                </a:lnTo>
                <a:lnTo>
                  <a:pt x="154580" y="696318"/>
                </a:lnTo>
                <a:lnTo>
                  <a:pt x="142786" y="693782"/>
                </a:lnTo>
                <a:lnTo>
                  <a:pt x="136862" y="691717"/>
                </a:lnTo>
                <a:lnTo>
                  <a:pt x="129937" y="688356"/>
                </a:lnTo>
                <a:lnTo>
                  <a:pt x="122343" y="684130"/>
                </a:lnTo>
                <a:lnTo>
                  <a:pt x="114305" y="679329"/>
                </a:lnTo>
                <a:lnTo>
                  <a:pt x="106961" y="674144"/>
                </a:lnTo>
                <a:lnTo>
                  <a:pt x="100081" y="668702"/>
                </a:lnTo>
                <a:lnTo>
                  <a:pt x="93510" y="663090"/>
                </a:lnTo>
                <a:lnTo>
                  <a:pt x="83176" y="655380"/>
                </a:lnTo>
                <a:lnTo>
                  <a:pt x="55819" y="636230"/>
                </a:lnTo>
                <a:lnTo>
                  <a:pt x="44158" y="628544"/>
                </a:lnTo>
                <a:lnTo>
                  <a:pt x="34400" y="622428"/>
                </a:lnTo>
                <a:lnTo>
                  <a:pt x="25910" y="617358"/>
                </a:lnTo>
                <a:lnTo>
                  <a:pt x="13831" y="609079"/>
                </a:lnTo>
                <a:lnTo>
                  <a:pt x="0" y="5982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5" name="SMARTPenAnnotation203"/>
          <p:cNvSpPr/>
          <p:nvPr/>
        </p:nvSpPr>
        <p:spPr>
          <a:xfrm>
            <a:off x="6715125" y="5518547"/>
            <a:ext cx="103372" cy="437556"/>
          </a:xfrm>
          <a:custGeom>
            <a:avLst/>
            <a:gdLst/>
            <a:ahLst/>
            <a:cxnLst/>
            <a:rect l="0" t="0" r="0" b="0"/>
            <a:pathLst>
              <a:path w="103372" h="437556">
                <a:moveTo>
                  <a:pt x="98227" y="0"/>
                </a:moveTo>
                <a:lnTo>
                  <a:pt x="102967" y="14221"/>
                </a:lnTo>
                <a:lnTo>
                  <a:pt x="103371" y="20395"/>
                </a:lnTo>
                <a:lnTo>
                  <a:pt x="100192" y="40549"/>
                </a:lnTo>
                <a:lnTo>
                  <a:pt x="99537" y="49853"/>
                </a:lnTo>
                <a:lnTo>
                  <a:pt x="99100" y="60025"/>
                </a:lnTo>
                <a:lnTo>
                  <a:pt x="96825" y="73751"/>
                </a:lnTo>
                <a:lnTo>
                  <a:pt x="93324" y="89847"/>
                </a:lnTo>
                <a:lnTo>
                  <a:pt x="78914" y="150976"/>
                </a:lnTo>
                <a:lnTo>
                  <a:pt x="64723" y="215059"/>
                </a:lnTo>
                <a:lnTo>
                  <a:pt x="61009" y="232669"/>
                </a:lnTo>
                <a:lnTo>
                  <a:pt x="56548" y="249371"/>
                </a:lnTo>
                <a:lnTo>
                  <a:pt x="51589" y="265466"/>
                </a:lnTo>
                <a:lnTo>
                  <a:pt x="46299" y="281157"/>
                </a:lnTo>
                <a:lnTo>
                  <a:pt x="41780" y="297570"/>
                </a:lnTo>
                <a:lnTo>
                  <a:pt x="37775" y="314466"/>
                </a:lnTo>
                <a:lnTo>
                  <a:pt x="34113" y="331683"/>
                </a:lnTo>
                <a:lnTo>
                  <a:pt x="29687" y="348122"/>
                </a:lnTo>
                <a:lnTo>
                  <a:pt x="24753" y="364042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6" name="SMARTPenAnnotation204"/>
          <p:cNvSpPr/>
          <p:nvPr/>
        </p:nvSpPr>
        <p:spPr>
          <a:xfrm>
            <a:off x="6893719" y="830461"/>
            <a:ext cx="792818" cy="70056"/>
          </a:xfrm>
          <a:custGeom>
            <a:avLst/>
            <a:gdLst/>
            <a:ahLst/>
            <a:cxnLst/>
            <a:rect l="0" t="0" r="0" b="0"/>
            <a:pathLst>
              <a:path w="792818" h="70056">
                <a:moveTo>
                  <a:pt x="0" y="0"/>
                </a:moveTo>
                <a:lnTo>
                  <a:pt x="0" y="4740"/>
                </a:lnTo>
                <a:lnTo>
                  <a:pt x="992" y="6137"/>
                </a:lnTo>
                <a:lnTo>
                  <a:pt x="2645" y="7068"/>
                </a:lnTo>
                <a:lnTo>
                  <a:pt x="4741" y="7688"/>
                </a:lnTo>
                <a:lnTo>
                  <a:pt x="6137" y="9094"/>
                </a:lnTo>
                <a:lnTo>
                  <a:pt x="7068" y="11024"/>
                </a:lnTo>
                <a:lnTo>
                  <a:pt x="8561" y="16509"/>
                </a:lnTo>
                <a:lnTo>
                  <a:pt x="9677" y="16959"/>
                </a:lnTo>
                <a:lnTo>
                  <a:pt x="16978" y="18585"/>
                </a:lnTo>
                <a:lnTo>
                  <a:pt x="21240" y="20327"/>
                </a:lnTo>
                <a:lnTo>
                  <a:pt x="26066" y="22481"/>
                </a:lnTo>
                <a:lnTo>
                  <a:pt x="33253" y="24909"/>
                </a:lnTo>
                <a:lnTo>
                  <a:pt x="42013" y="27520"/>
                </a:lnTo>
                <a:lnTo>
                  <a:pt x="51821" y="30253"/>
                </a:lnTo>
                <a:lnTo>
                  <a:pt x="63321" y="33067"/>
                </a:lnTo>
                <a:lnTo>
                  <a:pt x="89327" y="38840"/>
                </a:lnTo>
                <a:lnTo>
                  <a:pt x="104200" y="40776"/>
                </a:lnTo>
                <a:lnTo>
                  <a:pt x="120068" y="42067"/>
                </a:lnTo>
                <a:lnTo>
                  <a:pt x="136600" y="42927"/>
                </a:lnTo>
                <a:lnTo>
                  <a:pt x="155558" y="44493"/>
                </a:lnTo>
                <a:lnTo>
                  <a:pt x="197790" y="48879"/>
                </a:lnTo>
                <a:lnTo>
                  <a:pt x="221158" y="50445"/>
                </a:lnTo>
                <a:lnTo>
                  <a:pt x="245665" y="51490"/>
                </a:lnTo>
                <a:lnTo>
                  <a:pt x="312237" y="52959"/>
                </a:lnTo>
                <a:lnTo>
                  <a:pt x="379177" y="53456"/>
                </a:lnTo>
                <a:lnTo>
                  <a:pt x="401612" y="54489"/>
                </a:lnTo>
                <a:lnTo>
                  <a:pt x="458291" y="58282"/>
                </a:lnTo>
                <a:lnTo>
                  <a:pt x="496028" y="59691"/>
                </a:lnTo>
                <a:lnTo>
                  <a:pt x="680666" y="62260"/>
                </a:lnTo>
                <a:lnTo>
                  <a:pt x="788248" y="62508"/>
                </a:lnTo>
                <a:lnTo>
                  <a:pt x="790412" y="61515"/>
                </a:lnTo>
                <a:lnTo>
                  <a:pt x="791855" y="59862"/>
                </a:lnTo>
                <a:lnTo>
                  <a:pt x="792817" y="57767"/>
                </a:lnTo>
                <a:lnTo>
                  <a:pt x="792467" y="56371"/>
                </a:lnTo>
                <a:lnTo>
                  <a:pt x="791241" y="55440"/>
                </a:lnTo>
                <a:lnTo>
                  <a:pt x="789431" y="54819"/>
                </a:lnTo>
                <a:lnTo>
                  <a:pt x="766013" y="53687"/>
                </a:lnTo>
                <a:lnTo>
                  <a:pt x="730039" y="53588"/>
                </a:lnTo>
                <a:lnTo>
                  <a:pt x="721841" y="52592"/>
                </a:lnTo>
                <a:lnTo>
                  <a:pt x="713399" y="50936"/>
                </a:lnTo>
                <a:lnTo>
                  <a:pt x="704794" y="48840"/>
                </a:lnTo>
                <a:lnTo>
                  <a:pt x="688145" y="47443"/>
                </a:lnTo>
                <a:lnTo>
                  <a:pt x="666130" y="46512"/>
                </a:lnTo>
                <a:lnTo>
                  <a:pt x="580822" y="45016"/>
                </a:lnTo>
                <a:lnTo>
                  <a:pt x="508005" y="44757"/>
                </a:lnTo>
                <a:lnTo>
                  <a:pt x="436455" y="47343"/>
                </a:lnTo>
                <a:lnTo>
                  <a:pt x="395150" y="49421"/>
                </a:lnTo>
                <a:lnTo>
                  <a:pt x="362652" y="51799"/>
                </a:lnTo>
                <a:lnTo>
                  <a:pt x="336026" y="54376"/>
                </a:lnTo>
                <a:lnTo>
                  <a:pt x="313313" y="57087"/>
                </a:lnTo>
                <a:lnTo>
                  <a:pt x="289243" y="58894"/>
                </a:lnTo>
                <a:lnTo>
                  <a:pt x="264266" y="60098"/>
                </a:lnTo>
                <a:lnTo>
                  <a:pt x="204764" y="62429"/>
                </a:lnTo>
                <a:lnTo>
                  <a:pt x="56571" y="70055"/>
                </a:lnTo>
                <a:lnTo>
                  <a:pt x="37380" y="68177"/>
                </a:lnTo>
                <a:lnTo>
                  <a:pt x="30873" y="66287"/>
                </a:lnTo>
                <a:lnTo>
                  <a:pt x="27528" y="65028"/>
                </a:lnTo>
                <a:lnTo>
                  <a:pt x="26289" y="64188"/>
                </a:lnTo>
                <a:lnTo>
                  <a:pt x="26789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7" name="SMARTPenAnnotation205"/>
          <p:cNvSpPr/>
          <p:nvPr/>
        </p:nvSpPr>
        <p:spPr>
          <a:xfrm>
            <a:off x="4205883" y="2562820"/>
            <a:ext cx="187330" cy="366119"/>
          </a:xfrm>
          <a:custGeom>
            <a:avLst/>
            <a:gdLst/>
            <a:ahLst/>
            <a:cxnLst/>
            <a:rect l="0" t="0" r="0" b="0"/>
            <a:pathLst>
              <a:path w="187330" h="366119">
                <a:moveTo>
                  <a:pt x="62508" y="0"/>
                </a:moveTo>
                <a:lnTo>
                  <a:pt x="71988" y="0"/>
                </a:lnTo>
                <a:lnTo>
                  <a:pt x="80735" y="993"/>
                </a:lnTo>
                <a:lnTo>
                  <a:pt x="106327" y="4741"/>
                </a:lnTo>
                <a:lnTo>
                  <a:pt x="117517" y="7130"/>
                </a:lnTo>
                <a:lnTo>
                  <a:pt x="126962" y="9714"/>
                </a:lnTo>
                <a:lnTo>
                  <a:pt x="135243" y="12429"/>
                </a:lnTo>
                <a:lnTo>
                  <a:pt x="141756" y="15232"/>
                </a:lnTo>
                <a:lnTo>
                  <a:pt x="147090" y="18092"/>
                </a:lnTo>
                <a:lnTo>
                  <a:pt x="151638" y="20991"/>
                </a:lnTo>
                <a:lnTo>
                  <a:pt x="156655" y="23916"/>
                </a:lnTo>
                <a:lnTo>
                  <a:pt x="161983" y="26858"/>
                </a:lnTo>
                <a:lnTo>
                  <a:pt x="167520" y="29812"/>
                </a:lnTo>
                <a:lnTo>
                  <a:pt x="172203" y="32773"/>
                </a:lnTo>
                <a:lnTo>
                  <a:pt x="176318" y="35739"/>
                </a:lnTo>
                <a:lnTo>
                  <a:pt x="180054" y="38709"/>
                </a:lnTo>
                <a:lnTo>
                  <a:pt x="182543" y="42673"/>
                </a:lnTo>
                <a:lnTo>
                  <a:pt x="185310" y="52370"/>
                </a:lnTo>
                <a:lnTo>
                  <a:pt x="186539" y="60648"/>
                </a:lnTo>
                <a:lnTo>
                  <a:pt x="187086" y="68627"/>
                </a:lnTo>
                <a:lnTo>
                  <a:pt x="187329" y="78788"/>
                </a:lnTo>
                <a:lnTo>
                  <a:pt x="186402" y="83283"/>
                </a:lnTo>
                <a:lnTo>
                  <a:pt x="182725" y="90923"/>
                </a:lnTo>
                <a:lnTo>
                  <a:pt x="177784" y="100273"/>
                </a:lnTo>
                <a:lnTo>
                  <a:pt x="175077" y="105544"/>
                </a:lnTo>
                <a:lnTo>
                  <a:pt x="170296" y="111042"/>
                </a:lnTo>
                <a:lnTo>
                  <a:pt x="164132" y="116692"/>
                </a:lnTo>
                <a:lnTo>
                  <a:pt x="157046" y="122443"/>
                </a:lnTo>
                <a:lnTo>
                  <a:pt x="150338" y="128262"/>
                </a:lnTo>
                <a:lnTo>
                  <a:pt x="143881" y="134125"/>
                </a:lnTo>
                <a:lnTo>
                  <a:pt x="127960" y="149212"/>
                </a:lnTo>
                <a:lnTo>
                  <a:pt x="104352" y="172489"/>
                </a:lnTo>
                <a:lnTo>
                  <a:pt x="102310" y="176509"/>
                </a:lnTo>
                <a:lnTo>
                  <a:pt x="100041" y="186266"/>
                </a:lnTo>
                <a:lnTo>
                  <a:pt x="100428" y="190654"/>
                </a:lnTo>
                <a:lnTo>
                  <a:pt x="101679" y="194571"/>
                </a:lnTo>
                <a:lnTo>
                  <a:pt x="104722" y="201570"/>
                </a:lnTo>
                <a:lnTo>
                  <a:pt x="106074" y="207988"/>
                </a:lnTo>
                <a:lnTo>
                  <a:pt x="108419" y="212081"/>
                </a:lnTo>
                <a:lnTo>
                  <a:pt x="111967" y="216793"/>
                </a:lnTo>
                <a:lnTo>
                  <a:pt x="116316" y="221920"/>
                </a:lnTo>
                <a:lnTo>
                  <a:pt x="122192" y="228314"/>
                </a:lnTo>
                <a:lnTo>
                  <a:pt x="142700" y="249550"/>
                </a:lnTo>
                <a:lnTo>
                  <a:pt x="152057" y="259078"/>
                </a:lnTo>
                <a:lnTo>
                  <a:pt x="155942" y="264000"/>
                </a:lnTo>
                <a:lnTo>
                  <a:pt x="159523" y="269266"/>
                </a:lnTo>
                <a:lnTo>
                  <a:pt x="165157" y="279416"/>
                </a:lnTo>
                <a:lnTo>
                  <a:pt x="167661" y="287234"/>
                </a:lnTo>
                <a:lnTo>
                  <a:pt x="167336" y="290709"/>
                </a:lnTo>
                <a:lnTo>
                  <a:pt x="166128" y="294017"/>
                </a:lnTo>
                <a:lnTo>
                  <a:pt x="162139" y="300338"/>
                </a:lnTo>
                <a:lnTo>
                  <a:pt x="157059" y="306455"/>
                </a:lnTo>
                <a:lnTo>
                  <a:pt x="153323" y="309476"/>
                </a:lnTo>
                <a:lnTo>
                  <a:pt x="148848" y="312481"/>
                </a:lnTo>
                <a:lnTo>
                  <a:pt x="143881" y="315477"/>
                </a:lnTo>
                <a:lnTo>
                  <a:pt x="138584" y="318467"/>
                </a:lnTo>
                <a:lnTo>
                  <a:pt x="127408" y="324434"/>
                </a:lnTo>
                <a:lnTo>
                  <a:pt x="109960" y="333372"/>
                </a:lnTo>
                <a:lnTo>
                  <a:pt x="103072" y="336350"/>
                </a:lnTo>
                <a:lnTo>
                  <a:pt x="95504" y="339327"/>
                </a:lnTo>
                <a:lnTo>
                  <a:pt x="87481" y="342304"/>
                </a:lnTo>
                <a:lnTo>
                  <a:pt x="80149" y="345281"/>
                </a:lnTo>
                <a:lnTo>
                  <a:pt x="73276" y="348258"/>
                </a:lnTo>
                <a:lnTo>
                  <a:pt x="0" y="3661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8" name="SMARTPenAnnotation206"/>
          <p:cNvSpPr/>
          <p:nvPr/>
        </p:nvSpPr>
        <p:spPr>
          <a:xfrm>
            <a:off x="4438055" y="2661047"/>
            <a:ext cx="169665" cy="250032"/>
          </a:xfrm>
          <a:custGeom>
            <a:avLst/>
            <a:gdLst/>
            <a:ahLst/>
            <a:cxnLst/>
            <a:rect l="0" t="0" r="0" b="0"/>
            <a:pathLst>
              <a:path w="169665" h="250032">
                <a:moveTo>
                  <a:pt x="169664" y="0"/>
                </a:moveTo>
                <a:lnTo>
                  <a:pt x="164923" y="14221"/>
                </a:lnTo>
                <a:lnTo>
                  <a:pt x="161543" y="21387"/>
                </a:lnTo>
                <a:lnTo>
                  <a:pt x="157305" y="29141"/>
                </a:lnTo>
                <a:lnTo>
                  <a:pt x="152495" y="37287"/>
                </a:lnTo>
                <a:lnTo>
                  <a:pt x="147303" y="44701"/>
                </a:lnTo>
                <a:lnTo>
                  <a:pt x="141859" y="51629"/>
                </a:lnTo>
                <a:lnTo>
                  <a:pt x="136244" y="58232"/>
                </a:lnTo>
                <a:lnTo>
                  <a:pt x="130517" y="64618"/>
                </a:lnTo>
                <a:lnTo>
                  <a:pt x="118862" y="77006"/>
                </a:lnTo>
                <a:lnTo>
                  <a:pt x="113968" y="83087"/>
                </a:lnTo>
                <a:lnTo>
                  <a:pt x="109712" y="89126"/>
                </a:lnTo>
                <a:lnTo>
                  <a:pt x="105884" y="95136"/>
                </a:lnTo>
                <a:lnTo>
                  <a:pt x="99362" y="104103"/>
                </a:lnTo>
                <a:lnTo>
                  <a:pt x="73207" y="138443"/>
                </a:lnTo>
                <a:lnTo>
                  <a:pt x="58664" y="158765"/>
                </a:lnTo>
                <a:lnTo>
                  <a:pt x="53000" y="167359"/>
                </a:lnTo>
                <a:lnTo>
                  <a:pt x="48232" y="175072"/>
                </a:lnTo>
                <a:lnTo>
                  <a:pt x="44061" y="182199"/>
                </a:lnTo>
                <a:lnTo>
                  <a:pt x="40288" y="187943"/>
                </a:lnTo>
                <a:lnTo>
                  <a:pt x="36780" y="192764"/>
                </a:lnTo>
                <a:lnTo>
                  <a:pt x="33450" y="196970"/>
                </a:lnTo>
                <a:lnTo>
                  <a:pt x="30237" y="201758"/>
                </a:lnTo>
                <a:lnTo>
                  <a:pt x="27103" y="206935"/>
                </a:lnTo>
                <a:lnTo>
                  <a:pt x="24022" y="212371"/>
                </a:lnTo>
                <a:lnTo>
                  <a:pt x="19984" y="217979"/>
                </a:lnTo>
                <a:lnTo>
                  <a:pt x="15307" y="223702"/>
                </a:lnTo>
                <a:lnTo>
                  <a:pt x="10204" y="229502"/>
                </a:lnTo>
                <a:lnTo>
                  <a:pt x="6803" y="234361"/>
                </a:lnTo>
                <a:lnTo>
                  <a:pt x="4535" y="238592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99" name="SMARTPenAnnotation207"/>
          <p:cNvSpPr/>
          <p:nvPr/>
        </p:nvSpPr>
        <p:spPr>
          <a:xfrm>
            <a:off x="4482703" y="2678906"/>
            <a:ext cx="133946" cy="258962"/>
          </a:xfrm>
          <a:custGeom>
            <a:avLst/>
            <a:gdLst/>
            <a:ahLst/>
            <a:cxnLst/>
            <a:rect l="0" t="0" r="0" b="0"/>
            <a:pathLst>
              <a:path w="133946" h="258962">
                <a:moveTo>
                  <a:pt x="0" y="0"/>
                </a:moveTo>
                <a:lnTo>
                  <a:pt x="79592" y="159184"/>
                </a:lnTo>
                <a:lnTo>
                  <a:pt x="83819" y="168630"/>
                </a:lnTo>
                <a:lnTo>
                  <a:pt x="87630" y="177905"/>
                </a:lnTo>
                <a:lnTo>
                  <a:pt x="91162" y="187064"/>
                </a:lnTo>
                <a:lnTo>
                  <a:pt x="94509" y="194163"/>
                </a:lnTo>
                <a:lnTo>
                  <a:pt x="97733" y="199887"/>
                </a:lnTo>
                <a:lnTo>
                  <a:pt x="100874" y="204696"/>
                </a:lnTo>
                <a:lnTo>
                  <a:pt x="104953" y="211870"/>
                </a:lnTo>
                <a:lnTo>
                  <a:pt x="114776" y="230425"/>
                </a:lnTo>
                <a:lnTo>
                  <a:pt x="119181" y="237953"/>
                </a:lnTo>
                <a:lnTo>
                  <a:pt x="123110" y="243963"/>
                </a:lnTo>
                <a:lnTo>
                  <a:pt x="133945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0" name="SMARTPenAnnotation208"/>
          <p:cNvSpPr/>
          <p:nvPr/>
        </p:nvSpPr>
        <p:spPr>
          <a:xfrm>
            <a:off x="4608285" y="2598539"/>
            <a:ext cx="194076" cy="294555"/>
          </a:xfrm>
          <a:custGeom>
            <a:avLst/>
            <a:gdLst/>
            <a:ahLst/>
            <a:cxnLst/>
            <a:rect l="0" t="0" r="0" b="0"/>
            <a:pathLst>
              <a:path w="194076" h="294555">
                <a:moveTo>
                  <a:pt x="44082" y="17859"/>
                </a:moveTo>
                <a:lnTo>
                  <a:pt x="68940" y="5430"/>
                </a:lnTo>
                <a:lnTo>
                  <a:pt x="73553" y="3620"/>
                </a:lnTo>
                <a:lnTo>
                  <a:pt x="77620" y="2413"/>
                </a:lnTo>
                <a:lnTo>
                  <a:pt x="81324" y="1609"/>
                </a:lnTo>
                <a:lnTo>
                  <a:pt x="85777" y="1073"/>
                </a:lnTo>
                <a:lnTo>
                  <a:pt x="90731" y="715"/>
                </a:lnTo>
                <a:lnTo>
                  <a:pt x="96017" y="477"/>
                </a:lnTo>
                <a:lnTo>
                  <a:pt x="109828" y="212"/>
                </a:lnTo>
                <a:lnTo>
                  <a:pt x="117678" y="141"/>
                </a:lnTo>
                <a:lnTo>
                  <a:pt x="124897" y="1087"/>
                </a:lnTo>
                <a:lnTo>
                  <a:pt x="131693" y="2709"/>
                </a:lnTo>
                <a:lnTo>
                  <a:pt x="138208" y="4782"/>
                </a:lnTo>
                <a:lnTo>
                  <a:pt x="144536" y="7157"/>
                </a:lnTo>
                <a:lnTo>
                  <a:pt x="150739" y="9732"/>
                </a:lnTo>
                <a:lnTo>
                  <a:pt x="156859" y="12441"/>
                </a:lnTo>
                <a:lnTo>
                  <a:pt x="161931" y="15240"/>
                </a:lnTo>
                <a:lnTo>
                  <a:pt x="166304" y="18097"/>
                </a:lnTo>
                <a:lnTo>
                  <a:pt x="170212" y="20995"/>
                </a:lnTo>
                <a:lnTo>
                  <a:pt x="173810" y="23919"/>
                </a:lnTo>
                <a:lnTo>
                  <a:pt x="177200" y="26860"/>
                </a:lnTo>
                <a:lnTo>
                  <a:pt x="180452" y="29813"/>
                </a:lnTo>
                <a:lnTo>
                  <a:pt x="186712" y="35740"/>
                </a:lnTo>
                <a:lnTo>
                  <a:pt x="189771" y="38709"/>
                </a:lnTo>
                <a:lnTo>
                  <a:pt x="191809" y="41681"/>
                </a:lnTo>
                <a:lnTo>
                  <a:pt x="194075" y="47629"/>
                </a:lnTo>
                <a:lnTo>
                  <a:pt x="193687" y="50604"/>
                </a:lnTo>
                <a:lnTo>
                  <a:pt x="192436" y="53580"/>
                </a:lnTo>
                <a:lnTo>
                  <a:pt x="188400" y="60524"/>
                </a:lnTo>
                <a:lnTo>
                  <a:pt x="183299" y="70225"/>
                </a:lnTo>
                <a:lnTo>
                  <a:pt x="177725" y="78505"/>
                </a:lnTo>
                <a:lnTo>
                  <a:pt x="174849" y="82103"/>
                </a:lnTo>
                <a:lnTo>
                  <a:pt x="156581" y="106127"/>
                </a:lnTo>
                <a:lnTo>
                  <a:pt x="149839" y="113415"/>
                </a:lnTo>
                <a:lnTo>
                  <a:pt x="143360" y="119266"/>
                </a:lnTo>
                <a:lnTo>
                  <a:pt x="137057" y="124160"/>
                </a:lnTo>
                <a:lnTo>
                  <a:pt x="128886" y="131390"/>
                </a:lnTo>
                <a:lnTo>
                  <a:pt x="109223" y="150008"/>
                </a:lnTo>
                <a:lnTo>
                  <a:pt x="85322" y="173321"/>
                </a:lnTo>
                <a:lnTo>
                  <a:pt x="75544" y="182024"/>
                </a:lnTo>
                <a:lnTo>
                  <a:pt x="51450" y="202277"/>
                </a:lnTo>
                <a:lnTo>
                  <a:pt x="42049" y="211250"/>
                </a:lnTo>
                <a:lnTo>
                  <a:pt x="34789" y="219216"/>
                </a:lnTo>
                <a:lnTo>
                  <a:pt x="28957" y="226511"/>
                </a:lnTo>
                <a:lnTo>
                  <a:pt x="24077" y="232367"/>
                </a:lnTo>
                <a:lnTo>
                  <a:pt x="19831" y="237263"/>
                </a:lnTo>
                <a:lnTo>
                  <a:pt x="16009" y="241519"/>
                </a:lnTo>
                <a:lnTo>
                  <a:pt x="9116" y="248894"/>
                </a:lnTo>
                <a:lnTo>
                  <a:pt x="5888" y="252250"/>
                </a:lnTo>
                <a:lnTo>
                  <a:pt x="3737" y="256471"/>
                </a:lnTo>
                <a:lnTo>
                  <a:pt x="2302" y="261270"/>
                </a:lnTo>
                <a:lnTo>
                  <a:pt x="1346" y="266453"/>
                </a:lnTo>
                <a:lnTo>
                  <a:pt x="283" y="274858"/>
                </a:lnTo>
                <a:lnTo>
                  <a:pt x="0" y="278489"/>
                </a:lnTo>
                <a:lnTo>
                  <a:pt x="803" y="280909"/>
                </a:lnTo>
                <a:lnTo>
                  <a:pt x="2332" y="282523"/>
                </a:lnTo>
                <a:lnTo>
                  <a:pt x="6674" y="285308"/>
                </a:lnTo>
                <a:lnTo>
                  <a:pt x="11912" y="289853"/>
                </a:lnTo>
                <a:lnTo>
                  <a:pt x="14698" y="291462"/>
                </a:lnTo>
                <a:lnTo>
                  <a:pt x="20439" y="293250"/>
                </a:lnTo>
                <a:lnTo>
                  <a:pt x="24351" y="293726"/>
                </a:lnTo>
                <a:lnTo>
                  <a:pt x="28944" y="294044"/>
                </a:lnTo>
                <a:lnTo>
                  <a:pt x="38347" y="294397"/>
                </a:lnTo>
                <a:lnTo>
                  <a:pt x="45833" y="294554"/>
                </a:lnTo>
                <a:lnTo>
                  <a:pt x="50210" y="293604"/>
                </a:lnTo>
                <a:lnTo>
                  <a:pt x="55113" y="291978"/>
                </a:lnTo>
                <a:lnTo>
                  <a:pt x="60366" y="289902"/>
                </a:lnTo>
                <a:lnTo>
                  <a:pt x="64860" y="288518"/>
                </a:lnTo>
                <a:lnTo>
                  <a:pt x="68848" y="287595"/>
                </a:lnTo>
                <a:lnTo>
                  <a:pt x="72499" y="286980"/>
                </a:lnTo>
                <a:lnTo>
                  <a:pt x="75925" y="284586"/>
                </a:lnTo>
                <a:lnTo>
                  <a:pt x="79201" y="281005"/>
                </a:lnTo>
                <a:lnTo>
                  <a:pt x="82378" y="276634"/>
                </a:lnTo>
                <a:lnTo>
                  <a:pt x="86480" y="271735"/>
                </a:lnTo>
                <a:lnTo>
                  <a:pt x="91199" y="266485"/>
                </a:lnTo>
                <a:lnTo>
                  <a:pt x="96329" y="261000"/>
                </a:lnTo>
                <a:lnTo>
                  <a:pt x="99750" y="254367"/>
                </a:lnTo>
                <a:lnTo>
                  <a:pt x="102030" y="246969"/>
                </a:lnTo>
                <a:lnTo>
                  <a:pt x="103550" y="239060"/>
                </a:lnTo>
                <a:lnTo>
                  <a:pt x="104564" y="232795"/>
                </a:lnTo>
                <a:lnTo>
                  <a:pt x="105239" y="227626"/>
                </a:lnTo>
                <a:lnTo>
                  <a:pt x="105690" y="223189"/>
                </a:lnTo>
                <a:lnTo>
                  <a:pt x="104997" y="216261"/>
                </a:lnTo>
                <a:lnTo>
                  <a:pt x="103544" y="207674"/>
                </a:lnTo>
                <a:lnTo>
                  <a:pt x="101583" y="197981"/>
                </a:lnTo>
                <a:lnTo>
                  <a:pt x="100275" y="189534"/>
                </a:lnTo>
                <a:lnTo>
                  <a:pt x="99404" y="181918"/>
                </a:lnTo>
                <a:lnTo>
                  <a:pt x="98823" y="174857"/>
                </a:lnTo>
                <a:lnTo>
                  <a:pt x="97443" y="168165"/>
                </a:lnTo>
                <a:lnTo>
                  <a:pt x="95531" y="161720"/>
                </a:lnTo>
                <a:lnTo>
                  <a:pt x="93264" y="155438"/>
                </a:lnTo>
                <a:lnTo>
                  <a:pt x="90761" y="149266"/>
                </a:lnTo>
                <a:lnTo>
                  <a:pt x="88100" y="143167"/>
                </a:lnTo>
                <a:lnTo>
                  <a:pt x="85334" y="137117"/>
                </a:lnTo>
                <a:lnTo>
                  <a:pt x="82497" y="132091"/>
                </a:lnTo>
                <a:lnTo>
                  <a:pt x="76700" y="123861"/>
                </a:lnTo>
                <a:lnTo>
                  <a:pt x="73765" y="117300"/>
                </a:lnTo>
                <a:lnTo>
                  <a:pt x="70816" y="108958"/>
                </a:lnTo>
                <a:lnTo>
                  <a:pt x="61925" y="80901"/>
                </a:lnTo>
                <a:lnTo>
                  <a:pt x="58954" y="71794"/>
                </a:lnTo>
                <a:lnTo>
                  <a:pt x="57965" y="61753"/>
                </a:lnTo>
                <a:lnTo>
                  <a:pt x="58299" y="51090"/>
                </a:lnTo>
                <a:lnTo>
                  <a:pt x="59513" y="40013"/>
                </a:lnTo>
                <a:lnTo>
                  <a:pt x="61315" y="31637"/>
                </a:lnTo>
                <a:lnTo>
                  <a:pt x="63508" y="25060"/>
                </a:lnTo>
                <a:lnTo>
                  <a:pt x="65962" y="19683"/>
                </a:lnTo>
                <a:lnTo>
                  <a:pt x="68690" y="11063"/>
                </a:lnTo>
                <a:lnTo>
                  <a:pt x="69417" y="7375"/>
                </a:lnTo>
                <a:lnTo>
                  <a:pt x="70894" y="4917"/>
                </a:lnTo>
                <a:lnTo>
                  <a:pt x="72871" y="3278"/>
                </a:lnTo>
                <a:lnTo>
                  <a:pt x="79766" y="17"/>
                </a:lnTo>
                <a:lnTo>
                  <a:pt x="79798" y="1"/>
                </a:lnTo>
                <a:lnTo>
                  <a:pt x="7980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1" name="SMARTPenAnnotation209"/>
          <p:cNvSpPr/>
          <p:nvPr/>
        </p:nvSpPr>
        <p:spPr>
          <a:xfrm>
            <a:off x="1643063" y="4456023"/>
            <a:ext cx="348258" cy="44541"/>
          </a:xfrm>
          <a:custGeom>
            <a:avLst/>
            <a:gdLst/>
            <a:ahLst/>
            <a:cxnLst/>
            <a:rect l="0" t="0" r="0" b="0"/>
            <a:pathLst>
              <a:path w="348258" h="44541">
                <a:moveTo>
                  <a:pt x="0" y="8821"/>
                </a:moveTo>
                <a:lnTo>
                  <a:pt x="0" y="4080"/>
                </a:lnTo>
                <a:lnTo>
                  <a:pt x="992" y="2684"/>
                </a:lnTo>
                <a:lnTo>
                  <a:pt x="2645" y="1753"/>
                </a:lnTo>
                <a:lnTo>
                  <a:pt x="7129" y="719"/>
                </a:lnTo>
                <a:lnTo>
                  <a:pt x="16223" y="136"/>
                </a:lnTo>
                <a:lnTo>
                  <a:pt x="25731" y="0"/>
                </a:lnTo>
                <a:lnTo>
                  <a:pt x="30052" y="956"/>
                </a:lnTo>
                <a:lnTo>
                  <a:pt x="33925" y="2585"/>
                </a:lnTo>
                <a:lnTo>
                  <a:pt x="37499" y="4664"/>
                </a:lnTo>
                <a:lnTo>
                  <a:pt x="43851" y="6049"/>
                </a:lnTo>
                <a:lnTo>
                  <a:pt x="52054" y="6973"/>
                </a:lnTo>
                <a:lnTo>
                  <a:pt x="61492" y="7589"/>
                </a:lnTo>
                <a:lnTo>
                  <a:pt x="93144" y="8273"/>
                </a:lnTo>
                <a:lnTo>
                  <a:pt x="187622" y="8713"/>
                </a:lnTo>
                <a:lnTo>
                  <a:pt x="207432" y="7756"/>
                </a:lnTo>
                <a:lnTo>
                  <a:pt x="222624" y="6127"/>
                </a:lnTo>
                <a:lnTo>
                  <a:pt x="234736" y="4048"/>
                </a:lnTo>
                <a:lnTo>
                  <a:pt x="243803" y="3655"/>
                </a:lnTo>
                <a:lnTo>
                  <a:pt x="250840" y="4385"/>
                </a:lnTo>
                <a:lnTo>
                  <a:pt x="256523" y="5863"/>
                </a:lnTo>
                <a:lnTo>
                  <a:pt x="262297" y="6849"/>
                </a:lnTo>
                <a:lnTo>
                  <a:pt x="268130" y="7506"/>
                </a:lnTo>
                <a:lnTo>
                  <a:pt x="274003" y="7944"/>
                </a:lnTo>
                <a:lnTo>
                  <a:pt x="279903" y="9229"/>
                </a:lnTo>
                <a:lnTo>
                  <a:pt x="285820" y="11077"/>
                </a:lnTo>
                <a:lnTo>
                  <a:pt x="291750" y="13301"/>
                </a:lnTo>
                <a:lnTo>
                  <a:pt x="296695" y="15777"/>
                </a:lnTo>
                <a:lnTo>
                  <a:pt x="300984" y="18419"/>
                </a:lnTo>
                <a:lnTo>
                  <a:pt x="304836" y="21173"/>
                </a:lnTo>
                <a:lnTo>
                  <a:pt x="309388" y="24000"/>
                </a:lnTo>
                <a:lnTo>
                  <a:pt x="314407" y="26878"/>
                </a:lnTo>
                <a:lnTo>
                  <a:pt x="319737" y="29789"/>
                </a:lnTo>
                <a:lnTo>
                  <a:pt x="324283" y="32722"/>
                </a:lnTo>
                <a:lnTo>
                  <a:pt x="328306" y="35668"/>
                </a:lnTo>
                <a:lnTo>
                  <a:pt x="331980" y="38626"/>
                </a:lnTo>
                <a:lnTo>
                  <a:pt x="335421" y="40597"/>
                </a:lnTo>
                <a:lnTo>
                  <a:pt x="338708" y="41911"/>
                </a:lnTo>
                <a:lnTo>
                  <a:pt x="348257" y="4454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2" name="SMARTPenAnnotation210"/>
          <p:cNvSpPr/>
          <p:nvPr/>
        </p:nvSpPr>
        <p:spPr>
          <a:xfrm>
            <a:off x="1687711" y="5126117"/>
            <a:ext cx="312540" cy="26170"/>
          </a:xfrm>
          <a:custGeom>
            <a:avLst/>
            <a:gdLst/>
            <a:ahLst/>
            <a:cxnLst/>
            <a:rect l="0" t="0" r="0" b="0"/>
            <a:pathLst>
              <a:path w="312540" h="26170">
                <a:moveTo>
                  <a:pt x="0" y="17383"/>
                </a:moveTo>
                <a:lnTo>
                  <a:pt x="14221" y="12642"/>
                </a:lnTo>
                <a:lnTo>
                  <a:pt x="23371" y="10254"/>
                </a:lnTo>
                <a:lnTo>
                  <a:pt x="46768" y="4954"/>
                </a:lnTo>
                <a:lnTo>
                  <a:pt x="56975" y="3144"/>
                </a:lnTo>
                <a:lnTo>
                  <a:pt x="65765" y="1937"/>
                </a:lnTo>
                <a:lnTo>
                  <a:pt x="73609" y="1132"/>
                </a:lnTo>
                <a:lnTo>
                  <a:pt x="80822" y="596"/>
                </a:lnTo>
                <a:lnTo>
                  <a:pt x="87616" y="239"/>
                </a:lnTo>
                <a:lnTo>
                  <a:pt x="94129" y="0"/>
                </a:lnTo>
                <a:lnTo>
                  <a:pt x="100456" y="834"/>
                </a:lnTo>
                <a:lnTo>
                  <a:pt x="106658" y="2382"/>
                </a:lnTo>
                <a:lnTo>
                  <a:pt x="112777" y="4405"/>
                </a:lnTo>
                <a:lnTo>
                  <a:pt x="119833" y="5755"/>
                </a:lnTo>
                <a:lnTo>
                  <a:pt x="127514" y="6655"/>
                </a:lnTo>
                <a:lnTo>
                  <a:pt x="135611" y="7254"/>
                </a:lnTo>
                <a:lnTo>
                  <a:pt x="145970" y="8646"/>
                </a:lnTo>
                <a:lnTo>
                  <a:pt x="157837" y="10566"/>
                </a:lnTo>
                <a:lnTo>
                  <a:pt x="170709" y="12838"/>
                </a:lnTo>
                <a:lnTo>
                  <a:pt x="183259" y="15345"/>
                </a:lnTo>
                <a:lnTo>
                  <a:pt x="207787" y="20777"/>
                </a:lnTo>
                <a:lnTo>
                  <a:pt x="219884" y="22622"/>
                </a:lnTo>
                <a:lnTo>
                  <a:pt x="231917" y="23852"/>
                </a:lnTo>
                <a:lnTo>
                  <a:pt x="252895" y="25219"/>
                </a:lnTo>
                <a:lnTo>
                  <a:pt x="265525" y="25827"/>
                </a:lnTo>
                <a:lnTo>
                  <a:pt x="277092" y="26097"/>
                </a:lnTo>
                <a:lnTo>
                  <a:pt x="282955" y="26169"/>
                </a:lnTo>
                <a:lnTo>
                  <a:pt x="287855" y="25225"/>
                </a:lnTo>
                <a:lnTo>
                  <a:pt x="292114" y="23604"/>
                </a:lnTo>
                <a:lnTo>
                  <a:pt x="295946" y="21530"/>
                </a:lnTo>
                <a:lnTo>
                  <a:pt x="299493" y="20147"/>
                </a:lnTo>
                <a:lnTo>
                  <a:pt x="302849" y="19226"/>
                </a:lnTo>
                <a:lnTo>
                  <a:pt x="312539" y="17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3" name="SMARTPenAnnotation211"/>
          <p:cNvSpPr/>
          <p:nvPr/>
        </p:nvSpPr>
        <p:spPr>
          <a:xfrm>
            <a:off x="1919898" y="4304109"/>
            <a:ext cx="794346" cy="1151889"/>
          </a:xfrm>
          <a:custGeom>
            <a:avLst/>
            <a:gdLst/>
            <a:ahLst/>
            <a:cxnLst/>
            <a:rect l="0" t="0" r="0" b="0"/>
            <a:pathLst>
              <a:path w="794346" h="1151889">
                <a:moveTo>
                  <a:pt x="89282" y="0"/>
                </a:moveTo>
                <a:lnTo>
                  <a:pt x="95419" y="13267"/>
                </a:lnTo>
                <a:lnTo>
                  <a:pt x="96970" y="20118"/>
                </a:lnTo>
                <a:lnTo>
                  <a:pt x="98048" y="52406"/>
                </a:lnTo>
                <a:lnTo>
                  <a:pt x="98202" y="112351"/>
                </a:lnTo>
                <a:lnTo>
                  <a:pt x="95561" y="145515"/>
                </a:lnTo>
                <a:lnTo>
                  <a:pt x="93468" y="165471"/>
                </a:lnTo>
                <a:lnTo>
                  <a:pt x="90088" y="188697"/>
                </a:lnTo>
                <a:lnTo>
                  <a:pt x="60051" y="359351"/>
                </a:lnTo>
                <a:lnTo>
                  <a:pt x="53920" y="400302"/>
                </a:lnTo>
                <a:lnTo>
                  <a:pt x="48840" y="439509"/>
                </a:lnTo>
                <a:lnTo>
                  <a:pt x="39558" y="515815"/>
                </a:lnTo>
                <a:lnTo>
                  <a:pt x="28817" y="592723"/>
                </a:lnTo>
                <a:lnTo>
                  <a:pt x="24168" y="631289"/>
                </a:lnTo>
                <a:lnTo>
                  <a:pt x="6379" y="815061"/>
                </a:lnTo>
                <a:lnTo>
                  <a:pt x="4248" y="844007"/>
                </a:lnTo>
                <a:lnTo>
                  <a:pt x="2826" y="869257"/>
                </a:lnTo>
                <a:lnTo>
                  <a:pt x="1879" y="892044"/>
                </a:lnTo>
                <a:lnTo>
                  <a:pt x="827" y="941175"/>
                </a:lnTo>
                <a:lnTo>
                  <a:pt x="0" y="1119223"/>
                </a:lnTo>
                <a:lnTo>
                  <a:pt x="987" y="1124172"/>
                </a:lnTo>
                <a:lnTo>
                  <a:pt x="2637" y="1127472"/>
                </a:lnTo>
                <a:lnTo>
                  <a:pt x="4729" y="1129671"/>
                </a:lnTo>
                <a:lnTo>
                  <a:pt x="8109" y="1131138"/>
                </a:lnTo>
                <a:lnTo>
                  <a:pt x="21354" y="1133201"/>
                </a:lnTo>
                <a:lnTo>
                  <a:pt x="43099" y="1133956"/>
                </a:lnTo>
                <a:lnTo>
                  <a:pt x="62141" y="1136666"/>
                </a:lnTo>
                <a:lnTo>
                  <a:pt x="85157" y="1141177"/>
                </a:lnTo>
                <a:lnTo>
                  <a:pt x="105308" y="1146490"/>
                </a:lnTo>
                <a:lnTo>
                  <a:pt x="126832" y="1149512"/>
                </a:lnTo>
                <a:lnTo>
                  <a:pt x="148634" y="1150856"/>
                </a:lnTo>
                <a:lnTo>
                  <a:pt x="168247" y="1151453"/>
                </a:lnTo>
                <a:lnTo>
                  <a:pt x="273975" y="1151888"/>
                </a:lnTo>
                <a:lnTo>
                  <a:pt x="287817" y="1150910"/>
                </a:lnTo>
                <a:lnTo>
                  <a:pt x="301014" y="1149265"/>
                </a:lnTo>
                <a:lnTo>
                  <a:pt x="357069" y="1139565"/>
                </a:lnTo>
                <a:lnTo>
                  <a:pt x="383893" y="1134757"/>
                </a:lnTo>
                <a:lnTo>
                  <a:pt x="408720" y="1129568"/>
                </a:lnTo>
                <a:lnTo>
                  <a:pt x="432217" y="1124124"/>
                </a:lnTo>
                <a:lnTo>
                  <a:pt x="454827" y="1118509"/>
                </a:lnTo>
                <a:lnTo>
                  <a:pt x="471885" y="1112782"/>
                </a:lnTo>
                <a:lnTo>
                  <a:pt x="496130" y="1101128"/>
                </a:lnTo>
                <a:lnTo>
                  <a:pt x="520935" y="1088150"/>
                </a:lnTo>
                <a:lnTo>
                  <a:pt x="540853" y="1073280"/>
                </a:lnTo>
                <a:lnTo>
                  <a:pt x="565360" y="1057608"/>
                </a:lnTo>
                <a:lnTo>
                  <a:pt x="577362" y="1051139"/>
                </a:lnTo>
                <a:lnTo>
                  <a:pt x="589311" y="1039665"/>
                </a:lnTo>
                <a:lnTo>
                  <a:pt x="601236" y="1026628"/>
                </a:lnTo>
                <a:lnTo>
                  <a:pt x="613150" y="1017527"/>
                </a:lnTo>
                <a:lnTo>
                  <a:pt x="617121" y="1012719"/>
                </a:lnTo>
                <a:lnTo>
                  <a:pt x="619768" y="1007528"/>
                </a:lnTo>
                <a:lnTo>
                  <a:pt x="623702" y="997462"/>
                </a:lnTo>
                <a:lnTo>
                  <a:pt x="631495" y="986217"/>
                </a:lnTo>
                <a:lnTo>
                  <a:pt x="637182" y="979722"/>
                </a:lnTo>
                <a:lnTo>
                  <a:pt x="650955" y="955008"/>
                </a:lnTo>
                <a:lnTo>
                  <a:pt x="689450" y="880150"/>
                </a:lnTo>
                <a:lnTo>
                  <a:pt x="699152" y="846617"/>
                </a:lnTo>
                <a:lnTo>
                  <a:pt x="708310" y="814743"/>
                </a:lnTo>
                <a:lnTo>
                  <a:pt x="721286" y="773337"/>
                </a:lnTo>
                <a:lnTo>
                  <a:pt x="739283" y="712977"/>
                </a:lnTo>
                <a:lnTo>
                  <a:pt x="746273" y="685972"/>
                </a:lnTo>
                <a:lnTo>
                  <a:pt x="749526" y="667658"/>
                </a:lnTo>
                <a:lnTo>
                  <a:pt x="752687" y="647512"/>
                </a:lnTo>
                <a:lnTo>
                  <a:pt x="758845" y="614544"/>
                </a:lnTo>
                <a:lnTo>
                  <a:pt x="764889" y="582693"/>
                </a:lnTo>
                <a:lnTo>
                  <a:pt x="773869" y="524105"/>
                </a:lnTo>
                <a:lnTo>
                  <a:pt x="779835" y="493550"/>
                </a:lnTo>
                <a:lnTo>
                  <a:pt x="783147" y="466741"/>
                </a:lnTo>
                <a:lnTo>
                  <a:pt x="784619" y="441597"/>
                </a:lnTo>
                <a:lnTo>
                  <a:pt x="785274" y="417192"/>
                </a:lnTo>
                <a:lnTo>
                  <a:pt x="788210" y="393117"/>
                </a:lnTo>
                <a:lnTo>
                  <a:pt x="791831" y="366211"/>
                </a:lnTo>
                <a:lnTo>
                  <a:pt x="793440" y="331102"/>
                </a:lnTo>
                <a:lnTo>
                  <a:pt x="794345" y="272289"/>
                </a:lnTo>
                <a:lnTo>
                  <a:pt x="791912" y="242064"/>
                </a:lnTo>
                <a:lnTo>
                  <a:pt x="787523" y="216725"/>
                </a:lnTo>
                <a:lnTo>
                  <a:pt x="782265" y="188926"/>
                </a:lnTo>
                <a:lnTo>
                  <a:pt x="773975" y="160035"/>
                </a:lnTo>
                <a:lnTo>
                  <a:pt x="764668" y="133635"/>
                </a:lnTo>
                <a:lnTo>
                  <a:pt x="752858" y="107616"/>
                </a:lnTo>
                <a:lnTo>
                  <a:pt x="730589" y="79608"/>
                </a:lnTo>
                <a:lnTo>
                  <a:pt x="715972" y="69118"/>
                </a:lnTo>
                <a:lnTo>
                  <a:pt x="686125" y="55692"/>
                </a:lnTo>
                <a:lnTo>
                  <a:pt x="669069" y="45919"/>
                </a:lnTo>
                <a:lnTo>
                  <a:pt x="651566" y="40252"/>
                </a:lnTo>
                <a:lnTo>
                  <a:pt x="633866" y="36742"/>
                </a:lnTo>
                <a:lnTo>
                  <a:pt x="616077" y="31874"/>
                </a:lnTo>
                <a:lnTo>
                  <a:pt x="598249" y="29049"/>
                </a:lnTo>
                <a:lnTo>
                  <a:pt x="589328" y="28296"/>
                </a:lnTo>
                <a:lnTo>
                  <a:pt x="545019" y="27459"/>
                </a:lnTo>
                <a:lnTo>
                  <a:pt x="430438" y="26922"/>
                </a:lnTo>
                <a:lnTo>
                  <a:pt x="404031" y="27870"/>
                </a:lnTo>
                <a:lnTo>
                  <a:pt x="378490" y="29494"/>
                </a:lnTo>
                <a:lnTo>
                  <a:pt x="266244" y="39230"/>
                </a:lnTo>
                <a:lnTo>
                  <a:pt x="240991" y="42028"/>
                </a:lnTo>
                <a:lnTo>
                  <a:pt x="219194" y="44886"/>
                </a:lnTo>
                <a:lnTo>
                  <a:pt x="199703" y="47784"/>
                </a:lnTo>
                <a:lnTo>
                  <a:pt x="182739" y="50708"/>
                </a:lnTo>
                <a:lnTo>
                  <a:pt x="167462" y="53649"/>
                </a:lnTo>
                <a:lnTo>
                  <a:pt x="142880" y="59563"/>
                </a:lnTo>
                <a:lnTo>
                  <a:pt x="119797" y="69678"/>
                </a:lnTo>
                <a:lnTo>
                  <a:pt x="119547" y="69272"/>
                </a:lnTo>
                <a:lnTo>
                  <a:pt x="125000" y="62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4" name="SMARTPenAnnotation212"/>
          <p:cNvSpPr/>
          <p:nvPr/>
        </p:nvSpPr>
        <p:spPr>
          <a:xfrm>
            <a:off x="2062758" y="4706005"/>
            <a:ext cx="150399" cy="267832"/>
          </a:xfrm>
          <a:custGeom>
            <a:avLst/>
            <a:gdLst/>
            <a:ahLst/>
            <a:cxnLst/>
            <a:rect l="0" t="0" r="0" b="0"/>
            <a:pathLst>
              <a:path w="150399" h="267832">
                <a:moveTo>
                  <a:pt x="0" y="98167"/>
                </a:moveTo>
                <a:lnTo>
                  <a:pt x="0" y="88686"/>
                </a:lnTo>
                <a:lnTo>
                  <a:pt x="992" y="80932"/>
                </a:lnTo>
                <a:lnTo>
                  <a:pt x="2646" y="70802"/>
                </a:lnTo>
                <a:lnTo>
                  <a:pt x="4740" y="59087"/>
                </a:lnTo>
                <a:lnTo>
                  <a:pt x="7129" y="50286"/>
                </a:lnTo>
                <a:lnTo>
                  <a:pt x="9714" y="43426"/>
                </a:lnTo>
                <a:lnTo>
                  <a:pt x="20991" y="20547"/>
                </a:lnTo>
                <a:lnTo>
                  <a:pt x="23915" y="15662"/>
                </a:lnTo>
                <a:lnTo>
                  <a:pt x="26858" y="11414"/>
                </a:lnTo>
                <a:lnTo>
                  <a:pt x="29811" y="7590"/>
                </a:lnTo>
                <a:lnTo>
                  <a:pt x="33765" y="5040"/>
                </a:lnTo>
                <a:lnTo>
                  <a:pt x="38385" y="3340"/>
                </a:lnTo>
                <a:lnTo>
                  <a:pt x="43449" y="2206"/>
                </a:lnTo>
                <a:lnTo>
                  <a:pt x="47818" y="1452"/>
                </a:lnTo>
                <a:lnTo>
                  <a:pt x="51722" y="948"/>
                </a:lnTo>
                <a:lnTo>
                  <a:pt x="55317" y="612"/>
                </a:lnTo>
                <a:lnTo>
                  <a:pt x="59698" y="388"/>
                </a:lnTo>
                <a:lnTo>
                  <a:pt x="69858" y="139"/>
                </a:lnTo>
                <a:lnTo>
                  <a:pt x="86734" y="0"/>
                </a:lnTo>
                <a:lnTo>
                  <a:pt x="91557" y="972"/>
                </a:lnTo>
                <a:lnTo>
                  <a:pt x="95765" y="2612"/>
                </a:lnTo>
                <a:lnTo>
                  <a:pt x="99562" y="4699"/>
                </a:lnTo>
                <a:lnTo>
                  <a:pt x="114387" y="12374"/>
                </a:lnTo>
                <a:lnTo>
                  <a:pt x="118922" y="15175"/>
                </a:lnTo>
                <a:lnTo>
                  <a:pt x="122937" y="18034"/>
                </a:lnTo>
                <a:lnTo>
                  <a:pt x="126607" y="20933"/>
                </a:lnTo>
                <a:lnTo>
                  <a:pt x="130045" y="23857"/>
                </a:lnTo>
                <a:lnTo>
                  <a:pt x="133329" y="26799"/>
                </a:lnTo>
                <a:lnTo>
                  <a:pt x="136511" y="29752"/>
                </a:lnTo>
                <a:lnTo>
                  <a:pt x="138632" y="32713"/>
                </a:lnTo>
                <a:lnTo>
                  <a:pt x="140989" y="38649"/>
                </a:lnTo>
                <a:lnTo>
                  <a:pt x="147057" y="57050"/>
                </a:lnTo>
                <a:lnTo>
                  <a:pt x="148639" y="63811"/>
                </a:lnTo>
                <a:lnTo>
                  <a:pt x="149694" y="70302"/>
                </a:lnTo>
                <a:lnTo>
                  <a:pt x="150398" y="76613"/>
                </a:lnTo>
                <a:lnTo>
                  <a:pt x="149875" y="81814"/>
                </a:lnTo>
                <a:lnTo>
                  <a:pt x="148534" y="86273"/>
                </a:lnTo>
                <a:lnTo>
                  <a:pt x="141906" y="99935"/>
                </a:lnTo>
                <a:lnTo>
                  <a:pt x="130777" y="122329"/>
                </a:lnTo>
                <a:lnTo>
                  <a:pt x="127864" y="127174"/>
                </a:lnTo>
                <a:lnTo>
                  <a:pt x="124930" y="131395"/>
                </a:lnTo>
                <a:lnTo>
                  <a:pt x="121982" y="135202"/>
                </a:lnTo>
                <a:lnTo>
                  <a:pt x="119025" y="138732"/>
                </a:lnTo>
                <a:lnTo>
                  <a:pt x="116061" y="142077"/>
                </a:lnTo>
                <a:lnTo>
                  <a:pt x="113093" y="145300"/>
                </a:lnTo>
                <a:lnTo>
                  <a:pt x="56806" y="202050"/>
                </a:lnTo>
                <a:lnTo>
                  <a:pt x="51762" y="209094"/>
                </a:lnTo>
                <a:lnTo>
                  <a:pt x="47406" y="216767"/>
                </a:lnTo>
                <a:lnTo>
                  <a:pt x="43510" y="224858"/>
                </a:lnTo>
                <a:lnTo>
                  <a:pt x="41905" y="231245"/>
                </a:lnTo>
                <a:lnTo>
                  <a:pt x="41827" y="236495"/>
                </a:lnTo>
                <a:lnTo>
                  <a:pt x="42768" y="240987"/>
                </a:lnTo>
                <a:lnTo>
                  <a:pt x="43813" y="248624"/>
                </a:lnTo>
                <a:lnTo>
                  <a:pt x="44091" y="252050"/>
                </a:lnTo>
                <a:lnTo>
                  <a:pt x="46261" y="254334"/>
                </a:lnTo>
                <a:lnTo>
                  <a:pt x="49692" y="255856"/>
                </a:lnTo>
                <a:lnTo>
                  <a:pt x="53964" y="256872"/>
                </a:lnTo>
                <a:lnTo>
                  <a:pt x="57804" y="258540"/>
                </a:lnTo>
                <a:lnTo>
                  <a:pt x="61356" y="260645"/>
                </a:lnTo>
                <a:lnTo>
                  <a:pt x="64717" y="263040"/>
                </a:lnTo>
                <a:lnTo>
                  <a:pt x="69933" y="264637"/>
                </a:lnTo>
                <a:lnTo>
                  <a:pt x="76388" y="265702"/>
                </a:lnTo>
                <a:lnTo>
                  <a:pt x="83667" y="266412"/>
                </a:lnTo>
                <a:lnTo>
                  <a:pt x="90505" y="266885"/>
                </a:lnTo>
                <a:lnTo>
                  <a:pt x="97048" y="267200"/>
                </a:lnTo>
                <a:lnTo>
                  <a:pt x="110601" y="267550"/>
                </a:lnTo>
                <a:lnTo>
                  <a:pt x="142875" y="2678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5" name="SMARTPenAnnotation213"/>
          <p:cNvSpPr/>
          <p:nvPr/>
        </p:nvSpPr>
        <p:spPr>
          <a:xfrm>
            <a:off x="2214563" y="4768453"/>
            <a:ext cx="250032" cy="276821"/>
          </a:xfrm>
          <a:custGeom>
            <a:avLst/>
            <a:gdLst/>
            <a:ahLst/>
            <a:cxnLst/>
            <a:rect l="0" t="0" r="0" b="0"/>
            <a:pathLst>
              <a:path w="250032" h="276821">
                <a:moveTo>
                  <a:pt x="250031" y="0"/>
                </a:moveTo>
                <a:lnTo>
                  <a:pt x="245290" y="14221"/>
                </a:lnTo>
                <a:lnTo>
                  <a:pt x="241909" y="21388"/>
                </a:lnTo>
                <a:lnTo>
                  <a:pt x="237671" y="29141"/>
                </a:lnTo>
                <a:lnTo>
                  <a:pt x="232862" y="37287"/>
                </a:lnTo>
                <a:lnTo>
                  <a:pt x="228663" y="44702"/>
                </a:lnTo>
                <a:lnTo>
                  <a:pt x="221351" y="58232"/>
                </a:lnTo>
                <a:lnTo>
                  <a:pt x="217021" y="63626"/>
                </a:lnTo>
                <a:lnTo>
                  <a:pt x="212149" y="68214"/>
                </a:lnTo>
                <a:lnTo>
                  <a:pt x="206917" y="72265"/>
                </a:lnTo>
                <a:lnTo>
                  <a:pt x="202436" y="77943"/>
                </a:lnTo>
                <a:lnTo>
                  <a:pt x="198458" y="84704"/>
                </a:lnTo>
                <a:lnTo>
                  <a:pt x="194813" y="92188"/>
                </a:lnTo>
                <a:lnTo>
                  <a:pt x="188414" y="101146"/>
                </a:lnTo>
                <a:lnTo>
                  <a:pt x="180180" y="111087"/>
                </a:lnTo>
                <a:lnTo>
                  <a:pt x="170721" y="121683"/>
                </a:lnTo>
                <a:lnTo>
                  <a:pt x="144337" y="149331"/>
                </a:lnTo>
                <a:lnTo>
                  <a:pt x="52304" y="242358"/>
                </a:lnTo>
                <a:lnTo>
                  <a:pt x="44791" y="248885"/>
                </a:lnTo>
                <a:lnTo>
                  <a:pt x="37798" y="254228"/>
                </a:lnTo>
                <a:lnTo>
                  <a:pt x="31151" y="258782"/>
                </a:lnTo>
                <a:lnTo>
                  <a:pt x="25728" y="261819"/>
                </a:lnTo>
                <a:lnTo>
                  <a:pt x="21121" y="263843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6" name="SMARTPenAnnotation214"/>
          <p:cNvSpPr/>
          <p:nvPr/>
        </p:nvSpPr>
        <p:spPr>
          <a:xfrm>
            <a:off x="2348508" y="4777383"/>
            <a:ext cx="107157" cy="285751"/>
          </a:xfrm>
          <a:custGeom>
            <a:avLst/>
            <a:gdLst/>
            <a:ahLst/>
            <a:cxnLst/>
            <a:rect l="0" t="0" r="0" b="0"/>
            <a:pathLst>
              <a:path w="107157" h="285751">
                <a:moveTo>
                  <a:pt x="0" y="0"/>
                </a:moveTo>
                <a:lnTo>
                  <a:pt x="4740" y="14221"/>
                </a:lnTo>
                <a:lnTo>
                  <a:pt x="6137" y="20395"/>
                </a:lnTo>
                <a:lnTo>
                  <a:pt x="7068" y="26495"/>
                </a:lnTo>
                <a:lnTo>
                  <a:pt x="7688" y="32546"/>
                </a:lnTo>
                <a:lnTo>
                  <a:pt x="9094" y="38564"/>
                </a:lnTo>
                <a:lnTo>
                  <a:pt x="11024" y="44561"/>
                </a:lnTo>
                <a:lnTo>
                  <a:pt x="13302" y="50543"/>
                </a:lnTo>
                <a:lnTo>
                  <a:pt x="25990" y="87405"/>
                </a:lnTo>
                <a:lnTo>
                  <a:pt x="32209" y="102918"/>
                </a:lnTo>
                <a:lnTo>
                  <a:pt x="39332" y="119214"/>
                </a:lnTo>
                <a:lnTo>
                  <a:pt x="47057" y="136031"/>
                </a:lnTo>
                <a:lnTo>
                  <a:pt x="53200" y="153195"/>
                </a:lnTo>
                <a:lnTo>
                  <a:pt x="58287" y="170591"/>
                </a:lnTo>
                <a:lnTo>
                  <a:pt x="62670" y="188141"/>
                </a:lnTo>
                <a:lnTo>
                  <a:pt x="66585" y="201826"/>
                </a:lnTo>
                <a:lnTo>
                  <a:pt x="70187" y="212933"/>
                </a:lnTo>
                <a:lnTo>
                  <a:pt x="73580" y="222323"/>
                </a:lnTo>
                <a:lnTo>
                  <a:pt x="76834" y="230567"/>
                </a:lnTo>
                <a:lnTo>
                  <a:pt x="79996" y="238047"/>
                </a:lnTo>
                <a:lnTo>
                  <a:pt x="83096" y="245019"/>
                </a:lnTo>
                <a:lnTo>
                  <a:pt x="86155" y="252642"/>
                </a:lnTo>
                <a:lnTo>
                  <a:pt x="89187" y="260702"/>
                </a:lnTo>
                <a:lnTo>
                  <a:pt x="107156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7" name="SMARTPenAnnotation215"/>
          <p:cNvSpPr/>
          <p:nvPr/>
        </p:nvSpPr>
        <p:spPr>
          <a:xfrm>
            <a:off x="2544961" y="4741664"/>
            <a:ext cx="76583" cy="267892"/>
          </a:xfrm>
          <a:custGeom>
            <a:avLst/>
            <a:gdLst/>
            <a:ahLst/>
            <a:cxnLst/>
            <a:rect l="0" t="0" r="0" b="0"/>
            <a:pathLst>
              <a:path w="76583" h="267892">
                <a:moveTo>
                  <a:pt x="71437" y="0"/>
                </a:moveTo>
                <a:lnTo>
                  <a:pt x="76178" y="9481"/>
                </a:lnTo>
                <a:lnTo>
                  <a:pt x="76582" y="14258"/>
                </a:lnTo>
                <a:lnTo>
                  <a:pt x="75859" y="19428"/>
                </a:lnTo>
                <a:lnTo>
                  <a:pt x="74386" y="24858"/>
                </a:lnTo>
                <a:lnTo>
                  <a:pt x="73403" y="30463"/>
                </a:lnTo>
                <a:lnTo>
                  <a:pt x="72748" y="36184"/>
                </a:lnTo>
                <a:lnTo>
                  <a:pt x="72311" y="41982"/>
                </a:lnTo>
                <a:lnTo>
                  <a:pt x="72020" y="47831"/>
                </a:lnTo>
                <a:lnTo>
                  <a:pt x="71696" y="59623"/>
                </a:lnTo>
                <a:lnTo>
                  <a:pt x="70618" y="67530"/>
                </a:lnTo>
                <a:lnTo>
                  <a:pt x="68907" y="76770"/>
                </a:lnTo>
                <a:lnTo>
                  <a:pt x="66774" y="86899"/>
                </a:lnTo>
                <a:lnTo>
                  <a:pt x="64360" y="96628"/>
                </a:lnTo>
                <a:lnTo>
                  <a:pt x="61758" y="106091"/>
                </a:lnTo>
                <a:lnTo>
                  <a:pt x="59032" y="115375"/>
                </a:lnTo>
                <a:lnTo>
                  <a:pt x="56222" y="123549"/>
                </a:lnTo>
                <a:lnTo>
                  <a:pt x="53356" y="130984"/>
                </a:lnTo>
                <a:lnTo>
                  <a:pt x="50453" y="137925"/>
                </a:lnTo>
                <a:lnTo>
                  <a:pt x="36645" y="166802"/>
                </a:lnTo>
                <a:lnTo>
                  <a:pt x="27407" y="185616"/>
                </a:lnTo>
                <a:lnTo>
                  <a:pt x="21248" y="199151"/>
                </a:lnTo>
                <a:lnTo>
                  <a:pt x="17142" y="209165"/>
                </a:lnTo>
                <a:lnTo>
                  <a:pt x="14404" y="216835"/>
                </a:lnTo>
                <a:lnTo>
                  <a:pt x="11587" y="223931"/>
                </a:lnTo>
                <a:lnTo>
                  <a:pt x="8717" y="230647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8" name="SMARTPenAnnotation216"/>
          <p:cNvSpPr/>
          <p:nvPr/>
        </p:nvSpPr>
        <p:spPr>
          <a:xfrm>
            <a:off x="2518294" y="4741664"/>
            <a:ext cx="249910" cy="150409"/>
          </a:xfrm>
          <a:custGeom>
            <a:avLst/>
            <a:gdLst/>
            <a:ahLst/>
            <a:cxnLst/>
            <a:rect l="0" t="0" r="0" b="0"/>
            <a:pathLst>
              <a:path w="249910" h="150409">
                <a:moveTo>
                  <a:pt x="35597" y="0"/>
                </a:moveTo>
                <a:lnTo>
                  <a:pt x="35597" y="29553"/>
                </a:lnTo>
                <a:lnTo>
                  <a:pt x="34604" y="34585"/>
                </a:lnTo>
                <a:lnTo>
                  <a:pt x="32951" y="40916"/>
                </a:lnTo>
                <a:lnTo>
                  <a:pt x="30856" y="48113"/>
                </a:lnTo>
                <a:lnTo>
                  <a:pt x="28467" y="53904"/>
                </a:lnTo>
                <a:lnTo>
                  <a:pt x="25883" y="58756"/>
                </a:lnTo>
                <a:lnTo>
                  <a:pt x="23168" y="62983"/>
                </a:lnTo>
                <a:lnTo>
                  <a:pt x="20365" y="66793"/>
                </a:lnTo>
                <a:lnTo>
                  <a:pt x="17505" y="70326"/>
                </a:lnTo>
                <a:lnTo>
                  <a:pt x="14606" y="73673"/>
                </a:lnTo>
                <a:lnTo>
                  <a:pt x="12673" y="76897"/>
                </a:lnTo>
                <a:lnTo>
                  <a:pt x="11385" y="80038"/>
                </a:lnTo>
                <a:lnTo>
                  <a:pt x="10526" y="83124"/>
                </a:lnTo>
                <a:lnTo>
                  <a:pt x="8961" y="87166"/>
                </a:lnTo>
                <a:lnTo>
                  <a:pt x="6925" y="91846"/>
                </a:lnTo>
                <a:lnTo>
                  <a:pt x="4576" y="96949"/>
                </a:lnTo>
                <a:lnTo>
                  <a:pt x="3010" y="101343"/>
                </a:lnTo>
                <a:lnTo>
                  <a:pt x="1966" y="105266"/>
                </a:lnTo>
                <a:lnTo>
                  <a:pt x="1270" y="108872"/>
                </a:lnTo>
                <a:lnTo>
                  <a:pt x="806" y="112269"/>
                </a:lnTo>
                <a:lnTo>
                  <a:pt x="496" y="115526"/>
                </a:lnTo>
                <a:lnTo>
                  <a:pt x="290" y="118689"/>
                </a:lnTo>
                <a:lnTo>
                  <a:pt x="153" y="121790"/>
                </a:lnTo>
                <a:lnTo>
                  <a:pt x="0" y="127881"/>
                </a:lnTo>
                <a:lnTo>
                  <a:pt x="952" y="130895"/>
                </a:lnTo>
                <a:lnTo>
                  <a:pt x="2578" y="133896"/>
                </a:lnTo>
                <a:lnTo>
                  <a:pt x="7577" y="141102"/>
                </a:lnTo>
                <a:lnTo>
                  <a:pt x="10906" y="144732"/>
                </a:lnTo>
                <a:lnTo>
                  <a:pt x="13184" y="147090"/>
                </a:lnTo>
                <a:lnTo>
                  <a:pt x="16686" y="148662"/>
                </a:lnTo>
                <a:lnTo>
                  <a:pt x="21005" y="149710"/>
                </a:lnTo>
                <a:lnTo>
                  <a:pt x="25869" y="150408"/>
                </a:lnTo>
                <a:lnTo>
                  <a:pt x="30104" y="149881"/>
                </a:lnTo>
                <a:lnTo>
                  <a:pt x="33919" y="148538"/>
                </a:lnTo>
                <a:lnTo>
                  <a:pt x="37455" y="146650"/>
                </a:lnTo>
                <a:lnTo>
                  <a:pt x="41796" y="145392"/>
                </a:lnTo>
                <a:lnTo>
                  <a:pt x="46675" y="144552"/>
                </a:lnTo>
                <a:lnTo>
                  <a:pt x="51912" y="143994"/>
                </a:lnTo>
                <a:lnTo>
                  <a:pt x="56396" y="143621"/>
                </a:lnTo>
                <a:lnTo>
                  <a:pt x="64023" y="143206"/>
                </a:lnTo>
                <a:lnTo>
                  <a:pt x="88117" y="142974"/>
                </a:lnTo>
                <a:lnTo>
                  <a:pt x="99383" y="140956"/>
                </a:lnTo>
                <a:lnTo>
                  <a:pt x="111855" y="137627"/>
                </a:lnTo>
                <a:lnTo>
                  <a:pt x="125131" y="133423"/>
                </a:lnTo>
                <a:lnTo>
                  <a:pt x="138943" y="128636"/>
                </a:lnTo>
                <a:lnTo>
                  <a:pt x="167518" y="118026"/>
                </a:lnTo>
                <a:lnTo>
                  <a:pt x="179107" y="113411"/>
                </a:lnTo>
                <a:lnTo>
                  <a:pt x="188817" y="109341"/>
                </a:lnTo>
                <a:lnTo>
                  <a:pt x="197274" y="105637"/>
                </a:lnTo>
                <a:lnTo>
                  <a:pt x="203906" y="103167"/>
                </a:lnTo>
                <a:lnTo>
                  <a:pt x="209318" y="101520"/>
                </a:lnTo>
                <a:lnTo>
                  <a:pt x="213919" y="100423"/>
                </a:lnTo>
                <a:lnTo>
                  <a:pt x="218971" y="97706"/>
                </a:lnTo>
                <a:lnTo>
                  <a:pt x="224322" y="93911"/>
                </a:lnTo>
                <a:lnTo>
                  <a:pt x="249909" y="714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09" name="SMARTPenAnnotation217"/>
          <p:cNvSpPr/>
          <p:nvPr/>
        </p:nvSpPr>
        <p:spPr>
          <a:xfrm>
            <a:off x="2714625" y="3080742"/>
            <a:ext cx="1685854" cy="1605985"/>
          </a:xfrm>
          <a:custGeom>
            <a:avLst/>
            <a:gdLst/>
            <a:ahLst/>
            <a:cxnLst/>
            <a:rect l="0" t="0" r="0" b="0"/>
            <a:pathLst>
              <a:path w="1685854" h="1605985">
                <a:moveTo>
                  <a:pt x="0" y="1580555"/>
                </a:moveTo>
                <a:lnTo>
                  <a:pt x="9481" y="1580555"/>
                </a:lnTo>
                <a:lnTo>
                  <a:pt x="19427" y="1583200"/>
                </a:lnTo>
                <a:lnTo>
                  <a:pt x="33537" y="1587623"/>
                </a:lnTo>
                <a:lnTo>
                  <a:pt x="81991" y="1595376"/>
                </a:lnTo>
                <a:lnTo>
                  <a:pt x="130166" y="1602755"/>
                </a:lnTo>
                <a:lnTo>
                  <a:pt x="169096" y="1605984"/>
                </a:lnTo>
                <a:lnTo>
                  <a:pt x="212049" y="1602200"/>
                </a:lnTo>
                <a:lnTo>
                  <a:pt x="262887" y="1592034"/>
                </a:lnTo>
                <a:lnTo>
                  <a:pt x="283526" y="1586317"/>
                </a:lnTo>
                <a:lnTo>
                  <a:pt x="327166" y="1562290"/>
                </a:lnTo>
                <a:lnTo>
                  <a:pt x="355238" y="1548464"/>
                </a:lnTo>
                <a:lnTo>
                  <a:pt x="403502" y="1511237"/>
                </a:lnTo>
                <a:lnTo>
                  <a:pt x="430662" y="1482956"/>
                </a:lnTo>
                <a:lnTo>
                  <a:pt x="446537" y="1460466"/>
                </a:lnTo>
                <a:lnTo>
                  <a:pt x="467005" y="1417532"/>
                </a:lnTo>
                <a:lnTo>
                  <a:pt x="482441" y="1379786"/>
                </a:lnTo>
                <a:lnTo>
                  <a:pt x="492561" y="1346134"/>
                </a:lnTo>
                <a:lnTo>
                  <a:pt x="501690" y="1308688"/>
                </a:lnTo>
                <a:lnTo>
                  <a:pt x="507821" y="1260334"/>
                </a:lnTo>
                <a:lnTo>
                  <a:pt x="512771" y="1215985"/>
                </a:lnTo>
                <a:lnTo>
                  <a:pt x="515632" y="1177092"/>
                </a:lnTo>
                <a:lnTo>
                  <a:pt x="516904" y="1138308"/>
                </a:lnTo>
                <a:lnTo>
                  <a:pt x="517470" y="1087998"/>
                </a:lnTo>
                <a:lnTo>
                  <a:pt x="515075" y="1045794"/>
                </a:lnTo>
                <a:lnTo>
                  <a:pt x="491383" y="846140"/>
                </a:lnTo>
                <a:lnTo>
                  <a:pt x="488323" y="813133"/>
                </a:lnTo>
                <a:lnTo>
                  <a:pt x="484923" y="763228"/>
                </a:lnTo>
                <a:lnTo>
                  <a:pt x="483412" y="724512"/>
                </a:lnTo>
                <a:lnTo>
                  <a:pt x="477821" y="674825"/>
                </a:lnTo>
                <a:lnTo>
                  <a:pt x="474621" y="633424"/>
                </a:lnTo>
                <a:lnTo>
                  <a:pt x="473540" y="583879"/>
                </a:lnTo>
                <a:lnTo>
                  <a:pt x="474345" y="544851"/>
                </a:lnTo>
                <a:lnTo>
                  <a:pt x="478049" y="509716"/>
                </a:lnTo>
                <a:lnTo>
                  <a:pt x="485648" y="470949"/>
                </a:lnTo>
                <a:lnTo>
                  <a:pt x="495640" y="431561"/>
                </a:lnTo>
                <a:lnTo>
                  <a:pt x="506696" y="394211"/>
                </a:lnTo>
                <a:lnTo>
                  <a:pt x="524077" y="353936"/>
                </a:lnTo>
                <a:lnTo>
                  <a:pt x="560756" y="304189"/>
                </a:lnTo>
                <a:lnTo>
                  <a:pt x="600944" y="258818"/>
                </a:lnTo>
                <a:lnTo>
                  <a:pt x="645630" y="218988"/>
                </a:lnTo>
                <a:lnTo>
                  <a:pt x="667879" y="200484"/>
                </a:lnTo>
                <a:lnTo>
                  <a:pt x="681803" y="192292"/>
                </a:lnTo>
                <a:lnTo>
                  <a:pt x="732511" y="167653"/>
                </a:lnTo>
                <a:lnTo>
                  <a:pt x="773300" y="156810"/>
                </a:lnTo>
                <a:lnTo>
                  <a:pt x="816832" y="141712"/>
                </a:lnTo>
                <a:lnTo>
                  <a:pt x="859496" y="129963"/>
                </a:lnTo>
                <a:lnTo>
                  <a:pt x="900578" y="121253"/>
                </a:lnTo>
                <a:lnTo>
                  <a:pt x="947258" y="117617"/>
                </a:lnTo>
                <a:lnTo>
                  <a:pt x="990855" y="111799"/>
                </a:lnTo>
                <a:lnTo>
                  <a:pt x="1024167" y="108532"/>
                </a:lnTo>
                <a:lnTo>
                  <a:pt x="1076591" y="112305"/>
                </a:lnTo>
                <a:lnTo>
                  <a:pt x="1199281" y="119706"/>
                </a:lnTo>
                <a:lnTo>
                  <a:pt x="1262933" y="122656"/>
                </a:lnTo>
                <a:lnTo>
                  <a:pt x="1321080" y="124317"/>
                </a:lnTo>
                <a:lnTo>
                  <a:pt x="1363444" y="127455"/>
                </a:lnTo>
                <a:lnTo>
                  <a:pt x="1395756" y="131060"/>
                </a:lnTo>
                <a:lnTo>
                  <a:pt x="1446497" y="132663"/>
                </a:lnTo>
                <a:lnTo>
                  <a:pt x="1498501" y="133565"/>
                </a:lnTo>
                <a:lnTo>
                  <a:pt x="1535487" y="136422"/>
                </a:lnTo>
                <a:lnTo>
                  <a:pt x="1576400" y="139015"/>
                </a:lnTo>
                <a:lnTo>
                  <a:pt x="1614427" y="136860"/>
                </a:lnTo>
                <a:lnTo>
                  <a:pt x="1662982" y="134521"/>
                </a:lnTo>
                <a:lnTo>
                  <a:pt x="1671760" y="134202"/>
                </a:lnTo>
                <a:lnTo>
                  <a:pt x="1675092" y="133124"/>
                </a:lnTo>
                <a:lnTo>
                  <a:pt x="1681441" y="129281"/>
                </a:lnTo>
                <a:lnTo>
                  <a:pt x="1683531" y="126867"/>
                </a:lnTo>
                <a:lnTo>
                  <a:pt x="1684924" y="124266"/>
                </a:lnTo>
                <a:lnTo>
                  <a:pt x="1685853" y="121539"/>
                </a:lnTo>
                <a:lnTo>
                  <a:pt x="1685480" y="117737"/>
                </a:lnTo>
                <a:lnTo>
                  <a:pt x="1672193" y="68626"/>
                </a:lnTo>
                <a:lnTo>
                  <a:pt x="1669900" y="58282"/>
                </a:lnTo>
                <a:lnTo>
                  <a:pt x="1662989" y="38118"/>
                </a:lnTo>
                <a:lnTo>
                  <a:pt x="1662300" y="34342"/>
                </a:lnTo>
                <a:lnTo>
                  <a:pt x="1658889" y="27500"/>
                </a:lnTo>
                <a:lnTo>
                  <a:pt x="1656590" y="24286"/>
                </a:lnTo>
                <a:lnTo>
                  <a:pt x="1654036" y="18070"/>
                </a:lnTo>
                <a:lnTo>
                  <a:pt x="1652598" y="8992"/>
                </a:lnTo>
                <a:lnTo>
                  <a:pt x="165199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0" name="SMARTPenAnnotation218"/>
          <p:cNvSpPr/>
          <p:nvPr/>
        </p:nvSpPr>
        <p:spPr>
          <a:xfrm>
            <a:off x="2750344" y="4161234"/>
            <a:ext cx="1737399" cy="819344"/>
          </a:xfrm>
          <a:custGeom>
            <a:avLst/>
            <a:gdLst/>
            <a:ahLst/>
            <a:cxnLst/>
            <a:rect l="0" t="0" r="0" b="0"/>
            <a:pathLst>
              <a:path w="1737399" h="819344">
                <a:moveTo>
                  <a:pt x="0" y="660797"/>
                </a:moveTo>
                <a:lnTo>
                  <a:pt x="0" y="665538"/>
                </a:lnTo>
                <a:lnTo>
                  <a:pt x="4740" y="677966"/>
                </a:lnTo>
                <a:lnTo>
                  <a:pt x="12429" y="689477"/>
                </a:lnTo>
                <a:lnTo>
                  <a:pt x="20737" y="696033"/>
                </a:lnTo>
                <a:lnTo>
                  <a:pt x="44509" y="713240"/>
                </a:lnTo>
                <a:lnTo>
                  <a:pt x="67407" y="729746"/>
                </a:lnTo>
                <a:lnTo>
                  <a:pt x="102985" y="747593"/>
                </a:lnTo>
                <a:lnTo>
                  <a:pt x="143998" y="766180"/>
                </a:lnTo>
                <a:lnTo>
                  <a:pt x="193589" y="784737"/>
                </a:lnTo>
                <a:lnTo>
                  <a:pt x="233417" y="796518"/>
                </a:lnTo>
                <a:lnTo>
                  <a:pt x="271421" y="803139"/>
                </a:lnTo>
                <a:lnTo>
                  <a:pt x="312124" y="809388"/>
                </a:lnTo>
                <a:lnTo>
                  <a:pt x="365153" y="818839"/>
                </a:lnTo>
                <a:lnTo>
                  <a:pt x="389501" y="819343"/>
                </a:lnTo>
                <a:lnTo>
                  <a:pt x="437470" y="811582"/>
                </a:lnTo>
                <a:lnTo>
                  <a:pt x="485163" y="800494"/>
                </a:lnTo>
                <a:lnTo>
                  <a:pt x="537641" y="783141"/>
                </a:lnTo>
                <a:lnTo>
                  <a:pt x="579033" y="761473"/>
                </a:lnTo>
                <a:lnTo>
                  <a:pt x="595022" y="747214"/>
                </a:lnTo>
                <a:lnTo>
                  <a:pt x="617826" y="722452"/>
                </a:lnTo>
                <a:lnTo>
                  <a:pt x="633761" y="705066"/>
                </a:lnTo>
                <a:lnTo>
                  <a:pt x="647458" y="687418"/>
                </a:lnTo>
                <a:lnTo>
                  <a:pt x="655873" y="674575"/>
                </a:lnTo>
                <a:lnTo>
                  <a:pt x="675806" y="641785"/>
                </a:lnTo>
                <a:lnTo>
                  <a:pt x="684694" y="626294"/>
                </a:lnTo>
                <a:lnTo>
                  <a:pt x="706683" y="586523"/>
                </a:lnTo>
                <a:lnTo>
                  <a:pt x="719555" y="565279"/>
                </a:lnTo>
                <a:lnTo>
                  <a:pt x="729245" y="543269"/>
                </a:lnTo>
                <a:lnTo>
                  <a:pt x="733218" y="531843"/>
                </a:lnTo>
                <a:lnTo>
                  <a:pt x="737851" y="516289"/>
                </a:lnTo>
                <a:lnTo>
                  <a:pt x="752860" y="460443"/>
                </a:lnTo>
                <a:lnTo>
                  <a:pt x="760583" y="430529"/>
                </a:lnTo>
                <a:lnTo>
                  <a:pt x="763040" y="416996"/>
                </a:lnTo>
                <a:lnTo>
                  <a:pt x="764677" y="404005"/>
                </a:lnTo>
                <a:lnTo>
                  <a:pt x="767490" y="379980"/>
                </a:lnTo>
                <a:lnTo>
                  <a:pt x="774651" y="345751"/>
                </a:lnTo>
                <a:lnTo>
                  <a:pt x="785960" y="279265"/>
                </a:lnTo>
                <a:lnTo>
                  <a:pt x="788887" y="263568"/>
                </a:lnTo>
                <a:lnTo>
                  <a:pt x="792823" y="248142"/>
                </a:lnTo>
                <a:lnTo>
                  <a:pt x="797431" y="232897"/>
                </a:lnTo>
                <a:lnTo>
                  <a:pt x="802488" y="217772"/>
                </a:lnTo>
                <a:lnTo>
                  <a:pt x="810752" y="198322"/>
                </a:lnTo>
                <a:lnTo>
                  <a:pt x="818725" y="185378"/>
                </a:lnTo>
                <a:lnTo>
                  <a:pt x="828883" y="173010"/>
                </a:lnTo>
                <a:lnTo>
                  <a:pt x="840012" y="163545"/>
                </a:lnTo>
                <a:lnTo>
                  <a:pt x="863326" y="149384"/>
                </a:lnTo>
                <a:lnTo>
                  <a:pt x="875164" y="145768"/>
                </a:lnTo>
                <a:lnTo>
                  <a:pt x="917156" y="138112"/>
                </a:lnTo>
                <a:lnTo>
                  <a:pt x="970727" y="142053"/>
                </a:lnTo>
                <a:lnTo>
                  <a:pt x="1021658" y="150834"/>
                </a:lnTo>
                <a:lnTo>
                  <a:pt x="1098305" y="168003"/>
                </a:lnTo>
                <a:lnTo>
                  <a:pt x="1145632" y="175456"/>
                </a:lnTo>
                <a:lnTo>
                  <a:pt x="1180880" y="178191"/>
                </a:lnTo>
                <a:lnTo>
                  <a:pt x="1235804" y="184318"/>
                </a:lnTo>
                <a:lnTo>
                  <a:pt x="1283040" y="189536"/>
                </a:lnTo>
                <a:lnTo>
                  <a:pt x="1306443" y="193379"/>
                </a:lnTo>
                <a:lnTo>
                  <a:pt x="1354697" y="195542"/>
                </a:lnTo>
                <a:lnTo>
                  <a:pt x="1396556" y="197176"/>
                </a:lnTo>
                <a:lnTo>
                  <a:pt x="1442553" y="201074"/>
                </a:lnTo>
                <a:lnTo>
                  <a:pt x="1485486" y="203468"/>
                </a:lnTo>
                <a:lnTo>
                  <a:pt x="1535188" y="204816"/>
                </a:lnTo>
                <a:lnTo>
                  <a:pt x="1583389" y="205271"/>
                </a:lnTo>
                <a:lnTo>
                  <a:pt x="1633429" y="200610"/>
                </a:lnTo>
                <a:lnTo>
                  <a:pt x="1673281" y="192945"/>
                </a:lnTo>
                <a:lnTo>
                  <a:pt x="1688904" y="187287"/>
                </a:lnTo>
                <a:lnTo>
                  <a:pt x="1699155" y="182458"/>
                </a:lnTo>
                <a:lnTo>
                  <a:pt x="1710504" y="178747"/>
                </a:lnTo>
                <a:lnTo>
                  <a:pt x="1720151" y="171805"/>
                </a:lnTo>
                <a:lnTo>
                  <a:pt x="1726272" y="166316"/>
                </a:lnTo>
                <a:lnTo>
                  <a:pt x="1728301" y="163464"/>
                </a:lnTo>
                <a:lnTo>
                  <a:pt x="1730555" y="157648"/>
                </a:lnTo>
                <a:lnTo>
                  <a:pt x="1732995" y="144838"/>
                </a:lnTo>
                <a:lnTo>
                  <a:pt x="1736941" y="135149"/>
                </a:lnTo>
                <a:lnTo>
                  <a:pt x="1737398" y="129787"/>
                </a:lnTo>
                <a:lnTo>
                  <a:pt x="1733301" y="107799"/>
                </a:lnTo>
                <a:lnTo>
                  <a:pt x="1728478" y="77345"/>
                </a:lnTo>
                <a:lnTo>
                  <a:pt x="1723028" y="56535"/>
                </a:lnTo>
                <a:lnTo>
                  <a:pt x="1717298" y="43978"/>
                </a:lnTo>
                <a:lnTo>
                  <a:pt x="1709486" y="31331"/>
                </a:lnTo>
                <a:lnTo>
                  <a:pt x="1705738" y="21300"/>
                </a:lnTo>
                <a:lnTo>
                  <a:pt x="1698034" y="10755"/>
                </a:lnTo>
                <a:lnTo>
                  <a:pt x="1697260" y="7096"/>
                </a:lnTo>
                <a:lnTo>
                  <a:pt x="169664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1" name="SMARTPenAnnotation219"/>
          <p:cNvSpPr/>
          <p:nvPr/>
        </p:nvSpPr>
        <p:spPr>
          <a:xfrm>
            <a:off x="2678906" y="5099219"/>
            <a:ext cx="1491259" cy="222472"/>
          </a:xfrm>
          <a:custGeom>
            <a:avLst/>
            <a:gdLst/>
            <a:ahLst/>
            <a:cxnLst/>
            <a:rect l="0" t="0" r="0" b="0"/>
            <a:pathLst>
              <a:path w="1491259" h="222472">
                <a:moveTo>
                  <a:pt x="0" y="8562"/>
                </a:moveTo>
                <a:lnTo>
                  <a:pt x="13266" y="2426"/>
                </a:lnTo>
                <a:lnTo>
                  <a:pt x="20117" y="874"/>
                </a:lnTo>
                <a:lnTo>
                  <a:pt x="39034" y="0"/>
                </a:lnTo>
                <a:lnTo>
                  <a:pt x="52406" y="2442"/>
                </a:lnTo>
                <a:lnTo>
                  <a:pt x="68932" y="6834"/>
                </a:lnTo>
                <a:lnTo>
                  <a:pt x="96121" y="12093"/>
                </a:lnTo>
                <a:lnTo>
                  <a:pt x="112698" y="15877"/>
                </a:lnTo>
                <a:lnTo>
                  <a:pt x="149638" y="25374"/>
                </a:lnTo>
                <a:lnTo>
                  <a:pt x="275940" y="59333"/>
                </a:lnTo>
                <a:lnTo>
                  <a:pt x="306992" y="65230"/>
                </a:lnTo>
                <a:lnTo>
                  <a:pt x="343567" y="71145"/>
                </a:lnTo>
                <a:lnTo>
                  <a:pt x="414634" y="82017"/>
                </a:lnTo>
                <a:lnTo>
                  <a:pt x="439141" y="86306"/>
                </a:lnTo>
                <a:lnTo>
                  <a:pt x="476955" y="92725"/>
                </a:lnTo>
                <a:lnTo>
                  <a:pt x="520556" y="96338"/>
                </a:lnTo>
                <a:lnTo>
                  <a:pt x="562579" y="97408"/>
                </a:lnTo>
                <a:lnTo>
                  <a:pt x="601931" y="97658"/>
                </a:lnTo>
                <a:lnTo>
                  <a:pt x="645009" y="93060"/>
                </a:lnTo>
                <a:lnTo>
                  <a:pt x="666679" y="88119"/>
                </a:lnTo>
                <a:lnTo>
                  <a:pt x="676624" y="85413"/>
                </a:lnTo>
                <a:lnTo>
                  <a:pt x="747508" y="62642"/>
                </a:lnTo>
                <a:lnTo>
                  <a:pt x="768213" y="56522"/>
                </a:lnTo>
                <a:lnTo>
                  <a:pt x="796512" y="49721"/>
                </a:lnTo>
                <a:lnTo>
                  <a:pt x="826287" y="44053"/>
                </a:lnTo>
                <a:lnTo>
                  <a:pt x="863332" y="37235"/>
                </a:lnTo>
                <a:lnTo>
                  <a:pt x="912870" y="27589"/>
                </a:lnTo>
                <a:lnTo>
                  <a:pt x="946793" y="21980"/>
                </a:lnTo>
                <a:lnTo>
                  <a:pt x="968485" y="20479"/>
                </a:lnTo>
                <a:lnTo>
                  <a:pt x="1009788" y="25443"/>
                </a:lnTo>
                <a:lnTo>
                  <a:pt x="1024594" y="28632"/>
                </a:lnTo>
                <a:lnTo>
                  <a:pt x="1037790" y="33357"/>
                </a:lnTo>
                <a:lnTo>
                  <a:pt x="1050269" y="38764"/>
                </a:lnTo>
                <a:lnTo>
                  <a:pt x="1062430" y="44476"/>
                </a:lnTo>
                <a:lnTo>
                  <a:pt x="1074449" y="51312"/>
                </a:lnTo>
                <a:lnTo>
                  <a:pt x="1080432" y="55914"/>
                </a:lnTo>
                <a:lnTo>
                  <a:pt x="1086405" y="60966"/>
                </a:lnTo>
                <a:lnTo>
                  <a:pt x="1094356" y="66318"/>
                </a:lnTo>
                <a:lnTo>
                  <a:pt x="1103626" y="71871"/>
                </a:lnTo>
                <a:lnTo>
                  <a:pt x="1122524" y="82340"/>
                </a:lnTo>
                <a:lnTo>
                  <a:pt x="1144320" y="93812"/>
                </a:lnTo>
                <a:lnTo>
                  <a:pt x="1157146" y="100360"/>
                </a:lnTo>
                <a:lnTo>
                  <a:pt x="1162353" y="104487"/>
                </a:lnTo>
                <a:lnTo>
                  <a:pt x="1166816" y="109224"/>
                </a:lnTo>
                <a:lnTo>
                  <a:pt x="1170784" y="114365"/>
                </a:lnTo>
                <a:lnTo>
                  <a:pt x="1180374" y="121761"/>
                </a:lnTo>
                <a:lnTo>
                  <a:pt x="1193713" y="130661"/>
                </a:lnTo>
                <a:lnTo>
                  <a:pt x="1209551" y="140563"/>
                </a:lnTo>
                <a:lnTo>
                  <a:pt x="1221102" y="148157"/>
                </a:lnTo>
                <a:lnTo>
                  <a:pt x="1229795" y="154211"/>
                </a:lnTo>
                <a:lnTo>
                  <a:pt x="1236582" y="159240"/>
                </a:lnTo>
                <a:lnTo>
                  <a:pt x="1243091" y="163584"/>
                </a:lnTo>
                <a:lnTo>
                  <a:pt x="1249415" y="167472"/>
                </a:lnTo>
                <a:lnTo>
                  <a:pt x="1255615" y="171057"/>
                </a:lnTo>
                <a:lnTo>
                  <a:pt x="1265151" y="177686"/>
                </a:lnTo>
                <a:lnTo>
                  <a:pt x="1269082" y="180843"/>
                </a:lnTo>
                <a:lnTo>
                  <a:pt x="1276097" y="184351"/>
                </a:lnTo>
                <a:lnTo>
                  <a:pt x="1288270" y="188970"/>
                </a:lnTo>
                <a:lnTo>
                  <a:pt x="1297854" y="193916"/>
                </a:lnTo>
                <a:lnTo>
                  <a:pt x="1305421" y="199421"/>
                </a:lnTo>
                <a:lnTo>
                  <a:pt x="1312090" y="202528"/>
                </a:lnTo>
                <a:lnTo>
                  <a:pt x="1315258" y="203357"/>
                </a:lnTo>
                <a:lnTo>
                  <a:pt x="1321424" y="206925"/>
                </a:lnTo>
                <a:lnTo>
                  <a:pt x="1324457" y="209265"/>
                </a:lnTo>
                <a:lnTo>
                  <a:pt x="1328464" y="210825"/>
                </a:lnTo>
                <a:lnTo>
                  <a:pt x="1351798" y="215975"/>
                </a:lnTo>
                <a:lnTo>
                  <a:pt x="1373538" y="220830"/>
                </a:lnTo>
                <a:lnTo>
                  <a:pt x="1403403" y="222471"/>
                </a:lnTo>
                <a:lnTo>
                  <a:pt x="1417815" y="220050"/>
                </a:lnTo>
                <a:lnTo>
                  <a:pt x="1424437" y="218015"/>
                </a:lnTo>
                <a:lnTo>
                  <a:pt x="1428852" y="215666"/>
                </a:lnTo>
                <a:lnTo>
                  <a:pt x="1431794" y="213108"/>
                </a:lnTo>
                <a:lnTo>
                  <a:pt x="1433756" y="210411"/>
                </a:lnTo>
                <a:lnTo>
                  <a:pt x="1436056" y="208612"/>
                </a:lnTo>
                <a:lnTo>
                  <a:pt x="1438582" y="207414"/>
                </a:lnTo>
                <a:lnTo>
                  <a:pt x="1444034" y="206082"/>
                </a:lnTo>
                <a:lnTo>
                  <a:pt x="1449764" y="205489"/>
                </a:lnTo>
                <a:lnTo>
                  <a:pt x="1458264" y="199934"/>
                </a:lnTo>
                <a:lnTo>
                  <a:pt x="1463309" y="195675"/>
                </a:lnTo>
                <a:lnTo>
                  <a:pt x="1466672" y="191843"/>
                </a:lnTo>
                <a:lnTo>
                  <a:pt x="1470409" y="184939"/>
                </a:lnTo>
                <a:lnTo>
                  <a:pt x="1473390" y="181709"/>
                </a:lnTo>
                <a:lnTo>
                  <a:pt x="1477362" y="178564"/>
                </a:lnTo>
                <a:lnTo>
                  <a:pt x="1491258" y="16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2" name="SMARTPenAnnotation220"/>
          <p:cNvSpPr/>
          <p:nvPr/>
        </p:nvSpPr>
        <p:spPr>
          <a:xfrm>
            <a:off x="2607469" y="5277445"/>
            <a:ext cx="1410891" cy="642928"/>
          </a:xfrm>
          <a:custGeom>
            <a:avLst/>
            <a:gdLst/>
            <a:ahLst/>
            <a:cxnLst/>
            <a:rect l="0" t="0" r="0" b="0"/>
            <a:pathLst>
              <a:path w="1410891" h="642928">
                <a:moveTo>
                  <a:pt x="0" y="0"/>
                </a:moveTo>
                <a:lnTo>
                  <a:pt x="12429" y="0"/>
                </a:lnTo>
                <a:lnTo>
                  <a:pt x="25731" y="4741"/>
                </a:lnTo>
                <a:lnTo>
                  <a:pt x="64440" y="20991"/>
                </a:lnTo>
                <a:lnTo>
                  <a:pt x="120639" y="41032"/>
                </a:lnTo>
                <a:lnTo>
                  <a:pt x="161766" y="55940"/>
                </a:lnTo>
                <a:lnTo>
                  <a:pt x="209810" y="72487"/>
                </a:lnTo>
                <a:lnTo>
                  <a:pt x="247699" y="84472"/>
                </a:lnTo>
                <a:lnTo>
                  <a:pt x="285706" y="96082"/>
                </a:lnTo>
                <a:lnTo>
                  <a:pt x="342285" y="114471"/>
                </a:lnTo>
                <a:lnTo>
                  <a:pt x="388598" y="130582"/>
                </a:lnTo>
                <a:lnTo>
                  <a:pt x="424726" y="144357"/>
                </a:lnTo>
                <a:lnTo>
                  <a:pt x="467377" y="162276"/>
                </a:lnTo>
                <a:lnTo>
                  <a:pt x="557032" y="193597"/>
                </a:lnTo>
                <a:lnTo>
                  <a:pt x="600550" y="209432"/>
                </a:lnTo>
                <a:lnTo>
                  <a:pt x="632538" y="219989"/>
                </a:lnTo>
                <a:lnTo>
                  <a:pt x="676019" y="231718"/>
                </a:lnTo>
                <a:lnTo>
                  <a:pt x="710557" y="244869"/>
                </a:lnTo>
                <a:lnTo>
                  <a:pt x="752600" y="263716"/>
                </a:lnTo>
                <a:lnTo>
                  <a:pt x="788733" y="278972"/>
                </a:lnTo>
                <a:lnTo>
                  <a:pt x="813467" y="297963"/>
                </a:lnTo>
                <a:lnTo>
                  <a:pt x="840370" y="317781"/>
                </a:lnTo>
                <a:lnTo>
                  <a:pt x="853791" y="335038"/>
                </a:lnTo>
                <a:lnTo>
                  <a:pt x="875602" y="367034"/>
                </a:lnTo>
                <a:lnTo>
                  <a:pt x="886242" y="382400"/>
                </a:lnTo>
                <a:lnTo>
                  <a:pt x="894279" y="392536"/>
                </a:lnTo>
                <a:lnTo>
                  <a:pt x="901780" y="403575"/>
                </a:lnTo>
                <a:lnTo>
                  <a:pt x="923343" y="437004"/>
                </a:lnTo>
                <a:lnTo>
                  <a:pt x="932070" y="451079"/>
                </a:lnTo>
                <a:lnTo>
                  <a:pt x="938880" y="462446"/>
                </a:lnTo>
                <a:lnTo>
                  <a:pt x="949092" y="480367"/>
                </a:lnTo>
                <a:lnTo>
                  <a:pt x="956938" y="494947"/>
                </a:lnTo>
                <a:lnTo>
                  <a:pt x="969025" y="513334"/>
                </a:lnTo>
                <a:lnTo>
                  <a:pt x="982334" y="531758"/>
                </a:lnTo>
                <a:lnTo>
                  <a:pt x="996397" y="548700"/>
                </a:lnTo>
                <a:lnTo>
                  <a:pt x="1011698" y="563863"/>
                </a:lnTo>
                <a:lnTo>
                  <a:pt x="1029455" y="575235"/>
                </a:lnTo>
                <a:lnTo>
                  <a:pt x="1050008" y="592105"/>
                </a:lnTo>
                <a:lnTo>
                  <a:pt x="1062974" y="600502"/>
                </a:lnTo>
                <a:lnTo>
                  <a:pt x="1092089" y="612766"/>
                </a:lnTo>
                <a:lnTo>
                  <a:pt x="1103331" y="616138"/>
                </a:lnTo>
                <a:lnTo>
                  <a:pt x="1109825" y="620443"/>
                </a:lnTo>
                <a:lnTo>
                  <a:pt x="1118664" y="623019"/>
                </a:lnTo>
                <a:lnTo>
                  <a:pt x="1135768" y="624671"/>
                </a:lnTo>
                <a:lnTo>
                  <a:pt x="1139171" y="625799"/>
                </a:lnTo>
                <a:lnTo>
                  <a:pt x="1145597" y="629699"/>
                </a:lnTo>
                <a:lnTo>
                  <a:pt x="1154407" y="632092"/>
                </a:lnTo>
                <a:lnTo>
                  <a:pt x="1183752" y="636086"/>
                </a:lnTo>
                <a:lnTo>
                  <a:pt x="1214690" y="639893"/>
                </a:lnTo>
                <a:lnTo>
                  <a:pt x="1256404" y="642036"/>
                </a:lnTo>
                <a:lnTo>
                  <a:pt x="1320182" y="642760"/>
                </a:lnTo>
                <a:lnTo>
                  <a:pt x="1386611" y="642927"/>
                </a:lnTo>
                <a:lnTo>
                  <a:pt x="1395470" y="640287"/>
                </a:lnTo>
                <a:lnTo>
                  <a:pt x="1400610" y="638194"/>
                </a:lnTo>
                <a:lnTo>
                  <a:pt x="1404037" y="635807"/>
                </a:lnTo>
                <a:lnTo>
                  <a:pt x="1406321" y="633223"/>
                </a:lnTo>
                <a:lnTo>
                  <a:pt x="1407844" y="630508"/>
                </a:lnTo>
                <a:lnTo>
                  <a:pt x="1409537" y="624846"/>
                </a:lnTo>
                <a:lnTo>
                  <a:pt x="1410838" y="608367"/>
                </a:lnTo>
                <a:lnTo>
                  <a:pt x="1410890" y="5804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3" name="SMARTPenAnnotation221"/>
          <p:cNvSpPr/>
          <p:nvPr/>
        </p:nvSpPr>
        <p:spPr>
          <a:xfrm>
            <a:off x="1473398" y="2920008"/>
            <a:ext cx="2571751" cy="989685"/>
          </a:xfrm>
          <a:custGeom>
            <a:avLst/>
            <a:gdLst/>
            <a:ahLst/>
            <a:cxnLst/>
            <a:rect l="0" t="0" r="0" b="0"/>
            <a:pathLst>
              <a:path w="2571751" h="989685">
                <a:moveTo>
                  <a:pt x="0" y="892969"/>
                </a:moveTo>
                <a:lnTo>
                  <a:pt x="18962" y="892969"/>
                </a:lnTo>
                <a:lnTo>
                  <a:pt x="25540" y="893961"/>
                </a:lnTo>
                <a:lnTo>
                  <a:pt x="45872" y="900036"/>
                </a:lnTo>
                <a:lnTo>
                  <a:pt x="57099" y="902063"/>
                </a:lnTo>
                <a:lnTo>
                  <a:pt x="202477" y="952455"/>
                </a:lnTo>
                <a:lnTo>
                  <a:pt x="276952" y="971890"/>
                </a:lnTo>
                <a:lnTo>
                  <a:pt x="354848" y="986095"/>
                </a:lnTo>
                <a:lnTo>
                  <a:pt x="383284" y="989684"/>
                </a:lnTo>
                <a:lnTo>
                  <a:pt x="457372" y="984760"/>
                </a:lnTo>
                <a:lnTo>
                  <a:pt x="510077" y="980112"/>
                </a:lnTo>
                <a:lnTo>
                  <a:pt x="544926" y="969934"/>
                </a:lnTo>
                <a:lnTo>
                  <a:pt x="560020" y="961571"/>
                </a:lnTo>
                <a:lnTo>
                  <a:pt x="600711" y="935506"/>
                </a:lnTo>
                <a:lnTo>
                  <a:pt x="629746" y="913387"/>
                </a:lnTo>
                <a:lnTo>
                  <a:pt x="648510" y="891081"/>
                </a:lnTo>
                <a:lnTo>
                  <a:pt x="661897" y="865620"/>
                </a:lnTo>
                <a:lnTo>
                  <a:pt x="669468" y="850924"/>
                </a:lnTo>
                <a:lnTo>
                  <a:pt x="691109" y="810782"/>
                </a:lnTo>
                <a:lnTo>
                  <a:pt x="700849" y="793529"/>
                </a:lnTo>
                <a:lnTo>
                  <a:pt x="724038" y="754034"/>
                </a:lnTo>
                <a:lnTo>
                  <a:pt x="737191" y="729686"/>
                </a:lnTo>
                <a:lnTo>
                  <a:pt x="747005" y="705635"/>
                </a:lnTo>
                <a:lnTo>
                  <a:pt x="755667" y="682709"/>
                </a:lnTo>
                <a:lnTo>
                  <a:pt x="771699" y="652076"/>
                </a:lnTo>
                <a:lnTo>
                  <a:pt x="818585" y="559485"/>
                </a:lnTo>
                <a:lnTo>
                  <a:pt x="833121" y="535733"/>
                </a:lnTo>
                <a:lnTo>
                  <a:pt x="861965" y="492887"/>
                </a:lnTo>
                <a:lnTo>
                  <a:pt x="874559" y="471407"/>
                </a:lnTo>
                <a:lnTo>
                  <a:pt x="891732" y="441686"/>
                </a:lnTo>
                <a:lnTo>
                  <a:pt x="922516" y="392096"/>
                </a:lnTo>
                <a:lnTo>
                  <a:pt x="938464" y="368554"/>
                </a:lnTo>
                <a:lnTo>
                  <a:pt x="954057" y="346906"/>
                </a:lnTo>
                <a:lnTo>
                  <a:pt x="969413" y="326520"/>
                </a:lnTo>
                <a:lnTo>
                  <a:pt x="994413" y="295933"/>
                </a:lnTo>
                <a:lnTo>
                  <a:pt x="1015446" y="272416"/>
                </a:lnTo>
                <a:lnTo>
                  <a:pt x="1045014" y="242442"/>
                </a:lnTo>
                <a:lnTo>
                  <a:pt x="1080454" y="212725"/>
                </a:lnTo>
                <a:lnTo>
                  <a:pt x="1111233" y="187148"/>
                </a:lnTo>
                <a:lnTo>
                  <a:pt x="1147403" y="161891"/>
                </a:lnTo>
                <a:lnTo>
                  <a:pt x="1198875" y="133296"/>
                </a:lnTo>
                <a:lnTo>
                  <a:pt x="1265967" y="103102"/>
                </a:lnTo>
                <a:lnTo>
                  <a:pt x="1341492" y="81150"/>
                </a:lnTo>
                <a:lnTo>
                  <a:pt x="1419930" y="60418"/>
                </a:lnTo>
                <a:lnTo>
                  <a:pt x="1481946" y="54929"/>
                </a:lnTo>
                <a:lnTo>
                  <a:pt x="1571366" y="53845"/>
                </a:lnTo>
                <a:lnTo>
                  <a:pt x="1627073" y="52705"/>
                </a:lnTo>
                <a:lnTo>
                  <a:pt x="2062793" y="37332"/>
                </a:lnTo>
                <a:lnTo>
                  <a:pt x="2130458" y="31456"/>
                </a:lnTo>
                <a:lnTo>
                  <a:pt x="2221224" y="24758"/>
                </a:lnTo>
                <a:lnTo>
                  <a:pt x="2292167" y="19222"/>
                </a:lnTo>
                <a:lnTo>
                  <a:pt x="2362809" y="11000"/>
                </a:lnTo>
                <a:lnTo>
                  <a:pt x="2440080" y="1644"/>
                </a:lnTo>
                <a:lnTo>
                  <a:pt x="2463952" y="731"/>
                </a:lnTo>
                <a:lnTo>
                  <a:pt x="257175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4" name="SMARTPenAnnotation222"/>
          <p:cNvSpPr/>
          <p:nvPr/>
        </p:nvSpPr>
        <p:spPr>
          <a:xfrm>
            <a:off x="1562695" y="2678906"/>
            <a:ext cx="2482454" cy="607220"/>
          </a:xfrm>
          <a:custGeom>
            <a:avLst/>
            <a:gdLst/>
            <a:ahLst/>
            <a:cxnLst/>
            <a:rect l="0" t="0" r="0" b="0"/>
            <a:pathLst>
              <a:path w="2482454" h="607220">
                <a:moveTo>
                  <a:pt x="0" y="607219"/>
                </a:moveTo>
                <a:lnTo>
                  <a:pt x="24858" y="594790"/>
                </a:lnTo>
                <a:lnTo>
                  <a:pt x="41475" y="591773"/>
                </a:lnTo>
                <a:lnTo>
                  <a:pt x="152583" y="584760"/>
                </a:lnTo>
                <a:lnTo>
                  <a:pt x="238720" y="580293"/>
                </a:lnTo>
                <a:lnTo>
                  <a:pt x="300809" y="574547"/>
                </a:lnTo>
                <a:lnTo>
                  <a:pt x="362201" y="572403"/>
                </a:lnTo>
                <a:lnTo>
                  <a:pt x="420520" y="570776"/>
                </a:lnTo>
                <a:lnTo>
                  <a:pt x="557400" y="559107"/>
                </a:lnTo>
                <a:lnTo>
                  <a:pt x="633468" y="550520"/>
                </a:lnTo>
                <a:lnTo>
                  <a:pt x="704383" y="532593"/>
                </a:lnTo>
                <a:lnTo>
                  <a:pt x="757638" y="515822"/>
                </a:lnTo>
                <a:lnTo>
                  <a:pt x="791686" y="499441"/>
                </a:lnTo>
                <a:lnTo>
                  <a:pt x="810251" y="486888"/>
                </a:lnTo>
                <a:lnTo>
                  <a:pt x="825117" y="471387"/>
                </a:lnTo>
                <a:lnTo>
                  <a:pt x="838339" y="457222"/>
                </a:lnTo>
                <a:lnTo>
                  <a:pt x="844643" y="450666"/>
                </a:lnTo>
                <a:lnTo>
                  <a:pt x="854293" y="435445"/>
                </a:lnTo>
                <a:lnTo>
                  <a:pt x="861889" y="418758"/>
                </a:lnTo>
                <a:lnTo>
                  <a:pt x="868572" y="401419"/>
                </a:lnTo>
                <a:lnTo>
                  <a:pt x="887084" y="347625"/>
                </a:lnTo>
                <a:lnTo>
                  <a:pt x="909233" y="281551"/>
                </a:lnTo>
                <a:lnTo>
                  <a:pt x="916710" y="265091"/>
                </a:lnTo>
                <a:lnTo>
                  <a:pt x="925663" y="248165"/>
                </a:lnTo>
                <a:lnTo>
                  <a:pt x="944211" y="216460"/>
                </a:lnTo>
                <a:lnTo>
                  <a:pt x="959069" y="192447"/>
                </a:lnTo>
                <a:lnTo>
                  <a:pt x="972287" y="174498"/>
                </a:lnTo>
                <a:lnTo>
                  <a:pt x="985768" y="158914"/>
                </a:lnTo>
                <a:lnTo>
                  <a:pt x="1001682" y="142066"/>
                </a:lnTo>
                <a:lnTo>
                  <a:pt x="1021322" y="127302"/>
                </a:lnTo>
                <a:lnTo>
                  <a:pt x="1043281" y="114126"/>
                </a:lnTo>
                <a:lnTo>
                  <a:pt x="1077956" y="95551"/>
                </a:lnTo>
                <a:lnTo>
                  <a:pt x="1114357" y="77480"/>
                </a:lnTo>
                <a:lnTo>
                  <a:pt x="1157113" y="60550"/>
                </a:lnTo>
                <a:lnTo>
                  <a:pt x="1221746" y="45438"/>
                </a:lnTo>
                <a:lnTo>
                  <a:pt x="1286056" y="33307"/>
                </a:lnTo>
                <a:lnTo>
                  <a:pt x="1347471" y="23733"/>
                </a:lnTo>
                <a:lnTo>
                  <a:pt x="1414455" y="16171"/>
                </a:lnTo>
                <a:lnTo>
                  <a:pt x="1502433" y="9502"/>
                </a:lnTo>
                <a:lnTo>
                  <a:pt x="1592467" y="4223"/>
                </a:lnTo>
                <a:lnTo>
                  <a:pt x="1655633" y="1877"/>
                </a:lnTo>
                <a:lnTo>
                  <a:pt x="1730242" y="556"/>
                </a:lnTo>
                <a:lnTo>
                  <a:pt x="1915039" y="15"/>
                </a:lnTo>
                <a:lnTo>
                  <a:pt x="2167954" y="7690"/>
                </a:lnTo>
                <a:lnTo>
                  <a:pt x="2230739" y="13303"/>
                </a:lnTo>
                <a:lnTo>
                  <a:pt x="2302351" y="15967"/>
                </a:lnTo>
                <a:lnTo>
                  <a:pt x="2380914" y="11456"/>
                </a:lnTo>
                <a:lnTo>
                  <a:pt x="2404838" y="10614"/>
                </a:lnTo>
                <a:lnTo>
                  <a:pt x="24824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5" name="SMARTPenAnnotation223"/>
          <p:cNvSpPr/>
          <p:nvPr/>
        </p:nvSpPr>
        <p:spPr>
          <a:xfrm>
            <a:off x="1607344" y="2411019"/>
            <a:ext cx="2530405" cy="98224"/>
          </a:xfrm>
          <a:custGeom>
            <a:avLst/>
            <a:gdLst/>
            <a:ahLst/>
            <a:cxnLst/>
            <a:rect l="0" t="0" r="0" b="0"/>
            <a:pathLst>
              <a:path w="2530405" h="98224">
                <a:moveTo>
                  <a:pt x="0" y="44645"/>
                </a:moveTo>
                <a:lnTo>
                  <a:pt x="9481" y="39905"/>
                </a:lnTo>
                <a:lnTo>
                  <a:pt x="13266" y="37516"/>
                </a:lnTo>
                <a:lnTo>
                  <a:pt x="16781" y="34931"/>
                </a:lnTo>
                <a:lnTo>
                  <a:pt x="20117" y="32216"/>
                </a:lnTo>
                <a:lnTo>
                  <a:pt x="24325" y="30406"/>
                </a:lnTo>
                <a:lnTo>
                  <a:pt x="34293" y="28395"/>
                </a:lnTo>
                <a:lnTo>
                  <a:pt x="39729" y="26866"/>
                </a:lnTo>
                <a:lnTo>
                  <a:pt x="45337" y="24855"/>
                </a:lnTo>
                <a:lnTo>
                  <a:pt x="51061" y="22522"/>
                </a:lnTo>
                <a:lnTo>
                  <a:pt x="62712" y="19930"/>
                </a:lnTo>
                <a:lnTo>
                  <a:pt x="134183" y="17910"/>
                </a:lnTo>
                <a:lnTo>
                  <a:pt x="152902" y="16888"/>
                </a:lnTo>
                <a:lnTo>
                  <a:pt x="163450" y="15226"/>
                </a:lnTo>
                <a:lnTo>
                  <a:pt x="174451" y="13126"/>
                </a:lnTo>
                <a:lnTo>
                  <a:pt x="227858" y="10171"/>
                </a:lnTo>
                <a:lnTo>
                  <a:pt x="343179" y="8180"/>
                </a:lnTo>
                <a:lnTo>
                  <a:pt x="494479" y="2862"/>
                </a:lnTo>
                <a:lnTo>
                  <a:pt x="631912" y="846"/>
                </a:lnTo>
                <a:lnTo>
                  <a:pt x="1056157" y="0"/>
                </a:lnTo>
                <a:lnTo>
                  <a:pt x="1284948" y="9478"/>
                </a:lnTo>
                <a:lnTo>
                  <a:pt x="1476955" y="22070"/>
                </a:lnTo>
                <a:lnTo>
                  <a:pt x="1732090" y="43248"/>
                </a:lnTo>
                <a:lnTo>
                  <a:pt x="1852294" y="54938"/>
                </a:lnTo>
                <a:lnTo>
                  <a:pt x="1925562" y="63441"/>
                </a:lnTo>
                <a:lnTo>
                  <a:pt x="1953434" y="66105"/>
                </a:lnTo>
                <a:lnTo>
                  <a:pt x="2083823" y="75473"/>
                </a:lnTo>
                <a:lnTo>
                  <a:pt x="2108551" y="78095"/>
                </a:lnTo>
                <a:lnTo>
                  <a:pt x="2129998" y="80836"/>
                </a:lnTo>
                <a:lnTo>
                  <a:pt x="2149256" y="83655"/>
                </a:lnTo>
                <a:lnTo>
                  <a:pt x="2197113" y="89433"/>
                </a:lnTo>
                <a:lnTo>
                  <a:pt x="2223765" y="92363"/>
                </a:lnTo>
                <a:lnTo>
                  <a:pt x="2245502" y="94317"/>
                </a:lnTo>
                <a:lnTo>
                  <a:pt x="2298034" y="97066"/>
                </a:lnTo>
                <a:lnTo>
                  <a:pt x="2365915" y="97995"/>
                </a:lnTo>
                <a:lnTo>
                  <a:pt x="2506045" y="98223"/>
                </a:lnTo>
                <a:lnTo>
                  <a:pt x="2513113" y="95577"/>
                </a:lnTo>
                <a:lnTo>
                  <a:pt x="2517776" y="93483"/>
                </a:lnTo>
                <a:lnTo>
                  <a:pt x="2525603" y="91155"/>
                </a:lnTo>
                <a:lnTo>
                  <a:pt x="2530404" y="90121"/>
                </a:lnTo>
                <a:lnTo>
                  <a:pt x="2530295" y="89845"/>
                </a:lnTo>
                <a:lnTo>
                  <a:pt x="2527101" y="892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6" name="SMARTPenAnnotation224"/>
          <p:cNvSpPr/>
          <p:nvPr/>
        </p:nvSpPr>
        <p:spPr>
          <a:xfrm>
            <a:off x="3607594" y="3598664"/>
            <a:ext cx="383977" cy="26758"/>
          </a:xfrm>
          <a:custGeom>
            <a:avLst/>
            <a:gdLst/>
            <a:ahLst/>
            <a:cxnLst/>
            <a:rect l="0" t="0" r="0" b="0"/>
            <a:pathLst>
              <a:path w="383977" h="26758">
                <a:moveTo>
                  <a:pt x="383976" y="17859"/>
                </a:moveTo>
                <a:lnTo>
                  <a:pt x="383976" y="22600"/>
                </a:lnTo>
                <a:lnTo>
                  <a:pt x="382984" y="23996"/>
                </a:lnTo>
                <a:lnTo>
                  <a:pt x="381330" y="24927"/>
                </a:lnTo>
                <a:lnTo>
                  <a:pt x="379236" y="25548"/>
                </a:lnTo>
                <a:lnTo>
                  <a:pt x="371617" y="26238"/>
                </a:lnTo>
                <a:lnTo>
                  <a:pt x="362608" y="26544"/>
                </a:lnTo>
                <a:lnTo>
                  <a:pt x="355297" y="26680"/>
                </a:lnTo>
                <a:lnTo>
                  <a:pt x="326641" y="26757"/>
                </a:lnTo>
                <a:lnTo>
                  <a:pt x="315987" y="25775"/>
                </a:lnTo>
                <a:lnTo>
                  <a:pt x="305908" y="24129"/>
                </a:lnTo>
                <a:lnTo>
                  <a:pt x="296212" y="22039"/>
                </a:lnTo>
                <a:lnTo>
                  <a:pt x="282803" y="19654"/>
                </a:lnTo>
                <a:lnTo>
                  <a:pt x="249383" y="14357"/>
                </a:lnTo>
                <a:lnTo>
                  <a:pt x="231739" y="12548"/>
                </a:lnTo>
                <a:lnTo>
                  <a:pt x="214024" y="11342"/>
                </a:lnTo>
                <a:lnTo>
                  <a:pt x="196261" y="10538"/>
                </a:lnTo>
                <a:lnTo>
                  <a:pt x="150065" y="699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7" name="SMARTPenAnnotation225"/>
          <p:cNvSpPr/>
          <p:nvPr/>
        </p:nvSpPr>
        <p:spPr>
          <a:xfrm>
            <a:off x="3705820" y="3848695"/>
            <a:ext cx="321470" cy="23005"/>
          </a:xfrm>
          <a:custGeom>
            <a:avLst/>
            <a:gdLst/>
            <a:ahLst/>
            <a:cxnLst/>
            <a:rect l="0" t="0" r="0" b="0"/>
            <a:pathLst>
              <a:path w="321470" h="23005">
                <a:moveTo>
                  <a:pt x="321469" y="17860"/>
                </a:moveTo>
                <a:lnTo>
                  <a:pt x="307248" y="17860"/>
                </a:lnTo>
                <a:lnTo>
                  <a:pt x="301074" y="18852"/>
                </a:lnTo>
                <a:lnTo>
                  <a:pt x="294974" y="20506"/>
                </a:lnTo>
                <a:lnTo>
                  <a:pt x="288923" y="22600"/>
                </a:lnTo>
                <a:lnTo>
                  <a:pt x="282904" y="23004"/>
                </a:lnTo>
                <a:lnTo>
                  <a:pt x="276907" y="22282"/>
                </a:lnTo>
                <a:lnTo>
                  <a:pt x="270925" y="20808"/>
                </a:lnTo>
                <a:lnTo>
                  <a:pt x="261976" y="19825"/>
                </a:lnTo>
                <a:lnTo>
                  <a:pt x="251049" y="19170"/>
                </a:lnTo>
                <a:lnTo>
                  <a:pt x="238804" y="18733"/>
                </a:lnTo>
                <a:lnTo>
                  <a:pt x="221710" y="17450"/>
                </a:lnTo>
                <a:lnTo>
                  <a:pt x="161935" y="11895"/>
                </a:lnTo>
                <a:lnTo>
                  <a:pt x="137786" y="10248"/>
                </a:lnTo>
                <a:lnTo>
                  <a:pt x="127577" y="8816"/>
                </a:lnTo>
                <a:lnTo>
                  <a:pt x="117793" y="6870"/>
                </a:lnTo>
                <a:lnTo>
                  <a:pt x="108294" y="4580"/>
                </a:lnTo>
                <a:lnTo>
                  <a:pt x="98986" y="3054"/>
                </a:lnTo>
                <a:lnTo>
                  <a:pt x="89803" y="2036"/>
                </a:lnTo>
                <a:lnTo>
                  <a:pt x="80705" y="1358"/>
                </a:lnTo>
                <a:lnTo>
                  <a:pt x="72655" y="905"/>
                </a:lnTo>
                <a:lnTo>
                  <a:pt x="65304" y="60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8" name="SMARTPenAnnotation226"/>
          <p:cNvSpPr/>
          <p:nvPr/>
        </p:nvSpPr>
        <p:spPr>
          <a:xfrm>
            <a:off x="3634383" y="3973711"/>
            <a:ext cx="339329" cy="53579"/>
          </a:xfrm>
          <a:custGeom>
            <a:avLst/>
            <a:gdLst/>
            <a:ahLst/>
            <a:cxnLst/>
            <a:rect l="0" t="0" r="0" b="0"/>
            <a:pathLst>
              <a:path w="339329" h="53579">
                <a:moveTo>
                  <a:pt x="339328" y="0"/>
                </a:moveTo>
                <a:lnTo>
                  <a:pt x="325107" y="4741"/>
                </a:lnTo>
                <a:lnTo>
                  <a:pt x="318933" y="7129"/>
                </a:lnTo>
                <a:lnTo>
                  <a:pt x="312833" y="9714"/>
                </a:lnTo>
                <a:lnTo>
                  <a:pt x="306782" y="12429"/>
                </a:lnTo>
                <a:lnTo>
                  <a:pt x="297787" y="14239"/>
                </a:lnTo>
                <a:lnTo>
                  <a:pt x="286829" y="15446"/>
                </a:lnTo>
                <a:lnTo>
                  <a:pt x="274563" y="16250"/>
                </a:lnTo>
                <a:lnTo>
                  <a:pt x="237122" y="17144"/>
                </a:lnTo>
                <a:lnTo>
                  <a:pt x="164027" y="17718"/>
                </a:lnTo>
                <a:lnTo>
                  <a:pt x="144078" y="20742"/>
                </a:lnTo>
                <a:lnTo>
                  <a:pt x="120857" y="25734"/>
                </a:lnTo>
                <a:lnTo>
                  <a:pt x="73558" y="37234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19" name="SMARTPenAnnotation227"/>
          <p:cNvSpPr/>
          <p:nvPr/>
        </p:nvSpPr>
        <p:spPr>
          <a:xfrm>
            <a:off x="3705820" y="4741664"/>
            <a:ext cx="276822" cy="8931"/>
          </a:xfrm>
          <a:custGeom>
            <a:avLst/>
            <a:gdLst/>
            <a:ahLst/>
            <a:cxnLst/>
            <a:rect l="0" t="0" r="0" b="0"/>
            <a:pathLst>
              <a:path w="276822" h="8931">
                <a:moveTo>
                  <a:pt x="276821" y="8930"/>
                </a:moveTo>
                <a:lnTo>
                  <a:pt x="242482" y="8930"/>
                </a:lnTo>
                <a:lnTo>
                  <a:pt x="228131" y="7938"/>
                </a:lnTo>
                <a:lnTo>
                  <a:pt x="174971" y="2793"/>
                </a:lnTo>
                <a:lnTo>
                  <a:pt x="161296" y="1862"/>
                </a:lnTo>
                <a:lnTo>
                  <a:pt x="149203" y="12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0" name="SMARTPenAnnotation228"/>
          <p:cNvSpPr/>
          <p:nvPr/>
        </p:nvSpPr>
        <p:spPr>
          <a:xfrm>
            <a:off x="3723680" y="4920258"/>
            <a:ext cx="241102" cy="8931"/>
          </a:xfrm>
          <a:custGeom>
            <a:avLst/>
            <a:gdLst/>
            <a:ahLst/>
            <a:cxnLst/>
            <a:rect l="0" t="0" r="0" b="0"/>
            <a:pathLst>
              <a:path w="241102" h="8931">
                <a:moveTo>
                  <a:pt x="241101" y="0"/>
                </a:moveTo>
                <a:lnTo>
                  <a:pt x="226880" y="4741"/>
                </a:lnTo>
                <a:lnTo>
                  <a:pt x="218722" y="6137"/>
                </a:lnTo>
                <a:lnTo>
                  <a:pt x="209314" y="7068"/>
                </a:lnTo>
                <a:lnTo>
                  <a:pt x="199074" y="7688"/>
                </a:lnTo>
                <a:lnTo>
                  <a:pt x="179759" y="8378"/>
                </a:lnTo>
                <a:lnTo>
                  <a:pt x="143105" y="8821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1" name="SMARTPenAnnotation229"/>
          <p:cNvSpPr/>
          <p:nvPr/>
        </p:nvSpPr>
        <p:spPr>
          <a:xfrm>
            <a:off x="3661172" y="5509617"/>
            <a:ext cx="232173" cy="17493"/>
          </a:xfrm>
          <a:custGeom>
            <a:avLst/>
            <a:gdLst/>
            <a:ahLst/>
            <a:cxnLst/>
            <a:rect l="0" t="0" r="0" b="0"/>
            <a:pathLst>
              <a:path w="232173" h="17493">
                <a:moveTo>
                  <a:pt x="232172" y="8930"/>
                </a:moveTo>
                <a:lnTo>
                  <a:pt x="217951" y="13671"/>
                </a:lnTo>
                <a:lnTo>
                  <a:pt x="212769" y="15067"/>
                </a:lnTo>
                <a:lnTo>
                  <a:pt x="208323" y="15998"/>
                </a:lnTo>
                <a:lnTo>
                  <a:pt x="204366" y="16619"/>
                </a:lnTo>
                <a:lnTo>
                  <a:pt x="200736" y="17032"/>
                </a:lnTo>
                <a:lnTo>
                  <a:pt x="194057" y="17492"/>
                </a:lnTo>
                <a:lnTo>
                  <a:pt x="186918" y="16622"/>
                </a:lnTo>
                <a:lnTo>
                  <a:pt x="177198" y="15050"/>
                </a:lnTo>
                <a:lnTo>
                  <a:pt x="165757" y="13010"/>
                </a:lnTo>
                <a:lnTo>
                  <a:pt x="156145" y="11650"/>
                </a:lnTo>
                <a:lnTo>
                  <a:pt x="147753" y="10743"/>
                </a:lnTo>
                <a:lnTo>
                  <a:pt x="140174" y="10139"/>
                </a:lnTo>
                <a:lnTo>
                  <a:pt x="133137" y="9735"/>
                </a:lnTo>
                <a:lnTo>
                  <a:pt x="120026" y="9288"/>
                </a:lnTo>
                <a:lnTo>
                  <a:pt x="92008" y="9036"/>
                </a:lnTo>
                <a:lnTo>
                  <a:pt x="82174" y="8008"/>
                </a:lnTo>
                <a:lnTo>
                  <a:pt x="72642" y="6331"/>
                </a:lnTo>
                <a:lnTo>
                  <a:pt x="63311" y="4221"/>
                </a:lnTo>
                <a:lnTo>
                  <a:pt x="54114" y="2814"/>
                </a:lnTo>
                <a:lnTo>
                  <a:pt x="45005" y="1876"/>
                </a:lnTo>
                <a:lnTo>
                  <a:pt x="28932" y="834"/>
                </a:lnTo>
                <a:lnTo>
                  <a:pt x="23257" y="5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2" name="SMARTPenAnnotation230"/>
          <p:cNvSpPr/>
          <p:nvPr/>
        </p:nvSpPr>
        <p:spPr>
          <a:xfrm>
            <a:off x="3607594" y="5563195"/>
            <a:ext cx="276821" cy="62509"/>
          </a:xfrm>
          <a:custGeom>
            <a:avLst/>
            <a:gdLst/>
            <a:ahLst/>
            <a:cxnLst/>
            <a:rect l="0" t="0" r="0" b="0"/>
            <a:pathLst>
              <a:path w="276821" h="62509">
                <a:moveTo>
                  <a:pt x="276820" y="62508"/>
                </a:moveTo>
                <a:lnTo>
                  <a:pt x="262599" y="57767"/>
                </a:lnTo>
                <a:lnTo>
                  <a:pt x="201610" y="35858"/>
                </a:lnTo>
                <a:lnTo>
                  <a:pt x="178063" y="28866"/>
                </a:lnTo>
                <a:lnTo>
                  <a:pt x="155419" y="23213"/>
                </a:lnTo>
                <a:lnTo>
                  <a:pt x="133378" y="18452"/>
                </a:lnTo>
                <a:lnTo>
                  <a:pt x="115708" y="14286"/>
                </a:lnTo>
                <a:lnTo>
                  <a:pt x="100951" y="10516"/>
                </a:lnTo>
                <a:lnTo>
                  <a:pt x="88137" y="7011"/>
                </a:lnTo>
                <a:lnTo>
                  <a:pt x="73641" y="4674"/>
                </a:lnTo>
                <a:lnTo>
                  <a:pt x="58023" y="311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3" name="SMARTPenAnnotation231"/>
          <p:cNvSpPr/>
          <p:nvPr/>
        </p:nvSpPr>
        <p:spPr>
          <a:xfrm>
            <a:off x="3696891" y="5670352"/>
            <a:ext cx="160735" cy="1"/>
          </a:xfrm>
          <a:custGeom>
            <a:avLst/>
            <a:gdLst/>
            <a:ahLst/>
            <a:cxnLst/>
            <a:rect l="0" t="0" r="0" b="0"/>
            <a:pathLst>
              <a:path w="160735" h="1">
                <a:moveTo>
                  <a:pt x="160734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4" name="SMARTPenAnnotation232"/>
          <p:cNvSpPr/>
          <p:nvPr/>
        </p:nvSpPr>
        <p:spPr>
          <a:xfrm>
            <a:off x="3866787" y="2303859"/>
            <a:ext cx="151418" cy="159307"/>
          </a:xfrm>
          <a:custGeom>
            <a:avLst/>
            <a:gdLst/>
            <a:ahLst/>
            <a:cxnLst/>
            <a:rect l="0" t="0" r="0" b="0"/>
            <a:pathLst>
              <a:path w="151418" h="159307">
                <a:moveTo>
                  <a:pt x="89065" y="26789"/>
                </a:moveTo>
                <a:lnTo>
                  <a:pt x="79584" y="31530"/>
                </a:lnTo>
                <a:lnTo>
                  <a:pt x="74807" y="34911"/>
                </a:lnTo>
                <a:lnTo>
                  <a:pt x="69637" y="39149"/>
                </a:lnTo>
                <a:lnTo>
                  <a:pt x="64207" y="43959"/>
                </a:lnTo>
                <a:lnTo>
                  <a:pt x="58602" y="48158"/>
                </a:lnTo>
                <a:lnTo>
                  <a:pt x="52881" y="51949"/>
                </a:lnTo>
                <a:lnTo>
                  <a:pt x="47083" y="55469"/>
                </a:lnTo>
                <a:lnTo>
                  <a:pt x="40241" y="60792"/>
                </a:lnTo>
                <a:lnTo>
                  <a:pt x="32703" y="67317"/>
                </a:lnTo>
                <a:lnTo>
                  <a:pt x="18374" y="80520"/>
                </a:lnTo>
                <a:lnTo>
                  <a:pt x="8699" y="89696"/>
                </a:lnTo>
                <a:lnTo>
                  <a:pt x="5722" y="93532"/>
                </a:lnTo>
                <a:lnTo>
                  <a:pt x="3737" y="97081"/>
                </a:lnTo>
                <a:lnTo>
                  <a:pt x="2414" y="100440"/>
                </a:lnTo>
                <a:lnTo>
                  <a:pt x="1532" y="103671"/>
                </a:lnTo>
                <a:lnTo>
                  <a:pt x="944" y="106817"/>
                </a:lnTo>
                <a:lnTo>
                  <a:pt x="552" y="109907"/>
                </a:lnTo>
                <a:lnTo>
                  <a:pt x="291" y="112959"/>
                </a:lnTo>
                <a:lnTo>
                  <a:pt x="116" y="115986"/>
                </a:lnTo>
                <a:lnTo>
                  <a:pt x="0" y="118996"/>
                </a:lnTo>
                <a:lnTo>
                  <a:pt x="915" y="122987"/>
                </a:lnTo>
                <a:lnTo>
                  <a:pt x="2517" y="127632"/>
                </a:lnTo>
                <a:lnTo>
                  <a:pt x="4577" y="132713"/>
                </a:lnTo>
                <a:lnTo>
                  <a:pt x="6943" y="137093"/>
                </a:lnTo>
                <a:lnTo>
                  <a:pt x="9512" y="141005"/>
                </a:lnTo>
                <a:lnTo>
                  <a:pt x="12217" y="144605"/>
                </a:lnTo>
                <a:lnTo>
                  <a:pt x="16005" y="147005"/>
                </a:lnTo>
                <a:lnTo>
                  <a:pt x="20514" y="148605"/>
                </a:lnTo>
                <a:lnTo>
                  <a:pt x="25505" y="149672"/>
                </a:lnTo>
                <a:lnTo>
                  <a:pt x="30817" y="151375"/>
                </a:lnTo>
                <a:lnTo>
                  <a:pt x="36342" y="153503"/>
                </a:lnTo>
                <a:lnTo>
                  <a:pt x="42010" y="155914"/>
                </a:lnTo>
                <a:lnTo>
                  <a:pt x="47773" y="157520"/>
                </a:lnTo>
                <a:lnTo>
                  <a:pt x="53599" y="158592"/>
                </a:lnTo>
                <a:lnTo>
                  <a:pt x="59468" y="159306"/>
                </a:lnTo>
                <a:lnTo>
                  <a:pt x="64373" y="158790"/>
                </a:lnTo>
                <a:lnTo>
                  <a:pt x="68634" y="157454"/>
                </a:lnTo>
                <a:lnTo>
                  <a:pt x="72468" y="155571"/>
                </a:lnTo>
                <a:lnTo>
                  <a:pt x="77008" y="154316"/>
                </a:lnTo>
                <a:lnTo>
                  <a:pt x="82019" y="153479"/>
                </a:lnTo>
                <a:lnTo>
                  <a:pt x="87344" y="152921"/>
                </a:lnTo>
                <a:lnTo>
                  <a:pt x="92879" y="151557"/>
                </a:lnTo>
                <a:lnTo>
                  <a:pt x="98553" y="149655"/>
                </a:lnTo>
                <a:lnTo>
                  <a:pt x="104320" y="147395"/>
                </a:lnTo>
                <a:lnTo>
                  <a:pt x="109157" y="144896"/>
                </a:lnTo>
                <a:lnTo>
                  <a:pt x="113374" y="142238"/>
                </a:lnTo>
                <a:lnTo>
                  <a:pt x="117177" y="139474"/>
                </a:lnTo>
                <a:lnTo>
                  <a:pt x="120704" y="136639"/>
                </a:lnTo>
                <a:lnTo>
                  <a:pt x="124048" y="133757"/>
                </a:lnTo>
                <a:lnTo>
                  <a:pt x="127270" y="130843"/>
                </a:lnTo>
                <a:lnTo>
                  <a:pt x="133495" y="124960"/>
                </a:lnTo>
                <a:lnTo>
                  <a:pt x="136544" y="122002"/>
                </a:lnTo>
                <a:lnTo>
                  <a:pt x="139570" y="118046"/>
                </a:lnTo>
                <a:lnTo>
                  <a:pt x="142578" y="113424"/>
                </a:lnTo>
                <a:lnTo>
                  <a:pt x="145576" y="108358"/>
                </a:lnTo>
                <a:lnTo>
                  <a:pt x="147575" y="103989"/>
                </a:lnTo>
                <a:lnTo>
                  <a:pt x="148907" y="100084"/>
                </a:lnTo>
                <a:lnTo>
                  <a:pt x="149796" y="96489"/>
                </a:lnTo>
                <a:lnTo>
                  <a:pt x="150388" y="93099"/>
                </a:lnTo>
                <a:lnTo>
                  <a:pt x="150783" y="89847"/>
                </a:lnTo>
                <a:lnTo>
                  <a:pt x="151046" y="86687"/>
                </a:lnTo>
                <a:lnTo>
                  <a:pt x="151221" y="83589"/>
                </a:lnTo>
                <a:lnTo>
                  <a:pt x="151417" y="77500"/>
                </a:lnTo>
                <a:lnTo>
                  <a:pt x="150476" y="73495"/>
                </a:lnTo>
                <a:lnTo>
                  <a:pt x="148857" y="68841"/>
                </a:lnTo>
                <a:lnTo>
                  <a:pt x="146786" y="63753"/>
                </a:lnTo>
                <a:lnTo>
                  <a:pt x="144412" y="59369"/>
                </a:lnTo>
                <a:lnTo>
                  <a:pt x="141838" y="55455"/>
                </a:lnTo>
                <a:lnTo>
                  <a:pt x="139130" y="51853"/>
                </a:lnTo>
                <a:lnTo>
                  <a:pt x="136332" y="47467"/>
                </a:lnTo>
                <a:lnTo>
                  <a:pt x="133475" y="42559"/>
                </a:lnTo>
                <a:lnTo>
                  <a:pt x="130578" y="37302"/>
                </a:lnTo>
                <a:lnTo>
                  <a:pt x="126662" y="32806"/>
                </a:lnTo>
                <a:lnTo>
                  <a:pt x="122067" y="28816"/>
                </a:lnTo>
                <a:lnTo>
                  <a:pt x="117019" y="25164"/>
                </a:lnTo>
                <a:lnTo>
                  <a:pt x="111670" y="22729"/>
                </a:lnTo>
                <a:lnTo>
                  <a:pt x="106119" y="21106"/>
                </a:lnTo>
                <a:lnTo>
                  <a:pt x="100434" y="20024"/>
                </a:lnTo>
                <a:lnTo>
                  <a:pt x="94660" y="18310"/>
                </a:lnTo>
                <a:lnTo>
                  <a:pt x="88826" y="16176"/>
                </a:lnTo>
                <a:lnTo>
                  <a:pt x="82953" y="13760"/>
                </a:lnTo>
                <a:lnTo>
                  <a:pt x="78044" y="11158"/>
                </a:lnTo>
                <a:lnTo>
                  <a:pt x="73781" y="8431"/>
                </a:lnTo>
                <a:lnTo>
                  <a:pt x="69945" y="5621"/>
                </a:lnTo>
                <a:lnTo>
                  <a:pt x="64412" y="3747"/>
                </a:lnTo>
                <a:lnTo>
                  <a:pt x="57747" y="2498"/>
                </a:lnTo>
                <a:lnTo>
                  <a:pt x="35486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5" name="SMARTPenAnnotation233"/>
          <p:cNvSpPr/>
          <p:nvPr/>
        </p:nvSpPr>
        <p:spPr>
          <a:xfrm>
            <a:off x="3804047" y="2571750"/>
            <a:ext cx="1" cy="125017"/>
          </a:xfrm>
          <a:custGeom>
            <a:avLst/>
            <a:gdLst/>
            <a:ahLst/>
            <a:cxnLst/>
            <a:rect l="0" t="0" r="0" b="0"/>
            <a:pathLst>
              <a:path w="1" h="125017">
                <a:moveTo>
                  <a:pt x="0" y="0"/>
                </a:move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6" name="SMARTPenAnnotation234"/>
          <p:cNvSpPr/>
          <p:nvPr/>
        </p:nvSpPr>
        <p:spPr>
          <a:xfrm>
            <a:off x="3687961" y="2777177"/>
            <a:ext cx="223243" cy="124929"/>
          </a:xfrm>
          <a:custGeom>
            <a:avLst/>
            <a:gdLst/>
            <a:ahLst/>
            <a:cxnLst/>
            <a:rect l="0" t="0" r="0" b="0"/>
            <a:pathLst>
              <a:path w="223243" h="124929">
                <a:moveTo>
                  <a:pt x="0" y="44604"/>
                </a:moveTo>
                <a:lnTo>
                  <a:pt x="4741" y="30383"/>
                </a:lnTo>
                <a:lnTo>
                  <a:pt x="7129" y="26194"/>
                </a:lnTo>
                <a:lnTo>
                  <a:pt x="9714" y="23401"/>
                </a:lnTo>
                <a:lnTo>
                  <a:pt x="12429" y="21539"/>
                </a:lnTo>
                <a:lnTo>
                  <a:pt x="15232" y="19306"/>
                </a:lnTo>
                <a:lnTo>
                  <a:pt x="18092" y="16825"/>
                </a:lnTo>
                <a:lnTo>
                  <a:pt x="20991" y="14178"/>
                </a:lnTo>
                <a:lnTo>
                  <a:pt x="25900" y="11422"/>
                </a:lnTo>
                <a:lnTo>
                  <a:pt x="32149" y="8592"/>
                </a:lnTo>
                <a:lnTo>
                  <a:pt x="39293" y="5713"/>
                </a:lnTo>
                <a:lnTo>
                  <a:pt x="48023" y="3794"/>
                </a:lnTo>
                <a:lnTo>
                  <a:pt x="57812" y="2514"/>
                </a:lnTo>
                <a:lnTo>
                  <a:pt x="68307" y="1662"/>
                </a:lnTo>
                <a:lnTo>
                  <a:pt x="77288" y="1093"/>
                </a:lnTo>
                <a:lnTo>
                  <a:pt x="92559" y="461"/>
                </a:lnTo>
                <a:lnTo>
                  <a:pt x="112312" y="105"/>
                </a:lnTo>
                <a:lnTo>
                  <a:pt x="130733" y="0"/>
                </a:lnTo>
                <a:lnTo>
                  <a:pt x="135772" y="977"/>
                </a:lnTo>
                <a:lnTo>
                  <a:pt x="140124" y="2621"/>
                </a:lnTo>
                <a:lnTo>
                  <a:pt x="149497" y="7648"/>
                </a:lnTo>
                <a:lnTo>
                  <a:pt x="150267" y="9053"/>
                </a:lnTo>
                <a:lnTo>
                  <a:pt x="150779" y="10982"/>
                </a:lnTo>
                <a:lnTo>
                  <a:pt x="151602" y="16465"/>
                </a:lnTo>
                <a:lnTo>
                  <a:pt x="150678" y="18900"/>
                </a:lnTo>
                <a:lnTo>
                  <a:pt x="149069" y="22507"/>
                </a:lnTo>
                <a:lnTo>
                  <a:pt x="144636" y="31807"/>
                </a:lnTo>
                <a:lnTo>
                  <a:pt x="139358" y="42554"/>
                </a:lnTo>
                <a:lnTo>
                  <a:pt x="136562" y="47206"/>
                </a:lnTo>
                <a:lnTo>
                  <a:pt x="133705" y="51300"/>
                </a:lnTo>
                <a:lnTo>
                  <a:pt x="130809" y="55021"/>
                </a:lnTo>
                <a:lnTo>
                  <a:pt x="127886" y="58494"/>
                </a:lnTo>
                <a:lnTo>
                  <a:pt x="124944" y="61802"/>
                </a:lnTo>
                <a:lnTo>
                  <a:pt x="121991" y="64999"/>
                </a:lnTo>
                <a:lnTo>
                  <a:pt x="108355" y="78979"/>
                </a:lnTo>
                <a:lnTo>
                  <a:pt x="86687" y="100780"/>
                </a:lnTo>
                <a:lnTo>
                  <a:pt x="83588" y="102891"/>
                </a:lnTo>
                <a:lnTo>
                  <a:pt x="77499" y="105236"/>
                </a:lnTo>
                <a:lnTo>
                  <a:pt x="75479" y="106853"/>
                </a:lnTo>
                <a:lnTo>
                  <a:pt x="74131" y="108924"/>
                </a:lnTo>
                <a:lnTo>
                  <a:pt x="73233" y="111297"/>
                </a:lnTo>
                <a:lnTo>
                  <a:pt x="72635" y="113871"/>
                </a:lnTo>
                <a:lnTo>
                  <a:pt x="72235" y="116579"/>
                </a:lnTo>
                <a:lnTo>
                  <a:pt x="71595" y="123314"/>
                </a:lnTo>
                <a:lnTo>
                  <a:pt x="72535" y="123866"/>
                </a:lnTo>
                <a:lnTo>
                  <a:pt x="76225" y="124480"/>
                </a:lnTo>
                <a:lnTo>
                  <a:pt x="79590" y="124644"/>
                </a:lnTo>
                <a:lnTo>
                  <a:pt x="88621" y="124826"/>
                </a:lnTo>
                <a:lnTo>
                  <a:pt x="109601" y="124928"/>
                </a:lnTo>
                <a:lnTo>
                  <a:pt x="117716" y="123950"/>
                </a:lnTo>
                <a:lnTo>
                  <a:pt x="126103" y="122306"/>
                </a:lnTo>
                <a:lnTo>
                  <a:pt x="134670" y="120218"/>
                </a:lnTo>
                <a:lnTo>
                  <a:pt x="142366" y="117834"/>
                </a:lnTo>
                <a:lnTo>
                  <a:pt x="149481" y="115252"/>
                </a:lnTo>
                <a:lnTo>
                  <a:pt x="156209" y="112539"/>
                </a:lnTo>
                <a:lnTo>
                  <a:pt x="161686" y="110730"/>
                </a:lnTo>
                <a:lnTo>
                  <a:pt x="166330" y="109524"/>
                </a:lnTo>
                <a:lnTo>
                  <a:pt x="170417" y="108720"/>
                </a:lnTo>
                <a:lnTo>
                  <a:pt x="175127" y="107192"/>
                </a:lnTo>
                <a:lnTo>
                  <a:pt x="180252" y="105181"/>
                </a:lnTo>
                <a:lnTo>
                  <a:pt x="185652" y="102848"/>
                </a:lnTo>
                <a:lnTo>
                  <a:pt x="190245" y="101293"/>
                </a:lnTo>
                <a:lnTo>
                  <a:pt x="194298" y="100256"/>
                </a:lnTo>
                <a:lnTo>
                  <a:pt x="197993" y="99565"/>
                </a:lnTo>
                <a:lnTo>
                  <a:pt x="204744" y="96151"/>
                </a:lnTo>
                <a:lnTo>
                  <a:pt x="211477" y="91297"/>
                </a:lnTo>
                <a:lnTo>
                  <a:pt x="223242" y="892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7" name="SMARTPenAnnotation235"/>
          <p:cNvSpPr/>
          <p:nvPr/>
        </p:nvSpPr>
        <p:spPr>
          <a:xfrm>
            <a:off x="4581086" y="4321969"/>
            <a:ext cx="178164" cy="160579"/>
          </a:xfrm>
          <a:custGeom>
            <a:avLst/>
            <a:gdLst/>
            <a:ahLst/>
            <a:cxnLst/>
            <a:rect l="0" t="0" r="0" b="0"/>
            <a:pathLst>
              <a:path w="178164" h="160579">
                <a:moveTo>
                  <a:pt x="44492" y="0"/>
                </a:moveTo>
                <a:lnTo>
                  <a:pt x="35011" y="4741"/>
                </a:lnTo>
                <a:lnTo>
                  <a:pt x="31226" y="7129"/>
                </a:lnTo>
                <a:lnTo>
                  <a:pt x="27711" y="9713"/>
                </a:lnTo>
                <a:lnTo>
                  <a:pt x="24375" y="12429"/>
                </a:lnTo>
                <a:lnTo>
                  <a:pt x="21159" y="16223"/>
                </a:lnTo>
                <a:lnTo>
                  <a:pt x="18022" y="20737"/>
                </a:lnTo>
                <a:lnTo>
                  <a:pt x="14939" y="25731"/>
                </a:lnTo>
                <a:lnTo>
                  <a:pt x="11892" y="30053"/>
                </a:lnTo>
                <a:lnTo>
                  <a:pt x="8868" y="33926"/>
                </a:lnTo>
                <a:lnTo>
                  <a:pt x="5860" y="37500"/>
                </a:lnTo>
                <a:lnTo>
                  <a:pt x="3855" y="40875"/>
                </a:lnTo>
                <a:lnTo>
                  <a:pt x="2518" y="44117"/>
                </a:lnTo>
                <a:lnTo>
                  <a:pt x="1626" y="47271"/>
                </a:lnTo>
                <a:lnTo>
                  <a:pt x="1032" y="51358"/>
                </a:lnTo>
                <a:lnTo>
                  <a:pt x="635" y="56067"/>
                </a:lnTo>
                <a:lnTo>
                  <a:pt x="196" y="65598"/>
                </a:lnTo>
                <a:lnTo>
                  <a:pt x="0" y="73141"/>
                </a:lnTo>
                <a:lnTo>
                  <a:pt x="940" y="76542"/>
                </a:lnTo>
                <a:lnTo>
                  <a:pt x="2559" y="79801"/>
                </a:lnTo>
                <a:lnTo>
                  <a:pt x="4631" y="82967"/>
                </a:lnTo>
                <a:lnTo>
                  <a:pt x="6012" y="87061"/>
                </a:lnTo>
                <a:lnTo>
                  <a:pt x="6932" y="91775"/>
                </a:lnTo>
                <a:lnTo>
                  <a:pt x="7546" y="96902"/>
                </a:lnTo>
                <a:lnTo>
                  <a:pt x="9940" y="102304"/>
                </a:lnTo>
                <a:lnTo>
                  <a:pt x="13520" y="107890"/>
                </a:lnTo>
                <a:lnTo>
                  <a:pt x="17891" y="113599"/>
                </a:lnTo>
                <a:lnTo>
                  <a:pt x="21797" y="118396"/>
                </a:lnTo>
                <a:lnTo>
                  <a:pt x="25393" y="122587"/>
                </a:lnTo>
                <a:lnTo>
                  <a:pt x="28783" y="126373"/>
                </a:lnTo>
                <a:lnTo>
                  <a:pt x="33028" y="129889"/>
                </a:lnTo>
                <a:lnTo>
                  <a:pt x="37841" y="133226"/>
                </a:lnTo>
                <a:lnTo>
                  <a:pt x="43034" y="136442"/>
                </a:lnTo>
                <a:lnTo>
                  <a:pt x="48481" y="139578"/>
                </a:lnTo>
                <a:lnTo>
                  <a:pt x="59825" y="145709"/>
                </a:lnTo>
                <a:lnTo>
                  <a:pt x="77368" y="154739"/>
                </a:lnTo>
                <a:lnTo>
                  <a:pt x="83276" y="156737"/>
                </a:lnTo>
                <a:lnTo>
                  <a:pt x="89200" y="158070"/>
                </a:lnTo>
                <a:lnTo>
                  <a:pt x="95133" y="158957"/>
                </a:lnTo>
                <a:lnTo>
                  <a:pt x="101073" y="159550"/>
                </a:lnTo>
                <a:lnTo>
                  <a:pt x="107017" y="159944"/>
                </a:lnTo>
                <a:lnTo>
                  <a:pt x="117922" y="160383"/>
                </a:lnTo>
                <a:lnTo>
                  <a:pt x="126075" y="160578"/>
                </a:lnTo>
                <a:lnTo>
                  <a:pt x="130631" y="159638"/>
                </a:lnTo>
                <a:lnTo>
                  <a:pt x="135652" y="158019"/>
                </a:lnTo>
                <a:lnTo>
                  <a:pt x="140984" y="155947"/>
                </a:lnTo>
                <a:lnTo>
                  <a:pt x="145531" y="154566"/>
                </a:lnTo>
                <a:lnTo>
                  <a:pt x="149554" y="153646"/>
                </a:lnTo>
                <a:lnTo>
                  <a:pt x="153230" y="153032"/>
                </a:lnTo>
                <a:lnTo>
                  <a:pt x="157663" y="150638"/>
                </a:lnTo>
                <a:lnTo>
                  <a:pt x="162604" y="147058"/>
                </a:lnTo>
                <a:lnTo>
                  <a:pt x="167881" y="142687"/>
                </a:lnTo>
                <a:lnTo>
                  <a:pt x="171400" y="138781"/>
                </a:lnTo>
                <a:lnTo>
                  <a:pt x="173746" y="135185"/>
                </a:lnTo>
                <a:lnTo>
                  <a:pt x="175310" y="131795"/>
                </a:lnTo>
                <a:lnTo>
                  <a:pt x="176352" y="128543"/>
                </a:lnTo>
                <a:lnTo>
                  <a:pt x="177048" y="125383"/>
                </a:lnTo>
                <a:lnTo>
                  <a:pt x="177511" y="122283"/>
                </a:lnTo>
                <a:lnTo>
                  <a:pt x="177820" y="119225"/>
                </a:lnTo>
                <a:lnTo>
                  <a:pt x="178026" y="116195"/>
                </a:lnTo>
                <a:lnTo>
                  <a:pt x="178163" y="113182"/>
                </a:lnTo>
                <a:lnTo>
                  <a:pt x="177262" y="108197"/>
                </a:lnTo>
                <a:lnTo>
                  <a:pt x="175670" y="101897"/>
                </a:lnTo>
                <a:lnTo>
                  <a:pt x="173616" y="94720"/>
                </a:lnTo>
                <a:lnTo>
                  <a:pt x="171255" y="87951"/>
                </a:lnTo>
                <a:lnTo>
                  <a:pt x="168688" y="81454"/>
                </a:lnTo>
                <a:lnTo>
                  <a:pt x="165984" y="75139"/>
                </a:lnTo>
                <a:lnTo>
                  <a:pt x="162198" y="69937"/>
                </a:lnTo>
                <a:lnTo>
                  <a:pt x="157689" y="65476"/>
                </a:lnTo>
                <a:lnTo>
                  <a:pt x="152699" y="61510"/>
                </a:lnTo>
                <a:lnTo>
                  <a:pt x="147388" y="55889"/>
                </a:lnTo>
                <a:lnTo>
                  <a:pt x="141863" y="49166"/>
                </a:lnTo>
                <a:lnTo>
                  <a:pt x="136195" y="41707"/>
                </a:lnTo>
                <a:lnTo>
                  <a:pt x="128448" y="34750"/>
                </a:lnTo>
                <a:lnTo>
                  <a:pt x="119314" y="28127"/>
                </a:lnTo>
                <a:lnTo>
                  <a:pt x="109256" y="21728"/>
                </a:lnTo>
                <a:lnTo>
                  <a:pt x="98583" y="16470"/>
                </a:lnTo>
                <a:lnTo>
                  <a:pt x="87498" y="11972"/>
                </a:lnTo>
                <a:lnTo>
                  <a:pt x="5342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8" name="SMARTPenAnnotation236"/>
          <p:cNvSpPr/>
          <p:nvPr/>
        </p:nvSpPr>
        <p:spPr>
          <a:xfrm>
            <a:off x="4852612" y="4268391"/>
            <a:ext cx="49787" cy="205375"/>
          </a:xfrm>
          <a:custGeom>
            <a:avLst/>
            <a:gdLst/>
            <a:ahLst/>
            <a:cxnLst/>
            <a:rect l="0" t="0" r="0" b="0"/>
            <a:pathLst>
              <a:path w="49787" h="205375">
                <a:moveTo>
                  <a:pt x="49786" y="0"/>
                </a:moveTo>
                <a:lnTo>
                  <a:pt x="49786" y="34292"/>
                </a:lnTo>
                <a:lnTo>
                  <a:pt x="48795" y="41713"/>
                </a:lnTo>
                <a:lnTo>
                  <a:pt x="47141" y="50629"/>
                </a:lnTo>
                <a:lnTo>
                  <a:pt x="45046" y="60542"/>
                </a:lnTo>
                <a:lnTo>
                  <a:pt x="40073" y="87431"/>
                </a:lnTo>
                <a:lnTo>
                  <a:pt x="37358" y="102936"/>
                </a:lnTo>
                <a:lnTo>
                  <a:pt x="35548" y="114264"/>
                </a:lnTo>
                <a:lnTo>
                  <a:pt x="34341" y="122809"/>
                </a:lnTo>
                <a:lnTo>
                  <a:pt x="33536" y="129498"/>
                </a:lnTo>
                <a:lnTo>
                  <a:pt x="27663" y="167354"/>
                </a:lnTo>
                <a:lnTo>
                  <a:pt x="25116" y="178045"/>
                </a:lnTo>
                <a:lnTo>
                  <a:pt x="22425" y="186166"/>
                </a:lnTo>
                <a:lnTo>
                  <a:pt x="14087" y="205339"/>
                </a:lnTo>
                <a:lnTo>
                  <a:pt x="14080" y="205353"/>
                </a:lnTo>
                <a:lnTo>
                  <a:pt x="9331" y="205374"/>
                </a:lnTo>
                <a:lnTo>
                  <a:pt x="7934" y="204384"/>
                </a:lnTo>
                <a:lnTo>
                  <a:pt x="7002" y="202733"/>
                </a:lnTo>
                <a:lnTo>
                  <a:pt x="5507" y="197693"/>
                </a:lnTo>
                <a:lnTo>
                  <a:pt x="5384" y="198272"/>
                </a:lnTo>
                <a:lnTo>
                  <a:pt x="5171" y="204250"/>
                </a:lnTo>
                <a:lnTo>
                  <a:pt x="4168" y="204627"/>
                </a:lnTo>
                <a:lnTo>
                  <a:pt x="2507" y="204879"/>
                </a:lnTo>
                <a:lnTo>
                  <a:pt x="407" y="205047"/>
                </a:lnTo>
                <a:lnTo>
                  <a:pt x="0" y="205159"/>
                </a:lnTo>
                <a:lnTo>
                  <a:pt x="720" y="205233"/>
                </a:lnTo>
                <a:lnTo>
                  <a:pt x="4266" y="205353"/>
                </a:lnTo>
                <a:lnTo>
                  <a:pt x="4557" y="204370"/>
                </a:lnTo>
                <a:lnTo>
                  <a:pt x="4750" y="202723"/>
                </a:lnTo>
                <a:lnTo>
                  <a:pt x="5138" y="1964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29" name="SMARTPenAnnotation237"/>
          <p:cNvSpPr/>
          <p:nvPr/>
        </p:nvSpPr>
        <p:spPr>
          <a:xfrm>
            <a:off x="4822031" y="4143375"/>
            <a:ext cx="437556" cy="35720"/>
          </a:xfrm>
          <a:custGeom>
            <a:avLst/>
            <a:gdLst/>
            <a:ahLst/>
            <a:cxnLst/>
            <a:rect l="0" t="0" r="0" b="0"/>
            <a:pathLst>
              <a:path w="437556" h="35720">
                <a:moveTo>
                  <a:pt x="0" y="0"/>
                </a:moveTo>
                <a:lnTo>
                  <a:pt x="14221" y="4741"/>
                </a:lnTo>
                <a:lnTo>
                  <a:pt x="22380" y="6137"/>
                </a:lnTo>
                <a:lnTo>
                  <a:pt x="31787" y="7068"/>
                </a:lnTo>
                <a:lnTo>
                  <a:pt x="42027" y="7688"/>
                </a:lnTo>
                <a:lnTo>
                  <a:pt x="52823" y="9094"/>
                </a:lnTo>
                <a:lnTo>
                  <a:pt x="63989" y="11024"/>
                </a:lnTo>
                <a:lnTo>
                  <a:pt x="75402" y="13302"/>
                </a:lnTo>
                <a:lnTo>
                  <a:pt x="86979" y="14822"/>
                </a:lnTo>
                <a:lnTo>
                  <a:pt x="98666" y="15834"/>
                </a:lnTo>
                <a:lnTo>
                  <a:pt x="110426" y="16509"/>
                </a:lnTo>
                <a:lnTo>
                  <a:pt x="123226" y="17952"/>
                </a:lnTo>
                <a:lnTo>
                  <a:pt x="136721" y="19905"/>
                </a:lnTo>
                <a:lnTo>
                  <a:pt x="150679" y="22200"/>
                </a:lnTo>
                <a:lnTo>
                  <a:pt x="167922" y="23730"/>
                </a:lnTo>
                <a:lnTo>
                  <a:pt x="187354" y="24750"/>
                </a:lnTo>
                <a:lnTo>
                  <a:pt x="229120" y="25883"/>
                </a:lnTo>
                <a:lnTo>
                  <a:pt x="338476" y="26754"/>
                </a:lnTo>
                <a:lnTo>
                  <a:pt x="346698" y="27758"/>
                </a:lnTo>
                <a:lnTo>
                  <a:pt x="354164" y="29420"/>
                </a:lnTo>
                <a:lnTo>
                  <a:pt x="361124" y="31519"/>
                </a:lnTo>
                <a:lnTo>
                  <a:pt x="369734" y="32919"/>
                </a:lnTo>
                <a:lnTo>
                  <a:pt x="379443" y="33852"/>
                </a:lnTo>
                <a:lnTo>
                  <a:pt x="398829" y="34889"/>
                </a:lnTo>
                <a:lnTo>
                  <a:pt x="419908" y="35473"/>
                </a:lnTo>
                <a:lnTo>
                  <a:pt x="437555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0" name="SMARTPenAnnotation238"/>
          <p:cNvSpPr/>
          <p:nvPr/>
        </p:nvSpPr>
        <p:spPr>
          <a:xfrm>
            <a:off x="5384602" y="4205883"/>
            <a:ext cx="17860" cy="187524"/>
          </a:xfrm>
          <a:custGeom>
            <a:avLst/>
            <a:gdLst/>
            <a:ahLst/>
            <a:cxnLst/>
            <a:rect l="0" t="0" r="0" b="0"/>
            <a:pathLst>
              <a:path w="17860" h="187524">
                <a:moveTo>
                  <a:pt x="0" y="0"/>
                </a:moveTo>
                <a:lnTo>
                  <a:pt x="0" y="14221"/>
                </a:lnTo>
                <a:lnTo>
                  <a:pt x="992" y="21387"/>
                </a:lnTo>
                <a:lnTo>
                  <a:pt x="2645" y="29141"/>
                </a:lnTo>
                <a:lnTo>
                  <a:pt x="4740" y="37287"/>
                </a:lnTo>
                <a:lnTo>
                  <a:pt x="6136" y="49663"/>
                </a:lnTo>
                <a:lnTo>
                  <a:pt x="7067" y="64858"/>
                </a:lnTo>
                <a:lnTo>
                  <a:pt x="8378" y="106199"/>
                </a:lnTo>
                <a:lnTo>
                  <a:pt x="8820" y="137945"/>
                </a:lnTo>
                <a:lnTo>
                  <a:pt x="9849" y="145542"/>
                </a:lnTo>
                <a:lnTo>
                  <a:pt x="11526" y="153583"/>
                </a:lnTo>
                <a:lnTo>
                  <a:pt x="13637" y="161920"/>
                </a:lnTo>
                <a:lnTo>
                  <a:pt x="15045" y="168470"/>
                </a:lnTo>
                <a:lnTo>
                  <a:pt x="15982" y="173829"/>
                </a:lnTo>
                <a:lnTo>
                  <a:pt x="17859" y="18752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1" name="SMARTPenAnnotation239"/>
          <p:cNvSpPr/>
          <p:nvPr/>
        </p:nvSpPr>
        <p:spPr>
          <a:xfrm>
            <a:off x="5504473" y="4259461"/>
            <a:ext cx="14075" cy="160735"/>
          </a:xfrm>
          <a:custGeom>
            <a:avLst/>
            <a:gdLst/>
            <a:ahLst/>
            <a:cxnLst/>
            <a:rect l="0" t="0" r="0" b="0"/>
            <a:pathLst>
              <a:path w="14075" h="160735">
                <a:moveTo>
                  <a:pt x="5144" y="0"/>
                </a:moveTo>
                <a:lnTo>
                  <a:pt x="5144" y="39907"/>
                </a:lnTo>
                <a:lnTo>
                  <a:pt x="4152" y="47440"/>
                </a:lnTo>
                <a:lnTo>
                  <a:pt x="2499" y="55439"/>
                </a:lnTo>
                <a:lnTo>
                  <a:pt x="403" y="63748"/>
                </a:lnTo>
                <a:lnTo>
                  <a:pt x="0" y="71272"/>
                </a:lnTo>
                <a:lnTo>
                  <a:pt x="722" y="78273"/>
                </a:lnTo>
                <a:lnTo>
                  <a:pt x="2196" y="84924"/>
                </a:lnTo>
                <a:lnTo>
                  <a:pt x="3179" y="91343"/>
                </a:lnTo>
                <a:lnTo>
                  <a:pt x="3834" y="97606"/>
                </a:lnTo>
                <a:lnTo>
                  <a:pt x="4562" y="108865"/>
                </a:lnTo>
                <a:lnTo>
                  <a:pt x="4885" y="117176"/>
                </a:lnTo>
                <a:lnTo>
                  <a:pt x="5093" y="136733"/>
                </a:lnTo>
                <a:lnTo>
                  <a:pt x="5138" y="154364"/>
                </a:lnTo>
                <a:lnTo>
                  <a:pt x="6132" y="156487"/>
                </a:lnTo>
                <a:lnTo>
                  <a:pt x="7787" y="157903"/>
                </a:lnTo>
                <a:lnTo>
                  <a:pt x="14074" y="1607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2" name="SMARTPenAnnotation240"/>
          <p:cNvSpPr/>
          <p:nvPr/>
        </p:nvSpPr>
        <p:spPr>
          <a:xfrm>
            <a:off x="5661422" y="4330898"/>
            <a:ext cx="35720" cy="199207"/>
          </a:xfrm>
          <a:custGeom>
            <a:avLst/>
            <a:gdLst/>
            <a:ahLst/>
            <a:cxnLst/>
            <a:rect l="0" t="0" r="0" b="0"/>
            <a:pathLst>
              <a:path w="35720" h="199207">
                <a:moveTo>
                  <a:pt x="35719" y="0"/>
                </a:moveTo>
                <a:lnTo>
                  <a:pt x="35719" y="20118"/>
                </a:lnTo>
                <a:lnTo>
                  <a:pt x="34727" y="24326"/>
                </a:lnTo>
                <a:lnTo>
                  <a:pt x="33073" y="29116"/>
                </a:lnTo>
                <a:lnTo>
                  <a:pt x="30978" y="34293"/>
                </a:lnTo>
                <a:lnTo>
                  <a:pt x="29582" y="39730"/>
                </a:lnTo>
                <a:lnTo>
                  <a:pt x="28651" y="45338"/>
                </a:lnTo>
                <a:lnTo>
                  <a:pt x="28030" y="51062"/>
                </a:lnTo>
                <a:lnTo>
                  <a:pt x="26624" y="58846"/>
                </a:lnTo>
                <a:lnTo>
                  <a:pt x="24694" y="68004"/>
                </a:lnTo>
                <a:lnTo>
                  <a:pt x="22416" y="78079"/>
                </a:lnTo>
                <a:lnTo>
                  <a:pt x="20897" y="86779"/>
                </a:lnTo>
                <a:lnTo>
                  <a:pt x="19885" y="94564"/>
                </a:lnTo>
                <a:lnTo>
                  <a:pt x="19209" y="101738"/>
                </a:lnTo>
                <a:lnTo>
                  <a:pt x="17767" y="108505"/>
                </a:lnTo>
                <a:lnTo>
                  <a:pt x="15813" y="115001"/>
                </a:lnTo>
                <a:lnTo>
                  <a:pt x="13519" y="121316"/>
                </a:lnTo>
                <a:lnTo>
                  <a:pt x="11989" y="126518"/>
                </a:lnTo>
                <a:lnTo>
                  <a:pt x="10969" y="130978"/>
                </a:lnTo>
                <a:lnTo>
                  <a:pt x="10290" y="134944"/>
                </a:lnTo>
                <a:lnTo>
                  <a:pt x="9836" y="138580"/>
                </a:lnTo>
                <a:lnTo>
                  <a:pt x="9534" y="141996"/>
                </a:lnTo>
                <a:lnTo>
                  <a:pt x="9332" y="145266"/>
                </a:lnTo>
                <a:lnTo>
                  <a:pt x="8206" y="150422"/>
                </a:lnTo>
                <a:lnTo>
                  <a:pt x="6463" y="156836"/>
                </a:lnTo>
                <a:lnTo>
                  <a:pt x="4308" y="164089"/>
                </a:lnTo>
                <a:lnTo>
                  <a:pt x="2872" y="170908"/>
                </a:lnTo>
                <a:lnTo>
                  <a:pt x="1915" y="177439"/>
                </a:lnTo>
                <a:lnTo>
                  <a:pt x="1276" y="183777"/>
                </a:lnTo>
                <a:lnTo>
                  <a:pt x="851" y="188995"/>
                </a:lnTo>
                <a:lnTo>
                  <a:pt x="567" y="193465"/>
                </a:lnTo>
                <a:lnTo>
                  <a:pt x="252" y="199094"/>
                </a:lnTo>
                <a:lnTo>
                  <a:pt x="168" y="199206"/>
                </a:lnTo>
                <a:lnTo>
                  <a:pt x="0" y="19645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3" name="SMARTPenAnnotation241"/>
          <p:cNvSpPr/>
          <p:nvPr/>
        </p:nvSpPr>
        <p:spPr>
          <a:xfrm>
            <a:off x="5000625" y="3973711"/>
            <a:ext cx="428626" cy="80365"/>
          </a:xfrm>
          <a:custGeom>
            <a:avLst/>
            <a:gdLst/>
            <a:ahLst/>
            <a:cxnLst/>
            <a:rect l="0" t="0" r="0" b="0"/>
            <a:pathLst>
              <a:path w="428626" h="80365">
                <a:moveTo>
                  <a:pt x="0" y="0"/>
                </a:moveTo>
                <a:lnTo>
                  <a:pt x="14221" y="9481"/>
                </a:lnTo>
                <a:lnTo>
                  <a:pt x="20395" y="13266"/>
                </a:lnTo>
                <a:lnTo>
                  <a:pt x="26495" y="16781"/>
                </a:lnTo>
                <a:lnTo>
                  <a:pt x="32546" y="20117"/>
                </a:lnTo>
                <a:lnTo>
                  <a:pt x="41541" y="23333"/>
                </a:lnTo>
                <a:lnTo>
                  <a:pt x="52499" y="26470"/>
                </a:lnTo>
                <a:lnTo>
                  <a:pt x="64765" y="29552"/>
                </a:lnTo>
                <a:lnTo>
                  <a:pt x="74927" y="32600"/>
                </a:lnTo>
                <a:lnTo>
                  <a:pt x="83685" y="35624"/>
                </a:lnTo>
                <a:lnTo>
                  <a:pt x="91509" y="38632"/>
                </a:lnTo>
                <a:lnTo>
                  <a:pt x="98709" y="40637"/>
                </a:lnTo>
                <a:lnTo>
                  <a:pt x="112001" y="42866"/>
                </a:lnTo>
                <a:lnTo>
                  <a:pt x="118324" y="44452"/>
                </a:lnTo>
                <a:lnTo>
                  <a:pt x="124523" y="46502"/>
                </a:lnTo>
                <a:lnTo>
                  <a:pt x="130640" y="48861"/>
                </a:lnTo>
                <a:lnTo>
                  <a:pt x="140672" y="51425"/>
                </a:lnTo>
                <a:lnTo>
                  <a:pt x="153312" y="54127"/>
                </a:lnTo>
                <a:lnTo>
                  <a:pt x="167693" y="56921"/>
                </a:lnTo>
                <a:lnTo>
                  <a:pt x="179263" y="58783"/>
                </a:lnTo>
                <a:lnTo>
                  <a:pt x="188962" y="60025"/>
                </a:lnTo>
                <a:lnTo>
                  <a:pt x="197412" y="60852"/>
                </a:lnTo>
                <a:lnTo>
                  <a:pt x="205030" y="62396"/>
                </a:lnTo>
                <a:lnTo>
                  <a:pt x="212093" y="64418"/>
                </a:lnTo>
                <a:lnTo>
                  <a:pt x="218786" y="66758"/>
                </a:lnTo>
                <a:lnTo>
                  <a:pt x="226225" y="68318"/>
                </a:lnTo>
                <a:lnTo>
                  <a:pt x="234160" y="69358"/>
                </a:lnTo>
                <a:lnTo>
                  <a:pt x="242427" y="70051"/>
                </a:lnTo>
                <a:lnTo>
                  <a:pt x="249923" y="70513"/>
                </a:lnTo>
                <a:lnTo>
                  <a:pt x="263543" y="71027"/>
                </a:lnTo>
                <a:lnTo>
                  <a:pt x="301329" y="71316"/>
                </a:lnTo>
                <a:lnTo>
                  <a:pt x="313003" y="72349"/>
                </a:lnTo>
                <a:lnTo>
                  <a:pt x="322771" y="74029"/>
                </a:lnTo>
                <a:lnTo>
                  <a:pt x="331266" y="76142"/>
                </a:lnTo>
                <a:lnTo>
                  <a:pt x="342883" y="77550"/>
                </a:lnTo>
                <a:lnTo>
                  <a:pt x="356581" y="78489"/>
                </a:lnTo>
                <a:lnTo>
                  <a:pt x="397637" y="79996"/>
                </a:lnTo>
                <a:lnTo>
                  <a:pt x="415301" y="80294"/>
                </a:lnTo>
                <a:lnTo>
                  <a:pt x="428047" y="80364"/>
                </a:lnTo>
                <a:lnTo>
                  <a:pt x="428240" y="79373"/>
                </a:lnTo>
                <a:lnTo>
                  <a:pt x="428368" y="77720"/>
                </a:lnTo>
                <a:lnTo>
                  <a:pt x="428625" y="714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4" name="SMARTPenAnnotation242"/>
          <p:cNvSpPr/>
          <p:nvPr/>
        </p:nvSpPr>
        <p:spPr>
          <a:xfrm>
            <a:off x="5593769" y="3982641"/>
            <a:ext cx="31935" cy="214313"/>
          </a:xfrm>
          <a:custGeom>
            <a:avLst/>
            <a:gdLst/>
            <a:ahLst/>
            <a:cxnLst/>
            <a:rect l="0" t="0" r="0" b="0"/>
            <a:pathLst>
              <a:path w="31935" h="214313">
                <a:moveTo>
                  <a:pt x="5145" y="0"/>
                </a:moveTo>
                <a:lnTo>
                  <a:pt x="5145" y="68185"/>
                </a:lnTo>
                <a:lnTo>
                  <a:pt x="4153" y="78199"/>
                </a:lnTo>
                <a:lnTo>
                  <a:pt x="2499" y="90827"/>
                </a:lnTo>
                <a:lnTo>
                  <a:pt x="404" y="105200"/>
                </a:lnTo>
                <a:lnTo>
                  <a:pt x="0" y="117758"/>
                </a:lnTo>
                <a:lnTo>
                  <a:pt x="723" y="129107"/>
                </a:lnTo>
                <a:lnTo>
                  <a:pt x="2197" y="139650"/>
                </a:lnTo>
                <a:lnTo>
                  <a:pt x="3180" y="147670"/>
                </a:lnTo>
                <a:lnTo>
                  <a:pt x="3835" y="154009"/>
                </a:lnTo>
                <a:lnTo>
                  <a:pt x="4271" y="159227"/>
                </a:lnTo>
                <a:lnTo>
                  <a:pt x="4563" y="164691"/>
                </a:lnTo>
                <a:lnTo>
                  <a:pt x="4886" y="176052"/>
                </a:lnTo>
                <a:lnTo>
                  <a:pt x="5965" y="180868"/>
                </a:lnTo>
                <a:lnTo>
                  <a:pt x="7676" y="185071"/>
                </a:lnTo>
                <a:lnTo>
                  <a:pt x="9809" y="188864"/>
                </a:lnTo>
                <a:lnTo>
                  <a:pt x="11231" y="192386"/>
                </a:lnTo>
                <a:lnTo>
                  <a:pt x="12179" y="195726"/>
                </a:lnTo>
                <a:lnTo>
                  <a:pt x="12811" y="198945"/>
                </a:lnTo>
                <a:lnTo>
                  <a:pt x="14225" y="202083"/>
                </a:lnTo>
                <a:lnTo>
                  <a:pt x="16159" y="205167"/>
                </a:lnTo>
                <a:lnTo>
                  <a:pt x="18441" y="208215"/>
                </a:lnTo>
                <a:lnTo>
                  <a:pt x="20954" y="210248"/>
                </a:lnTo>
                <a:lnTo>
                  <a:pt x="23622" y="211603"/>
                </a:lnTo>
                <a:lnTo>
                  <a:pt x="31934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5" name="SMARTPenAnnotation243"/>
          <p:cNvSpPr/>
          <p:nvPr/>
        </p:nvSpPr>
        <p:spPr>
          <a:xfrm>
            <a:off x="5724108" y="3991570"/>
            <a:ext cx="26612" cy="178595"/>
          </a:xfrm>
          <a:custGeom>
            <a:avLst/>
            <a:gdLst/>
            <a:ahLst/>
            <a:cxnLst/>
            <a:rect l="0" t="0" r="0" b="0"/>
            <a:pathLst>
              <a:path w="26612" h="178595">
                <a:moveTo>
                  <a:pt x="26611" y="0"/>
                </a:moveTo>
                <a:lnTo>
                  <a:pt x="21870" y="14222"/>
                </a:lnTo>
                <a:lnTo>
                  <a:pt x="20474" y="20395"/>
                </a:lnTo>
                <a:lnTo>
                  <a:pt x="19543" y="26495"/>
                </a:lnTo>
                <a:lnTo>
                  <a:pt x="18922" y="32546"/>
                </a:lnTo>
                <a:lnTo>
                  <a:pt x="17516" y="39558"/>
                </a:lnTo>
                <a:lnTo>
                  <a:pt x="15587" y="47208"/>
                </a:lnTo>
                <a:lnTo>
                  <a:pt x="13308" y="55285"/>
                </a:lnTo>
                <a:lnTo>
                  <a:pt x="11789" y="61661"/>
                </a:lnTo>
                <a:lnTo>
                  <a:pt x="10777" y="66905"/>
                </a:lnTo>
                <a:lnTo>
                  <a:pt x="10101" y="71392"/>
                </a:lnTo>
                <a:lnTo>
                  <a:pt x="8659" y="77360"/>
                </a:lnTo>
                <a:lnTo>
                  <a:pt x="6705" y="84316"/>
                </a:lnTo>
                <a:lnTo>
                  <a:pt x="4411" y="91929"/>
                </a:lnTo>
                <a:lnTo>
                  <a:pt x="2881" y="98989"/>
                </a:lnTo>
                <a:lnTo>
                  <a:pt x="1861" y="105680"/>
                </a:lnTo>
                <a:lnTo>
                  <a:pt x="1182" y="112126"/>
                </a:lnTo>
                <a:lnTo>
                  <a:pt x="728" y="118407"/>
                </a:lnTo>
                <a:lnTo>
                  <a:pt x="426" y="124578"/>
                </a:lnTo>
                <a:lnTo>
                  <a:pt x="90" y="136728"/>
                </a:lnTo>
                <a:lnTo>
                  <a:pt x="0" y="142746"/>
                </a:lnTo>
                <a:lnTo>
                  <a:pt x="8751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6" name="SMARTPenAnnotation244"/>
          <p:cNvSpPr/>
          <p:nvPr/>
        </p:nvSpPr>
        <p:spPr>
          <a:xfrm>
            <a:off x="5902646" y="4098727"/>
            <a:ext cx="133409" cy="116049"/>
          </a:xfrm>
          <a:custGeom>
            <a:avLst/>
            <a:gdLst/>
            <a:ahLst/>
            <a:cxnLst/>
            <a:rect l="0" t="0" r="0" b="0"/>
            <a:pathLst>
              <a:path w="133409" h="116049">
                <a:moveTo>
                  <a:pt x="53456" y="0"/>
                </a:moveTo>
                <a:lnTo>
                  <a:pt x="43975" y="4740"/>
                </a:lnTo>
                <a:lnTo>
                  <a:pt x="40190" y="7129"/>
                </a:lnTo>
                <a:lnTo>
                  <a:pt x="36674" y="9713"/>
                </a:lnTo>
                <a:lnTo>
                  <a:pt x="33338" y="12429"/>
                </a:lnTo>
                <a:lnTo>
                  <a:pt x="30122" y="14239"/>
                </a:lnTo>
                <a:lnTo>
                  <a:pt x="26986" y="15445"/>
                </a:lnTo>
                <a:lnTo>
                  <a:pt x="23903" y="16250"/>
                </a:lnTo>
                <a:lnTo>
                  <a:pt x="20856" y="17779"/>
                </a:lnTo>
                <a:lnTo>
                  <a:pt x="17831" y="19790"/>
                </a:lnTo>
                <a:lnTo>
                  <a:pt x="10589" y="25406"/>
                </a:lnTo>
                <a:lnTo>
                  <a:pt x="6953" y="28820"/>
                </a:lnTo>
                <a:lnTo>
                  <a:pt x="4595" y="31119"/>
                </a:lnTo>
                <a:lnTo>
                  <a:pt x="3022" y="33644"/>
                </a:lnTo>
                <a:lnTo>
                  <a:pt x="1973" y="36320"/>
                </a:lnTo>
                <a:lnTo>
                  <a:pt x="1275" y="39096"/>
                </a:lnTo>
                <a:lnTo>
                  <a:pt x="809" y="42931"/>
                </a:lnTo>
                <a:lnTo>
                  <a:pt x="499" y="47472"/>
                </a:lnTo>
                <a:lnTo>
                  <a:pt x="154" y="56817"/>
                </a:lnTo>
                <a:lnTo>
                  <a:pt x="0" y="64278"/>
                </a:lnTo>
                <a:lnTo>
                  <a:pt x="952" y="67657"/>
                </a:lnTo>
                <a:lnTo>
                  <a:pt x="2578" y="70901"/>
                </a:lnTo>
                <a:lnTo>
                  <a:pt x="4655" y="74057"/>
                </a:lnTo>
                <a:lnTo>
                  <a:pt x="7031" y="78144"/>
                </a:lnTo>
                <a:lnTo>
                  <a:pt x="12317" y="87978"/>
                </a:lnTo>
                <a:lnTo>
                  <a:pt x="16108" y="92387"/>
                </a:lnTo>
                <a:lnTo>
                  <a:pt x="20620" y="96317"/>
                </a:lnTo>
                <a:lnTo>
                  <a:pt x="25612" y="99930"/>
                </a:lnTo>
                <a:lnTo>
                  <a:pt x="29932" y="102339"/>
                </a:lnTo>
                <a:lnTo>
                  <a:pt x="33805" y="103944"/>
                </a:lnTo>
                <a:lnTo>
                  <a:pt x="37378" y="105015"/>
                </a:lnTo>
                <a:lnTo>
                  <a:pt x="40753" y="106721"/>
                </a:lnTo>
                <a:lnTo>
                  <a:pt x="43996" y="108850"/>
                </a:lnTo>
                <a:lnTo>
                  <a:pt x="47149" y="111262"/>
                </a:lnTo>
                <a:lnTo>
                  <a:pt x="51235" y="112869"/>
                </a:lnTo>
                <a:lnTo>
                  <a:pt x="55944" y="113942"/>
                </a:lnTo>
                <a:lnTo>
                  <a:pt x="61068" y="114657"/>
                </a:lnTo>
                <a:lnTo>
                  <a:pt x="65475" y="115132"/>
                </a:lnTo>
                <a:lnTo>
                  <a:pt x="69407" y="115450"/>
                </a:lnTo>
                <a:lnTo>
                  <a:pt x="73019" y="115662"/>
                </a:lnTo>
                <a:lnTo>
                  <a:pt x="82325" y="115897"/>
                </a:lnTo>
                <a:lnTo>
                  <a:pt x="99728" y="116048"/>
                </a:lnTo>
                <a:lnTo>
                  <a:pt x="103155" y="115069"/>
                </a:lnTo>
                <a:lnTo>
                  <a:pt x="106433" y="113423"/>
                </a:lnTo>
                <a:lnTo>
                  <a:pt x="109609" y="111334"/>
                </a:lnTo>
                <a:lnTo>
                  <a:pt x="112720" y="109941"/>
                </a:lnTo>
                <a:lnTo>
                  <a:pt x="115786" y="109013"/>
                </a:lnTo>
                <a:lnTo>
                  <a:pt x="118821" y="108394"/>
                </a:lnTo>
                <a:lnTo>
                  <a:pt x="120845" y="106989"/>
                </a:lnTo>
                <a:lnTo>
                  <a:pt x="122195" y="105060"/>
                </a:lnTo>
                <a:lnTo>
                  <a:pt x="123094" y="102782"/>
                </a:lnTo>
                <a:lnTo>
                  <a:pt x="124686" y="100271"/>
                </a:lnTo>
                <a:lnTo>
                  <a:pt x="126739" y="97605"/>
                </a:lnTo>
                <a:lnTo>
                  <a:pt x="132424" y="90937"/>
                </a:lnTo>
                <a:lnTo>
                  <a:pt x="133201" y="87380"/>
                </a:lnTo>
                <a:lnTo>
                  <a:pt x="133408" y="85042"/>
                </a:lnTo>
                <a:lnTo>
                  <a:pt x="131562" y="80507"/>
                </a:lnTo>
                <a:lnTo>
                  <a:pt x="128347" y="74507"/>
                </a:lnTo>
                <a:lnTo>
                  <a:pt x="124219" y="67531"/>
                </a:lnTo>
                <a:lnTo>
                  <a:pt x="120475" y="61888"/>
                </a:lnTo>
                <a:lnTo>
                  <a:pt x="116987" y="57133"/>
                </a:lnTo>
                <a:lnTo>
                  <a:pt x="113669" y="52972"/>
                </a:lnTo>
                <a:lnTo>
                  <a:pt x="110465" y="49205"/>
                </a:lnTo>
                <a:lnTo>
                  <a:pt x="107337" y="45702"/>
                </a:lnTo>
                <a:lnTo>
                  <a:pt x="101215" y="39163"/>
                </a:lnTo>
                <a:lnTo>
                  <a:pt x="95187" y="32950"/>
                </a:lnTo>
                <a:lnTo>
                  <a:pt x="93183" y="29904"/>
                </a:lnTo>
                <a:lnTo>
                  <a:pt x="91847" y="26881"/>
                </a:lnTo>
                <a:lnTo>
                  <a:pt x="90956" y="23874"/>
                </a:lnTo>
                <a:lnTo>
                  <a:pt x="89369" y="21869"/>
                </a:lnTo>
                <a:lnTo>
                  <a:pt x="87320" y="20532"/>
                </a:lnTo>
                <a:lnTo>
                  <a:pt x="84962" y="19641"/>
                </a:lnTo>
                <a:lnTo>
                  <a:pt x="82397" y="18055"/>
                </a:lnTo>
                <a:lnTo>
                  <a:pt x="79695" y="16005"/>
                </a:lnTo>
                <a:lnTo>
                  <a:pt x="76902" y="13646"/>
                </a:lnTo>
                <a:lnTo>
                  <a:pt x="74047" y="12074"/>
                </a:lnTo>
                <a:lnTo>
                  <a:pt x="71152" y="11026"/>
                </a:lnTo>
                <a:lnTo>
                  <a:pt x="68230" y="10327"/>
                </a:lnTo>
                <a:lnTo>
                  <a:pt x="67274" y="9861"/>
                </a:lnTo>
                <a:lnTo>
                  <a:pt x="67629" y="9550"/>
                </a:lnTo>
                <a:lnTo>
                  <a:pt x="71287" y="8934"/>
                </a:lnTo>
                <a:lnTo>
                  <a:pt x="80245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7" name="SMARTPenAnnotation245"/>
          <p:cNvSpPr/>
          <p:nvPr/>
        </p:nvSpPr>
        <p:spPr>
          <a:xfrm>
            <a:off x="6357938" y="4063008"/>
            <a:ext cx="53579" cy="357188"/>
          </a:xfrm>
          <a:custGeom>
            <a:avLst/>
            <a:gdLst/>
            <a:ahLst/>
            <a:cxnLst/>
            <a:rect l="0" t="0" r="0" b="0"/>
            <a:pathLst>
              <a:path w="53579" h="357188">
                <a:moveTo>
                  <a:pt x="53578" y="0"/>
                </a:moveTo>
                <a:lnTo>
                  <a:pt x="53578" y="9481"/>
                </a:lnTo>
                <a:lnTo>
                  <a:pt x="52586" y="14258"/>
                </a:lnTo>
                <a:lnTo>
                  <a:pt x="50932" y="19427"/>
                </a:lnTo>
                <a:lnTo>
                  <a:pt x="48837" y="24858"/>
                </a:lnTo>
                <a:lnTo>
                  <a:pt x="47441" y="30463"/>
                </a:lnTo>
                <a:lnTo>
                  <a:pt x="46510" y="36183"/>
                </a:lnTo>
                <a:lnTo>
                  <a:pt x="45889" y="41981"/>
                </a:lnTo>
                <a:lnTo>
                  <a:pt x="45475" y="48824"/>
                </a:lnTo>
                <a:lnTo>
                  <a:pt x="45016" y="64363"/>
                </a:lnTo>
                <a:lnTo>
                  <a:pt x="43901" y="72674"/>
                </a:lnTo>
                <a:lnTo>
                  <a:pt x="42166" y="81192"/>
                </a:lnTo>
                <a:lnTo>
                  <a:pt x="32251" y="120989"/>
                </a:lnTo>
                <a:lnTo>
                  <a:pt x="30431" y="131261"/>
                </a:lnTo>
                <a:lnTo>
                  <a:pt x="29216" y="141085"/>
                </a:lnTo>
                <a:lnTo>
                  <a:pt x="28407" y="150611"/>
                </a:lnTo>
                <a:lnTo>
                  <a:pt x="26875" y="160931"/>
                </a:lnTo>
                <a:lnTo>
                  <a:pt x="24862" y="171780"/>
                </a:lnTo>
                <a:lnTo>
                  <a:pt x="22528" y="182981"/>
                </a:lnTo>
                <a:lnTo>
                  <a:pt x="20971" y="193424"/>
                </a:lnTo>
                <a:lnTo>
                  <a:pt x="19934" y="203364"/>
                </a:lnTo>
                <a:lnTo>
                  <a:pt x="19242" y="212966"/>
                </a:lnTo>
                <a:lnTo>
                  <a:pt x="17789" y="225321"/>
                </a:lnTo>
                <a:lnTo>
                  <a:pt x="13528" y="254924"/>
                </a:lnTo>
                <a:lnTo>
                  <a:pt x="11003" y="267184"/>
                </a:lnTo>
                <a:lnTo>
                  <a:pt x="8328" y="277341"/>
                </a:lnTo>
                <a:lnTo>
                  <a:pt x="5551" y="286097"/>
                </a:lnTo>
                <a:lnTo>
                  <a:pt x="3701" y="295903"/>
                </a:lnTo>
                <a:lnTo>
                  <a:pt x="2467" y="306409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8" name="SMARTPenAnnotation246"/>
          <p:cNvSpPr/>
          <p:nvPr/>
        </p:nvSpPr>
        <p:spPr>
          <a:xfrm>
            <a:off x="6688336" y="4027289"/>
            <a:ext cx="53579" cy="392907"/>
          </a:xfrm>
          <a:custGeom>
            <a:avLst/>
            <a:gdLst/>
            <a:ahLst/>
            <a:cxnLst/>
            <a:rect l="0" t="0" r="0" b="0"/>
            <a:pathLst>
              <a:path w="53579" h="392907">
                <a:moveTo>
                  <a:pt x="53578" y="0"/>
                </a:moveTo>
                <a:lnTo>
                  <a:pt x="53578" y="84009"/>
                </a:lnTo>
                <a:lnTo>
                  <a:pt x="52586" y="98670"/>
                </a:lnTo>
                <a:lnTo>
                  <a:pt x="50932" y="112413"/>
                </a:lnTo>
                <a:lnTo>
                  <a:pt x="31218" y="231174"/>
                </a:lnTo>
                <a:lnTo>
                  <a:pt x="16415" y="316983"/>
                </a:lnTo>
                <a:lnTo>
                  <a:pt x="13921" y="334354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39" name="SMARTPenAnnotation247"/>
          <p:cNvSpPr/>
          <p:nvPr/>
        </p:nvSpPr>
        <p:spPr>
          <a:xfrm>
            <a:off x="6591760" y="4063008"/>
            <a:ext cx="301960" cy="115902"/>
          </a:xfrm>
          <a:custGeom>
            <a:avLst/>
            <a:gdLst/>
            <a:ahLst/>
            <a:cxnLst/>
            <a:rect l="0" t="0" r="0" b="0"/>
            <a:pathLst>
              <a:path w="301960" h="115902">
                <a:moveTo>
                  <a:pt x="42998" y="0"/>
                </a:moveTo>
                <a:lnTo>
                  <a:pt x="38257" y="9481"/>
                </a:lnTo>
                <a:lnTo>
                  <a:pt x="36862" y="13266"/>
                </a:lnTo>
                <a:lnTo>
                  <a:pt x="35930" y="16781"/>
                </a:lnTo>
                <a:lnTo>
                  <a:pt x="35309" y="20117"/>
                </a:lnTo>
                <a:lnTo>
                  <a:pt x="33904" y="23333"/>
                </a:lnTo>
                <a:lnTo>
                  <a:pt x="31974" y="26470"/>
                </a:lnTo>
                <a:lnTo>
                  <a:pt x="29696" y="29553"/>
                </a:lnTo>
                <a:lnTo>
                  <a:pt x="27185" y="33592"/>
                </a:lnTo>
                <a:lnTo>
                  <a:pt x="24518" y="38270"/>
                </a:lnTo>
                <a:lnTo>
                  <a:pt x="21749" y="43373"/>
                </a:lnTo>
                <a:lnTo>
                  <a:pt x="19902" y="47767"/>
                </a:lnTo>
                <a:lnTo>
                  <a:pt x="18671" y="51688"/>
                </a:lnTo>
                <a:lnTo>
                  <a:pt x="16311" y="61667"/>
                </a:lnTo>
                <a:lnTo>
                  <a:pt x="11955" y="79332"/>
                </a:lnTo>
                <a:lnTo>
                  <a:pt x="9404" y="86622"/>
                </a:lnTo>
                <a:lnTo>
                  <a:pt x="6711" y="92475"/>
                </a:lnTo>
                <a:lnTo>
                  <a:pt x="3924" y="97369"/>
                </a:lnTo>
                <a:lnTo>
                  <a:pt x="2066" y="101623"/>
                </a:lnTo>
                <a:lnTo>
                  <a:pt x="827" y="105452"/>
                </a:lnTo>
                <a:lnTo>
                  <a:pt x="0" y="108997"/>
                </a:lnTo>
                <a:lnTo>
                  <a:pt x="443" y="111360"/>
                </a:lnTo>
                <a:lnTo>
                  <a:pt x="1730" y="112935"/>
                </a:lnTo>
                <a:lnTo>
                  <a:pt x="6183" y="115463"/>
                </a:lnTo>
                <a:lnTo>
                  <a:pt x="12083" y="115809"/>
                </a:lnTo>
                <a:lnTo>
                  <a:pt x="16435" y="115901"/>
                </a:lnTo>
                <a:lnTo>
                  <a:pt x="25290" y="114971"/>
                </a:lnTo>
                <a:lnTo>
                  <a:pt x="51002" y="111291"/>
                </a:lnTo>
                <a:lnTo>
                  <a:pt x="79628" y="106348"/>
                </a:lnTo>
                <a:lnTo>
                  <a:pt x="94207" y="103640"/>
                </a:lnTo>
                <a:lnTo>
                  <a:pt x="106904" y="100844"/>
                </a:lnTo>
                <a:lnTo>
                  <a:pt x="118344" y="97986"/>
                </a:lnTo>
                <a:lnTo>
                  <a:pt x="128947" y="95090"/>
                </a:lnTo>
                <a:lnTo>
                  <a:pt x="138993" y="93159"/>
                </a:lnTo>
                <a:lnTo>
                  <a:pt x="148666" y="91872"/>
                </a:lnTo>
                <a:lnTo>
                  <a:pt x="158092" y="91013"/>
                </a:lnTo>
                <a:lnTo>
                  <a:pt x="209281" y="85065"/>
                </a:lnTo>
                <a:lnTo>
                  <a:pt x="246878" y="79809"/>
                </a:lnTo>
                <a:lnTo>
                  <a:pt x="301959" y="714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86750" cy="588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6207746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77983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28"/>
          <p:cNvSpPr/>
          <p:nvPr/>
        </p:nvSpPr>
        <p:spPr>
          <a:xfrm>
            <a:off x="991195" y="392013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129"/>
          <p:cNvSpPr/>
          <p:nvPr/>
        </p:nvSpPr>
        <p:spPr>
          <a:xfrm>
            <a:off x="2964670" y="2473523"/>
            <a:ext cx="35706" cy="303611"/>
          </a:xfrm>
          <a:custGeom>
            <a:avLst/>
            <a:gdLst/>
            <a:ahLst/>
            <a:cxnLst/>
            <a:rect l="0" t="0" r="0" b="0"/>
            <a:pathLst>
              <a:path w="35706" h="303611">
                <a:moveTo>
                  <a:pt x="35705" y="0"/>
                </a:moveTo>
                <a:lnTo>
                  <a:pt x="30965" y="14222"/>
                </a:lnTo>
                <a:lnTo>
                  <a:pt x="29568" y="22380"/>
                </a:lnTo>
                <a:lnTo>
                  <a:pt x="28637" y="31787"/>
                </a:lnTo>
                <a:lnTo>
                  <a:pt x="28017" y="42028"/>
                </a:lnTo>
                <a:lnTo>
                  <a:pt x="26611" y="53815"/>
                </a:lnTo>
                <a:lnTo>
                  <a:pt x="24681" y="66635"/>
                </a:lnTo>
                <a:lnTo>
                  <a:pt x="11617" y="143603"/>
                </a:lnTo>
                <a:lnTo>
                  <a:pt x="5817" y="174618"/>
                </a:lnTo>
                <a:lnTo>
                  <a:pt x="3873" y="186858"/>
                </a:lnTo>
                <a:lnTo>
                  <a:pt x="2578" y="197002"/>
                </a:lnTo>
                <a:lnTo>
                  <a:pt x="1714" y="205749"/>
                </a:lnTo>
                <a:lnTo>
                  <a:pt x="1138" y="213564"/>
                </a:lnTo>
                <a:lnTo>
                  <a:pt x="754" y="220759"/>
                </a:lnTo>
                <a:lnTo>
                  <a:pt x="498" y="227540"/>
                </a:lnTo>
                <a:lnTo>
                  <a:pt x="0" y="299809"/>
                </a:lnTo>
                <a:lnTo>
                  <a:pt x="988" y="301076"/>
                </a:lnTo>
                <a:lnTo>
                  <a:pt x="2638" y="301921"/>
                </a:lnTo>
                <a:lnTo>
                  <a:pt x="8916" y="3036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130"/>
          <p:cNvSpPr/>
          <p:nvPr/>
        </p:nvSpPr>
        <p:spPr>
          <a:xfrm>
            <a:off x="642938" y="2786264"/>
            <a:ext cx="283450" cy="292666"/>
          </a:xfrm>
          <a:custGeom>
            <a:avLst/>
            <a:gdLst/>
            <a:ahLst/>
            <a:cxnLst/>
            <a:rect l="0" t="0" r="0" b="0"/>
            <a:pathLst>
              <a:path w="283450" h="292666">
                <a:moveTo>
                  <a:pt x="151804" y="71236"/>
                </a:moveTo>
                <a:lnTo>
                  <a:pt x="142323" y="75977"/>
                </a:lnTo>
                <a:lnTo>
                  <a:pt x="137546" y="79357"/>
                </a:lnTo>
                <a:lnTo>
                  <a:pt x="132377" y="83596"/>
                </a:lnTo>
                <a:lnTo>
                  <a:pt x="122334" y="92604"/>
                </a:lnTo>
                <a:lnTo>
                  <a:pt x="114563" y="99915"/>
                </a:lnTo>
                <a:lnTo>
                  <a:pt x="49116" y="165004"/>
                </a:lnTo>
                <a:lnTo>
                  <a:pt x="42666" y="172443"/>
                </a:lnTo>
                <a:lnTo>
                  <a:pt x="36381" y="180379"/>
                </a:lnTo>
                <a:lnTo>
                  <a:pt x="30207" y="188647"/>
                </a:lnTo>
                <a:lnTo>
                  <a:pt x="25099" y="197135"/>
                </a:lnTo>
                <a:lnTo>
                  <a:pt x="20701" y="205770"/>
                </a:lnTo>
                <a:lnTo>
                  <a:pt x="16777" y="214504"/>
                </a:lnTo>
                <a:lnTo>
                  <a:pt x="14161" y="222310"/>
                </a:lnTo>
                <a:lnTo>
                  <a:pt x="12417" y="229499"/>
                </a:lnTo>
                <a:lnTo>
                  <a:pt x="11255" y="236276"/>
                </a:lnTo>
                <a:lnTo>
                  <a:pt x="10479" y="242778"/>
                </a:lnTo>
                <a:lnTo>
                  <a:pt x="9963" y="249097"/>
                </a:lnTo>
                <a:lnTo>
                  <a:pt x="9618" y="255295"/>
                </a:lnTo>
                <a:lnTo>
                  <a:pt x="10381" y="260418"/>
                </a:lnTo>
                <a:lnTo>
                  <a:pt x="13874" y="268757"/>
                </a:lnTo>
                <a:lnTo>
                  <a:pt x="18733" y="275770"/>
                </a:lnTo>
                <a:lnTo>
                  <a:pt x="21419" y="279030"/>
                </a:lnTo>
                <a:lnTo>
                  <a:pt x="29694" y="285297"/>
                </a:lnTo>
                <a:lnTo>
                  <a:pt x="34678" y="288358"/>
                </a:lnTo>
                <a:lnTo>
                  <a:pt x="39986" y="290398"/>
                </a:lnTo>
                <a:lnTo>
                  <a:pt x="45509" y="291758"/>
                </a:lnTo>
                <a:lnTo>
                  <a:pt x="51175" y="292665"/>
                </a:lnTo>
                <a:lnTo>
                  <a:pt x="57929" y="292277"/>
                </a:lnTo>
                <a:lnTo>
                  <a:pt x="65408" y="291026"/>
                </a:lnTo>
                <a:lnTo>
                  <a:pt x="73371" y="289200"/>
                </a:lnTo>
                <a:lnTo>
                  <a:pt x="81656" y="286991"/>
                </a:lnTo>
                <a:lnTo>
                  <a:pt x="98799" y="281890"/>
                </a:lnTo>
                <a:lnTo>
                  <a:pt x="125185" y="273440"/>
                </a:lnTo>
                <a:lnTo>
                  <a:pt x="134058" y="269539"/>
                </a:lnTo>
                <a:lnTo>
                  <a:pt x="142950" y="264954"/>
                </a:lnTo>
                <a:lnTo>
                  <a:pt x="151855" y="259912"/>
                </a:lnTo>
                <a:lnTo>
                  <a:pt x="160767" y="254567"/>
                </a:lnTo>
                <a:lnTo>
                  <a:pt x="178608" y="243336"/>
                </a:lnTo>
                <a:lnTo>
                  <a:pt x="205387" y="225857"/>
                </a:lnTo>
                <a:lnTo>
                  <a:pt x="213323" y="218965"/>
                </a:lnTo>
                <a:lnTo>
                  <a:pt x="220598" y="211394"/>
                </a:lnTo>
                <a:lnTo>
                  <a:pt x="227432" y="203370"/>
                </a:lnTo>
                <a:lnTo>
                  <a:pt x="233973" y="195044"/>
                </a:lnTo>
                <a:lnTo>
                  <a:pt x="240318" y="186517"/>
                </a:lnTo>
                <a:lnTo>
                  <a:pt x="252659" y="169105"/>
                </a:lnTo>
                <a:lnTo>
                  <a:pt x="264759" y="151444"/>
                </a:lnTo>
                <a:lnTo>
                  <a:pt x="269771" y="142567"/>
                </a:lnTo>
                <a:lnTo>
                  <a:pt x="274105" y="133673"/>
                </a:lnTo>
                <a:lnTo>
                  <a:pt x="277987" y="124767"/>
                </a:lnTo>
                <a:lnTo>
                  <a:pt x="280574" y="115853"/>
                </a:lnTo>
                <a:lnTo>
                  <a:pt x="282299" y="106934"/>
                </a:lnTo>
                <a:lnTo>
                  <a:pt x="283449" y="98011"/>
                </a:lnTo>
                <a:lnTo>
                  <a:pt x="283224" y="90078"/>
                </a:lnTo>
                <a:lnTo>
                  <a:pt x="282081" y="82805"/>
                </a:lnTo>
                <a:lnTo>
                  <a:pt x="280328" y="75973"/>
                </a:lnTo>
                <a:lnTo>
                  <a:pt x="277174" y="69432"/>
                </a:lnTo>
                <a:lnTo>
                  <a:pt x="273087" y="63088"/>
                </a:lnTo>
                <a:lnTo>
                  <a:pt x="268378" y="56875"/>
                </a:lnTo>
                <a:lnTo>
                  <a:pt x="263255" y="50748"/>
                </a:lnTo>
                <a:lnTo>
                  <a:pt x="257854" y="44679"/>
                </a:lnTo>
                <a:lnTo>
                  <a:pt x="252270" y="38648"/>
                </a:lnTo>
                <a:lnTo>
                  <a:pt x="245570" y="32644"/>
                </a:lnTo>
                <a:lnTo>
                  <a:pt x="238128" y="26656"/>
                </a:lnTo>
                <a:lnTo>
                  <a:pt x="230189" y="20680"/>
                </a:lnTo>
                <a:lnTo>
                  <a:pt x="220928" y="15704"/>
                </a:lnTo>
                <a:lnTo>
                  <a:pt x="210785" y="11394"/>
                </a:lnTo>
                <a:lnTo>
                  <a:pt x="200055" y="7529"/>
                </a:lnTo>
                <a:lnTo>
                  <a:pt x="188932" y="4952"/>
                </a:lnTo>
                <a:lnTo>
                  <a:pt x="177548" y="3234"/>
                </a:lnTo>
                <a:lnTo>
                  <a:pt x="165990" y="2089"/>
                </a:lnTo>
                <a:lnTo>
                  <a:pt x="154316" y="1326"/>
                </a:lnTo>
                <a:lnTo>
                  <a:pt x="142565" y="817"/>
                </a:lnTo>
                <a:lnTo>
                  <a:pt x="118924" y="251"/>
                </a:lnTo>
                <a:lnTo>
                  <a:pt x="95188" y="0"/>
                </a:lnTo>
                <a:lnTo>
                  <a:pt x="83303" y="925"/>
                </a:lnTo>
                <a:lnTo>
                  <a:pt x="71410" y="2534"/>
                </a:lnTo>
                <a:lnTo>
                  <a:pt x="59513" y="4598"/>
                </a:lnTo>
                <a:lnTo>
                  <a:pt x="49597" y="5975"/>
                </a:lnTo>
                <a:lnTo>
                  <a:pt x="41002" y="6893"/>
                </a:lnTo>
                <a:lnTo>
                  <a:pt x="0" y="1765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131"/>
          <p:cNvSpPr/>
          <p:nvPr/>
        </p:nvSpPr>
        <p:spPr>
          <a:xfrm>
            <a:off x="642954" y="3580805"/>
            <a:ext cx="214128" cy="186085"/>
          </a:xfrm>
          <a:custGeom>
            <a:avLst/>
            <a:gdLst/>
            <a:ahLst/>
            <a:cxnLst/>
            <a:rect l="0" t="0" r="0" b="0"/>
            <a:pathLst>
              <a:path w="214128" h="186085">
                <a:moveTo>
                  <a:pt x="71421" y="26789"/>
                </a:moveTo>
                <a:lnTo>
                  <a:pt x="61940" y="36270"/>
                </a:lnTo>
                <a:lnTo>
                  <a:pt x="58155" y="42039"/>
                </a:lnTo>
                <a:lnTo>
                  <a:pt x="54640" y="48862"/>
                </a:lnTo>
                <a:lnTo>
                  <a:pt x="48088" y="63388"/>
                </a:lnTo>
                <a:lnTo>
                  <a:pt x="38821" y="82723"/>
                </a:lnTo>
                <a:lnTo>
                  <a:pt x="32789" y="94974"/>
                </a:lnTo>
                <a:lnTo>
                  <a:pt x="30783" y="101019"/>
                </a:lnTo>
                <a:lnTo>
                  <a:pt x="29446" y="107033"/>
                </a:lnTo>
                <a:lnTo>
                  <a:pt x="28555" y="113028"/>
                </a:lnTo>
                <a:lnTo>
                  <a:pt x="28953" y="118016"/>
                </a:lnTo>
                <a:lnTo>
                  <a:pt x="30211" y="122333"/>
                </a:lnTo>
                <a:lnTo>
                  <a:pt x="34254" y="130768"/>
                </a:lnTo>
                <a:lnTo>
                  <a:pt x="39358" y="141132"/>
                </a:lnTo>
                <a:lnTo>
                  <a:pt x="43100" y="146674"/>
                </a:lnTo>
                <a:lnTo>
                  <a:pt x="47580" y="152353"/>
                </a:lnTo>
                <a:lnTo>
                  <a:pt x="52550" y="158123"/>
                </a:lnTo>
                <a:lnTo>
                  <a:pt x="57848" y="162962"/>
                </a:lnTo>
                <a:lnTo>
                  <a:pt x="63365" y="167181"/>
                </a:lnTo>
                <a:lnTo>
                  <a:pt x="69027" y="170985"/>
                </a:lnTo>
                <a:lnTo>
                  <a:pt x="74786" y="173521"/>
                </a:lnTo>
                <a:lnTo>
                  <a:pt x="80609" y="175212"/>
                </a:lnTo>
                <a:lnTo>
                  <a:pt x="86476" y="176339"/>
                </a:lnTo>
                <a:lnTo>
                  <a:pt x="93364" y="178083"/>
                </a:lnTo>
                <a:lnTo>
                  <a:pt x="100933" y="180237"/>
                </a:lnTo>
                <a:lnTo>
                  <a:pt x="108955" y="182666"/>
                </a:lnTo>
                <a:lnTo>
                  <a:pt x="116287" y="184285"/>
                </a:lnTo>
                <a:lnTo>
                  <a:pt x="123160" y="185364"/>
                </a:lnTo>
                <a:lnTo>
                  <a:pt x="129726" y="186084"/>
                </a:lnTo>
                <a:lnTo>
                  <a:pt x="136088" y="185571"/>
                </a:lnTo>
                <a:lnTo>
                  <a:pt x="142314" y="184238"/>
                </a:lnTo>
                <a:lnTo>
                  <a:pt x="148448" y="182356"/>
                </a:lnTo>
                <a:lnTo>
                  <a:pt x="154523" y="181102"/>
                </a:lnTo>
                <a:lnTo>
                  <a:pt x="160556" y="180266"/>
                </a:lnTo>
                <a:lnTo>
                  <a:pt x="166563" y="179708"/>
                </a:lnTo>
                <a:lnTo>
                  <a:pt x="172552" y="178345"/>
                </a:lnTo>
                <a:lnTo>
                  <a:pt x="178529" y="176443"/>
                </a:lnTo>
                <a:lnTo>
                  <a:pt x="184498" y="174183"/>
                </a:lnTo>
                <a:lnTo>
                  <a:pt x="189470" y="171685"/>
                </a:lnTo>
                <a:lnTo>
                  <a:pt x="193777" y="169027"/>
                </a:lnTo>
                <a:lnTo>
                  <a:pt x="197640" y="166262"/>
                </a:lnTo>
                <a:lnTo>
                  <a:pt x="201208" y="162436"/>
                </a:lnTo>
                <a:lnTo>
                  <a:pt x="204578" y="157899"/>
                </a:lnTo>
                <a:lnTo>
                  <a:pt x="207817" y="152892"/>
                </a:lnTo>
                <a:lnTo>
                  <a:pt x="209977" y="148560"/>
                </a:lnTo>
                <a:lnTo>
                  <a:pt x="211417" y="144681"/>
                </a:lnTo>
                <a:lnTo>
                  <a:pt x="212376" y="141102"/>
                </a:lnTo>
                <a:lnTo>
                  <a:pt x="213016" y="136732"/>
                </a:lnTo>
                <a:lnTo>
                  <a:pt x="213443" y="131834"/>
                </a:lnTo>
                <a:lnTo>
                  <a:pt x="213727" y="126585"/>
                </a:lnTo>
                <a:lnTo>
                  <a:pt x="214043" y="112815"/>
                </a:lnTo>
                <a:lnTo>
                  <a:pt x="214127" y="104975"/>
                </a:lnTo>
                <a:lnTo>
                  <a:pt x="213192" y="98757"/>
                </a:lnTo>
                <a:lnTo>
                  <a:pt x="211575" y="93619"/>
                </a:lnTo>
                <a:lnTo>
                  <a:pt x="207134" y="84272"/>
                </a:lnTo>
                <a:lnTo>
                  <a:pt x="201852" y="73504"/>
                </a:lnTo>
                <a:lnTo>
                  <a:pt x="198063" y="68846"/>
                </a:lnTo>
                <a:lnTo>
                  <a:pt x="193552" y="64749"/>
                </a:lnTo>
                <a:lnTo>
                  <a:pt x="188560" y="61025"/>
                </a:lnTo>
                <a:lnTo>
                  <a:pt x="183248" y="56559"/>
                </a:lnTo>
                <a:lnTo>
                  <a:pt x="177723" y="51596"/>
                </a:lnTo>
                <a:lnTo>
                  <a:pt x="172054" y="46303"/>
                </a:lnTo>
                <a:lnTo>
                  <a:pt x="166291" y="41783"/>
                </a:lnTo>
                <a:lnTo>
                  <a:pt x="160465" y="37777"/>
                </a:lnTo>
                <a:lnTo>
                  <a:pt x="154596" y="34114"/>
                </a:lnTo>
                <a:lnTo>
                  <a:pt x="147707" y="30680"/>
                </a:lnTo>
                <a:lnTo>
                  <a:pt x="140138" y="27399"/>
                </a:lnTo>
                <a:lnTo>
                  <a:pt x="132115" y="24219"/>
                </a:lnTo>
                <a:lnTo>
                  <a:pt x="123790" y="22099"/>
                </a:lnTo>
                <a:lnTo>
                  <a:pt x="115263" y="20686"/>
                </a:lnTo>
                <a:lnTo>
                  <a:pt x="106602" y="19743"/>
                </a:lnTo>
                <a:lnTo>
                  <a:pt x="98844" y="18123"/>
                </a:lnTo>
                <a:lnTo>
                  <a:pt x="91687" y="16051"/>
                </a:lnTo>
                <a:lnTo>
                  <a:pt x="84932" y="13677"/>
                </a:lnTo>
                <a:lnTo>
                  <a:pt x="78444" y="12094"/>
                </a:lnTo>
                <a:lnTo>
                  <a:pt x="72134" y="11039"/>
                </a:lnTo>
                <a:lnTo>
                  <a:pt x="65943" y="10336"/>
                </a:lnTo>
                <a:lnTo>
                  <a:pt x="57847" y="9867"/>
                </a:lnTo>
                <a:lnTo>
                  <a:pt x="38269" y="9346"/>
                </a:lnTo>
                <a:lnTo>
                  <a:pt x="30468" y="10199"/>
                </a:lnTo>
                <a:lnTo>
                  <a:pt x="24275" y="11761"/>
                </a:lnTo>
                <a:lnTo>
                  <a:pt x="19154" y="13793"/>
                </a:lnTo>
                <a:lnTo>
                  <a:pt x="14749" y="15148"/>
                </a:lnTo>
                <a:lnTo>
                  <a:pt x="10819" y="16052"/>
                </a:lnTo>
                <a:lnTo>
                  <a:pt x="7207" y="16654"/>
                </a:lnTo>
                <a:lnTo>
                  <a:pt x="4799" y="18048"/>
                </a:lnTo>
                <a:lnTo>
                  <a:pt x="3194" y="19970"/>
                </a:lnTo>
                <a:lnTo>
                  <a:pt x="618" y="25442"/>
                </a:lnTo>
                <a:lnTo>
                  <a:pt x="406" y="24899"/>
                </a:lnTo>
                <a:lnTo>
                  <a:pt x="109" y="19393"/>
                </a:lnTo>
                <a:lnTo>
                  <a:pt x="0" y="10503"/>
                </a:lnTo>
                <a:lnTo>
                  <a:pt x="987" y="9979"/>
                </a:lnTo>
                <a:lnTo>
                  <a:pt x="2637" y="9629"/>
                </a:lnTo>
                <a:lnTo>
                  <a:pt x="891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132"/>
          <p:cNvSpPr/>
          <p:nvPr/>
        </p:nvSpPr>
        <p:spPr>
          <a:xfrm>
            <a:off x="3018808" y="3080742"/>
            <a:ext cx="177448" cy="203605"/>
          </a:xfrm>
          <a:custGeom>
            <a:avLst/>
            <a:gdLst/>
            <a:ahLst/>
            <a:cxnLst/>
            <a:rect l="0" t="0" r="0" b="0"/>
            <a:pathLst>
              <a:path w="177448" h="203605">
                <a:moveTo>
                  <a:pt x="79794" y="35719"/>
                </a:moveTo>
                <a:lnTo>
                  <a:pt x="75053" y="49940"/>
                </a:lnTo>
                <a:lnTo>
                  <a:pt x="72664" y="55122"/>
                </a:lnTo>
                <a:lnTo>
                  <a:pt x="70080" y="59568"/>
                </a:lnTo>
                <a:lnTo>
                  <a:pt x="67364" y="63525"/>
                </a:lnTo>
                <a:lnTo>
                  <a:pt x="42612" y="97399"/>
                </a:lnTo>
                <a:lnTo>
                  <a:pt x="29865" y="115718"/>
                </a:lnTo>
                <a:lnTo>
                  <a:pt x="24679" y="123778"/>
                </a:lnTo>
                <a:lnTo>
                  <a:pt x="20231" y="131136"/>
                </a:lnTo>
                <a:lnTo>
                  <a:pt x="16273" y="138026"/>
                </a:lnTo>
                <a:lnTo>
                  <a:pt x="9229" y="150972"/>
                </a:lnTo>
                <a:lnTo>
                  <a:pt x="5961" y="157203"/>
                </a:lnTo>
                <a:lnTo>
                  <a:pt x="3783" y="162349"/>
                </a:lnTo>
                <a:lnTo>
                  <a:pt x="2331" y="166772"/>
                </a:lnTo>
                <a:lnTo>
                  <a:pt x="1362" y="170712"/>
                </a:lnTo>
                <a:lnTo>
                  <a:pt x="717" y="174332"/>
                </a:lnTo>
                <a:lnTo>
                  <a:pt x="287" y="177737"/>
                </a:lnTo>
                <a:lnTo>
                  <a:pt x="0" y="180999"/>
                </a:lnTo>
                <a:lnTo>
                  <a:pt x="801" y="184166"/>
                </a:lnTo>
                <a:lnTo>
                  <a:pt x="4337" y="190331"/>
                </a:lnTo>
                <a:lnTo>
                  <a:pt x="6570" y="196378"/>
                </a:lnTo>
                <a:lnTo>
                  <a:pt x="7165" y="199380"/>
                </a:lnTo>
                <a:lnTo>
                  <a:pt x="8554" y="201381"/>
                </a:lnTo>
                <a:lnTo>
                  <a:pt x="10472" y="202715"/>
                </a:lnTo>
                <a:lnTo>
                  <a:pt x="12744" y="203604"/>
                </a:lnTo>
                <a:lnTo>
                  <a:pt x="15250" y="203205"/>
                </a:lnTo>
                <a:lnTo>
                  <a:pt x="20681" y="200115"/>
                </a:lnTo>
                <a:lnTo>
                  <a:pt x="24510" y="197902"/>
                </a:lnTo>
                <a:lnTo>
                  <a:pt x="34056" y="192798"/>
                </a:lnTo>
                <a:lnTo>
                  <a:pt x="39380" y="191040"/>
                </a:lnTo>
                <a:lnTo>
                  <a:pt x="44914" y="189868"/>
                </a:lnTo>
                <a:lnTo>
                  <a:pt x="50587" y="189086"/>
                </a:lnTo>
                <a:lnTo>
                  <a:pt x="58338" y="185589"/>
                </a:lnTo>
                <a:lnTo>
                  <a:pt x="67474" y="180281"/>
                </a:lnTo>
                <a:lnTo>
                  <a:pt x="105913" y="155115"/>
                </a:lnTo>
                <a:lnTo>
                  <a:pt x="114074" y="149051"/>
                </a:lnTo>
                <a:lnTo>
                  <a:pt x="121499" y="143023"/>
                </a:lnTo>
                <a:lnTo>
                  <a:pt x="128433" y="137021"/>
                </a:lnTo>
                <a:lnTo>
                  <a:pt x="135040" y="131034"/>
                </a:lnTo>
                <a:lnTo>
                  <a:pt x="147673" y="119092"/>
                </a:lnTo>
                <a:lnTo>
                  <a:pt x="152828" y="113129"/>
                </a:lnTo>
                <a:lnTo>
                  <a:pt x="157256" y="107170"/>
                </a:lnTo>
                <a:lnTo>
                  <a:pt x="161201" y="101212"/>
                </a:lnTo>
                <a:lnTo>
                  <a:pt x="164823" y="96248"/>
                </a:lnTo>
                <a:lnTo>
                  <a:pt x="168230" y="91947"/>
                </a:lnTo>
                <a:lnTo>
                  <a:pt x="171493" y="88087"/>
                </a:lnTo>
                <a:lnTo>
                  <a:pt x="173669" y="83530"/>
                </a:lnTo>
                <a:lnTo>
                  <a:pt x="175120" y="78507"/>
                </a:lnTo>
                <a:lnTo>
                  <a:pt x="176086" y="73174"/>
                </a:lnTo>
                <a:lnTo>
                  <a:pt x="176731" y="67634"/>
                </a:lnTo>
                <a:lnTo>
                  <a:pt x="177161" y="61957"/>
                </a:lnTo>
                <a:lnTo>
                  <a:pt x="177447" y="56187"/>
                </a:lnTo>
                <a:lnTo>
                  <a:pt x="176646" y="50357"/>
                </a:lnTo>
                <a:lnTo>
                  <a:pt x="175120" y="44485"/>
                </a:lnTo>
                <a:lnTo>
                  <a:pt x="173110" y="38587"/>
                </a:lnTo>
                <a:lnTo>
                  <a:pt x="170778" y="33662"/>
                </a:lnTo>
                <a:lnTo>
                  <a:pt x="168231" y="29387"/>
                </a:lnTo>
                <a:lnTo>
                  <a:pt x="165541" y="25544"/>
                </a:lnTo>
                <a:lnTo>
                  <a:pt x="161763" y="21991"/>
                </a:lnTo>
                <a:lnTo>
                  <a:pt x="157260" y="18629"/>
                </a:lnTo>
                <a:lnTo>
                  <a:pt x="152274" y="15396"/>
                </a:lnTo>
                <a:lnTo>
                  <a:pt x="146965" y="12248"/>
                </a:lnTo>
                <a:lnTo>
                  <a:pt x="141442" y="9158"/>
                </a:lnTo>
                <a:lnTo>
                  <a:pt x="135776" y="6105"/>
                </a:lnTo>
                <a:lnTo>
                  <a:pt x="131006" y="4070"/>
                </a:lnTo>
                <a:lnTo>
                  <a:pt x="126833" y="2714"/>
                </a:lnTo>
                <a:lnTo>
                  <a:pt x="11551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133"/>
          <p:cNvSpPr/>
          <p:nvPr/>
        </p:nvSpPr>
        <p:spPr>
          <a:xfrm>
            <a:off x="2929523" y="3482578"/>
            <a:ext cx="194065" cy="151650"/>
          </a:xfrm>
          <a:custGeom>
            <a:avLst/>
            <a:gdLst/>
            <a:ahLst/>
            <a:cxnLst/>
            <a:rect l="0" t="0" r="0" b="0"/>
            <a:pathLst>
              <a:path w="194065" h="151650">
                <a:moveTo>
                  <a:pt x="26204" y="44649"/>
                </a:moveTo>
                <a:lnTo>
                  <a:pt x="16723" y="54129"/>
                </a:lnTo>
                <a:lnTo>
                  <a:pt x="12938" y="59899"/>
                </a:lnTo>
                <a:lnTo>
                  <a:pt x="9422" y="66722"/>
                </a:lnTo>
                <a:lnTo>
                  <a:pt x="6086" y="74247"/>
                </a:lnTo>
                <a:lnTo>
                  <a:pt x="3862" y="80256"/>
                </a:lnTo>
                <a:lnTo>
                  <a:pt x="2380" y="85254"/>
                </a:lnTo>
                <a:lnTo>
                  <a:pt x="1391" y="89578"/>
                </a:lnTo>
                <a:lnTo>
                  <a:pt x="733" y="94446"/>
                </a:lnTo>
                <a:lnTo>
                  <a:pt x="293" y="99675"/>
                </a:lnTo>
                <a:lnTo>
                  <a:pt x="0" y="105145"/>
                </a:lnTo>
                <a:lnTo>
                  <a:pt x="797" y="109785"/>
                </a:lnTo>
                <a:lnTo>
                  <a:pt x="2321" y="113870"/>
                </a:lnTo>
                <a:lnTo>
                  <a:pt x="4329" y="117585"/>
                </a:lnTo>
                <a:lnTo>
                  <a:pt x="6659" y="121054"/>
                </a:lnTo>
                <a:lnTo>
                  <a:pt x="9205" y="124359"/>
                </a:lnTo>
                <a:lnTo>
                  <a:pt x="11895" y="127555"/>
                </a:lnTo>
                <a:lnTo>
                  <a:pt x="14680" y="130677"/>
                </a:lnTo>
                <a:lnTo>
                  <a:pt x="20421" y="136793"/>
                </a:lnTo>
                <a:lnTo>
                  <a:pt x="24333" y="139812"/>
                </a:lnTo>
                <a:lnTo>
                  <a:pt x="28925" y="142818"/>
                </a:lnTo>
                <a:lnTo>
                  <a:pt x="33971" y="145813"/>
                </a:lnTo>
                <a:lnTo>
                  <a:pt x="40312" y="147810"/>
                </a:lnTo>
                <a:lnTo>
                  <a:pt x="47515" y="149142"/>
                </a:lnTo>
                <a:lnTo>
                  <a:pt x="55294" y="150029"/>
                </a:lnTo>
                <a:lnTo>
                  <a:pt x="62464" y="150621"/>
                </a:lnTo>
                <a:lnTo>
                  <a:pt x="69229" y="151016"/>
                </a:lnTo>
                <a:lnTo>
                  <a:pt x="75723" y="151279"/>
                </a:lnTo>
                <a:lnTo>
                  <a:pt x="90876" y="151571"/>
                </a:lnTo>
                <a:lnTo>
                  <a:pt x="99084" y="151649"/>
                </a:lnTo>
                <a:lnTo>
                  <a:pt x="107533" y="150709"/>
                </a:lnTo>
                <a:lnTo>
                  <a:pt x="116142" y="149090"/>
                </a:lnTo>
                <a:lnTo>
                  <a:pt x="124858" y="147018"/>
                </a:lnTo>
                <a:lnTo>
                  <a:pt x="131661" y="144645"/>
                </a:lnTo>
                <a:lnTo>
                  <a:pt x="137188" y="142071"/>
                </a:lnTo>
                <a:lnTo>
                  <a:pt x="141865" y="139362"/>
                </a:lnTo>
                <a:lnTo>
                  <a:pt x="152353" y="133707"/>
                </a:lnTo>
                <a:lnTo>
                  <a:pt x="157928" y="130810"/>
                </a:lnTo>
                <a:lnTo>
                  <a:pt x="162637" y="127887"/>
                </a:lnTo>
                <a:lnTo>
                  <a:pt x="166769" y="124945"/>
                </a:lnTo>
                <a:lnTo>
                  <a:pt x="170515" y="121992"/>
                </a:lnTo>
                <a:lnTo>
                  <a:pt x="174005" y="118039"/>
                </a:lnTo>
                <a:lnTo>
                  <a:pt x="177324" y="113419"/>
                </a:lnTo>
                <a:lnTo>
                  <a:pt x="180529" y="108355"/>
                </a:lnTo>
                <a:lnTo>
                  <a:pt x="183658" y="102995"/>
                </a:lnTo>
                <a:lnTo>
                  <a:pt x="186735" y="97437"/>
                </a:lnTo>
                <a:lnTo>
                  <a:pt x="189779" y="91746"/>
                </a:lnTo>
                <a:lnTo>
                  <a:pt x="191809" y="86961"/>
                </a:lnTo>
                <a:lnTo>
                  <a:pt x="193162" y="82779"/>
                </a:lnTo>
                <a:lnTo>
                  <a:pt x="194064" y="78998"/>
                </a:lnTo>
                <a:lnTo>
                  <a:pt x="193673" y="74494"/>
                </a:lnTo>
                <a:lnTo>
                  <a:pt x="192420" y="69506"/>
                </a:lnTo>
                <a:lnTo>
                  <a:pt x="190593" y="64197"/>
                </a:lnTo>
                <a:lnTo>
                  <a:pt x="188382" y="58673"/>
                </a:lnTo>
                <a:lnTo>
                  <a:pt x="185916" y="53006"/>
                </a:lnTo>
                <a:lnTo>
                  <a:pt x="183281" y="47244"/>
                </a:lnTo>
                <a:lnTo>
                  <a:pt x="180531" y="42410"/>
                </a:lnTo>
                <a:lnTo>
                  <a:pt x="177706" y="38195"/>
                </a:lnTo>
                <a:lnTo>
                  <a:pt x="174830" y="34393"/>
                </a:lnTo>
                <a:lnTo>
                  <a:pt x="170929" y="30866"/>
                </a:lnTo>
                <a:lnTo>
                  <a:pt x="166343" y="27523"/>
                </a:lnTo>
                <a:lnTo>
                  <a:pt x="161302" y="24302"/>
                </a:lnTo>
                <a:lnTo>
                  <a:pt x="156949" y="21162"/>
                </a:lnTo>
                <a:lnTo>
                  <a:pt x="153055" y="18077"/>
                </a:lnTo>
                <a:lnTo>
                  <a:pt x="149466" y="15028"/>
                </a:lnTo>
                <a:lnTo>
                  <a:pt x="144097" y="12003"/>
                </a:lnTo>
                <a:lnTo>
                  <a:pt x="137542" y="8995"/>
                </a:lnTo>
                <a:lnTo>
                  <a:pt x="130195" y="5996"/>
                </a:lnTo>
                <a:lnTo>
                  <a:pt x="124305" y="3998"/>
                </a:lnTo>
                <a:lnTo>
                  <a:pt x="119385" y="2665"/>
                </a:lnTo>
                <a:lnTo>
                  <a:pt x="115114" y="1777"/>
                </a:lnTo>
                <a:lnTo>
                  <a:pt x="111274" y="1185"/>
                </a:lnTo>
                <a:lnTo>
                  <a:pt x="107722" y="790"/>
                </a:lnTo>
                <a:lnTo>
                  <a:pt x="9764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134"/>
          <p:cNvSpPr/>
          <p:nvPr/>
        </p:nvSpPr>
        <p:spPr>
          <a:xfrm>
            <a:off x="2931092" y="3866555"/>
            <a:ext cx="131634" cy="231981"/>
          </a:xfrm>
          <a:custGeom>
            <a:avLst/>
            <a:gdLst/>
            <a:ahLst/>
            <a:cxnLst/>
            <a:rect l="0" t="0" r="0" b="0"/>
            <a:pathLst>
              <a:path w="131634" h="231981">
                <a:moveTo>
                  <a:pt x="69283" y="26789"/>
                </a:moveTo>
                <a:lnTo>
                  <a:pt x="64543" y="31530"/>
                </a:lnTo>
                <a:lnTo>
                  <a:pt x="62154" y="35903"/>
                </a:lnTo>
                <a:lnTo>
                  <a:pt x="59569" y="41794"/>
                </a:lnTo>
                <a:lnTo>
                  <a:pt x="53032" y="58416"/>
                </a:lnTo>
                <a:lnTo>
                  <a:pt x="50512" y="62756"/>
                </a:lnTo>
                <a:lnTo>
                  <a:pt x="42420" y="75517"/>
                </a:lnTo>
                <a:lnTo>
                  <a:pt x="38475" y="83086"/>
                </a:lnTo>
                <a:lnTo>
                  <a:pt x="34854" y="91110"/>
                </a:lnTo>
                <a:lnTo>
                  <a:pt x="12715" y="145466"/>
                </a:lnTo>
                <a:lnTo>
                  <a:pt x="5115" y="162547"/>
                </a:lnTo>
                <a:lnTo>
                  <a:pt x="2692" y="169880"/>
                </a:lnTo>
                <a:lnTo>
                  <a:pt x="1077" y="176753"/>
                </a:lnTo>
                <a:lnTo>
                  <a:pt x="0" y="183320"/>
                </a:lnTo>
                <a:lnTo>
                  <a:pt x="274" y="188689"/>
                </a:lnTo>
                <a:lnTo>
                  <a:pt x="1449" y="193262"/>
                </a:lnTo>
                <a:lnTo>
                  <a:pt x="3224" y="197302"/>
                </a:lnTo>
                <a:lnTo>
                  <a:pt x="7843" y="207082"/>
                </a:lnTo>
                <a:lnTo>
                  <a:pt x="10463" y="212469"/>
                </a:lnTo>
                <a:lnTo>
                  <a:pt x="13203" y="217052"/>
                </a:lnTo>
                <a:lnTo>
                  <a:pt x="16021" y="221100"/>
                </a:lnTo>
                <a:lnTo>
                  <a:pt x="18892" y="224790"/>
                </a:lnTo>
                <a:lnTo>
                  <a:pt x="21799" y="227251"/>
                </a:lnTo>
                <a:lnTo>
                  <a:pt x="24728" y="228891"/>
                </a:lnTo>
                <a:lnTo>
                  <a:pt x="27674" y="229984"/>
                </a:lnTo>
                <a:lnTo>
                  <a:pt x="30629" y="230714"/>
                </a:lnTo>
                <a:lnTo>
                  <a:pt x="33592" y="231200"/>
                </a:lnTo>
                <a:lnTo>
                  <a:pt x="36559" y="231524"/>
                </a:lnTo>
                <a:lnTo>
                  <a:pt x="40522" y="231740"/>
                </a:lnTo>
                <a:lnTo>
                  <a:pt x="50217" y="231980"/>
                </a:lnTo>
                <a:lnTo>
                  <a:pt x="55580" y="231051"/>
                </a:lnTo>
                <a:lnTo>
                  <a:pt x="61140" y="229441"/>
                </a:lnTo>
                <a:lnTo>
                  <a:pt x="66831" y="227375"/>
                </a:lnTo>
                <a:lnTo>
                  <a:pt x="71617" y="225005"/>
                </a:lnTo>
                <a:lnTo>
                  <a:pt x="75800" y="222433"/>
                </a:lnTo>
                <a:lnTo>
                  <a:pt x="79581" y="219726"/>
                </a:lnTo>
                <a:lnTo>
                  <a:pt x="84086" y="216929"/>
                </a:lnTo>
                <a:lnTo>
                  <a:pt x="89073" y="214072"/>
                </a:lnTo>
                <a:lnTo>
                  <a:pt x="94383" y="211176"/>
                </a:lnTo>
                <a:lnTo>
                  <a:pt x="98915" y="207260"/>
                </a:lnTo>
                <a:lnTo>
                  <a:pt x="102928" y="202666"/>
                </a:lnTo>
                <a:lnTo>
                  <a:pt x="106596" y="197618"/>
                </a:lnTo>
                <a:lnTo>
                  <a:pt x="110033" y="193261"/>
                </a:lnTo>
                <a:lnTo>
                  <a:pt x="113317" y="189364"/>
                </a:lnTo>
                <a:lnTo>
                  <a:pt x="116499" y="185774"/>
                </a:lnTo>
                <a:lnTo>
                  <a:pt x="119612" y="181396"/>
                </a:lnTo>
                <a:lnTo>
                  <a:pt x="122679" y="176493"/>
                </a:lnTo>
                <a:lnTo>
                  <a:pt x="125716" y="171240"/>
                </a:lnTo>
                <a:lnTo>
                  <a:pt x="127741" y="165754"/>
                </a:lnTo>
                <a:lnTo>
                  <a:pt x="129091" y="160112"/>
                </a:lnTo>
                <a:lnTo>
                  <a:pt x="129991" y="154366"/>
                </a:lnTo>
                <a:lnTo>
                  <a:pt x="130591" y="146567"/>
                </a:lnTo>
                <a:lnTo>
                  <a:pt x="130991" y="137399"/>
                </a:lnTo>
                <a:lnTo>
                  <a:pt x="131554" y="110825"/>
                </a:lnTo>
                <a:lnTo>
                  <a:pt x="131633" y="103649"/>
                </a:lnTo>
                <a:lnTo>
                  <a:pt x="130693" y="96880"/>
                </a:lnTo>
                <a:lnTo>
                  <a:pt x="129075" y="90384"/>
                </a:lnTo>
                <a:lnTo>
                  <a:pt x="127004" y="84068"/>
                </a:lnTo>
                <a:lnTo>
                  <a:pt x="123639" y="78866"/>
                </a:lnTo>
                <a:lnTo>
                  <a:pt x="119411" y="74405"/>
                </a:lnTo>
                <a:lnTo>
                  <a:pt x="114608" y="70440"/>
                </a:lnTo>
                <a:lnTo>
                  <a:pt x="109421" y="64819"/>
                </a:lnTo>
                <a:lnTo>
                  <a:pt x="103979" y="58095"/>
                </a:lnTo>
                <a:lnTo>
                  <a:pt x="98367" y="50636"/>
                </a:lnTo>
                <a:lnTo>
                  <a:pt x="92641" y="44671"/>
                </a:lnTo>
                <a:lnTo>
                  <a:pt x="86839" y="39703"/>
                </a:lnTo>
                <a:lnTo>
                  <a:pt x="80987" y="35398"/>
                </a:lnTo>
                <a:lnTo>
                  <a:pt x="76094" y="32528"/>
                </a:lnTo>
                <a:lnTo>
                  <a:pt x="71839" y="30615"/>
                </a:lnTo>
                <a:lnTo>
                  <a:pt x="68011" y="29340"/>
                </a:lnTo>
                <a:lnTo>
                  <a:pt x="64466" y="27497"/>
                </a:lnTo>
                <a:lnTo>
                  <a:pt x="61111" y="25277"/>
                </a:lnTo>
                <a:lnTo>
                  <a:pt x="53337" y="19324"/>
                </a:lnTo>
                <a:lnTo>
                  <a:pt x="53692" y="18836"/>
                </a:lnTo>
                <a:lnTo>
                  <a:pt x="56731" y="18294"/>
                </a:lnTo>
                <a:lnTo>
                  <a:pt x="59280" y="17988"/>
                </a:lnTo>
                <a:lnTo>
                  <a:pt x="59638" y="16953"/>
                </a:lnTo>
                <a:lnTo>
                  <a:pt x="60035" y="13157"/>
                </a:lnTo>
                <a:lnTo>
                  <a:pt x="59149" y="11747"/>
                </a:lnTo>
                <a:lnTo>
                  <a:pt x="57566" y="10808"/>
                </a:lnTo>
                <a:lnTo>
                  <a:pt x="52637" y="9301"/>
                </a:lnTo>
                <a:lnTo>
                  <a:pt x="53225" y="9177"/>
                </a:lnTo>
                <a:lnTo>
                  <a:pt x="56524" y="9039"/>
                </a:lnTo>
                <a:lnTo>
                  <a:pt x="60017" y="8939"/>
                </a:lnTo>
                <a:lnTo>
                  <a:pt x="60204" y="6288"/>
                </a:lnTo>
                <a:lnTo>
                  <a:pt x="603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135"/>
          <p:cNvSpPr/>
          <p:nvPr/>
        </p:nvSpPr>
        <p:spPr>
          <a:xfrm>
            <a:off x="7083459" y="2482453"/>
            <a:ext cx="254925" cy="294109"/>
          </a:xfrm>
          <a:custGeom>
            <a:avLst/>
            <a:gdLst/>
            <a:ahLst/>
            <a:cxnLst/>
            <a:rect l="0" t="0" r="0" b="0"/>
            <a:pathLst>
              <a:path w="254925" h="294109">
                <a:moveTo>
                  <a:pt x="203166" y="17860"/>
                </a:moveTo>
                <a:lnTo>
                  <a:pt x="178308" y="17860"/>
                </a:lnTo>
                <a:lnTo>
                  <a:pt x="172704" y="18852"/>
                </a:lnTo>
                <a:lnTo>
                  <a:pt x="166983" y="20505"/>
                </a:lnTo>
                <a:lnTo>
                  <a:pt x="154343" y="24989"/>
                </a:lnTo>
                <a:lnTo>
                  <a:pt x="138803" y="30289"/>
                </a:lnTo>
                <a:lnTo>
                  <a:pt x="131484" y="34083"/>
                </a:lnTo>
                <a:lnTo>
                  <a:pt x="124620" y="38597"/>
                </a:lnTo>
                <a:lnTo>
                  <a:pt x="118060" y="43591"/>
                </a:lnTo>
                <a:lnTo>
                  <a:pt x="94897" y="59723"/>
                </a:lnTo>
                <a:lnTo>
                  <a:pt x="80384" y="69581"/>
                </a:lnTo>
                <a:lnTo>
                  <a:pt x="68726" y="78137"/>
                </a:lnTo>
                <a:lnTo>
                  <a:pt x="58969" y="85826"/>
                </a:lnTo>
                <a:lnTo>
                  <a:pt x="50480" y="92936"/>
                </a:lnTo>
                <a:lnTo>
                  <a:pt x="43828" y="99660"/>
                </a:lnTo>
                <a:lnTo>
                  <a:pt x="38402" y="106128"/>
                </a:lnTo>
                <a:lnTo>
                  <a:pt x="33793" y="112424"/>
                </a:lnTo>
                <a:lnTo>
                  <a:pt x="23378" y="127357"/>
                </a:lnTo>
                <a:lnTo>
                  <a:pt x="17823" y="135506"/>
                </a:lnTo>
                <a:lnTo>
                  <a:pt x="13128" y="142923"/>
                </a:lnTo>
                <a:lnTo>
                  <a:pt x="9005" y="149853"/>
                </a:lnTo>
                <a:lnTo>
                  <a:pt x="5264" y="156456"/>
                </a:lnTo>
                <a:lnTo>
                  <a:pt x="2770" y="163836"/>
                </a:lnTo>
                <a:lnTo>
                  <a:pt x="1109" y="171732"/>
                </a:lnTo>
                <a:lnTo>
                  <a:pt x="0" y="179972"/>
                </a:lnTo>
                <a:lnTo>
                  <a:pt x="254" y="187450"/>
                </a:lnTo>
                <a:lnTo>
                  <a:pt x="1414" y="194420"/>
                </a:lnTo>
                <a:lnTo>
                  <a:pt x="3181" y="201051"/>
                </a:lnTo>
                <a:lnTo>
                  <a:pt x="7789" y="216356"/>
                </a:lnTo>
                <a:lnTo>
                  <a:pt x="10407" y="224604"/>
                </a:lnTo>
                <a:lnTo>
                  <a:pt x="14136" y="232088"/>
                </a:lnTo>
                <a:lnTo>
                  <a:pt x="18607" y="239061"/>
                </a:lnTo>
                <a:lnTo>
                  <a:pt x="23572" y="245695"/>
                </a:lnTo>
                <a:lnTo>
                  <a:pt x="28866" y="252101"/>
                </a:lnTo>
                <a:lnTo>
                  <a:pt x="34380" y="258357"/>
                </a:lnTo>
                <a:lnTo>
                  <a:pt x="40040" y="264511"/>
                </a:lnTo>
                <a:lnTo>
                  <a:pt x="45799" y="269607"/>
                </a:lnTo>
                <a:lnTo>
                  <a:pt x="51621" y="273996"/>
                </a:lnTo>
                <a:lnTo>
                  <a:pt x="57488" y="277914"/>
                </a:lnTo>
                <a:lnTo>
                  <a:pt x="63384" y="281518"/>
                </a:lnTo>
                <a:lnTo>
                  <a:pt x="69297" y="284913"/>
                </a:lnTo>
                <a:lnTo>
                  <a:pt x="75225" y="288169"/>
                </a:lnTo>
                <a:lnTo>
                  <a:pt x="82153" y="290339"/>
                </a:lnTo>
                <a:lnTo>
                  <a:pt x="89749" y="291786"/>
                </a:lnTo>
                <a:lnTo>
                  <a:pt x="97789" y="292751"/>
                </a:lnTo>
                <a:lnTo>
                  <a:pt x="106126" y="293394"/>
                </a:lnTo>
                <a:lnTo>
                  <a:pt x="114661" y="293823"/>
                </a:lnTo>
                <a:lnTo>
                  <a:pt x="123327" y="294108"/>
                </a:lnTo>
                <a:lnTo>
                  <a:pt x="132080" y="293307"/>
                </a:lnTo>
                <a:lnTo>
                  <a:pt x="140892" y="291780"/>
                </a:lnTo>
                <a:lnTo>
                  <a:pt x="149744" y="289770"/>
                </a:lnTo>
                <a:lnTo>
                  <a:pt x="157630" y="287438"/>
                </a:lnTo>
                <a:lnTo>
                  <a:pt x="164871" y="284891"/>
                </a:lnTo>
                <a:lnTo>
                  <a:pt x="171683" y="282201"/>
                </a:lnTo>
                <a:lnTo>
                  <a:pt x="187189" y="276566"/>
                </a:lnTo>
                <a:lnTo>
                  <a:pt x="195491" y="273674"/>
                </a:lnTo>
                <a:lnTo>
                  <a:pt x="203011" y="269762"/>
                </a:lnTo>
                <a:lnTo>
                  <a:pt x="210007" y="265169"/>
                </a:lnTo>
                <a:lnTo>
                  <a:pt x="216657" y="260124"/>
                </a:lnTo>
                <a:lnTo>
                  <a:pt x="222082" y="254775"/>
                </a:lnTo>
                <a:lnTo>
                  <a:pt x="226691" y="249225"/>
                </a:lnTo>
                <a:lnTo>
                  <a:pt x="230756" y="243541"/>
                </a:lnTo>
                <a:lnTo>
                  <a:pt x="234458" y="237767"/>
                </a:lnTo>
                <a:lnTo>
                  <a:pt x="237917" y="231933"/>
                </a:lnTo>
                <a:lnTo>
                  <a:pt x="241216" y="226060"/>
                </a:lnTo>
                <a:lnTo>
                  <a:pt x="247528" y="214242"/>
                </a:lnTo>
                <a:lnTo>
                  <a:pt x="250600" y="208312"/>
                </a:lnTo>
                <a:lnTo>
                  <a:pt x="252648" y="201383"/>
                </a:lnTo>
                <a:lnTo>
                  <a:pt x="254013" y="193786"/>
                </a:lnTo>
                <a:lnTo>
                  <a:pt x="254924" y="185746"/>
                </a:lnTo>
                <a:lnTo>
                  <a:pt x="254538" y="177409"/>
                </a:lnTo>
                <a:lnTo>
                  <a:pt x="253289" y="168874"/>
                </a:lnTo>
                <a:lnTo>
                  <a:pt x="251465" y="160208"/>
                </a:lnTo>
                <a:lnTo>
                  <a:pt x="249256" y="151453"/>
                </a:lnTo>
                <a:lnTo>
                  <a:pt x="246791" y="142641"/>
                </a:lnTo>
                <a:lnTo>
                  <a:pt x="244155" y="133789"/>
                </a:lnTo>
                <a:lnTo>
                  <a:pt x="240414" y="124912"/>
                </a:lnTo>
                <a:lnTo>
                  <a:pt x="235935" y="116016"/>
                </a:lnTo>
                <a:lnTo>
                  <a:pt x="230966" y="107110"/>
                </a:lnTo>
                <a:lnTo>
                  <a:pt x="224676" y="98196"/>
                </a:lnTo>
                <a:lnTo>
                  <a:pt x="217505" y="89277"/>
                </a:lnTo>
                <a:lnTo>
                  <a:pt x="209749" y="80353"/>
                </a:lnTo>
                <a:lnTo>
                  <a:pt x="202594" y="72421"/>
                </a:lnTo>
                <a:lnTo>
                  <a:pt x="189352" y="58315"/>
                </a:lnTo>
                <a:lnTo>
                  <a:pt x="182051" y="51775"/>
                </a:lnTo>
                <a:lnTo>
                  <a:pt x="174206" y="45431"/>
                </a:lnTo>
                <a:lnTo>
                  <a:pt x="166000" y="39217"/>
                </a:lnTo>
                <a:lnTo>
                  <a:pt x="148945" y="27021"/>
                </a:lnTo>
                <a:lnTo>
                  <a:pt x="140230" y="20991"/>
                </a:lnTo>
                <a:lnTo>
                  <a:pt x="132435" y="15978"/>
                </a:lnTo>
                <a:lnTo>
                  <a:pt x="125254" y="11644"/>
                </a:lnTo>
                <a:lnTo>
                  <a:pt x="118483" y="7763"/>
                </a:lnTo>
                <a:lnTo>
                  <a:pt x="112976" y="5175"/>
                </a:lnTo>
                <a:lnTo>
                  <a:pt x="108313" y="3450"/>
                </a:lnTo>
                <a:lnTo>
                  <a:pt x="9601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136"/>
          <p:cNvSpPr/>
          <p:nvPr/>
        </p:nvSpPr>
        <p:spPr>
          <a:xfrm>
            <a:off x="7154527" y="3920133"/>
            <a:ext cx="265506" cy="240569"/>
          </a:xfrm>
          <a:custGeom>
            <a:avLst/>
            <a:gdLst/>
            <a:ahLst/>
            <a:cxnLst/>
            <a:rect l="0" t="0" r="0" b="0"/>
            <a:pathLst>
              <a:path w="265506" h="240569">
                <a:moveTo>
                  <a:pt x="87450" y="44648"/>
                </a:moveTo>
                <a:lnTo>
                  <a:pt x="73228" y="58869"/>
                </a:lnTo>
                <a:lnTo>
                  <a:pt x="68047" y="63059"/>
                </a:lnTo>
                <a:lnTo>
                  <a:pt x="63601" y="65852"/>
                </a:lnTo>
                <a:lnTo>
                  <a:pt x="59644" y="67714"/>
                </a:lnTo>
                <a:lnTo>
                  <a:pt x="52046" y="74908"/>
                </a:lnTo>
                <a:lnTo>
                  <a:pt x="42019" y="85657"/>
                </a:lnTo>
                <a:lnTo>
                  <a:pt x="30373" y="98777"/>
                </a:lnTo>
                <a:lnTo>
                  <a:pt x="22609" y="109507"/>
                </a:lnTo>
                <a:lnTo>
                  <a:pt x="17434" y="118645"/>
                </a:lnTo>
                <a:lnTo>
                  <a:pt x="13984" y="126722"/>
                </a:lnTo>
                <a:lnTo>
                  <a:pt x="7504" y="140988"/>
                </a:lnTo>
                <a:lnTo>
                  <a:pt x="4386" y="147570"/>
                </a:lnTo>
                <a:lnTo>
                  <a:pt x="2309" y="152951"/>
                </a:lnTo>
                <a:lnTo>
                  <a:pt x="924" y="157529"/>
                </a:lnTo>
                <a:lnTo>
                  <a:pt x="0" y="161574"/>
                </a:lnTo>
                <a:lnTo>
                  <a:pt x="377" y="166255"/>
                </a:lnTo>
                <a:lnTo>
                  <a:pt x="1620" y="171360"/>
                </a:lnTo>
                <a:lnTo>
                  <a:pt x="3441" y="176748"/>
                </a:lnTo>
                <a:lnTo>
                  <a:pt x="6639" y="181332"/>
                </a:lnTo>
                <a:lnTo>
                  <a:pt x="10756" y="185380"/>
                </a:lnTo>
                <a:lnTo>
                  <a:pt x="15484" y="189071"/>
                </a:lnTo>
                <a:lnTo>
                  <a:pt x="20621" y="193516"/>
                </a:lnTo>
                <a:lnTo>
                  <a:pt x="26030" y="198464"/>
                </a:lnTo>
                <a:lnTo>
                  <a:pt x="31620" y="203747"/>
                </a:lnTo>
                <a:lnTo>
                  <a:pt x="37332" y="208261"/>
                </a:lnTo>
                <a:lnTo>
                  <a:pt x="43124" y="212262"/>
                </a:lnTo>
                <a:lnTo>
                  <a:pt x="48969" y="215922"/>
                </a:lnTo>
                <a:lnTo>
                  <a:pt x="55843" y="219354"/>
                </a:lnTo>
                <a:lnTo>
                  <a:pt x="63402" y="222635"/>
                </a:lnTo>
                <a:lnTo>
                  <a:pt x="71418" y="225814"/>
                </a:lnTo>
                <a:lnTo>
                  <a:pt x="88262" y="231992"/>
                </a:lnTo>
                <a:lnTo>
                  <a:pt x="96921" y="235029"/>
                </a:lnTo>
                <a:lnTo>
                  <a:pt x="106662" y="237053"/>
                </a:lnTo>
                <a:lnTo>
                  <a:pt x="117125" y="238402"/>
                </a:lnTo>
                <a:lnTo>
                  <a:pt x="128069" y="239302"/>
                </a:lnTo>
                <a:lnTo>
                  <a:pt x="138342" y="239902"/>
                </a:lnTo>
                <a:lnTo>
                  <a:pt x="157693" y="240568"/>
                </a:lnTo>
                <a:lnTo>
                  <a:pt x="166028" y="239753"/>
                </a:lnTo>
                <a:lnTo>
                  <a:pt x="173570" y="238219"/>
                </a:lnTo>
                <a:lnTo>
                  <a:pt x="180582" y="236203"/>
                </a:lnTo>
                <a:lnTo>
                  <a:pt x="196310" y="231317"/>
                </a:lnTo>
                <a:lnTo>
                  <a:pt x="204672" y="228626"/>
                </a:lnTo>
                <a:lnTo>
                  <a:pt x="212231" y="225839"/>
                </a:lnTo>
                <a:lnTo>
                  <a:pt x="219254" y="222989"/>
                </a:lnTo>
                <a:lnTo>
                  <a:pt x="225921" y="220097"/>
                </a:lnTo>
                <a:lnTo>
                  <a:pt x="231357" y="217176"/>
                </a:lnTo>
                <a:lnTo>
                  <a:pt x="235974" y="214238"/>
                </a:lnTo>
                <a:lnTo>
                  <a:pt x="240044" y="211286"/>
                </a:lnTo>
                <a:lnTo>
                  <a:pt x="243749" y="207334"/>
                </a:lnTo>
                <a:lnTo>
                  <a:pt x="247212" y="202715"/>
                </a:lnTo>
                <a:lnTo>
                  <a:pt x="250512" y="197651"/>
                </a:lnTo>
                <a:lnTo>
                  <a:pt x="253705" y="192291"/>
                </a:lnTo>
                <a:lnTo>
                  <a:pt x="256826" y="186733"/>
                </a:lnTo>
                <a:lnTo>
                  <a:pt x="259898" y="181043"/>
                </a:lnTo>
                <a:lnTo>
                  <a:pt x="261947" y="174274"/>
                </a:lnTo>
                <a:lnTo>
                  <a:pt x="263312" y="166784"/>
                </a:lnTo>
                <a:lnTo>
                  <a:pt x="264223" y="158814"/>
                </a:lnTo>
                <a:lnTo>
                  <a:pt x="264829" y="151517"/>
                </a:lnTo>
                <a:lnTo>
                  <a:pt x="265235" y="144667"/>
                </a:lnTo>
                <a:lnTo>
                  <a:pt x="265505" y="138117"/>
                </a:lnTo>
                <a:lnTo>
                  <a:pt x="263700" y="130773"/>
                </a:lnTo>
                <a:lnTo>
                  <a:pt x="260513" y="122901"/>
                </a:lnTo>
                <a:lnTo>
                  <a:pt x="256403" y="114676"/>
                </a:lnTo>
                <a:lnTo>
                  <a:pt x="251679" y="106216"/>
                </a:lnTo>
                <a:lnTo>
                  <a:pt x="246545" y="97600"/>
                </a:lnTo>
                <a:lnTo>
                  <a:pt x="235550" y="80088"/>
                </a:lnTo>
                <a:lnTo>
                  <a:pt x="224048" y="62384"/>
                </a:lnTo>
                <a:lnTo>
                  <a:pt x="217211" y="54488"/>
                </a:lnTo>
                <a:lnTo>
                  <a:pt x="209675" y="47239"/>
                </a:lnTo>
                <a:lnTo>
                  <a:pt x="201676" y="40423"/>
                </a:lnTo>
                <a:lnTo>
                  <a:pt x="194359" y="33893"/>
                </a:lnTo>
                <a:lnTo>
                  <a:pt x="180935" y="21348"/>
                </a:lnTo>
                <a:lnTo>
                  <a:pt x="173586" y="16216"/>
                </a:lnTo>
                <a:lnTo>
                  <a:pt x="165710" y="11803"/>
                </a:lnTo>
                <a:lnTo>
                  <a:pt x="157482" y="7869"/>
                </a:lnTo>
                <a:lnTo>
                  <a:pt x="149021" y="5246"/>
                </a:lnTo>
                <a:lnTo>
                  <a:pt x="140403" y="3497"/>
                </a:lnTo>
                <a:lnTo>
                  <a:pt x="131683" y="2331"/>
                </a:lnTo>
                <a:lnTo>
                  <a:pt x="123883" y="1554"/>
                </a:lnTo>
                <a:lnTo>
                  <a:pt x="116700" y="1036"/>
                </a:lnTo>
                <a:lnTo>
                  <a:pt x="109926" y="690"/>
                </a:lnTo>
                <a:lnTo>
                  <a:pt x="97109" y="307"/>
                </a:lnTo>
                <a:lnTo>
                  <a:pt x="7852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137"/>
          <p:cNvSpPr/>
          <p:nvPr/>
        </p:nvSpPr>
        <p:spPr>
          <a:xfrm>
            <a:off x="7126015" y="5403739"/>
            <a:ext cx="213665" cy="257170"/>
          </a:xfrm>
          <a:custGeom>
            <a:avLst/>
            <a:gdLst/>
            <a:ahLst/>
            <a:cxnLst/>
            <a:rect l="0" t="0" r="0" b="0"/>
            <a:pathLst>
              <a:path w="213665" h="257170">
                <a:moveTo>
                  <a:pt x="71313" y="96949"/>
                </a:moveTo>
                <a:lnTo>
                  <a:pt x="41714" y="126547"/>
                </a:lnTo>
                <a:lnTo>
                  <a:pt x="35706" y="133548"/>
                </a:lnTo>
                <a:lnTo>
                  <a:pt x="30708" y="140200"/>
                </a:lnTo>
                <a:lnTo>
                  <a:pt x="26383" y="146618"/>
                </a:lnTo>
                <a:lnTo>
                  <a:pt x="22508" y="151890"/>
                </a:lnTo>
                <a:lnTo>
                  <a:pt x="18933" y="156396"/>
                </a:lnTo>
                <a:lnTo>
                  <a:pt x="15558" y="160393"/>
                </a:lnTo>
                <a:lnTo>
                  <a:pt x="11806" y="167479"/>
                </a:lnTo>
                <a:lnTo>
                  <a:pt x="9147" y="174929"/>
                </a:lnTo>
                <a:lnTo>
                  <a:pt x="7049" y="179693"/>
                </a:lnTo>
                <a:lnTo>
                  <a:pt x="4658" y="184853"/>
                </a:lnTo>
                <a:lnTo>
                  <a:pt x="3064" y="189287"/>
                </a:lnTo>
                <a:lnTo>
                  <a:pt x="1293" y="196858"/>
                </a:lnTo>
                <a:lnTo>
                  <a:pt x="821" y="201258"/>
                </a:lnTo>
                <a:lnTo>
                  <a:pt x="506" y="206175"/>
                </a:lnTo>
                <a:lnTo>
                  <a:pt x="155" y="215939"/>
                </a:lnTo>
                <a:lnTo>
                  <a:pt x="0" y="223586"/>
                </a:lnTo>
                <a:lnTo>
                  <a:pt x="951" y="226022"/>
                </a:lnTo>
                <a:lnTo>
                  <a:pt x="2577" y="227646"/>
                </a:lnTo>
                <a:lnTo>
                  <a:pt x="7029" y="230443"/>
                </a:lnTo>
                <a:lnTo>
                  <a:pt x="12315" y="234993"/>
                </a:lnTo>
                <a:lnTo>
                  <a:pt x="17972" y="240323"/>
                </a:lnTo>
                <a:lnTo>
                  <a:pt x="20870" y="243133"/>
                </a:lnTo>
                <a:lnTo>
                  <a:pt x="24786" y="245999"/>
                </a:lnTo>
                <a:lnTo>
                  <a:pt x="29381" y="248901"/>
                </a:lnTo>
                <a:lnTo>
                  <a:pt x="34429" y="251828"/>
                </a:lnTo>
                <a:lnTo>
                  <a:pt x="39778" y="253779"/>
                </a:lnTo>
                <a:lnTo>
                  <a:pt x="45329" y="255081"/>
                </a:lnTo>
                <a:lnTo>
                  <a:pt x="51014" y="255948"/>
                </a:lnTo>
                <a:lnTo>
                  <a:pt x="56788" y="256526"/>
                </a:lnTo>
                <a:lnTo>
                  <a:pt x="62621" y="256912"/>
                </a:lnTo>
                <a:lnTo>
                  <a:pt x="68495" y="257169"/>
                </a:lnTo>
                <a:lnTo>
                  <a:pt x="74396" y="256348"/>
                </a:lnTo>
                <a:lnTo>
                  <a:pt x="80313" y="254808"/>
                </a:lnTo>
                <a:lnTo>
                  <a:pt x="86243" y="252790"/>
                </a:lnTo>
                <a:lnTo>
                  <a:pt x="92181" y="251444"/>
                </a:lnTo>
                <a:lnTo>
                  <a:pt x="98123" y="250547"/>
                </a:lnTo>
                <a:lnTo>
                  <a:pt x="104070" y="249950"/>
                </a:lnTo>
                <a:lnTo>
                  <a:pt x="110018" y="247566"/>
                </a:lnTo>
                <a:lnTo>
                  <a:pt x="115968" y="243993"/>
                </a:lnTo>
                <a:lnTo>
                  <a:pt x="121919" y="239627"/>
                </a:lnTo>
                <a:lnTo>
                  <a:pt x="127871" y="235723"/>
                </a:lnTo>
                <a:lnTo>
                  <a:pt x="133823" y="232129"/>
                </a:lnTo>
                <a:lnTo>
                  <a:pt x="139776" y="228741"/>
                </a:lnTo>
                <a:lnTo>
                  <a:pt x="145728" y="224497"/>
                </a:lnTo>
                <a:lnTo>
                  <a:pt x="151681" y="219684"/>
                </a:lnTo>
                <a:lnTo>
                  <a:pt x="157634" y="214491"/>
                </a:lnTo>
                <a:lnTo>
                  <a:pt x="162595" y="209045"/>
                </a:lnTo>
                <a:lnTo>
                  <a:pt x="166894" y="203430"/>
                </a:lnTo>
                <a:lnTo>
                  <a:pt x="170752" y="197702"/>
                </a:lnTo>
                <a:lnTo>
                  <a:pt x="174317" y="191899"/>
                </a:lnTo>
                <a:lnTo>
                  <a:pt x="177686" y="186045"/>
                </a:lnTo>
                <a:lnTo>
                  <a:pt x="184074" y="174250"/>
                </a:lnTo>
                <a:lnTo>
                  <a:pt x="190221" y="162393"/>
                </a:lnTo>
                <a:lnTo>
                  <a:pt x="193249" y="155461"/>
                </a:lnTo>
                <a:lnTo>
                  <a:pt x="196260" y="147864"/>
                </a:lnTo>
                <a:lnTo>
                  <a:pt x="199260" y="139821"/>
                </a:lnTo>
                <a:lnTo>
                  <a:pt x="202252" y="132476"/>
                </a:lnTo>
                <a:lnTo>
                  <a:pt x="205238" y="125594"/>
                </a:lnTo>
                <a:lnTo>
                  <a:pt x="208222" y="119023"/>
                </a:lnTo>
                <a:lnTo>
                  <a:pt x="210210" y="112657"/>
                </a:lnTo>
                <a:lnTo>
                  <a:pt x="211536" y="106428"/>
                </a:lnTo>
                <a:lnTo>
                  <a:pt x="212421" y="100292"/>
                </a:lnTo>
                <a:lnTo>
                  <a:pt x="213009" y="94217"/>
                </a:lnTo>
                <a:lnTo>
                  <a:pt x="213402" y="88182"/>
                </a:lnTo>
                <a:lnTo>
                  <a:pt x="213664" y="82175"/>
                </a:lnTo>
                <a:lnTo>
                  <a:pt x="212847" y="76185"/>
                </a:lnTo>
                <a:lnTo>
                  <a:pt x="211309" y="70208"/>
                </a:lnTo>
                <a:lnTo>
                  <a:pt x="209293" y="64239"/>
                </a:lnTo>
                <a:lnTo>
                  <a:pt x="207947" y="58275"/>
                </a:lnTo>
                <a:lnTo>
                  <a:pt x="207051" y="52315"/>
                </a:lnTo>
                <a:lnTo>
                  <a:pt x="206454" y="46357"/>
                </a:lnTo>
                <a:lnTo>
                  <a:pt x="205063" y="41393"/>
                </a:lnTo>
                <a:lnTo>
                  <a:pt x="203144" y="37091"/>
                </a:lnTo>
                <a:lnTo>
                  <a:pt x="198366" y="29665"/>
                </a:lnTo>
                <a:lnTo>
                  <a:pt x="192935" y="23058"/>
                </a:lnTo>
                <a:lnTo>
                  <a:pt x="190097" y="20900"/>
                </a:lnTo>
                <a:lnTo>
                  <a:pt x="184299" y="18500"/>
                </a:lnTo>
                <a:lnTo>
                  <a:pt x="178415" y="14788"/>
                </a:lnTo>
                <a:lnTo>
                  <a:pt x="175456" y="12410"/>
                </a:lnTo>
                <a:lnTo>
                  <a:pt x="171500" y="10824"/>
                </a:lnTo>
                <a:lnTo>
                  <a:pt x="166878" y="9766"/>
                </a:lnTo>
                <a:lnTo>
                  <a:pt x="161811" y="9062"/>
                </a:lnTo>
                <a:lnTo>
                  <a:pt x="157443" y="8592"/>
                </a:lnTo>
                <a:lnTo>
                  <a:pt x="153538" y="8278"/>
                </a:lnTo>
                <a:lnTo>
                  <a:pt x="149942" y="8069"/>
                </a:lnTo>
                <a:lnTo>
                  <a:pt x="144568" y="6938"/>
                </a:lnTo>
                <a:lnTo>
                  <a:pt x="138010" y="5191"/>
                </a:lnTo>
                <a:lnTo>
                  <a:pt x="130660" y="3035"/>
                </a:lnTo>
                <a:lnTo>
                  <a:pt x="122784" y="1597"/>
                </a:lnTo>
                <a:lnTo>
                  <a:pt x="114556" y="639"/>
                </a:lnTo>
                <a:lnTo>
                  <a:pt x="106095" y="0"/>
                </a:lnTo>
                <a:lnTo>
                  <a:pt x="97477" y="566"/>
                </a:lnTo>
                <a:lnTo>
                  <a:pt x="88757" y="1936"/>
                </a:lnTo>
                <a:lnTo>
                  <a:pt x="79965" y="3841"/>
                </a:lnTo>
                <a:lnTo>
                  <a:pt x="73112" y="5112"/>
                </a:lnTo>
                <a:lnTo>
                  <a:pt x="67552" y="5958"/>
                </a:lnTo>
                <a:lnTo>
                  <a:pt x="62852" y="6523"/>
                </a:lnTo>
                <a:lnTo>
                  <a:pt x="58727" y="7892"/>
                </a:lnTo>
                <a:lnTo>
                  <a:pt x="54985" y="9796"/>
                </a:lnTo>
                <a:lnTo>
                  <a:pt x="51498" y="12058"/>
                </a:lnTo>
                <a:lnTo>
                  <a:pt x="47189" y="14558"/>
                </a:lnTo>
                <a:lnTo>
                  <a:pt x="37110" y="19981"/>
                </a:lnTo>
                <a:lnTo>
                  <a:pt x="32636" y="21825"/>
                </a:lnTo>
                <a:lnTo>
                  <a:pt x="28661" y="23053"/>
                </a:lnTo>
                <a:lnTo>
                  <a:pt x="25019" y="23873"/>
                </a:lnTo>
                <a:lnTo>
                  <a:pt x="21598" y="24419"/>
                </a:lnTo>
                <a:lnTo>
                  <a:pt x="15153" y="25025"/>
                </a:lnTo>
                <a:lnTo>
                  <a:pt x="13038" y="26180"/>
                </a:lnTo>
                <a:lnTo>
                  <a:pt x="11626" y="27941"/>
                </a:lnTo>
                <a:lnTo>
                  <a:pt x="8854" y="34328"/>
                </a:lnTo>
                <a:lnTo>
                  <a:pt x="17735" y="255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38"/>
          <p:cNvSpPr/>
          <p:nvPr/>
        </p:nvSpPr>
        <p:spPr>
          <a:xfrm>
            <a:off x="6161484" y="1268016"/>
            <a:ext cx="17861" cy="294680"/>
          </a:xfrm>
          <a:custGeom>
            <a:avLst/>
            <a:gdLst/>
            <a:ahLst/>
            <a:cxnLst/>
            <a:rect l="0" t="0" r="0" b="0"/>
            <a:pathLst>
              <a:path w="17861" h="294680">
                <a:moveTo>
                  <a:pt x="17860" y="0"/>
                </a:moveTo>
                <a:lnTo>
                  <a:pt x="17860" y="112051"/>
                </a:lnTo>
                <a:lnTo>
                  <a:pt x="16868" y="121333"/>
                </a:lnTo>
                <a:lnTo>
                  <a:pt x="15214" y="129506"/>
                </a:lnTo>
                <a:lnTo>
                  <a:pt x="13119" y="136939"/>
                </a:lnTo>
                <a:lnTo>
                  <a:pt x="11723" y="143878"/>
                </a:lnTo>
                <a:lnTo>
                  <a:pt x="10792" y="150489"/>
                </a:lnTo>
                <a:lnTo>
                  <a:pt x="10171" y="156881"/>
                </a:lnTo>
                <a:lnTo>
                  <a:pt x="9758" y="164118"/>
                </a:lnTo>
                <a:lnTo>
                  <a:pt x="9298" y="180097"/>
                </a:lnTo>
                <a:lnTo>
                  <a:pt x="8963" y="215134"/>
                </a:lnTo>
                <a:lnTo>
                  <a:pt x="7960" y="219821"/>
                </a:lnTo>
                <a:lnTo>
                  <a:pt x="6299" y="224930"/>
                </a:lnTo>
                <a:lnTo>
                  <a:pt x="4199" y="230320"/>
                </a:lnTo>
                <a:lnTo>
                  <a:pt x="2799" y="235898"/>
                </a:lnTo>
                <a:lnTo>
                  <a:pt x="1867" y="241601"/>
                </a:lnTo>
                <a:lnTo>
                  <a:pt x="1244" y="247388"/>
                </a:lnTo>
                <a:lnTo>
                  <a:pt x="830" y="253230"/>
                </a:lnTo>
                <a:lnTo>
                  <a:pt x="553" y="259109"/>
                </a:lnTo>
                <a:lnTo>
                  <a:pt x="369" y="265012"/>
                </a:lnTo>
                <a:lnTo>
                  <a:pt x="1238" y="270933"/>
                </a:lnTo>
                <a:lnTo>
                  <a:pt x="2810" y="276864"/>
                </a:lnTo>
                <a:lnTo>
                  <a:pt x="8572" y="293637"/>
                </a:lnTo>
                <a:lnTo>
                  <a:pt x="7699" y="293984"/>
                </a:lnTo>
                <a:lnTo>
                  <a:pt x="6125" y="294216"/>
                </a:lnTo>
                <a:lnTo>
                  <a:pt x="359" y="294652"/>
                </a:lnTo>
                <a:lnTo>
                  <a:pt x="5216" y="294674"/>
                </a:lnTo>
                <a:lnTo>
                  <a:pt x="883" y="294679"/>
                </a:lnTo>
                <a:lnTo>
                  <a:pt x="589" y="293687"/>
                </a:lnTo>
                <a:lnTo>
                  <a:pt x="52" y="285585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39"/>
          <p:cNvSpPr/>
          <p:nvPr/>
        </p:nvSpPr>
        <p:spPr>
          <a:xfrm>
            <a:off x="4625578" y="937617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40"/>
          <p:cNvSpPr/>
          <p:nvPr/>
        </p:nvSpPr>
        <p:spPr>
          <a:xfrm>
            <a:off x="4634508" y="216795"/>
            <a:ext cx="26790" cy="247550"/>
          </a:xfrm>
          <a:custGeom>
            <a:avLst/>
            <a:gdLst/>
            <a:ahLst/>
            <a:cxnLst/>
            <a:rect l="0" t="0" r="0" b="0"/>
            <a:pathLst>
              <a:path w="26790" h="247550">
                <a:moveTo>
                  <a:pt x="0" y="15377"/>
                </a:moveTo>
                <a:lnTo>
                  <a:pt x="15377" y="0"/>
                </a:lnTo>
                <a:lnTo>
                  <a:pt x="16205" y="165"/>
                </a:lnTo>
                <a:lnTo>
                  <a:pt x="16756" y="1267"/>
                </a:lnTo>
                <a:lnTo>
                  <a:pt x="17124" y="2994"/>
                </a:lnTo>
                <a:lnTo>
                  <a:pt x="17369" y="8114"/>
                </a:lnTo>
                <a:lnTo>
                  <a:pt x="17762" y="36909"/>
                </a:lnTo>
                <a:lnTo>
                  <a:pt x="17859" y="183754"/>
                </a:lnTo>
                <a:lnTo>
                  <a:pt x="18851" y="188152"/>
                </a:lnTo>
                <a:lnTo>
                  <a:pt x="20505" y="192076"/>
                </a:lnTo>
                <a:lnTo>
                  <a:pt x="22600" y="195684"/>
                </a:lnTo>
                <a:lnTo>
                  <a:pt x="23996" y="202058"/>
                </a:lnTo>
                <a:lnTo>
                  <a:pt x="24927" y="210276"/>
                </a:lnTo>
                <a:lnTo>
                  <a:pt x="25961" y="227014"/>
                </a:lnTo>
                <a:lnTo>
                  <a:pt x="26789" y="2475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41"/>
          <p:cNvSpPr/>
          <p:nvPr/>
        </p:nvSpPr>
        <p:spPr>
          <a:xfrm>
            <a:off x="4697016" y="687586"/>
            <a:ext cx="8930" cy="241101"/>
          </a:xfrm>
          <a:custGeom>
            <a:avLst/>
            <a:gdLst/>
            <a:ahLst/>
            <a:cxnLst/>
            <a:rect l="0" t="0" r="0" b="0"/>
            <a:pathLst>
              <a:path w="8930" h="241101">
                <a:moveTo>
                  <a:pt x="8929" y="0"/>
                </a:moveTo>
                <a:lnTo>
                  <a:pt x="8929" y="241100"/>
                </a:lnTo>
                <a:lnTo>
                  <a:pt x="8929" y="232173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42"/>
          <p:cNvSpPr/>
          <p:nvPr/>
        </p:nvSpPr>
        <p:spPr>
          <a:xfrm>
            <a:off x="6759809" y="464344"/>
            <a:ext cx="128913" cy="98074"/>
          </a:xfrm>
          <a:custGeom>
            <a:avLst/>
            <a:gdLst/>
            <a:ahLst/>
            <a:cxnLst/>
            <a:rect l="0" t="0" r="0" b="0"/>
            <a:pathLst>
              <a:path w="128913" h="98074">
                <a:moveTo>
                  <a:pt x="17824" y="0"/>
                </a:moveTo>
                <a:lnTo>
                  <a:pt x="10135" y="7688"/>
                </a:lnTo>
                <a:lnTo>
                  <a:pt x="8730" y="12071"/>
                </a:lnTo>
                <a:lnTo>
                  <a:pt x="4522" y="27523"/>
                </a:lnTo>
                <a:lnTo>
                  <a:pt x="3002" y="34224"/>
                </a:lnTo>
                <a:lnTo>
                  <a:pt x="1991" y="39683"/>
                </a:lnTo>
                <a:lnTo>
                  <a:pt x="1315" y="44315"/>
                </a:lnTo>
                <a:lnTo>
                  <a:pt x="865" y="49387"/>
                </a:lnTo>
                <a:lnTo>
                  <a:pt x="564" y="54753"/>
                </a:lnTo>
                <a:lnTo>
                  <a:pt x="83" y="68141"/>
                </a:lnTo>
                <a:lnTo>
                  <a:pt x="0" y="75201"/>
                </a:lnTo>
                <a:lnTo>
                  <a:pt x="981" y="77915"/>
                </a:lnTo>
                <a:lnTo>
                  <a:pt x="2626" y="80717"/>
                </a:lnTo>
                <a:lnTo>
                  <a:pt x="4715" y="83577"/>
                </a:lnTo>
                <a:lnTo>
                  <a:pt x="8093" y="86476"/>
                </a:lnTo>
                <a:lnTo>
                  <a:pt x="12328" y="89400"/>
                </a:lnTo>
                <a:lnTo>
                  <a:pt x="17137" y="92342"/>
                </a:lnTo>
                <a:lnTo>
                  <a:pt x="21335" y="94304"/>
                </a:lnTo>
                <a:lnTo>
                  <a:pt x="25126" y="95611"/>
                </a:lnTo>
                <a:lnTo>
                  <a:pt x="28644" y="96483"/>
                </a:lnTo>
                <a:lnTo>
                  <a:pt x="32975" y="97064"/>
                </a:lnTo>
                <a:lnTo>
                  <a:pt x="37847" y="97451"/>
                </a:lnTo>
                <a:lnTo>
                  <a:pt x="43079" y="97710"/>
                </a:lnTo>
                <a:lnTo>
                  <a:pt x="56830" y="97997"/>
                </a:lnTo>
                <a:lnTo>
                  <a:pt x="64664" y="98073"/>
                </a:lnTo>
                <a:lnTo>
                  <a:pt x="71871" y="97132"/>
                </a:lnTo>
                <a:lnTo>
                  <a:pt x="78660" y="95512"/>
                </a:lnTo>
                <a:lnTo>
                  <a:pt x="85170" y="93441"/>
                </a:lnTo>
                <a:lnTo>
                  <a:pt x="90502" y="91067"/>
                </a:lnTo>
                <a:lnTo>
                  <a:pt x="95050" y="88493"/>
                </a:lnTo>
                <a:lnTo>
                  <a:pt x="99073" y="85784"/>
                </a:lnTo>
                <a:lnTo>
                  <a:pt x="102748" y="82986"/>
                </a:lnTo>
                <a:lnTo>
                  <a:pt x="106191" y="80129"/>
                </a:lnTo>
                <a:lnTo>
                  <a:pt x="109477" y="77232"/>
                </a:lnTo>
                <a:lnTo>
                  <a:pt x="115774" y="71367"/>
                </a:lnTo>
                <a:lnTo>
                  <a:pt x="118844" y="68414"/>
                </a:lnTo>
                <a:lnTo>
                  <a:pt x="121881" y="63468"/>
                </a:lnTo>
                <a:lnTo>
                  <a:pt x="124899" y="57195"/>
                </a:lnTo>
                <a:lnTo>
                  <a:pt x="127902" y="50036"/>
                </a:lnTo>
                <a:lnTo>
                  <a:pt x="128912" y="43279"/>
                </a:lnTo>
                <a:lnTo>
                  <a:pt x="128594" y="36790"/>
                </a:lnTo>
                <a:lnTo>
                  <a:pt x="127390" y="30480"/>
                </a:lnTo>
                <a:lnTo>
                  <a:pt x="126586" y="25281"/>
                </a:lnTo>
                <a:lnTo>
                  <a:pt x="126051" y="20823"/>
                </a:lnTo>
                <a:lnTo>
                  <a:pt x="125693" y="16858"/>
                </a:lnTo>
                <a:lnTo>
                  <a:pt x="124464" y="14215"/>
                </a:lnTo>
                <a:lnTo>
                  <a:pt x="122652" y="12453"/>
                </a:lnTo>
                <a:lnTo>
                  <a:pt x="120451" y="11279"/>
                </a:lnTo>
                <a:lnTo>
                  <a:pt x="107873" y="4885"/>
                </a:lnTo>
                <a:lnTo>
                  <a:pt x="101669" y="3257"/>
                </a:lnTo>
                <a:lnTo>
                  <a:pt x="94557" y="2171"/>
                </a:lnTo>
                <a:lnTo>
                  <a:pt x="86839" y="1447"/>
                </a:lnTo>
                <a:lnTo>
                  <a:pt x="80701" y="965"/>
                </a:lnTo>
                <a:lnTo>
                  <a:pt x="75616" y="643"/>
                </a:lnTo>
                <a:lnTo>
                  <a:pt x="71235" y="429"/>
                </a:lnTo>
                <a:lnTo>
                  <a:pt x="55784" y="19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43"/>
          <p:cNvSpPr/>
          <p:nvPr/>
        </p:nvSpPr>
        <p:spPr>
          <a:xfrm>
            <a:off x="6831350" y="669727"/>
            <a:ext cx="141260" cy="124524"/>
          </a:xfrm>
          <a:custGeom>
            <a:avLst/>
            <a:gdLst/>
            <a:ahLst/>
            <a:cxnLst/>
            <a:rect l="0" t="0" r="0" b="0"/>
            <a:pathLst>
              <a:path w="141260" h="124524">
                <a:moveTo>
                  <a:pt x="44509" y="0"/>
                </a:moveTo>
                <a:lnTo>
                  <a:pt x="39769" y="9480"/>
                </a:lnTo>
                <a:lnTo>
                  <a:pt x="17859" y="48560"/>
                </a:lnTo>
                <a:lnTo>
                  <a:pt x="11859" y="60154"/>
                </a:lnTo>
                <a:lnTo>
                  <a:pt x="7860" y="68876"/>
                </a:lnTo>
                <a:lnTo>
                  <a:pt x="5193" y="75683"/>
                </a:lnTo>
                <a:lnTo>
                  <a:pt x="3416" y="81213"/>
                </a:lnTo>
                <a:lnTo>
                  <a:pt x="2231" y="85892"/>
                </a:lnTo>
                <a:lnTo>
                  <a:pt x="1441" y="90003"/>
                </a:lnTo>
                <a:lnTo>
                  <a:pt x="914" y="93736"/>
                </a:lnTo>
                <a:lnTo>
                  <a:pt x="563" y="97217"/>
                </a:lnTo>
                <a:lnTo>
                  <a:pt x="0" y="105193"/>
                </a:lnTo>
                <a:lnTo>
                  <a:pt x="2569" y="108929"/>
                </a:lnTo>
                <a:lnTo>
                  <a:pt x="4643" y="111315"/>
                </a:lnTo>
                <a:lnTo>
                  <a:pt x="7018" y="113897"/>
                </a:lnTo>
                <a:lnTo>
                  <a:pt x="12302" y="119412"/>
                </a:lnTo>
                <a:lnTo>
                  <a:pt x="15100" y="121280"/>
                </a:lnTo>
                <a:lnTo>
                  <a:pt x="17958" y="122525"/>
                </a:lnTo>
                <a:lnTo>
                  <a:pt x="20855" y="123355"/>
                </a:lnTo>
                <a:lnTo>
                  <a:pt x="24771" y="123909"/>
                </a:lnTo>
                <a:lnTo>
                  <a:pt x="29366" y="124277"/>
                </a:lnTo>
                <a:lnTo>
                  <a:pt x="34414" y="124523"/>
                </a:lnTo>
                <a:lnTo>
                  <a:pt x="38772" y="123695"/>
                </a:lnTo>
                <a:lnTo>
                  <a:pt x="42668" y="122151"/>
                </a:lnTo>
                <a:lnTo>
                  <a:pt x="46259" y="120129"/>
                </a:lnTo>
                <a:lnTo>
                  <a:pt x="54606" y="117789"/>
                </a:lnTo>
                <a:lnTo>
                  <a:pt x="66123" y="115237"/>
                </a:lnTo>
                <a:lnTo>
                  <a:pt x="79755" y="112543"/>
                </a:lnTo>
                <a:lnTo>
                  <a:pt x="90826" y="109755"/>
                </a:lnTo>
                <a:lnTo>
                  <a:pt x="100192" y="106904"/>
                </a:lnTo>
                <a:lnTo>
                  <a:pt x="108420" y="104012"/>
                </a:lnTo>
                <a:lnTo>
                  <a:pt x="114898" y="101091"/>
                </a:lnTo>
                <a:lnTo>
                  <a:pt x="120209" y="98152"/>
                </a:lnTo>
                <a:lnTo>
                  <a:pt x="124742" y="95200"/>
                </a:lnTo>
                <a:lnTo>
                  <a:pt x="127763" y="92240"/>
                </a:lnTo>
                <a:lnTo>
                  <a:pt x="129777" y="89274"/>
                </a:lnTo>
                <a:lnTo>
                  <a:pt x="131120" y="86305"/>
                </a:lnTo>
                <a:lnTo>
                  <a:pt x="133008" y="83334"/>
                </a:lnTo>
                <a:lnTo>
                  <a:pt x="135258" y="80360"/>
                </a:lnTo>
                <a:lnTo>
                  <a:pt x="137751" y="77386"/>
                </a:lnTo>
                <a:lnTo>
                  <a:pt x="139412" y="74411"/>
                </a:lnTo>
                <a:lnTo>
                  <a:pt x="140521" y="71435"/>
                </a:lnTo>
                <a:lnTo>
                  <a:pt x="141259" y="68459"/>
                </a:lnTo>
                <a:lnTo>
                  <a:pt x="140759" y="65483"/>
                </a:lnTo>
                <a:lnTo>
                  <a:pt x="139434" y="62507"/>
                </a:lnTo>
                <a:lnTo>
                  <a:pt x="137558" y="59530"/>
                </a:lnTo>
                <a:lnTo>
                  <a:pt x="136308" y="56554"/>
                </a:lnTo>
                <a:lnTo>
                  <a:pt x="135474" y="53577"/>
                </a:lnTo>
                <a:lnTo>
                  <a:pt x="134918" y="50601"/>
                </a:lnTo>
                <a:lnTo>
                  <a:pt x="132562" y="47625"/>
                </a:lnTo>
                <a:lnTo>
                  <a:pt x="129008" y="44648"/>
                </a:lnTo>
                <a:lnTo>
                  <a:pt x="124655" y="41671"/>
                </a:lnTo>
                <a:lnTo>
                  <a:pt x="120760" y="38695"/>
                </a:lnTo>
                <a:lnTo>
                  <a:pt x="117171" y="35718"/>
                </a:lnTo>
                <a:lnTo>
                  <a:pt x="113787" y="32742"/>
                </a:lnTo>
                <a:lnTo>
                  <a:pt x="110538" y="30757"/>
                </a:lnTo>
                <a:lnTo>
                  <a:pt x="107380" y="29434"/>
                </a:lnTo>
                <a:lnTo>
                  <a:pt x="104282" y="28553"/>
                </a:lnTo>
                <a:lnTo>
                  <a:pt x="100233" y="26972"/>
                </a:lnTo>
                <a:lnTo>
                  <a:pt x="95550" y="24927"/>
                </a:lnTo>
                <a:lnTo>
                  <a:pt x="90442" y="22571"/>
                </a:lnTo>
                <a:lnTo>
                  <a:pt x="86045" y="21000"/>
                </a:lnTo>
                <a:lnTo>
                  <a:pt x="82122" y="19953"/>
                </a:lnTo>
                <a:lnTo>
                  <a:pt x="71298" y="1785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44"/>
          <p:cNvSpPr/>
          <p:nvPr/>
        </p:nvSpPr>
        <p:spPr>
          <a:xfrm>
            <a:off x="6849583" y="875109"/>
            <a:ext cx="133268" cy="89143"/>
          </a:xfrm>
          <a:custGeom>
            <a:avLst/>
            <a:gdLst/>
            <a:ahLst/>
            <a:cxnLst/>
            <a:rect l="0" t="0" r="0" b="0"/>
            <a:pathLst>
              <a:path w="133268" h="89143">
                <a:moveTo>
                  <a:pt x="35206" y="0"/>
                </a:moveTo>
                <a:lnTo>
                  <a:pt x="21904" y="26605"/>
                </a:lnTo>
                <a:lnTo>
                  <a:pt x="19393" y="30635"/>
                </a:lnTo>
                <a:lnTo>
                  <a:pt x="16726" y="34314"/>
                </a:lnTo>
                <a:lnTo>
                  <a:pt x="13957" y="37759"/>
                </a:lnTo>
                <a:lnTo>
                  <a:pt x="11118" y="41048"/>
                </a:lnTo>
                <a:lnTo>
                  <a:pt x="8233" y="44233"/>
                </a:lnTo>
                <a:lnTo>
                  <a:pt x="5318" y="47348"/>
                </a:lnTo>
                <a:lnTo>
                  <a:pt x="3375" y="50417"/>
                </a:lnTo>
                <a:lnTo>
                  <a:pt x="2079" y="53455"/>
                </a:lnTo>
                <a:lnTo>
                  <a:pt x="1215" y="56473"/>
                </a:lnTo>
                <a:lnTo>
                  <a:pt x="639" y="59477"/>
                </a:lnTo>
                <a:lnTo>
                  <a:pt x="255" y="62472"/>
                </a:lnTo>
                <a:lnTo>
                  <a:pt x="0" y="65460"/>
                </a:lnTo>
                <a:lnTo>
                  <a:pt x="821" y="68445"/>
                </a:lnTo>
                <a:lnTo>
                  <a:pt x="2361" y="71427"/>
                </a:lnTo>
                <a:lnTo>
                  <a:pt x="4379" y="74407"/>
                </a:lnTo>
                <a:lnTo>
                  <a:pt x="5725" y="77386"/>
                </a:lnTo>
                <a:lnTo>
                  <a:pt x="6623" y="80364"/>
                </a:lnTo>
                <a:lnTo>
                  <a:pt x="7221" y="83342"/>
                </a:lnTo>
                <a:lnTo>
                  <a:pt x="9604" y="85327"/>
                </a:lnTo>
                <a:lnTo>
                  <a:pt x="13176" y="86651"/>
                </a:lnTo>
                <a:lnTo>
                  <a:pt x="17544" y="87533"/>
                </a:lnTo>
                <a:lnTo>
                  <a:pt x="21447" y="88121"/>
                </a:lnTo>
                <a:lnTo>
                  <a:pt x="25041" y="88513"/>
                </a:lnTo>
                <a:lnTo>
                  <a:pt x="28429" y="88774"/>
                </a:lnTo>
                <a:lnTo>
                  <a:pt x="42778" y="89065"/>
                </a:lnTo>
                <a:lnTo>
                  <a:pt x="52160" y="89142"/>
                </a:lnTo>
                <a:lnTo>
                  <a:pt x="62383" y="87210"/>
                </a:lnTo>
                <a:lnTo>
                  <a:pt x="73169" y="83937"/>
                </a:lnTo>
                <a:lnTo>
                  <a:pt x="84326" y="79771"/>
                </a:lnTo>
                <a:lnTo>
                  <a:pt x="92758" y="76993"/>
                </a:lnTo>
                <a:lnTo>
                  <a:pt x="99371" y="75141"/>
                </a:lnTo>
                <a:lnTo>
                  <a:pt x="104772" y="73907"/>
                </a:lnTo>
                <a:lnTo>
                  <a:pt x="109364" y="72092"/>
                </a:lnTo>
                <a:lnTo>
                  <a:pt x="113418" y="69889"/>
                </a:lnTo>
                <a:lnTo>
                  <a:pt x="117113" y="67429"/>
                </a:lnTo>
                <a:lnTo>
                  <a:pt x="120568" y="64797"/>
                </a:lnTo>
                <a:lnTo>
                  <a:pt x="123865" y="62049"/>
                </a:lnTo>
                <a:lnTo>
                  <a:pt x="131543" y="55252"/>
                </a:lnTo>
                <a:lnTo>
                  <a:pt x="132172" y="52710"/>
                </a:lnTo>
                <a:lnTo>
                  <a:pt x="132592" y="49031"/>
                </a:lnTo>
                <a:lnTo>
                  <a:pt x="133267" y="38349"/>
                </a:lnTo>
                <a:lnTo>
                  <a:pt x="131337" y="35488"/>
                </a:lnTo>
                <a:lnTo>
                  <a:pt x="128067" y="31596"/>
                </a:lnTo>
                <a:lnTo>
                  <a:pt x="123903" y="27017"/>
                </a:lnTo>
                <a:lnTo>
                  <a:pt x="119142" y="22973"/>
                </a:lnTo>
                <a:lnTo>
                  <a:pt x="113984" y="19284"/>
                </a:lnTo>
                <a:lnTo>
                  <a:pt x="108560" y="15833"/>
                </a:lnTo>
                <a:lnTo>
                  <a:pt x="103953" y="13532"/>
                </a:lnTo>
                <a:lnTo>
                  <a:pt x="99888" y="11998"/>
                </a:lnTo>
                <a:lnTo>
                  <a:pt x="96188" y="10975"/>
                </a:lnTo>
                <a:lnTo>
                  <a:pt x="91735" y="10294"/>
                </a:lnTo>
                <a:lnTo>
                  <a:pt x="86783" y="9839"/>
                </a:lnTo>
                <a:lnTo>
                  <a:pt x="6199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45"/>
          <p:cNvSpPr/>
          <p:nvPr/>
        </p:nvSpPr>
        <p:spPr>
          <a:xfrm>
            <a:off x="6929438" y="1026914"/>
            <a:ext cx="17860" cy="205384"/>
          </a:xfrm>
          <a:custGeom>
            <a:avLst/>
            <a:gdLst/>
            <a:ahLst/>
            <a:cxnLst/>
            <a:rect l="0" t="0" r="0" b="0"/>
            <a:pathLst>
              <a:path w="17860" h="205384">
                <a:moveTo>
                  <a:pt x="0" y="0"/>
                </a:moveTo>
                <a:lnTo>
                  <a:pt x="0" y="49716"/>
                </a:lnTo>
                <a:lnTo>
                  <a:pt x="992" y="63902"/>
                </a:lnTo>
                <a:lnTo>
                  <a:pt x="2645" y="80304"/>
                </a:lnTo>
                <a:lnTo>
                  <a:pt x="4740" y="98185"/>
                </a:lnTo>
                <a:lnTo>
                  <a:pt x="6136" y="114074"/>
                </a:lnTo>
                <a:lnTo>
                  <a:pt x="7067" y="128635"/>
                </a:lnTo>
                <a:lnTo>
                  <a:pt x="7688" y="142311"/>
                </a:lnTo>
                <a:lnTo>
                  <a:pt x="9094" y="154405"/>
                </a:lnTo>
                <a:lnTo>
                  <a:pt x="11024" y="165445"/>
                </a:lnTo>
                <a:lnTo>
                  <a:pt x="13302" y="175781"/>
                </a:lnTo>
                <a:lnTo>
                  <a:pt x="14821" y="183664"/>
                </a:lnTo>
                <a:lnTo>
                  <a:pt x="15833" y="189911"/>
                </a:lnTo>
                <a:lnTo>
                  <a:pt x="17859" y="2053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46"/>
          <p:cNvSpPr/>
          <p:nvPr/>
        </p:nvSpPr>
        <p:spPr>
          <a:xfrm>
            <a:off x="7581565" y="1125141"/>
            <a:ext cx="249204" cy="383438"/>
          </a:xfrm>
          <a:custGeom>
            <a:avLst/>
            <a:gdLst/>
            <a:ahLst/>
            <a:cxnLst/>
            <a:rect l="0" t="0" r="0" b="0"/>
            <a:pathLst>
              <a:path w="249204" h="383438">
                <a:moveTo>
                  <a:pt x="35458" y="26789"/>
                </a:moveTo>
                <a:lnTo>
                  <a:pt x="40199" y="41010"/>
                </a:lnTo>
                <a:lnTo>
                  <a:pt x="42526" y="50638"/>
                </a:lnTo>
                <a:lnTo>
                  <a:pt x="43147" y="54594"/>
                </a:lnTo>
                <a:lnTo>
                  <a:pt x="42568" y="60209"/>
                </a:lnTo>
                <a:lnTo>
                  <a:pt x="41191" y="66928"/>
                </a:lnTo>
                <a:lnTo>
                  <a:pt x="39280" y="74384"/>
                </a:lnTo>
                <a:lnTo>
                  <a:pt x="38006" y="81339"/>
                </a:lnTo>
                <a:lnTo>
                  <a:pt x="37158" y="87961"/>
                </a:lnTo>
                <a:lnTo>
                  <a:pt x="36590" y="94359"/>
                </a:lnTo>
                <a:lnTo>
                  <a:pt x="35221" y="101601"/>
                </a:lnTo>
                <a:lnTo>
                  <a:pt x="33316" y="109406"/>
                </a:lnTo>
                <a:lnTo>
                  <a:pt x="31053" y="117586"/>
                </a:lnTo>
                <a:lnTo>
                  <a:pt x="28553" y="128992"/>
                </a:lnTo>
                <a:lnTo>
                  <a:pt x="23129" y="157541"/>
                </a:lnTo>
                <a:lnTo>
                  <a:pt x="14765" y="195364"/>
                </a:lnTo>
                <a:lnTo>
                  <a:pt x="9757" y="216563"/>
                </a:lnTo>
                <a:lnTo>
                  <a:pt x="6418" y="235656"/>
                </a:lnTo>
                <a:lnTo>
                  <a:pt x="4191" y="253346"/>
                </a:lnTo>
                <a:lnTo>
                  <a:pt x="2708" y="270100"/>
                </a:lnTo>
                <a:lnTo>
                  <a:pt x="1718" y="286231"/>
                </a:lnTo>
                <a:lnTo>
                  <a:pt x="619" y="317383"/>
                </a:lnTo>
                <a:lnTo>
                  <a:pt x="0" y="343850"/>
                </a:lnTo>
                <a:lnTo>
                  <a:pt x="906" y="349288"/>
                </a:lnTo>
                <a:lnTo>
                  <a:pt x="4558" y="357976"/>
                </a:lnTo>
                <a:lnTo>
                  <a:pt x="12192" y="368445"/>
                </a:lnTo>
                <a:lnTo>
                  <a:pt x="17842" y="374758"/>
                </a:lnTo>
                <a:lnTo>
                  <a:pt x="20738" y="377831"/>
                </a:lnTo>
                <a:lnTo>
                  <a:pt x="23660" y="379879"/>
                </a:lnTo>
                <a:lnTo>
                  <a:pt x="29553" y="382155"/>
                </a:lnTo>
                <a:lnTo>
                  <a:pt x="35479" y="383167"/>
                </a:lnTo>
                <a:lnTo>
                  <a:pt x="38449" y="383437"/>
                </a:lnTo>
                <a:lnTo>
                  <a:pt x="42413" y="382624"/>
                </a:lnTo>
                <a:lnTo>
                  <a:pt x="47040" y="381091"/>
                </a:lnTo>
                <a:lnTo>
                  <a:pt x="52109" y="379076"/>
                </a:lnTo>
                <a:lnTo>
                  <a:pt x="57473" y="377733"/>
                </a:lnTo>
                <a:lnTo>
                  <a:pt x="63033" y="376837"/>
                </a:lnTo>
                <a:lnTo>
                  <a:pt x="68725" y="376240"/>
                </a:lnTo>
                <a:lnTo>
                  <a:pt x="74503" y="374850"/>
                </a:lnTo>
                <a:lnTo>
                  <a:pt x="80340" y="372931"/>
                </a:lnTo>
                <a:lnTo>
                  <a:pt x="86216" y="370660"/>
                </a:lnTo>
                <a:lnTo>
                  <a:pt x="92117" y="367161"/>
                </a:lnTo>
                <a:lnTo>
                  <a:pt x="98035" y="362844"/>
                </a:lnTo>
                <a:lnTo>
                  <a:pt x="103965" y="357982"/>
                </a:lnTo>
                <a:lnTo>
                  <a:pt x="109903" y="352756"/>
                </a:lnTo>
                <a:lnTo>
                  <a:pt x="115846" y="347288"/>
                </a:lnTo>
                <a:lnTo>
                  <a:pt x="121793" y="341658"/>
                </a:lnTo>
                <a:lnTo>
                  <a:pt x="128733" y="335920"/>
                </a:lnTo>
                <a:lnTo>
                  <a:pt x="136337" y="330111"/>
                </a:lnTo>
                <a:lnTo>
                  <a:pt x="144383" y="324253"/>
                </a:lnTo>
                <a:lnTo>
                  <a:pt x="151730" y="318364"/>
                </a:lnTo>
                <a:lnTo>
                  <a:pt x="158614" y="312454"/>
                </a:lnTo>
                <a:lnTo>
                  <a:pt x="165188" y="306529"/>
                </a:lnTo>
                <a:lnTo>
                  <a:pt x="171554" y="299602"/>
                </a:lnTo>
                <a:lnTo>
                  <a:pt x="177782" y="292008"/>
                </a:lnTo>
                <a:lnTo>
                  <a:pt x="183919" y="283969"/>
                </a:lnTo>
                <a:lnTo>
                  <a:pt x="189996" y="276625"/>
                </a:lnTo>
                <a:lnTo>
                  <a:pt x="196030" y="269745"/>
                </a:lnTo>
                <a:lnTo>
                  <a:pt x="202037" y="263173"/>
                </a:lnTo>
                <a:lnTo>
                  <a:pt x="208026" y="255816"/>
                </a:lnTo>
                <a:lnTo>
                  <a:pt x="214003" y="247934"/>
                </a:lnTo>
                <a:lnTo>
                  <a:pt x="219973" y="239704"/>
                </a:lnTo>
                <a:lnTo>
                  <a:pt x="224945" y="232232"/>
                </a:lnTo>
                <a:lnTo>
                  <a:pt x="229251" y="225267"/>
                </a:lnTo>
                <a:lnTo>
                  <a:pt x="233115" y="218639"/>
                </a:lnTo>
                <a:lnTo>
                  <a:pt x="240053" y="205982"/>
                </a:lnTo>
                <a:lnTo>
                  <a:pt x="243292" y="199829"/>
                </a:lnTo>
                <a:lnTo>
                  <a:pt x="245452" y="192751"/>
                </a:lnTo>
                <a:lnTo>
                  <a:pt x="246891" y="185055"/>
                </a:lnTo>
                <a:lnTo>
                  <a:pt x="247852" y="176948"/>
                </a:lnTo>
                <a:lnTo>
                  <a:pt x="248492" y="169559"/>
                </a:lnTo>
                <a:lnTo>
                  <a:pt x="248918" y="162649"/>
                </a:lnTo>
                <a:lnTo>
                  <a:pt x="249203" y="156057"/>
                </a:lnTo>
                <a:lnTo>
                  <a:pt x="248400" y="148686"/>
                </a:lnTo>
                <a:lnTo>
                  <a:pt x="246873" y="140796"/>
                </a:lnTo>
                <a:lnTo>
                  <a:pt x="244862" y="132559"/>
                </a:lnTo>
                <a:lnTo>
                  <a:pt x="242530" y="125084"/>
                </a:lnTo>
                <a:lnTo>
                  <a:pt x="239982" y="118116"/>
                </a:lnTo>
                <a:lnTo>
                  <a:pt x="237292" y="111486"/>
                </a:lnTo>
                <a:lnTo>
                  <a:pt x="232522" y="105081"/>
                </a:lnTo>
                <a:lnTo>
                  <a:pt x="226365" y="98828"/>
                </a:lnTo>
                <a:lnTo>
                  <a:pt x="219284" y="92674"/>
                </a:lnTo>
                <a:lnTo>
                  <a:pt x="211587" y="85595"/>
                </a:lnTo>
                <a:lnTo>
                  <a:pt x="195098" y="69792"/>
                </a:lnTo>
                <a:lnTo>
                  <a:pt x="185541" y="63395"/>
                </a:lnTo>
                <a:lnTo>
                  <a:pt x="175201" y="58138"/>
                </a:lnTo>
                <a:lnTo>
                  <a:pt x="164339" y="53642"/>
                </a:lnTo>
                <a:lnTo>
                  <a:pt x="153129" y="48659"/>
                </a:lnTo>
                <a:lnTo>
                  <a:pt x="130090" y="37832"/>
                </a:lnTo>
                <a:lnTo>
                  <a:pt x="116405" y="32166"/>
                </a:lnTo>
                <a:lnTo>
                  <a:pt x="101330" y="26405"/>
                </a:lnTo>
                <a:lnTo>
                  <a:pt x="85325" y="20580"/>
                </a:lnTo>
                <a:lnTo>
                  <a:pt x="72672" y="16696"/>
                </a:lnTo>
                <a:lnTo>
                  <a:pt x="62252" y="14107"/>
                </a:lnTo>
                <a:lnTo>
                  <a:pt x="53321" y="12381"/>
                </a:lnTo>
                <a:lnTo>
                  <a:pt x="46375" y="10238"/>
                </a:lnTo>
                <a:lnTo>
                  <a:pt x="40751" y="7818"/>
                </a:lnTo>
                <a:lnTo>
                  <a:pt x="36010" y="5212"/>
                </a:lnTo>
                <a:lnTo>
                  <a:pt x="31857" y="3474"/>
                </a:lnTo>
                <a:lnTo>
                  <a:pt x="28097" y="2316"/>
                </a:lnTo>
                <a:lnTo>
                  <a:pt x="866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47"/>
          <p:cNvSpPr/>
          <p:nvPr/>
        </p:nvSpPr>
        <p:spPr>
          <a:xfrm>
            <a:off x="7840266" y="1393031"/>
            <a:ext cx="247550" cy="308748"/>
          </a:xfrm>
          <a:custGeom>
            <a:avLst/>
            <a:gdLst/>
            <a:ahLst/>
            <a:cxnLst/>
            <a:rect l="0" t="0" r="0" b="0"/>
            <a:pathLst>
              <a:path w="247550" h="308748">
                <a:moveTo>
                  <a:pt x="0" y="0"/>
                </a:moveTo>
                <a:lnTo>
                  <a:pt x="24858" y="12429"/>
                </a:lnTo>
                <a:lnTo>
                  <a:pt x="32446" y="15231"/>
                </a:lnTo>
                <a:lnTo>
                  <a:pt x="41475" y="18092"/>
                </a:lnTo>
                <a:lnTo>
                  <a:pt x="51462" y="20991"/>
                </a:lnTo>
                <a:lnTo>
                  <a:pt x="66058" y="23916"/>
                </a:lnTo>
                <a:lnTo>
                  <a:pt x="83726" y="26858"/>
                </a:lnTo>
                <a:lnTo>
                  <a:pt x="103443" y="29812"/>
                </a:lnTo>
                <a:lnTo>
                  <a:pt x="120555" y="32773"/>
                </a:lnTo>
                <a:lnTo>
                  <a:pt x="135932" y="35739"/>
                </a:lnTo>
                <a:lnTo>
                  <a:pt x="150153" y="38709"/>
                </a:lnTo>
                <a:lnTo>
                  <a:pt x="165586" y="42673"/>
                </a:lnTo>
                <a:lnTo>
                  <a:pt x="181828" y="47300"/>
                </a:lnTo>
                <a:lnTo>
                  <a:pt x="198609" y="52370"/>
                </a:lnTo>
                <a:lnTo>
                  <a:pt x="210788" y="55749"/>
                </a:lnTo>
                <a:lnTo>
                  <a:pt x="219900" y="58002"/>
                </a:lnTo>
                <a:lnTo>
                  <a:pt x="226968" y="59504"/>
                </a:lnTo>
                <a:lnTo>
                  <a:pt x="232671" y="61498"/>
                </a:lnTo>
                <a:lnTo>
                  <a:pt x="237465" y="63819"/>
                </a:lnTo>
                <a:lnTo>
                  <a:pt x="241654" y="66359"/>
                </a:lnTo>
                <a:lnTo>
                  <a:pt x="244447" y="69044"/>
                </a:lnTo>
                <a:lnTo>
                  <a:pt x="246308" y="71826"/>
                </a:lnTo>
                <a:lnTo>
                  <a:pt x="247549" y="74673"/>
                </a:lnTo>
                <a:lnTo>
                  <a:pt x="247385" y="77563"/>
                </a:lnTo>
                <a:lnTo>
                  <a:pt x="246282" y="80483"/>
                </a:lnTo>
                <a:lnTo>
                  <a:pt x="242412" y="86372"/>
                </a:lnTo>
                <a:lnTo>
                  <a:pt x="237384" y="92296"/>
                </a:lnTo>
                <a:lnTo>
                  <a:pt x="233662" y="95265"/>
                </a:lnTo>
                <a:lnTo>
                  <a:pt x="229196" y="98237"/>
                </a:lnTo>
                <a:lnTo>
                  <a:pt x="224235" y="101210"/>
                </a:lnTo>
                <a:lnTo>
                  <a:pt x="218943" y="104184"/>
                </a:lnTo>
                <a:lnTo>
                  <a:pt x="207771" y="110135"/>
                </a:lnTo>
                <a:lnTo>
                  <a:pt x="201021" y="113111"/>
                </a:lnTo>
                <a:lnTo>
                  <a:pt x="193546" y="116087"/>
                </a:lnTo>
                <a:lnTo>
                  <a:pt x="185585" y="119063"/>
                </a:lnTo>
                <a:lnTo>
                  <a:pt x="178293" y="122040"/>
                </a:lnTo>
                <a:lnTo>
                  <a:pt x="171448" y="125016"/>
                </a:lnTo>
                <a:lnTo>
                  <a:pt x="164900" y="127993"/>
                </a:lnTo>
                <a:lnTo>
                  <a:pt x="157558" y="131961"/>
                </a:lnTo>
                <a:lnTo>
                  <a:pt x="149687" y="136592"/>
                </a:lnTo>
                <a:lnTo>
                  <a:pt x="141464" y="141663"/>
                </a:lnTo>
                <a:lnTo>
                  <a:pt x="134988" y="145043"/>
                </a:lnTo>
                <a:lnTo>
                  <a:pt x="129679" y="147297"/>
                </a:lnTo>
                <a:lnTo>
                  <a:pt x="125149" y="148800"/>
                </a:lnTo>
                <a:lnTo>
                  <a:pt x="122127" y="150794"/>
                </a:lnTo>
                <a:lnTo>
                  <a:pt x="120113" y="153115"/>
                </a:lnTo>
                <a:lnTo>
                  <a:pt x="118771" y="155655"/>
                </a:lnTo>
                <a:lnTo>
                  <a:pt x="118868" y="157348"/>
                </a:lnTo>
                <a:lnTo>
                  <a:pt x="119926" y="158477"/>
                </a:lnTo>
                <a:lnTo>
                  <a:pt x="121622" y="159230"/>
                </a:lnTo>
                <a:lnTo>
                  <a:pt x="128751" y="165029"/>
                </a:lnTo>
                <a:lnTo>
                  <a:pt x="134450" y="168559"/>
                </a:lnTo>
                <a:lnTo>
                  <a:pt x="142219" y="172896"/>
                </a:lnTo>
                <a:lnTo>
                  <a:pt x="151367" y="177772"/>
                </a:lnTo>
                <a:lnTo>
                  <a:pt x="162428" y="183007"/>
                </a:lnTo>
                <a:lnTo>
                  <a:pt x="187945" y="194115"/>
                </a:lnTo>
                <a:lnTo>
                  <a:pt x="197726" y="198863"/>
                </a:lnTo>
                <a:lnTo>
                  <a:pt x="205240" y="203021"/>
                </a:lnTo>
                <a:lnTo>
                  <a:pt x="211240" y="206785"/>
                </a:lnTo>
                <a:lnTo>
                  <a:pt x="216234" y="210286"/>
                </a:lnTo>
                <a:lnTo>
                  <a:pt x="220554" y="213613"/>
                </a:lnTo>
                <a:lnTo>
                  <a:pt x="228000" y="219955"/>
                </a:lnTo>
                <a:lnTo>
                  <a:pt x="234617" y="226081"/>
                </a:lnTo>
                <a:lnTo>
                  <a:pt x="235786" y="229103"/>
                </a:lnTo>
                <a:lnTo>
                  <a:pt x="235574" y="232111"/>
                </a:lnTo>
                <a:lnTo>
                  <a:pt x="234440" y="235108"/>
                </a:lnTo>
                <a:lnTo>
                  <a:pt x="230534" y="241084"/>
                </a:lnTo>
                <a:lnTo>
                  <a:pt x="225490" y="247047"/>
                </a:lnTo>
                <a:lnTo>
                  <a:pt x="219942" y="253004"/>
                </a:lnTo>
                <a:lnTo>
                  <a:pt x="216081" y="255982"/>
                </a:lnTo>
                <a:lnTo>
                  <a:pt x="211522" y="258960"/>
                </a:lnTo>
                <a:lnTo>
                  <a:pt x="206499" y="261937"/>
                </a:lnTo>
                <a:lnTo>
                  <a:pt x="200174" y="264914"/>
                </a:lnTo>
                <a:lnTo>
                  <a:pt x="192980" y="267890"/>
                </a:lnTo>
                <a:lnTo>
                  <a:pt x="150568" y="284538"/>
                </a:lnTo>
                <a:lnTo>
                  <a:pt x="139073" y="287918"/>
                </a:lnTo>
                <a:lnTo>
                  <a:pt x="128434" y="290172"/>
                </a:lnTo>
                <a:lnTo>
                  <a:pt x="118364" y="291675"/>
                </a:lnTo>
                <a:lnTo>
                  <a:pt x="107684" y="293669"/>
                </a:lnTo>
                <a:lnTo>
                  <a:pt x="85231" y="298530"/>
                </a:lnTo>
                <a:lnTo>
                  <a:pt x="75673" y="300223"/>
                </a:lnTo>
                <a:lnTo>
                  <a:pt x="67315" y="301352"/>
                </a:lnTo>
                <a:lnTo>
                  <a:pt x="59760" y="302104"/>
                </a:lnTo>
                <a:lnTo>
                  <a:pt x="53730" y="302606"/>
                </a:lnTo>
                <a:lnTo>
                  <a:pt x="48719" y="302941"/>
                </a:lnTo>
                <a:lnTo>
                  <a:pt x="36480" y="303570"/>
                </a:lnTo>
                <a:lnTo>
                  <a:pt x="36057" y="306238"/>
                </a:lnTo>
                <a:lnTo>
                  <a:pt x="35869" y="308747"/>
                </a:lnTo>
                <a:lnTo>
                  <a:pt x="35818" y="308026"/>
                </a:lnTo>
                <a:lnTo>
                  <a:pt x="35718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48"/>
          <p:cNvSpPr/>
          <p:nvPr/>
        </p:nvSpPr>
        <p:spPr>
          <a:xfrm>
            <a:off x="8215313" y="1215679"/>
            <a:ext cx="214313" cy="43408"/>
          </a:xfrm>
          <a:custGeom>
            <a:avLst/>
            <a:gdLst/>
            <a:ahLst/>
            <a:cxnLst/>
            <a:rect l="0" t="0" r="0" b="0"/>
            <a:pathLst>
              <a:path w="214313" h="43408">
                <a:moveTo>
                  <a:pt x="0" y="7688"/>
                </a:moveTo>
                <a:lnTo>
                  <a:pt x="9481" y="2948"/>
                </a:lnTo>
                <a:lnTo>
                  <a:pt x="14258" y="1551"/>
                </a:lnTo>
                <a:lnTo>
                  <a:pt x="19427" y="620"/>
                </a:lnTo>
                <a:lnTo>
                  <a:pt x="24858" y="0"/>
                </a:lnTo>
                <a:lnTo>
                  <a:pt x="30462" y="578"/>
                </a:lnTo>
                <a:lnTo>
                  <a:pt x="36183" y="1956"/>
                </a:lnTo>
                <a:lnTo>
                  <a:pt x="41981" y="3867"/>
                </a:lnTo>
                <a:lnTo>
                  <a:pt x="48824" y="5141"/>
                </a:lnTo>
                <a:lnTo>
                  <a:pt x="56362" y="5990"/>
                </a:lnTo>
                <a:lnTo>
                  <a:pt x="64363" y="6556"/>
                </a:lnTo>
                <a:lnTo>
                  <a:pt x="72674" y="7925"/>
                </a:lnTo>
                <a:lnTo>
                  <a:pt x="81191" y="9831"/>
                </a:lnTo>
                <a:lnTo>
                  <a:pt x="102561" y="15586"/>
                </a:lnTo>
                <a:lnTo>
                  <a:pt x="135211" y="24758"/>
                </a:lnTo>
                <a:lnTo>
                  <a:pt x="151656" y="28990"/>
                </a:lnTo>
                <a:lnTo>
                  <a:pt x="214312" y="434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49"/>
          <p:cNvSpPr/>
          <p:nvPr/>
        </p:nvSpPr>
        <p:spPr>
          <a:xfrm>
            <a:off x="8304609" y="1330523"/>
            <a:ext cx="160736" cy="71439"/>
          </a:xfrm>
          <a:custGeom>
            <a:avLst/>
            <a:gdLst/>
            <a:ahLst/>
            <a:cxnLst/>
            <a:rect l="0" t="0" r="0" b="0"/>
            <a:pathLst>
              <a:path w="160736" h="71439">
                <a:moveTo>
                  <a:pt x="0" y="71438"/>
                </a:moveTo>
                <a:lnTo>
                  <a:pt x="24859" y="59009"/>
                </a:lnTo>
                <a:lnTo>
                  <a:pt x="29471" y="56207"/>
                </a:lnTo>
                <a:lnTo>
                  <a:pt x="33538" y="53346"/>
                </a:lnTo>
                <a:lnTo>
                  <a:pt x="37242" y="50447"/>
                </a:lnTo>
                <a:lnTo>
                  <a:pt x="41695" y="47522"/>
                </a:lnTo>
                <a:lnTo>
                  <a:pt x="46648" y="44580"/>
                </a:lnTo>
                <a:lnTo>
                  <a:pt x="51934" y="41626"/>
                </a:lnTo>
                <a:lnTo>
                  <a:pt x="58436" y="38665"/>
                </a:lnTo>
                <a:lnTo>
                  <a:pt x="65746" y="35699"/>
                </a:lnTo>
                <a:lnTo>
                  <a:pt x="95548" y="24138"/>
                </a:lnTo>
                <a:lnTo>
                  <a:pt x="119857" y="14697"/>
                </a:lnTo>
                <a:lnTo>
                  <a:pt x="16073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50"/>
          <p:cNvSpPr/>
          <p:nvPr/>
        </p:nvSpPr>
        <p:spPr>
          <a:xfrm>
            <a:off x="8661797" y="1169789"/>
            <a:ext cx="62509" cy="293715"/>
          </a:xfrm>
          <a:custGeom>
            <a:avLst/>
            <a:gdLst/>
            <a:ahLst/>
            <a:cxnLst/>
            <a:rect l="0" t="0" r="0" b="0"/>
            <a:pathLst>
              <a:path w="62509" h="293715">
                <a:moveTo>
                  <a:pt x="0" y="0"/>
                </a:moveTo>
                <a:lnTo>
                  <a:pt x="4741" y="9481"/>
                </a:lnTo>
                <a:lnTo>
                  <a:pt x="7130" y="17235"/>
                </a:lnTo>
                <a:lnTo>
                  <a:pt x="9713" y="27365"/>
                </a:lnTo>
                <a:lnTo>
                  <a:pt x="12429" y="39079"/>
                </a:lnTo>
                <a:lnTo>
                  <a:pt x="18091" y="67970"/>
                </a:lnTo>
                <a:lnTo>
                  <a:pt x="20990" y="84009"/>
                </a:lnTo>
                <a:lnTo>
                  <a:pt x="22923" y="96686"/>
                </a:lnTo>
                <a:lnTo>
                  <a:pt x="24212" y="107121"/>
                </a:lnTo>
                <a:lnTo>
                  <a:pt x="25071" y="116063"/>
                </a:lnTo>
                <a:lnTo>
                  <a:pt x="25644" y="125992"/>
                </a:lnTo>
                <a:lnTo>
                  <a:pt x="26280" y="147609"/>
                </a:lnTo>
                <a:lnTo>
                  <a:pt x="26639" y="172610"/>
                </a:lnTo>
                <a:lnTo>
                  <a:pt x="27681" y="179566"/>
                </a:lnTo>
                <a:lnTo>
                  <a:pt x="29369" y="186187"/>
                </a:lnTo>
                <a:lnTo>
                  <a:pt x="31486" y="192586"/>
                </a:lnTo>
                <a:lnTo>
                  <a:pt x="32896" y="201812"/>
                </a:lnTo>
                <a:lnTo>
                  <a:pt x="33837" y="212924"/>
                </a:lnTo>
                <a:lnTo>
                  <a:pt x="34464" y="225293"/>
                </a:lnTo>
                <a:lnTo>
                  <a:pt x="35874" y="235524"/>
                </a:lnTo>
                <a:lnTo>
                  <a:pt x="37807" y="244328"/>
                </a:lnTo>
                <a:lnTo>
                  <a:pt x="40087" y="252183"/>
                </a:lnTo>
                <a:lnTo>
                  <a:pt x="41607" y="258411"/>
                </a:lnTo>
                <a:lnTo>
                  <a:pt x="42621" y="263555"/>
                </a:lnTo>
                <a:lnTo>
                  <a:pt x="43296" y="267977"/>
                </a:lnTo>
                <a:lnTo>
                  <a:pt x="44739" y="272909"/>
                </a:lnTo>
                <a:lnTo>
                  <a:pt x="46694" y="278182"/>
                </a:lnTo>
                <a:lnTo>
                  <a:pt x="53176" y="293714"/>
                </a:lnTo>
                <a:lnTo>
                  <a:pt x="53399" y="291605"/>
                </a:lnTo>
                <a:lnTo>
                  <a:pt x="53562" y="286264"/>
                </a:lnTo>
                <a:lnTo>
                  <a:pt x="62508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66338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23622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85"/>
          <p:cNvSpPr/>
          <p:nvPr/>
        </p:nvSpPr>
        <p:spPr>
          <a:xfrm>
            <a:off x="3082319" y="723305"/>
            <a:ext cx="382401" cy="71438"/>
          </a:xfrm>
          <a:custGeom>
            <a:avLst/>
            <a:gdLst/>
            <a:ahLst/>
            <a:cxnLst/>
            <a:rect l="0" t="0" r="0" b="0"/>
            <a:pathLst>
              <a:path w="382401" h="71438">
                <a:moveTo>
                  <a:pt x="382400" y="0"/>
                </a:moveTo>
                <a:lnTo>
                  <a:pt x="222662" y="0"/>
                </a:lnTo>
                <a:lnTo>
                  <a:pt x="199510" y="992"/>
                </a:lnTo>
                <a:lnTo>
                  <a:pt x="179113" y="2646"/>
                </a:lnTo>
                <a:lnTo>
                  <a:pt x="160555" y="4740"/>
                </a:lnTo>
                <a:lnTo>
                  <a:pt x="124060" y="9713"/>
                </a:lnTo>
                <a:lnTo>
                  <a:pt x="105994" y="12429"/>
                </a:lnTo>
                <a:lnTo>
                  <a:pt x="91965" y="15231"/>
                </a:lnTo>
                <a:lnTo>
                  <a:pt x="80628" y="18091"/>
                </a:lnTo>
                <a:lnTo>
                  <a:pt x="71086" y="20991"/>
                </a:lnTo>
                <a:lnTo>
                  <a:pt x="61748" y="22923"/>
                </a:lnTo>
                <a:lnTo>
                  <a:pt x="52546" y="24212"/>
                </a:lnTo>
                <a:lnTo>
                  <a:pt x="43435" y="25071"/>
                </a:lnTo>
                <a:lnTo>
                  <a:pt x="34384" y="26636"/>
                </a:lnTo>
                <a:lnTo>
                  <a:pt x="25373" y="28671"/>
                </a:lnTo>
                <a:lnTo>
                  <a:pt x="3747" y="34326"/>
                </a:lnTo>
                <a:lnTo>
                  <a:pt x="1972" y="35783"/>
                </a:lnTo>
                <a:lnTo>
                  <a:pt x="789" y="37746"/>
                </a:lnTo>
                <a:lnTo>
                  <a:pt x="0" y="40046"/>
                </a:lnTo>
                <a:lnTo>
                  <a:pt x="1459" y="41580"/>
                </a:lnTo>
                <a:lnTo>
                  <a:pt x="4416" y="42603"/>
                </a:lnTo>
                <a:lnTo>
                  <a:pt x="15412" y="44042"/>
                </a:lnTo>
                <a:lnTo>
                  <a:pt x="26810" y="44379"/>
                </a:lnTo>
                <a:lnTo>
                  <a:pt x="51719" y="44528"/>
                </a:lnTo>
                <a:lnTo>
                  <a:pt x="64712" y="45560"/>
                </a:lnTo>
                <a:lnTo>
                  <a:pt x="77342" y="47241"/>
                </a:lnTo>
                <a:lnTo>
                  <a:pt x="89731" y="49353"/>
                </a:lnTo>
                <a:lnTo>
                  <a:pt x="98983" y="50761"/>
                </a:lnTo>
                <a:lnTo>
                  <a:pt x="106143" y="51700"/>
                </a:lnTo>
                <a:lnTo>
                  <a:pt x="117736" y="53735"/>
                </a:lnTo>
                <a:lnTo>
                  <a:pt x="123606" y="55667"/>
                </a:lnTo>
                <a:lnTo>
                  <a:pt x="129503" y="57947"/>
                </a:lnTo>
                <a:lnTo>
                  <a:pt x="134427" y="59467"/>
                </a:lnTo>
                <a:lnTo>
                  <a:pt x="142544" y="61156"/>
                </a:lnTo>
                <a:lnTo>
                  <a:pt x="145105" y="62599"/>
                </a:lnTo>
                <a:lnTo>
                  <a:pt x="146813" y="64553"/>
                </a:lnTo>
                <a:lnTo>
                  <a:pt x="147951" y="66848"/>
                </a:lnTo>
                <a:lnTo>
                  <a:pt x="149702" y="68377"/>
                </a:lnTo>
                <a:lnTo>
                  <a:pt x="151862" y="69397"/>
                </a:lnTo>
                <a:lnTo>
                  <a:pt x="159158" y="714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86"/>
          <p:cNvSpPr/>
          <p:nvPr/>
        </p:nvSpPr>
        <p:spPr>
          <a:xfrm>
            <a:off x="3098602" y="660797"/>
            <a:ext cx="178594" cy="98227"/>
          </a:xfrm>
          <a:custGeom>
            <a:avLst/>
            <a:gdLst/>
            <a:ahLst/>
            <a:cxnLst/>
            <a:rect l="0" t="0" r="0" b="0"/>
            <a:pathLst>
              <a:path w="178594" h="98227">
                <a:moveTo>
                  <a:pt x="0" y="98226"/>
                </a:moveTo>
                <a:lnTo>
                  <a:pt x="34293" y="63933"/>
                </a:lnTo>
                <a:lnTo>
                  <a:pt x="39729" y="59489"/>
                </a:lnTo>
                <a:lnTo>
                  <a:pt x="45337" y="55535"/>
                </a:lnTo>
                <a:lnTo>
                  <a:pt x="51061" y="51906"/>
                </a:lnTo>
                <a:lnTo>
                  <a:pt x="59837" y="47502"/>
                </a:lnTo>
                <a:lnTo>
                  <a:pt x="70649" y="42582"/>
                </a:lnTo>
                <a:lnTo>
                  <a:pt x="95892" y="31824"/>
                </a:lnTo>
                <a:lnTo>
                  <a:pt x="123647" y="20428"/>
                </a:lnTo>
                <a:lnTo>
                  <a:pt x="135017" y="16595"/>
                </a:lnTo>
                <a:lnTo>
                  <a:pt x="144582" y="14040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87"/>
          <p:cNvSpPr/>
          <p:nvPr/>
        </p:nvSpPr>
        <p:spPr>
          <a:xfrm>
            <a:off x="4520030" y="2499100"/>
            <a:ext cx="7323" cy="10143"/>
          </a:xfrm>
          <a:custGeom>
            <a:avLst/>
            <a:gdLst/>
            <a:ahLst/>
            <a:cxnLst/>
            <a:rect l="0" t="0" r="0" b="0"/>
            <a:pathLst>
              <a:path w="7323" h="10143">
                <a:moveTo>
                  <a:pt x="0" y="0"/>
                </a:moveTo>
                <a:lnTo>
                  <a:pt x="7322" y="101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88"/>
          <p:cNvSpPr/>
          <p:nvPr/>
        </p:nvSpPr>
        <p:spPr>
          <a:xfrm>
            <a:off x="4858365" y="2338403"/>
            <a:ext cx="295" cy="23576"/>
          </a:xfrm>
          <a:custGeom>
            <a:avLst/>
            <a:gdLst/>
            <a:ahLst/>
            <a:cxnLst/>
            <a:rect l="0" t="0" r="0" b="0"/>
            <a:pathLst>
              <a:path w="295" h="23576">
                <a:moveTo>
                  <a:pt x="294" y="0"/>
                </a:moveTo>
                <a:lnTo>
                  <a:pt x="0" y="235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89"/>
          <p:cNvSpPr/>
          <p:nvPr/>
        </p:nvSpPr>
        <p:spPr>
          <a:xfrm>
            <a:off x="4938117" y="2125266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0"/>
                </a:moveTo>
                <a:lnTo>
                  <a:pt x="8930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90"/>
          <p:cNvSpPr/>
          <p:nvPr/>
        </p:nvSpPr>
        <p:spPr>
          <a:xfrm>
            <a:off x="62508" y="3911203"/>
            <a:ext cx="8931" cy="17861"/>
          </a:xfrm>
          <a:custGeom>
            <a:avLst/>
            <a:gdLst/>
            <a:ahLst/>
            <a:cxnLst/>
            <a:rect l="0" t="0" r="0" b="0"/>
            <a:pathLst>
              <a:path w="8931" h="17861">
                <a:moveTo>
                  <a:pt x="8930" y="17860"/>
                </a:moveTo>
                <a:lnTo>
                  <a:pt x="14" y="894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91"/>
          <p:cNvSpPr/>
          <p:nvPr/>
        </p:nvSpPr>
        <p:spPr>
          <a:xfrm>
            <a:off x="62508" y="392906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92"/>
          <p:cNvSpPr/>
          <p:nvPr/>
        </p:nvSpPr>
        <p:spPr>
          <a:xfrm>
            <a:off x="9036746" y="2794980"/>
            <a:ext cx="99" cy="13"/>
          </a:xfrm>
          <a:custGeom>
            <a:avLst/>
            <a:gdLst/>
            <a:ahLst/>
            <a:cxnLst/>
            <a:rect l="0" t="0" r="0" b="0"/>
            <a:pathLst>
              <a:path w="99" h="13">
                <a:moveTo>
                  <a:pt x="0" y="0"/>
                </a:moveTo>
                <a:lnTo>
                  <a:pt x="98" y="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93"/>
          <p:cNvSpPr/>
          <p:nvPr/>
        </p:nvSpPr>
        <p:spPr>
          <a:xfrm>
            <a:off x="9035963" y="2471574"/>
            <a:ext cx="45530" cy="64458"/>
          </a:xfrm>
          <a:custGeom>
            <a:avLst/>
            <a:gdLst/>
            <a:ahLst/>
            <a:cxnLst/>
            <a:rect l="0" t="0" r="0" b="0"/>
            <a:pathLst>
              <a:path w="45530" h="64458">
                <a:moveTo>
                  <a:pt x="0" y="0"/>
                </a:moveTo>
                <a:lnTo>
                  <a:pt x="3899" y="5133"/>
                </a:lnTo>
                <a:lnTo>
                  <a:pt x="7854" y="11017"/>
                </a:lnTo>
                <a:lnTo>
                  <a:pt x="11483" y="16924"/>
                </a:lnTo>
                <a:lnTo>
                  <a:pt x="14895" y="21855"/>
                </a:lnTo>
                <a:lnTo>
                  <a:pt x="18161" y="26134"/>
                </a:lnTo>
                <a:lnTo>
                  <a:pt x="21330" y="29978"/>
                </a:lnTo>
                <a:lnTo>
                  <a:pt x="24436" y="34526"/>
                </a:lnTo>
                <a:lnTo>
                  <a:pt x="27499" y="39542"/>
                </a:lnTo>
                <a:lnTo>
                  <a:pt x="30532" y="44871"/>
                </a:lnTo>
                <a:lnTo>
                  <a:pt x="33546" y="49415"/>
                </a:lnTo>
                <a:lnTo>
                  <a:pt x="36548" y="53437"/>
                </a:lnTo>
                <a:lnTo>
                  <a:pt x="45529" y="644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94"/>
          <p:cNvSpPr/>
          <p:nvPr/>
        </p:nvSpPr>
        <p:spPr>
          <a:xfrm>
            <a:off x="9021377" y="2274660"/>
            <a:ext cx="65876" cy="773912"/>
          </a:xfrm>
          <a:custGeom>
            <a:avLst/>
            <a:gdLst/>
            <a:ahLst/>
            <a:cxnLst/>
            <a:rect l="0" t="0" r="0" b="0"/>
            <a:pathLst>
              <a:path w="65876" h="773912">
                <a:moveTo>
                  <a:pt x="78" y="0"/>
                </a:moveTo>
                <a:lnTo>
                  <a:pt x="3972" y="7317"/>
                </a:lnTo>
                <a:lnTo>
                  <a:pt x="10780" y="21557"/>
                </a:lnTo>
                <a:lnTo>
                  <a:pt x="26282" y="55899"/>
                </a:lnTo>
                <a:lnTo>
                  <a:pt x="32598" y="71804"/>
                </a:lnTo>
                <a:lnTo>
                  <a:pt x="42263" y="100059"/>
                </a:lnTo>
                <a:lnTo>
                  <a:pt x="58023" y="147760"/>
                </a:lnTo>
                <a:lnTo>
                  <a:pt x="64147" y="176812"/>
                </a:lnTo>
                <a:lnTo>
                  <a:pt x="65875" y="209899"/>
                </a:lnTo>
                <a:lnTo>
                  <a:pt x="64947" y="234001"/>
                </a:lnTo>
                <a:lnTo>
                  <a:pt x="62263" y="282941"/>
                </a:lnTo>
                <a:lnTo>
                  <a:pt x="61069" y="317922"/>
                </a:lnTo>
                <a:lnTo>
                  <a:pt x="60200" y="428262"/>
                </a:lnTo>
                <a:lnTo>
                  <a:pt x="60140" y="468027"/>
                </a:lnTo>
                <a:lnTo>
                  <a:pt x="59139" y="487446"/>
                </a:lnTo>
                <a:lnTo>
                  <a:pt x="55382" y="538128"/>
                </a:lnTo>
                <a:lnTo>
                  <a:pt x="51999" y="567915"/>
                </a:lnTo>
                <a:lnTo>
                  <a:pt x="42947" y="632761"/>
                </a:lnTo>
                <a:lnTo>
                  <a:pt x="38748" y="657793"/>
                </a:lnTo>
                <a:lnTo>
                  <a:pt x="34957" y="677457"/>
                </a:lnTo>
                <a:lnTo>
                  <a:pt x="28098" y="707244"/>
                </a:lnTo>
                <a:lnTo>
                  <a:pt x="17667" y="740747"/>
                </a:lnTo>
                <a:lnTo>
                  <a:pt x="7846" y="760177"/>
                </a:lnTo>
                <a:lnTo>
                  <a:pt x="0" y="77391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95"/>
          <p:cNvSpPr/>
          <p:nvPr/>
        </p:nvSpPr>
        <p:spPr>
          <a:xfrm>
            <a:off x="8733234" y="3259336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0"/>
                </a:move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96"/>
          <p:cNvSpPr/>
          <p:nvPr/>
        </p:nvSpPr>
        <p:spPr>
          <a:xfrm>
            <a:off x="7412210" y="1902059"/>
            <a:ext cx="292311" cy="212804"/>
          </a:xfrm>
          <a:custGeom>
            <a:avLst/>
            <a:gdLst/>
            <a:ahLst/>
            <a:cxnLst/>
            <a:rect l="0" t="0" r="0" b="0"/>
            <a:pathLst>
              <a:path w="292311" h="212804">
                <a:moveTo>
                  <a:pt x="240532" y="17824"/>
                </a:moveTo>
                <a:lnTo>
                  <a:pt x="231051" y="13083"/>
                </a:lnTo>
                <a:lnTo>
                  <a:pt x="223751" y="10756"/>
                </a:lnTo>
                <a:lnTo>
                  <a:pt x="220415" y="10135"/>
                </a:lnTo>
                <a:lnTo>
                  <a:pt x="214062" y="6800"/>
                </a:lnTo>
                <a:lnTo>
                  <a:pt x="210979" y="4522"/>
                </a:lnTo>
                <a:lnTo>
                  <a:pt x="204908" y="1990"/>
                </a:lnTo>
                <a:lnTo>
                  <a:pt x="195912" y="565"/>
                </a:lnTo>
                <a:lnTo>
                  <a:pt x="188951" y="231"/>
                </a:lnTo>
                <a:lnTo>
                  <a:pt x="172884" y="44"/>
                </a:lnTo>
                <a:lnTo>
                  <a:pt x="157880" y="0"/>
                </a:lnTo>
                <a:lnTo>
                  <a:pt x="150704" y="980"/>
                </a:lnTo>
                <a:lnTo>
                  <a:pt x="143936" y="2626"/>
                </a:lnTo>
                <a:lnTo>
                  <a:pt x="137439" y="4715"/>
                </a:lnTo>
                <a:lnTo>
                  <a:pt x="131124" y="7100"/>
                </a:lnTo>
                <a:lnTo>
                  <a:pt x="124929" y="9683"/>
                </a:lnTo>
                <a:lnTo>
                  <a:pt x="118816" y="12396"/>
                </a:lnTo>
                <a:lnTo>
                  <a:pt x="106730" y="18058"/>
                </a:lnTo>
                <a:lnTo>
                  <a:pt x="64924" y="38674"/>
                </a:lnTo>
                <a:lnTo>
                  <a:pt x="58967" y="42638"/>
                </a:lnTo>
                <a:lnTo>
                  <a:pt x="53012" y="47265"/>
                </a:lnTo>
                <a:lnTo>
                  <a:pt x="47058" y="52334"/>
                </a:lnTo>
                <a:lnTo>
                  <a:pt x="41104" y="56706"/>
                </a:lnTo>
                <a:lnTo>
                  <a:pt x="35150" y="60612"/>
                </a:lnTo>
                <a:lnTo>
                  <a:pt x="29196" y="64209"/>
                </a:lnTo>
                <a:lnTo>
                  <a:pt x="24236" y="68591"/>
                </a:lnTo>
                <a:lnTo>
                  <a:pt x="19936" y="73497"/>
                </a:lnTo>
                <a:lnTo>
                  <a:pt x="16078" y="78752"/>
                </a:lnTo>
                <a:lnTo>
                  <a:pt x="12513" y="85231"/>
                </a:lnTo>
                <a:lnTo>
                  <a:pt x="9144" y="92528"/>
                </a:lnTo>
                <a:lnTo>
                  <a:pt x="5907" y="100369"/>
                </a:lnTo>
                <a:lnTo>
                  <a:pt x="3747" y="107580"/>
                </a:lnTo>
                <a:lnTo>
                  <a:pt x="2309" y="114372"/>
                </a:lnTo>
                <a:lnTo>
                  <a:pt x="1350" y="120885"/>
                </a:lnTo>
                <a:lnTo>
                  <a:pt x="710" y="126219"/>
                </a:lnTo>
                <a:lnTo>
                  <a:pt x="283" y="130767"/>
                </a:lnTo>
                <a:lnTo>
                  <a:pt x="0" y="134791"/>
                </a:lnTo>
                <a:lnTo>
                  <a:pt x="803" y="138466"/>
                </a:lnTo>
                <a:lnTo>
                  <a:pt x="2329" y="141908"/>
                </a:lnTo>
                <a:lnTo>
                  <a:pt x="4340" y="145195"/>
                </a:lnTo>
                <a:lnTo>
                  <a:pt x="7664" y="149371"/>
                </a:lnTo>
                <a:lnTo>
                  <a:pt x="11865" y="154139"/>
                </a:lnTo>
                <a:lnTo>
                  <a:pt x="16651" y="159302"/>
                </a:lnTo>
                <a:lnTo>
                  <a:pt x="21824" y="163736"/>
                </a:lnTo>
                <a:lnTo>
                  <a:pt x="27258" y="167685"/>
                </a:lnTo>
                <a:lnTo>
                  <a:pt x="32865" y="171309"/>
                </a:lnTo>
                <a:lnTo>
                  <a:pt x="38588" y="174718"/>
                </a:lnTo>
                <a:lnTo>
                  <a:pt x="44387" y="177982"/>
                </a:lnTo>
                <a:lnTo>
                  <a:pt x="50238" y="181151"/>
                </a:lnTo>
                <a:lnTo>
                  <a:pt x="57115" y="183263"/>
                </a:lnTo>
                <a:lnTo>
                  <a:pt x="64675" y="184671"/>
                </a:lnTo>
                <a:lnTo>
                  <a:pt x="72693" y="185610"/>
                </a:lnTo>
                <a:lnTo>
                  <a:pt x="84984" y="188221"/>
                </a:lnTo>
                <a:lnTo>
                  <a:pt x="100122" y="191945"/>
                </a:lnTo>
                <a:lnTo>
                  <a:pt x="117159" y="196413"/>
                </a:lnTo>
                <a:lnTo>
                  <a:pt x="131495" y="199391"/>
                </a:lnTo>
                <a:lnTo>
                  <a:pt x="144028" y="201376"/>
                </a:lnTo>
                <a:lnTo>
                  <a:pt x="155360" y="202700"/>
                </a:lnTo>
                <a:lnTo>
                  <a:pt x="183826" y="206816"/>
                </a:lnTo>
                <a:lnTo>
                  <a:pt x="199752" y="209303"/>
                </a:lnTo>
                <a:lnTo>
                  <a:pt x="212353" y="210961"/>
                </a:lnTo>
                <a:lnTo>
                  <a:pt x="222738" y="212066"/>
                </a:lnTo>
                <a:lnTo>
                  <a:pt x="231646" y="212803"/>
                </a:lnTo>
                <a:lnTo>
                  <a:pt x="240561" y="212302"/>
                </a:lnTo>
                <a:lnTo>
                  <a:pt x="249481" y="210976"/>
                </a:lnTo>
                <a:lnTo>
                  <a:pt x="258405" y="209100"/>
                </a:lnTo>
                <a:lnTo>
                  <a:pt x="266338" y="207849"/>
                </a:lnTo>
                <a:lnTo>
                  <a:pt x="273612" y="207015"/>
                </a:lnTo>
                <a:lnTo>
                  <a:pt x="280444" y="206459"/>
                </a:lnTo>
                <a:lnTo>
                  <a:pt x="285000" y="205096"/>
                </a:lnTo>
                <a:lnTo>
                  <a:pt x="288036" y="203195"/>
                </a:lnTo>
                <a:lnTo>
                  <a:pt x="290061" y="200936"/>
                </a:lnTo>
                <a:lnTo>
                  <a:pt x="291410" y="198438"/>
                </a:lnTo>
                <a:lnTo>
                  <a:pt x="292310" y="195780"/>
                </a:lnTo>
                <a:lnTo>
                  <a:pt x="285181" y="1874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97"/>
          <p:cNvSpPr/>
          <p:nvPr/>
        </p:nvSpPr>
        <p:spPr>
          <a:xfrm>
            <a:off x="4795242" y="1526977"/>
            <a:ext cx="62509" cy="285751"/>
          </a:xfrm>
          <a:custGeom>
            <a:avLst/>
            <a:gdLst/>
            <a:ahLst/>
            <a:cxnLst/>
            <a:rect l="0" t="0" r="0" b="0"/>
            <a:pathLst>
              <a:path w="62509" h="285751">
                <a:moveTo>
                  <a:pt x="62508" y="0"/>
                </a:moveTo>
                <a:lnTo>
                  <a:pt x="62508" y="9480"/>
                </a:lnTo>
                <a:lnTo>
                  <a:pt x="61516" y="15250"/>
                </a:lnTo>
                <a:lnTo>
                  <a:pt x="59862" y="22073"/>
                </a:lnTo>
                <a:lnTo>
                  <a:pt x="57767" y="29598"/>
                </a:lnTo>
                <a:lnTo>
                  <a:pt x="56372" y="36599"/>
                </a:lnTo>
                <a:lnTo>
                  <a:pt x="55440" y="43251"/>
                </a:lnTo>
                <a:lnTo>
                  <a:pt x="54819" y="49670"/>
                </a:lnTo>
                <a:lnTo>
                  <a:pt x="54406" y="55933"/>
                </a:lnTo>
                <a:lnTo>
                  <a:pt x="54131" y="62093"/>
                </a:lnTo>
                <a:lnTo>
                  <a:pt x="53946" y="68184"/>
                </a:lnTo>
                <a:lnTo>
                  <a:pt x="52831" y="74230"/>
                </a:lnTo>
                <a:lnTo>
                  <a:pt x="51096" y="80244"/>
                </a:lnTo>
                <a:lnTo>
                  <a:pt x="48947" y="86238"/>
                </a:lnTo>
                <a:lnTo>
                  <a:pt x="46522" y="92218"/>
                </a:lnTo>
                <a:lnTo>
                  <a:pt x="43913" y="98190"/>
                </a:lnTo>
                <a:lnTo>
                  <a:pt x="41182" y="104155"/>
                </a:lnTo>
                <a:lnTo>
                  <a:pt x="38368" y="113093"/>
                </a:lnTo>
                <a:lnTo>
                  <a:pt x="35501" y="124012"/>
                </a:lnTo>
                <a:lnTo>
                  <a:pt x="32597" y="136253"/>
                </a:lnTo>
                <a:lnTo>
                  <a:pt x="29669" y="146397"/>
                </a:lnTo>
                <a:lnTo>
                  <a:pt x="26725" y="155145"/>
                </a:lnTo>
                <a:lnTo>
                  <a:pt x="23770" y="162961"/>
                </a:lnTo>
                <a:lnTo>
                  <a:pt x="21800" y="170156"/>
                </a:lnTo>
                <a:lnTo>
                  <a:pt x="20487" y="176937"/>
                </a:lnTo>
                <a:lnTo>
                  <a:pt x="19611" y="183443"/>
                </a:lnTo>
                <a:lnTo>
                  <a:pt x="17043" y="195717"/>
                </a:lnTo>
                <a:lnTo>
                  <a:pt x="5932" y="243970"/>
                </a:lnTo>
                <a:lnTo>
                  <a:pt x="3954" y="253928"/>
                </a:lnTo>
                <a:lnTo>
                  <a:pt x="2636" y="261558"/>
                </a:lnTo>
                <a:lnTo>
                  <a:pt x="1757" y="267638"/>
                </a:lnTo>
                <a:lnTo>
                  <a:pt x="1171" y="27268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98"/>
          <p:cNvSpPr/>
          <p:nvPr/>
        </p:nvSpPr>
        <p:spPr>
          <a:xfrm>
            <a:off x="4657543" y="1607344"/>
            <a:ext cx="352013" cy="124974"/>
          </a:xfrm>
          <a:custGeom>
            <a:avLst/>
            <a:gdLst/>
            <a:ahLst/>
            <a:cxnLst/>
            <a:rect l="0" t="0" r="0" b="0"/>
            <a:pathLst>
              <a:path w="352013" h="124974">
                <a:moveTo>
                  <a:pt x="39473" y="0"/>
                </a:moveTo>
                <a:lnTo>
                  <a:pt x="34732" y="9481"/>
                </a:lnTo>
                <a:lnTo>
                  <a:pt x="31352" y="18227"/>
                </a:lnTo>
                <a:lnTo>
                  <a:pt x="18105" y="56002"/>
                </a:lnTo>
                <a:lnTo>
                  <a:pt x="1100" y="106299"/>
                </a:lnTo>
                <a:lnTo>
                  <a:pt x="0" y="112538"/>
                </a:lnTo>
                <a:lnTo>
                  <a:pt x="259" y="116697"/>
                </a:lnTo>
                <a:lnTo>
                  <a:pt x="1424" y="119470"/>
                </a:lnTo>
                <a:lnTo>
                  <a:pt x="3193" y="121319"/>
                </a:lnTo>
                <a:lnTo>
                  <a:pt x="5364" y="122551"/>
                </a:lnTo>
                <a:lnTo>
                  <a:pt x="10423" y="123920"/>
                </a:lnTo>
                <a:lnTo>
                  <a:pt x="20833" y="124691"/>
                </a:lnTo>
                <a:lnTo>
                  <a:pt x="50012" y="124951"/>
                </a:lnTo>
                <a:lnTo>
                  <a:pt x="58405" y="124973"/>
                </a:lnTo>
                <a:lnTo>
                  <a:pt x="66977" y="123995"/>
                </a:lnTo>
                <a:lnTo>
                  <a:pt x="75669" y="122351"/>
                </a:lnTo>
                <a:lnTo>
                  <a:pt x="169118" y="99283"/>
                </a:lnTo>
                <a:lnTo>
                  <a:pt x="188411" y="93970"/>
                </a:lnTo>
                <a:lnTo>
                  <a:pt x="225722" y="82775"/>
                </a:lnTo>
                <a:lnTo>
                  <a:pt x="265975" y="70056"/>
                </a:lnTo>
                <a:lnTo>
                  <a:pt x="275802" y="66548"/>
                </a:lnTo>
                <a:lnTo>
                  <a:pt x="284339" y="63217"/>
                </a:lnTo>
                <a:lnTo>
                  <a:pt x="292014" y="60004"/>
                </a:lnTo>
                <a:lnTo>
                  <a:pt x="299114" y="57862"/>
                </a:lnTo>
                <a:lnTo>
                  <a:pt x="305833" y="56434"/>
                </a:lnTo>
                <a:lnTo>
                  <a:pt x="312296" y="55482"/>
                </a:lnTo>
                <a:lnTo>
                  <a:pt x="322124" y="51778"/>
                </a:lnTo>
                <a:lnTo>
                  <a:pt x="326133" y="49402"/>
                </a:lnTo>
                <a:lnTo>
                  <a:pt x="333235" y="46761"/>
                </a:lnTo>
                <a:lnTo>
                  <a:pt x="352012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99"/>
          <p:cNvSpPr/>
          <p:nvPr/>
        </p:nvSpPr>
        <p:spPr>
          <a:xfrm>
            <a:off x="8922156" y="1957540"/>
            <a:ext cx="166403" cy="1359293"/>
          </a:xfrm>
          <a:custGeom>
            <a:avLst/>
            <a:gdLst/>
            <a:ahLst/>
            <a:cxnLst/>
            <a:rect l="0" t="0" r="0" b="0"/>
            <a:pathLst>
              <a:path w="166403" h="1359293">
                <a:moveTo>
                  <a:pt x="45632" y="0"/>
                </a:moveTo>
                <a:lnTo>
                  <a:pt x="58679" y="9691"/>
                </a:lnTo>
                <a:lnTo>
                  <a:pt x="66434" y="16729"/>
                </a:lnTo>
                <a:lnTo>
                  <a:pt x="72597" y="23405"/>
                </a:lnTo>
                <a:lnTo>
                  <a:pt x="77697" y="29840"/>
                </a:lnTo>
                <a:lnTo>
                  <a:pt x="83082" y="36114"/>
                </a:lnTo>
                <a:lnTo>
                  <a:pt x="88656" y="42282"/>
                </a:lnTo>
                <a:lnTo>
                  <a:pt x="94356" y="48377"/>
                </a:lnTo>
                <a:lnTo>
                  <a:pt x="103337" y="60442"/>
                </a:lnTo>
                <a:lnTo>
                  <a:pt x="110635" y="73411"/>
                </a:lnTo>
                <a:lnTo>
                  <a:pt x="117185" y="89097"/>
                </a:lnTo>
                <a:lnTo>
                  <a:pt x="135934" y="138365"/>
                </a:lnTo>
                <a:lnTo>
                  <a:pt x="141750" y="158074"/>
                </a:lnTo>
                <a:lnTo>
                  <a:pt x="150859" y="198493"/>
                </a:lnTo>
                <a:lnTo>
                  <a:pt x="156824" y="246075"/>
                </a:lnTo>
                <a:lnTo>
                  <a:pt x="159832" y="291571"/>
                </a:lnTo>
                <a:lnTo>
                  <a:pt x="166306" y="337746"/>
                </a:lnTo>
                <a:lnTo>
                  <a:pt x="166402" y="384181"/>
                </a:lnTo>
                <a:lnTo>
                  <a:pt x="160087" y="626133"/>
                </a:lnTo>
                <a:lnTo>
                  <a:pt x="159365" y="757601"/>
                </a:lnTo>
                <a:lnTo>
                  <a:pt x="154605" y="799792"/>
                </a:lnTo>
                <a:lnTo>
                  <a:pt x="152273" y="831628"/>
                </a:lnTo>
                <a:lnTo>
                  <a:pt x="150244" y="869590"/>
                </a:lnTo>
                <a:lnTo>
                  <a:pt x="146035" y="919535"/>
                </a:lnTo>
                <a:lnTo>
                  <a:pt x="141539" y="952698"/>
                </a:lnTo>
                <a:lnTo>
                  <a:pt x="128606" y="1031878"/>
                </a:lnTo>
                <a:lnTo>
                  <a:pt x="114072" y="1113561"/>
                </a:lnTo>
                <a:lnTo>
                  <a:pt x="104161" y="1149345"/>
                </a:lnTo>
                <a:lnTo>
                  <a:pt x="94134" y="1178477"/>
                </a:lnTo>
                <a:lnTo>
                  <a:pt x="86371" y="1204654"/>
                </a:lnTo>
                <a:lnTo>
                  <a:pt x="80927" y="1217191"/>
                </a:lnTo>
                <a:lnTo>
                  <a:pt x="74321" y="1229518"/>
                </a:lnTo>
                <a:lnTo>
                  <a:pt x="66941" y="1241704"/>
                </a:lnTo>
                <a:lnTo>
                  <a:pt x="60036" y="1253797"/>
                </a:lnTo>
                <a:lnTo>
                  <a:pt x="47072" y="1277817"/>
                </a:lnTo>
                <a:lnTo>
                  <a:pt x="28619" y="1313653"/>
                </a:lnTo>
                <a:lnTo>
                  <a:pt x="22582" y="1324584"/>
                </a:lnTo>
                <a:lnTo>
                  <a:pt x="16573" y="1334847"/>
                </a:lnTo>
                <a:lnTo>
                  <a:pt x="10582" y="1344666"/>
                </a:lnTo>
                <a:lnTo>
                  <a:pt x="1628" y="1357165"/>
                </a:lnTo>
                <a:lnTo>
                  <a:pt x="0" y="13592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00"/>
          <p:cNvSpPr/>
          <p:nvPr/>
        </p:nvSpPr>
        <p:spPr>
          <a:xfrm>
            <a:off x="8760023" y="3455789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0"/>
                </a:move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01"/>
          <p:cNvSpPr/>
          <p:nvPr/>
        </p:nvSpPr>
        <p:spPr>
          <a:xfrm>
            <a:off x="8840391" y="1705570"/>
            <a:ext cx="199492" cy="169665"/>
          </a:xfrm>
          <a:custGeom>
            <a:avLst/>
            <a:gdLst/>
            <a:ahLst/>
            <a:cxnLst/>
            <a:rect l="0" t="0" r="0" b="0"/>
            <a:pathLst>
              <a:path w="199492" h="169665">
                <a:moveTo>
                  <a:pt x="0" y="0"/>
                </a:moveTo>
                <a:lnTo>
                  <a:pt x="9481" y="4741"/>
                </a:lnTo>
                <a:lnTo>
                  <a:pt x="13265" y="7129"/>
                </a:lnTo>
                <a:lnTo>
                  <a:pt x="16781" y="9714"/>
                </a:lnTo>
                <a:lnTo>
                  <a:pt x="20116" y="12429"/>
                </a:lnTo>
                <a:lnTo>
                  <a:pt x="24324" y="16224"/>
                </a:lnTo>
                <a:lnTo>
                  <a:pt x="34293" y="25732"/>
                </a:lnTo>
                <a:lnTo>
                  <a:pt x="104192" y="95265"/>
                </a:lnTo>
                <a:lnTo>
                  <a:pt x="110141" y="100221"/>
                </a:lnTo>
                <a:lnTo>
                  <a:pt x="116092" y="104517"/>
                </a:lnTo>
                <a:lnTo>
                  <a:pt x="122043" y="108374"/>
                </a:lnTo>
                <a:lnTo>
                  <a:pt x="127995" y="112929"/>
                </a:lnTo>
                <a:lnTo>
                  <a:pt x="133947" y="117950"/>
                </a:lnTo>
                <a:lnTo>
                  <a:pt x="139900" y="123282"/>
                </a:lnTo>
                <a:lnTo>
                  <a:pt x="145852" y="127829"/>
                </a:lnTo>
                <a:lnTo>
                  <a:pt x="151805" y="131852"/>
                </a:lnTo>
                <a:lnTo>
                  <a:pt x="157759" y="135527"/>
                </a:lnTo>
                <a:lnTo>
                  <a:pt x="162719" y="138968"/>
                </a:lnTo>
                <a:lnTo>
                  <a:pt x="167019" y="142255"/>
                </a:lnTo>
                <a:lnTo>
                  <a:pt x="170877" y="145438"/>
                </a:lnTo>
                <a:lnTo>
                  <a:pt x="175434" y="149545"/>
                </a:lnTo>
                <a:lnTo>
                  <a:pt x="185788" y="159399"/>
                </a:lnTo>
                <a:lnTo>
                  <a:pt x="190335" y="162821"/>
                </a:lnTo>
                <a:lnTo>
                  <a:pt x="194359" y="165102"/>
                </a:lnTo>
                <a:lnTo>
                  <a:pt x="198033" y="166623"/>
                </a:lnTo>
                <a:lnTo>
                  <a:pt x="199491" y="167637"/>
                </a:lnTo>
                <a:lnTo>
                  <a:pt x="199470" y="168313"/>
                </a:lnTo>
                <a:lnTo>
                  <a:pt x="196453" y="16966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02"/>
          <p:cNvSpPr/>
          <p:nvPr/>
        </p:nvSpPr>
        <p:spPr>
          <a:xfrm>
            <a:off x="5027414" y="2036337"/>
            <a:ext cx="482204" cy="80000"/>
          </a:xfrm>
          <a:custGeom>
            <a:avLst/>
            <a:gdLst/>
            <a:ahLst/>
            <a:cxnLst/>
            <a:rect l="0" t="0" r="0" b="0"/>
            <a:pathLst>
              <a:path w="482204" h="80000">
                <a:moveTo>
                  <a:pt x="0" y="8561"/>
                </a:moveTo>
                <a:lnTo>
                  <a:pt x="4741" y="3821"/>
                </a:lnTo>
                <a:lnTo>
                  <a:pt x="7129" y="2424"/>
                </a:lnTo>
                <a:lnTo>
                  <a:pt x="12430" y="873"/>
                </a:lnTo>
                <a:lnTo>
                  <a:pt x="25732" y="0"/>
                </a:lnTo>
                <a:lnTo>
                  <a:pt x="36999" y="869"/>
                </a:lnTo>
                <a:lnTo>
                  <a:pt x="70683" y="4481"/>
                </a:lnTo>
                <a:lnTo>
                  <a:pt x="87802" y="6833"/>
                </a:lnTo>
                <a:lnTo>
                  <a:pt x="175579" y="20632"/>
                </a:lnTo>
                <a:lnTo>
                  <a:pt x="297645" y="43668"/>
                </a:lnTo>
                <a:lnTo>
                  <a:pt x="482203" y="7999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03"/>
          <p:cNvSpPr/>
          <p:nvPr/>
        </p:nvSpPr>
        <p:spPr>
          <a:xfrm>
            <a:off x="5527477" y="2116336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104"/>
          <p:cNvSpPr/>
          <p:nvPr/>
        </p:nvSpPr>
        <p:spPr>
          <a:xfrm>
            <a:off x="5259586" y="2089547"/>
            <a:ext cx="71438" cy="517923"/>
          </a:xfrm>
          <a:custGeom>
            <a:avLst/>
            <a:gdLst/>
            <a:ahLst/>
            <a:cxnLst/>
            <a:rect l="0" t="0" r="0" b="0"/>
            <a:pathLst>
              <a:path w="71438" h="517923">
                <a:moveTo>
                  <a:pt x="71437" y="0"/>
                </a:moveTo>
                <a:lnTo>
                  <a:pt x="71437" y="131524"/>
                </a:lnTo>
                <a:lnTo>
                  <a:pt x="69453" y="146222"/>
                </a:lnTo>
                <a:lnTo>
                  <a:pt x="66146" y="163958"/>
                </a:lnTo>
                <a:lnTo>
                  <a:pt x="61957" y="183719"/>
                </a:lnTo>
                <a:lnTo>
                  <a:pt x="58172" y="203839"/>
                </a:lnTo>
                <a:lnTo>
                  <a:pt x="51320" y="244715"/>
                </a:lnTo>
                <a:lnTo>
                  <a:pt x="46120" y="268315"/>
                </a:lnTo>
                <a:lnTo>
                  <a:pt x="39676" y="293970"/>
                </a:lnTo>
                <a:lnTo>
                  <a:pt x="32404" y="320996"/>
                </a:lnTo>
                <a:lnTo>
                  <a:pt x="27556" y="341989"/>
                </a:lnTo>
                <a:lnTo>
                  <a:pt x="24324" y="358962"/>
                </a:lnTo>
                <a:lnTo>
                  <a:pt x="14396" y="421810"/>
                </a:lnTo>
                <a:lnTo>
                  <a:pt x="11582" y="434995"/>
                </a:lnTo>
                <a:lnTo>
                  <a:pt x="8713" y="445771"/>
                </a:lnTo>
                <a:lnTo>
                  <a:pt x="5809" y="454938"/>
                </a:lnTo>
                <a:lnTo>
                  <a:pt x="3872" y="465019"/>
                </a:lnTo>
                <a:lnTo>
                  <a:pt x="2582" y="475708"/>
                </a:lnTo>
                <a:lnTo>
                  <a:pt x="0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105"/>
          <p:cNvSpPr/>
          <p:nvPr/>
        </p:nvSpPr>
        <p:spPr>
          <a:xfrm>
            <a:off x="5197078" y="2062758"/>
            <a:ext cx="598290" cy="26790"/>
          </a:xfrm>
          <a:custGeom>
            <a:avLst/>
            <a:gdLst/>
            <a:ahLst/>
            <a:cxnLst/>
            <a:rect l="0" t="0" r="0" b="0"/>
            <a:pathLst>
              <a:path w="598290" h="26790">
                <a:moveTo>
                  <a:pt x="0" y="26789"/>
                </a:moveTo>
                <a:lnTo>
                  <a:pt x="478596" y="26789"/>
                </a:lnTo>
                <a:lnTo>
                  <a:pt x="499642" y="25797"/>
                </a:lnTo>
                <a:lnTo>
                  <a:pt x="515657" y="24143"/>
                </a:lnTo>
                <a:lnTo>
                  <a:pt x="528318" y="22048"/>
                </a:lnTo>
                <a:lnTo>
                  <a:pt x="539735" y="19660"/>
                </a:lnTo>
                <a:lnTo>
                  <a:pt x="550324" y="17075"/>
                </a:lnTo>
                <a:lnTo>
                  <a:pt x="560359" y="14360"/>
                </a:lnTo>
                <a:lnTo>
                  <a:pt x="568041" y="12550"/>
                </a:lnTo>
                <a:lnTo>
                  <a:pt x="574155" y="11343"/>
                </a:lnTo>
                <a:lnTo>
                  <a:pt x="579224" y="10538"/>
                </a:lnTo>
                <a:lnTo>
                  <a:pt x="582602" y="9010"/>
                </a:lnTo>
                <a:lnTo>
                  <a:pt x="584854" y="6999"/>
                </a:lnTo>
                <a:lnTo>
                  <a:pt x="59828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106"/>
          <p:cNvSpPr/>
          <p:nvPr/>
        </p:nvSpPr>
        <p:spPr>
          <a:xfrm>
            <a:off x="5509617" y="2125266"/>
            <a:ext cx="62364" cy="473274"/>
          </a:xfrm>
          <a:custGeom>
            <a:avLst/>
            <a:gdLst/>
            <a:ahLst/>
            <a:cxnLst/>
            <a:rect l="0" t="0" r="0" b="0"/>
            <a:pathLst>
              <a:path w="62364" h="473274">
                <a:moveTo>
                  <a:pt x="0" y="0"/>
                </a:moveTo>
                <a:lnTo>
                  <a:pt x="9481" y="9480"/>
                </a:lnTo>
                <a:lnTo>
                  <a:pt x="13267" y="12273"/>
                </a:lnTo>
                <a:lnTo>
                  <a:pt x="16781" y="14135"/>
                </a:lnTo>
                <a:lnTo>
                  <a:pt x="20118" y="15376"/>
                </a:lnTo>
                <a:lnTo>
                  <a:pt x="23334" y="18188"/>
                </a:lnTo>
                <a:lnTo>
                  <a:pt x="26470" y="22047"/>
                </a:lnTo>
                <a:lnTo>
                  <a:pt x="29553" y="26604"/>
                </a:lnTo>
                <a:lnTo>
                  <a:pt x="32600" y="31627"/>
                </a:lnTo>
                <a:lnTo>
                  <a:pt x="35625" y="36959"/>
                </a:lnTo>
                <a:lnTo>
                  <a:pt x="38633" y="42499"/>
                </a:lnTo>
                <a:lnTo>
                  <a:pt x="40638" y="48176"/>
                </a:lnTo>
                <a:lnTo>
                  <a:pt x="41975" y="53946"/>
                </a:lnTo>
                <a:lnTo>
                  <a:pt x="42867" y="59776"/>
                </a:lnTo>
                <a:lnTo>
                  <a:pt x="44453" y="65648"/>
                </a:lnTo>
                <a:lnTo>
                  <a:pt x="46502" y="71546"/>
                </a:lnTo>
                <a:lnTo>
                  <a:pt x="48861" y="77463"/>
                </a:lnTo>
                <a:lnTo>
                  <a:pt x="51426" y="83392"/>
                </a:lnTo>
                <a:lnTo>
                  <a:pt x="56921" y="95271"/>
                </a:lnTo>
                <a:lnTo>
                  <a:pt x="58783" y="102209"/>
                </a:lnTo>
                <a:lnTo>
                  <a:pt x="60026" y="109811"/>
                </a:lnTo>
                <a:lnTo>
                  <a:pt x="60853" y="117856"/>
                </a:lnTo>
                <a:lnTo>
                  <a:pt x="61404" y="128180"/>
                </a:lnTo>
                <a:lnTo>
                  <a:pt x="62017" y="152880"/>
                </a:lnTo>
                <a:lnTo>
                  <a:pt x="62363" y="185196"/>
                </a:lnTo>
                <a:lnTo>
                  <a:pt x="61419" y="194901"/>
                </a:lnTo>
                <a:lnTo>
                  <a:pt x="59798" y="204348"/>
                </a:lnTo>
                <a:lnTo>
                  <a:pt x="57724" y="213622"/>
                </a:lnTo>
                <a:lnTo>
                  <a:pt x="56342" y="225759"/>
                </a:lnTo>
                <a:lnTo>
                  <a:pt x="55421" y="239803"/>
                </a:lnTo>
                <a:lnTo>
                  <a:pt x="54806" y="255118"/>
                </a:lnTo>
                <a:lnTo>
                  <a:pt x="53405" y="268305"/>
                </a:lnTo>
                <a:lnTo>
                  <a:pt x="51478" y="280073"/>
                </a:lnTo>
                <a:lnTo>
                  <a:pt x="41257" y="329828"/>
                </a:lnTo>
                <a:lnTo>
                  <a:pt x="39411" y="340932"/>
                </a:lnTo>
                <a:lnTo>
                  <a:pt x="38181" y="350319"/>
                </a:lnTo>
                <a:lnTo>
                  <a:pt x="37360" y="358562"/>
                </a:lnTo>
                <a:lnTo>
                  <a:pt x="33803" y="383595"/>
                </a:lnTo>
                <a:lnTo>
                  <a:pt x="29906" y="409604"/>
                </a:lnTo>
                <a:lnTo>
                  <a:pt x="28867" y="417928"/>
                </a:lnTo>
                <a:lnTo>
                  <a:pt x="27712" y="429824"/>
                </a:lnTo>
                <a:lnTo>
                  <a:pt x="27063" y="444083"/>
                </a:lnTo>
                <a:lnTo>
                  <a:pt x="26789" y="47327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107"/>
          <p:cNvSpPr/>
          <p:nvPr/>
        </p:nvSpPr>
        <p:spPr>
          <a:xfrm>
            <a:off x="5956641" y="2000250"/>
            <a:ext cx="222704" cy="705446"/>
          </a:xfrm>
          <a:custGeom>
            <a:avLst/>
            <a:gdLst/>
            <a:ahLst/>
            <a:cxnLst/>
            <a:rect l="0" t="0" r="0" b="0"/>
            <a:pathLst>
              <a:path w="222704" h="705446">
                <a:moveTo>
                  <a:pt x="222703" y="0"/>
                </a:moveTo>
                <a:lnTo>
                  <a:pt x="213222" y="14221"/>
                </a:lnTo>
                <a:lnTo>
                  <a:pt x="207453" y="21387"/>
                </a:lnTo>
                <a:lnTo>
                  <a:pt x="200630" y="29141"/>
                </a:lnTo>
                <a:lnTo>
                  <a:pt x="193104" y="37287"/>
                </a:lnTo>
                <a:lnTo>
                  <a:pt x="187096" y="44702"/>
                </a:lnTo>
                <a:lnTo>
                  <a:pt x="182097" y="51629"/>
                </a:lnTo>
                <a:lnTo>
                  <a:pt x="177773" y="58232"/>
                </a:lnTo>
                <a:lnTo>
                  <a:pt x="172906" y="64618"/>
                </a:lnTo>
                <a:lnTo>
                  <a:pt x="167677" y="70860"/>
                </a:lnTo>
                <a:lnTo>
                  <a:pt x="162206" y="77006"/>
                </a:lnTo>
                <a:lnTo>
                  <a:pt x="156574" y="84080"/>
                </a:lnTo>
                <a:lnTo>
                  <a:pt x="150836" y="91772"/>
                </a:lnTo>
                <a:lnTo>
                  <a:pt x="139168" y="108256"/>
                </a:lnTo>
                <a:lnTo>
                  <a:pt x="127368" y="125505"/>
                </a:lnTo>
                <a:lnTo>
                  <a:pt x="117474" y="142209"/>
                </a:lnTo>
                <a:lnTo>
                  <a:pt x="90607" y="189873"/>
                </a:lnTo>
                <a:lnTo>
                  <a:pt x="69405" y="228917"/>
                </a:lnTo>
                <a:lnTo>
                  <a:pt x="46312" y="273210"/>
                </a:lnTo>
                <a:lnTo>
                  <a:pt x="39625" y="286320"/>
                </a:lnTo>
                <a:lnTo>
                  <a:pt x="34174" y="300020"/>
                </a:lnTo>
                <a:lnTo>
                  <a:pt x="29549" y="314115"/>
                </a:lnTo>
                <a:lnTo>
                  <a:pt x="21762" y="342013"/>
                </a:lnTo>
                <a:lnTo>
                  <a:pt x="5607" y="404382"/>
                </a:lnTo>
                <a:lnTo>
                  <a:pt x="3558" y="416432"/>
                </a:lnTo>
                <a:lnTo>
                  <a:pt x="2193" y="428434"/>
                </a:lnTo>
                <a:lnTo>
                  <a:pt x="1281" y="440404"/>
                </a:lnTo>
                <a:lnTo>
                  <a:pt x="675" y="452352"/>
                </a:lnTo>
                <a:lnTo>
                  <a:pt x="0" y="476212"/>
                </a:lnTo>
                <a:lnTo>
                  <a:pt x="2346" y="497400"/>
                </a:lnTo>
                <a:lnTo>
                  <a:pt x="6696" y="517731"/>
                </a:lnTo>
                <a:lnTo>
                  <a:pt x="11937" y="539996"/>
                </a:lnTo>
                <a:lnTo>
                  <a:pt x="17573" y="560475"/>
                </a:lnTo>
                <a:lnTo>
                  <a:pt x="24378" y="579498"/>
                </a:lnTo>
                <a:lnTo>
                  <a:pt x="28971" y="588739"/>
                </a:lnTo>
                <a:lnTo>
                  <a:pt x="34017" y="597875"/>
                </a:lnTo>
                <a:lnTo>
                  <a:pt x="39365" y="605951"/>
                </a:lnTo>
                <a:lnTo>
                  <a:pt x="44916" y="613319"/>
                </a:lnTo>
                <a:lnTo>
                  <a:pt x="50600" y="620215"/>
                </a:lnTo>
                <a:lnTo>
                  <a:pt x="57366" y="626797"/>
                </a:lnTo>
                <a:lnTo>
                  <a:pt x="64853" y="633169"/>
                </a:lnTo>
                <a:lnTo>
                  <a:pt x="72822" y="639402"/>
                </a:lnTo>
                <a:lnTo>
                  <a:pt x="81110" y="645542"/>
                </a:lnTo>
                <a:lnTo>
                  <a:pt x="98257" y="657655"/>
                </a:lnTo>
                <a:lnTo>
                  <a:pt x="124645" y="675631"/>
                </a:lnTo>
                <a:lnTo>
                  <a:pt x="134511" y="680608"/>
                </a:lnTo>
                <a:lnTo>
                  <a:pt x="145057" y="684918"/>
                </a:lnTo>
                <a:lnTo>
                  <a:pt x="156056" y="688784"/>
                </a:lnTo>
                <a:lnTo>
                  <a:pt x="167358" y="692353"/>
                </a:lnTo>
                <a:lnTo>
                  <a:pt x="213773" y="70544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108"/>
          <p:cNvSpPr/>
          <p:nvPr/>
        </p:nvSpPr>
        <p:spPr>
          <a:xfrm>
            <a:off x="6456164" y="2062758"/>
            <a:ext cx="116086" cy="669727"/>
          </a:xfrm>
          <a:custGeom>
            <a:avLst/>
            <a:gdLst/>
            <a:ahLst/>
            <a:cxnLst/>
            <a:rect l="0" t="0" r="0" b="0"/>
            <a:pathLst>
              <a:path w="116086" h="669727">
                <a:moveTo>
                  <a:pt x="107156" y="0"/>
                </a:moveTo>
                <a:lnTo>
                  <a:pt x="114845" y="0"/>
                </a:lnTo>
                <a:lnTo>
                  <a:pt x="115259" y="992"/>
                </a:lnTo>
                <a:lnTo>
                  <a:pt x="116013" y="9094"/>
                </a:lnTo>
                <a:lnTo>
                  <a:pt x="116064" y="13829"/>
                </a:lnTo>
                <a:lnTo>
                  <a:pt x="116085" y="8951"/>
                </a:lnTo>
                <a:lnTo>
                  <a:pt x="116085" y="13676"/>
                </a:lnTo>
                <a:lnTo>
                  <a:pt x="115094" y="16063"/>
                </a:lnTo>
                <a:lnTo>
                  <a:pt x="113440" y="18646"/>
                </a:lnTo>
                <a:lnTo>
                  <a:pt x="108397" y="25180"/>
                </a:lnTo>
                <a:lnTo>
                  <a:pt x="107983" y="34646"/>
                </a:lnTo>
                <a:lnTo>
                  <a:pt x="107525" y="68977"/>
                </a:lnTo>
                <a:lnTo>
                  <a:pt x="106409" y="90633"/>
                </a:lnTo>
                <a:lnTo>
                  <a:pt x="102525" y="138508"/>
                </a:lnTo>
                <a:lnTo>
                  <a:pt x="100100" y="157823"/>
                </a:lnTo>
                <a:lnTo>
                  <a:pt x="97491" y="173676"/>
                </a:lnTo>
                <a:lnTo>
                  <a:pt x="94759" y="187222"/>
                </a:lnTo>
                <a:lnTo>
                  <a:pt x="77110" y="292709"/>
                </a:lnTo>
                <a:lnTo>
                  <a:pt x="69659" y="330846"/>
                </a:lnTo>
                <a:lnTo>
                  <a:pt x="43526" y="453004"/>
                </a:lnTo>
                <a:lnTo>
                  <a:pt x="30590" y="508582"/>
                </a:lnTo>
                <a:lnTo>
                  <a:pt x="26347" y="529555"/>
                </a:lnTo>
                <a:lnTo>
                  <a:pt x="23517" y="546513"/>
                </a:lnTo>
                <a:lnTo>
                  <a:pt x="21632" y="560795"/>
                </a:lnTo>
                <a:lnTo>
                  <a:pt x="19382" y="573293"/>
                </a:lnTo>
                <a:lnTo>
                  <a:pt x="16890" y="584601"/>
                </a:lnTo>
                <a:lnTo>
                  <a:pt x="14237" y="595117"/>
                </a:lnTo>
                <a:lnTo>
                  <a:pt x="11476" y="605104"/>
                </a:lnTo>
                <a:lnTo>
                  <a:pt x="5762" y="624138"/>
                </a:lnTo>
                <a:lnTo>
                  <a:pt x="2561" y="642520"/>
                </a:lnTo>
                <a:lnTo>
                  <a:pt x="0" y="66972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109"/>
          <p:cNvSpPr/>
          <p:nvPr/>
        </p:nvSpPr>
        <p:spPr>
          <a:xfrm>
            <a:off x="6732984" y="2428875"/>
            <a:ext cx="205384" cy="383978"/>
          </a:xfrm>
          <a:custGeom>
            <a:avLst/>
            <a:gdLst/>
            <a:ahLst/>
            <a:cxnLst/>
            <a:rect l="0" t="0" r="0" b="0"/>
            <a:pathLst>
              <a:path w="205384" h="383978">
                <a:moveTo>
                  <a:pt x="205383" y="0"/>
                </a:moveTo>
                <a:lnTo>
                  <a:pt x="200642" y="4741"/>
                </a:lnTo>
                <a:lnTo>
                  <a:pt x="199247" y="7129"/>
                </a:lnTo>
                <a:lnTo>
                  <a:pt x="196289" y="15232"/>
                </a:lnTo>
                <a:lnTo>
                  <a:pt x="190562" y="23916"/>
                </a:lnTo>
                <a:lnTo>
                  <a:pt x="187924" y="33968"/>
                </a:lnTo>
                <a:lnTo>
                  <a:pt x="187642" y="39941"/>
                </a:lnTo>
                <a:lnTo>
                  <a:pt x="188595" y="41510"/>
                </a:lnTo>
                <a:lnTo>
                  <a:pt x="190222" y="42556"/>
                </a:lnTo>
                <a:lnTo>
                  <a:pt x="195223" y="44235"/>
                </a:lnTo>
                <a:lnTo>
                  <a:pt x="194640" y="44373"/>
                </a:lnTo>
                <a:lnTo>
                  <a:pt x="188280" y="44624"/>
                </a:lnTo>
                <a:lnTo>
                  <a:pt x="187859" y="44638"/>
                </a:lnTo>
                <a:lnTo>
                  <a:pt x="187623" y="49386"/>
                </a:lnTo>
                <a:lnTo>
                  <a:pt x="186598" y="51776"/>
                </a:lnTo>
                <a:lnTo>
                  <a:pt x="180469" y="60094"/>
                </a:lnTo>
                <a:lnTo>
                  <a:pt x="179844" y="60899"/>
                </a:lnTo>
                <a:lnTo>
                  <a:pt x="179150" y="64439"/>
                </a:lnTo>
                <a:lnTo>
                  <a:pt x="178704" y="74795"/>
                </a:lnTo>
                <a:lnTo>
                  <a:pt x="173706" y="85582"/>
                </a:lnTo>
                <a:lnTo>
                  <a:pt x="165414" y="101703"/>
                </a:lnTo>
                <a:lnTo>
                  <a:pt x="154925" y="121381"/>
                </a:lnTo>
                <a:lnTo>
                  <a:pt x="146939" y="137475"/>
                </a:lnTo>
                <a:lnTo>
                  <a:pt x="140624" y="151181"/>
                </a:lnTo>
                <a:lnTo>
                  <a:pt x="135422" y="163295"/>
                </a:lnTo>
                <a:lnTo>
                  <a:pt x="128977" y="176332"/>
                </a:lnTo>
                <a:lnTo>
                  <a:pt x="121703" y="189985"/>
                </a:lnTo>
                <a:lnTo>
                  <a:pt x="113878" y="204047"/>
                </a:lnTo>
                <a:lnTo>
                  <a:pt x="106677" y="216398"/>
                </a:lnTo>
                <a:lnTo>
                  <a:pt x="88053" y="247011"/>
                </a:lnTo>
                <a:lnTo>
                  <a:pt x="83506" y="254964"/>
                </a:lnTo>
                <a:lnTo>
                  <a:pt x="79484" y="262249"/>
                </a:lnTo>
                <a:lnTo>
                  <a:pt x="74817" y="270083"/>
                </a:lnTo>
                <a:lnTo>
                  <a:pt x="64341" y="286724"/>
                </a:lnTo>
                <a:lnTo>
                  <a:pt x="59761" y="294337"/>
                </a:lnTo>
                <a:lnTo>
                  <a:pt x="55716" y="301397"/>
                </a:lnTo>
                <a:lnTo>
                  <a:pt x="52027" y="308087"/>
                </a:lnTo>
                <a:lnTo>
                  <a:pt x="47584" y="314532"/>
                </a:lnTo>
                <a:lnTo>
                  <a:pt x="42637" y="320813"/>
                </a:lnTo>
                <a:lnTo>
                  <a:pt x="37354" y="326985"/>
                </a:lnTo>
                <a:lnTo>
                  <a:pt x="31848" y="334076"/>
                </a:lnTo>
                <a:lnTo>
                  <a:pt x="26193" y="341780"/>
                </a:lnTo>
                <a:lnTo>
                  <a:pt x="20439" y="349892"/>
                </a:lnTo>
                <a:lnTo>
                  <a:pt x="14045" y="361552"/>
                </a:lnTo>
                <a:lnTo>
                  <a:pt x="10211" y="370041"/>
                </a:lnTo>
                <a:lnTo>
                  <a:pt x="7800" y="373694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110"/>
          <p:cNvSpPr/>
          <p:nvPr/>
        </p:nvSpPr>
        <p:spPr>
          <a:xfrm>
            <a:off x="7126443" y="2134649"/>
            <a:ext cx="401285" cy="499610"/>
          </a:xfrm>
          <a:custGeom>
            <a:avLst/>
            <a:gdLst/>
            <a:ahLst/>
            <a:cxnLst/>
            <a:rect l="0" t="0" r="0" b="0"/>
            <a:pathLst>
              <a:path w="401285" h="499610">
                <a:moveTo>
                  <a:pt x="8377" y="142421"/>
                </a:moveTo>
                <a:lnTo>
                  <a:pt x="3637" y="123459"/>
                </a:lnTo>
                <a:lnTo>
                  <a:pt x="2241" y="114897"/>
                </a:lnTo>
                <a:lnTo>
                  <a:pt x="1310" y="106213"/>
                </a:lnTo>
                <a:lnTo>
                  <a:pt x="689" y="97446"/>
                </a:lnTo>
                <a:lnTo>
                  <a:pt x="0" y="82414"/>
                </a:lnTo>
                <a:lnTo>
                  <a:pt x="685" y="68126"/>
                </a:lnTo>
                <a:lnTo>
                  <a:pt x="2258" y="60149"/>
                </a:lnTo>
                <a:lnTo>
                  <a:pt x="5657" y="45332"/>
                </a:lnTo>
                <a:lnTo>
                  <a:pt x="7168" y="35440"/>
                </a:lnTo>
                <a:lnTo>
                  <a:pt x="13132" y="25090"/>
                </a:lnTo>
                <a:lnTo>
                  <a:pt x="21404" y="15860"/>
                </a:lnTo>
                <a:lnTo>
                  <a:pt x="25000" y="13399"/>
                </a:lnTo>
                <a:lnTo>
                  <a:pt x="33625" y="9672"/>
                </a:lnTo>
                <a:lnTo>
                  <a:pt x="47380" y="4708"/>
                </a:lnTo>
                <a:lnTo>
                  <a:pt x="55215" y="2987"/>
                </a:lnTo>
                <a:lnTo>
                  <a:pt x="63414" y="1841"/>
                </a:lnTo>
                <a:lnTo>
                  <a:pt x="71858" y="1076"/>
                </a:lnTo>
                <a:lnTo>
                  <a:pt x="80464" y="566"/>
                </a:lnTo>
                <a:lnTo>
                  <a:pt x="97963" y="0"/>
                </a:lnTo>
                <a:lnTo>
                  <a:pt x="106796" y="841"/>
                </a:lnTo>
                <a:lnTo>
                  <a:pt x="115662" y="2393"/>
                </a:lnTo>
                <a:lnTo>
                  <a:pt x="124549" y="4421"/>
                </a:lnTo>
                <a:lnTo>
                  <a:pt x="133450" y="6765"/>
                </a:lnTo>
                <a:lnTo>
                  <a:pt x="142361" y="9320"/>
                </a:lnTo>
                <a:lnTo>
                  <a:pt x="151278" y="12015"/>
                </a:lnTo>
                <a:lnTo>
                  <a:pt x="160199" y="15796"/>
                </a:lnTo>
                <a:lnTo>
                  <a:pt x="169123" y="20302"/>
                </a:lnTo>
                <a:lnTo>
                  <a:pt x="178048" y="25290"/>
                </a:lnTo>
                <a:lnTo>
                  <a:pt x="185984" y="30599"/>
                </a:lnTo>
                <a:lnTo>
                  <a:pt x="193258" y="36123"/>
                </a:lnTo>
                <a:lnTo>
                  <a:pt x="200092" y="41790"/>
                </a:lnTo>
                <a:lnTo>
                  <a:pt x="206633" y="46560"/>
                </a:lnTo>
                <a:lnTo>
                  <a:pt x="212977" y="50733"/>
                </a:lnTo>
                <a:lnTo>
                  <a:pt x="219192" y="54507"/>
                </a:lnTo>
                <a:lnTo>
                  <a:pt x="228741" y="63991"/>
                </a:lnTo>
                <a:lnTo>
                  <a:pt x="236293" y="75813"/>
                </a:lnTo>
                <a:lnTo>
                  <a:pt x="242957" y="90990"/>
                </a:lnTo>
                <a:lnTo>
                  <a:pt x="246581" y="105011"/>
                </a:lnTo>
                <a:lnTo>
                  <a:pt x="247546" y="111528"/>
                </a:lnTo>
                <a:lnTo>
                  <a:pt x="245974" y="124060"/>
                </a:lnTo>
                <a:lnTo>
                  <a:pt x="241968" y="137238"/>
                </a:lnTo>
                <a:lnTo>
                  <a:pt x="236880" y="153016"/>
                </a:lnTo>
                <a:lnTo>
                  <a:pt x="231312" y="167304"/>
                </a:lnTo>
                <a:lnTo>
                  <a:pt x="224538" y="181262"/>
                </a:lnTo>
                <a:lnTo>
                  <a:pt x="219954" y="189151"/>
                </a:lnTo>
                <a:lnTo>
                  <a:pt x="214912" y="197387"/>
                </a:lnTo>
                <a:lnTo>
                  <a:pt x="208574" y="204862"/>
                </a:lnTo>
                <a:lnTo>
                  <a:pt x="201374" y="211830"/>
                </a:lnTo>
                <a:lnTo>
                  <a:pt x="193596" y="218459"/>
                </a:lnTo>
                <a:lnTo>
                  <a:pt x="186427" y="225855"/>
                </a:lnTo>
                <a:lnTo>
                  <a:pt x="179663" y="233763"/>
                </a:lnTo>
                <a:lnTo>
                  <a:pt x="173170" y="242011"/>
                </a:lnTo>
                <a:lnTo>
                  <a:pt x="165863" y="250486"/>
                </a:lnTo>
                <a:lnTo>
                  <a:pt x="158016" y="259113"/>
                </a:lnTo>
                <a:lnTo>
                  <a:pt x="149808" y="267841"/>
                </a:lnTo>
                <a:lnTo>
                  <a:pt x="141360" y="275644"/>
                </a:lnTo>
                <a:lnTo>
                  <a:pt x="132751" y="282830"/>
                </a:lnTo>
                <a:lnTo>
                  <a:pt x="124035" y="289605"/>
                </a:lnTo>
                <a:lnTo>
                  <a:pt x="114256" y="299083"/>
                </a:lnTo>
                <a:lnTo>
                  <a:pt x="103768" y="310362"/>
                </a:lnTo>
                <a:lnTo>
                  <a:pt x="92806" y="322843"/>
                </a:lnTo>
                <a:lnTo>
                  <a:pt x="84508" y="333148"/>
                </a:lnTo>
                <a:lnTo>
                  <a:pt x="77982" y="342002"/>
                </a:lnTo>
                <a:lnTo>
                  <a:pt x="68086" y="357132"/>
                </a:lnTo>
                <a:lnTo>
                  <a:pt x="60381" y="370471"/>
                </a:lnTo>
                <a:lnTo>
                  <a:pt x="56295" y="380368"/>
                </a:lnTo>
                <a:lnTo>
                  <a:pt x="55205" y="384396"/>
                </a:lnTo>
                <a:lnTo>
                  <a:pt x="55471" y="389066"/>
                </a:lnTo>
                <a:lnTo>
                  <a:pt x="58412" y="399546"/>
                </a:lnTo>
                <a:lnTo>
                  <a:pt x="65672" y="410819"/>
                </a:lnTo>
                <a:lnTo>
                  <a:pt x="70387" y="416603"/>
                </a:lnTo>
                <a:lnTo>
                  <a:pt x="76506" y="421451"/>
                </a:lnTo>
                <a:lnTo>
                  <a:pt x="83563" y="425676"/>
                </a:lnTo>
                <a:lnTo>
                  <a:pt x="91243" y="429484"/>
                </a:lnTo>
                <a:lnTo>
                  <a:pt x="99340" y="434007"/>
                </a:lnTo>
                <a:lnTo>
                  <a:pt x="107714" y="439007"/>
                </a:lnTo>
                <a:lnTo>
                  <a:pt x="116274" y="444325"/>
                </a:lnTo>
                <a:lnTo>
                  <a:pt x="126941" y="449854"/>
                </a:lnTo>
                <a:lnTo>
                  <a:pt x="139014" y="455525"/>
                </a:lnTo>
                <a:lnTo>
                  <a:pt x="152023" y="461290"/>
                </a:lnTo>
                <a:lnTo>
                  <a:pt x="164665" y="466126"/>
                </a:lnTo>
                <a:lnTo>
                  <a:pt x="177062" y="470342"/>
                </a:lnTo>
                <a:lnTo>
                  <a:pt x="189294" y="474144"/>
                </a:lnTo>
                <a:lnTo>
                  <a:pt x="202410" y="477672"/>
                </a:lnTo>
                <a:lnTo>
                  <a:pt x="216116" y="481015"/>
                </a:lnTo>
                <a:lnTo>
                  <a:pt x="269016" y="493511"/>
                </a:lnTo>
                <a:lnTo>
                  <a:pt x="282347" y="495544"/>
                </a:lnTo>
                <a:lnTo>
                  <a:pt x="296196" y="496898"/>
                </a:lnTo>
                <a:lnTo>
                  <a:pt x="310389" y="497802"/>
                </a:lnTo>
                <a:lnTo>
                  <a:pt x="334097" y="498806"/>
                </a:lnTo>
                <a:lnTo>
                  <a:pt x="364179" y="499371"/>
                </a:lnTo>
                <a:lnTo>
                  <a:pt x="401284" y="49960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111"/>
          <p:cNvSpPr/>
          <p:nvPr/>
        </p:nvSpPr>
        <p:spPr>
          <a:xfrm>
            <a:off x="7420570" y="2009547"/>
            <a:ext cx="317252" cy="901532"/>
          </a:xfrm>
          <a:custGeom>
            <a:avLst/>
            <a:gdLst/>
            <a:ahLst/>
            <a:cxnLst/>
            <a:rect l="0" t="0" r="0" b="0"/>
            <a:pathLst>
              <a:path w="317252" h="901532">
                <a:moveTo>
                  <a:pt x="0" y="8562"/>
                </a:moveTo>
                <a:lnTo>
                  <a:pt x="9482" y="3822"/>
                </a:lnTo>
                <a:lnTo>
                  <a:pt x="14258" y="2426"/>
                </a:lnTo>
                <a:lnTo>
                  <a:pt x="19428" y="1495"/>
                </a:lnTo>
                <a:lnTo>
                  <a:pt x="24858" y="874"/>
                </a:lnTo>
                <a:lnTo>
                  <a:pt x="30464" y="460"/>
                </a:lnTo>
                <a:lnTo>
                  <a:pt x="36184" y="184"/>
                </a:lnTo>
                <a:lnTo>
                  <a:pt x="41982" y="0"/>
                </a:lnTo>
                <a:lnTo>
                  <a:pt x="46840" y="870"/>
                </a:lnTo>
                <a:lnTo>
                  <a:pt x="54883" y="4482"/>
                </a:lnTo>
                <a:lnTo>
                  <a:pt x="60401" y="6834"/>
                </a:lnTo>
                <a:lnTo>
                  <a:pt x="67057" y="9395"/>
                </a:lnTo>
                <a:lnTo>
                  <a:pt x="74470" y="12094"/>
                </a:lnTo>
                <a:lnTo>
                  <a:pt x="81397" y="14885"/>
                </a:lnTo>
                <a:lnTo>
                  <a:pt x="88000" y="17739"/>
                </a:lnTo>
                <a:lnTo>
                  <a:pt x="94385" y="20633"/>
                </a:lnTo>
                <a:lnTo>
                  <a:pt x="101619" y="24547"/>
                </a:lnTo>
                <a:lnTo>
                  <a:pt x="109418" y="29141"/>
                </a:lnTo>
                <a:lnTo>
                  <a:pt x="117593" y="34188"/>
                </a:lnTo>
                <a:lnTo>
                  <a:pt x="126021" y="40529"/>
                </a:lnTo>
                <a:lnTo>
                  <a:pt x="134615" y="47733"/>
                </a:lnTo>
                <a:lnTo>
                  <a:pt x="143323" y="55512"/>
                </a:lnTo>
                <a:lnTo>
                  <a:pt x="152103" y="62682"/>
                </a:lnTo>
                <a:lnTo>
                  <a:pt x="160934" y="69447"/>
                </a:lnTo>
                <a:lnTo>
                  <a:pt x="169797" y="75941"/>
                </a:lnTo>
                <a:lnTo>
                  <a:pt x="178682" y="83247"/>
                </a:lnTo>
                <a:lnTo>
                  <a:pt x="187583" y="91094"/>
                </a:lnTo>
                <a:lnTo>
                  <a:pt x="204417" y="106759"/>
                </a:lnTo>
                <a:lnTo>
                  <a:pt x="226043" y="127726"/>
                </a:lnTo>
                <a:lnTo>
                  <a:pt x="242347" y="143876"/>
                </a:lnTo>
                <a:lnTo>
                  <a:pt x="249869" y="153342"/>
                </a:lnTo>
                <a:lnTo>
                  <a:pt x="256869" y="163621"/>
                </a:lnTo>
                <a:lnTo>
                  <a:pt x="263520" y="174443"/>
                </a:lnTo>
                <a:lnTo>
                  <a:pt x="268946" y="184633"/>
                </a:lnTo>
                <a:lnTo>
                  <a:pt x="277620" y="203894"/>
                </a:lnTo>
                <a:lnTo>
                  <a:pt x="287429" y="222377"/>
                </a:lnTo>
                <a:lnTo>
                  <a:pt x="292822" y="231472"/>
                </a:lnTo>
                <a:lnTo>
                  <a:pt x="301461" y="252162"/>
                </a:lnTo>
                <a:lnTo>
                  <a:pt x="307616" y="273594"/>
                </a:lnTo>
                <a:lnTo>
                  <a:pt x="310351" y="293042"/>
                </a:lnTo>
                <a:lnTo>
                  <a:pt x="316632" y="339687"/>
                </a:lnTo>
                <a:lnTo>
                  <a:pt x="317251" y="355320"/>
                </a:lnTo>
                <a:lnTo>
                  <a:pt x="315296" y="383273"/>
                </a:lnTo>
                <a:lnTo>
                  <a:pt x="308616" y="454506"/>
                </a:lnTo>
                <a:lnTo>
                  <a:pt x="304963" y="479491"/>
                </a:lnTo>
                <a:lnTo>
                  <a:pt x="300543" y="503093"/>
                </a:lnTo>
                <a:lnTo>
                  <a:pt x="295612" y="525773"/>
                </a:lnTo>
                <a:lnTo>
                  <a:pt x="290341" y="547838"/>
                </a:lnTo>
                <a:lnTo>
                  <a:pt x="279192" y="590876"/>
                </a:lnTo>
                <a:lnTo>
                  <a:pt x="273440" y="608107"/>
                </a:lnTo>
                <a:lnTo>
                  <a:pt x="267622" y="622572"/>
                </a:lnTo>
                <a:lnTo>
                  <a:pt x="261759" y="635191"/>
                </a:lnTo>
                <a:lnTo>
                  <a:pt x="252598" y="659796"/>
                </a:lnTo>
                <a:lnTo>
                  <a:pt x="243234" y="685945"/>
                </a:lnTo>
                <a:lnTo>
                  <a:pt x="236570" y="701252"/>
                </a:lnTo>
                <a:lnTo>
                  <a:pt x="229151" y="717410"/>
                </a:lnTo>
                <a:lnTo>
                  <a:pt x="222221" y="731159"/>
                </a:lnTo>
                <a:lnTo>
                  <a:pt x="215616" y="743301"/>
                </a:lnTo>
                <a:lnTo>
                  <a:pt x="209229" y="754373"/>
                </a:lnTo>
                <a:lnTo>
                  <a:pt x="201993" y="764730"/>
                </a:lnTo>
                <a:lnTo>
                  <a:pt x="194193" y="774612"/>
                </a:lnTo>
                <a:lnTo>
                  <a:pt x="186018" y="784176"/>
                </a:lnTo>
                <a:lnTo>
                  <a:pt x="177589" y="793529"/>
                </a:lnTo>
                <a:lnTo>
                  <a:pt x="160288" y="811858"/>
                </a:lnTo>
                <a:lnTo>
                  <a:pt x="151507" y="819921"/>
                </a:lnTo>
                <a:lnTo>
                  <a:pt x="142678" y="827280"/>
                </a:lnTo>
                <a:lnTo>
                  <a:pt x="102377" y="858091"/>
                </a:lnTo>
                <a:lnTo>
                  <a:pt x="82212" y="872633"/>
                </a:lnTo>
                <a:lnTo>
                  <a:pt x="35719" y="9015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112"/>
          <p:cNvSpPr/>
          <p:nvPr/>
        </p:nvSpPr>
        <p:spPr>
          <a:xfrm>
            <a:off x="3036094" y="2858959"/>
            <a:ext cx="732235" cy="61050"/>
          </a:xfrm>
          <a:custGeom>
            <a:avLst/>
            <a:gdLst/>
            <a:ahLst/>
            <a:cxnLst/>
            <a:rect l="0" t="0" r="0" b="0"/>
            <a:pathLst>
              <a:path w="732235" h="61050">
                <a:moveTo>
                  <a:pt x="0" y="25330"/>
                </a:moveTo>
                <a:lnTo>
                  <a:pt x="7688" y="9953"/>
                </a:lnTo>
                <a:lnTo>
                  <a:pt x="9094" y="8134"/>
                </a:lnTo>
                <a:lnTo>
                  <a:pt x="11024" y="5929"/>
                </a:lnTo>
                <a:lnTo>
                  <a:pt x="13302" y="3466"/>
                </a:lnTo>
                <a:lnTo>
                  <a:pt x="15813" y="1824"/>
                </a:lnTo>
                <a:lnTo>
                  <a:pt x="21249" y="0"/>
                </a:lnTo>
                <a:lnTo>
                  <a:pt x="25080" y="506"/>
                </a:lnTo>
                <a:lnTo>
                  <a:pt x="29618" y="1835"/>
                </a:lnTo>
                <a:lnTo>
                  <a:pt x="34628" y="3714"/>
                </a:lnTo>
                <a:lnTo>
                  <a:pt x="43921" y="4966"/>
                </a:lnTo>
                <a:lnTo>
                  <a:pt x="56070" y="5801"/>
                </a:lnTo>
                <a:lnTo>
                  <a:pt x="70122" y="6358"/>
                </a:lnTo>
                <a:lnTo>
                  <a:pt x="127823" y="7141"/>
                </a:lnTo>
                <a:lnTo>
                  <a:pt x="299480" y="16854"/>
                </a:lnTo>
                <a:lnTo>
                  <a:pt x="489876" y="29793"/>
                </a:lnTo>
                <a:lnTo>
                  <a:pt x="546137" y="32274"/>
                </a:lnTo>
                <a:lnTo>
                  <a:pt x="573443" y="34921"/>
                </a:lnTo>
                <a:lnTo>
                  <a:pt x="601568" y="38669"/>
                </a:lnTo>
                <a:lnTo>
                  <a:pt x="654316" y="47134"/>
                </a:lnTo>
                <a:lnTo>
                  <a:pt x="732234" y="6104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113"/>
          <p:cNvSpPr/>
          <p:nvPr/>
        </p:nvSpPr>
        <p:spPr>
          <a:xfrm>
            <a:off x="2946797" y="3223617"/>
            <a:ext cx="767954" cy="35720"/>
          </a:xfrm>
          <a:custGeom>
            <a:avLst/>
            <a:gdLst/>
            <a:ahLst/>
            <a:cxnLst/>
            <a:rect l="0" t="0" r="0" b="0"/>
            <a:pathLst>
              <a:path w="767954" h="35720">
                <a:moveTo>
                  <a:pt x="0" y="35719"/>
                </a:moveTo>
                <a:lnTo>
                  <a:pt x="14221" y="30979"/>
                </a:lnTo>
                <a:lnTo>
                  <a:pt x="22379" y="28590"/>
                </a:lnTo>
                <a:lnTo>
                  <a:pt x="42027" y="23290"/>
                </a:lnTo>
                <a:lnTo>
                  <a:pt x="53815" y="21480"/>
                </a:lnTo>
                <a:lnTo>
                  <a:pt x="66634" y="20273"/>
                </a:lnTo>
                <a:lnTo>
                  <a:pt x="80142" y="19468"/>
                </a:lnTo>
                <a:lnTo>
                  <a:pt x="95099" y="17940"/>
                </a:lnTo>
                <a:lnTo>
                  <a:pt x="111025" y="15929"/>
                </a:lnTo>
                <a:lnTo>
                  <a:pt x="127595" y="13596"/>
                </a:lnTo>
                <a:lnTo>
                  <a:pt x="146579" y="12040"/>
                </a:lnTo>
                <a:lnTo>
                  <a:pt x="167172" y="11004"/>
                </a:lnTo>
                <a:lnTo>
                  <a:pt x="188839" y="10312"/>
                </a:lnTo>
                <a:lnTo>
                  <a:pt x="336868" y="3066"/>
                </a:lnTo>
                <a:lnTo>
                  <a:pt x="401735" y="1363"/>
                </a:lnTo>
                <a:lnTo>
                  <a:pt x="590631" y="80"/>
                </a:lnTo>
                <a:lnTo>
                  <a:pt x="76795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0" name="SMARTPenAnnotation114"/>
          <p:cNvSpPr/>
          <p:nvPr/>
        </p:nvSpPr>
        <p:spPr>
          <a:xfrm>
            <a:off x="3781895" y="2696766"/>
            <a:ext cx="465851" cy="811937"/>
          </a:xfrm>
          <a:custGeom>
            <a:avLst/>
            <a:gdLst/>
            <a:ahLst/>
            <a:cxnLst/>
            <a:rect l="0" t="0" r="0" b="0"/>
            <a:pathLst>
              <a:path w="465851" h="811937">
                <a:moveTo>
                  <a:pt x="57871" y="89297"/>
                </a:moveTo>
                <a:lnTo>
                  <a:pt x="57871" y="128330"/>
                </a:lnTo>
                <a:lnTo>
                  <a:pt x="53130" y="152787"/>
                </a:lnTo>
                <a:lnTo>
                  <a:pt x="49749" y="171311"/>
                </a:lnTo>
                <a:lnTo>
                  <a:pt x="40702" y="226289"/>
                </a:lnTo>
                <a:lnTo>
                  <a:pt x="36503" y="257023"/>
                </a:lnTo>
                <a:lnTo>
                  <a:pt x="29191" y="320277"/>
                </a:lnTo>
                <a:lnTo>
                  <a:pt x="26845" y="347463"/>
                </a:lnTo>
                <a:lnTo>
                  <a:pt x="25281" y="371540"/>
                </a:lnTo>
                <a:lnTo>
                  <a:pt x="24238" y="393545"/>
                </a:lnTo>
                <a:lnTo>
                  <a:pt x="22550" y="413176"/>
                </a:lnTo>
                <a:lnTo>
                  <a:pt x="20433" y="431224"/>
                </a:lnTo>
                <a:lnTo>
                  <a:pt x="18030" y="448217"/>
                </a:lnTo>
                <a:lnTo>
                  <a:pt x="16427" y="465499"/>
                </a:lnTo>
                <a:lnTo>
                  <a:pt x="15359" y="482973"/>
                </a:lnTo>
                <a:lnTo>
                  <a:pt x="14172" y="517272"/>
                </a:lnTo>
                <a:lnTo>
                  <a:pt x="13644" y="549052"/>
                </a:lnTo>
                <a:lnTo>
                  <a:pt x="12511" y="569433"/>
                </a:lnTo>
                <a:lnTo>
                  <a:pt x="8607" y="618537"/>
                </a:lnTo>
                <a:lnTo>
                  <a:pt x="3564" y="665496"/>
                </a:lnTo>
                <a:lnTo>
                  <a:pt x="830" y="687742"/>
                </a:lnTo>
                <a:lnTo>
                  <a:pt x="0" y="705549"/>
                </a:lnTo>
                <a:lnTo>
                  <a:pt x="438" y="720398"/>
                </a:lnTo>
                <a:lnTo>
                  <a:pt x="1723" y="733273"/>
                </a:lnTo>
                <a:lnTo>
                  <a:pt x="3151" y="758161"/>
                </a:lnTo>
                <a:lnTo>
                  <a:pt x="4777" y="779476"/>
                </a:lnTo>
                <a:lnTo>
                  <a:pt x="8807" y="792257"/>
                </a:lnTo>
                <a:lnTo>
                  <a:pt x="13906" y="801244"/>
                </a:lnTo>
                <a:lnTo>
                  <a:pt x="16655" y="805030"/>
                </a:lnTo>
                <a:lnTo>
                  <a:pt x="19479" y="807553"/>
                </a:lnTo>
                <a:lnTo>
                  <a:pt x="22355" y="809236"/>
                </a:lnTo>
                <a:lnTo>
                  <a:pt x="29358" y="811936"/>
                </a:lnTo>
                <a:lnTo>
                  <a:pt x="30924" y="811166"/>
                </a:lnTo>
                <a:lnTo>
                  <a:pt x="35311" y="807664"/>
                </a:lnTo>
                <a:lnTo>
                  <a:pt x="36878" y="805341"/>
                </a:lnTo>
                <a:lnTo>
                  <a:pt x="38619" y="800114"/>
                </a:lnTo>
                <a:lnTo>
                  <a:pt x="47330" y="789192"/>
                </a:lnTo>
                <a:lnTo>
                  <a:pt x="60131" y="776400"/>
                </a:lnTo>
                <a:lnTo>
                  <a:pt x="72435" y="767408"/>
                </a:lnTo>
                <a:lnTo>
                  <a:pt x="95259" y="752027"/>
                </a:lnTo>
                <a:lnTo>
                  <a:pt x="104624" y="746421"/>
                </a:lnTo>
                <a:lnTo>
                  <a:pt x="114837" y="740700"/>
                </a:lnTo>
                <a:lnTo>
                  <a:pt x="125614" y="734902"/>
                </a:lnTo>
                <a:lnTo>
                  <a:pt x="135775" y="728059"/>
                </a:lnTo>
                <a:lnTo>
                  <a:pt x="145525" y="720521"/>
                </a:lnTo>
                <a:lnTo>
                  <a:pt x="155003" y="712519"/>
                </a:lnTo>
                <a:lnTo>
                  <a:pt x="165289" y="705200"/>
                </a:lnTo>
                <a:lnTo>
                  <a:pt x="176116" y="698336"/>
                </a:lnTo>
                <a:lnTo>
                  <a:pt x="187302" y="691776"/>
                </a:lnTo>
                <a:lnTo>
                  <a:pt x="223544" y="668612"/>
                </a:lnTo>
                <a:lnTo>
                  <a:pt x="264456" y="641450"/>
                </a:lnTo>
                <a:lnTo>
                  <a:pt x="295869" y="619456"/>
                </a:lnTo>
                <a:lnTo>
                  <a:pt x="335866" y="590339"/>
                </a:lnTo>
                <a:lnTo>
                  <a:pt x="347380" y="580091"/>
                </a:lnTo>
                <a:lnTo>
                  <a:pt x="358034" y="569289"/>
                </a:lnTo>
                <a:lnTo>
                  <a:pt x="368112" y="558120"/>
                </a:lnTo>
                <a:lnTo>
                  <a:pt x="380784" y="542736"/>
                </a:lnTo>
                <a:lnTo>
                  <a:pt x="410739" y="504476"/>
                </a:lnTo>
                <a:lnTo>
                  <a:pt x="423093" y="486138"/>
                </a:lnTo>
                <a:lnTo>
                  <a:pt x="433314" y="468951"/>
                </a:lnTo>
                <a:lnTo>
                  <a:pt x="442111" y="452532"/>
                </a:lnTo>
                <a:lnTo>
                  <a:pt x="448968" y="437618"/>
                </a:lnTo>
                <a:lnTo>
                  <a:pt x="454532" y="423706"/>
                </a:lnTo>
                <a:lnTo>
                  <a:pt x="459233" y="410463"/>
                </a:lnTo>
                <a:lnTo>
                  <a:pt x="462368" y="396673"/>
                </a:lnTo>
                <a:lnTo>
                  <a:pt x="464457" y="382519"/>
                </a:lnTo>
                <a:lnTo>
                  <a:pt x="465850" y="368122"/>
                </a:lnTo>
                <a:lnTo>
                  <a:pt x="465786" y="353563"/>
                </a:lnTo>
                <a:lnTo>
                  <a:pt x="464752" y="338896"/>
                </a:lnTo>
                <a:lnTo>
                  <a:pt x="463070" y="324157"/>
                </a:lnTo>
                <a:lnTo>
                  <a:pt x="459965" y="309370"/>
                </a:lnTo>
                <a:lnTo>
                  <a:pt x="455910" y="294551"/>
                </a:lnTo>
                <a:lnTo>
                  <a:pt x="451222" y="279711"/>
                </a:lnTo>
                <a:lnTo>
                  <a:pt x="446113" y="265849"/>
                </a:lnTo>
                <a:lnTo>
                  <a:pt x="440722" y="252639"/>
                </a:lnTo>
                <a:lnTo>
                  <a:pt x="435144" y="239863"/>
                </a:lnTo>
                <a:lnTo>
                  <a:pt x="428449" y="226385"/>
                </a:lnTo>
                <a:lnTo>
                  <a:pt x="421009" y="212439"/>
                </a:lnTo>
                <a:lnTo>
                  <a:pt x="413072" y="198181"/>
                </a:lnTo>
                <a:lnTo>
                  <a:pt x="403812" y="185698"/>
                </a:lnTo>
                <a:lnTo>
                  <a:pt x="393671" y="174400"/>
                </a:lnTo>
                <a:lnTo>
                  <a:pt x="348877" y="130140"/>
                </a:lnTo>
                <a:lnTo>
                  <a:pt x="337203" y="119502"/>
                </a:lnTo>
                <a:lnTo>
                  <a:pt x="325452" y="109433"/>
                </a:lnTo>
                <a:lnTo>
                  <a:pt x="313649" y="99745"/>
                </a:lnTo>
                <a:lnTo>
                  <a:pt x="289951" y="81042"/>
                </a:lnTo>
                <a:lnTo>
                  <a:pt x="278075" y="71887"/>
                </a:lnTo>
                <a:lnTo>
                  <a:pt x="265197" y="63799"/>
                </a:lnTo>
                <a:lnTo>
                  <a:pt x="251651" y="56424"/>
                </a:lnTo>
                <a:lnTo>
                  <a:pt x="237659" y="49522"/>
                </a:lnTo>
                <a:lnTo>
                  <a:pt x="225354" y="43928"/>
                </a:lnTo>
                <a:lnTo>
                  <a:pt x="214175" y="39207"/>
                </a:lnTo>
                <a:lnTo>
                  <a:pt x="203745" y="35068"/>
                </a:lnTo>
                <a:lnTo>
                  <a:pt x="184220" y="27822"/>
                </a:lnTo>
                <a:lnTo>
                  <a:pt x="174845" y="24501"/>
                </a:lnTo>
                <a:lnTo>
                  <a:pt x="163635" y="21295"/>
                </a:lnTo>
                <a:lnTo>
                  <a:pt x="151201" y="18166"/>
                </a:lnTo>
                <a:lnTo>
                  <a:pt x="137950" y="15087"/>
                </a:lnTo>
                <a:lnTo>
                  <a:pt x="128124" y="12042"/>
                </a:lnTo>
                <a:lnTo>
                  <a:pt x="120581" y="9020"/>
                </a:lnTo>
                <a:lnTo>
                  <a:pt x="10251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1" name="SMARTPenAnnotation115"/>
          <p:cNvSpPr/>
          <p:nvPr/>
        </p:nvSpPr>
        <p:spPr>
          <a:xfrm>
            <a:off x="4179094" y="3036094"/>
            <a:ext cx="727911" cy="53579"/>
          </a:xfrm>
          <a:custGeom>
            <a:avLst/>
            <a:gdLst/>
            <a:ahLst/>
            <a:cxnLst/>
            <a:rect l="0" t="0" r="0" b="0"/>
            <a:pathLst>
              <a:path w="727911" h="53579">
                <a:moveTo>
                  <a:pt x="0" y="53578"/>
                </a:moveTo>
                <a:lnTo>
                  <a:pt x="18227" y="52586"/>
                </a:lnTo>
                <a:lnTo>
                  <a:pt x="43819" y="48837"/>
                </a:lnTo>
                <a:lnTo>
                  <a:pt x="85621" y="43864"/>
                </a:lnTo>
                <a:lnTo>
                  <a:pt x="134296" y="38347"/>
                </a:lnTo>
                <a:lnTo>
                  <a:pt x="179080" y="32587"/>
                </a:lnTo>
                <a:lnTo>
                  <a:pt x="199754" y="30654"/>
                </a:lnTo>
                <a:lnTo>
                  <a:pt x="219490" y="29366"/>
                </a:lnTo>
                <a:lnTo>
                  <a:pt x="238600" y="28507"/>
                </a:lnTo>
                <a:lnTo>
                  <a:pt x="258286" y="28927"/>
                </a:lnTo>
                <a:lnTo>
                  <a:pt x="278354" y="30198"/>
                </a:lnTo>
                <a:lnTo>
                  <a:pt x="298679" y="32038"/>
                </a:lnTo>
                <a:lnTo>
                  <a:pt x="319174" y="33265"/>
                </a:lnTo>
                <a:lnTo>
                  <a:pt x="360467" y="34628"/>
                </a:lnTo>
                <a:lnTo>
                  <a:pt x="461738" y="35575"/>
                </a:lnTo>
                <a:lnTo>
                  <a:pt x="558969" y="35690"/>
                </a:lnTo>
                <a:lnTo>
                  <a:pt x="581005" y="34708"/>
                </a:lnTo>
                <a:lnTo>
                  <a:pt x="598673" y="33060"/>
                </a:lnTo>
                <a:lnTo>
                  <a:pt x="613427" y="30969"/>
                </a:lnTo>
                <a:lnTo>
                  <a:pt x="626241" y="29576"/>
                </a:lnTo>
                <a:lnTo>
                  <a:pt x="648415" y="28028"/>
                </a:lnTo>
                <a:lnTo>
                  <a:pt x="657503" y="26622"/>
                </a:lnTo>
                <a:lnTo>
                  <a:pt x="665546" y="24693"/>
                </a:lnTo>
                <a:lnTo>
                  <a:pt x="672893" y="22415"/>
                </a:lnTo>
                <a:lnTo>
                  <a:pt x="680767" y="20897"/>
                </a:lnTo>
                <a:lnTo>
                  <a:pt x="688993" y="19884"/>
                </a:lnTo>
                <a:lnTo>
                  <a:pt x="697454" y="19209"/>
                </a:lnTo>
                <a:lnTo>
                  <a:pt x="704086" y="17767"/>
                </a:lnTo>
                <a:lnTo>
                  <a:pt x="709500" y="15813"/>
                </a:lnTo>
                <a:lnTo>
                  <a:pt x="720578" y="10289"/>
                </a:lnTo>
                <a:lnTo>
                  <a:pt x="724738" y="9534"/>
                </a:lnTo>
                <a:lnTo>
                  <a:pt x="727237" y="9332"/>
                </a:lnTo>
                <a:lnTo>
                  <a:pt x="727910" y="8206"/>
                </a:lnTo>
                <a:lnTo>
                  <a:pt x="727367" y="6463"/>
                </a:lnTo>
                <a:lnTo>
                  <a:pt x="72330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3" name="SMARTPenAnnotation116"/>
          <p:cNvSpPr/>
          <p:nvPr/>
        </p:nvSpPr>
        <p:spPr>
          <a:xfrm>
            <a:off x="1251599" y="751374"/>
            <a:ext cx="2409537" cy="399315"/>
          </a:xfrm>
          <a:custGeom>
            <a:avLst/>
            <a:gdLst/>
            <a:ahLst/>
            <a:cxnLst/>
            <a:rect l="0" t="0" r="0" b="0"/>
            <a:pathLst>
              <a:path w="2409537" h="399315">
                <a:moveTo>
                  <a:pt x="2347065" y="213032"/>
                </a:moveTo>
                <a:lnTo>
                  <a:pt x="2351806" y="213032"/>
                </a:lnTo>
                <a:lnTo>
                  <a:pt x="2352210" y="214024"/>
                </a:lnTo>
                <a:lnTo>
                  <a:pt x="2351487" y="215678"/>
                </a:lnTo>
                <a:lnTo>
                  <a:pt x="2346054" y="222146"/>
                </a:lnTo>
                <a:lnTo>
                  <a:pt x="2333717" y="234942"/>
                </a:lnTo>
                <a:lnTo>
                  <a:pt x="2320959" y="245260"/>
                </a:lnTo>
                <a:lnTo>
                  <a:pt x="2309665" y="252160"/>
                </a:lnTo>
                <a:lnTo>
                  <a:pt x="2297729" y="257037"/>
                </a:lnTo>
                <a:lnTo>
                  <a:pt x="2282161" y="267071"/>
                </a:lnTo>
                <a:lnTo>
                  <a:pt x="2268634" y="275677"/>
                </a:lnTo>
                <a:lnTo>
                  <a:pt x="2265012" y="278608"/>
                </a:lnTo>
                <a:lnTo>
                  <a:pt x="2242467" y="289802"/>
                </a:lnTo>
                <a:lnTo>
                  <a:pt x="2226731" y="296954"/>
                </a:lnTo>
                <a:lnTo>
                  <a:pt x="2208303" y="303707"/>
                </a:lnTo>
                <a:lnTo>
                  <a:pt x="2188081" y="310193"/>
                </a:lnTo>
                <a:lnTo>
                  <a:pt x="2146429" y="321699"/>
                </a:lnTo>
                <a:lnTo>
                  <a:pt x="2089511" y="333755"/>
                </a:lnTo>
                <a:lnTo>
                  <a:pt x="2036927" y="343611"/>
                </a:lnTo>
                <a:lnTo>
                  <a:pt x="1985244" y="355830"/>
                </a:lnTo>
                <a:lnTo>
                  <a:pt x="1964005" y="360834"/>
                </a:lnTo>
                <a:lnTo>
                  <a:pt x="1894447" y="365478"/>
                </a:lnTo>
                <a:lnTo>
                  <a:pt x="1830332" y="372479"/>
                </a:lnTo>
                <a:lnTo>
                  <a:pt x="1767980" y="373385"/>
                </a:lnTo>
                <a:lnTo>
                  <a:pt x="1716653" y="373654"/>
                </a:lnTo>
                <a:lnTo>
                  <a:pt x="1662731" y="376362"/>
                </a:lnTo>
                <a:lnTo>
                  <a:pt x="1601393" y="379881"/>
                </a:lnTo>
                <a:lnTo>
                  <a:pt x="1529049" y="381862"/>
                </a:lnTo>
                <a:lnTo>
                  <a:pt x="1457643" y="382326"/>
                </a:lnTo>
                <a:lnTo>
                  <a:pt x="1402756" y="385177"/>
                </a:lnTo>
                <a:lnTo>
                  <a:pt x="1343965" y="389715"/>
                </a:lnTo>
                <a:lnTo>
                  <a:pt x="1274915" y="391249"/>
                </a:lnTo>
                <a:lnTo>
                  <a:pt x="964953" y="391625"/>
                </a:lnTo>
                <a:lnTo>
                  <a:pt x="902147" y="396366"/>
                </a:lnTo>
                <a:lnTo>
                  <a:pt x="852119" y="399314"/>
                </a:lnTo>
                <a:lnTo>
                  <a:pt x="791991" y="397358"/>
                </a:lnTo>
                <a:lnTo>
                  <a:pt x="753732" y="395447"/>
                </a:lnTo>
                <a:lnTo>
                  <a:pt x="660951" y="393324"/>
                </a:lnTo>
                <a:lnTo>
                  <a:pt x="518889" y="391961"/>
                </a:lnTo>
                <a:lnTo>
                  <a:pt x="455704" y="389129"/>
                </a:lnTo>
                <a:lnTo>
                  <a:pt x="391241" y="385555"/>
                </a:lnTo>
                <a:lnTo>
                  <a:pt x="328669" y="382551"/>
                </a:lnTo>
                <a:lnTo>
                  <a:pt x="265591" y="376810"/>
                </a:lnTo>
                <a:lnTo>
                  <a:pt x="193881" y="374167"/>
                </a:lnTo>
                <a:lnTo>
                  <a:pt x="134522" y="364106"/>
                </a:lnTo>
                <a:lnTo>
                  <a:pt x="87592" y="352786"/>
                </a:lnTo>
                <a:lnTo>
                  <a:pt x="59213" y="340996"/>
                </a:lnTo>
                <a:lnTo>
                  <a:pt x="34498" y="329113"/>
                </a:lnTo>
                <a:lnTo>
                  <a:pt x="19128" y="320187"/>
                </a:lnTo>
                <a:lnTo>
                  <a:pt x="15248" y="317211"/>
                </a:lnTo>
                <a:lnTo>
                  <a:pt x="12661" y="313243"/>
                </a:lnTo>
                <a:lnTo>
                  <a:pt x="9787" y="303542"/>
                </a:lnTo>
                <a:lnTo>
                  <a:pt x="5863" y="295261"/>
                </a:lnTo>
                <a:lnTo>
                  <a:pt x="3428" y="291664"/>
                </a:lnTo>
                <a:lnTo>
                  <a:pt x="722" y="285021"/>
                </a:lnTo>
                <a:lnTo>
                  <a:pt x="0" y="281861"/>
                </a:lnTo>
                <a:lnTo>
                  <a:pt x="1844" y="270412"/>
                </a:lnTo>
                <a:lnTo>
                  <a:pt x="3725" y="263192"/>
                </a:lnTo>
                <a:lnTo>
                  <a:pt x="5971" y="256394"/>
                </a:lnTo>
                <a:lnTo>
                  <a:pt x="8461" y="249877"/>
                </a:lnTo>
                <a:lnTo>
                  <a:pt x="13873" y="238338"/>
                </a:lnTo>
                <a:lnTo>
                  <a:pt x="19586" y="229901"/>
                </a:lnTo>
                <a:lnTo>
                  <a:pt x="28078" y="220199"/>
                </a:lnTo>
                <a:lnTo>
                  <a:pt x="40451" y="208280"/>
                </a:lnTo>
                <a:lnTo>
                  <a:pt x="49307" y="200934"/>
                </a:lnTo>
                <a:lnTo>
                  <a:pt x="59179" y="193061"/>
                </a:lnTo>
                <a:lnTo>
                  <a:pt x="75441" y="184312"/>
                </a:lnTo>
                <a:lnTo>
                  <a:pt x="101043" y="174096"/>
                </a:lnTo>
                <a:lnTo>
                  <a:pt x="125466" y="163977"/>
                </a:lnTo>
                <a:lnTo>
                  <a:pt x="176279" y="147124"/>
                </a:lnTo>
                <a:lnTo>
                  <a:pt x="208183" y="135453"/>
                </a:lnTo>
                <a:lnTo>
                  <a:pt x="258797" y="124066"/>
                </a:lnTo>
                <a:lnTo>
                  <a:pt x="308058" y="112147"/>
                </a:lnTo>
                <a:lnTo>
                  <a:pt x="378690" y="105434"/>
                </a:lnTo>
                <a:lnTo>
                  <a:pt x="423067" y="97918"/>
                </a:lnTo>
                <a:lnTo>
                  <a:pt x="497783" y="88779"/>
                </a:lnTo>
                <a:lnTo>
                  <a:pt x="540726" y="85548"/>
                </a:lnTo>
                <a:lnTo>
                  <a:pt x="585230" y="83395"/>
                </a:lnTo>
                <a:lnTo>
                  <a:pt x="630774" y="81959"/>
                </a:lnTo>
                <a:lnTo>
                  <a:pt x="691961" y="77717"/>
                </a:lnTo>
                <a:lnTo>
                  <a:pt x="763581" y="71651"/>
                </a:lnTo>
                <a:lnTo>
                  <a:pt x="822418" y="70600"/>
                </a:lnTo>
                <a:lnTo>
                  <a:pt x="923305" y="70288"/>
                </a:lnTo>
                <a:lnTo>
                  <a:pt x="961329" y="69252"/>
                </a:lnTo>
                <a:lnTo>
                  <a:pt x="1075478" y="64046"/>
                </a:lnTo>
                <a:lnTo>
                  <a:pt x="1148900" y="62480"/>
                </a:lnTo>
                <a:lnTo>
                  <a:pt x="1219249" y="56858"/>
                </a:lnTo>
                <a:lnTo>
                  <a:pt x="1284191" y="53649"/>
                </a:lnTo>
                <a:lnTo>
                  <a:pt x="1321974" y="50222"/>
                </a:lnTo>
                <a:lnTo>
                  <a:pt x="1465330" y="34154"/>
                </a:lnTo>
                <a:lnTo>
                  <a:pt x="1520935" y="29351"/>
                </a:lnTo>
                <a:lnTo>
                  <a:pt x="1593515" y="26647"/>
                </a:lnTo>
                <a:lnTo>
                  <a:pt x="1641588" y="21106"/>
                </a:lnTo>
                <a:lnTo>
                  <a:pt x="1714696" y="13299"/>
                </a:lnTo>
                <a:lnTo>
                  <a:pt x="1764752" y="8439"/>
                </a:lnTo>
                <a:lnTo>
                  <a:pt x="1838889" y="3040"/>
                </a:lnTo>
                <a:lnTo>
                  <a:pt x="1911737" y="0"/>
                </a:lnTo>
                <a:lnTo>
                  <a:pt x="1986128" y="3713"/>
                </a:lnTo>
                <a:lnTo>
                  <a:pt x="2056608" y="7131"/>
                </a:lnTo>
                <a:lnTo>
                  <a:pt x="2089355" y="10142"/>
                </a:lnTo>
                <a:lnTo>
                  <a:pt x="2131236" y="20048"/>
                </a:lnTo>
                <a:lnTo>
                  <a:pt x="2168459" y="28373"/>
                </a:lnTo>
                <a:lnTo>
                  <a:pt x="2210138" y="37696"/>
                </a:lnTo>
                <a:lnTo>
                  <a:pt x="2245750" y="48523"/>
                </a:lnTo>
                <a:lnTo>
                  <a:pt x="2293080" y="64099"/>
                </a:lnTo>
                <a:lnTo>
                  <a:pt x="2315415" y="73103"/>
                </a:lnTo>
                <a:lnTo>
                  <a:pt x="2331014" y="81719"/>
                </a:lnTo>
                <a:lnTo>
                  <a:pt x="2347869" y="91171"/>
                </a:lnTo>
                <a:lnTo>
                  <a:pt x="2372108" y="102070"/>
                </a:lnTo>
                <a:lnTo>
                  <a:pt x="2382338" y="108484"/>
                </a:lnTo>
                <a:lnTo>
                  <a:pt x="2390193" y="117288"/>
                </a:lnTo>
                <a:lnTo>
                  <a:pt x="2393676" y="122413"/>
                </a:lnTo>
                <a:lnTo>
                  <a:pt x="2397546" y="133400"/>
                </a:lnTo>
                <a:lnTo>
                  <a:pt x="2398579" y="139108"/>
                </a:lnTo>
                <a:lnTo>
                  <a:pt x="2402371" y="148096"/>
                </a:lnTo>
                <a:lnTo>
                  <a:pt x="2406372" y="155398"/>
                </a:lnTo>
                <a:lnTo>
                  <a:pt x="2408150" y="161951"/>
                </a:lnTo>
                <a:lnTo>
                  <a:pt x="2409292" y="174242"/>
                </a:lnTo>
                <a:lnTo>
                  <a:pt x="2409490" y="184231"/>
                </a:lnTo>
                <a:lnTo>
                  <a:pt x="2409536" y="193948"/>
                </a:lnTo>
                <a:lnTo>
                  <a:pt x="2408556" y="198325"/>
                </a:lnTo>
                <a:lnTo>
                  <a:pt x="2403429" y="209226"/>
                </a:lnTo>
                <a:lnTo>
                  <a:pt x="2400477" y="219732"/>
                </a:lnTo>
                <a:lnTo>
                  <a:pt x="2396270" y="229570"/>
                </a:lnTo>
                <a:lnTo>
                  <a:pt x="2393063" y="241524"/>
                </a:lnTo>
                <a:lnTo>
                  <a:pt x="2388645" y="248894"/>
                </a:lnTo>
                <a:lnTo>
                  <a:pt x="2381730" y="258768"/>
                </a:lnTo>
                <a:lnTo>
                  <a:pt x="2347065" y="3023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4" name="SMARTPenAnnotation117"/>
          <p:cNvSpPr/>
          <p:nvPr/>
        </p:nvSpPr>
        <p:spPr>
          <a:xfrm>
            <a:off x="2250817" y="1893094"/>
            <a:ext cx="248927" cy="158939"/>
          </a:xfrm>
          <a:custGeom>
            <a:avLst/>
            <a:gdLst/>
            <a:ahLst/>
            <a:cxnLst/>
            <a:rect l="0" t="0" r="0" b="0"/>
            <a:pathLst>
              <a:path w="248927" h="158939">
                <a:moveTo>
                  <a:pt x="106621" y="44648"/>
                </a:moveTo>
                <a:lnTo>
                  <a:pt x="87659" y="44648"/>
                </a:lnTo>
                <a:lnTo>
                  <a:pt x="81081" y="45640"/>
                </a:lnTo>
                <a:lnTo>
                  <a:pt x="75704" y="47294"/>
                </a:lnTo>
                <a:lnTo>
                  <a:pt x="66091" y="51777"/>
                </a:lnTo>
                <a:lnTo>
                  <a:pt x="37918" y="65639"/>
                </a:lnTo>
                <a:lnTo>
                  <a:pt x="33038" y="69556"/>
                </a:lnTo>
                <a:lnTo>
                  <a:pt x="28792" y="74152"/>
                </a:lnTo>
                <a:lnTo>
                  <a:pt x="24969" y="79200"/>
                </a:lnTo>
                <a:lnTo>
                  <a:pt x="21428" y="83558"/>
                </a:lnTo>
                <a:lnTo>
                  <a:pt x="18076" y="87455"/>
                </a:lnTo>
                <a:lnTo>
                  <a:pt x="14849" y="91046"/>
                </a:lnTo>
                <a:lnTo>
                  <a:pt x="8617" y="97681"/>
                </a:lnTo>
                <a:lnTo>
                  <a:pt x="5566" y="100839"/>
                </a:lnTo>
                <a:lnTo>
                  <a:pt x="3532" y="103937"/>
                </a:lnTo>
                <a:lnTo>
                  <a:pt x="2176" y="106994"/>
                </a:lnTo>
                <a:lnTo>
                  <a:pt x="1272" y="110025"/>
                </a:lnTo>
                <a:lnTo>
                  <a:pt x="669" y="114029"/>
                </a:lnTo>
                <a:lnTo>
                  <a:pt x="268" y="118684"/>
                </a:lnTo>
                <a:lnTo>
                  <a:pt x="0" y="123771"/>
                </a:lnTo>
                <a:lnTo>
                  <a:pt x="813" y="128154"/>
                </a:lnTo>
                <a:lnTo>
                  <a:pt x="2348" y="132069"/>
                </a:lnTo>
                <a:lnTo>
                  <a:pt x="4364" y="135671"/>
                </a:lnTo>
                <a:lnTo>
                  <a:pt x="8683" y="139065"/>
                </a:lnTo>
                <a:lnTo>
                  <a:pt x="14540" y="142319"/>
                </a:lnTo>
                <a:lnTo>
                  <a:pt x="21421" y="145481"/>
                </a:lnTo>
                <a:lnTo>
                  <a:pt x="30969" y="148581"/>
                </a:lnTo>
                <a:lnTo>
                  <a:pt x="42296" y="151640"/>
                </a:lnTo>
                <a:lnTo>
                  <a:pt x="54807" y="154671"/>
                </a:lnTo>
                <a:lnTo>
                  <a:pt x="66125" y="156692"/>
                </a:lnTo>
                <a:lnTo>
                  <a:pt x="76647" y="158040"/>
                </a:lnTo>
                <a:lnTo>
                  <a:pt x="86639" y="158938"/>
                </a:lnTo>
                <a:lnTo>
                  <a:pt x="96276" y="158544"/>
                </a:lnTo>
                <a:lnTo>
                  <a:pt x="105677" y="157290"/>
                </a:lnTo>
                <a:lnTo>
                  <a:pt x="114921" y="155461"/>
                </a:lnTo>
                <a:lnTo>
                  <a:pt x="123069" y="153250"/>
                </a:lnTo>
                <a:lnTo>
                  <a:pt x="130484" y="150784"/>
                </a:lnTo>
                <a:lnTo>
                  <a:pt x="137412" y="148147"/>
                </a:lnTo>
                <a:lnTo>
                  <a:pt x="145008" y="146390"/>
                </a:lnTo>
                <a:lnTo>
                  <a:pt x="153048" y="145218"/>
                </a:lnTo>
                <a:lnTo>
                  <a:pt x="161385" y="144437"/>
                </a:lnTo>
                <a:lnTo>
                  <a:pt x="168927" y="142924"/>
                </a:lnTo>
                <a:lnTo>
                  <a:pt x="175940" y="140923"/>
                </a:lnTo>
                <a:lnTo>
                  <a:pt x="182599" y="138597"/>
                </a:lnTo>
                <a:lnTo>
                  <a:pt x="189023" y="136054"/>
                </a:lnTo>
                <a:lnTo>
                  <a:pt x="195290" y="133367"/>
                </a:lnTo>
                <a:lnTo>
                  <a:pt x="207545" y="127735"/>
                </a:lnTo>
                <a:lnTo>
                  <a:pt x="219606" y="121925"/>
                </a:lnTo>
                <a:lnTo>
                  <a:pt x="224608" y="117994"/>
                </a:lnTo>
                <a:lnTo>
                  <a:pt x="228935" y="113389"/>
                </a:lnTo>
                <a:lnTo>
                  <a:pt x="232812" y="108335"/>
                </a:lnTo>
                <a:lnTo>
                  <a:pt x="236389" y="103973"/>
                </a:lnTo>
                <a:lnTo>
                  <a:pt x="239766" y="100073"/>
                </a:lnTo>
                <a:lnTo>
                  <a:pt x="243009" y="96481"/>
                </a:lnTo>
                <a:lnTo>
                  <a:pt x="245171" y="93094"/>
                </a:lnTo>
                <a:lnTo>
                  <a:pt x="246613" y="89844"/>
                </a:lnTo>
                <a:lnTo>
                  <a:pt x="247574" y="86685"/>
                </a:lnTo>
                <a:lnTo>
                  <a:pt x="248214" y="82595"/>
                </a:lnTo>
                <a:lnTo>
                  <a:pt x="248641" y="77883"/>
                </a:lnTo>
                <a:lnTo>
                  <a:pt x="248926" y="72758"/>
                </a:lnTo>
                <a:lnTo>
                  <a:pt x="248124" y="67357"/>
                </a:lnTo>
                <a:lnTo>
                  <a:pt x="246597" y="61772"/>
                </a:lnTo>
                <a:lnTo>
                  <a:pt x="244586" y="56064"/>
                </a:lnTo>
                <a:lnTo>
                  <a:pt x="242254" y="51266"/>
                </a:lnTo>
                <a:lnTo>
                  <a:pt x="239707" y="47076"/>
                </a:lnTo>
                <a:lnTo>
                  <a:pt x="237017" y="43290"/>
                </a:lnTo>
                <a:lnTo>
                  <a:pt x="233239" y="40766"/>
                </a:lnTo>
                <a:lnTo>
                  <a:pt x="228736" y="39084"/>
                </a:lnTo>
                <a:lnTo>
                  <a:pt x="223750" y="37962"/>
                </a:lnTo>
                <a:lnTo>
                  <a:pt x="218441" y="36222"/>
                </a:lnTo>
                <a:lnTo>
                  <a:pt x="212918" y="34070"/>
                </a:lnTo>
                <a:lnTo>
                  <a:pt x="207251" y="31643"/>
                </a:lnTo>
                <a:lnTo>
                  <a:pt x="202481" y="29033"/>
                </a:lnTo>
                <a:lnTo>
                  <a:pt x="198308" y="26300"/>
                </a:lnTo>
                <a:lnTo>
                  <a:pt x="194535" y="23487"/>
                </a:lnTo>
                <a:lnTo>
                  <a:pt x="188050" y="20619"/>
                </a:lnTo>
                <a:lnTo>
                  <a:pt x="179759" y="17714"/>
                </a:lnTo>
                <a:lnTo>
                  <a:pt x="170262" y="14786"/>
                </a:lnTo>
                <a:lnTo>
                  <a:pt x="163931" y="11842"/>
                </a:lnTo>
                <a:lnTo>
                  <a:pt x="159710" y="8887"/>
                </a:lnTo>
                <a:lnTo>
                  <a:pt x="14233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5" name="SMARTPenAnnotation118"/>
          <p:cNvSpPr/>
          <p:nvPr/>
        </p:nvSpPr>
        <p:spPr>
          <a:xfrm>
            <a:off x="2732484" y="1991320"/>
            <a:ext cx="80369" cy="178595"/>
          </a:xfrm>
          <a:custGeom>
            <a:avLst/>
            <a:gdLst/>
            <a:ahLst/>
            <a:cxnLst/>
            <a:rect l="0" t="0" r="0" b="0"/>
            <a:pathLst>
              <a:path w="80369" h="178595">
                <a:moveTo>
                  <a:pt x="80368" y="0"/>
                </a:moveTo>
                <a:lnTo>
                  <a:pt x="75627" y="9481"/>
                </a:lnTo>
                <a:lnTo>
                  <a:pt x="73238" y="15251"/>
                </a:lnTo>
                <a:lnTo>
                  <a:pt x="70654" y="22073"/>
                </a:lnTo>
                <a:lnTo>
                  <a:pt x="67938" y="29599"/>
                </a:lnTo>
                <a:lnTo>
                  <a:pt x="65136" y="36600"/>
                </a:lnTo>
                <a:lnTo>
                  <a:pt x="62276" y="43252"/>
                </a:lnTo>
                <a:lnTo>
                  <a:pt x="59377" y="49671"/>
                </a:lnTo>
                <a:lnTo>
                  <a:pt x="56452" y="57919"/>
                </a:lnTo>
                <a:lnTo>
                  <a:pt x="53510" y="67386"/>
                </a:lnTo>
                <a:lnTo>
                  <a:pt x="50556" y="77666"/>
                </a:lnTo>
                <a:lnTo>
                  <a:pt x="47595" y="86504"/>
                </a:lnTo>
                <a:lnTo>
                  <a:pt x="44628" y="94380"/>
                </a:lnTo>
                <a:lnTo>
                  <a:pt x="41659" y="101616"/>
                </a:lnTo>
                <a:lnTo>
                  <a:pt x="38687" y="108424"/>
                </a:lnTo>
                <a:lnTo>
                  <a:pt x="32738" y="121280"/>
                </a:lnTo>
                <a:lnTo>
                  <a:pt x="23812" y="139674"/>
                </a:lnTo>
                <a:lnTo>
                  <a:pt x="19843" y="146694"/>
                </a:lnTo>
                <a:lnTo>
                  <a:pt x="15213" y="154351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6" name="SMARTPenAnnotation119"/>
          <p:cNvSpPr/>
          <p:nvPr/>
        </p:nvSpPr>
        <p:spPr>
          <a:xfrm>
            <a:off x="2732484" y="217884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7" name="SMARTPenAnnotation120"/>
          <p:cNvSpPr/>
          <p:nvPr/>
        </p:nvSpPr>
        <p:spPr>
          <a:xfrm>
            <a:off x="3036094" y="1732359"/>
            <a:ext cx="35720" cy="344095"/>
          </a:xfrm>
          <a:custGeom>
            <a:avLst/>
            <a:gdLst/>
            <a:ahLst/>
            <a:cxnLst/>
            <a:rect l="0" t="0" r="0" b="0"/>
            <a:pathLst>
              <a:path w="35720" h="344095">
                <a:moveTo>
                  <a:pt x="0" y="0"/>
                </a:moveTo>
                <a:lnTo>
                  <a:pt x="4740" y="9481"/>
                </a:lnTo>
                <a:lnTo>
                  <a:pt x="6137" y="14258"/>
                </a:lnTo>
                <a:lnTo>
                  <a:pt x="7068" y="19428"/>
                </a:lnTo>
                <a:lnTo>
                  <a:pt x="7688" y="24858"/>
                </a:lnTo>
                <a:lnTo>
                  <a:pt x="8102" y="30463"/>
                </a:lnTo>
                <a:lnTo>
                  <a:pt x="8378" y="36184"/>
                </a:lnTo>
                <a:lnTo>
                  <a:pt x="8684" y="47832"/>
                </a:lnTo>
                <a:lnTo>
                  <a:pt x="8927" y="195829"/>
                </a:lnTo>
                <a:lnTo>
                  <a:pt x="10912" y="213896"/>
                </a:lnTo>
                <a:lnTo>
                  <a:pt x="14220" y="234871"/>
                </a:lnTo>
                <a:lnTo>
                  <a:pt x="18410" y="257784"/>
                </a:lnTo>
                <a:lnTo>
                  <a:pt x="21203" y="276036"/>
                </a:lnTo>
                <a:lnTo>
                  <a:pt x="23065" y="291180"/>
                </a:lnTo>
                <a:lnTo>
                  <a:pt x="26053" y="322652"/>
                </a:lnTo>
                <a:lnTo>
                  <a:pt x="27291" y="326226"/>
                </a:lnTo>
                <a:lnTo>
                  <a:pt x="29108" y="329602"/>
                </a:lnTo>
                <a:lnTo>
                  <a:pt x="34413" y="337407"/>
                </a:lnTo>
                <a:lnTo>
                  <a:pt x="35138" y="341120"/>
                </a:lnTo>
                <a:lnTo>
                  <a:pt x="35460" y="344094"/>
                </a:lnTo>
                <a:lnTo>
                  <a:pt x="35685" y="340152"/>
                </a:lnTo>
                <a:lnTo>
                  <a:pt x="34704" y="339877"/>
                </a:lnTo>
                <a:lnTo>
                  <a:pt x="33058" y="339695"/>
                </a:lnTo>
                <a:lnTo>
                  <a:pt x="28027" y="339401"/>
                </a:lnTo>
                <a:lnTo>
                  <a:pt x="28607" y="338385"/>
                </a:lnTo>
                <a:lnTo>
                  <a:pt x="29985" y="336715"/>
                </a:lnTo>
                <a:lnTo>
                  <a:pt x="34020" y="332270"/>
                </a:lnTo>
                <a:lnTo>
                  <a:pt x="35719" y="32146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8" name="SMARTPenAnnotation121"/>
          <p:cNvSpPr/>
          <p:nvPr/>
        </p:nvSpPr>
        <p:spPr>
          <a:xfrm>
            <a:off x="3402211" y="1714500"/>
            <a:ext cx="142876" cy="346851"/>
          </a:xfrm>
          <a:custGeom>
            <a:avLst/>
            <a:gdLst/>
            <a:ahLst/>
            <a:cxnLst/>
            <a:rect l="0" t="0" r="0" b="0"/>
            <a:pathLst>
              <a:path w="142876" h="346851">
                <a:moveTo>
                  <a:pt x="142875" y="0"/>
                </a:moveTo>
                <a:lnTo>
                  <a:pt x="138135" y="9481"/>
                </a:lnTo>
                <a:lnTo>
                  <a:pt x="135807" y="16782"/>
                </a:lnTo>
                <a:lnTo>
                  <a:pt x="135187" y="20117"/>
                </a:lnTo>
                <a:lnTo>
                  <a:pt x="131851" y="26470"/>
                </a:lnTo>
                <a:lnTo>
                  <a:pt x="129573" y="29553"/>
                </a:lnTo>
                <a:lnTo>
                  <a:pt x="127041" y="38270"/>
                </a:lnTo>
                <a:lnTo>
                  <a:pt x="126366" y="43373"/>
                </a:lnTo>
                <a:lnTo>
                  <a:pt x="124923" y="49751"/>
                </a:lnTo>
                <a:lnTo>
                  <a:pt x="122970" y="56980"/>
                </a:lnTo>
                <a:lnTo>
                  <a:pt x="120675" y="64776"/>
                </a:lnTo>
                <a:lnTo>
                  <a:pt x="119146" y="70965"/>
                </a:lnTo>
                <a:lnTo>
                  <a:pt x="117446" y="80488"/>
                </a:lnTo>
                <a:lnTo>
                  <a:pt x="114045" y="90674"/>
                </a:lnTo>
                <a:lnTo>
                  <a:pt x="110218" y="100823"/>
                </a:lnTo>
                <a:lnTo>
                  <a:pt x="108517" y="108641"/>
                </a:lnTo>
                <a:lnTo>
                  <a:pt x="105115" y="115423"/>
                </a:lnTo>
                <a:lnTo>
                  <a:pt x="102819" y="118620"/>
                </a:lnTo>
                <a:lnTo>
                  <a:pt x="100296" y="123729"/>
                </a:lnTo>
                <a:lnTo>
                  <a:pt x="97622" y="130111"/>
                </a:lnTo>
                <a:lnTo>
                  <a:pt x="94846" y="137342"/>
                </a:lnTo>
                <a:lnTo>
                  <a:pt x="92997" y="146132"/>
                </a:lnTo>
                <a:lnTo>
                  <a:pt x="91764" y="155960"/>
                </a:lnTo>
                <a:lnTo>
                  <a:pt x="90941" y="166481"/>
                </a:lnTo>
                <a:lnTo>
                  <a:pt x="89401" y="174488"/>
                </a:lnTo>
                <a:lnTo>
                  <a:pt x="87382" y="180817"/>
                </a:lnTo>
                <a:lnTo>
                  <a:pt x="85044" y="186029"/>
                </a:lnTo>
                <a:lnTo>
                  <a:pt x="81500" y="195457"/>
                </a:lnTo>
                <a:lnTo>
                  <a:pt x="72272" y="221807"/>
                </a:lnTo>
                <a:lnTo>
                  <a:pt x="66041" y="236176"/>
                </a:lnTo>
                <a:lnTo>
                  <a:pt x="58910" y="250716"/>
                </a:lnTo>
                <a:lnTo>
                  <a:pt x="51179" y="265371"/>
                </a:lnTo>
                <a:lnTo>
                  <a:pt x="45034" y="276133"/>
                </a:lnTo>
                <a:lnTo>
                  <a:pt x="39944" y="284300"/>
                </a:lnTo>
                <a:lnTo>
                  <a:pt x="35559" y="290736"/>
                </a:lnTo>
                <a:lnTo>
                  <a:pt x="32636" y="297012"/>
                </a:lnTo>
                <a:lnTo>
                  <a:pt x="30687" y="303180"/>
                </a:lnTo>
                <a:lnTo>
                  <a:pt x="29387" y="309276"/>
                </a:lnTo>
                <a:lnTo>
                  <a:pt x="25298" y="318696"/>
                </a:lnTo>
                <a:lnTo>
                  <a:pt x="22818" y="322597"/>
                </a:lnTo>
                <a:lnTo>
                  <a:pt x="20174" y="327182"/>
                </a:lnTo>
                <a:lnTo>
                  <a:pt x="14588" y="337568"/>
                </a:lnTo>
                <a:lnTo>
                  <a:pt x="11710" y="341131"/>
                </a:lnTo>
                <a:lnTo>
                  <a:pt x="8799" y="343507"/>
                </a:lnTo>
                <a:lnTo>
                  <a:pt x="2607" y="346850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29" name="SMARTPenAnnotation122"/>
          <p:cNvSpPr/>
          <p:nvPr/>
        </p:nvSpPr>
        <p:spPr>
          <a:xfrm>
            <a:off x="3420106" y="1732359"/>
            <a:ext cx="178559" cy="178471"/>
          </a:xfrm>
          <a:custGeom>
            <a:avLst/>
            <a:gdLst/>
            <a:ahLst/>
            <a:cxnLst/>
            <a:rect l="0" t="0" r="0" b="0"/>
            <a:pathLst>
              <a:path w="178559" h="178471">
                <a:moveTo>
                  <a:pt x="17824" y="0"/>
                </a:moveTo>
                <a:lnTo>
                  <a:pt x="17824" y="9481"/>
                </a:lnTo>
                <a:lnTo>
                  <a:pt x="16832" y="14258"/>
                </a:lnTo>
                <a:lnTo>
                  <a:pt x="15178" y="19428"/>
                </a:lnTo>
                <a:lnTo>
                  <a:pt x="13083" y="24858"/>
                </a:lnTo>
                <a:lnTo>
                  <a:pt x="11687" y="30463"/>
                </a:lnTo>
                <a:lnTo>
                  <a:pt x="10756" y="36184"/>
                </a:lnTo>
                <a:lnTo>
                  <a:pt x="10135" y="41982"/>
                </a:lnTo>
                <a:lnTo>
                  <a:pt x="8729" y="47832"/>
                </a:lnTo>
                <a:lnTo>
                  <a:pt x="6800" y="53716"/>
                </a:lnTo>
                <a:lnTo>
                  <a:pt x="4521" y="59623"/>
                </a:lnTo>
                <a:lnTo>
                  <a:pt x="3002" y="65546"/>
                </a:lnTo>
                <a:lnTo>
                  <a:pt x="1990" y="71479"/>
                </a:lnTo>
                <a:lnTo>
                  <a:pt x="1315" y="77418"/>
                </a:lnTo>
                <a:lnTo>
                  <a:pt x="864" y="86339"/>
                </a:lnTo>
                <a:lnTo>
                  <a:pt x="364" y="109480"/>
                </a:lnTo>
                <a:lnTo>
                  <a:pt x="0" y="151915"/>
                </a:lnTo>
                <a:lnTo>
                  <a:pt x="980" y="155847"/>
                </a:lnTo>
                <a:lnTo>
                  <a:pt x="2626" y="159461"/>
                </a:lnTo>
                <a:lnTo>
                  <a:pt x="4715" y="162862"/>
                </a:lnTo>
                <a:lnTo>
                  <a:pt x="7100" y="165129"/>
                </a:lnTo>
                <a:lnTo>
                  <a:pt x="9682" y="166641"/>
                </a:lnTo>
                <a:lnTo>
                  <a:pt x="12396" y="167649"/>
                </a:lnTo>
                <a:lnTo>
                  <a:pt x="15198" y="169313"/>
                </a:lnTo>
                <a:lnTo>
                  <a:pt x="18057" y="171415"/>
                </a:lnTo>
                <a:lnTo>
                  <a:pt x="20956" y="173808"/>
                </a:lnTo>
                <a:lnTo>
                  <a:pt x="23881" y="175403"/>
                </a:lnTo>
                <a:lnTo>
                  <a:pt x="26823" y="176467"/>
                </a:lnTo>
                <a:lnTo>
                  <a:pt x="29776" y="177176"/>
                </a:lnTo>
                <a:lnTo>
                  <a:pt x="34721" y="177649"/>
                </a:lnTo>
                <a:lnTo>
                  <a:pt x="40995" y="177964"/>
                </a:lnTo>
                <a:lnTo>
                  <a:pt x="54911" y="178314"/>
                </a:lnTo>
                <a:lnTo>
                  <a:pt x="67711" y="178470"/>
                </a:lnTo>
                <a:lnTo>
                  <a:pt x="75886" y="177519"/>
                </a:lnTo>
                <a:lnTo>
                  <a:pt x="85306" y="175893"/>
                </a:lnTo>
                <a:lnTo>
                  <a:pt x="95554" y="173817"/>
                </a:lnTo>
                <a:lnTo>
                  <a:pt x="103378" y="172433"/>
                </a:lnTo>
                <a:lnTo>
                  <a:pt x="109587" y="171510"/>
                </a:lnTo>
                <a:lnTo>
                  <a:pt x="114718" y="170895"/>
                </a:lnTo>
                <a:lnTo>
                  <a:pt x="124092" y="168500"/>
                </a:lnTo>
                <a:lnTo>
                  <a:pt x="136294" y="164920"/>
                </a:lnTo>
                <a:lnTo>
                  <a:pt x="150382" y="160548"/>
                </a:lnTo>
                <a:lnTo>
                  <a:pt x="159774" y="156642"/>
                </a:lnTo>
                <a:lnTo>
                  <a:pt x="166035" y="153045"/>
                </a:lnTo>
                <a:lnTo>
                  <a:pt x="178558" y="142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30" name="SMARTPenAnnotation123"/>
          <p:cNvSpPr/>
          <p:nvPr/>
        </p:nvSpPr>
        <p:spPr>
          <a:xfrm>
            <a:off x="3259361" y="1982391"/>
            <a:ext cx="71305" cy="231771"/>
          </a:xfrm>
          <a:custGeom>
            <a:avLst/>
            <a:gdLst/>
            <a:ahLst/>
            <a:cxnLst/>
            <a:rect l="0" t="0" r="0" b="0"/>
            <a:pathLst>
              <a:path w="71305" h="231771">
                <a:moveTo>
                  <a:pt x="62483" y="0"/>
                </a:moveTo>
                <a:lnTo>
                  <a:pt x="62483" y="9480"/>
                </a:lnTo>
                <a:lnTo>
                  <a:pt x="63475" y="14258"/>
                </a:lnTo>
                <a:lnTo>
                  <a:pt x="65129" y="19427"/>
                </a:lnTo>
                <a:lnTo>
                  <a:pt x="67224" y="24857"/>
                </a:lnTo>
                <a:lnTo>
                  <a:pt x="68620" y="30462"/>
                </a:lnTo>
                <a:lnTo>
                  <a:pt x="69551" y="36183"/>
                </a:lnTo>
                <a:lnTo>
                  <a:pt x="70171" y="41981"/>
                </a:lnTo>
                <a:lnTo>
                  <a:pt x="70585" y="47831"/>
                </a:lnTo>
                <a:lnTo>
                  <a:pt x="70861" y="53715"/>
                </a:lnTo>
                <a:lnTo>
                  <a:pt x="71249" y="68832"/>
                </a:lnTo>
                <a:lnTo>
                  <a:pt x="71304" y="72677"/>
                </a:lnTo>
                <a:lnTo>
                  <a:pt x="70348" y="79209"/>
                </a:lnTo>
                <a:lnTo>
                  <a:pt x="68718" y="87532"/>
                </a:lnTo>
                <a:lnTo>
                  <a:pt x="66639" y="97050"/>
                </a:lnTo>
                <a:lnTo>
                  <a:pt x="62278" y="107364"/>
                </a:lnTo>
                <a:lnTo>
                  <a:pt x="56393" y="118209"/>
                </a:lnTo>
                <a:lnTo>
                  <a:pt x="49493" y="129407"/>
                </a:lnTo>
                <a:lnTo>
                  <a:pt x="43901" y="138857"/>
                </a:lnTo>
                <a:lnTo>
                  <a:pt x="35042" y="154649"/>
                </a:lnTo>
                <a:lnTo>
                  <a:pt x="32283" y="160646"/>
                </a:lnTo>
                <a:lnTo>
                  <a:pt x="30443" y="165636"/>
                </a:lnTo>
                <a:lnTo>
                  <a:pt x="29217" y="169955"/>
                </a:lnTo>
                <a:lnTo>
                  <a:pt x="27407" y="173827"/>
                </a:lnTo>
                <a:lnTo>
                  <a:pt x="25208" y="177400"/>
                </a:lnTo>
                <a:lnTo>
                  <a:pt x="22750" y="180774"/>
                </a:lnTo>
                <a:lnTo>
                  <a:pt x="21112" y="184016"/>
                </a:lnTo>
                <a:lnTo>
                  <a:pt x="19291" y="190264"/>
                </a:lnTo>
                <a:lnTo>
                  <a:pt x="17813" y="193319"/>
                </a:lnTo>
                <a:lnTo>
                  <a:pt x="15836" y="196348"/>
                </a:lnTo>
                <a:lnTo>
                  <a:pt x="13526" y="199359"/>
                </a:lnTo>
                <a:lnTo>
                  <a:pt x="11985" y="202359"/>
                </a:lnTo>
                <a:lnTo>
                  <a:pt x="10274" y="208338"/>
                </a:lnTo>
                <a:lnTo>
                  <a:pt x="9025" y="213788"/>
                </a:lnTo>
                <a:lnTo>
                  <a:pt x="8928" y="220345"/>
                </a:lnTo>
                <a:lnTo>
                  <a:pt x="8908" y="227601"/>
                </a:lnTo>
                <a:lnTo>
                  <a:pt x="7915" y="229124"/>
                </a:lnTo>
                <a:lnTo>
                  <a:pt x="6260" y="230140"/>
                </a:lnTo>
                <a:lnTo>
                  <a:pt x="4165" y="230817"/>
                </a:lnTo>
                <a:lnTo>
                  <a:pt x="3761" y="231269"/>
                </a:lnTo>
                <a:lnTo>
                  <a:pt x="4483" y="231570"/>
                </a:lnTo>
                <a:lnTo>
                  <a:pt x="5957" y="231770"/>
                </a:lnTo>
                <a:lnTo>
                  <a:pt x="5947" y="230912"/>
                </a:lnTo>
                <a:lnTo>
                  <a:pt x="4949" y="229347"/>
                </a:lnTo>
                <a:lnTo>
                  <a:pt x="0" y="223273"/>
                </a:lnTo>
                <a:lnTo>
                  <a:pt x="4723" y="223251"/>
                </a:lnTo>
                <a:lnTo>
                  <a:pt x="6117" y="222256"/>
                </a:lnTo>
                <a:lnTo>
                  <a:pt x="7046" y="220600"/>
                </a:lnTo>
                <a:lnTo>
                  <a:pt x="8742" y="214864"/>
                </a:lnTo>
                <a:lnTo>
                  <a:pt x="8905" y="20538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31" name="SMARTPenAnnotation124"/>
          <p:cNvSpPr/>
          <p:nvPr/>
        </p:nvSpPr>
        <p:spPr>
          <a:xfrm>
            <a:off x="5616773" y="3000375"/>
            <a:ext cx="8931" cy="71439"/>
          </a:xfrm>
          <a:custGeom>
            <a:avLst/>
            <a:gdLst/>
            <a:ahLst/>
            <a:cxnLst/>
            <a:rect l="0" t="0" r="0" b="0"/>
            <a:pathLst>
              <a:path w="8931" h="71439">
                <a:moveTo>
                  <a:pt x="0" y="0"/>
                </a:moveTo>
                <a:lnTo>
                  <a:pt x="0" y="4741"/>
                </a:lnTo>
                <a:lnTo>
                  <a:pt x="993" y="6137"/>
                </a:lnTo>
                <a:lnTo>
                  <a:pt x="2646" y="7068"/>
                </a:lnTo>
                <a:lnTo>
                  <a:pt x="8821" y="8898"/>
                </a:lnTo>
                <a:lnTo>
                  <a:pt x="4158" y="18401"/>
                </a:lnTo>
                <a:lnTo>
                  <a:pt x="2772" y="24174"/>
                </a:lnTo>
                <a:lnTo>
                  <a:pt x="1848" y="30998"/>
                </a:lnTo>
                <a:lnTo>
                  <a:pt x="1233" y="38525"/>
                </a:lnTo>
                <a:lnTo>
                  <a:pt x="1814" y="47511"/>
                </a:lnTo>
                <a:lnTo>
                  <a:pt x="3194" y="57471"/>
                </a:lnTo>
                <a:lnTo>
                  <a:pt x="8930" y="7143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32" name="SMARTPenAnnotation125"/>
          <p:cNvSpPr/>
          <p:nvPr/>
        </p:nvSpPr>
        <p:spPr>
          <a:xfrm>
            <a:off x="6375797" y="3259336"/>
            <a:ext cx="926414" cy="692654"/>
          </a:xfrm>
          <a:custGeom>
            <a:avLst/>
            <a:gdLst/>
            <a:ahLst/>
            <a:cxnLst/>
            <a:rect l="0" t="0" r="0" b="0"/>
            <a:pathLst>
              <a:path w="926414" h="692654">
                <a:moveTo>
                  <a:pt x="0" y="62508"/>
                </a:moveTo>
                <a:lnTo>
                  <a:pt x="9481" y="62508"/>
                </a:lnTo>
                <a:lnTo>
                  <a:pt x="13267" y="63500"/>
                </a:lnTo>
                <a:lnTo>
                  <a:pt x="20117" y="67249"/>
                </a:lnTo>
                <a:lnTo>
                  <a:pt x="52854" y="92980"/>
                </a:lnTo>
                <a:lnTo>
                  <a:pt x="68470" y="108793"/>
                </a:lnTo>
                <a:lnTo>
                  <a:pt x="82024" y="124751"/>
                </a:lnTo>
                <a:lnTo>
                  <a:pt x="101805" y="145883"/>
                </a:lnTo>
                <a:lnTo>
                  <a:pt x="138605" y="183179"/>
                </a:lnTo>
                <a:lnTo>
                  <a:pt x="151230" y="201137"/>
                </a:lnTo>
                <a:lnTo>
                  <a:pt x="157375" y="211482"/>
                </a:lnTo>
                <a:lnTo>
                  <a:pt x="174785" y="238851"/>
                </a:lnTo>
                <a:lnTo>
                  <a:pt x="184984" y="254484"/>
                </a:lnTo>
                <a:lnTo>
                  <a:pt x="192776" y="267883"/>
                </a:lnTo>
                <a:lnTo>
                  <a:pt x="198963" y="279791"/>
                </a:lnTo>
                <a:lnTo>
                  <a:pt x="208482" y="300961"/>
                </a:lnTo>
                <a:lnTo>
                  <a:pt x="216021" y="320292"/>
                </a:lnTo>
                <a:lnTo>
                  <a:pt x="220032" y="338805"/>
                </a:lnTo>
                <a:lnTo>
                  <a:pt x="221815" y="356955"/>
                </a:lnTo>
                <a:lnTo>
                  <a:pt x="222608" y="374944"/>
                </a:lnTo>
                <a:lnTo>
                  <a:pt x="223054" y="401805"/>
                </a:lnTo>
                <a:lnTo>
                  <a:pt x="220513" y="417036"/>
                </a:lnTo>
                <a:lnTo>
                  <a:pt x="216076" y="431412"/>
                </a:lnTo>
                <a:lnTo>
                  <a:pt x="202246" y="473640"/>
                </a:lnTo>
                <a:lnTo>
                  <a:pt x="191091" y="493942"/>
                </a:lnTo>
                <a:lnTo>
                  <a:pt x="177203" y="514209"/>
                </a:lnTo>
                <a:lnTo>
                  <a:pt x="164416" y="529832"/>
                </a:lnTo>
                <a:lnTo>
                  <a:pt x="146061" y="549783"/>
                </a:lnTo>
                <a:lnTo>
                  <a:pt x="132795" y="568262"/>
                </a:lnTo>
                <a:lnTo>
                  <a:pt x="120536" y="585605"/>
                </a:lnTo>
                <a:lnTo>
                  <a:pt x="88412" y="629077"/>
                </a:lnTo>
                <a:lnTo>
                  <a:pt x="71727" y="649855"/>
                </a:lnTo>
                <a:lnTo>
                  <a:pt x="68654" y="655487"/>
                </a:lnTo>
                <a:lnTo>
                  <a:pt x="65239" y="667036"/>
                </a:lnTo>
                <a:lnTo>
                  <a:pt x="65321" y="670909"/>
                </a:lnTo>
                <a:lnTo>
                  <a:pt x="66368" y="673491"/>
                </a:lnTo>
                <a:lnTo>
                  <a:pt x="68057" y="675213"/>
                </a:lnTo>
                <a:lnTo>
                  <a:pt x="70176" y="676361"/>
                </a:lnTo>
                <a:lnTo>
                  <a:pt x="93050" y="683094"/>
                </a:lnTo>
                <a:lnTo>
                  <a:pt x="117198" y="686255"/>
                </a:lnTo>
                <a:lnTo>
                  <a:pt x="143204" y="687192"/>
                </a:lnTo>
                <a:lnTo>
                  <a:pt x="157977" y="688315"/>
                </a:lnTo>
                <a:lnTo>
                  <a:pt x="198204" y="692209"/>
                </a:lnTo>
                <a:lnTo>
                  <a:pt x="216472" y="692653"/>
                </a:lnTo>
                <a:lnTo>
                  <a:pt x="232619" y="691956"/>
                </a:lnTo>
                <a:lnTo>
                  <a:pt x="247353" y="690499"/>
                </a:lnTo>
                <a:lnTo>
                  <a:pt x="262137" y="689528"/>
                </a:lnTo>
                <a:lnTo>
                  <a:pt x="276954" y="688881"/>
                </a:lnTo>
                <a:lnTo>
                  <a:pt x="291791" y="688449"/>
                </a:lnTo>
                <a:lnTo>
                  <a:pt x="337383" y="685324"/>
                </a:lnTo>
                <a:lnTo>
                  <a:pt x="364820" y="683101"/>
                </a:lnTo>
                <a:lnTo>
                  <a:pt x="388073" y="680627"/>
                </a:lnTo>
                <a:lnTo>
                  <a:pt x="408536" y="677986"/>
                </a:lnTo>
                <a:lnTo>
                  <a:pt x="427138" y="675233"/>
                </a:lnTo>
                <a:lnTo>
                  <a:pt x="474266" y="666882"/>
                </a:lnTo>
                <a:lnTo>
                  <a:pt x="500724" y="661877"/>
                </a:lnTo>
                <a:lnTo>
                  <a:pt x="523324" y="658540"/>
                </a:lnTo>
                <a:lnTo>
                  <a:pt x="543351" y="656316"/>
                </a:lnTo>
                <a:lnTo>
                  <a:pt x="561664" y="654833"/>
                </a:lnTo>
                <a:lnTo>
                  <a:pt x="578834" y="651860"/>
                </a:lnTo>
                <a:lnTo>
                  <a:pt x="595240" y="647894"/>
                </a:lnTo>
                <a:lnTo>
                  <a:pt x="611139" y="643265"/>
                </a:lnTo>
                <a:lnTo>
                  <a:pt x="626700" y="639187"/>
                </a:lnTo>
                <a:lnTo>
                  <a:pt x="657218" y="632010"/>
                </a:lnTo>
                <a:lnTo>
                  <a:pt x="684672" y="622867"/>
                </a:lnTo>
                <a:lnTo>
                  <a:pt x="710104" y="613182"/>
                </a:lnTo>
                <a:lnTo>
                  <a:pt x="734635" y="605570"/>
                </a:lnTo>
                <a:lnTo>
                  <a:pt x="758768" y="596233"/>
                </a:lnTo>
                <a:lnTo>
                  <a:pt x="782722" y="585469"/>
                </a:lnTo>
                <a:lnTo>
                  <a:pt x="806597" y="574070"/>
                </a:lnTo>
                <a:lnTo>
                  <a:pt x="827793" y="562390"/>
                </a:lnTo>
                <a:lnTo>
                  <a:pt x="846142" y="549592"/>
                </a:lnTo>
                <a:lnTo>
                  <a:pt x="860912" y="533982"/>
                </a:lnTo>
                <a:lnTo>
                  <a:pt x="880383" y="513200"/>
                </a:lnTo>
                <a:lnTo>
                  <a:pt x="892666" y="497964"/>
                </a:lnTo>
                <a:lnTo>
                  <a:pt x="903749" y="482262"/>
                </a:lnTo>
                <a:lnTo>
                  <a:pt x="915566" y="461274"/>
                </a:lnTo>
                <a:lnTo>
                  <a:pt x="922194" y="445120"/>
                </a:lnTo>
                <a:lnTo>
                  <a:pt x="925802" y="428019"/>
                </a:lnTo>
                <a:lnTo>
                  <a:pt x="926413" y="409504"/>
                </a:lnTo>
                <a:lnTo>
                  <a:pt x="923377" y="388046"/>
                </a:lnTo>
                <a:lnTo>
                  <a:pt x="918721" y="367926"/>
                </a:lnTo>
                <a:lnTo>
                  <a:pt x="916090" y="358393"/>
                </a:lnTo>
                <a:lnTo>
                  <a:pt x="910368" y="344101"/>
                </a:lnTo>
                <a:lnTo>
                  <a:pt x="902584" y="326635"/>
                </a:lnTo>
                <a:lnTo>
                  <a:pt x="893425" y="307053"/>
                </a:lnTo>
                <a:lnTo>
                  <a:pt x="884344" y="291023"/>
                </a:lnTo>
                <a:lnTo>
                  <a:pt x="875312" y="277359"/>
                </a:lnTo>
                <a:lnTo>
                  <a:pt x="839431" y="229302"/>
                </a:lnTo>
                <a:lnTo>
                  <a:pt x="816258" y="208076"/>
                </a:lnTo>
                <a:lnTo>
                  <a:pt x="789421" y="188720"/>
                </a:lnTo>
                <a:lnTo>
                  <a:pt x="760958" y="170196"/>
                </a:lnTo>
                <a:lnTo>
                  <a:pt x="693341" y="128811"/>
                </a:lnTo>
                <a:lnTo>
                  <a:pt x="670587" y="116632"/>
                </a:lnTo>
                <a:lnTo>
                  <a:pt x="649463" y="106528"/>
                </a:lnTo>
                <a:lnTo>
                  <a:pt x="629429" y="97808"/>
                </a:lnTo>
                <a:lnTo>
                  <a:pt x="610119" y="90010"/>
                </a:lnTo>
                <a:lnTo>
                  <a:pt x="572789" y="76054"/>
                </a:lnTo>
                <a:lnTo>
                  <a:pt x="518304" y="57041"/>
                </a:lnTo>
                <a:lnTo>
                  <a:pt x="501310" y="51918"/>
                </a:lnTo>
                <a:lnTo>
                  <a:pt x="485018" y="47510"/>
                </a:lnTo>
                <a:lnTo>
                  <a:pt x="469198" y="43579"/>
                </a:lnTo>
                <a:lnTo>
                  <a:pt x="452696" y="39967"/>
                </a:lnTo>
                <a:lnTo>
                  <a:pt x="370500" y="23980"/>
                </a:lnTo>
                <a:lnTo>
                  <a:pt x="349195" y="20948"/>
                </a:lnTo>
                <a:lnTo>
                  <a:pt x="296419" y="14932"/>
                </a:lnTo>
                <a:lnTo>
                  <a:pt x="274011" y="12931"/>
                </a:lnTo>
                <a:lnTo>
                  <a:pt x="255104" y="11598"/>
                </a:lnTo>
                <a:lnTo>
                  <a:pt x="238530" y="10708"/>
                </a:lnTo>
                <a:lnTo>
                  <a:pt x="196303" y="7074"/>
                </a:lnTo>
                <a:lnTo>
                  <a:pt x="172540" y="4716"/>
                </a:lnTo>
                <a:lnTo>
                  <a:pt x="147769" y="4137"/>
                </a:lnTo>
                <a:lnTo>
                  <a:pt x="122325" y="4742"/>
                </a:lnTo>
                <a:lnTo>
                  <a:pt x="76195" y="7068"/>
                </a:lnTo>
                <a:lnTo>
                  <a:pt x="35475" y="8378"/>
                </a:lnTo>
                <a:lnTo>
                  <a:pt x="7881" y="8857"/>
                </a:lnTo>
                <a:lnTo>
                  <a:pt x="692" y="8923"/>
                </a:lnTo>
                <a:lnTo>
                  <a:pt x="4945" y="8928"/>
                </a:lnTo>
                <a:lnTo>
                  <a:pt x="6273" y="7936"/>
                </a:lnTo>
                <a:lnTo>
                  <a:pt x="7159" y="6283"/>
                </a:lnTo>
                <a:lnTo>
                  <a:pt x="8774" y="551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33" name="SMARTPenAnnotation126"/>
          <p:cNvSpPr/>
          <p:nvPr/>
        </p:nvSpPr>
        <p:spPr>
          <a:xfrm>
            <a:off x="6377620" y="3196828"/>
            <a:ext cx="283928" cy="767954"/>
          </a:xfrm>
          <a:custGeom>
            <a:avLst/>
            <a:gdLst/>
            <a:ahLst/>
            <a:cxnLst/>
            <a:rect l="0" t="0" r="0" b="0"/>
            <a:pathLst>
              <a:path w="283928" h="767954">
                <a:moveTo>
                  <a:pt x="283927" y="0"/>
                </a:moveTo>
                <a:lnTo>
                  <a:pt x="283927" y="27806"/>
                </a:lnTo>
                <a:lnTo>
                  <a:pt x="278635" y="45431"/>
                </a:lnTo>
                <a:lnTo>
                  <a:pt x="274446" y="57076"/>
                </a:lnTo>
                <a:lnTo>
                  <a:pt x="269669" y="68809"/>
                </a:lnTo>
                <a:lnTo>
                  <a:pt x="264499" y="80599"/>
                </a:lnTo>
                <a:lnTo>
                  <a:pt x="259069" y="92428"/>
                </a:lnTo>
                <a:lnTo>
                  <a:pt x="252472" y="103290"/>
                </a:lnTo>
                <a:lnTo>
                  <a:pt x="245097" y="113509"/>
                </a:lnTo>
                <a:lnTo>
                  <a:pt x="237205" y="123298"/>
                </a:lnTo>
                <a:lnTo>
                  <a:pt x="229959" y="133792"/>
                </a:lnTo>
                <a:lnTo>
                  <a:pt x="223144" y="144757"/>
                </a:lnTo>
                <a:lnTo>
                  <a:pt x="184752" y="209783"/>
                </a:lnTo>
                <a:lnTo>
                  <a:pt x="140927" y="282961"/>
                </a:lnTo>
                <a:lnTo>
                  <a:pt x="132038" y="298773"/>
                </a:lnTo>
                <a:lnTo>
                  <a:pt x="114226" y="332218"/>
                </a:lnTo>
                <a:lnTo>
                  <a:pt x="60682" y="437714"/>
                </a:lnTo>
                <a:lnTo>
                  <a:pt x="52745" y="455520"/>
                </a:lnTo>
                <a:lnTo>
                  <a:pt x="45470" y="473345"/>
                </a:lnTo>
                <a:lnTo>
                  <a:pt x="38635" y="491180"/>
                </a:lnTo>
                <a:lnTo>
                  <a:pt x="33087" y="508032"/>
                </a:lnTo>
                <a:lnTo>
                  <a:pt x="28396" y="524227"/>
                </a:lnTo>
                <a:lnTo>
                  <a:pt x="24275" y="539985"/>
                </a:lnTo>
                <a:lnTo>
                  <a:pt x="17052" y="570722"/>
                </a:lnTo>
                <a:lnTo>
                  <a:pt x="4331" y="630878"/>
                </a:lnTo>
                <a:lnTo>
                  <a:pt x="2279" y="644820"/>
                </a:lnTo>
                <a:lnTo>
                  <a:pt x="912" y="658083"/>
                </a:lnTo>
                <a:lnTo>
                  <a:pt x="0" y="670894"/>
                </a:lnTo>
                <a:lnTo>
                  <a:pt x="385" y="683403"/>
                </a:lnTo>
                <a:lnTo>
                  <a:pt x="1633" y="695712"/>
                </a:lnTo>
                <a:lnTo>
                  <a:pt x="5666" y="717987"/>
                </a:lnTo>
                <a:lnTo>
                  <a:pt x="13514" y="741683"/>
                </a:lnTo>
                <a:lnTo>
                  <a:pt x="16340" y="748456"/>
                </a:lnTo>
                <a:lnTo>
                  <a:pt x="24966" y="7679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34" name="SMARTPenAnnotation127"/>
          <p:cNvSpPr/>
          <p:nvPr/>
        </p:nvSpPr>
        <p:spPr>
          <a:xfrm>
            <a:off x="6786563" y="3527227"/>
            <a:ext cx="392907" cy="839391"/>
          </a:xfrm>
          <a:custGeom>
            <a:avLst/>
            <a:gdLst/>
            <a:ahLst/>
            <a:cxnLst/>
            <a:rect l="0" t="0" r="0" b="0"/>
            <a:pathLst>
              <a:path w="392907" h="839391">
                <a:moveTo>
                  <a:pt x="392906" y="0"/>
                </a:moveTo>
                <a:lnTo>
                  <a:pt x="384785" y="15250"/>
                </a:lnTo>
                <a:lnTo>
                  <a:pt x="375737" y="29598"/>
                </a:lnTo>
                <a:lnTo>
                  <a:pt x="365100" y="53834"/>
                </a:lnTo>
                <a:lnTo>
                  <a:pt x="359486" y="68631"/>
                </a:lnTo>
                <a:lnTo>
                  <a:pt x="332082" y="130052"/>
                </a:lnTo>
                <a:lnTo>
                  <a:pt x="84788" y="672121"/>
                </a:lnTo>
                <a:lnTo>
                  <a:pt x="0" y="83939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22002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1" y="228600"/>
            <a:ext cx="2590800" cy="87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30"/>
          <p:cNvSpPr/>
          <p:nvPr/>
        </p:nvSpPr>
        <p:spPr>
          <a:xfrm>
            <a:off x="5411417" y="187523"/>
            <a:ext cx="312462" cy="5862973"/>
          </a:xfrm>
          <a:custGeom>
            <a:avLst/>
            <a:gdLst/>
            <a:ahLst/>
            <a:cxnLst/>
            <a:rect l="0" t="0" r="0" b="0"/>
            <a:pathLst>
              <a:path w="312462" h="5862973">
                <a:moveTo>
                  <a:pt x="80341" y="0"/>
                </a:moveTo>
                <a:lnTo>
                  <a:pt x="85082" y="4741"/>
                </a:lnTo>
                <a:lnTo>
                  <a:pt x="86478" y="7129"/>
                </a:lnTo>
                <a:lnTo>
                  <a:pt x="88029" y="12429"/>
                </a:lnTo>
                <a:lnTo>
                  <a:pt x="89162" y="34552"/>
                </a:lnTo>
                <a:lnTo>
                  <a:pt x="80170" y="90725"/>
                </a:lnTo>
                <a:lnTo>
                  <a:pt x="49059" y="192942"/>
                </a:lnTo>
                <a:lnTo>
                  <a:pt x="40635" y="225863"/>
                </a:lnTo>
                <a:lnTo>
                  <a:pt x="34026" y="255747"/>
                </a:lnTo>
                <a:lnTo>
                  <a:pt x="11551" y="370223"/>
                </a:lnTo>
                <a:lnTo>
                  <a:pt x="2261" y="490548"/>
                </a:lnTo>
                <a:lnTo>
                  <a:pt x="275" y="657486"/>
                </a:lnTo>
                <a:lnTo>
                  <a:pt x="0" y="833707"/>
                </a:lnTo>
                <a:lnTo>
                  <a:pt x="9092" y="957735"/>
                </a:lnTo>
                <a:lnTo>
                  <a:pt x="49123" y="1510853"/>
                </a:lnTo>
                <a:lnTo>
                  <a:pt x="57709" y="1655982"/>
                </a:lnTo>
                <a:lnTo>
                  <a:pt x="79232" y="1868627"/>
                </a:lnTo>
                <a:lnTo>
                  <a:pt x="143452" y="2415665"/>
                </a:lnTo>
                <a:lnTo>
                  <a:pt x="161989" y="2544575"/>
                </a:lnTo>
                <a:lnTo>
                  <a:pt x="175199" y="2651452"/>
                </a:lnTo>
                <a:lnTo>
                  <a:pt x="185669" y="2718960"/>
                </a:lnTo>
                <a:lnTo>
                  <a:pt x="235641" y="3117314"/>
                </a:lnTo>
                <a:lnTo>
                  <a:pt x="249574" y="3217051"/>
                </a:lnTo>
                <a:lnTo>
                  <a:pt x="259074" y="3297759"/>
                </a:lnTo>
                <a:lnTo>
                  <a:pt x="294898" y="3689844"/>
                </a:lnTo>
                <a:lnTo>
                  <a:pt x="302369" y="3804223"/>
                </a:lnTo>
                <a:lnTo>
                  <a:pt x="309507" y="3965165"/>
                </a:lnTo>
                <a:lnTo>
                  <a:pt x="311919" y="4117323"/>
                </a:lnTo>
                <a:lnTo>
                  <a:pt x="312461" y="4390679"/>
                </a:lnTo>
                <a:lnTo>
                  <a:pt x="304820" y="4582622"/>
                </a:lnTo>
                <a:lnTo>
                  <a:pt x="267465" y="5360679"/>
                </a:lnTo>
                <a:lnTo>
                  <a:pt x="244133" y="5704631"/>
                </a:lnTo>
                <a:lnTo>
                  <a:pt x="235341" y="5787314"/>
                </a:lnTo>
                <a:lnTo>
                  <a:pt x="232567" y="5814359"/>
                </a:lnTo>
                <a:lnTo>
                  <a:pt x="231434" y="5817951"/>
                </a:lnTo>
                <a:lnTo>
                  <a:pt x="226092" y="5827745"/>
                </a:lnTo>
                <a:lnTo>
                  <a:pt x="224494" y="5833901"/>
                </a:lnTo>
                <a:lnTo>
                  <a:pt x="223327" y="5862545"/>
                </a:lnTo>
                <a:lnTo>
                  <a:pt x="224282" y="5862972"/>
                </a:lnTo>
                <a:lnTo>
                  <a:pt x="225911" y="5862265"/>
                </a:lnTo>
                <a:lnTo>
                  <a:pt x="232146" y="585787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MARTPenAnnotation31"/>
          <p:cNvSpPr/>
          <p:nvPr/>
        </p:nvSpPr>
        <p:spPr>
          <a:xfrm>
            <a:off x="6144599" y="866309"/>
            <a:ext cx="847191" cy="1169295"/>
          </a:xfrm>
          <a:custGeom>
            <a:avLst/>
            <a:gdLst/>
            <a:ahLst/>
            <a:cxnLst/>
            <a:rect l="0" t="0" r="0" b="0"/>
            <a:pathLst>
              <a:path w="847191" h="1169295">
                <a:moveTo>
                  <a:pt x="52604" y="124886"/>
                </a:moveTo>
                <a:lnTo>
                  <a:pt x="52604" y="139108"/>
                </a:lnTo>
                <a:lnTo>
                  <a:pt x="55250" y="151381"/>
                </a:lnTo>
                <a:lnTo>
                  <a:pt x="57345" y="157433"/>
                </a:lnTo>
                <a:lnTo>
                  <a:pt x="59672" y="185323"/>
                </a:lnTo>
                <a:lnTo>
                  <a:pt x="60982" y="232421"/>
                </a:lnTo>
                <a:lnTo>
                  <a:pt x="61371" y="339311"/>
                </a:lnTo>
                <a:lnTo>
                  <a:pt x="61502" y="532477"/>
                </a:lnTo>
                <a:lnTo>
                  <a:pt x="60520" y="559332"/>
                </a:lnTo>
                <a:lnTo>
                  <a:pt x="58874" y="582197"/>
                </a:lnTo>
                <a:lnTo>
                  <a:pt x="56784" y="602400"/>
                </a:lnTo>
                <a:lnTo>
                  <a:pt x="54461" y="638078"/>
                </a:lnTo>
                <a:lnTo>
                  <a:pt x="53842" y="654538"/>
                </a:lnTo>
                <a:lnTo>
                  <a:pt x="51445" y="676425"/>
                </a:lnTo>
                <a:lnTo>
                  <a:pt x="47863" y="701930"/>
                </a:lnTo>
                <a:lnTo>
                  <a:pt x="43490" y="729848"/>
                </a:lnTo>
                <a:lnTo>
                  <a:pt x="40575" y="753421"/>
                </a:lnTo>
                <a:lnTo>
                  <a:pt x="38632" y="774097"/>
                </a:lnTo>
                <a:lnTo>
                  <a:pt x="37336" y="792841"/>
                </a:lnTo>
                <a:lnTo>
                  <a:pt x="26031" y="914033"/>
                </a:lnTo>
                <a:lnTo>
                  <a:pt x="20999" y="953601"/>
                </a:lnTo>
                <a:lnTo>
                  <a:pt x="15659" y="987918"/>
                </a:lnTo>
                <a:lnTo>
                  <a:pt x="10114" y="1018733"/>
                </a:lnTo>
                <a:lnTo>
                  <a:pt x="6419" y="1041260"/>
                </a:lnTo>
                <a:lnTo>
                  <a:pt x="2312" y="1071583"/>
                </a:lnTo>
                <a:lnTo>
                  <a:pt x="0" y="1099810"/>
                </a:lnTo>
                <a:lnTo>
                  <a:pt x="4055" y="1125482"/>
                </a:lnTo>
                <a:lnTo>
                  <a:pt x="8868" y="1137788"/>
                </a:lnTo>
                <a:lnTo>
                  <a:pt x="17156" y="1150294"/>
                </a:lnTo>
                <a:lnTo>
                  <a:pt x="20042" y="1153773"/>
                </a:lnTo>
                <a:lnTo>
                  <a:pt x="28541" y="1160284"/>
                </a:lnTo>
                <a:lnTo>
                  <a:pt x="37941" y="1165493"/>
                </a:lnTo>
                <a:lnTo>
                  <a:pt x="45425" y="1167808"/>
                </a:lnTo>
                <a:lnTo>
                  <a:pt x="66436" y="1169294"/>
                </a:lnTo>
                <a:lnTo>
                  <a:pt x="89775" y="1168559"/>
                </a:lnTo>
                <a:lnTo>
                  <a:pt x="106828" y="1164871"/>
                </a:lnTo>
                <a:lnTo>
                  <a:pt x="314460" y="1115482"/>
                </a:lnTo>
                <a:lnTo>
                  <a:pt x="413062" y="1093325"/>
                </a:lnTo>
                <a:lnTo>
                  <a:pt x="481691" y="1079179"/>
                </a:lnTo>
                <a:lnTo>
                  <a:pt x="578711" y="1060058"/>
                </a:lnTo>
                <a:lnTo>
                  <a:pt x="633364" y="1047857"/>
                </a:lnTo>
                <a:lnTo>
                  <a:pt x="657066" y="1041825"/>
                </a:lnTo>
                <a:lnTo>
                  <a:pt x="678822" y="1035819"/>
                </a:lnTo>
                <a:lnTo>
                  <a:pt x="699277" y="1029831"/>
                </a:lnTo>
                <a:lnTo>
                  <a:pt x="714899" y="1024847"/>
                </a:lnTo>
                <a:lnTo>
                  <a:pt x="737549" y="1016663"/>
                </a:lnTo>
                <a:lnTo>
                  <a:pt x="745374" y="1012099"/>
                </a:lnTo>
                <a:lnTo>
                  <a:pt x="768678" y="989487"/>
                </a:lnTo>
                <a:lnTo>
                  <a:pt x="781610" y="969330"/>
                </a:lnTo>
                <a:lnTo>
                  <a:pt x="787703" y="957924"/>
                </a:lnTo>
                <a:lnTo>
                  <a:pt x="791072" y="940948"/>
                </a:lnTo>
                <a:lnTo>
                  <a:pt x="793236" y="907193"/>
                </a:lnTo>
                <a:lnTo>
                  <a:pt x="787526" y="870319"/>
                </a:lnTo>
                <a:lnTo>
                  <a:pt x="786033" y="837851"/>
                </a:lnTo>
                <a:lnTo>
                  <a:pt x="785192" y="799487"/>
                </a:lnTo>
                <a:lnTo>
                  <a:pt x="784944" y="759787"/>
                </a:lnTo>
                <a:lnTo>
                  <a:pt x="787531" y="733825"/>
                </a:lnTo>
                <a:lnTo>
                  <a:pt x="791988" y="708065"/>
                </a:lnTo>
                <a:lnTo>
                  <a:pt x="797277" y="680079"/>
                </a:lnTo>
                <a:lnTo>
                  <a:pt x="800289" y="653751"/>
                </a:lnTo>
                <a:lnTo>
                  <a:pt x="801627" y="627828"/>
                </a:lnTo>
                <a:lnTo>
                  <a:pt x="802222" y="599770"/>
                </a:lnTo>
                <a:lnTo>
                  <a:pt x="804365" y="576413"/>
                </a:lnTo>
                <a:lnTo>
                  <a:pt x="812038" y="513419"/>
                </a:lnTo>
                <a:lnTo>
                  <a:pt x="819417" y="462932"/>
                </a:lnTo>
                <a:lnTo>
                  <a:pt x="822774" y="442524"/>
                </a:lnTo>
                <a:lnTo>
                  <a:pt x="826003" y="416020"/>
                </a:lnTo>
                <a:lnTo>
                  <a:pt x="835290" y="326021"/>
                </a:lnTo>
                <a:lnTo>
                  <a:pt x="838317" y="304617"/>
                </a:lnTo>
                <a:lnTo>
                  <a:pt x="841327" y="286379"/>
                </a:lnTo>
                <a:lnTo>
                  <a:pt x="843333" y="267274"/>
                </a:lnTo>
                <a:lnTo>
                  <a:pt x="844671" y="247593"/>
                </a:lnTo>
                <a:lnTo>
                  <a:pt x="845563" y="227527"/>
                </a:lnTo>
                <a:lnTo>
                  <a:pt x="846553" y="186710"/>
                </a:lnTo>
                <a:lnTo>
                  <a:pt x="847190" y="122877"/>
                </a:lnTo>
                <a:lnTo>
                  <a:pt x="844631" y="103819"/>
                </a:lnTo>
                <a:lnTo>
                  <a:pt x="840186" y="89726"/>
                </a:lnTo>
                <a:lnTo>
                  <a:pt x="834904" y="80155"/>
                </a:lnTo>
                <a:lnTo>
                  <a:pt x="813580" y="50458"/>
                </a:lnTo>
                <a:lnTo>
                  <a:pt x="798536" y="39444"/>
                </a:lnTo>
                <a:lnTo>
                  <a:pt x="787289" y="33003"/>
                </a:lnTo>
                <a:lnTo>
                  <a:pt x="775675" y="29479"/>
                </a:lnTo>
                <a:lnTo>
                  <a:pt x="759930" y="25928"/>
                </a:lnTo>
                <a:lnTo>
                  <a:pt x="733088" y="17736"/>
                </a:lnTo>
                <a:lnTo>
                  <a:pt x="709253" y="12772"/>
                </a:lnTo>
                <a:lnTo>
                  <a:pt x="641254" y="4844"/>
                </a:lnTo>
                <a:lnTo>
                  <a:pt x="622639" y="3186"/>
                </a:lnTo>
                <a:lnTo>
                  <a:pt x="606260" y="2081"/>
                </a:lnTo>
                <a:lnTo>
                  <a:pt x="591372" y="1344"/>
                </a:lnTo>
                <a:lnTo>
                  <a:pt x="545726" y="526"/>
                </a:lnTo>
                <a:lnTo>
                  <a:pt x="451195" y="0"/>
                </a:lnTo>
                <a:lnTo>
                  <a:pt x="432433" y="949"/>
                </a:lnTo>
                <a:lnTo>
                  <a:pt x="414964" y="2574"/>
                </a:lnTo>
                <a:lnTo>
                  <a:pt x="398357" y="4650"/>
                </a:lnTo>
                <a:lnTo>
                  <a:pt x="324343" y="17539"/>
                </a:lnTo>
                <a:lnTo>
                  <a:pt x="182900" y="43930"/>
                </a:lnTo>
                <a:lnTo>
                  <a:pt x="163281" y="48095"/>
                </a:lnTo>
                <a:lnTo>
                  <a:pt x="147224" y="51864"/>
                </a:lnTo>
                <a:lnTo>
                  <a:pt x="121446" y="58698"/>
                </a:lnTo>
                <a:lnTo>
                  <a:pt x="100068" y="65042"/>
                </a:lnTo>
                <a:lnTo>
                  <a:pt x="76039" y="69452"/>
                </a:lnTo>
                <a:lnTo>
                  <a:pt x="59254" y="70941"/>
                </a:lnTo>
                <a:lnTo>
                  <a:pt x="59022" y="71064"/>
                </a:lnTo>
                <a:lnTo>
                  <a:pt x="70464" y="713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32"/>
          <p:cNvSpPr/>
          <p:nvPr/>
        </p:nvSpPr>
        <p:spPr>
          <a:xfrm>
            <a:off x="7009805" y="1035847"/>
            <a:ext cx="383977" cy="17857"/>
          </a:xfrm>
          <a:custGeom>
            <a:avLst/>
            <a:gdLst/>
            <a:ahLst/>
            <a:cxnLst/>
            <a:rect l="0" t="0" r="0" b="0"/>
            <a:pathLst>
              <a:path w="383977" h="17857">
                <a:moveTo>
                  <a:pt x="0" y="8926"/>
                </a:moveTo>
                <a:lnTo>
                  <a:pt x="14221" y="4186"/>
                </a:lnTo>
                <a:lnTo>
                  <a:pt x="19402" y="2790"/>
                </a:lnTo>
                <a:lnTo>
                  <a:pt x="23849" y="1859"/>
                </a:lnTo>
                <a:lnTo>
                  <a:pt x="27806" y="1238"/>
                </a:lnTo>
                <a:lnTo>
                  <a:pt x="32428" y="824"/>
                </a:lnTo>
                <a:lnTo>
                  <a:pt x="42854" y="365"/>
                </a:lnTo>
                <a:lnTo>
                  <a:pt x="245220" y="0"/>
                </a:lnTo>
                <a:lnTo>
                  <a:pt x="259722" y="991"/>
                </a:lnTo>
                <a:lnTo>
                  <a:pt x="276335" y="2644"/>
                </a:lnTo>
                <a:lnTo>
                  <a:pt x="294356" y="4738"/>
                </a:lnTo>
                <a:lnTo>
                  <a:pt x="309347" y="6134"/>
                </a:lnTo>
                <a:lnTo>
                  <a:pt x="322317" y="7065"/>
                </a:lnTo>
                <a:lnTo>
                  <a:pt x="383976" y="1785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3"/>
          <p:cNvSpPr/>
          <p:nvPr/>
        </p:nvSpPr>
        <p:spPr>
          <a:xfrm>
            <a:off x="6929438" y="1303734"/>
            <a:ext cx="464344" cy="35720"/>
          </a:xfrm>
          <a:custGeom>
            <a:avLst/>
            <a:gdLst/>
            <a:ahLst/>
            <a:cxnLst/>
            <a:rect l="0" t="0" r="0" b="0"/>
            <a:pathLst>
              <a:path w="464344" h="35720">
                <a:moveTo>
                  <a:pt x="0" y="0"/>
                </a:moveTo>
                <a:lnTo>
                  <a:pt x="23702" y="0"/>
                </a:lnTo>
                <a:lnTo>
                  <a:pt x="33661" y="993"/>
                </a:lnTo>
                <a:lnTo>
                  <a:pt x="43277" y="2646"/>
                </a:lnTo>
                <a:lnTo>
                  <a:pt x="52664" y="4741"/>
                </a:lnTo>
                <a:lnTo>
                  <a:pt x="63882" y="6137"/>
                </a:lnTo>
                <a:lnTo>
                  <a:pt x="76323" y="7068"/>
                </a:lnTo>
                <a:lnTo>
                  <a:pt x="89577" y="7689"/>
                </a:lnTo>
                <a:lnTo>
                  <a:pt x="117533" y="8378"/>
                </a:lnTo>
                <a:lnTo>
                  <a:pt x="204345" y="8821"/>
                </a:lnTo>
                <a:lnTo>
                  <a:pt x="228503" y="9850"/>
                </a:lnTo>
                <a:lnTo>
                  <a:pt x="250563" y="11527"/>
                </a:lnTo>
                <a:lnTo>
                  <a:pt x="271221" y="13638"/>
                </a:lnTo>
                <a:lnTo>
                  <a:pt x="289955" y="15045"/>
                </a:lnTo>
                <a:lnTo>
                  <a:pt x="307405" y="15984"/>
                </a:lnTo>
                <a:lnTo>
                  <a:pt x="323999" y="16609"/>
                </a:lnTo>
                <a:lnTo>
                  <a:pt x="339030" y="18018"/>
                </a:lnTo>
                <a:lnTo>
                  <a:pt x="353021" y="19950"/>
                </a:lnTo>
                <a:lnTo>
                  <a:pt x="413470" y="30179"/>
                </a:lnTo>
                <a:lnTo>
                  <a:pt x="426459" y="32026"/>
                </a:lnTo>
                <a:lnTo>
                  <a:pt x="437103" y="33257"/>
                </a:lnTo>
                <a:lnTo>
                  <a:pt x="464343" y="3571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34"/>
          <p:cNvSpPr/>
          <p:nvPr/>
        </p:nvSpPr>
        <p:spPr>
          <a:xfrm>
            <a:off x="7000875" y="1526977"/>
            <a:ext cx="348259" cy="35719"/>
          </a:xfrm>
          <a:custGeom>
            <a:avLst/>
            <a:gdLst/>
            <a:ahLst/>
            <a:cxnLst/>
            <a:rect l="0" t="0" r="0" b="0"/>
            <a:pathLst>
              <a:path w="348259" h="35719">
                <a:moveTo>
                  <a:pt x="0" y="0"/>
                </a:moveTo>
                <a:lnTo>
                  <a:pt x="9482" y="4740"/>
                </a:lnTo>
                <a:lnTo>
                  <a:pt x="15250" y="7129"/>
                </a:lnTo>
                <a:lnTo>
                  <a:pt x="22074" y="9713"/>
                </a:lnTo>
                <a:lnTo>
                  <a:pt x="29599" y="12428"/>
                </a:lnTo>
                <a:lnTo>
                  <a:pt x="37592" y="14239"/>
                </a:lnTo>
                <a:lnTo>
                  <a:pt x="45897" y="15445"/>
                </a:lnTo>
                <a:lnTo>
                  <a:pt x="54411" y="16250"/>
                </a:lnTo>
                <a:lnTo>
                  <a:pt x="67032" y="16786"/>
                </a:lnTo>
                <a:lnTo>
                  <a:pt x="99576" y="17382"/>
                </a:lnTo>
                <a:lnTo>
                  <a:pt x="115993" y="18533"/>
                </a:lnTo>
                <a:lnTo>
                  <a:pt x="131899" y="20293"/>
                </a:lnTo>
                <a:lnTo>
                  <a:pt x="147465" y="22458"/>
                </a:lnTo>
                <a:lnTo>
                  <a:pt x="161810" y="23902"/>
                </a:lnTo>
                <a:lnTo>
                  <a:pt x="175341" y="24864"/>
                </a:lnTo>
                <a:lnTo>
                  <a:pt x="188332" y="25505"/>
                </a:lnTo>
                <a:lnTo>
                  <a:pt x="213349" y="26218"/>
                </a:lnTo>
                <a:lnTo>
                  <a:pt x="225576" y="26409"/>
                </a:lnTo>
                <a:lnTo>
                  <a:pt x="243650" y="27527"/>
                </a:lnTo>
                <a:lnTo>
                  <a:pt x="348258" y="3571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35"/>
          <p:cNvSpPr/>
          <p:nvPr/>
        </p:nvSpPr>
        <p:spPr>
          <a:xfrm>
            <a:off x="6974086" y="1785938"/>
            <a:ext cx="419696" cy="44649"/>
          </a:xfrm>
          <a:custGeom>
            <a:avLst/>
            <a:gdLst/>
            <a:ahLst/>
            <a:cxnLst/>
            <a:rect l="0" t="0" r="0" b="0"/>
            <a:pathLst>
              <a:path w="419696" h="44649">
                <a:moveTo>
                  <a:pt x="0" y="0"/>
                </a:moveTo>
                <a:lnTo>
                  <a:pt x="9482" y="4740"/>
                </a:lnTo>
                <a:lnTo>
                  <a:pt x="21203" y="6136"/>
                </a:lnTo>
                <a:lnTo>
                  <a:pt x="37948" y="7067"/>
                </a:lnTo>
                <a:lnTo>
                  <a:pt x="58041" y="7688"/>
                </a:lnTo>
                <a:lnTo>
                  <a:pt x="75405" y="9094"/>
                </a:lnTo>
                <a:lnTo>
                  <a:pt x="90949" y="11023"/>
                </a:lnTo>
                <a:lnTo>
                  <a:pt x="105281" y="13302"/>
                </a:lnTo>
                <a:lnTo>
                  <a:pt x="127735" y="15813"/>
                </a:lnTo>
                <a:lnTo>
                  <a:pt x="187078" y="21249"/>
                </a:lnTo>
                <a:lnTo>
                  <a:pt x="212031" y="24088"/>
                </a:lnTo>
                <a:lnTo>
                  <a:pt x="232635" y="26972"/>
                </a:lnTo>
                <a:lnTo>
                  <a:pt x="250340" y="29888"/>
                </a:lnTo>
                <a:lnTo>
                  <a:pt x="265120" y="31831"/>
                </a:lnTo>
                <a:lnTo>
                  <a:pt x="277950" y="33127"/>
                </a:lnTo>
                <a:lnTo>
                  <a:pt x="289479" y="33991"/>
                </a:lnTo>
                <a:lnTo>
                  <a:pt x="303119" y="34567"/>
                </a:lnTo>
                <a:lnTo>
                  <a:pt x="348774" y="35377"/>
                </a:lnTo>
                <a:lnTo>
                  <a:pt x="398804" y="35673"/>
                </a:lnTo>
                <a:lnTo>
                  <a:pt x="403784" y="36680"/>
                </a:lnTo>
                <a:lnTo>
                  <a:pt x="408095" y="38344"/>
                </a:lnTo>
                <a:lnTo>
                  <a:pt x="419695" y="4464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36"/>
          <p:cNvSpPr/>
          <p:nvPr/>
        </p:nvSpPr>
        <p:spPr>
          <a:xfrm>
            <a:off x="6019539" y="2339578"/>
            <a:ext cx="606290" cy="615671"/>
          </a:xfrm>
          <a:custGeom>
            <a:avLst/>
            <a:gdLst/>
            <a:ahLst/>
            <a:cxnLst/>
            <a:rect l="0" t="0" r="0" b="0"/>
            <a:pathLst>
              <a:path w="606290" h="615671">
                <a:moveTo>
                  <a:pt x="463414" y="0"/>
                </a:moveTo>
                <a:lnTo>
                  <a:pt x="449193" y="4741"/>
                </a:lnTo>
                <a:lnTo>
                  <a:pt x="434273" y="7068"/>
                </a:lnTo>
                <a:lnTo>
                  <a:pt x="416728" y="9095"/>
                </a:lnTo>
                <a:lnTo>
                  <a:pt x="406493" y="11024"/>
                </a:lnTo>
                <a:lnTo>
                  <a:pt x="356810" y="21250"/>
                </a:lnTo>
                <a:lnTo>
                  <a:pt x="309127" y="29888"/>
                </a:lnTo>
                <a:lnTo>
                  <a:pt x="280189" y="36793"/>
                </a:lnTo>
                <a:lnTo>
                  <a:pt x="200410" y="57694"/>
                </a:lnTo>
                <a:lnTo>
                  <a:pt x="167032" y="67236"/>
                </a:lnTo>
                <a:lnTo>
                  <a:pt x="139818" y="75582"/>
                </a:lnTo>
                <a:lnTo>
                  <a:pt x="116715" y="83130"/>
                </a:lnTo>
                <a:lnTo>
                  <a:pt x="97344" y="90146"/>
                </a:lnTo>
                <a:lnTo>
                  <a:pt x="80461" y="96809"/>
                </a:lnTo>
                <a:lnTo>
                  <a:pt x="65238" y="103234"/>
                </a:lnTo>
                <a:lnTo>
                  <a:pt x="52111" y="109503"/>
                </a:lnTo>
                <a:lnTo>
                  <a:pt x="40385" y="115666"/>
                </a:lnTo>
                <a:lnTo>
                  <a:pt x="29589" y="121759"/>
                </a:lnTo>
                <a:lnTo>
                  <a:pt x="14950" y="131175"/>
                </a:lnTo>
                <a:lnTo>
                  <a:pt x="9657" y="135075"/>
                </a:lnTo>
                <a:lnTo>
                  <a:pt x="6128" y="138667"/>
                </a:lnTo>
                <a:lnTo>
                  <a:pt x="3775" y="142054"/>
                </a:lnTo>
                <a:lnTo>
                  <a:pt x="1162" y="148464"/>
                </a:lnTo>
                <a:lnTo>
                  <a:pt x="0" y="154619"/>
                </a:lnTo>
                <a:lnTo>
                  <a:pt x="2666" y="157650"/>
                </a:lnTo>
                <a:lnTo>
                  <a:pt x="13567" y="163663"/>
                </a:lnTo>
                <a:lnTo>
                  <a:pt x="28334" y="169643"/>
                </a:lnTo>
                <a:lnTo>
                  <a:pt x="45811" y="175608"/>
                </a:lnTo>
                <a:lnTo>
                  <a:pt x="56028" y="178588"/>
                </a:lnTo>
                <a:lnTo>
                  <a:pt x="66808" y="181566"/>
                </a:lnTo>
                <a:lnTo>
                  <a:pt x="79947" y="184544"/>
                </a:lnTo>
                <a:lnTo>
                  <a:pt x="110422" y="190499"/>
                </a:lnTo>
                <a:lnTo>
                  <a:pt x="125891" y="194468"/>
                </a:lnTo>
                <a:lnTo>
                  <a:pt x="141164" y="199099"/>
                </a:lnTo>
                <a:lnTo>
                  <a:pt x="156307" y="204170"/>
                </a:lnTo>
                <a:lnTo>
                  <a:pt x="171364" y="208543"/>
                </a:lnTo>
                <a:lnTo>
                  <a:pt x="186362" y="212451"/>
                </a:lnTo>
                <a:lnTo>
                  <a:pt x="201322" y="216048"/>
                </a:lnTo>
                <a:lnTo>
                  <a:pt x="214272" y="220430"/>
                </a:lnTo>
                <a:lnTo>
                  <a:pt x="225882" y="225337"/>
                </a:lnTo>
                <a:lnTo>
                  <a:pt x="236598" y="230591"/>
                </a:lnTo>
                <a:lnTo>
                  <a:pt x="246719" y="236079"/>
                </a:lnTo>
                <a:lnTo>
                  <a:pt x="256443" y="241722"/>
                </a:lnTo>
                <a:lnTo>
                  <a:pt x="274193" y="252291"/>
                </a:lnTo>
                <a:lnTo>
                  <a:pt x="288695" y="260296"/>
                </a:lnTo>
                <a:lnTo>
                  <a:pt x="293357" y="264812"/>
                </a:lnTo>
                <a:lnTo>
                  <a:pt x="296465" y="269807"/>
                </a:lnTo>
                <a:lnTo>
                  <a:pt x="298536" y="275121"/>
                </a:lnTo>
                <a:lnTo>
                  <a:pt x="298925" y="280649"/>
                </a:lnTo>
                <a:lnTo>
                  <a:pt x="296712" y="292082"/>
                </a:lnTo>
                <a:lnTo>
                  <a:pt x="292420" y="306423"/>
                </a:lnTo>
                <a:lnTo>
                  <a:pt x="289887" y="314415"/>
                </a:lnTo>
                <a:lnTo>
                  <a:pt x="285222" y="321728"/>
                </a:lnTo>
                <a:lnTo>
                  <a:pt x="272100" y="335144"/>
                </a:lnTo>
                <a:lnTo>
                  <a:pt x="253701" y="347721"/>
                </a:lnTo>
                <a:lnTo>
                  <a:pt x="243238" y="353853"/>
                </a:lnTo>
                <a:lnTo>
                  <a:pt x="233286" y="360918"/>
                </a:lnTo>
                <a:lnTo>
                  <a:pt x="223676" y="368604"/>
                </a:lnTo>
                <a:lnTo>
                  <a:pt x="214291" y="376705"/>
                </a:lnTo>
                <a:lnTo>
                  <a:pt x="201090" y="387066"/>
                </a:lnTo>
                <a:lnTo>
                  <a:pt x="167901" y="411808"/>
                </a:lnTo>
                <a:lnTo>
                  <a:pt x="140583" y="431404"/>
                </a:lnTo>
                <a:lnTo>
                  <a:pt x="129131" y="439407"/>
                </a:lnTo>
                <a:lnTo>
                  <a:pt x="111114" y="453592"/>
                </a:lnTo>
                <a:lnTo>
                  <a:pt x="97485" y="466510"/>
                </a:lnTo>
                <a:lnTo>
                  <a:pt x="88120" y="478867"/>
                </a:lnTo>
                <a:lnTo>
                  <a:pt x="83296" y="488327"/>
                </a:lnTo>
                <a:lnTo>
                  <a:pt x="82010" y="492239"/>
                </a:lnTo>
                <a:lnTo>
                  <a:pt x="82145" y="496831"/>
                </a:lnTo>
                <a:lnTo>
                  <a:pt x="84940" y="507226"/>
                </a:lnTo>
                <a:lnTo>
                  <a:pt x="88067" y="511783"/>
                </a:lnTo>
                <a:lnTo>
                  <a:pt x="96833" y="519493"/>
                </a:lnTo>
                <a:lnTo>
                  <a:pt x="112634" y="528873"/>
                </a:lnTo>
                <a:lnTo>
                  <a:pt x="122405" y="534152"/>
                </a:lnTo>
                <a:lnTo>
                  <a:pt x="132888" y="538664"/>
                </a:lnTo>
                <a:lnTo>
                  <a:pt x="143844" y="542664"/>
                </a:lnTo>
                <a:lnTo>
                  <a:pt x="155117" y="546323"/>
                </a:lnTo>
                <a:lnTo>
                  <a:pt x="168586" y="549755"/>
                </a:lnTo>
                <a:lnTo>
                  <a:pt x="183518" y="553034"/>
                </a:lnTo>
                <a:lnTo>
                  <a:pt x="199426" y="556213"/>
                </a:lnTo>
                <a:lnTo>
                  <a:pt x="235623" y="562391"/>
                </a:lnTo>
                <a:lnTo>
                  <a:pt x="462630" y="597657"/>
                </a:lnTo>
                <a:lnTo>
                  <a:pt x="488689" y="600844"/>
                </a:lnTo>
                <a:lnTo>
                  <a:pt x="510029" y="602969"/>
                </a:lnTo>
                <a:lnTo>
                  <a:pt x="530209" y="605378"/>
                </a:lnTo>
                <a:lnTo>
                  <a:pt x="568507" y="610700"/>
                </a:lnTo>
                <a:lnTo>
                  <a:pt x="586852" y="613727"/>
                </a:lnTo>
                <a:lnTo>
                  <a:pt x="590354" y="614534"/>
                </a:lnTo>
                <a:lnTo>
                  <a:pt x="591697" y="615072"/>
                </a:lnTo>
                <a:lnTo>
                  <a:pt x="591600" y="615431"/>
                </a:lnTo>
                <a:lnTo>
                  <a:pt x="590544" y="615670"/>
                </a:lnTo>
                <a:lnTo>
                  <a:pt x="590831" y="614838"/>
                </a:lnTo>
                <a:lnTo>
                  <a:pt x="597354" y="607225"/>
                </a:lnTo>
                <a:lnTo>
                  <a:pt x="597356" y="607223"/>
                </a:lnTo>
                <a:lnTo>
                  <a:pt x="597357" y="607222"/>
                </a:lnTo>
                <a:lnTo>
                  <a:pt x="597359" y="607219"/>
                </a:lnTo>
                <a:lnTo>
                  <a:pt x="597359" y="599531"/>
                </a:lnTo>
                <a:lnTo>
                  <a:pt x="597359" y="603679"/>
                </a:lnTo>
                <a:lnTo>
                  <a:pt x="597359" y="598291"/>
                </a:lnTo>
                <a:lnTo>
                  <a:pt x="597359" y="605978"/>
                </a:lnTo>
                <a:lnTo>
                  <a:pt x="597359" y="594681"/>
                </a:lnTo>
                <a:lnTo>
                  <a:pt x="598352" y="592907"/>
                </a:lnTo>
                <a:lnTo>
                  <a:pt x="600005" y="591725"/>
                </a:lnTo>
                <a:lnTo>
                  <a:pt x="606289" y="58936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37"/>
          <p:cNvSpPr/>
          <p:nvPr/>
        </p:nvSpPr>
        <p:spPr>
          <a:xfrm>
            <a:off x="7054453" y="2634625"/>
            <a:ext cx="464345" cy="17493"/>
          </a:xfrm>
          <a:custGeom>
            <a:avLst/>
            <a:gdLst/>
            <a:ahLst/>
            <a:cxnLst/>
            <a:rect l="0" t="0" r="0" b="0"/>
            <a:pathLst>
              <a:path w="464345" h="17493">
                <a:moveTo>
                  <a:pt x="0" y="8563"/>
                </a:moveTo>
                <a:lnTo>
                  <a:pt x="14222" y="3822"/>
                </a:lnTo>
                <a:lnTo>
                  <a:pt x="19403" y="2425"/>
                </a:lnTo>
                <a:lnTo>
                  <a:pt x="23849" y="1495"/>
                </a:lnTo>
                <a:lnTo>
                  <a:pt x="27806" y="874"/>
                </a:lnTo>
                <a:lnTo>
                  <a:pt x="37389" y="460"/>
                </a:lnTo>
                <a:lnTo>
                  <a:pt x="66557" y="0"/>
                </a:lnTo>
                <a:lnTo>
                  <a:pt x="84059" y="870"/>
                </a:lnTo>
                <a:lnTo>
                  <a:pt x="102672" y="2442"/>
                </a:lnTo>
                <a:lnTo>
                  <a:pt x="122027" y="4482"/>
                </a:lnTo>
                <a:lnTo>
                  <a:pt x="138898" y="5842"/>
                </a:lnTo>
                <a:lnTo>
                  <a:pt x="154114" y="6749"/>
                </a:lnTo>
                <a:lnTo>
                  <a:pt x="181605" y="7757"/>
                </a:lnTo>
                <a:lnTo>
                  <a:pt x="219394" y="8324"/>
                </a:lnTo>
                <a:lnTo>
                  <a:pt x="293904" y="8531"/>
                </a:lnTo>
                <a:lnTo>
                  <a:pt x="314007" y="9534"/>
                </a:lnTo>
                <a:lnTo>
                  <a:pt x="335346" y="11195"/>
                </a:lnTo>
                <a:lnTo>
                  <a:pt x="357509" y="13294"/>
                </a:lnTo>
                <a:lnTo>
                  <a:pt x="378238" y="14693"/>
                </a:lnTo>
                <a:lnTo>
                  <a:pt x="398011" y="15626"/>
                </a:lnTo>
                <a:lnTo>
                  <a:pt x="464344" y="174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38"/>
          <p:cNvSpPr/>
          <p:nvPr/>
        </p:nvSpPr>
        <p:spPr>
          <a:xfrm>
            <a:off x="7335069" y="2500313"/>
            <a:ext cx="209971" cy="357064"/>
          </a:xfrm>
          <a:custGeom>
            <a:avLst/>
            <a:gdLst/>
            <a:ahLst/>
            <a:cxnLst/>
            <a:rect l="0" t="0" r="0" b="0"/>
            <a:pathLst>
              <a:path w="209971" h="357064">
                <a:moveTo>
                  <a:pt x="40853" y="0"/>
                </a:moveTo>
                <a:lnTo>
                  <a:pt x="67457" y="13302"/>
                </a:lnTo>
                <a:lnTo>
                  <a:pt x="85750" y="23771"/>
                </a:lnTo>
                <a:lnTo>
                  <a:pt x="137916" y="54745"/>
                </a:lnTo>
                <a:lnTo>
                  <a:pt x="149218" y="62294"/>
                </a:lnTo>
                <a:lnTo>
                  <a:pt x="158737" y="69310"/>
                </a:lnTo>
                <a:lnTo>
                  <a:pt x="167067" y="75972"/>
                </a:lnTo>
                <a:lnTo>
                  <a:pt x="173613" y="82398"/>
                </a:lnTo>
                <a:lnTo>
                  <a:pt x="178969" y="88666"/>
                </a:lnTo>
                <a:lnTo>
                  <a:pt x="183532" y="94829"/>
                </a:lnTo>
                <a:lnTo>
                  <a:pt x="187566" y="100923"/>
                </a:lnTo>
                <a:lnTo>
                  <a:pt x="191248" y="106969"/>
                </a:lnTo>
                <a:lnTo>
                  <a:pt x="194694" y="112984"/>
                </a:lnTo>
                <a:lnTo>
                  <a:pt x="197984" y="119971"/>
                </a:lnTo>
                <a:lnTo>
                  <a:pt x="201169" y="127606"/>
                </a:lnTo>
                <a:lnTo>
                  <a:pt x="204285" y="135672"/>
                </a:lnTo>
                <a:lnTo>
                  <a:pt x="206363" y="143034"/>
                </a:lnTo>
                <a:lnTo>
                  <a:pt x="207747" y="149926"/>
                </a:lnTo>
                <a:lnTo>
                  <a:pt x="208671" y="156505"/>
                </a:lnTo>
                <a:lnTo>
                  <a:pt x="209696" y="166461"/>
                </a:lnTo>
                <a:lnTo>
                  <a:pt x="209970" y="170505"/>
                </a:lnTo>
                <a:lnTo>
                  <a:pt x="207628" y="180290"/>
                </a:lnTo>
                <a:lnTo>
                  <a:pt x="203280" y="191254"/>
                </a:lnTo>
                <a:lnTo>
                  <a:pt x="200731" y="196956"/>
                </a:lnTo>
                <a:lnTo>
                  <a:pt x="198040" y="202741"/>
                </a:lnTo>
                <a:lnTo>
                  <a:pt x="194261" y="208583"/>
                </a:lnTo>
                <a:lnTo>
                  <a:pt x="189758" y="214461"/>
                </a:lnTo>
                <a:lnTo>
                  <a:pt x="184771" y="220365"/>
                </a:lnTo>
                <a:lnTo>
                  <a:pt x="179462" y="226284"/>
                </a:lnTo>
                <a:lnTo>
                  <a:pt x="168272" y="238154"/>
                </a:lnTo>
                <a:lnTo>
                  <a:pt x="155557" y="251252"/>
                </a:lnTo>
                <a:lnTo>
                  <a:pt x="149072" y="256798"/>
                </a:lnTo>
                <a:lnTo>
                  <a:pt x="131284" y="270898"/>
                </a:lnTo>
                <a:lnTo>
                  <a:pt x="98956" y="295570"/>
                </a:lnTo>
                <a:lnTo>
                  <a:pt x="87526" y="303211"/>
                </a:lnTo>
                <a:lnTo>
                  <a:pt x="75938" y="310289"/>
                </a:lnTo>
                <a:lnTo>
                  <a:pt x="54461" y="322453"/>
                </a:lnTo>
                <a:lnTo>
                  <a:pt x="38302" y="331166"/>
                </a:lnTo>
                <a:lnTo>
                  <a:pt x="32207" y="334879"/>
                </a:lnTo>
                <a:lnTo>
                  <a:pt x="27151" y="338346"/>
                </a:lnTo>
                <a:lnTo>
                  <a:pt x="22789" y="341650"/>
                </a:lnTo>
                <a:lnTo>
                  <a:pt x="18889" y="343852"/>
                </a:lnTo>
                <a:lnTo>
                  <a:pt x="15296" y="345321"/>
                </a:lnTo>
                <a:lnTo>
                  <a:pt x="11908" y="346300"/>
                </a:lnTo>
                <a:lnTo>
                  <a:pt x="9650" y="347945"/>
                </a:lnTo>
                <a:lnTo>
                  <a:pt x="8146" y="350033"/>
                </a:lnTo>
                <a:lnTo>
                  <a:pt x="5186" y="357063"/>
                </a:lnTo>
                <a:lnTo>
                  <a:pt x="410" y="352410"/>
                </a:lnTo>
                <a:lnTo>
                  <a:pt x="0" y="351026"/>
                </a:lnTo>
                <a:lnTo>
                  <a:pt x="720" y="350103"/>
                </a:lnTo>
                <a:lnTo>
                  <a:pt x="5134" y="34825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39"/>
          <p:cNvSpPr/>
          <p:nvPr/>
        </p:nvSpPr>
        <p:spPr>
          <a:xfrm>
            <a:off x="7920633" y="2169914"/>
            <a:ext cx="950130" cy="810561"/>
          </a:xfrm>
          <a:custGeom>
            <a:avLst/>
            <a:gdLst/>
            <a:ahLst/>
            <a:cxnLst/>
            <a:rect l="0" t="0" r="0" b="0"/>
            <a:pathLst>
              <a:path w="950130" h="810561">
                <a:moveTo>
                  <a:pt x="0" y="71438"/>
                </a:moveTo>
                <a:lnTo>
                  <a:pt x="9481" y="61957"/>
                </a:lnTo>
                <a:lnTo>
                  <a:pt x="13266" y="59164"/>
                </a:lnTo>
                <a:lnTo>
                  <a:pt x="20117" y="56061"/>
                </a:lnTo>
                <a:lnTo>
                  <a:pt x="38270" y="51259"/>
                </a:lnTo>
                <a:lnTo>
                  <a:pt x="47767" y="47586"/>
                </a:lnTo>
                <a:lnTo>
                  <a:pt x="59683" y="45519"/>
                </a:lnTo>
                <a:lnTo>
                  <a:pt x="69851" y="45035"/>
                </a:lnTo>
                <a:lnTo>
                  <a:pt x="74348" y="45899"/>
                </a:lnTo>
                <a:lnTo>
                  <a:pt x="96613" y="57111"/>
                </a:lnTo>
                <a:lnTo>
                  <a:pt x="115700" y="68047"/>
                </a:lnTo>
                <a:lnTo>
                  <a:pt x="138735" y="81837"/>
                </a:lnTo>
                <a:lnTo>
                  <a:pt x="167445" y="101749"/>
                </a:lnTo>
                <a:lnTo>
                  <a:pt x="188960" y="125067"/>
                </a:lnTo>
                <a:lnTo>
                  <a:pt x="210879" y="147962"/>
                </a:lnTo>
                <a:lnTo>
                  <a:pt x="234284" y="171594"/>
                </a:lnTo>
                <a:lnTo>
                  <a:pt x="253285" y="193342"/>
                </a:lnTo>
                <a:lnTo>
                  <a:pt x="270329" y="215906"/>
                </a:lnTo>
                <a:lnTo>
                  <a:pt x="291133" y="245779"/>
                </a:lnTo>
                <a:lnTo>
                  <a:pt x="305671" y="270962"/>
                </a:lnTo>
                <a:lnTo>
                  <a:pt x="316432" y="292076"/>
                </a:lnTo>
                <a:lnTo>
                  <a:pt x="327829" y="311382"/>
                </a:lnTo>
                <a:lnTo>
                  <a:pt x="336864" y="329884"/>
                </a:lnTo>
                <a:lnTo>
                  <a:pt x="343194" y="348030"/>
                </a:lnTo>
                <a:lnTo>
                  <a:pt x="347749" y="374979"/>
                </a:lnTo>
                <a:lnTo>
                  <a:pt x="352331" y="392876"/>
                </a:lnTo>
                <a:lnTo>
                  <a:pt x="352384" y="410752"/>
                </a:lnTo>
                <a:lnTo>
                  <a:pt x="350092" y="428619"/>
                </a:lnTo>
                <a:lnTo>
                  <a:pt x="349072" y="446482"/>
                </a:lnTo>
                <a:lnTo>
                  <a:pt x="343329" y="464343"/>
                </a:lnTo>
                <a:lnTo>
                  <a:pt x="335153" y="482203"/>
                </a:lnTo>
                <a:lnTo>
                  <a:pt x="328212" y="500062"/>
                </a:lnTo>
                <a:lnTo>
                  <a:pt x="319173" y="517922"/>
                </a:lnTo>
                <a:lnTo>
                  <a:pt x="308542" y="535781"/>
                </a:lnTo>
                <a:lnTo>
                  <a:pt x="297203" y="553640"/>
                </a:lnTo>
                <a:lnTo>
                  <a:pt x="282902" y="568854"/>
                </a:lnTo>
                <a:lnTo>
                  <a:pt x="258117" y="591221"/>
                </a:lnTo>
                <a:lnTo>
                  <a:pt x="231921" y="616700"/>
                </a:lnTo>
                <a:lnTo>
                  <a:pt x="205308" y="640455"/>
                </a:lnTo>
                <a:lnTo>
                  <a:pt x="184513" y="656717"/>
                </a:lnTo>
                <a:lnTo>
                  <a:pt x="155428" y="680481"/>
                </a:lnTo>
                <a:lnTo>
                  <a:pt x="130595" y="699642"/>
                </a:lnTo>
                <a:lnTo>
                  <a:pt x="102525" y="721585"/>
                </a:lnTo>
                <a:lnTo>
                  <a:pt x="75263" y="746778"/>
                </a:lnTo>
                <a:lnTo>
                  <a:pt x="48784" y="767702"/>
                </a:lnTo>
                <a:lnTo>
                  <a:pt x="29289" y="789339"/>
                </a:lnTo>
                <a:lnTo>
                  <a:pt x="15332" y="802263"/>
                </a:lnTo>
                <a:lnTo>
                  <a:pt x="10222" y="805709"/>
                </a:lnTo>
                <a:lnTo>
                  <a:pt x="7807" y="808007"/>
                </a:lnTo>
                <a:lnTo>
                  <a:pt x="7189" y="809538"/>
                </a:lnTo>
                <a:lnTo>
                  <a:pt x="7769" y="810560"/>
                </a:lnTo>
                <a:lnTo>
                  <a:pt x="9148" y="810248"/>
                </a:lnTo>
                <a:lnTo>
                  <a:pt x="15830" y="806061"/>
                </a:lnTo>
                <a:lnTo>
                  <a:pt x="21257" y="804734"/>
                </a:lnTo>
                <a:lnTo>
                  <a:pt x="42689" y="802742"/>
                </a:lnTo>
                <a:lnTo>
                  <a:pt x="57737" y="797554"/>
                </a:lnTo>
                <a:lnTo>
                  <a:pt x="83247" y="792652"/>
                </a:lnTo>
                <a:lnTo>
                  <a:pt x="99506" y="788852"/>
                </a:lnTo>
                <a:lnTo>
                  <a:pt x="125394" y="785721"/>
                </a:lnTo>
                <a:lnTo>
                  <a:pt x="152909" y="778950"/>
                </a:lnTo>
                <a:lnTo>
                  <a:pt x="174454" y="773502"/>
                </a:lnTo>
                <a:lnTo>
                  <a:pt x="197259" y="770420"/>
                </a:lnTo>
                <a:lnTo>
                  <a:pt x="221617" y="768057"/>
                </a:lnTo>
                <a:lnTo>
                  <a:pt x="248978" y="763700"/>
                </a:lnTo>
                <a:lnTo>
                  <a:pt x="275029" y="758456"/>
                </a:lnTo>
                <a:lnTo>
                  <a:pt x="347794" y="742264"/>
                </a:lnTo>
                <a:lnTo>
                  <a:pt x="409898" y="726109"/>
                </a:lnTo>
                <a:lnTo>
                  <a:pt x="445906" y="716245"/>
                </a:lnTo>
                <a:lnTo>
                  <a:pt x="477849" y="705700"/>
                </a:lnTo>
                <a:lnTo>
                  <a:pt x="507081" y="694701"/>
                </a:lnTo>
                <a:lnTo>
                  <a:pt x="596809" y="658013"/>
                </a:lnTo>
                <a:lnTo>
                  <a:pt x="613177" y="651996"/>
                </a:lnTo>
                <a:lnTo>
                  <a:pt x="641948" y="642664"/>
                </a:lnTo>
                <a:lnTo>
                  <a:pt x="665317" y="632564"/>
                </a:lnTo>
                <a:lnTo>
                  <a:pt x="686619" y="620468"/>
                </a:lnTo>
                <a:lnTo>
                  <a:pt x="709315" y="605170"/>
                </a:lnTo>
                <a:lnTo>
                  <a:pt x="821492" y="529858"/>
                </a:lnTo>
                <a:lnTo>
                  <a:pt x="848308" y="507237"/>
                </a:lnTo>
                <a:lnTo>
                  <a:pt x="870365" y="486424"/>
                </a:lnTo>
                <a:lnTo>
                  <a:pt x="889468" y="467689"/>
                </a:lnTo>
                <a:lnTo>
                  <a:pt x="899019" y="452932"/>
                </a:lnTo>
                <a:lnTo>
                  <a:pt x="907564" y="437444"/>
                </a:lnTo>
                <a:lnTo>
                  <a:pt x="922538" y="417568"/>
                </a:lnTo>
                <a:lnTo>
                  <a:pt x="930254" y="405190"/>
                </a:lnTo>
                <a:lnTo>
                  <a:pt x="936990" y="385137"/>
                </a:lnTo>
                <a:lnTo>
                  <a:pt x="940176" y="372844"/>
                </a:lnTo>
                <a:lnTo>
                  <a:pt x="946362" y="345956"/>
                </a:lnTo>
                <a:lnTo>
                  <a:pt x="949401" y="331841"/>
                </a:lnTo>
                <a:lnTo>
                  <a:pt x="950129" y="310865"/>
                </a:lnTo>
                <a:lnTo>
                  <a:pt x="947608" y="287900"/>
                </a:lnTo>
                <a:lnTo>
                  <a:pt x="946027" y="273807"/>
                </a:lnTo>
                <a:lnTo>
                  <a:pt x="942016" y="257622"/>
                </a:lnTo>
                <a:lnTo>
                  <a:pt x="934281" y="243152"/>
                </a:lnTo>
                <a:lnTo>
                  <a:pt x="918769" y="223850"/>
                </a:lnTo>
                <a:lnTo>
                  <a:pt x="901605" y="202917"/>
                </a:lnTo>
                <a:lnTo>
                  <a:pt x="883953" y="180509"/>
                </a:lnTo>
                <a:lnTo>
                  <a:pt x="860863" y="158656"/>
                </a:lnTo>
                <a:lnTo>
                  <a:pt x="831532" y="135976"/>
                </a:lnTo>
                <a:lnTo>
                  <a:pt x="812085" y="122942"/>
                </a:lnTo>
                <a:lnTo>
                  <a:pt x="790214" y="110534"/>
                </a:lnTo>
                <a:lnTo>
                  <a:pt x="764617" y="98405"/>
                </a:lnTo>
                <a:lnTo>
                  <a:pt x="737697" y="86400"/>
                </a:lnTo>
                <a:lnTo>
                  <a:pt x="712504" y="74449"/>
                </a:lnTo>
                <a:lnTo>
                  <a:pt x="693284" y="67492"/>
                </a:lnTo>
                <a:lnTo>
                  <a:pt x="669557" y="59878"/>
                </a:lnTo>
                <a:lnTo>
                  <a:pt x="642824" y="51825"/>
                </a:lnTo>
                <a:lnTo>
                  <a:pt x="620041" y="45464"/>
                </a:lnTo>
                <a:lnTo>
                  <a:pt x="599893" y="40231"/>
                </a:lnTo>
                <a:lnTo>
                  <a:pt x="581498" y="35751"/>
                </a:lnTo>
                <a:lnTo>
                  <a:pt x="563282" y="31771"/>
                </a:lnTo>
                <a:lnTo>
                  <a:pt x="527168" y="24704"/>
                </a:lnTo>
                <a:lnTo>
                  <a:pt x="473368" y="15147"/>
                </a:lnTo>
                <a:lnTo>
                  <a:pt x="456469" y="13075"/>
                </a:lnTo>
                <a:lnTo>
                  <a:pt x="440243" y="11693"/>
                </a:lnTo>
                <a:lnTo>
                  <a:pt x="424464" y="10772"/>
                </a:lnTo>
                <a:lnTo>
                  <a:pt x="407991" y="9166"/>
                </a:lnTo>
                <a:lnTo>
                  <a:pt x="391057" y="7103"/>
                </a:lnTo>
                <a:lnTo>
                  <a:pt x="373813" y="4735"/>
                </a:lnTo>
                <a:lnTo>
                  <a:pt x="357357" y="3157"/>
                </a:lnTo>
                <a:lnTo>
                  <a:pt x="341425" y="2104"/>
                </a:lnTo>
                <a:lnTo>
                  <a:pt x="325843" y="1403"/>
                </a:lnTo>
                <a:lnTo>
                  <a:pt x="295301" y="624"/>
                </a:lnTo>
                <a:lnTo>
                  <a:pt x="221049" y="123"/>
                </a:lnTo>
                <a:lnTo>
                  <a:pt x="200944" y="1074"/>
                </a:lnTo>
                <a:lnTo>
                  <a:pt x="181588" y="2701"/>
                </a:lnTo>
                <a:lnTo>
                  <a:pt x="162731" y="4777"/>
                </a:lnTo>
                <a:lnTo>
                  <a:pt x="146190" y="7154"/>
                </a:lnTo>
                <a:lnTo>
                  <a:pt x="106926" y="14246"/>
                </a:lnTo>
                <a:lnTo>
                  <a:pt x="79320" y="17384"/>
                </a:lnTo>
                <a:lnTo>
                  <a:pt x="71498" y="17856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40"/>
          <p:cNvSpPr/>
          <p:nvPr/>
        </p:nvSpPr>
        <p:spPr>
          <a:xfrm>
            <a:off x="6054328" y="3180361"/>
            <a:ext cx="651868" cy="34328"/>
          </a:xfrm>
          <a:custGeom>
            <a:avLst/>
            <a:gdLst/>
            <a:ahLst/>
            <a:cxnLst/>
            <a:rect l="0" t="0" r="0" b="0"/>
            <a:pathLst>
              <a:path w="651868" h="34328">
                <a:moveTo>
                  <a:pt x="0" y="34327"/>
                </a:moveTo>
                <a:lnTo>
                  <a:pt x="9481" y="29586"/>
                </a:lnTo>
                <a:lnTo>
                  <a:pt x="13267" y="27197"/>
                </a:lnTo>
                <a:lnTo>
                  <a:pt x="16781" y="24613"/>
                </a:lnTo>
                <a:lnTo>
                  <a:pt x="20118" y="21897"/>
                </a:lnTo>
                <a:lnTo>
                  <a:pt x="29286" y="19095"/>
                </a:lnTo>
                <a:lnTo>
                  <a:pt x="42345" y="16235"/>
                </a:lnTo>
                <a:lnTo>
                  <a:pt x="57996" y="13336"/>
                </a:lnTo>
                <a:lnTo>
                  <a:pt x="72398" y="11403"/>
                </a:lnTo>
                <a:lnTo>
                  <a:pt x="85969" y="10115"/>
                </a:lnTo>
                <a:lnTo>
                  <a:pt x="98984" y="9256"/>
                </a:lnTo>
                <a:lnTo>
                  <a:pt x="113615" y="7691"/>
                </a:lnTo>
                <a:lnTo>
                  <a:pt x="145746" y="3306"/>
                </a:lnTo>
                <a:lnTo>
                  <a:pt x="162648" y="1740"/>
                </a:lnTo>
                <a:lnTo>
                  <a:pt x="179870" y="696"/>
                </a:lnTo>
                <a:lnTo>
                  <a:pt x="197304" y="0"/>
                </a:lnTo>
                <a:lnTo>
                  <a:pt x="214879" y="528"/>
                </a:lnTo>
                <a:lnTo>
                  <a:pt x="232550" y="1872"/>
                </a:lnTo>
                <a:lnTo>
                  <a:pt x="250283" y="3761"/>
                </a:lnTo>
                <a:lnTo>
                  <a:pt x="275996" y="5020"/>
                </a:lnTo>
                <a:lnTo>
                  <a:pt x="341608" y="6419"/>
                </a:lnTo>
                <a:lnTo>
                  <a:pt x="370614" y="7784"/>
                </a:lnTo>
                <a:lnTo>
                  <a:pt x="395904" y="9686"/>
                </a:lnTo>
                <a:lnTo>
                  <a:pt x="418717" y="11946"/>
                </a:lnTo>
                <a:lnTo>
                  <a:pt x="439879" y="13453"/>
                </a:lnTo>
                <a:lnTo>
                  <a:pt x="459940" y="14458"/>
                </a:lnTo>
                <a:lnTo>
                  <a:pt x="496122" y="15574"/>
                </a:lnTo>
                <a:lnTo>
                  <a:pt x="541779" y="16203"/>
                </a:lnTo>
                <a:lnTo>
                  <a:pt x="651867" y="164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41"/>
          <p:cNvSpPr/>
          <p:nvPr/>
        </p:nvSpPr>
        <p:spPr>
          <a:xfrm>
            <a:off x="6286500" y="3178969"/>
            <a:ext cx="53170" cy="517923"/>
          </a:xfrm>
          <a:custGeom>
            <a:avLst/>
            <a:gdLst/>
            <a:ahLst/>
            <a:cxnLst/>
            <a:rect l="0" t="0" r="0" b="0"/>
            <a:pathLst>
              <a:path w="53170" h="517923">
                <a:moveTo>
                  <a:pt x="35719" y="0"/>
                </a:moveTo>
                <a:lnTo>
                  <a:pt x="28030" y="23065"/>
                </a:lnTo>
                <a:lnTo>
                  <a:pt x="27341" y="33071"/>
                </a:lnTo>
                <a:lnTo>
                  <a:pt x="26953" y="52794"/>
                </a:lnTo>
                <a:lnTo>
                  <a:pt x="27854" y="66128"/>
                </a:lnTo>
                <a:lnTo>
                  <a:pt x="29483" y="73851"/>
                </a:lnTo>
                <a:lnTo>
                  <a:pt x="31562" y="81976"/>
                </a:lnTo>
                <a:lnTo>
                  <a:pt x="33939" y="94338"/>
                </a:lnTo>
                <a:lnTo>
                  <a:pt x="39227" y="126595"/>
                </a:lnTo>
                <a:lnTo>
                  <a:pt x="41034" y="141943"/>
                </a:lnTo>
                <a:lnTo>
                  <a:pt x="42239" y="156144"/>
                </a:lnTo>
                <a:lnTo>
                  <a:pt x="43042" y="169580"/>
                </a:lnTo>
                <a:lnTo>
                  <a:pt x="44570" y="182507"/>
                </a:lnTo>
                <a:lnTo>
                  <a:pt x="46580" y="195093"/>
                </a:lnTo>
                <a:lnTo>
                  <a:pt x="48913" y="207453"/>
                </a:lnTo>
                <a:lnTo>
                  <a:pt x="50468" y="219661"/>
                </a:lnTo>
                <a:lnTo>
                  <a:pt x="51505" y="231769"/>
                </a:lnTo>
                <a:lnTo>
                  <a:pt x="52196" y="243809"/>
                </a:lnTo>
                <a:lnTo>
                  <a:pt x="52964" y="267771"/>
                </a:lnTo>
                <a:lnTo>
                  <a:pt x="53169" y="279717"/>
                </a:lnTo>
                <a:lnTo>
                  <a:pt x="51321" y="299587"/>
                </a:lnTo>
                <a:lnTo>
                  <a:pt x="48104" y="324740"/>
                </a:lnTo>
                <a:lnTo>
                  <a:pt x="43976" y="353415"/>
                </a:lnTo>
                <a:lnTo>
                  <a:pt x="39239" y="378485"/>
                </a:lnTo>
                <a:lnTo>
                  <a:pt x="34097" y="401151"/>
                </a:lnTo>
                <a:lnTo>
                  <a:pt x="28685" y="422215"/>
                </a:lnTo>
                <a:lnTo>
                  <a:pt x="25077" y="438242"/>
                </a:lnTo>
                <a:lnTo>
                  <a:pt x="22671" y="450912"/>
                </a:lnTo>
                <a:lnTo>
                  <a:pt x="21067" y="461342"/>
                </a:lnTo>
                <a:lnTo>
                  <a:pt x="19005" y="470280"/>
                </a:lnTo>
                <a:lnTo>
                  <a:pt x="16639" y="478223"/>
                </a:lnTo>
                <a:lnTo>
                  <a:pt x="14069" y="485503"/>
                </a:lnTo>
                <a:lnTo>
                  <a:pt x="11364" y="492340"/>
                </a:lnTo>
                <a:lnTo>
                  <a:pt x="8568" y="498883"/>
                </a:lnTo>
                <a:lnTo>
                  <a:pt x="0" y="51792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42"/>
          <p:cNvSpPr/>
          <p:nvPr/>
        </p:nvSpPr>
        <p:spPr>
          <a:xfrm>
            <a:off x="6465513" y="3259336"/>
            <a:ext cx="44230" cy="458904"/>
          </a:xfrm>
          <a:custGeom>
            <a:avLst/>
            <a:gdLst/>
            <a:ahLst/>
            <a:cxnLst/>
            <a:rect l="0" t="0" r="0" b="0"/>
            <a:pathLst>
              <a:path w="44230" h="458904">
                <a:moveTo>
                  <a:pt x="44229" y="0"/>
                </a:moveTo>
                <a:lnTo>
                  <a:pt x="44229" y="18962"/>
                </a:lnTo>
                <a:lnTo>
                  <a:pt x="43237" y="32485"/>
                </a:lnTo>
                <a:lnTo>
                  <a:pt x="39488" y="68677"/>
                </a:lnTo>
                <a:lnTo>
                  <a:pt x="38093" y="88449"/>
                </a:lnTo>
                <a:lnTo>
                  <a:pt x="37161" y="108575"/>
                </a:lnTo>
                <a:lnTo>
                  <a:pt x="35852" y="162147"/>
                </a:lnTo>
                <a:lnTo>
                  <a:pt x="35667" y="176559"/>
                </a:lnTo>
                <a:lnTo>
                  <a:pt x="33560" y="197081"/>
                </a:lnTo>
                <a:lnTo>
                  <a:pt x="30172" y="221676"/>
                </a:lnTo>
                <a:lnTo>
                  <a:pt x="15215" y="315868"/>
                </a:lnTo>
                <a:lnTo>
                  <a:pt x="12980" y="335594"/>
                </a:lnTo>
                <a:lnTo>
                  <a:pt x="11490" y="354698"/>
                </a:lnTo>
                <a:lnTo>
                  <a:pt x="10497" y="373387"/>
                </a:lnTo>
                <a:lnTo>
                  <a:pt x="8842" y="387831"/>
                </a:lnTo>
                <a:lnTo>
                  <a:pt x="6747" y="399445"/>
                </a:lnTo>
                <a:lnTo>
                  <a:pt x="4358" y="409171"/>
                </a:lnTo>
                <a:lnTo>
                  <a:pt x="2767" y="419625"/>
                </a:lnTo>
                <a:lnTo>
                  <a:pt x="1704" y="430562"/>
                </a:lnTo>
                <a:lnTo>
                  <a:pt x="0" y="457671"/>
                </a:lnTo>
                <a:lnTo>
                  <a:pt x="852" y="458903"/>
                </a:lnTo>
                <a:lnTo>
                  <a:pt x="2413" y="458732"/>
                </a:lnTo>
                <a:lnTo>
                  <a:pt x="8510" y="44648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43"/>
          <p:cNvSpPr/>
          <p:nvPr/>
        </p:nvSpPr>
        <p:spPr>
          <a:xfrm>
            <a:off x="7009805" y="3455789"/>
            <a:ext cx="455415" cy="26790"/>
          </a:xfrm>
          <a:custGeom>
            <a:avLst/>
            <a:gdLst/>
            <a:ahLst/>
            <a:cxnLst/>
            <a:rect l="0" t="0" r="0" b="0"/>
            <a:pathLst>
              <a:path w="455415" h="26790">
                <a:moveTo>
                  <a:pt x="0" y="26789"/>
                </a:moveTo>
                <a:lnTo>
                  <a:pt x="18961" y="22049"/>
                </a:lnTo>
                <a:lnTo>
                  <a:pt x="29508" y="20652"/>
                </a:lnTo>
                <a:lnTo>
                  <a:pt x="41500" y="19721"/>
                </a:lnTo>
                <a:lnTo>
                  <a:pt x="54456" y="19101"/>
                </a:lnTo>
                <a:lnTo>
                  <a:pt x="129575" y="13487"/>
                </a:lnTo>
                <a:lnTo>
                  <a:pt x="152859" y="10976"/>
                </a:lnTo>
                <a:lnTo>
                  <a:pt x="172352" y="8310"/>
                </a:lnTo>
                <a:lnTo>
                  <a:pt x="189315" y="5540"/>
                </a:lnTo>
                <a:lnTo>
                  <a:pt x="205586" y="3693"/>
                </a:lnTo>
                <a:lnTo>
                  <a:pt x="221392" y="2462"/>
                </a:lnTo>
                <a:lnTo>
                  <a:pt x="236892" y="1641"/>
                </a:lnTo>
                <a:lnTo>
                  <a:pt x="339294" y="486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44"/>
          <p:cNvSpPr/>
          <p:nvPr/>
        </p:nvSpPr>
        <p:spPr>
          <a:xfrm>
            <a:off x="7304484" y="3330773"/>
            <a:ext cx="258745" cy="281628"/>
          </a:xfrm>
          <a:custGeom>
            <a:avLst/>
            <a:gdLst/>
            <a:ahLst/>
            <a:cxnLst/>
            <a:rect l="0" t="0" r="0" b="0"/>
            <a:pathLst>
              <a:path w="258745" h="281628">
                <a:moveTo>
                  <a:pt x="0" y="0"/>
                </a:moveTo>
                <a:lnTo>
                  <a:pt x="18962" y="4741"/>
                </a:lnTo>
                <a:lnTo>
                  <a:pt x="26532" y="7129"/>
                </a:lnTo>
                <a:lnTo>
                  <a:pt x="33563" y="9714"/>
                </a:lnTo>
                <a:lnTo>
                  <a:pt x="40234" y="12430"/>
                </a:lnTo>
                <a:lnTo>
                  <a:pt x="49644" y="17216"/>
                </a:lnTo>
                <a:lnTo>
                  <a:pt x="60877" y="23384"/>
                </a:lnTo>
                <a:lnTo>
                  <a:pt x="73327" y="30472"/>
                </a:lnTo>
                <a:lnTo>
                  <a:pt x="88572" y="38174"/>
                </a:lnTo>
                <a:lnTo>
                  <a:pt x="178303" y="80691"/>
                </a:lnTo>
                <a:lnTo>
                  <a:pt x="192291" y="88521"/>
                </a:lnTo>
                <a:lnTo>
                  <a:pt x="203600" y="95725"/>
                </a:lnTo>
                <a:lnTo>
                  <a:pt x="213124" y="102512"/>
                </a:lnTo>
                <a:lnTo>
                  <a:pt x="221457" y="108029"/>
                </a:lnTo>
                <a:lnTo>
                  <a:pt x="228998" y="112699"/>
                </a:lnTo>
                <a:lnTo>
                  <a:pt x="236009" y="116805"/>
                </a:lnTo>
                <a:lnTo>
                  <a:pt x="241676" y="120534"/>
                </a:lnTo>
                <a:lnTo>
                  <a:pt x="246445" y="124012"/>
                </a:lnTo>
                <a:lnTo>
                  <a:pt x="250618" y="127324"/>
                </a:lnTo>
                <a:lnTo>
                  <a:pt x="253399" y="130523"/>
                </a:lnTo>
                <a:lnTo>
                  <a:pt x="255253" y="133648"/>
                </a:lnTo>
                <a:lnTo>
                  <a:pt x="257313" y="139767"/>
                </a:lnTo>
                <a:lnTo>
                  <a:pt x="258229" y="145793"/>
                </a:lnTo>
                <a:lnTo>
                  <a:pt x="258636" y="154425"/>
                </a:lnTo>
                <a:lnTo>
                  <a:pt x="258744" y="159505"/>
                </a:lnTo>
                <a:lnTo>
                  <a:pt x="257824" y="163884"/>
                </a:lnTo>
                <a:lnTo>
                  <a:pt x="254156" y="171395"/>
                </a:lnTo>
                <a:lnTo>
                  <a:pt x="249219" y="178040"/>
                </a:lnTo>
                <a:lnTo>
                  <a:pt x="246513" y="181201"/>
                </a:lnTo>
                <a:lnTo>
                  <a:pt x="242726" y="184301"/>
                </a:lnTo>
                <a:lnTo>
                  <a:pt x="238215" y="187360"/>
                </a:lnTo>
                <a:lnTo>
                  <a:pt x="233225" y="190391"/>
                </a:lnTo>
                <a:lnTo>
                  <a:pt x="227913" y="193404"/>
                </a:lnTo>
                <a:lnTo>
                  <a:pt x="216719" y="199398"/>
                </a:lnTo>
                <a:lnTo>
                  <a:pt x="210956" y="203377"/>
                </a:lnTo>
                <a:lnTo>
                  <a:pt x="205130" y="208014"/>
                </a:lnTo>
                <a:lnTo>
                  <a:pt x="199261" y="213091"/>
                </a:lnTo>
                <a:lnTo>
                  <a:pt x="192372" y="217467"/>
                </a:lnTo>
                <a:lnTo>
                  <a:pt x="184802" y="221376"/>
                </a:lnTo>
                <a:lnTo>
                  <a:pt x="176780" y="224975"/>
                </a:lnTo>
                <a:lnTo>
                  <a:pt x="169447" y="227374"/>
                </a:lnTo>
                <a:lnTo>
                  <a:pt x="162574" y="228974"/>
                </a:lnTo>
                <a:lnTo>
                  <a:pt x="156008" y="230040"/>
                </a:lnTo>
                <a:lnTo>
                  <a:pt x="144685" y="233727"/>
                </a:lnTo>
                <a:lnTo>
                  <a:pt x="130191" y="239162"/>
                </a:lnTo>
                <a:lnTo>
                  <a:pt x="113583" y="245762"/>
                </a:lnTo>
                <a:lnTo>
                  <a:pt x="101519" y="250162"/>
                </a:lnTo>
                <a:lnTo>
                  <a:pt x="92484" y="253095"/>
                </a:lnTo>
                <a:lnTo>
                  <a:pt x="85469" y="255050"/>
                </a:lnTo>
                <a:lnTo>
                  <a:pt x="78807" y="257346"/>
                </a:lnTo>
                <a:lnTo>
                  <a:pt x="72383" y="259869"/>
                </a:lnTo>
                <a:lnTo>
                  <a:pt x="66114" y="262543"/>
                </a:lnTo>
                <a:lnTo>
                  <a:pt x="61935" y="265318"/>
                </a:lnTo>
                <a:lnTo>
                  <a:pt x="59149" y="268160"/>
                </a:lnTo>
                <a:lnTo>
                  <a:pt x="57293" y="271047"/>
                </a:lnTo>
                <a:lnTo>
                  <a:pt x="55063" y="272971"/>
                </a:lnTo>
                <a:lnTo>
                  <a:pt x="52583" y="274255"/>
                </a:lnTo>
                <a:lnTo>
                  <a:pt x="49939" y="275110"/>
                </a:lnTo>
                <a:lnTo>
                  <a:pt x="48175" y="276672"/>
                </a:lnTo>
                <a:lnTo>
                  <a:pt x="47000" y="278706"/>
                </a:lnTo>
                <a:lnTo>
                  <a:pt x="46216" y="281054"/>
                </a:lnTo>
                <a:lnTo>
                  <a:pt x="45694" y="281627"/>
                </a:lnTo>
                <a:lnTo>
                  <a:pt x="45346" y="281017"/>
                </a:lnTo>
                <a:lnTo>
                  <a:pt x="44650" y="276827"/>
                </a:lnTo>
                <a:lnTo>
                  <a:pt x="39908" y="272082"/>
                </a:lnTo>
                <a:lnTo>
                  <a:pt x="39504" y="270685"/>
                </a:lnTo>
                <a:lnTo>
                  <a:pt x="40227" y="269754"/>
                </a:lnTo>
                <a:lnTo>
                  <a:pt x="44649" y="25896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45"/>
          <p:cNvSpPr/>
          <p:nvPr/>
        </p:nvSpPr>
        <p:spPr>
          <a:xfrm>
            <a:off x="7777758" y="3214744"/>
            <a:ext cx="1039930" cy="589303"/>
          </a:xfrm>
          <a:custGeom>
            <a:avLst/>
            <a:gdLst/>
            <a:ahLst/>
            <a:cxnLst/>
            <a:rect l="0" t="0" r="0" b="0"/>
            <a:pathLst>
              <a:path w="1039930" h="589303">
                <a:moveTo>
                  <a:pt x="0" y="35662"/>
                </a:moveTo>
                <a:lnTo>
                  <a:pt x="18961" y="35662"/>
                </a:lnTo>
                <a:lnTo>
                  <a:pt x="25539" y="36654"/>
                </a:lnTo>
                <a:lnTo>
                  <a:pt x="42514" y="41799"/>
                </a:lnTo>
                <a:lnTo>
                  <a:pt x="70365" y="44757"/>
                </a:lnTo>
                <a:lnTo>
                  <a:pt x="99892" y="52468"/>
                </a:lnTo>
                <a:lnTo>
                  <a:pt x="125425" y="61652"/>
                </a:lnTo>
                <a:lnTo>
                  <a:pt x="150663" y="72349"/>
                </a:lnTo>
                <a:lnTo>
                  <a:pt x="175110" y="84709"/>
                </a:lnTo>
                <a:lnTo>
                  <a:pt x="199204" y="100125"/>
                </a:lnTo>
                <a:lnTo>
                  <a:pt x="223142" y="116898"/>
                </a:lnTo>
                <a:lnTo>
                  <a:pt x="246018" y="134275"/>
                </a:lnTo>
                <a:lnTo>
                  <a:pt x="266107" y="151920"/>
                </a:lnTo>
                <a:lnTo>
                  <a:pt x="282311" y="169684"/>
                </a:lnTo>
                <a:lnTo>
                  <a:pt x="296127" y="186509"/>
                </a:lnTo>
                <a:lnTo>
                  <a:pt x="308883" y="200601"/>
                </a:lnTo>
                <a:lnTo>
                  <a:pt x="318521" y="216124"/>
                </a:lnTo>
                <a:lnTo>
                  <a:pt x="325120" y="232946"/>
                </a:lnTo>
                <a:lnTo>
                  <a:pt x="328052" y="250344"/>
                </a:lnTo>
                <a:lnTo>
                  <a:pt x="326709" y="267998"/>
                </a:lnTo>
                <a:lnTo>
                  <a:pt x="322806" y="285766"/>
                </a:lnTo>
                <a:lnTo>
                  <a:pt x="317763" y="303585"/>
                </a:lnTo>
                <a:lnTo>
                  <a:pt x="309569" y="321427"/>
                </a:lnTo>
                <a:lnTo>
                  <a:pt x="299313" y="339278"/>
                </a:lnTo>
                <a:lnTo>
                  <a:pt x="288140" y="357134"/>
                </a:lnTo>
                <a:lnTo>
                  <a:pt x="280398" y="368047"/>
                </a:lnTo>
                <a:lnTo>
                  <a:pt x="261213" y="393402"/>
                </a:lnTo>
                <a:lnTo>
                  <a:pt x="251532" y="405124"/>
                </a:lnTo>
                <a:lnTo>
                  <a:pt x="242102" y="415915"/>
                </a:lnTo>
                <a:lnTo>
                  <a:pt x="232839" y="426086"/>
                </a:lnTo>
                <a:lnTo>
                  <a:pt x="222695" y="437828"/>
                </a:lnTo>
                <a:lnTo>
                  <a:pt x="191440" y="475078"/>
                </a:lnTo>
                <a:lnTo>
                  <a:pt x="175705" y="492565"/>
                </a:lnTo>
                <a:lnTo>
                  <a:pt x="164742" y="506952"/>
                </a:lnTo>
                <a:lnTo>
                  <a:pt x="155570" y="519960"/>
                </a:lnTo>
                <a:lnTo>
                  <a:pt x="144879" y="532356"/>
                </a:lnTo>
                <a:lnTo>
                  <a:pt x="132444" y="550492"/>
                </a:lnTo>
                <a:lnTo>
                  <a:pt x="119355" y="567268"/>
                </a:lnTo>
                <a:lnTo>
                  <a:pt x="102221" y="585229"/>
                </a:lnTo>
                <a:lnTo>
                  <a:pt x="100002" y="587492"/>
                </a:lnTo>
                <a:lnTo>
                  <a:pt x="101394" y="588096"/>
                </a:lnTo>
                <a:lnTo>
                  <a:pt x="130057" y="589232"/>
                </a:lnTo>
                <a:lnTo>
                  <a:pt x="361072" y="589302"/>
                </a:lnTo>
                <a:lnTo>
                  <a:pt x="382597" y="588310"/>
                </a:lnTo>
                <a:lnTo>
                  <a:pt x="401909" y="586657"/>
                </a:lnTo>
                <a:lnTo>
                  <a:pt x="419744" y="584562"/>
                </a:lnTo>
                <a:lnTo>
                  <a:pt x="443539" y="583166"/>
                </a:lnTo>
                <a:lnTo>
                  <a:pt x="501730" y="581615"/>
                </a:lnTo>
                <a:lnTo>
                  <a:pt x="527963" y="580208"/>
                </a:lnTo>
                <a:lnTo>
                  <a:pt x="551405" y="578279"/>
                </a:lnTo>
                <a:lnTo>
                  <a:pt x="572986" y="576001"/>
                </a:lnTo>
                <a:lnTo>
                  <a:pt x="592335" y="574482"/>
                </a:lnTo>
                <a:lnTo>
                  <a:pt x="610194" y="573469"/>
                </a:lnTo>
                <a:lnTo>
                  <a:pt x="627062" y="572794"/>
                </a:lnTo>
                <a:lnTo>
                  <a:pt x="644260" y="571351"/>
                </a:lnTo>
                <a:lnTo>
                  <a:pt x="661679" y="569398"/>
                </a:lnTo>
                <a:lnTo>
                  <a:pt x="679244" y="567103"/>
                </a:lnTo>
                <a:lnTo>
                  <a:pt x="700876" y="563589"/>
                </a:lnTo>
                <a:lnTo>
                  <a:pt x="751370" y="554393"/>
                </a:lnTo>
                <a:lnTo>
                  <a:pt x="773766" y="549162"/>
                </a:lnTo>
                <a:lnTo>
                  <a:pt x="793656" y="543691"/>
                </a:lnTo>
                <a:lnTo>
                  <a:pt x="827994" y="533312"/>
                </a:lnTo>
                <a:lnTo>
                  <a:pt x="856485" y="525392"/>
                </a:lnTo>
                <a:lnTo>
                  <a:pt x="882375" y="515919"/>
                </a:lnTo>
                <a:lnTo>
                  <a:pt x="906120" y="505094"/>
                </a:lnTo>
                <a:lnTo>
                  <a:pt x="936223" y="487844"/>
                </a:lnTo>
                <a:lnTo>
                  <a:pt x="954857" y="476080"/>
                </a:lnTo>
                <a:lnTo>
                  <a:pt x="964985" y="467188"/>
                </a:lnTo>
                <a:lnTo>
                  <a:pt x="975707" y="456299"/>
                </a:lnTo>
                <a:lnTo>
                  <a:pt x="996217" y="433948"/>
                </a:lnTo>
                <a:lnTo>
                  <a:pt x="1011948" y="417399"/>
                </a:lnTo>
                <a:lnTo>
                  <a:pt x="1022909" y="403430"/>
                </a:lnTo>
                <a:lnTo>
                  <a:pt x="1027220" y="396927"/>
                </a:lnTo>
                <a:lnTo>
                  <a:pt x="1032011" y="381763"/>
                </a:lnTo>
                <a:lnTo>
                  <a:pt x="1035132" y="365102"/>
                </a:lnTo>
                <a:lnTo>
                  <a:pt x="1039827" y="347775"/>
                </a:lnTo>
                <a:lnTo>
                  <a:pt x="1039929" y="330152"/>
                </a:lnTo>
                <a:lnTo>
                  <a:pt x="1036667" y="312398"/>
                </a:lnTo>
                <a:lnTo>
                  <a:pt x="1031910" y="294586"/>
                </a:lnTo>
                <a:lnTo>
                  <a:pt x="1023844" y="276747"/>
                </a:lnTo>
                <a:lnTo>
                  <a:pt x="1013643" y="258897"/>
                </a:lnTo>
                <a:lnTo>
                  <a:pt x="1002495" y="241042"/>
                </a:lnTo>
                <a:lnTo>
                  <a:pt x="988280" y="223184"/>
                </a:lnTo>
                <a:lnTo>
                  <a:pt x="980322" y="214255"/>
                </a:lnTo>
                <a:lnTo>
                  <a:pt x="960897" y="193750"/>
                </a:lnTo>
                <a:lnTo>
                  <a:pt x="950160" y="182726"/>
                </a:lnTo>
                <a:lnTo>
                  <a:pt x="927648" y="165185"/>
                </a:lnTo>
                <a:lnTo>
                  <a:pt x="904413" y="149783"/>
                </a:lnTo>
                <a:lnTo>
                  <a:pt x="880857" y="133015"/>
                </a:lnTo>
                <a:lnTo>
                  <a:pt x="854513" y="118287"/>
                </a:lnTo>
                <a:lnTo>
                  <a:pt x="792438" y="87923"/>
                </a:lnTo>
                <a:lnTo>
                  <a:pt x="775347" y="80424"/>
                </a:lnTo>
                <a:lnTo>
                  <a:pt x="757999" y="73441"/>
                </a:lnTo>
                <a:lnTo>
                  <a:pt x="722849" y="60390"/>
                </a:lnTo>
                <a:lnTo>
                  <a:pt x="687383" y="47975"/>
                </a:lnTo>
                <a:lnTo>
                  <a:pt x="669591" y="42879"/>
                </a:lnTo>
                <a:lnTo>
                  <a:pt x="651777" y="38489"/>
                </a:lnTo>
                <a:lnTo>
                  <a:pt x="633948" y="34570"/>
                </a:lnTo>
                <a:lnTo>
                  <a:pt x="595617" y="24925"/>
                </a:lnTo>
                <a:lnTo>
                  <a:pt x="575671" y="19574"/>
                </a:lnTo>
                <a:lnTo>
                  <a:pt x="556421" y="15015"/>
                </a:lnTo>
                <a:lnTo>
                  <a:pt x="537634" y="10983"/>
                </a:lnTo>
                <a:lnTo>
                  <a:pt x="519157" y="7303"/>
                </a:lnTo>
                <a:lnTo>
                  <a:pt x="500886" y="4850"/>
                </a:lnTo>
                <a:lnTo>
                  <a:pt x="482753" y="3214"/>
                </a:lnTo>
                <a:lnTo>
                  <a:pt x="464709" y="2124"/>
                </a:lnTo>
                <a:lnTo>
                  <a:pt x="428788" y="913"/>
                </a:lnTo>
                <a:lnTo>
                  <a:pt x="357219" y="135"/>
                </a:lnTo>
                <a:lnTo>
                  <a:pt x="308359" y="0"/>
                </a:lnTo>
                <a:lnTo>
                  <a:pt x="277608" y="2615"/>
                </a:lnTo>
                <a:lnTo>
                  <a:pt x="248397" y="7084"/>
                </a:lnTo>
                <a:lnTo>
                  <a:pt x="222185" y="12377"/>
                </a:lnTo>
                <a:lnTo>
                  <a:pt x="197306" y="15391"/>
                </a:lnTo>
                <a:lnTo>
                  <a:pt x="174012" y="17723"/>
                </a:lnTo>
                <a:lnTo>
                  <a:pt x="144163" y="24614"/>
                </a:lnTo>
                <a:lnTo>
                  <a:pt x="112702" y="33186"/>
                </a:lnTo>
                <a:lnTo>
                  <a:pt x="107877" y="34011"/>
                </a:lnTo>
                <a:lnTo>
                  <a:pt x="99870" y="37575"/>
                </a:lnTo>
                <a:lnTo>
                  <a:pt x="89297" y="4459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46"/>
          <p:cNvSpPr/>
          <p:nvPr/>
        </p:nvSpPr>
        <p:spPr>
          <a:xfrm>
            <a:off x="8760023" y="3429042"/>
            <a:ext cx="244966" cy="195332"/>
          </a:xfrm>
          <a:custGeom>
            <a:avLst/>
            <a:gdLst/>
            <a:ahLst/>
            <a:cxnLst/>
            <a:rect l="0" t="0" r="0" b="0"/>
            <a:pathLst>
              <a:path w="244966" h="195332">
                <a:moveTo>
                  <a:pt x="0" y="17817"/>
                </a:moveTo>
                <a:lnTo>
                  <a:pt x="9482" y="13077"/>
                </a:lnTo>
                <a:lnTo>
                  <a:pt x="15251" y="10688"/>
                </a:lnTo>
                <a:lnTo>
                  <a:pt x="22074" y="8104"/>
                </a:lnTo>
                <a:lnTo>
                  <a:pt x="29599" y="5388"/>
                </a:lnTo>
                <a:lnTo>
                  <a:pt x="36600" y="3578"/>
                </a:lnTo>
                <a:lnTo>
                  <a:pt x="43252" y="2371"/>
                </a:lnTo>
                <a:lnTo>
                  <a:pt x="49671" y="1567"/>
                </a:lnTo>
                <a:lnTo>
                  <a:pt x="55934" y="1031"/>
                </a:lnTo>
                <a:lnTo>
                  <a:pt x="62094" y="673"/>
                </a:lnTo>
                <a:lnTo>
                  <a:pt x="68185" y="435"/>
                </a:lnTo>
                <a:lnTo>
                  <a:pt x="90979" y="99"/>
                </a:lnTo>
                <a:lnTo>
                  <a:pt x="111845" y="0"/>
                </a:lnTo>
                <a:lnTo>
                  <a:pt x="118219" y="978"/>
                </a:lnTo>
                <a:lnTo>
                  <a:pt x="124453" y="2622"/>
                </a:lnTo>
                <a:lnTo>
                  <a:pt x="153459" y="12391"/>
                </a:lnTo>
                <a:lnTo>
                  <a:pt x="160844" y="15192"/>
                </a:lnTo>
                <a:lnTo>
                  <a:pt x="167753" y="18051"/>
                </a:lnTo>
                <a:lnTo>
                  <a:pt x="174343" y="20950"/>
                </a:lnTo>
                <a:lnTo>
                  <a:pt x="180721" y="24867"/>
                </a:lnTo>
                <a:lnTo>
                  <a:pt x="186957" y="29462"/>
                </a:lnTo>
                <a:lnTo>
                  <a:pt x="193099" y="34511"/>
                </a:lnTo>
                <a:lnTo>
                  <a:pt x="199178" y="38868"/>
                </a:lnTo>
                <a:lnTo>
                  <a:pt x="205216" y="42765"/>
                </a:lnTo>
                <a:lnTo>
                  <a:pt x="211225" y="46356"/>
                </a:lnTo>
                <a:lnTo>
                  <a:pt x="216223" y="50734"/>
                </a:lnTo>
                <a:lnTo>
                  <a:pt x="220547" y="55637"/>
                </a:lnTo>
                <a:lnTo>
                  <a:pt x="224422" y="60890"/>
                </a:lnTo>
                <a:lnTo>
                  <a:pt x="227997" y="66376"/>
                </a:lnTo>
                <a:lnTo>
                  <a:pt x="231373" y="72018"/>
                </a:lnTo>
                <a:lnTo>
                  <a:pt x="234616" y="77764"/>
                </a:lnTo>
                <a:lnTo>
                  <a:pt x="237770" y="84571"/>
                </a:lnTo>
                <a:lnTo>
                  <a:pt x="240865" y="92085"/>
                </a:lnTo>
                <a:lnTo>
                  <a:pt x="243921" y="100071"/>
                </a:lnTo>
                <a:lnTo>
                  <a:pt x="244965" y="107380"/>
                </a:lnTo>
                <a:lnTo>
                  <a:pt x="244670" y="114237"/>
                </a:lnTo>
                <a:lnTo>
                  <a:pt x="243481" y="120792"/>
                </a:lnTo>
                <a:lnTo>
                  <a:pt x="241696" y="128139"/>
                </a:lnTo>
                <a:lnTo>
                  <a:pt x="239514" y="136014"/>
                </a:lnTo>
                <a:lnTo>
                  <a:pt x="237067" y="144240"/>
                </a:lnTo>
                <a:lnTo>
                  <a:pt x="234443" y="151708"/>
                </a:lnTo>
                <a:lnTo>
                  <a:pt x="231701" y="158672"/>
                </a:lnTo>
                <a:lnTo>
                  <a:pt x="228882" y="165298"/>
                </a:lnTo>
                <a:lnTo>
                  <a:pt x="224026" y="171701"/>
                </a:lnTo>
                <a:lnTo>
                  <a:pt x="217812" y="177953"/>
                </a:lnTo>
                <a:lnTo>
                  <a:pt x="210692" y="184106"/>
                </a:lnTo>
                <a:lnTo>
                  <a:pt x="204955" y="188208"/>
                </a:lnTo>
                <a:lnTo>
                  <a:pt x="200136" y="190942"/>
                </a:lnTo>
                <a:lnTo>
                  <a:pt x="195933" y="192765"/>
                </a:lnTo>
                <a:lnTo>
                  <a:pt x="191145" y="193981"/>
                </a:lnTo>
                <a:lnTo>
                  <a:pt x="185969" y="194791"/>
                </a:lnTo>
                <a:lnTo>
                  <a:pt x="180534" y="195331"/>
                </a:lnTo>
                <a:lnTo>
                  <a:pt x="174927" y="194699"/>
                </a:lnTo>
                <a:lnTo>
                  <a:pt x="169205" y="193285"/>
                </a:lnTo>
                <a:lnTo>
                  <a:pt x="163404" y="191351"/>
                </a:lnTo>
                <a:lnTo>
                  <a:pt x="157554" y="190061"/>
                </a:lnTo>
                <a:lnTo>
                  <a:pt x="151669" y="189201"/>
                </a:lnTo>
                <a:lnTo>
                  <a:pt x="145761" y="188628"/>
                </a:lnTo>
                <a:lnTo>
                  <a:pt x="138845" y="187254"/>
                </a:lnTo>
                <a:lnTo>
                  <a:pt x="131259" y="185345"/>
                </a:lnTo>
                <a:lnTo>
                  <a:pt x="123225" y="183081"/>
                </a:lnTo>
                <a:lnTo>
                  <a:pt x="116876" y="179587"/>
                </a:lnTo>
                <a:lnTo>
                  <a:pt x="111652" y="175273"/>
                </a:lnTo>
                <a:lnTo>
                  <a:pt x="107177" y="170413"/>
                </a:lnTo>
                <a:lnTo>
                  <a:pt x="102210" y="166181"/>
                </a:lnTo>
                <a:lnTo>
                  <a:pt x="96913" y="162367"/>
                </a:lnTo>
                <a:lnTo>
                  <a:pt x="91398" y="158832"/>
                </a:lnTo>
                <a:lnTo>
                  <a:pt x="85736" y="152507"/>
                </a:lnTo>
                <a:lnTo>
                  <a:pt x="79978" y="144321"/>
                </a:lnTo>
                <a:lnTo>
                  <a:pt x="74155" y="134896"/>
                </a:lnTo>
                <a:lnTo>
                  <a:pt x="69280" y="126627"/>
                </a:lnTo>
                <a:lnTo>
                  <a:pt x="65038" y="119131"/>
                </a:lnTo>
                <a:lnTo>
                  <a:pt x="57680" y="105509"/>
                </a:lnTo>
                <a:lnTo>
                  <a:pt x="51102" y="92841"/>
                </a:lnTo>
                <a:lnTo>
                  <a:pt x="48951" y="87677"/>
                </a:lnTo>
                <a:lnTo>
                  <a:pt x="47517" y="83242"/>
                </a:lnTo>
                <a:lnTo>
                  <a:pt x="46561" y="79293"/>
                </a:lnTo>
                <a:lnTo>
                  <a:pt x="45923" y="73684"/>
                </a:lnTo>
                <a:lnTo>
                  <a:pt x="45498" y="66968"/>
                </a:lnTo>
                <a:lnTo>
                  <a:pt x="45216" y="59514"/>
                </a:lnTo>
                <a:lnTo>
                  <a:pt x="46019" y="52561"/>
                </a:lnTo>
                <a:lnTo>
                  <a:pt x="47547" y="45940"/>
                </a:lnTo>
                <a:lnTo>
                  <a:pt x="49557" y="39543"/>
                </a:lnTo>
                <a:lnTo>
                  <a:pt x="52882" y="33293"/>
                </a:lnTo>
                <a:lnTo>
                  <a:pt x="57083" y="27142"/>
                </a:lnTo>
                <a:lnTo>
                  <a:pt x="61868" y="21057"/>
                </a:lnTo>
                <a:lnTo>
                  <a:pt x="66050" y="17001"/>
                </a:lnTo>
                <a:lnTo>
                  <a:pt x="73342" y="12494"/>
                </a:lnTo>
                <a:lnTo>
                  <a:pt x="79892" y="10490"/>
                </a:lnTo>
                <a:lnTo>
                  <a:pt x="86109" y="9600"/>
                </a:lnTo>
                <a:lnTo>
                  <a:pt x="89157" y="9363"/>
                </a:lnTo>
                <a:lnTo>
                  <a:pt x="107157" y="888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47"/>
          <p:cNvSpPr/>
          <p:nvPr/>
        </p:nvSpPr>
        <p:spPr>
          <a:xfrm>
            <a:off x="7599164" y="732671"/>
            <a:ext cx="151806" cy="213877"/>
          </a:xfrm>
          <a:custGeom>
            <a:avLst/>
            <a:gdLst/>
            <a:ahLst/>
            <a:cxnLst/>
            <a:rect l="0" t="0" r="0" b="0"/>
            <a:pathLst>
              <a:path w="151806" h="213877">
                <a:moveTo>
                  <a:pt x="0" y="196017"/>
                </a:moveTo>
                <a:lnTo>
                  <a:pt x="0" y="163470"/>
                </a:lnTo>
                <a:lnTo>
                  <a:pt x="992" y="156460"/>
                </a:lnTo>
                <a:lnTo>
                  <a:pt x="2646" y="148809"/>
                </a:lnTo>
                <a:lnTo>
                  <a:pt x="4741" y="140733"/>
                </a:lnTo>
                <a:lnTo>
                  <a:pt x="8121" y="129395"/>
                </a:lnTo>
                <a:lnTo>
                  <a:pt x="17169" y="100922"/>
                </a:lnTo>
                <a:lnTo>
                  <a:pt x="21368" y="89957"/>
                </a:lnTo>
                <a:lnTo>
                  <a:pt x="25160" y="81654"/>
                </a:lnTo>
                <a:lnTo>
                  <a:pt x="28679" y="75126"/>
                </a:lnTo>
                <a:lnTo>
                  <a:pt x="31025" y="68790"/>
                </a:lnTo>
                <a:lnTo>
                  <a:pt x="32590" y="62582"/>
                </a:lnTo>
                <a:lnTo>
                  <a:pt x="33633" y="56458"/>
                </a:lnTo>
                <a:lnTo>
                  <a:pt x="36313" y="49400"/>
                </a:lnTo>
                <a:lnTo>
                  <a:pt x="40084" y="41717"/>
                </a:lnTo>
                <a:lnTo>
                  <a:pt x="44582" y="33619"/>
                </a:lnTo>
                <a:lnTo>
                  <a:pt x="47581" y="27228"/>
                </a:lnTo>
                <a:lnTo>
                  <a:pt x="49580" y="21975"/>
                </a:lnTo>
                <a:lnTo>
                  <a:pt x="50912" y="17481"/>
                </a:lnTo>
                <a:lnTo>
                  <a:pt x="52794" y="14485"/>
                </a:lnTo>
                <a:lnTo>
                  <a:pt x="55039" y="12488"/>
                </a:lnTo>
                <a:lnTo>
                  <a:pt x="57529" y="11156"/>
                </a:lnTo>
                <a:lnTo>
                  <a:pt x="59189" y="9276"/>
                </a:lnTo>
                <a:lnTo>
                  <a:pt x="60296" y="7031"/>
                </a:lnTo>
                <a:lnTo>
                  <a:pt x="61033" y="4542"/>
                </a:lnTo>
                <a:lnTo>
                  <a:pt x="62516" y="2882"/>
                </a:lnTo>
                <a:lnTo>
                  <a:pt x="64498" y="1776"/>
                </a:lnTo>
                <a:lnTo>
                  <a:pt x="66811" y="1038"/>
                </a:lnTo>
                <a:lnTo>
                  <a:pt x="69345" y="547"/>
                </a:lnTo>
                <a:lnTo>
                  <a:pt x="72027" y="219"/>
                </a:lnTo>
                <a:lnTo>
                  <a:pt x="74807" y="0"/>
                </a:lnTo>
                <a:lnTo>
                  <a:pt x="76660" y="847"/>
                </a:lnTo>
                <a:lnTo>
                  <a:pt x="77896" y="2403"/>
                </a:lnTo>
                <a:lnTo>
                  <a:pt x="78719" y="4433"/>
                </a:lnTo>
                <a:lnTo>
                  <a:pt x="79636" y="9335"/>
                </a:lnTo>
                <a:lnTo>
                  <a:pt x="79880" y="12031"/>
                </a:lnTo>
                <a:lnTo>
                  <a:pt x="81035" y="14820"/>
                </a:lnTo>
                <a:lnTo>
                  <a:pt x="84963" y="20566"/>
                </a:lnTo>
                <a:lnTo>
                  <a:pt x="86408" y="24479"/>
                </a:lnTo>
                <a:lnTo>
                  <a:pt x="87371" y="29072"/>
                </a:lnTo>
                <a:lnTo>
                  <a:pt x="88013" y="34119"/>
                </a:lnTo>
                <a:lnTo>
                  <a:pt x="89433" y="38475"/>
                </a:lnTo>
                <a:lnTo>
                  <a:pt x="91372" y="42372"/>
                </a:lnTo>
                <a:lnTo>
                  <a:pt x="93656" y="45962"/>
                </a:lnTo>
                <a:lnTo>
                  <a:pt x="95180" y="50339"/>
                </a:lnTo>
                <a:lnTo>
                  <a:pt x="96195" y="55242"/>
                </a:lnTo>
                <a:lnTo>
                  <a:pt x="96872" y="60495"/>
                </a:lnTo>
                <a:lnTo>
                  <a:pt x="98317" y="64989"/>
                </a:lnTo>
                <a:lnTo>
                  <a:pt x="100271" y="68977"/>
                </a:lnTo>
                <a:lnTo>
                  <a:pt x="102566" y="72629"/>
                </a:lnTo>
                <a:lnTo>
                  <a:pt x="105088" y="77047"/>
                </a:lnTo>
                <a:lnTo>
                  <a:pt x="110537" y="87248"/>
                </a:lnTo>
                <a:lnTo>
                  <a:pt x="114371" y="97707"/>
                </a:lnTo>
                <a:lnTo>
                  <a:pt x="118911" y="111625"/>
                </a:lnTo>
                <a:lnTo>
                  <a:pt x="123923" y="127850"/>
                </a:lnTo>
                <a:lnTo>
                  <a:pt x="129248" y="143626"/>
                </a:lnTo>
                <a:lnTo>
                  <a:pt x="134782" y="159105"/>
                </a:lnTo>
                <a:lnTo>
                  <a:pt x="151805" y="21387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48"/>
          <p:cNvSpPr/>
          <p:nvPr/>
        </p:nvSpPr>
        <p:spPr>
          <a:xfrm>
            <a:off x="7608094" y="821531"/>
            <a:ext cx="205384" cy="53579"/>
          </a:xfrm>
          <a:custGeom>
            <a:avLst/>
            <a:gdLst/>
            <a:ahLst/>
            <a:cxnLst/>
            <a:rect l="0" t="0" r="0" b="0"/>
            <a:pathLst>
              <a:path w="205384" h="53579">
                <a:moveTo>
                  <a:pt x="0" y="53578"/>
                </a:moveTo>
                <a:lnTo>
                  <a:pt x="9481" y="48838"/>
                </a:lnTo>
                <a:lnTo>
                  <a:pt x="13266" y="46449"/>
                </a:lnTo>
                <a:lnTo>
                  <a:pt x="16781" y="43865"/>
                </a:lnTo>
                <a:lnTo>
                  <a:pt x="20117" y="41149"/>
                </a:lnTo>
                <a:lnTo>
                  <a:pt x="25318" y="38347"/>
                </a:lnTo>
                <a:lnTo>
                  <a:pt x="31761" y="35487"/>
                </a:lnTo>
                <a:lnTo>
                  <a:pt x="39033" y="32588"/>
                </a:lnTo>
                <a:lnTo>
                  <a:pt x="50827" y="28670"/>
                </a:lnTo>
                <a:lnTo>
                  <a:pt x="82451" y="19026"/>
                </a:lnTo>
                <a:lnTo>
                  <a:pt x="100608" y="15661"/>
                </a:lnTo>
                <a:lnTo>
                  <a:pt x="119658" y="13417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49"/>
          <p:cNvSpPr/>
          <p:nvPr/>
        </p:nvSpPr>
        <p:spPr>
          <a:xfrm>
            <a:off x="7886188" y="616148"/>
            <a:ext cx="221641" cy="241033"/>
          </a:xfrm>
          <a:custGeom>
            <a:avLst/>
            <a:gdLst/>
            <a:ahLst/>
            <a:cxnLst/>
            <a:rect l="0" t="0" r="0" b="0"/>
            <a:pathLst>
              <a:path w="221641" h="241033">
                <a:moveTo>
                  <a:pt x="16585" y="35719"/>
                </a:moveTo>
                <a:lnTo>
                  <a:pt x="16585" y="73006"/>
                </a:lnTo>
                <a:lnTo>
                  <a:pt x="15593" y="81413"/>
                </a:lnTo>
                <a:lnTo>
                  <a:pt x="13940" y="89994"/>
                </a:lnTo>
                <a:lnTo>
                  <a:pt x="11845" y="98692"/>
                </a:lnTo>
                <a:lnTo>
                  <a:pt x="10449" y="106474"/>
                </a:lnTo>
                <a:lnTo>
                  <a:pt x="9518" y="113647"/>
                </a:lnTo>
                <a:lnTo>
                  <a:pt x="8897" y="120413"/>
                </a:lnTo>
                <a:lnTo>
                  <a:pt x="8483" y="128893"/>
                </a:lnTo>
                <a:lnTo>
                  <a:pt x="8024" y="148898"/>
                </a:lnTo>
                <a:lnTo>
                  <a:pt x="6909" y="157804"/>
                </a:lnTo>
                <a:lnTo>
                  <a:pt x="5173" y="165727"/>
                </a:lnTo>
                <a:lnTo>
                  <a:pt x="3024" y="172992"/>
                </a:lnTo>
                <a:lnTo>
                  <a:pt x="1592" y="179821"/>
                </a:lnTo>
                <a:lnTo>
                  <a:pt x="636" y="186357"/>
                </a:lnTo>
                <a:lnTo>
                  <a:pt x="0" y="192699"/>
                </a:lnTo>
                <a:lnTo>
                  <a:pt x="568" y="199904"/>
                </a:lnTo>
                <a:lnTo>
                  <a:pt x="1938" y="207683"/>
                </a:lnTo>
                <a:lnTo>
                  <a:pt x="3844" y="215846"/>
                </a:lnTo>
                <a:lnTo>
                  <a:pt x="5115" y="222280"/>
                </a:lnTo>
                <a:lnTo>
                  <a:pt x="5962" y="227562"/>
                </a:lnTo>
                <a:lnTo>
                  <a:pt x="6526" y="232076"/>
                </a:lnTo>
                <a:lnTo>
                  <a:pt x="7895" y="235084"/>
                </a:lnTo>
                <a:lnTo>
                  <a:pt x="9799" y="237090"/>
                </a:lnTo>
                <a:lnTo>
                  <a:pt x="12062" y="238427"/>
                </a:lnTo>
                <a:lnTo>
                  <a:pt x="17220" y="239913"/>
                </a:lnTo>
                <a:lnTo>
                  <a:pt x="22821" y="240574"/>
                </a:lnTo>
                <a:lnTo>
                  <a:pt x="28617" y="240867"/>
                </a:lnTo>
                <a:lnTo>
                  <a:pt x="42199" y="241032"/>
                </a:lnTo>
                <a:lnTo>
                  <a:pt x="47552" y="240063"/>
                </a:lnTo>
                <a:lnTo>
                  <a:pt x="53105" y="238425"/>
                </a:lnTo>
                <a:lnTo>
                  <a:pt x="65558" y="233959"/>
                </a:lnTo>
                <a:lnTo>
                  <a:pt x="81015" y="228667"/>
                </a:lnTo>
                <a:lnTo>
                  <a:pt x="88312" y="225867"/>
                </a:lnTo>
                <a:lnTo>
                  <a:pt x="95161" y="223008"/>
                </a:lnTo>
                <a:lnTo>
                  <a:pt x="101712" y="220109"/>
                </a:lnTo>
                <a:lnTo>
                  <a:pt x="139373" y="201809"/>
                </a:lnTo>
                <a:lnTo>
                  <a:pt x="150038" y="197047"/>
                </a:lnTo>
                <a:lnTo>
                  <a:pt x="158140" y="193873"/>
                </a:lnTo>
                <a:lnTo>
                  <a:pt x="164533" y="191757"/>
                </a:lnTo>
                <a:lnTo>
                  <a:pt x="168795" y="189353"/>
                </a:lnTo>
                <a:lnTo>
                  <a:pt x="171637" y="186759"/>
                </a:lnTo>
                <a:lnTo>
                  <a:pt x="176197" y="180207"/>
                </a:lnTo>
                <a:lnTo>
                  <a:pt x="176821" y="176665"/>
                </a:lnTo>
                <a:lnTo>
                  <a:pt x="176986" y="174332"/>
                </a:lnTo>
                <a:lnTo>
                  <a:pt x="176106" y="172776"/>
                </a:lnTo>
                <a:lnTo>
                  <a:pt x="174526" y="171739"/>
                </a:lnTo>
                <a:lnTo>
                  <a:pt x="172481" y="171047"/>
                </a:lnTo>
                <a:lnTo>
                  <a:pt x="167562" y="167633"/>
                </a:lnTo>
                <a:lnTo>
                  <a:pt x="164862" y="165334"/>
                </a:lnTo>
                <a:lnTo>
                  <a:pt x="161077" y="163801"/>
                </a:lnTo>
                <a:lnTo>
                  <a:pt x="156570" y="162779"/>
                </a:lnTo>
                <a:lnTo>
                  <a:pt x="151580" y="162098"/>
                </a:lnTo>
                <a:lnTo>
                  <a:pt x="145278" y="161643"/>
                </a:lnTo>
                <a:lnTo>
                  <a:pt x="138099" y="161340"/>
                </a:lnTo>
                <a:lnTo>
                  <a:pt x="114672" y="160854"/>
                </a:lnTo>
                <a:lnTo>
                  <a:pt x="110750" y="159822"/>
                </a:lnTo>
                <a:lnTo>
                  <a:pt x="107143" y="158142"/>
                </a:lnTo>
                <a:lnTo>
                  <a:pt x="103746" y="156030"/>
                </a:lnTo>
                <a:lnTo>
                  <a:pt x="101482" y="153629"/>
                </a:lnTo>
                <a:lnTo>
                  <a:pt x="99973" y="151037"/>
                </a:lnTo>
                <a:lnTo>
                  <a:pt x="98966" y="148316"/>
                </a:lnTo>
                <a:lnTo>
                  <a:pt x="99287" y="145511"/>
                </a:lnTo>
                <a:lnTo>
                  <a:pt x="100493" y="142648"/>
                </a:lnTo>
                <a:lnTo>
                  <a:pt x="104479" y="136821"/>
                </a:lnTo>
                <a:lnTo>
                  <a:pt x="109558" y="130924"/>
                </a:lnTo>
                <a:lnTo>
                  <a:pt x="113293" y="127963"/>
                </a:lnTo>
                <a:lnTo>
                  <a:pt x="117768" y="124996"/>
                </a:lnTo>
                <a:lnTo>
                  <a:pt x="122736" y="122026"/>
                </a:lnTo>
                <a:lnTo>
                  <a:pt x="128033" y="119054"/>
                </a:lnTo>
                <a:lnTo>
                  <a:pt x="139209" y="113106"/>
                </a:lnTo>
                <a:lnTo>
                  <a:pt x="146952" y="108146"/>
                </a:lnTo>
                <a:lnTo>
                  <a:pt x="156082" y="101863"/>
                </a:lnTo>
                <a:lnTo>
                  <a:pt x="166138" y="94698"/>
                </a:lnTo>
                <a:lnTo>
                  <a:pt x="174826" y="88929"/>
                </a:lnTo>
                <a:lnTo>
                  <a:pt x="182602" y="84091"/>
                </a:lnTo>
                <a:lnTo>
                  <a:pt x="189772" y="79873"/>
                </a:lnTo>
                <a:lnTo>
                  <a:pt x="196535" y="76069"/>
                </a:lnTo>
                <a:lnTo>
                  <a:pt x="209342" y="69197"/>
                </a:lnTo>
                <a:lnTo>
                  <a:pt x="213551" y="65975"/>
                </a:lnTo>
                <a:lnTo>
                  <a:pt x="216357" y="62835"/>
                </a:lnTo>
                <a:lnTo>
                  <a:pt x="218227" y="59750"/>
                </a:lnTo>
                <a:lnTo>
                  <a:pt x="220306" y="53675"/>
                </a:lnTo>
                <a:lnTo>
                  <a:pt x="221640" y="46432"/>
                </a:lnTo>
                <a:lnTo>
                  <a:pt x="220757" y="44845"/>
                </a:lnTo>
                <a:lnTo>
                  <a:pt x="217131" y="40437"/>
                </a:lnTo>
                <a:lnTo>
                  <a:pt x="213783" y="37872"/>
                </a:lnTo>
                <a:lnTo>
                  <a:pt x="209566" y="35170"/>
                </a:lnTo>
                <a:lnTo>
                  <a:pt x="204770" y="32377"/>
                </a:lnTo>
                <a:lnTo>
                  <a:pt x="199589" y="30514"/>
                </a:lnTo>
                <a:lnTo>
                  <a:pt x="194150" y="29273"/>
                </a:lnTo>
                <a:lnTo>
                  <a:pt x="188540" y="28445"/>
                </a:lnTo>
                <a:lnTo>
                  <a:pt x="182816" y="26901"/>
                </a:lnTo>
                <a:lnTo>
                  <a:pt x="177015" y="24879"/>
                </a:lnTo>
                <a:lnTo>
                  <a:pt x="171164" y="22540"/>
                </a:lnTo>
                <a:lnTo>
                  <a:pt x="162301" y="20980"/>
                </a:lnTo>
                <a:lnTo>
                  <a:pt x="151433" y="19940"/>
                </a:lnTo>
                <a:lnTo>
                  <a:pt x="139226" y="19246"/>
                </a:lnTo>
                <a:lnTo>
                  <a:pt x="123150" y="17792"/>
                </a:lnTo>
                <a:lnTo>
                  <a:pt x="84122" y="13530"/>
                </a:lnTo>
                <a:lnTo>
                  <a:pt x="70540" y="11005"/>
                </a:lnTo>
                <a:lnTo>
                  <a:pt x="61484" y="8329"/>
                </a:lnTo>
                <a:lnTo>
                  <a:pt x="55448" y="5553"/>
                </a:lnTo>
                <a:lnTo>
                  <a:pt x="52416" y="3702"/>
                </a:lnTo>
                <a:lnTo>
                  <a:pt x="51386" y="2468"/>
                </a:lnTo>
                <a:lnTo>
                  <a:pt x="51692" y="1646"/>
                </a:lnTo>
                <a:lnTo>
                  <a:pt x="52889" y="1097"/>
                </a:lnTo>
                <a:lnTo>
                  <a:pt x="59292" y="217"/>
                </a:lnTo>
                <a:lnTo>
                  <a:pt x="6123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50"/>
          <p:cNvSpPr/>
          <p:nvPr/>
        </p:nvSpPr>
        <p:spPr>
          <a:xfrm>
            <a:off x="8216672" y="589359"/>
            <a:ext cx="25431" cy="241103"/>
          </a:xfrm>
          <a:custGeom>
            <a:avLst/>
            <a:gdLst/>
            <a:ahLst/>
            <a:cxnLst/>
            <a:rect l="0" t="0" r="0" b="0"/>
            <a:pathLst>
              <a:path w="25431" h="241103">
                <a:moveTo>
                  <a:pt x="25430" y="0"/>
                </a:moveTo>
                <a:lnTo>
                  <a:pt x="25430" y="46768"/>
                </a:lnTo>
                <a:lnTo>
                  <a:pt x="24437" y="57968"/>
                </a:lnTo>
                <a:lnTo>
                  <a:pt x="22783" y="68411"/>
                </a:lnTo>
                <a:lnTo>
                  <a:pt x="20689" y="78350"/>
                </a:lnTo>
                <a:lnTo>
                  <a:pt x="19293" y="87952"/>
                </a:lnTo>
                <a:lnTo>
                  <a:pt x="18361" y="97330"/>
                </a:lnTo>
                <a:lnTo>
                  <a:pt x="17741" y="106559"/>
                </a:lnTo>
                <a:lnTo>
                  <a:pt x="16336" y="116680"/>
                </a:lnTo>
                <a:lnTo>
                  <a:pt x="14406" y="127396"/>
                </a:lnTo>
                <a:lnTo>
                  <a:pt x="12127" y="138509"/>
                </a:lnTo>
                <a:lnTo>
                  <a:pt x="10608" y="146910"/>
                </a:lnTo>
                <a:lnTo>
                  <a:pt x="9596" y="153502"/>
                </a:lnTo>
                <a:lnTo>
                  <a:pt x="8920" y="158890"/>
                </a:lnTo>
                <a:lnTo>
                  <a:pt x="5525" y="178105"/>
                </a:lnTo>
                <a:lnTo>
                  <a:pt x="3230" y="190174"/>
                </a:lnTo>
                <a:lnTo>
                  <a:pt x="1700" y="200205"/>
                </a:lnTo>
                <a:lnTo>
                  <a:pt x="680" y="208876"/>
                </a:lnTo>
                <a:lnTo>
                  <a:pt x="0" y="216642"/>
                </a:lnTo>
                <a:lnTo>
                  <a:pt x="539" y="222811"/>
                </a:lnTo>
                <a:lnTo>
                  <a:pt x="1891" y="227916"/>
                </a:lnTo>
                <a:lnTo>
                  <a:pt x="7570" y="24110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51"/>
          <p:cNvSpPr/>
          <p:nvPr/>
        </p:nvSpPr>
        <p:spPr>
          <a:xfrm>
            <a:off x="8152805" y="669727"/>
            <a:ext cx="258962" cy="17860"/>
          </a:xfrm>
          <a:custGeom>
            <a:avLst/>
            <a:gdLst/>
            <a:ahLst/>
            <a:cxnLst/>
            <a:rect l="0" t="0" r="0" b="0"/>
            <a:pathLst>
              <a:path w="258962" h="17860">
                <a:moveTo>
                  <a:pt x="0" y="17859"/>
                </a:moveTo>
                <a:lnTo>
                  <a:pt x="18961" y="17859"/>
                </a:lnTo>
                <a:lnTo>
                  <a:pt x="28517" y="16867"/>
                </a:lnTo>
                <a:lnTo>
                  <a:pt x="38855" y="15213"/>
                </a:lnTo>
                <a:lnTo>
                  <a:pt x="49716" y="13119"/>
                </a:lnTo>
                <a:lnTo>
                  <a:pt x="60925" y="11722"/>
                </a:lnTo>
                <a:lnTo>
                  <a:pt x="72367" y="10791"/>
                </a:lnTo>
                <a:lnTo>
                  <a:pt x="83963" y="10171"/>
                </a:lnTo>
                <a:lnTo>
                  <a:pt x="104785" y="9481"/>
                </a:lnTo>
                <a:lnTo>
                  <a:pt x="142406" y="9038"/>
                </a:lnTo>
                <a:lnTo>
                  <a:pt x="155461" y="9994"/>
                </a:lnTo>
                <a:lnTo>
                  <a:pt x="171109" y="11624"/>
                </a:lnTo>
                <a:lnTo>
                  <a:pt x="188487" y="13702"/>
                </a:lnTo>
                <a:lnTo>
                  <a:pt x="202056" y="15088"/>
                </a:lnTo>
                <a:lnTo>
                  <a:pt x="213087" y="16011"/>
                </a:lnTo>
                <a:lnTo>
                  <a:pt x="222425" y="16627"/>
                </a:lnTo>
                <a:lnTo>
                  <a:pt x="238093" y="17312"/>
                </a:lnTo>
                <a:lnTo>
                  <a:pt x="258853" y="17856"/>
                </a:lnTo>
                <a:lnTo>
                  <a:pt x="258889" y="16865"/>
                </a:lnTo>
                <a:lnTo>
                  <a:pt x="258960" y="9093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52"/>
          <p:cNvSpPr/>
          <p:nvPr/>
        </p:nvSpPr>
        <p:spPr>
          <a:xfrm>
            <a:off x="8510079" y="517922"/>
            <a:ext cx="151718" cy="214236"/>
          </a:xfrm>
          <a:custGeom>
            <a:avLst/>
            <a:gdLst/>
            <a:ahLst/>
            <a:cxnLst/>
            <a:rect l="0" t="0" r="0" b="0"/>
            <a:pathLst>
              <a:path w="151718" h="214236">
                <a:moveTo>
                  <a:pt x="62421" y="0"/>
                </a:moveTo>
                <a:lnTo>
                  <a:pt x="57680" y="14221"/>
                </a:lnTo>
                <a:lnTo>
                  <a:pt x="56284" y="20395"/>
                </a:lnTo>
                <a:lnTo>
                  <a:pt x="55352" y="26495"/>
                </a:lnTo>
                <a:lnTo>
                  <a:pt x="54732" y="32546"/>
                </a:lnTo>
                <a:lnTo>
                  <a:pt x="53327" y="40549"/>
                </a:lnTo>
                <a:lnTo>
                  <a:pt x="51398" y="49853"/>
                </a:lnTo>
                <a:lnTo>
                  <a:pt x="49119" y="60024"/>
                </a:lnTo>
                <a:lnTo>
                  <a:pt x="46607" y="68790"/>
                </a:lnTo>
                <a:lnTo>
                  <a:pt x="43941" y="76617"/>
                </a:lnTo>
                <a:lnTo>
                  <a:pt x="27792" y="117660"/>
                </a:lnTo>
                <a:lnTo>
                  <a:pt x="22468" y="130034"/>
                </a:lnTo>
                <a:lnTo>
                  <a:pt x="11261" y="154366"/>
                </a:lnTo>
                <a:lnTo>
                  <a:pt x="7478" y="165418"/>
                </a:lnTo>
                <a:lnTo>
                  <a:pt x="4956" y="175763"/>
                </a:lnTo>
                <a:lnTo>
                  <a:pt x="3276" y="185636"/>
                </a:lnTo>
                <a:lnTo>
                  <a:pt x="2154" y="193211"/>
                </a:lnTo>
                <a:lnTo>
                  <a:pt x="1407" y="199252"/>
                </a:lnTo>
                <a:lnTo>
                  <a:pt x="0" y="213431"/>
                </a:lnTo>
                <a:lnTo>
                  <a:pt x="1956" y="213725"/>
                </a:lnTo>
                <a:lnTo>
                  <a:pt x="5244" y="213921"/>
                </a:lnTo>
                <a:lnTo>
                  <a:pt x="13197" y="214138"/>
                </a:lnTo>
                <a:lnTo>
                  <a:pt x="20038" y="214235"/>
                </a:lnTo>
                <a:lnTo>
                  <a:pt x="25236" y="213269"/>
                </a:lnTo>
                <a:lnTo>
                  <a:pt x="31678" y="211632"/>
                </a:lnTo>
                <a:lnTo>
                  <a:pt x="38949" y="209549"/>
                </a:lnTo>
                <a:lnTo>
                  <a:pt x="45781" y="207168"/>
                </a:lnTo>
                <a:lnTo>
                  <a:pt x="52320" y="204589"/>
                </a:lnTo>
                <a:lnTo>
                  <a:pt x="58664" y="201877"/>
                </a:lnTo>
                <a:lnTo>
                  <a:pt x="71004" y="196218"/>
                </a:lnTo>
                <a:lnTo>
                  <a:pt x="77072" y="193320"/>
                </a:lnTo>
                <a:lnTo>
                  <a:pt x="84095" y="190395"/>
                </a:lnTo>
                <a:lnTo>
                  <a:pt x="91753" y="187454"/>
                </a:lnTo>
                <a:lnTo>
                  <a:pt x="99835" y="184500"/>
                </a:lnTo>
                <a:lnTo>
                  <a:pt x="107208" y="181539"/>
                </a:lnTo>
                <a:lnTo>
                  <a:pt x="114107" y="178573"/>
                </a:lnTo>
                <a:lnTo>
                  <a:pt x="120690" y="175603"/>
                </a:lnTo>
                <a:lnTo>
                  <a:pt x="125080" y="172631"/>
                </a:lnTo>
                <a:lnTo>
                  <a:pt x="128006" y="169658"/>
                </a:lnTo>
                <a:lnTo>
                  <a:pt x="132249" y="163708"/>
                </a:lnTo>
                <a:lnTo>
                  <a:pt x="134770" y="160732"/>
                </a:lnTo>
                <a:lnTo>
                  <a:pt x="137443" y="157757"/>
                </a:lnTo>
                <a:lnTo>
                  <a:pt x="140217" y="153788"/>
                </a:lnTo>
                <a:lnTo>
                  <a:pt x="143059" y="149158"/>
                </a:lnTo>
                <a:lnTo>
                  <a:pt x="145945" y="144087"/>
                </a:lnTo>
                <a:lnTo>
                  <a:pt x="146877" y="139714"/>
                </a:lnTo>
                <a:lnTo>
                  <a:pt x="146506" y="135807"/>
                </a:lnTo>
                <a:lnTo>
                  <a:pt x="143523" y="127147"/>
                </a:lnTo>
                <a:lnTo>
                  <a:pt x="143006" y="120907"/>
                </a:lnTo>
                <a:lnTo>
                  <a:pt x="142853" y="117514"/>
                </a:lnTo>
                <a:lnTo>
                  <a:pt x="143825" y="117038"/>
                </a:lnTo>
                <a:lnTo>
                  <a:pt x="147548" y="116509"/>
                </a:lnTo>
                <a:lnTo>
                  <a:pt x="151609" y="116097"/>
                </a:lnTo>
                <a:lnTo>
                  <a:pt x="151697" y="122225"/>
                </a:lnTo>
                <a:lnTo>
                  <a:pt x="151717" y="125006"/>
                </a:lnTo>
                <a:lnTo>
                  <a:pt x="142788" y="1250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53"/>
          <p:cNvSpPr/>
          <p:nvPr/>
        </p:nvSpPr>
        <p:spPr>
          <a:xfrm>
            <a:off x="8529093" y="509193"/>
            <a:ext cx="182466" cy="330199"/>
          </a:xfrm>
          <a:custGeom>
            <a:avLst/>
            <a:gdLst/>
            <a:ahLst/>
            <a:cxnLst/>
            <a:rect l="0" t="0" r="0" b="0"/>
            <a:pathLst>
              <a:path w="182466" h="330199">
                <a:moveTo>
                  <a:pt x="7688" y="330198"/>
                </a:moveTo>
                <a:lnTo>
                  <a:pt x="2947" y="320717"/>
                </a:lnTo>
                <a:lnTo>
                  <a:pt x="620" y="313416"/>
                </a:lnTo>
                <a:lnTo>
                  <a:pt x="0" y="310080"/>
                </a:lnTo>
                <a:lnTo>
                  <a:pt x="579" y="301903"/>
                </a:lnTo>
                <a:lnTo>
                  <a:pt x="1956" y="290499"/>
                </a:lnTo>
                <a:lnTo>
                  <a:pt x="3867" y="276943"/>
                </a:lnTo>
                <a:lnTo>
                  <a:pt x="5141" y="265921"/>
                </a:lnTo>
                <a:lnTo>
                  <a:pt x="5990" y="256589"/>
                </a:lnTo>
                <a:lnTo>
                  <a:pt x="6556" y="248383"/>
                </a:lnTo>
                <a:lnTo>
                  <a:pt x="7926" y="237951"/>
                </a:lnTo>
                <a:lnTo>
                  <a:pt x="9831" y="226036"/>
                </a:lnTo>
                <a:lnTo>
                  <a:pt x="12093" y="213132"/>
                </a:lnTo>
                <a:lnTo>
                  <a:pt x="14594" y="201552"/>
                </a:lnTo>
                <a:lnTo>
                  <a:pt x="17253" y="190856"/>
                </a:lnTo>
                <a:lnTo>
                  <a:pt x="20018" y="180748"/>
                </a:lnTo>
                <a:lnTo>
                  <a:pt x="23845" y="171034"/>
                </a:lnTo>
                <a:lnTo>
                  <a:pt x="28382" y="161580"/>
                </a:lnTo>
                <a:lnTo>
                  <a:pt x="33390" y="152302"/>
                </a:lnTo>
                <a:lnTo>
                  <a:pt x="38713" y="143139"/>
                </a:lnTo>
                <a:lnTo>
                  <a:pt x="49920" y="125022"/>
                </a:lnTo>
                <a:lnTo>
                  <a:pt x="54694" y="116023"/>
                </a:lnTo>
                <a:lnTo>
                  <a:pt x="58870" y="107047"/>
                </a:lnTo>
                <a:lnTo>
                  <a:pt x="62645" y="98087"/>
                </a:lnTo>
                <a:lnTo>
                  <a:pt x="67147" y="90129"/>
                </a:lnTo>
                <a:lnTo>
                  <a:pt x="72132" y="82840"/>
                </a:lnTo>
                <a:lnTo>
                  <a:pt x="77440" y="75995"/>
                </a:lnTo>
                <a:lnTo>
                  <a:pt x="82963" y="69448"/>
                </a:lnTo>
                <a:lnTo>
                  <a:pt x="88629" y="63099"/>
                </a:lnTo>
                <a:lnTo>
                  <a:pt x="100217" y="50753"/>
                </a:lnTo>
                <a:lnTo>
                  <a:pt x="111981" y="38651"/>
                </a:lnTo>
                <a:lnTo>
                  <a:pt x="116905" y="32646"/>
                </a:lnTo>
                <a:lnTo>
                  <a:pt x="121178" y="26658"/>
                </a:lnTo>
                <a:lnTo>
                  <a:pt x="125020" y="20681"/>
                </a:lnTo>
                <a:lnTo>
                  <a:pt x="129565" y="15705"/>
                </a:lnTo>
                <a:lnTo>
                  <a:pt x="134581" y="11395"/>
                </a:lnTo>
                <a:lnTo>
                  <a:pt x="139908" y="7530"/>
                </a:lnTo>
                <a:lnTo>
                  <a:pt x="144453" y="4953"/>
                </a:lnTo>
                <a:lnTo>
                  <a:pt x="148473" y="3235"/>
                </a:lnTo>
                <a:lnTo>
                  <a:pt x="152147" y="2090"/>
                </a:lnTo>
                <a:lnTo>
                  <a:pt x="155587" y="1326"/>
                </a:lnTo>
                <a:lnTo>
                  <a:pt x="158874" y="817"/>
                </a:lnTo>
                <a:lnTo>
                  <a:pt x="162057" y="478"/>
                </a:lnTo>
                <a:lnTo>
                  <a:pt x="165171" y="252"/>
                </a:lnTo>
                <a:lnTo>
                  <a:pt x="168240" y="101"/>
                </a:lnTo>
                <a:lnTo>
                  <a:pt x="171277" y="0"/>
                </a:lnTo>
                <a:lnTo>
                  <a:pt x="173302" y="925"/>
                </a:lnTo>
                <a:lnTo>
                  <a:pt x="174652" y="2534"/>
                </a:lnTo>
                <a:lnTo>
                  <a:pt x="175552" y="4599"/>
                </a:lnTo>
                <a:lnTo>
                  <a:pt x="176552" y="9539"/>
                </a:lnTo>
                <a:lnTo>
                  <a:pt x="176997" y="17027"/>
                </a:lnTo>
                <a:lnTo>
                  <a:pt x="177194" y="30276"/>
                </a:lnTo>
                <a:lnTo>
                  <a:pt x="178239" y="36984"/>
                </a:lnTo>
                <a:lnTo>
                  <a:pt x="179927" y="43441"/>
                </a:lnTo>
                <a:lnTo>
                  <a:pt x="182046" y="49730"/>
                </a:lnTo>
                <a:lnTo>
                  <a:pt x="182465" y="55906"/>
                </a:lnTo>
                <a:lnTo>
                  <a:pt x="181754" y="62009"/>
                </a:lnTo>
                <a:lnTo>
                  <a:pt x="180286" y="68061"/>
                </a:lnTo>
                <a:lnTo>
                  <a:pt x="179309" y="75073"/>
                </a:lnTo>
                <a:lnTo>
                  <a:pt x="178657" y="82724"/>
                </a:lnTo>
                <a:lnTo>
                  <a:pt x="178221" y="90801"/>
                </a:lnTo>
                <a:lnTo>
                  <a:pt x="177739" y="105067"/>
                </a:lnTo>
                <a:lnTo>
                  <a:pt x="177524" y="122983"/>
                </a:lnTo>
                <a:lnTo>
                  <a:pt x="177352" y="32126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54"/>
          <p:cNvSpPr/>
          <p:nvPr/>
        </p:nvSpPr>
        <p:spPr>
          <a:xfrm>
            <a:off x="8581430" y="660797"/>
            <a:ext cx="178594" cy="44649"/>
          </a:xfrm>
          <a:custGeom>
            <a:avLst/>
            <a:gdLst/>
            <a:ahLst/>
            <a:cxnLst/>
            <a:rect l="0" t="0" r="0" b="0"/>
            <a:pathLst>
              <a:path w="178594" h="44649">
                <a:moveTo>
                  <a:pt x="0" y="44648"/>
                </a:moveTo>
                <a:lnTo>
                  <a:pt x="4740" y="39908"/>
                </a:lnTo>
                <a:lnTo>
                  <a:pt x="8121" y="37519"/>
                </a:lnTo>
                <a:lnTo>
                  <a:pt x="12359" y="34935"/>
                </a:lnTo>
                <a:lnTo>
                  <a:pt x="17169" y="32219"/>
                </a:lnTo>
                <a:lnTo>
                  <a:pt x="27805" y="26557"/>
                </a:lnTo>
                <a:lnTo>
                  <a:pt x="33419" y="23658"/>
                </a:lnTo>
                <a:lnTo>
                  <a:pt x="40138" y="20733"/>
                </a:lnTo>
                <a:lnTo>
                  <a:pt x="47594" y="17790"/>
                </a:lnTo>
                <a:lnTo>
                  <a:pt x="55542" y="14837"/>
                </a:lnTo>
                <a:lnTo>
                  <a:pt x="63817" y="12868"/>
                </a:lnTo>
                <a:lnTo>
                  <a:pt x="72310" y="11555"/>
                </a:lnTo>
                <a:lnTo>
                  <a:pt x="80950" y="10680"/>
                </a:lnTo>
                <a:lnTo>
                  <a:pt x="90677" y="9104"/>
                </a:lnTo>
                <a:lnTo>
                  <a:pt x="101131" y="7062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55"/>
          <p:cNvSpPr/>
          <p:nvPr/>
        </p:nvSpPr>
        <p:spPr>
          <a:xfrm>
            <a:off x="8831461" y="348258"/>
            <a:ext cx="89298" cy="80368"/>
          </a:xfrm>
          <a:custGeom>
            <a:avLst/>
            <a:gdLst/>
            <a:ahLst/>
            <a:cxnLst/>
            <a:rect l="0" t="0" r="0" b="0"/>
            <a:pathLst>
              <a:path w="89298" h="80368">
                <a:moveTo>
                  <a:pt x="0" y="0"/>
                </a:moveTo>
                <a:lnTo>
                  <a:pt x="14222" y="4740"/>
                </a:lnTo>
                <a:lnTo>
                  <a:pt x="19403" y="7129"/>
                </a:lnTo>
                <a:lnTo>
                  <a:pt x="23849" y="9713"/>
                </a:lnTo>
                <a:lnTo>
                  <a:pt x="27805" y="12429"/>
                </a:lnTo>
                <a:lnTo>
                  <a:pt x="32427" y="16223"/>
                </a:lnTo>
                <a:lnTo>
                  <a:pt x="37493" y="20737"/>
                </a:lnTo>
                <a:lnTo>
                  <a:pt x="47422" y="30052"/>
                </a:lnTo>
                <a:lnTo>
                  <a:pt x="61879" y="44117"/>
                </a:lnTo>
                <a:lnTo>
                  <a:pt x="65065" y="47271"/>
                </a:lnTo>
                <a:lnTo>
                  <a:pt x="68181" y="51357"/>
                </a:lnTo>
                <a:lnTo>
                  <a:pt x="71251" y="56066"/>
                </a:lnTo>
                <a:lnTo>
                  <a:pt x="74289" y="61190"/>
                </a:lnTo>
                <a:lnTo>
                  <a:pt x="76315" y="65598"/>
                </a:lnTo>
                <a:lnTo>
                  <a:pt x="77666" y="69529"/>
                </a:lnTo>
                <a:lnTo>
                  <a:pt x="78566" y="73142"/>
                </a:lnTo>
                <a:lnTo>
                  <a:pt x="80159" y="75550"/>
                </a:lnTo>
                <a:lnTo>
                  <a:pt x="82213" y="77156"/>
                </a:lnTo>
                <a:lnTo>
                  <a:pt x="89297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56"/>
          <p:cNvSpPr/>
          <p:nvPr/>
        </p:nvSpPr>
        <p:spPr>
          <a:xfrm>
            <a:off x="8885167" y="464344"/>
            <a:ext cx="204623" cy="267354"/>
          </a:xfrm>
          <a:custGeom>
            <a:avLst/>
            <a:gdLst/>
            <a:ahLst/>
            <a:cxnLst/>
            <a:rect l="0" t="0" r="0" b="0"/>
            <a:pathLst>
              <a:path w="204623" h="267354">
                <a:moveTo>
                  <a:pt x="62380" y="26789"/>
                </a:moveTo>
                <a:lnTo>
                  <a:pt x="62380" y="36270"/>
                </a:lnTo>
                <a:lnTo>
                  <a:pt x="61388" y="43031"/>
                </a:lnTo>
                <a:lnTo>
                  <a:pt x="59734" y="51508"/>
                </a:lnTo>
                <a:lnTo>
                  <a:pt x="57639" y="61128"/>
                </a:lnTo>
                <a:lnTo>
                  <a:pt x="56243" y="71509"/>
                </a:lnTo>
                <a:lnTo>
                  <a:pt x="55311" y="82399"/>
                </a:lnTo>
                <a:lnTo>
                  <a:pt x="54691" y="93628"/>
                </a:lnTo>
                <a:lnTo>
                  <a:pt x="53286" y="103098"/>
                </a:lnTo>
                <a:lnTo>
                  <a:pt x="51357" y="111396"/>
                </a:lnTo>
                <a:lnTo>
                  <a:pt x="49078" y="118913"/>
                </a:lnTo>
                <a:lnTo>
                  <a:pt x="44582" y="129876"/>
                </a:lnTo>
                <a:lnTo>
                  <a:pt x="38608" y="143139"/>
                </a:lnTo>
                <a:lnTo>
                  <a:pt x="17114" y="188237"/>
                </a:lnTo>
                <a:lnTo>
                  <a:pt x="14343" y="195937"/>
                </a:lnTo>
                <a:lnTo>
                  <a:pt x="12496" y="203054"/>
                </a:lnTo>
                <a:lnTo>
                  <a:pt x="11264" y="209783"/>
                </a:lnTo>
                <a:lnTo>
                  <a:pt x="9452" y="216254"/>
                </a:lnTo>
                <a:lnTo>
                  <a:pt x="7251" y="222552"/>
                </a:lnTo>
                <a:lnTo>
                  <a:pt x="4791" y="228735"/>
                </a:lnTo>
                <a:lnTo>
                  <a:pt x="3152" y="233849"/>
                </a:lnTo>
                <a:lnTo>
                  <a:pt x="1331" y="242178"/>
                </a:lnTo>
                <a:lnTo>
                  <a:pt x="520" y="249187"/>
                </a:lnTo>
                <a:lnTo>
                  <a:pt x="160" y="255609"/>
                </a:lnTo>
                <a:lnTo>
                  <a:pt x="0" y="261770"/>
                </a:lnTo>
                <a:lnTo>
                  <a:pt x="950" y="263810"/>
                </a:lnTo>
                <a:lnTo>
                  <a:pt x="2574" y="265170"/>
                </a:lnTo>
                <a:lnTo>
                  <a:pt x="4650" y="266077"/>
                </a:lnTo>
                <a:lnTo>
                  <a:pt x="9602" y="267084"/>
                </a:lnTo>
                <a:lnTo>
                  <a:pt x="12312" y="267353"/>
                </a:lnTo>
                <a:lnTo>
                  <a:pt x="17095" y="266540"/>
                </a:lnTo>
                <a:lnTo>
                  <a:pt x="23260" y="265006"/>
                </a:lnTo>
                <a:lnTo>
                  <a:pt x="30347" y="262991"/>
                </a:lnTo>
                <a:lnTo>
                  <a:pt x="42017" y="258671"/>
                </a:lnTo>
                <a:lnTo>
                  <a:pt x="73504" y="245933"/>
                </a:lnTo>
                <a:lnTo>
                  <a:pt x="97420" y="235642"/>
                </a:lnTo>
                <a:lnTo>
                  <a:pt x="106576" y="231509"/>
                </a:lnTo>
                <a:lnTo>
                  <a:pt x="113672" y="227761"/>
                </a:lnTo>
                <a:lnTo>
                  <a:pt x="119395" y="224270"/>
                </a:lnTo>
                <a:lnTo>
                  <a:pt x="124202" y="220951"/>
                </a:lnTo>
                <a:lnTo>
                  <a:pt x="128401" y="217746"/>
                </a:lnTo>
                <a:lnTo>
                  <a:pt x="132190" y="214617"/>
                </a:lnTo>
                <a:lnTo>
                  <a:pt x="135710" y="211539"/>
                </a:lnTo>
                <a:lnTo>
                  <a:pt x="139048" y="208495"/>
                </a:lnTo>
                <a:lnTo>
                  <a:pt x="145403" y="202466"/>
                </a:lnTo>
                <a:lnTo>
                  <a:pt x="147494" y="199470"/>
                </a:lnTo>
                <a:lnTo>
                  <a:pt x="149818" y="193494"/>
                </a:lnTo>
                <a:lnTo>
                  <a:pt x="150850" y="187531"/>
                </a:lnTo>
                <a:lnTo>
                  <a:pt x="151309" y="181574"/>
                </a:lnTo>
                <a:lnTo>
                  <a:pt x="151513" y="175619"/>
                </a:lnTo>
                <a:lnTo>
                  <a:pt x="150575" y="173634"/>
                </a:lnTo>
                <a:lnTo>
                  <a:pt x="148958" y="172310"/>
                </a:lnTo>
                <a:lnTo>
                  <a:pt x="146888" y="171428"/>
                </a:lnTo>
                <a:lnTo>
                  <a:pt x="141942" y="167802"/>
                </a:lnTo>
                <a:lnTo>
                  <a:pt x="136437" y="162883"/>
                </a:lnTo>
                <a:lnTo>
                  <a:pt x="130682" y="157390"/>
                </a:lnTo>
                <a:lnTo>
                  <a:pt x="126767" y="155528"/>
                </a:lnTo>
                <a:lnTo>
                  <a:pt x="122172" y="154287"/>
                </a:lnTo>
                <a:lnTo>
                  <a:pt x="117124" y="153459"/>
                </a:lnTo>
                <a:lnTo>
                  <a:pt x="110782" y="151915"/>
                </a:lnTo>
                <a:lnTo>
                  <a:pt x="103578" y="149894"/>
                </a:lnTo>
                <a:lnTo>
                  <a:pt x="84850" y="144261"/>
                </a:lnTo>
                <a:lnTo>
                  <a:pt x="83313" y="142807"/>
                </a:lnTo>
                <a:lnTo>
                  <a:pt x="82289" y="140845"/>
                </a:lnTo>
                <a:lnTo>
                  <a:pt x="81150" y="136020"/>
                </a:lnTo>
                <a:lnTo>
                  <a:pt x="80644" y="130568"/>
                </a:lnTo>
                <a:lnTo>
                  <a:pt x="81502" y="127725"/>
                </a:lnTo>
                <a:lnTo>
                  <a:pt x="85100" y="121920"/>
                </a:lnTo>
                <a:lnTo>
                  <a:pt x="90007" y="116033"/>
                </a:lnTo>
                <a:lnTo>
                  <a:pt x="92704" y="113074"/>
                </a:lnTo>
                <a:lnTo>
                  <a:pt x="96488" y="110109"/>
                </a:lnTo>
                <a:lnTo>
                  <a:pt x="100993" y="107140"/>
                </a:lnTo>
                <a:lnTo>
                  <a:pt x="105981" y="104169"/>
                </a:lnTo>
                <a:lnTo>
                  <a:pt x="111291" y="101196"/>
                </a:lnTo>
                <a:lnTo>
                  <a:pt x="122483" y="95247"/>
                </a:lnTo>
                <a:lnTo>
                  <a:pt x="167161" y="72650"/>
                </a:lnTo>
                <a:lnTo>
                  <a:pt x="174898" y="68277"/>
                </a:lnTo>
                <a:lnTo>
                  <a:pt x="181048" y="64369"/>
                </a:lnTo>
                <a:lnTo>
                  <a:pt x="186141" y="60772"/>
                </a:lnTo>
                <a:lnTo>
                  <a:pt x="190529" y="57382"/>
                </a:lnTo>
                <a:lnTo>
                  <a:pt x="194445" y="54129"/>
                </a:lnTo>
                <a:lnTo>
                  <a:pt x="203119" y="46521"/>
                </a:lnTo>
                <a:lnTo>
                  <a:pt x="203832" y="44905"/>
                </a:lnTo>
                <a:lnTo>
                  <a:pt x="204622" y="40463"/>
                </a:lnTo>
                <a:lnTo>
                  <a:pt x="203841" y="37889"/>
                </a:lnTo>
                <a:lnTo>
                  <a:pt x="200326" y="32384"/>
                </a:lnTo>
                <a:lnTo>
                  <a:pt x="196016" y="28534"/>
                </a:lnTo>
                <a:lnTo>
                  <a:pt x="190166" y="23984"/>
                </a:lnTo>
                <a:lnTo>
                  <a:pt x="183290" y="18966"/>
                </a:lnTo>
                <a:lnTo>
                  <a:pt x="177713" y="14628"/>
                </a:lnTo>
                <a:lnTo>
                  <a:pt x="173003" y="10744"/>
                </a:lnTo>
                <a:lnTo>
                  <a:pt x="168870" y="7163"/>
                </a:lnTo>
                <a:lnTo>
                  <a:pt x="164132" y="4775"/>
                </a:lnTo>
                <a:lnTo>
                  <a:pt x="158987" y="3183"/>
                </a:lnTo>
                <a:lnTo>
                  <a:pt x="13381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57"/>
          <p:cNvSpPr/>
          <p:nvPr/>
        </p:nvSpPr>
        <p:spPr>
          <a:xfrm>
            <a:off x="5670352" y="4000500"/>
            <a:ext cx="2928938" cy="276821"/>
          </a:xfrm>
          <a:custGeom>
            <a:avLst/>
            <a:gdLst/>
            <a:ahLst/>
            <a:cxnLst/>
            <a:rect l="0" t="0" r="0" b="0"/>
            <a:pathLst>
              <a:path w="2928938" h="276821">
                <a:moveTo>
                  <a:pt x="0" y="0"/>
                </a:moveTo>
                <a:lnTo>
                  <a:pt x="24179" y="1984"/>
                </a:lnTo>
                <a:lnTo>
                  <a:pt x="72262" y="9481"/>
                </a:lnTo>
                <a:lnTo>
                  <a:pt x="147308" y="15377"/>
                </a:lnTo>
                <a:lnTo>
                  <a:pt x="229296" y="21864"/>
                </a:lnTo>
                <a:lnTo>
                  <a:pt x="321168" y="30070"/>
                </a:lnTo>
                <a:lnTo>
                  <a:pt x="389068" y="34045"/>
                </a:lnTo>
                <a:lnTo>
                  <a:pt x="618807" y="41525"/>
                </a:lnTo>
                <a:lnTo>
                  <a:pt x="722171" y="43260"/>
                </a:lnTo>
                <a:lnTo>
                  <a:pt x="795892" y="41385"/>
                </a:lnTo>
                <a:lnTo>
                  <a:pt x="876441" y="40044"/>
                </a:lnTo>
                <a:lnTo>
                  <a:pt x="939202" y="42602"/>
                </a:lnTo>
                <a:lnTo>
                  <a:pt x="1101467" y="45034"/>
                </a:lnTo>
                <a:lnTo>
                  <a:pt x="1207554" y="49119"/>
                </a:lnTo>
                <a:lnTo>
                  <a:pt x="1289760" y="54242"/>
                </a:lnTo>
                <a:lnTo>
                  <a:pt x="1355070" y="59827"/>
                </a:lnTo>
                <a:lnTo>
                  <a:pt x="1437456" y="67556"/>
                </a:lnTo>
                <a:lnTo>
                  <a:pt x="1491158" y="69712"/>
                </a:lnTo>
                <a:lnTo>
                  <a:pt x="1618874" y="81254"/>
                </a:lnTo>
                <a:lnTo>
                  <a:pt x="1995251" y="116262"/>
                </a:lnTo>
                <a:lnTo>
                  <a:pt x="2416840" y="152510"/>
                </a:lnTo>
                <a:lnTo>
                  <a:pt x="2500255" y="162371"/>
                </a:lnTo>
                <a:lnTo>
                  <a:pt x="2541946" y="167779"/>
                </a:lnTo>
                <a:lnTo>
                  <a:pt x="2575694" y="173368"/>
                </a:lnTo>
                <a:lnTo>
                  <a:pt x="2604144" y="179079"/>
                </a:lnTo>
                <a:lnTo>
                  <a:pt x="2629065" y="184870"/>
                </a:lnTo>
                <a:lnTo>
                  <a:pt x="2685858" y="196597"/>
                </a:lnTo>
                <a:lnTo>
                  <a:pt x="2716283" y="202502"/>
                </a:lnTo>
                <a:lnTo>
                  <a:pt x="2745496" y="209416"/>
                </a:lnTo>
                <a:lnTo>
                  <a:pt x="2773901" y="217001"/>
                </a:lnTo>
                <a:lnTo>
                  <a:pt x="2801767" y="225034"/>
                </a:lnTo>
                <a:lnTo>
                  <a:pt x="2823322" y="232374"/>
                </a:lnTo>
                <a:lnTo>
                  <a:pt x="2840667" y="239252"/>
                </a:lnTo>
                <a:lnTo>
                  <a:pt x="2855208" y="245822"/>
                </a:lnTo>
                <a:lnTo>
                  <a:pt x="2867878" y="251194"/>
                </a:lnTo>
                <a:lnTo>
                  <a:pt x="2898940" y="263495"/>
                </a:lnTo>
                <a:lnTo>
                  <a:pt x="2906955" y="266945"/>
                </a:lnTo>
                <a:lnTo>
                  <a:pt x="2928937" y="2768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58"/>
          <p:cNvSpPr/>
          <p:nvPr/>
        </p:nvSpPr>
        <p:spPr>
          <a:xfrm>
            <a:off x="6144129" y="4259461"/>
            <a:ext cx="1070613" cy="980628"/>
          </a:xfrm>
          <a:custGeom>
            <a:avLst/>
            <a:gdLst/>
            <a:ahLst/>
            <a:cxnLst/>
            <a:rect l="0" t="0" r="0" b="0"/>
            <a:pathLst>
              <a:path w="1070613" h="980628">
                <a:moveTo>
                  <a:pt x="169160" y="0"/>
                </a:moveTo>
                <a:lnTo>
                  <a:pt x="169160" y="4741"/>
                </a:lnTo>
                <a:lnTo>
                  <a:pt x="156731" y="55330"/>
                </a:lnTo>
                <a:lnTo>
                  <a:pt x="153714" y="77177"/>
                </a:lnTo>
                <a:lnTo>
                  <a:pt x="151381" y="97801"/>
                </a:lnTo>
                <a:lnTo>
                  <a:pt x="147037" y="120196"/>
                </a:lnTo>
                <a:lnTo>
                  <a:pt x="139153" y="146024"/>
                </a:lnTo>
                <a:lnTo>
                  <a:pt x="134273" y="159857"/>
                </a:lnTo>
                <a:lnTo>
                  <a:pt x="120913" y="201686"/>
                </a:lnTo>
                <a:lnTo>
                  <a:pt x="113182" y="226731"/>
                </a:lnTo>
                <a:lnTo>
                  <a:pt x="107037" y="248389"/>
                </a:lnTo>
                <a:lnTo>
                  <a:pt x="101947" y="267787"/>
                </a:lnTo>
                <a:lnTo>
                  <a:pt x="92655" y="304555"/>
                </a:lnTo>
                <a:lnTo>
                  <a:pt x="59965" y="429032"/>
                </a:lnTo>
                <a:lnTo>
                  <a:pt x="53699" y="456677"/>
                </a:lnTo>
                <a:lnTo>
                  <a:pt x="48530" y="482053"/>
                </a:lnTo>
                <a:lnTo>
                  <a:pt x="44092" y="505916"/>
                </a:lnTo>
                <a:lnTo>
                  <a:pt x="18883" y="667492"/>
                </a:lnTo>
                <a:lnTo>
                  <a:pt x="12421" y="713877"/>
                </a:lnTo>
                <a:lnTo>
                  <a:pt x="8112" y="748770"/>
                </a:lnTo>
                <a:lnTo>
                  <a:pt x="5241" y="776000"/>
                </a:lnTo>
                <a:lnTo>
                  <a:pt x="3326" y="798123"/>
                </a:lnTo>
                <a:lnTo>
                  <a:pt x="2049" y="816839"/>
                </a:lnTo>
                <a:lnTo>
                  <a:pt x="631" y="847227"/>
                </a:lnTo>
                <a:lnTo>
                  <a:pt x="0" y="870655"/>
                </a:lnTo>
                <a:lnTo>
                  <a:pt x="2366" y="896281"/>
                </a:lnTo>
                <a:lnTo>
                  <a:pt x="6725" y="922222"/>
                </a:lnTo>
                <a:lnTo>
                  <a:pt x="11969" y="943673"/>
                </a:lnTo>
                <a:lnTo>
                  <a:pt x="14757" y="950585"/>
                </a:lnTo>
                <a:lnTo>
                  <a:pt x="17607" y="955192"/>
                </a:lnTo>
                <a:lnTo>
                  <a:pt x="24571" y="962587"/>
                </a:lnTo>
                <a:lnTo>
                  <a:pt x="26135" y="963192"/>
                </a:lnTo>
                <a:lnTo>
                  <a:pt x="34068" y="964047"/>
                </a:lnTo>
                <a:lnTo>
                  <a:pt x="55490" y="964300"/>
                </a:lnTo>
                <a:lnTo>
                  <a:pt x="92843" y="964359"/>
                </a:lnTo>
                <a:lnTo>
                  <a:pt x="111337" y="963383"/>
                </a:lnTo>
                <a:lnTo>
                  <a:pt x="128627" y="961739"/>
                </a:lnTo>
                <a:lnTo>
                  <a:pt x="162059" y="958260"/>
                </a:lnTo>
                <a:lnTo>
                  <a:pt x="179309" y="957332"/>
                </a:lnTo>
                <a:lnTo>
                  <a:pt x="196762" y="956713"/>
                </a:lnTo>
                <a:lnTo>
                  <a:pt x="215343" y="957293"/>
                </a:lnTo>
                <a:lnTo>
                  <a:pt x="234675" y="958672"/>
                </a:lnTo>
                <a:lnTo>
                  <a:pt x="254509" y="960584"/>
                </a:lnTo>
                <a:lnTo>
                  <a:pt x="282614" y="961858"/>
                </a:lnTo>
                <a:lnTo>
                  <a:pt x="393276" y="964643"/>
                </a:lnTo>
                <a:lnTo>
                  <a:pt x="477127" y="968811"/>
                </a:lnTo>
                <a:lnTo>
                  <a:pt x="631021" y="978579"/>
                </a:lnTo>
                <a:lnTo>
                  <a:pt x="683002" y="980627"/>
                </a:lnTo>
                <a:lnTo>
                  <a:pt x="704206" y="980181"/>
                </a:lnTo>
                <a:lnTo>
                  <a:pt x="723302" y="978891"/>
                </a:lnTo>
                <a:lnTo>
                  <a:pt x="756758" y="974813"/>
                </a:lnTo>
                <a:lnTo>
                  <a:pt x="784857" y="969693"/>
                </a:lnTo>
                <a:lnTo>
                  <a:pt x="827728" y="961232"/>
                </a:lnTo>
                <a:lnTo>
                  <a:pt x="851787" y="955389"/>
                </a:lnTo>
                <a:lnTo>
                  <a:pt x="872402" y="948492"/>
                </a:lnTo>
                <a:lnTo>
                  <a:pt x="899749" y="934446"/>
                </a:lnTo>
                <a:lnTo>
                  <a:pt x="920861" y="922566"/>
                </a:lnTo>
                <a:lnTo>
                  <a:pt x="933527" y="912407"/>
                </a:lnTo>
                <a:lnTo>
                  <a:pt x="943127" y="901277"/>
                </a:lnTo>
                <a:lnTo>
                  <a:pt x="959400" y="875917"/>
                </a:lnTo>
                <a:lnTo>
                  <a:pt x="972816" y="852648"/>
                </a:lnTo>
                <a:lnTo>
                  <a:pt x="982085" y="832384"/>
                </a:lnTo>
                <a:lnTo>
                  <a:pt x="989512" y="810811"/>
                </a:lnTo>
                <a:lnTo>
                  <a:pt x="1007105" y="750402"/>
                </a:lnTo>
                <a:lnTo>
                  <a:pt x="1011556" y="730455"/>
                </a:lnTo>
                <a:lnTo>
                  <a:pt x="1015515" y="709219"/>
                </a:lnTo>
                <a:lnTo>
                  <a:pt x="1019146" y="687126"/>
                </a:lnTo>
                <a:lnTo>
                  <a:pt x="1022560" y="668428"/>
                </a:lnTo>
                <a:lnTo>
                  <a:pt x="1028998" y="637069"/>
                </a:lnTo>
                <a:lnTo>
                  <a:pt x="1051953" y="536421"/>
                </a:lnTo>
                <a:lnTo>
                  <a:pt x="1055345" y="517357"/>
                </a:lnTo>
                <a:lnTo>
                  <a:pt x="1057606" y="500678"/>
                </a:lnTo>
                <a:lnTo>
                  <a:pt x="1067670" y="402174"/>
                </a:lnTo>
                <a:lnTo>
                  <a:pt x="1068800" y="385194"/>
                </a:lnTo>
                <a:lnTo>
                  <a:pt x="1069552" y="369905"/>
                </a:lnTo>
                <a:lnTo>
                  <a:pt x="1070390" y="334397"/>
                </a:lnTo>
                <a:lnTo>
                  <a:pt x="1070612" y="315205"/>
                </a:lnTo>
                <a:lnTo>
                  <a:pt x="1068214" y="285943"/>
                </a:lnTo>
                <a:lnTo>
                  <a:pt x="1063841" y="262023"/>
                </a:lnTo>
                <a:lnTo>
                  <a:pt x="1058591" y="238163"/>
                </a:lnTo>
                <a:lnTo>
                  <a:pt x="1050303" y="216976"/>
                </a:lnTo>
                <a:lnTo>
                  <a:pt x="1040005" y="198629"/>
                </a:lnTo>
                <a:lnTo>
                  <a:pt x="1028815" y="183860"/>
                </a:lnTo>
                <a:lnTo>
                  <a:pt x="1014581" y="173328"/>
                </a:lnTo>
                <a:lnTo>
                  <a:pt x="987186" y="159174"/>
                </a:lnTo>
                <a:lnTo>
                  <a:pt x="942374" y="136614"/>
                </a:lnTo>
                <a:lnTo>
                  <a:pt x="916301" y="127525"/>
                </a:lnTo>
                <a:lnTo>
                  <a:pt x="888175" y="119185"/>
                </a:lnTo>
                <a:lnTo>
                  <a:pt x="859139" y="108865"/>
                </a:lnTo>
                <a:lnTo>
                  <a:pt x="842466" y="104327"/>
                </a:lnTo>
                <a:lnTo>
                  <a:pt x="824406" y="100309"/>
                </a:lnTo>
                <a:lnTo>
                  <a:pt x="768451" y="89913"/>
                </a:lnTo>
                <a:lnTo>
                  <a:pt x="731183" y="83618"/>
                </a:lnTo>
                <a:lnTo>
                  <a:pt x="691468" y="77512"/>
                </a:lnTo>
                <a:lnTo>
                  <a:pt x="671155" y="75487"/>
                </a:lnTo>
                <a:lnTo>
                  <a:pt x="650667" y="74138"/>
                </a:lnTo>
                <a:lnTo>
                  <a:pt x="630063" y="73237"/>
                </a:lnTo>
                <a:lnTo>
                  <a:pt x="588649" y="72237"/>
                </a:lnTo>
                <a:lnTo>
                  <a:pt x="567881" y="71971"/>
                </a:lnTo>
                <a:lnTo>
                  <a:pt x="542131" y="70801"/>
                </a:lnTo>
                <a:lnTo>
                  <a:pt x="481768" y="66855"/>
                </a:lnTo>
                <a:lnTo>
                  <a:pt x="453964" y="66398"/>
                </a:lnTo>
                <a:lnTo>
                  <a:pt x="428482" y="67085"/>
                </a:lnTo>
                <a:lnTo>
                  <a:pt x="404550" y="68536"/>
                </a:lnTo>
                <a:lnTo>
                  <a:pt x="338269" y="70148"/>
                </a:lnTo>
                <a:lnTo>
                  <a:pt x="299759" y="70578"/>
                </a:lnTo>
                <a:lnTo>
                  <a:pt x="270117" y="71856"/>
                </a:lnTo>
                <a:lnTo>
                  <a:pt x="246386" y="73702"/>
                </a:lnTo>
                <a:lnTo>
                  <a:pt x="226598" y="75923"/>
                </a:lnTo>
                <a:lnTo>
                  <a:pt x="196672" y="78392"/>
                </a:lnTo>
                <a:lnTo>
                  <a:pt x="173450" y="80481"/>
                </a:lnTo>
                <a:lnTo>
                  <a:pt x="163090" y="82427"/>
                </a:lnTo>
                <a:lnTo>
                  <a:pt x="133441" y="8929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59"/>
          <p:cNvSpPr/>
          <p:nvPr/>
        </p:nvSpPr>
        <p:spPr>
          <a:xfrm>
            <a:off x="7152680" y="4509492"/>
            <a:ext cx="553641" cy="53579"/>
          </a:xfrm>
          <a:custGeom>
            <a:avLst/>
            <a:gdLst/>
            <a:ahLst/>
            <a:cxnLst/>
            <a:rect l="0" t="0" r="0" b="0"/>
            <a:pathLst>
              <a:path w="553641" h="53579">
                <a:moveTo>
                  <a:pt x="0" y="0"/>
                </a:moveTo>
                <a:lnTo>
                  <a:pt x="119246" y="0"/>
                </a:lnTo>
                <a:lnTo>
                  <a:pt x="137044" y="992"/>
                </a:lnTo>
                <a:lnTo>
                  <a:pt x="183278" y="4741"/>
                </a:lnTo>
                <a:lnTo>
                  <a:pt x="204537" y="7129"/>
                </a:lnTo>
                <a:lnTo>
                  <a:pt x="223671" y="9714"/>
                </a:lnTo>
                <a:lnTo>
                  <a:pt x="264112" y="16224"/>
                </a:lnTo>
                <a:lnTo>
                  <a:pt x="363129" y="33926"/>
                </a:lnTo>
                <a:lnTo>
                  <a:pt x="381985" y="37500"/>
                </a:lnTo>
                <a:lnTo>
                  <a:pt x="398523" y="39883"/>
                </a:lnTo>
                <a:lnTo>
                  <a:pt x="413518" y="41471"/>
                </a:lnTo>
                <a:lnTo>
                  <a:pt x="427484" y="42531"/>
                </a:lnTo>
                <a:lnTo>
                  <a:pt x="440762" y="43236"/>
                </a:lnTo>
                <a:lnTo>
                  <a:pt x="466099" y="44021"/>
                </a:lnTo>
                <a:lnTo>
                  <a:pt x="481390" y="45223"/>
                </a:lnTo>
                <a:lnTo>
                  <a:pt x="498528" y="47016"/>
                </a:lnTo>
                <a:lnTo>
                  <a:pt x="553640" y="5357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6" name="SMARTPenAnnotation60"/>
          <p:cNvSpPr/>
          <p:nvPr/>
        </p:nvSpPr>
        <p:spPr>
          <a:xfrm>
            <a:off x="7190209" y="4429693"/>
            <a:ext cx="219881" cy="168571"/>
          </a:xfrm>
          <a:custGeom>
            <a:avLst/>
            <a:gdLst/>
            <a:ahLst/>
            <a:cxnLst/>
            <a:rect l="0" t="0" r="0" b="0"/>
            <a:pathLst>
              <a:path w="219881" h="168571">
                <a:moveTo>
                  <a:pt x="42838" y="44080"/>
                </a:moveTo>
                <a:lnTo>
                  <a:pt x="124584" y="44080"/>
                </a:lnTo>
                <a:lnTo>
                  <a:pt x="132062" y="45073"/>
                </a:lnTo>
                <a:lnTo>
                  <a:pt x="139031" y="46726"/>
                </a:lnTo>
                <a:lnTo>
                  <a:pt x="145663" y="48821"/>
                </a:lnTo>
                <a:lnTo>
                  <a:pt x="152068" y="51209"/>
                </a:lnTo>
                <a:lnTo>
                  <a:pt x="158322" y="53794"/>
                </a:lnTo>
                <a:lnTo>
                  <a:pt x="164475" y="56510"/>
                </a:lnTo>
                <a:lnTo>
                  <a:pt x="176604" y="62172"/>
                </a:lnTo>
                <a:lnTo>
                  <a:pt x="182617" y="65071"/>
                </a:lnTo>
                <a:lnTo>
                  <a:pt x="188610" y="68988"/>
                </a:lnTo>
                <a:lnTo>
                  <a:pt x="194590" y="73584"/>
                </a:lnTo>
                <a:lnTo>
                  <a:pt x="200561" y="78632"/>
                </a:lnTo>
                <a:lnTo>
                  <a:pt x="204540" y="82990"/>
                </a:lnTo>
                <a:lnTo>
                  <a:pt x="207195" y="86888"/>
                </a:lnTo>
                <a:lnTo>
                  <a:pt x="216194" y="105012"/>
                </a:lnTo>
                <a:lnTo>
                  <a:pt x="217940" y="110498"/>
                </a:lnTo>
                <a:lnTo>
                  <a:pt x="219104" y="116141"/>
                </a:lnTo>
                <a:lnTo>
                  <a:pt x="219880" y="121886"/>
                </a:lnTo>
                <a:lnTo>
                  <a:pt x="219405" y="126709"/>
                </a:lnTo>
                <a:lnTo>
                  <a:pt x="218096" y="130916"/>
                </a:lnTo>
                <a:lnTo>
                  <a:pt x="216231" y="134713"/>
                </a:lnTo>
                <a:lnTo>
                  <a:pt x="213996" y="138236"/>
                </a:lnTo>
                <a:lnTo>
                  <a:pt x="211514" y="141578"/>
                </a:lnTo>
                <a:lnTo>
                  <a:pt x="208867" y="144798"/>
                </a:lnTo>
                <a:lnTo>
                  <a:pt x="206109" y="147936"/>
                </a:lnTo>
                <a:lnTo>
                  <a:pt x="203279" y="151021"/>
                </a:lnTo>
                <a:lnTo>
                  <a:pt x="200401" y="154069"/>
                </a:lnTo>
                <a:lnTo>
                  <a:pt x="196497" y="157094"/>
                </a:lnTo>
                <a:lnTo>
                  <a:pt x="191910" y="160102"/>
                </a:lnTo>
                <a:lnTo>
                  <a:pt x="186867" y="163100"/>
                </a:lnTo>
                <a:lnTo>
                  <a:pt x="180529" y="165099"/>
                </a:lnTo>
                <a:lnTo>
                  <a:pt x="173328" y="166431"/>
                </a:lnTo>
                <a:lnTo>
                  <a:pt x="165550" y="167320"/>
                </a:lnTo>
                <a:lnTo>
                  <a:pt x="157388" y="167912"/>
                </a:lnTo>
                <a:lnTo>
                  <a:pt x="148971" y="168306"/>
                </a:lnTo>
                <a:lnTo>
                  <a:pt x="140382" y="168570"/>
                </a:lnTo>
                <a:lnTo>
                  <a:pt x="132672" y="167753"/>
                </a:lnTo>
                <a:lnTo>
                  <a:pt x="125548" y="166216"/>
                </a:lnTo>
                <a:lnTo>
                  <a:pt x="111348" y="161863"/>
                </a:lnTo>
                <a:lnTo>
                  <a:pt x="95115" y="156621"/>
                </a:lnTo>
                <a:lnTo>
                  <a:pt x="87611" y="153834"/>
                </a:lnTo>
                <a:lnTo>
                  <a:pt x="80624" y="150984"/>
                </a:lnTo>
                <a:lnTo>
                  <a:pt x="73982" y="148092"/>
                </a:lnTo>
                <a:lnTo>
                  <a:pt x="61310" y="142232"/>
                </a:lnTo>
                <a:lnTo>
                  <a:pt x="55153" y="139280"/>
                </a:lnTo>
                <a:lnTo>
                  <a:pt x="49063" y="135328"/>
                </a:lnTo>
                <a:lnTo>
                  <a:pt x="43019" y="130709"/>
                </a:lnTo>
                <a:lnTo>
                  <a:pt x="37006" y="125646"/>
                </a:lnTo>
                <a:lnTo>
                  <a:pt x="32005" y="120285"/>
                </a:lnTo>
                <a:lnTo>
                  <a:pt x="27678" y="114728"/>
                </a:lnTo>
                <a:lnTo>
                  <a:pt x="23802" y="109038"/>
                </a:lnTo>
                <a:lnTo>
                  <a:pt x="20225" y="104253"/>
                </a:lnTo>
                <a:lnTo>
                  <a:pt x="16849" y="100070"/>
                </a:lnTo>
                <a:lnTo>
                  <a:pt x="13606" y="96290"/>
                </a:lnTo>
                <a:lnTo>
                  <a:pt x="10451" y="91785"/>
                </a:lnTo>
                <a:lnTo>
                  <a:pt x="7356" y="86798"/>
                </a:lnTo>
                <a:lnTo>
                  <a:pt x="4301" y="81489"/>
                </a:lnTo>
                <a:lnTo>
                  <a:pt x="2264" y="75965"/>
                </a:lnTo>
                <a:lnTo>
                  <a:pt x="906" y="70297"/>
                </a:lnTo>
                <a:lnTo>
                  <a:pt x="0" y="64535"/>
                </a:lnTo>
                <a:lnTo>
                  <a:pt x="389" y="58709"/>
                </a:lnTo>
                <a:lnTo>
                  <a:pt x="1640" y="52841"/>
                </a:lnTo>
                <a:lnTo>
                  <a:pt x="3467" y="46944"/>
                </a:lnTo>
                <a:lnTo>
                  <a:pt x="4684" y="41029"/>
                </a:lnTo>
                <a:lnTo>
                  <a:pt x="5495" y="35101"/>
                </a:lnTo>
                <a:lnTo>
                  <a:pt x="6037" y="29164"/>
                </a:lnTo>
                <a:lnTo>
                  <a:pt x="8382" y="24215"/>
                </a:lnTo>
                <a:lnTo>
                  <a:pt x="11930" y="19923"/>
                </a:lnTo>
                <a:lnTo>
                  <a:pt x="16279" y="16069"/>
                </a:lnTo>
                <a:lnTo>
                  <a:pt x="23758" y="9141"/>
                </a:lnTo>
                <a:lnTo>
                  <a:pt x="27142" y="5905"/>
                </a:lnTo>
                <a:lnTo>
                  <a:pt x="31382" y="3747"/>
                </a:lnTo>
                <a:lnTo>
                  <a:pt x="36193" y="2309"/>
                </a:lnTo>
                <a:lnTo>
                  <a:pt x="41384" y="1350"/>
                </a:lnTo>
                <a:lnTo>
                  <a:pt x="46830" y="711"/>
                </a:lnTo>
                <a:lnTo>
                  <a:pt x="52444" y="284"/>
                </a:lnTo>
                <a:lnTo>
                  <a:pt x="58172" y="0"/>
                </a:lnTo>
                <a:lnTo>
                  <a:pt x="64967" y="803"/>
                </a:lnTo>
                <a:lnTo>
                  <a:pt x="72473" y="2331"/>
                </a:lnTo>
                <a:lnTo>
                  <a:pt x="80454" y="4341"/>
                </a:lnTo>
                <a:lnTo>
                  <a:pt x="87759" y="6673"/>
                </a:lnTo>
                <a:lnTo>
                  <a:pt x="94614" y="9221"/>
                </a:lnTo>
                <a:lnTo>
                  <a:pt x="132135" y="172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7" name="SMARTPenAnnotation61"/>
          <p:cNvSpPr/>
          <p:nvPr/>
        </p:nvSpPr>
        <p:spPr>
          <a:xfrm>
            <a:off x="7197328" y="4670760"/>
            <a:ext cx="303072" cy="150756"/>
          </a:xfrm>
          <a:custGeom>
            <a:avLst/>
            <a:gdLst/>
            <a:ahLst/>
            <a:cxnLst/>
            <a:rect l="0" t="0" r="0" b="0"/>
            <a:pathLst>
              <a:path w="303072" h="150756">
                <a:moveTo>
                  <a:pt x="0" y="70904"/>
                </a:moveTo>
                <a:lnTo>
                  <a:pt x="9482" y="66163"/>
                </a:lnTo>
                <a:lnTo>
                  <a:pt x="16243" y="63775"/>
                </a:lnTo>
                <a:lnTo>
                  <a:pt x="24720" y="61191"/>
                </a:lnTo>
                <a:lnTo>
                  <a:pt x="44721" y="55673"/>
                </a:lnTo>
                <a:lnTo>
                  <a:pt x="66839" y="49913"/>
                </a:lnTo>
                <a:lnTo>
                  <a:pt x="76310" y="47981"/>
                </a:lnTo>
                <a:lnTo>
                  <a:pt x="84608" y="46692"/>
                </a:lnTo>
                <a:lnTo>
                  <a:pt x="92124" y="45833"/>
                </a:lnTo>
                <a:lnTo>
                  <a:pt x="100111" y="46252"/>
                </a:lnTo>
                <a:lnTo>
                  <a:pt x="108413" y="47524"/>
                </a:lnTo>
                <a:lnTo>
                  <a:pt x="116924" y="49364"/>
                </a:lnTo>
                <a:lnTo>
                  <a:pt x="129543" y="50591"/>
                </a:lnTo>
                <a:lnTo>
                  <a:pt x="144901" y="51408"/>
                </a:lnTo>
                <a:lnTo>
                  <a:pt x="162085" y="51954"/>
                </a:lnTo>
                <a:lnTo>
                  <a:pt x="175526" y="53309"/>
                </a:lnTo>
                <a:lnTo>
                  <a:pt x="186471" y="55206"/>
                </a:lnTo>
                <a:lnTo>
                  <a:pt x="195751" y="57462"/>
                </a:lnTo>
                <a:lnTo>
                  <a:pt x="203923" y="58966"/>
                </a:lnTo>
                <a:lnTo>
                  <a:pt x="211355" y="59969"/>
                </a:lnTo>
                <a:lnTo>
                  <a:pt x="218294" y="60638"/>
                </a:lnTo>
                <a:lnTo>
                  <a:pt x="225896" y="62076"/>
                </a:lnTo>
                <a:lnTo>
                  <a:pt x="233942" y="64027"/>
                </a:lnTo>
                <a:lnTo>
                  <a:pt x="242281" y="66319"/>
                </a:lnTo>
                <a:lnTo>
                  <a:pt x="249825" y="67847"/>
                </a:lnTo>
                <a:lnTo>
                  <a:pt x="256839" y="68866"/>
                </a:lnTo>
                <a:lnTo>
                  <a:pt x="263500" y="69545"/>
                </a:lnTo>
                <a:lnTo>
                  <a:pt x="268933" y="69998"/>
                </a:lnTo>
                <a:lnTo>
                  <a:pt x="277614" y="70501"/>
                </a:lnTo>
                <a:lnTo>
                  <a:pt x="281319" y="71628"/>
                </a:lnTo>
                <a:lnTo>
                  <a:pt x="288080" y="75525"/>
                </a:lnTo>
                <a:lnTo>
                  <a:pt x="291272" y="77953"/>
                </a:lnTo>
                <a:lnTo>
                  <a:pt x="294392" y="80565"/>
                </a:lnTo>
                <a:lnTo>
                  <a:pt x="297465" y="83298"/>
                </a:lnTo>
                <a:lnTo>
                  <a:pt x="299514" y="86112"/>
                </a:lnTo>
                <a:lnTo>
                  <a:pt x="300879" y="88980"/>
                </a:lnTo>
                <a:lnTo>
                  <a:pt x="301789" y="91884"/>
                </a:lnTo>
                <a:lnTo>
                  <a:pt x="302396" y="94813"/>
                </a:lnTo>
                <a:lnTo>
                  <a:pt x="302801" y="97757"/>
                </a:lnTo>
                <a:lnTo>
                  <a:pt x="303071" y="100713"/>
                </a:lnTo>
                <a:lnTo>
                  <a:pt x="302258" y="104667"/>
                </a:lnTo>
                <a:lnTo>
                  <a:pt x="300724" y="109288"/>
                </a:lnTo>
                <a:lnTo>
                  <a:pt x="295874" y="121481"/>
                </a:lnTo>
                <a:lnTo>
                  <a:pt x="292564" y="125794"/>
                </a:lnTo>
                <a:lnTo>
                  <a:pt x="290293" y="128334"/>
                </a:lnTo>
                <a:lnTo>
                  <a:pt x="286794" y="131018"/>
                </a:lnTo>
                <a:lnTo>
                  <a:pt x="282477" y="133801"/>
                </a:lnTo>
                <a:lnTo>
                  <a:pt x="277616" y="136648"/>
                </a:lnTo>
                <a:lnTo>
                  <a:pt x="272390" y="139538"/>
                </a:lnTo>
                <a:lnTo>
                  <a:pt x="261292" y="145395"/>
                </a:lnTo>
                <a:lnTo>
                  <a:pt x="255554" y="147354"/>
                </a:lnTo>
                <a:lnTo>
                  <a:pt x="249744" y="148659"/>
                </a:lnTo>
                <a:lnTo>
                  <a:pt x="243887" y="149530"/>
                </a:lnTo>
                <a:lnTo>
                  <a:pt x="237006" y="150110"/>
                </a:lnTo>
                <a:lnTo>
                  <a:pt x="229441" y="150498"/>
                </a:lnTo>
                <a:lnTo>
                  <a:pt x="221422" y="150755"/>
                </a:lnTo>
                <a:lnTo>
                  <a:pt x="213099" y="149935"/>
                </a:lnTo>
                <a:lnTo>
                  <a:pt x="204574" y="148396"/>
                </a:lnTo>
                <a:lnTo>
                  <a:pt x="195915" y="146377"/>
                </a:lnTo>
                <a:lnTo>
                  <a:pt x="188156" y="145032"/>
                </a:lnTo>
                <a:lnTo>
                  <a:pt x="181000" y="144136"/>
                </a:lnTo>
                <a:lnTo>
                  <a:pt x="174245" y="143538"/>
                </a:lnTo>
                <a:lnTo>
                  <a:pt x="166764" y="142147"/>
                </a:lnTo>
                <a:lnTo>
                  <a:pt x="158801" y="140227"/>
                </a:lnTo>
                <a:lnTo>
                  <a:pt x="150517" y="137956"/>
                </a:lnTo>
                <a:lnTo>
                  <a:pt x="133373" y="132786"/>
                </a:lnTo>
                <a:lnTo>
                  <a:pt x="124634" y="130018"/>
                </a:lnTo>
                <a:lnTo>
                  <a:pt x="116824" y="127180"/>
                </a:lnTo>
                <a:lnTo>
                  <a:pt x="109632" y="124297"/>
                </a:lnTo>
                <a:lnTo>
                  <a:pt x="102854" y="121382"/>
                </a:lnTo>
                <a:lnTo>
                  <a:pt x="96350" y="117455"/>
                </a:lnTo>
                <a:lnTo>
                  <a:pt x="90030" y="112852"/>
                </a:lnTo>
                <a:lnTo>
                  <a:pt x="83832" y="107798"/>
                </a:lnTo>
                <a:lnTo>
                  <a:pt x="77717" y="103438"/>
                </a:lnTo>
                <a:lnTo>
                  <a:pt x="71655" y="99539"/>
                </a:lnTo>
                <a:lnTo>
                  <a:pt x="65629" y="95947"/>
                </a:lnTo>
                <a:lnTo>
                  <a:pt x="60620" y="91568"/>
                </a:lnTo>
                <a:lnTo>
                  <a:pt x="56289" y="86665"/>
                </a:lnTo>
                <a:lnTo>
                  <a:pt x="52408" y="81410"/>
                </a:lnTo>
                <a:lnTo>
                  <a:pt x="47838" y="75924"/>
                </a:lnTo>
                <a:lnTo>
                  <a:pt x="42806" y="70282"/>
                </a:lnTo>
                <a:lnTo>
                  <a:pt x="37467" y="64537"/>
                </a:lnTo>
                <a:lnTo>
                  <a:pt x="33908" y="59714"/>
                </a:lnTo>
                <a:lnTo>
                  <a:pt x="31535" y="55507"/>
                </a:lnTo>
                <a:lnTo>
                  <a:pt x="29953" y="51709"/>
                </a:lnTo>
                <a:lnTo>
                  <a:pt x="28898" y="47193"/>
                </a:lnTo>
                <a:lnTo>
                  <a:pt x="28195" y="42199"/>
                </a:lnTo>
                <a:lnTo>
                  <a:pt x="27726" y="36884"/>
                </a:lnTo>
                <a:lnTo>
                  <a:pt x="27414" y="32349"/>
                </a:lnTo>
                <a:lnTo>
                  <a:pt x="27067" y="24664"/>
                </a:lnTo>
                <a:lnTo>
                  <a:pt x="27967" y="21226"/>
                </a:lnTo>
                <a:lnTo>
                  <a:pt x="29559" y="17942"/>
                </a:lnTo>
                <a:lnTo>
                  <a:pt x="31612" y="14760"/>
                </a:lnTo>
                <a:lnTo>
                  <a:pt x="33973" y="11647"/>
                </a:lnTo>
                <a:lnTo>
                  <a:pt x="36540" y="8579"/>
                </a:lnTo>
                <a:lnTo>
                  <a:pt x="39243" y="5541"/>
                </a:lnTo>
                <a:lnTo>
                  <a:pt x="43029" y="3516"/>
                </a:lnTo>
                <a:lnTo>
                  <a:pt x="47538" y="2167"/>
                </a:lnTo>
                <a:lnTo>
                  <a:pt x="52527" y="1266"/>
                </a:lnTo>
                <a:lnTo>
                  <a:pt x="58831" y="667"/>
                </a:lnTo>
                <a:lnTo>
                  <a:pt x="66010" y="267"/>
                </a:lnTo>
                <a:lnTo>
                  <a:pt x="73772" y="0"/>
                </a:lnTo>
                <a:lnTo>
                  <a:pt x="82917" y="815"/>
                </a:lnTo>
                <a:lnTo>
                  <a:pt x="92980" y="2350"/>
                </a:lnTo>
                <a:lnTo>
                  <a:pt x="103659" y="4365"/>
                </a:lnTo>
                <a:lnTo>
                  <a:pt x="114747" y="7693"/>
                </a:lnTo>
                <a:lnTo>
                  <a:pt x="126107" y="11896"/>
                </a:lnTo>
                <a:lnTo>
                  <a:pt x="137650" y="16683"/>
                </a:lnTo>
                <a:lnTo>
                  <a:pt x="149313" y="22850"/>
                </a:lnTo>
                <a:lnTo>
                  <a:pt x="161058" y="29938"/>
                </a:lnTo>
                <a:lnTo>
                  <a:pt x="172856" y="37641"/>
                </a:lnTo>
                <a:lnTo>
                  <a:pt x="183698" y="43768"/>
                </a:lnTo>
                <a:lnTo>
                  <a:pt x="193904" y="48844"/>
                </a:lnTo>
                <a:lnTo>
                  <a:pt x="203683" y="53221"/>
                </a:lnTo>
                <a:lnTo>
                  <a:pt x="212188" y="58123"/>
                </a:lnTo>
                <a:lnTo>
                  <a:pt x="219841" y="63376"/>
                </a:lnTo>
                <a:lnTo>
                  <a:pt x="241102" y="798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0" name="SMARTPenAnnotation62"/>
          <p:cNvSpPr/>
          <p:nvPr/>
        </p:nvSpPr>
        <p:spPr>
          <a:xfrm>
            <a:off x="7465219" y="4772238"/>
            <a:ext cx="446485" cy="67654"/>
          </a:xfrm>
          <a:custGeom>
            <a:avLst/>
            <a:gdLst/>
            <a:ahLst/>
            <a:cxnLst/>
            <a:rect l="0" t="0" r="0" b="0"/>
            <a:pathLst>
              <a:path w="446485" h="67654">
                <a:moveTo>
                  <a:pt x="0" y="5145"/>
                </a:moveTo>
                <a:lnTo>
                  <a:pt x="18961" y="404"/>
                </a:lnTo>
                <a:lnTo>
                  <a:pt x="25539" y="0"/>
                </a:lnTo>
                <a:lnTo>
                  <a:pt x="30916" y="723"/>
                </a:lnTo>
                <a:lnTo>
                  <a:pt x="35494" y="2197"/>
                </a:lnTo>
                <a:lnTo>
                  <a:pt x="48517" y="3834"/>
                </a:lnTo>
                <a:lnTo>
                  <a:pt x="56158" y="4271"/>
                </a:lnTo>
                <a:lnTo>
                  <a:pt x="75229" y="4757"/>
                </a:lnTo>
                <a:lnTo>
                  <a:pt x="85872" y="4886"/>
                </a:lnTo>
                <a:lnTo>
                  <a:pt x="101896" y="5965"/>
                </a:lnTo>
                <a:lnTo>
                  <a:pt x="143514" y="9808"/>
                </a:lnTo>
                <a:lnTo>
                  <a:pt x="163144" y="11230"/>
                </a:lnTo>
                <a:lnTo>
                  <a:pt x="181193" y="12179"/>
                </a:lnTo>
                <a:lnTo>
                  <a:pt x="198186" y="12811"/>
                </a:lnTo>
                <a:lnTo>
                  <a:pt x="213484" y="14224"/>
                </a:lnTo>
                <a:lnTo>
                  <a:pt x="227650" y="16159"/>
                </a:lnTo>
                <a:lnTo>
                  <a:pt x="241063" y="18441"/>
                </a:lnTo>
                <a:lnTo>
                  <a:pt x="290363" y="28914"/>
                </a:lnTo>
                <a:lnTo>
                  <a:pt x="345348" y="41506"/>
                </a:lnTo>
                <a:lnTo>
                  <a:pt x="364177" y="46252"/>
                </a:lnTo>
                <a:lnTo>
                  <a:pt x="379706" y="50409"/>
                </a:lnTo>
                <a:lnTo>
                  <a:pt x="392044" y="54172"/>
                </a:lnTo>
                <a:lnTo>
                  <a:pt x="402253" y="57674"/>
                </a:lnTo>
                <a:lnTo>
                  <a:pt x="411044" y="61000"/>
                </a:lnTo>
                <a:lnTo>
                  <a:pt x="418888" y="63217"/>
                </a:lnTo>
                <a:lnTo>
                  <a:pt x="426103" y="64696"/>
                </a:lnTo>
                <a:lnTo>
                  <a:pt x="446484" y="676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1" name="SMARTPenAnnotation63"/>
          <p:cNvSpPr/>
          <p:nvPr/>
        </p:nvSpPr>
        <p:spPr>
          <a:xfrm>
            <a:off x="7161609" y="4857750"/>
            <a:ext cx="230250" cy="151651"/>
          </a:xfrm>
          <a:custGeom>
            <a:avLst/>
            <a:gdLst/>
            <a:ahLst/>
            <a:cxnLst/>
            <a:rect l="0" t="0" r="0" b="0"/>
            <a:pathLst>
              <a:path w="230250" h="151651">
                <a:moveTo>
                  <a:pt x="0" y="62508"/>
                </a:moveTo>
                <a:lnTo>
                  <a:pt x="9482" y="57767"/>
                </a:lnTo>
                <a:lnTo>
                  <a:pt x="15251" y="56371"/>
                </a:lnTo>
                <a:lnTo>
                  <a:pt x="22074" y="55440"/>
                </a:lnTo>
                <a:lnTo>
                  <a:pt x="29599" y="54819"/>
                </a:lnTo>
                <a:lnTo>
                  <a:pt x="36600" y="54406"/>
                </a:lnTo>
                <a:lnTo>
                  <a:pt x="49670" y="53946"/>
                </a:lnTo>
                <a:lnTo>
                  <a:pt x="87312" y="53627"/>
                </a:lnTo>
                <a:lnTo>
                  <a:pt x="93927" y="53611"/>
                </a:lnTo>
                <a:lnTo>
                  <a:pt x="101314" y="54592"/>
                </a:lnTo>
                <a:lnTo>
                  <a:pt x="109214" y="56238"/>
                </a:lnTo>
                <a:lnTo>
                  <a:pt x="117458" y="58329"/>
                </a:lnTo>
                <a:lnTo>
                  <a:pt x="125930" y="60714"/>
                </a:lnTo>
                <a:lnTo>
                  <a:pt x="143282" y="66010"/>
                </a:lnTo>
                <a:lnTo>
                  <a:pt x="151084" y="68811"/>
                </a:lnTo>
                <a:lnTo>
                  <a:pt x="158270" y="71671"/>
                </a:lnTo>
                <a:lnTo>
                  <a:pt x="165045" y="74570"/>
                </a:lnTo>
                <a:lnTo>
                  <a:pt x="171545" y="78486"/>
                </a:lnTo>
                <a:lnTo>
                  <a:pt x="177864" y="83082"/>
                </a:lnTo>
                <a:lnTo>
                  <a:pt x="184060" y="88131"/>
                </a:lnTo>
                <a:lnTo>
                  <a:pt x="190176" y="92488"/>
                </a:lnTo>
                <a:lnTo>
                  <a:pt x="196237" y="96385"/>
                </a:lnTo>
                <a:lnTo>
                  <a:pt x="202262" y="99976"/>
                </a:lnTo>
                <a:lnTo>
                  <a:pt x="207271" y="103361"/>
                </a:lnTo>
                <a:lnTo>
                  <a:pt x="211603" y="106611"/>
                </a:lnTo>
                <a:lnTo>
                  <a:pt x="215483" y="109769"/>
                </a:lnTo>
                <a:lnTo>
                  <a:pt x="219061" y="112866"/>
                </a:lnTo>
                <a:lnTo>
                  <a:pt x="222440" y="115924"/>
                </a:lnTo>
                <a:lnTo>
                  <a:pt x="225683" y="118954"/>
                </a:lnTo>
                <a:lnTo>
                  <a:pt x="227846" y="121967"/>
                </a:lnTo>
                <a:lnTo>
                  <a:pt x="229289" y="124968"/>
                </a:lnTo>
                <a:lnTo>
                  <a:pt x="230249" y="127960"/>
                </a:lnTo>
                <a:lnTo>
                  <a:pt x="229899" y="130948"/>
                </a:lnTo>
                <a:lnTo>
                  <a:pt x="228672" y="133931"/>
                </a:lnTo>
                <a:lnTo>
                  <a:pt x="226862" y="136913"/>
                </a:lnTo>
                <a:lnTo>
                  <a:pt x="224663" y="139892"/>
                </a:lnTo>
                <a:lnTo>
                  <a:pt x="222205" y="142871"/>
                </a:lnTo>
                <a:lnTo>
                  <a:pt x="219575" y="145848"/>
                </a:lnTo>
                <a:lnTo>
                  <a:pt x="215837" y="147834"/>
                </a:lnTo>
                <a:lnTo>
                  <a:pt x="211360" y="149158"/>
                </a:lnTo>
                <a:lnTo>
                  <a:pt x="206392" y="150040"/>
                </a:lnTo>
                <a:lnTo>
                  <a:pt x="200102" y="150628"/>
                </a:lnTo>
                <a:lnTo>
                  <a:pt x="192934" y="151020"/>
                </a:lnTo>
                <a:lnTo>
                  <a:pt x="177029" y="151456"/>
                </a:lnTo>
                <a:lnTo>
                  <a:pt x="160040" y="151650"/>
                </a:lnTo>
                <a:lnTo>
                  <a:pt x="151342" y="150709"/>
                </a:lnTo>
                <a:lnTo>
                  <a:pt x="142566" y="149091"/>
                </a:lnTo>
                <a:lnTo>
                  <a:pt x="133739" y="147019"/>
                </a:lnTo>
                <a:lnTo>
                  <a:pt x="125871" y="144645"/>
                </a:lnTo>
                <a:lnTo>
                  <a:pt x="118641" y="142071"/>
                </a:lnTo>
                <a:lnTo>
                  <a:pt x="111836" y="139362"/>
                </a:lnTo>
                <a:lnTo>
                  <a:pt x="96338" y="133707"/>
                </a:lnTo>
                <a:lnTo>
                  <a:pt x="88038" y="130810"/>
                </a:lnTo>
                <a:lnTo>
                  <a:pt x="80520" y="126894"/>
                </a:lnTo>
                <a:lnTo>
                  <a:pt x="73525" y="122299"/>
                </a:lnTo>
                <a:lnTo>
                  <a:pt x="66875" y="117252"/>
                </a:lnTo>
                <a:lnTo>
                  <a:pt x="60459" y="112894"/>
                </a:lnTo>
                <a:lnTo>
                  <a:pt x="54196" y="108997"/>
                </a:lnTo>
                <a:lnTo>
                  <a:pt x="48038" y="105407"/>
                </a:lnTo>
                <a:lnTo>
                  <a:pt x="42939" y="101029"/>
                </a:lnTo>
                <a:lnTo>
                  <a:pt x="38548" y="96127"/>
                </a:lnTo>
                <a:lnTo>
                  <a:pt x="34628" y="90874"/>
                </a:lnTo>
                <a:lnTo>
                  <a:pt x="31023" y="86379"/>
                </a:lnTo>
                <a:lnTo>
                  <a:pt x="27627" y="82391"/>
                </a:lnTo>
                <a:lnTo>
                  <a:pt x="24372" y="78740"/>
                </a:lnTo>
                <a:lnTo>
                  <a:pt x="22201" y="74322"/>
                </a:lnTo>
                <a:lnTo>
                  <a:pt x="20754" y="69392"/>
                </a:lnTo>
                <a:lnTo>
                  <a:pt x="19790" y="64121"/>
                </a:lnTo>
                <a:lnTo>
                  <a:pt x="19146" y="59614"/>
                </a:lnTo>
                <a:lnTo>
                  <a:pt x="18717" y="55618"/>
                </a:lnTo>
                <a:lnTo>
                  <a:pt x="18432" y="51962"/>
                </a:lnTo>
                <a:lnTo>
                  <a:pt x="19233" y="47539"/>
                </a:lnTo>
                <a:lnTo>
                  <a:pt x="20760" y="42607"/>
                </a:lnTo>
                <a:lnTo>
                  <a:pt x="22770" y="37335"/>
                </a:lnTo>
                <a:lnTo>
                  <a:pt x="25102" y="32827"/>
                </a:lnTo>
                <a:lnTo>
                  <a:pt x="27649" y="28830"/>
                </a:lnTo>
                <a:lnTo>
                  <a:pt x="30339" y="25174"/>
                </a:lnTo>
                <a:lnTo>
                  <a:pt x="33125" y="21743"/>
                </a:lnTo>
                <a:lnTo>
                  <a:pt x="35974" y="18464"/>
                </a:lnTo>
                <a:lnTo>
                  <a:pt x="38865" y="15286"/>
                </a:lnTo>
                <a:lnTo>
                  <a:pt x="42778" y="12175"/>
                </a:lnTo>
                <a:lnTo>
                  <a:pt x="47370" y="9109"/>
                </a:lnTo>
                <a:lnTo>
                  <a:pt x="52417" y="6072"/>
                </a:lnTo>
                <a:lnTo>
                  <a:pt x="57765" y="4049"/>
                </a:lnTo>
                <a:lnTo>
                  <a:pt x="63315" y="2699"/>
                </a:lnTo>
                <a:lnTo>
                  <a:pt x="68999" y="1799"/>
                </a:lnTo>
                <a:lnTo>
                  <a:pt x="73781" y="1200"/>
                </a:lnTo>
                <a:lnTo>
                  <a:pt x="77961" y="800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2" name="SMARTPenAnnotation64"/>
          <p:cNvSpPr/>
          <p:nvPr/>
        </p:nvSpPr>
        <p:spPr>
          <a:xfrm>
            <a:off x="7384852" y="4947047"/>
            <a:ext cx="392907" cy="80368"/>
          </a:xfrm>
          <a:custGeom>
            <a:avLst/>
            <a:gdLst/>
            <a:ahLst/>
            <a:cxnLst/>
            <a:rect l="0" t="0" r="0" b="0"/>
            <a:pathLst>
              <a:path w="392907" h="80368">
                <a:moveTo>
                  <a:pt x="0" y="0"/>
                </a:moveTo>
                <a:lnTo>
                  <a:pt x="14221" y="4741"/>
                </a:lnTo>
                <a:lnTo>
                  <a:pt x="22379" y="7129"/>
                </a:lnTo>
                <a:lnTo>
                  <a:pt x="51831" y="15231"/>
                </a:lnTo>
                <a:lnTo>
                  <a:pt x="80841" y="23915"/>
                </a:lnTo>
                <a:lnTo>
                  <a:pt x="113140" y="32773"/>
                </a:lnTo>
                <a:lnTo>
                  <a:pt x="132635" y="38709"/>
                </a:lnTo>
                <a:lnTo>
                  <a:pt x="164452" y="47300"/>
                </a:lnTo>
                <a:lnTo>
                  <a:pt x="184048" y="52369"/>
                </a:lnTo>
                <a:lnTo>
                  <a:pt x="204058" y="56741"/>
                </a:lnTo>
                <a:lnTo>
                  <a:pt x="224343" y="60648"/>
                </a:lnTo>
                <a:lnTo>
                  <a:pt x="244812" y="64245"/>
                </a:lnTo>
                <a:lnTo>
                  <a:pt x="261434" y="66642"/>
                </a:lnTo>
                <a:lnTo>
                  <a:pt x="275493" y="68240"/>
                </a:lnTo>
                <a:lnTo>
                  <a:pt x="287841" y="69306"/>
                </a:lnTo>
                <a:lnTo>
                  <a:pt x="304011" y="70017"/>
                </a:lnTo>
                <a:lnTo>
                  <a:pt x="343145" y="70806"/>
                </a:lnTo>
                <a:lnTo>
                  <a:pt x="357747" y="72009"/>
                </a:lnTo>
                <a:lnTo>
                  <a:pt x="368475" y="73803"/>
                </a:lnTo>
                <a:lnTo>
                  <a:pt x="392906" y="803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3" name="SMARTPenAnnotation65"/>
          <p:cNvSpPr/>
          <p:nvPr/>
        </p:nvSpPr>
        <p:spPr>
          <a:xfrm>
            <a:off x="7149334" y="5036344"/>
            <a:ext cx="196759" cy="150320"/>
          </a:xfrm>
          <a:custGeom>
            <a:avLst/>
            <a:gdLst/>
            <a:ahLst/>
            <a:cxnLst/>
            <a:rect l="0" t="0" r="0" b="0"/>
            <a:pathLst>
              <a:path w="196759" h="150320">
                <a:moveTo>
                  <a:pt x="12275" y="35719"/>
                </a:moveTo>
                <a:lnTo>
                  <a:pt x="21757" y="40459"/>
                </a:lnTo>
                <a:lnTo>
                  <a:pt x="27526" y="42848"/>
                </a:lnTo>
                <a:lnTo>
                  <a:pt x="34349" y="45432"/>
                </a:lnTo>
                <a:lnTo>
                  <a:pt x="90388" y="66190"/>
                </a:lnTo>
                <a:lnTo>
                  <a:pt x="107015" y="73892"/>
                </a:lnTo>
                <a:lnTo>
                  <a:pt x="122068" y="82004"/>
                </a:lnTo>
                <a:lnTo>
                  <a:pt x="136072" y="90388"/>
                </a:lnTo>
                <a:lnTo>
                  <a:pt x="148384" y="98953"/>
                </a:lnTo>
                <a:lnTo>
                  <a:pt x="159569" y="107641"/>
                </a:lnTo>
                <a:lnTo>
                  <a:pt x="177951" y="123247"/>
                </a:lnTo>
                <a:lnTo>
                  <a:pt x="196726" y="140094"/>
                </a:lnTo>
                <a:lnTo>
                  <a:pt x="196758" y="142013"/>
                </a:lnTo>
                <a:lnTo>
                  <a:pt x="195787" y="144285"/>
                </a:lnTo>
                <a:lnTo>
                  <a:pt x="194147" y="146791"/>
                </a:lnTo>
                <a:lnTo>
                  <a:pt x="189086" y="148462"/>
                </a:lnTo>
                <a:lnTo>
                  <a:pt x="181743" y="149576"/>
                </a:lnTo>
                <a:lnTo>
                  <a:pt x="172879" y="150319"/>
                </a:lnTo>
                <a:lnTo>
                  <a:pt x="163992" y="149822"/>
                </a:lnTo>
                <a:lnTo>
                  <a:pt x="155092" y="148498"/>
                </a:lnTo>
                <a:lnTo>
                  <a:pt x="146181" y="146624"/>
                </a:lnTo>
                <a:lnTo>
                  <a:pt x="138258" y="144382"/>
                </a:lnTo>
                <a:lnTo>
                  <a:pt x="130989" y="141895"/>
                </a:lnTo>
                <a:lnTo>
                  <a:pt x="124161" y="139246"/>
                </a:lnTo>
                <a:lnTo>
                  <a:pt x="116631" y="137479"/>
                </a:lnTo>
                <a:lnTo>
                  <a:pt x="108635" y="136301"/>
                </a:lnTo>
                <a:lnTo>
                  <a:pt x="100328" y="135515"/>
                </a:lnTo>
                <a:lnTo>
                  <a:pt x="91812" y="133008"/>
                </a:lnTo>
                <a:lnTo>
                  <a:pt x="83159" y="129352"/>
                </a:lnTo>
                <a:lnTo>
                  <a:pt x="52625" y="113966"/>
                </a:lnTo>
                <a:lnTo>
                  <a:pt x="45128" y="109712"/>
                </a:lnTo>
                <a:lnTo>
                  <a:pt x="37154" y="104891"/>
                </a:lnTo>
                <a:lnTo>
                  <a:pt x="28861" y="99693"/>
                </a:lnTo>
                <a:lnTo>
                  <a:pt x="22341" y="95235"/>
                </a:lnTo>
                <a:lnTo>
                  <a:pt x="17001" y="91271"/>
                </a:lnTo>
                <a:lnTo>
                  <a:pt x="12449" y="87637"/>
                </a:lnTo>
                <a:lnTo>
                  <a:pt x="8423" y="83229"/>
                </a:lnTo>
                <a:lnTo>
                  <a:pt x="4746" y="78306"/>
                </a:lnTo>
                <a:lnTo>
                  <a:pt x="1303" y="73040"/>
                </a:lnTo>
                <a:lnTo>
                  <a:pt x="0" y="68537"/>
                </a:lnTo>
                <a:lnTo>
                  <a:pt x="123" y="64543"/>
                </a:lnTo>
                <a:lnTo>
                  <a:pt x="1197" y="60888"/>
                </a:lnTo>
                <a:lnTo>
                  <a:pt x="1913" y="56467"/>
                </a:lnTo>
                <a:lnTo>
                  <a:pt x="2391" y="51535"/>
                </a:lnTo>
                <a:lnTo>
                  <a:pt x="2709" y="46263"/>
                </a:lnTo>
                <a:lnTo>
                  <a:pt x="3914" y="41756"/>
                </a:lnTo>
                <a:lnTo>
                  <a:pt x="5708" y="37759"/>
                </a:lnTo>
                <a:lnTo>
                  <a:pt x="7897" y="34102"/>
                </a:lnTo>
                <a:lnTo>
                  <a:pt x="11341" y="30672"/>
                </a:lnTo>
                <a:lnTo>
                  <a:pt x="15621" y="27393"/>
                </a:lnTo>
                <a:lnTo>
                  <a:pt x="20459" y="24215"/>
                </a:lnTo>
                <a:lnTo>
                  <a:pt x="24676" y="21105"/>
                </a:lnTo>
                <a:lnTo>
                  <a:pt x="28481" y="18039"/>
                </a:lnTo>
                <a:lnTo>
                  <a:pt x="32008" y="15002"/>
                </a:lnTo>
                <a:lnTo>
                  <a:pt x="37337" y="11986"/>
                </a:lnTo>
                <a:lnTo>
                  <a:pt x="43866" y="8983"/>
                </a:lnTo>
                <a:lnTo>
                  <a:pt x="51195" y="5989"/>
                </a:lnTo>
                <a:lnTo>
                  <a:pt x="58066" y="3992"/>
                </a:lnTo>
                <a:lnTo>
                  <a:pt x="64630" y="2662"/>
                </a:lnTo>
                <a:lnTo>
                  <a:pt x="70991" y="1774"/>
                </a:lnTo>
                <a:lnTo>
                  <a:pt x="76224" y="1183"/>
                </a:lnTo>
                <a:lnTo>
                  <a:pt x="80705" y="788"/>
                </a:lnTo>
                <a:lnTo>
                  <a:pt x="9264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4" name="SMARTPenAnnotation66"/>
          <p:cNvSpPr/>
          <p:nvPr/>
        </p:nvSpPr>
        <p:spPr>
          <a:xfrm>
            <a:off x="7304484" y="5134570"/>
            <a:ext cx="589010" cy="125006"/>
          </a:xfrm>
          <a:custGeom>
            <a:avLst/>
            <a:gdLst/>
            <a:ahLst/>
            <a:cxnLst/>
            <a:rect l="0" t="0" r="0" b="0"/>
            <a:pathLst>
              <a:path w="589010" h="125006">
                <a:moveTo>
                  <a:pt x="0" y="0"/>
                </a:moveTo>
                <a:lnTo>
                  <a:pt x="24859" y="12430"/>
                </a:lnTo>
                <a:lnTo>
                  <a:pt x="31455" y="15232"/>
                </a:lnTo>
                <a:lnTo>
                  <a:pt x="38830" y="18092"/>
                </a:lnTo>
                <a:lnTo>
                  <a:pt x="46722" y="20991"/>
                </a:lnTo>
                <a:lnTo>
                  <a:pt x="58930" y="24908"/>
                </a:lnTo>
                <a:lnTo>
                  <a:pt x="129162" y="46398"/>
                </a:lnTo>
                <a:lnTo>
                  <a:pt x="162909" y="55678"/>
                </a:lnTo>
                <a:lnTo>
                  <a:pt x="230286" y="73065"/>
                </a:lnTo>
                <a:lnTo>
                  <a:pt x="244806" y="75499"/>
                </a:lnTo>
                <a:lnTo>
                  <a:pt x="259447" y="77122"/>
                </a:lnTo>
                <a:lnTo>
                  <a:pt x="274167" y="78204"/>
                </a:lnTo>
                <a:lnTo>
                  <a:pt x="291919" y="80910"/>
                </a:lnTo>
                <a:lnTo>
                  <a:pt x="311691" y="84698"/>
                </a:lnTo>
                <a:lnTo>
                  <a:pt x="332810" y="89208"/>
                </a:lnTo>
                <a:lnTo>
                  <a:pt x="350858" y="92214"/>
                </a:lnTo>
                <a:lnTo>
                  <a:pt x="366859" y="94218"/>
                </a:lnTo>
                <a:lnTo>
                  <a:pt x="381494" y="95555"/>
                </a:lnTo>
                <a:lnTo>
                  <a:pt x="394227" y="97438"/>
                </a:lnTo>
                <a:lnTo>
                  <a:pt x="405693" y="99685"/>
                </a:lnTo>
                <a:lnTo>
                  <a:pt x="416314" y="102175"/>
                </a:lnTo>
                <a:lnTo>
                  <a:pt x="426371" y="103836"/>
                </a:lnTo>
                <a:lnTo>
                  <a:pt x="436052" y="104943"/>
                </a:lnTo>
                <a:lnTo>
                  <a:pt x="445483" y="105681"/>
                </a:lnTo>
                <a:lnTo>
                  <a:pt x="457723" y="107165"/>
                </a:lnTo>
                <a:lnTo>
                  <a:pt x="499424" y="113002"/>
                </a:lnTo>
                <a:lnTo>
                  <a:pt x="509559" y="114030"/>
                </a:lnTo>
                <a:lnTo>
                  <a:pt x="518300" y="114715"/>
                </a:lnTo>
                <a:lnTo>
                  <a:pt x="529087" y="116164"/>
                </a:lnTo>
                <a:lnTo>
                  <a:pt x="541241" y="118123"/>
                </a:lnTo>
                <a:lnTo>
                  <a:pt x="554305" y="120420"/>
                </a:lnTo>
                <a:lnTo>
                  <a:pt x="571465" y="122974"/>
                </a:lnTo>
                <a:lnTo>
                  <a:pt x="580415" y="124108"/>
                </a:lnTo>
                <a:lnTo>
                  <a:pt x="581411" y="124411"/>
                </a:lnTo>
                <a:lnTo>
                  <a:pt x="581084" y="124612"/>
                </a:lnTo>
                <a:lnTo>
                  <a:pt x="589009" y="125005"/>
                </a:lnTo>
                <a:lnTo>
                  <a:pt x="586558" y="122365"/>
                </a:lnTo>
                <a:lnTo>
                  <a:pt x="580430" y="11608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5" name="SMARTPenAnnotation67"/>
          <p:cNvSpPr/>
          <p:nvPr/>
        </p:nvSpPr>
        <p:spPr>
          <a:xfrm>
            <a:off x="6019195" y="5304234"/>
            <a:ext cx="481619" cy="499570"/>
          </a:xfrm>
          <a:custGeom>
            <a:avLst/>
            <a:gdLst/>
            <a:ahLst/>
            <a:cxnLst/>
            <a:rect l="0" t="0" r="0" b="0"/>
            <a:pathLst>
              <a:path w="481619" h="499570">
                <a:moveTo>
                  <a:pt x="329813" y="0"/>
                </a:moveTo>
                <a:lnTo>
                  <a:pt x="329813" y="4741"/>
                </a:lnTo>
                <a:lnTo>
                  <a:pt x="328821" y="6137"/>
                </a:lnTo>
                <a:lnTo>
                  <a:pt x="327167" y="7068"/>
                </a:lnTo>
                <a:lnTo>
                  <a:pt x="325072" y="7689"/>
                </a:lnTo>
                <a:lnTo>
                  <a:pt x="312644" y="8562"/>
                </a:lnTo>
                <a:lnTo>
                  <a:pt x="302008" y="11412"/>
                </a:lnTo>
                <a:lnTo>
                  <a:pt x="290666" y="14994"/>
                </a:lnTo>
                <a:lnTo>
                  <a:pt x="279010" y="16586"/>
                </a:lnTo>
                <a:lnTo>
                  <a:pt x="268163" y="17011"/>
                </a:lnTo>
                <a:lnTo>
                  <a:pt x="237590" y="17483"/>
                </a:lnTo>
                <a:lnTo>
                  <a:pt x="223683" y="18600"/>
                </a:lnTo>
                <a:lnTo>
                  <a:pt x="211434" y="20338"/>
                </a:lnTo>
                <a:lnTo>
                  <a:pt x="200292" y="22489"/>
                </a:lnTo>
                <a:lnTo>
                  <a:pt x="166746" y="27524"/>
                </a:lnTo>
                <a:lnTo>
                  <a:pt x="146687" y="30255"/>
                </a:lnTo>
                <a:lnTo>
                  <a:pt x="127362" y="34061"/>
                </a:lnTo>
                <a:lnTo>
                  <a:pt x="108526" y="38582"/>
                </a:lnTo>
                <a:lnTo>
                  <a:pt x="90014" y="43581"/>
                </a:lnTo>
                <a:lnTo>
                  <a:pt x="75690" y="47906"/>
                </a:lnTo>
                <a:lnTo>
                  <a:pt x="64155" y="51781"/>
                </a:lnTo>
                <a:lnTo>
                  <a:pt x="54482" y="55357"/>
                </a:lnTo>
                <a:lnTo>
                  <a:pt x="46048" y="59725"/>
                </a:lnTo>
                <a:lnTo>
                  <a:pt x="31385" y="69871"/>
                </a:lnTo>
                <a:lnTo>
                  <a:pt x="16714" y="81998"/>
                </a:lnTo>
                <a:lnTo>
                  <a:pt x="6084" y="96615"/>
                </a:lnTo>
                <a:lnTo>
                  <a:pt x="2378" y="107763"/>
                </a:lnTo>
                <a:lnTo>
                  <a:pt x="732" y="119333"/>
                </a:lnTo>
                <a:lnTo>
                  <a:pt x="0" y="131088"/>
                </a:lnTo>
                <a:lnTo>
                  <a:pt x="2321" y="145574"/>
                </a:lnTo>
                <a:lnTo>
                  <a:pt x="4328" y="153604"/>
                </a:lnTo>
                <a:lnTo>
                  <a:pt x="11851" y="167818"/>
                </a:lnTo>
                <a:lnTo>
                  <a:pt x="21809" y="181742"/>
                </a:lnTo>
                <a:lnTo>
                  <a:pt x="32850" y="197853"/>
                </a:lnTo>
                <a:lnTo>
                  <a:pt x="39563" y="206316"/>
                </a:lnTo>
                <a:lnTo>
                  <a:pt x="47017" y="214935"/>
                </a:lnTo>
                <a:lnTo>
                  <a:pt x="54962" y="223657"/>
                </a:lnTo>
                <a:lnTo>
                  <a:pt x="62243" y="232449"/>
                </a:lnTo>
                <a:lnTo>
                  <a:pt x="69081" y="241286"/>
                </a:lnTo>
                <a:lnTo>
                  <a:pt x="75625" y="250154"/>
                </a:lnTo>
                <a:lnTo>
                  <a:pt x="82963" y="259043"/>
                </a:lnTo>
                <a:lnTo>
                  <a:pt x="90832" y="267946"/>
                </a:lnTo>
                <a:lnTo>
                  <a:pt x="99055" y="276857"/>
                </a:lnTo>
                <a:lnTo>
                  <a:pt x="113483" y="289405"/>
                </a:lnTo>
                <a:lnTo>
                  <a:pt x="128494" y="300273"/>
                </a:lnTo>
                <a:lnTo>
                  <a:pt x="148395" y="315025"/>
                </a:lnTo>
                <a:lnTo>
                  <a:pt x="162532" y="323566"/>
                </a:lnTo>
                <a:lnTo>
                  <a:pt x="170137" y="327363"/>
                </a:lnTo>
                <a:lnTo>
                  <a:pt x="170777" y="328374"/>
                </a:lnTo>
                <a:lnTo>
                  <a:pt x="170211" y="329049"/>
                </a:lnTo>
                <a:lnTo>
                  <a:pt x="168841" y="329499"/>
                </a:lnTo>
                <a:lnTo>
                  <a:pt x="154222" y="330221"/>
                </a:lnTo>
                <a:lnTo>
                  <a:pt x="147268" y="330280"/>
                </a:lnTo>
                <a:lnTo>
                  <a:pt x="135686" y="329328"/>
                </a:lnTo>
                <a:lnTo>
                  <a:pt x="91165" y="324239"/>
                </a:lnTo>
                <a:lnTo>
                  <a:pt x="80425" y="323316"/>
                </a:lnTo>
                <a:lnTo>
                  <a:pt x="71281" y="322700"/>
                </a:lnTo>
                <a:lnTo>
                  <a:pt x="63200" y="323282"/>
                </a:lnTo>
                <a:lnTo>
                  <a:pt x="48930" y="326574"/>
                </a:lnTo>
                <a:lnTo>
                  <a:pt x="34481" y="329266"/>
                </a:lnTo>
                <a:lnTo>
                  <a:pt x="30730" y="330636"/>
                </a:lnTo>
                <a:lnTo>
                  <a:pt x="23916" y="334804"/>
                </a:lnTo>
                <a:lnTo>
                  <a:pt x="11457" y="345564"/>
                </a:lnTo>
                <a:lnTo>
                  <a:pt x="5428" y="351360"/>
                </a:lnTo>
                <a:lnTo>
                  <a:pt x="3423" y="354295"/>
                </a:lnTo>
                <a:lnTo>
                  <a:pt x="1196" y="360202"/>
                </a:lnTo>
                <a:lnTo>
                  <a:pt x="1594" y="363166"/>
                </a:lnTo>
                <a:lnTo>
                  <a:pt x="2853" y="366134"/>
                </a:lnTo>
                <a:lnTo>
                  <a:pt x="9363" y="375052"/>
                </a:lnTo>
                <a:lnTo>
                  <a:pt x="20451" y="386954"/>
                </a:lnTo>
                <a:lnTo>
                  <a:pt x="33980" y="400624"/>
                </a:lnTo>
                <a:lnTo>
                  <a:pt x="47519" y="408904"/>
                </a:lnTo>
                <a:lnTo>
                  <a:pt x="55297" y="412502"/>
                </a:lnTo>
                <a:lnTo>
                  <a:pt x="99426" y="431785"/>
                </a:lnTo>
                <a:lnTo>
                  <a:pt x="114706" y="437678"/>
                </a:lnTo>
                <a:lnTo>
                  <a:pt x="128862" y="442598"/>
                </a:lnTo>
                <a:lnTo>
                  <a:pt x="142267" y="446870"/>
                </a:lnTo>
                <a:lnTo>
                  <a:pt x="154181" y="451702"/>
                </a:lnTo>
                <a:lnTo>
                  <a:pt x="165100" y="456909"/>
                </a:lnTo>
                <a:lnTo>
                  <a:pt x="175356" y="462364"/>
                </a:lnTo>
                <a:lnTo>
                  <a:pt x="186162" y="466993"/>
                </a:lnTo>
                <a:lnTo>
                  <a:pt x="197335" y="471071"/>
                </a:lnTo>
                <a:lnTo>
                  <a:pt x="208752" y="474782"/>
                </a:lnTo>
                <a:lnTo>
                  <a:pt x="220332" y="477256"/>
                </a:lnTo>
                <a:lnTo>
                  <a:pt x="232021" y="478905"/>
                </a:lnTo>
                <a:lnTo>
                  <a:pt x="243782" y="480004"/>
                </a:lnTo>
                <a:lnTo>
                  <a:pt x="255592" y="481730"/>
                </a:lnTo>
                <a:lnTo>
                  <a:pt x="267434" y="483872"/>
                </a:lnTo>
                <a:lnTo>
                  <a:pt x="279297" y="486292"/>
                </a:lnTo>
                <a:lnTo>
                  <a:pt x="297128" y="488898"/>
                </a:lnTo>
                <a:lnTo>
                  <a:pt x="343398" y="494440"/>
                </a:lnTo>
                <a:lnTo>
                  <a:pt x="361690" y="496314"/>
                </a:lnTo>
                <a:lnTo>
                  <a:pt x="375869" y="497563"/>
                </a:lnTo>
                <a:lnTo>
                  <a:pt x="387306" y="498397"/>
                </a:lnTo>
                <a:lnTo>
                  <a:pt x="398899" y="498952"/>
                </a:lnTo>
                <a:lnTo>
                  <a:pt x="422365" y="499569"/>
                </a:lnTo>
                <a:lnTo>
                  <a:pt x="433186" y="498742"/>
                </a:lnTo>
                <a:lnTo>
                  <a:pt x="443377" y="497198"/>
                </a:lnTo>
                <a:lnTo>
                  <a:pt x="453147" y="495176"/>
                </a:lnTo>
                <a:lnTo>
                  <a:pt x="466649" y="492930"/>
                </a:lnTo>
                <a:lnTo>
                  <a:pt x="481618" y="49113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6" name="SMARTPenAnnotation68"/>
          <p:cNvSpPr/>
          <p:nvPr/>
        </p:nvSpPr>
        <p:spPr>
          <a:xfrm>
            <a:off x="6420445" y="5581607"/>
            <a:ext cx="553642" cy="17308"/>
          </a:xfrm>
          <a:custGeom>
            <a:avLst/>
            <a:gdLst/>
            <a:ahLst/>
            <a:cxnLst/>
            <a:rect l="0" t="0" r="0" b="0"/>
            <a:pathLst>
              <a:path w="553642" h="17308">
                <a:moveTo>
                  <a:pt x="0" y="8377"/>
                </a:moveTo>
                <a:lnTo>
                  <a:pt x="56158" y="8377"/>
                </a:lnTo>
                <a:lnTo>
                  <a:pt x="96397" y="5732"/>
                </a:lnTo>
                <a:lnTo>
                  <a:pt x="123796" y="3637"/>
                </a:lnTo>
                <a:lnTo>
                  <a:pt x="156944" y="2241"/>
                </a:lnTo>
                <a:lnTo>
                  <a:pt x="264783" y="275"/>
                </a:lnTo>
                <a:lnTo>
                  <a:pt x="290624" y="0"/>
                </a:lnTo>
                <a:lnTo>
                  <a:pt x="553641" y="1730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7" name="SMARTPenAnnotation69"/>
          <p:cNvSpPr/>
          <p:nvPr/>
        </p:nvSpPr>
        <p:spPr>
          <a:xfrm>
            <a:off x="6938367" y="5429250"/>
            <a:ext cx="288556" cy="383978"/>
          </a:xfrm>
          <a:custGeom>
            <a:avLst/>
            <a:gdLst/>
            <a:ahLst/>
            <a:cxnLst/>
            <a:rect l="0" t="0" r="0" b="0"/>
            <a:pathLst>
              <a:path w="288556" h="383978">
                <a:moveTo>
                  <a:pt x="0" y="0"/>
                </a:moveTo>
                <a:lnTo>
                  <a:pt x="24858" y="12429"/>
                </a:lnTo>
                <a:lnTo>
                  <a:pt x="30463" y="16223"/>
                </a:lnTo>
                <a:lnTo>
                  <a:pt x="36184" y="20737"/>
                </a:lnTo>
                <a:lnTo>
                  <a:pt x="41982" y="25732"/>
                </a:lnTo>
                <a:lnTo>
                  <a:pt x="48824" y="31045"/>
                </a:lnTo>
                <a:lnTo>
                  <a:pt x="56362" y="36572"/>
                </a:lnTo>
                <a:lnTo>
                  <a:pt x="72674" y="48004"/>
                </a:lnTo>
                <a:lnTo>
                  <a:pt x="89847" y="59700"/>
                </a:lnTo>
                <a:lnTo>
                  <a:pt x="97602" y="66589"/>
                </a:lnTo>
                <a:lnTo>
                  <a:pt x="104755" y="74158"/>
                </a:lnTo>
                <a:lnTo>
                  <a:pt x="111508" y="82181"/>
                </a:lnTo>
                <a:lnTo>
                  <a:pt x="119980" y="89514"/>
                </a:lnTo>
                <a:lnTo>
                  <a:pt x="129596" y="96387"/>
                </a:lnTo>
                <a:lnTo>
                  <a:pt x="139975" y="102953"/>
                </a:lnTo>
                <a:lnTo>
                  <a:pt x="149872" y="110308"/>
                </a:lnTo>
                <a:lnTo>
                  <a:pt x="159446" y="118187"/>
                </a:lnTo>
                <a:lnTo>
                  <a:pt x="168805" y="126416"/>
                </a:lnTo>
                <a:lnTo>
                  <a:pt x="180005" y="137855"/>
                </a:lnTo>
                <a:lnTo>
                  <a:pt x="192433" y="151435"/>
                </a:lnTo>
                <a:lnTo>
                  <a:pt x="216496" y="178430"/>
                </a:lnTo>
                <a:lnTo>
                  <a:pt x="233803" y="197042"/>
                </a:lnTo>
                <a:lnTo>
                  <a:pt x="241197" y="205775"/>
                </a:lnTo>
                <a:lnTo>
                  <a:pt x="248111" y="214574"/>
                </a:lnTo>
                <a:lnTo>
                  <a:pt x="254704" y="223417"/>
                </a:lnTo>
                <a:lnTo>
                  <a:pt x="261084" y="231296"/>
                </a:lnTo>
                <a:lnTo>
                  <a:pt x="267322" y="238534"/>
                </a:lnTo>
                <a:lnTo>
                  <a:pt x="273465" y="245342"/>
                </a:lnTo>
                <a:lnTo>
                  <a:pt x="278552" y="251866"/>
                </a:lnTo>
                <a:lnTo>
                  <a:pt x="282936" y="258200"/>
                </a:lnTo>
                <a:lnTo>
                  <a:pt x="286851" y="264407"/>
                </a:lnTo>
                <a:lnTo>
                  <a:pt x="288468" y="269537"/>
                </a:lnTo>
                <a:lnTo>
                  <a:pt x="288555" y="273949"/>
                </a:lnTo>
                <a:lnTo>
                  <a:pt x="287620" y="277883"/>
                </a:lnTo>
                <a:lnTo>
                  <a:pt x="283936" y="284899"/>
                </a:lnTo>
                <a:lnTo>
                  <a:pt x="276283" y="294427"/>
                </a:lnTo>
                <a:lnTo>
                  <a:pt x="273486" y="297488"/>
                </a:lnTo>
                <a:lnTo>
                  <a:pt x="267652" y="300521"/>
                </a:lnTo>
                <a:lnTo>
                  <a:pt x="259794" y="303535"/>
                </a:lnTo>
                <a:lnTo>
                  <a:pt x="250586" y="306536"/>
                </a:lnTo>
                <a:lnTo>
                  <a:pt x="239487" y="308537"/>
                </a:lnTo>
                <a:lnTo>
                  <a:pt x="227127" y="309871"/>
                </a:lnTo>
                <a:lnTo>
                  <a:pt x="213926" y="310760"/>
                </a:lnTo>
                <a:lnTo>
                  <a:pt x="202149" y="312346"/>
                </a:lnTo>
                <a:lnTo>
                  <a:pt x="191320" y="314395"/>
                </a:lnTo>
                <a:lnTo>
                  <a:pt x="148630" y="324664"/>
                </a:lnTo>
                <a:lnTo>
                  <a:pt x="128852" y="329552"/>
                </a:lnTo>
                <a:lnTo>
                  <a:pt x="113682" y="332811"/>
                </a:lnTo>
                <a:lnTo>
                  <a:pt x="101585" y="334983"/>
                </a:lnTo>
                <a:lnTo>
                  <a:pt x="91536" y="336431"/>
                </a:lnTo>
                <a:lnTo>
                  <a:pt x="83845" y="338389"/>
                </a:lnTo>
                <a:lnTo>
                  <a:pt x="77725" y="340687"/>
                </a:lnTo>
                <a:lnTo>
                  <a:pt x="56032" y="351503"/>
                </a:lnTo>
                <a:lnTo>
                  <a:pt x="47062" y="354661"/>
                </a:lnTo>
                <a:lnTo>
                  <a:pt x="43281" y="355503"/>
                </a:lnTo>
                <a:lnTo>
                  <a:pt x="36434" y="359085"/>
                </a:lnTo>
                <a:lnTo>
                  <a:pt x="33219" y="361429"/>
                </a:lnTo>
                <a:lnTo>
                  <a:pt x="31076" y="363984"/>
                </a:lnTo>
                <a:lnTo>
                  <a:pt x="29647" y="366680"/>
                </a:lnTo>
                <a:lnTo>
                  <a:pt x="28695" y="369469"/>
                </a:lnTo>
                <a:lnTo>
                  <a:pt x="29052" y="372320"/>
                </a:lnTo>
                <a:lnTo>
                  <a:pt x="30282" y="375214"/>
                </a:lnTo>
                <a:lnTo>
                  <a:pt x="35719" y="38397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8" name="SMARTPenAnnotation70"/>
          <p:cNvSpPr/>
          <p:nvPr/>
        </p:nvSpPr>
        <p:spPr>
          <a:xfrm>
            <a:off x="6393656" y="5527477"/>
            <a:ext cx="803673" cy="98227"/>
          </a:xfrm>
          <a:custGeom>
            <a:avLst/>
            <a:gdLst/>
            <a:ahLst/>
            <a:cxnLst/>
            <a:rect l="0" t="0" r="0" b="0"/>
            <a:pathLst>
              <a:path w="803673" h="98227">
                <a:moveTo>
                  <a:pt x="0" y="0"/>
                </a:moveTo>
                <a:lnTo>
                  <a:pt x="56015" y="0"/>
                </a:lnTo>
                <a:lnTo>
                  <a:pt x="67560" y="2645"/>
                </a:lnTo>
                <a:lnTo>
                  <a:pt x="74805" y="4740"/>
                </a:lnTo>
                <a:lnTo>
                  <a:pt x="99224" y="7688"/>
                </a:lnTo>
                <a:lnTo>
                  <a:pt x="120571" y="8561"/>
                </a:lnTo>
                <a:lnTo>
                  <a:pt x="133293" y="11412"/>
                </a:lnTo>
                <a:lnTo>
                  <a:pt x="139464" y="13561"/>
                </a:lnTo>
                <a:lnTo>
                  <a:pt x="162369" y="16585"/>
                </a:lnTo>
                <a:lnTo>
                  <a:pt x="186171" y="17692"/>
                </a:lnTo>
                <a:lnTo>
                  <a:pt x="200813" y="17784"/>
                </a:lnTo>
                <a:lnTo>
                  <a:pt x="295242" y="17856"/>
                </a:lnTo>
                <a:lnTo>
                  <a:pt x="307497" y="20504"/>
                </a:lnTo>
                <a:lnTo>
                  <a:pt x="312155" y="22599"/>
                </a:lnTo>
                <a:lnTo>
                  <a:pt x="319975" y="24926"/>
                </a:lnTo>
                <a:lnTo>
                  <a:pt x="332712" y="25961"/>
                </a:lnTo>
                <a:lnTo>
                  <a:pt x="361523" y="26421"/>
                </a:lnTo>
                <a:lnTo>
                  <a:pt x="380914" y="27536"/>
                </a:lnTo>
                <a:lnTo>
                  <a:pt x="464088" y="34445"/>
                </a:lnTo>
                <a:lnTo>
                  <a:pt x="486316" y="35341"/>
                </a:lnTo>
                <a:lnTo>
                  <a:pt x="507182" y="38196"/>
                </a:lnTo>
                <a:lnTo>
                  <a:pt x="519692" y="40347"/>
                </a:lnTo>
                <a:lnTo>
                  <a:pt x="541528" y="42736"/>
                </a:lnTo>
                <a:lnTo>
                  <a:pt x="565125" y="44790"/>
                </a:lnTo>
                <a:lnTo>
                  <a:pt x="598763" y="49011"/>
                </a:lnTo>
                <a:lnTo>
                  <a:pt x="615472" y="51525"/>
                </a:lnTo>
                <a:lnTo>
                  <a:pt x="647268" y="56964"/>
                </a:lnTo>
                <a:lnTo>
                  <a:pt x="659715" y="59804"/>
                </a:lnTo>
                <a:lnTo>
                  <a:pt x="669997" y="62690"/>
                </a:lnTo>
                <a:lnTo>
                  <a:pt x="678837" y="65606"/>
                </a:lnTo>
                <a:lnTo>
                  <a:pt x="690684" y="68542"/>
                </a:lnTo>
                <a:lnTo>
                  <a:pt x="704534" y="71491"/>
                </a:lnTo>
                <a:lnTo>
                  <a:pt x="719721" y="74449"/>
                </a:lnTo>
                <a:lnTo>
                  <a:pt x="730837" y="76422"/>
                </a:lnTo>
                <a:lnTo>
                  <a:pt x="745835" y="78613"/>
                </a:lnTo>
                <a:lnTo>
                  <a:pt x="753208" y="80190"/>
                </a:lnTo>
                <a:lnTo>
                  <a:pt x="761100" y="82233"/>
                </a:lnTo>
                <a:lnTo>
                  <a:pt x="769338" y="84588"/>
                </a:lnTo>
                <a:lnTo>
                  <a:pt x="781136" y="87204"/>
                </a:lnTo>
                <a:lnTo>
                  <a:pt x="785672" y="87902"/>
                </a:lnTo>
                <a:lnTo>
                  <a:pt x="789688" y="89359"/>
                </a:lnTo>
                <a:lnTo>
                  <a:pt x="793357" y="91322"/>
                </a:lnTo>
                <a:lnTo>
                  <a:pt x="803672" y="9822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09" name="SMARTPenAnnotation71"/>
          <p:cNvSpPr/>
          <p:nvPr/>
        </p:nvSpPr>
        <p:spPr>
          <a:xfrm>
            <a:off x="7629850" y="5447109"/>
            <a:ext cx="361575" cy="482085"/>
          </a:xfrm>
          <a:custGeom>
            <a:avLst/>
            <a:gdLst/>
            <a:ahLst/>
            <a:cxnLst/>
            <a:rect l="0" t="0" r="0" b="0"/>
            <a:pathLst>
              <a:path w="361575" h="482085">
                <a:moveTo>
                  <a:pt x="40752" y="0"/>
                </a:moveTo>
                <a:lnTo>
                  <a:pt x="54973" y="9482"/>
                </a:lnTo>
                <a:lnTo>
                  <a:pt x="59163" y="13267"/>
                </a:lnTo>
                <a:lnTo>
                  <a:pt x="61955" y="16782"/>
                </a:lnTo>
                <a:lnTo>
                  <a:pt x="65058" y="23334"/>
                </a:lnTo>
                <a:lnTo>
                  <a:pt x="66438" y="29553"/>
                </a:lnTo>
                <a:lnTo>
                  <a:pt x="67051" y="43562"/>
                </a:lnTo>
                <a:lnTo>
                  <a:pt x="67444" y="80153"/>
                </a:lnTo>
                <a:lnTo>
                  <a:pt x="66484" y="89155"/>
                </a:lnTo>
                <a:lnTo>
                  <a:pt x="64852" y="98132"/>
                </a:lnTo>
                <a:lnTo>
                  <a:pt x="62772" y="107093"/>
                </a:lnTo>
                <a:lnTo>
                  <a:pt x="59400" y="119021"/>
                </a:lnTo>
                <a:lnTo>
                  <a:pt x="50363" y="148148"/>
                </a:lnTo>
                <a:lnTo>
                  <a:pt x="45175" y="170204"/>
                </a:lnTo>
                <a:lnTo>
                  <a:pt x="39731" y="196813"/>
                </a:lnTo>
                <a:lnTo>
                  <a:pt x="34119" y="226459"/>
                </a:lnTo>
                <a:lnTo>
                  <a:pt x="29385" y="249199"/>
                </a:lnTo>
                <a:lnTo>
                  <a:pt x="25236" y="267336"/>
                </a:lnTo>
                <a:lnTo>
                  <a:pt x="11449" y="322572"/>
                </a:lnTo>
                <a:lnTo>
                  <a:pt x="9310" y="334111"/>
                </a:lnTo>
                <a:lnTo>
                  <a:pt x="7885" y="344780"/>
                </a:lnTo>
                <a:lnTo>
                  <a:pt x="6933" y="354869"/>
                </a:lnTo>
                <a:lnTo>
                  <a:pt x="6300" y="364572"/>
                </a:lnTo>
                <a:lnTo>
                  <a:pt x="5878" y="374017"/>
                </a:lnTo>
                <a:lnTo>
                  <a:pt x="5596" y="383290"/>
                </a:lnTo>
                <a:lnTo>
                  <a:pt x="4417" y="394433"/>
                </a:lnTo>
                <a:lnTo>
                  <a:pt x="2638" y="406823"/>
                </a:lnTo>
                <a:lnTo>
                  <a:pt x="459" y="420043"/>
                </a:lnTo>
                <a:lnTo>
                  <a:pt x="0" y="429849"/>
                </a:lnTo>
                <a:lnTo>
                  <a:pt x="2135" y="443391"/>
                </a:lnTo>
                <a:lnTo>
                  <a:pt x="4174" y="456592"/>
                </a:lnTo>
                <a:lnTo>
                  <a:pt x="4958" y="468404"/>
                </a:lnTo>
                <a:lnTo>
                  <a:pt x="6967" y="470027"/>
                </a:lnTo>
                <a:lnTo>
                  <a:pt x="14492" y="471831"/>
                </a:lnTo>
                <a:lnTo>
                  <a:pt x="21805" y="475278"/>
                </a:lnTo>
                <a:lnTo>
                  <a:pt x="25144" y="477587"/>
                </a:lnTo>
                <a:lnTo>
                  <a:pt x="31499" y="480152"/>
                </a:lnTo>
                <a:lnTo>
                  <a:pt x="38625" y="481292"/>
                </a:lnTo>
                <a:lnTo>
                  <a:pt x="48405" y="481798"/>
                </a:lnTo>
                <a:lnTo>
                  <a:pt x="59367" y="482023"/>
                </a:lnTo>
                <a:lnTo>
                  <a:pt x="65068" y="482084"/>
                </a:lnTo>
                <a:lnTo>
                  <a:pt x="70853" y="481131"/>
                </a:lnTo>
                <a:lnTo>
                  <a:pt x="76694" y="479504"/>
                </a:lnTo>
                <a:lnTo>
                  <a:pt x="82573" y="477427"/>
                </a:lnTo>
                <a:lnTo>
                  <a:pt x="89468" y="476043"/>
                </a:lnTo>
                <a:lnTo>
                  <a:pt x="97042" y="475120"/>
                </a:lnTo>
                <a:lnTo>
                  <a:pt x="105067" y="474505"/>
                </a:lnTo>
                <a:lnTo>
                  <a:pt x="115379" y="473102"/>
                </a:lnTo>
                <a:lnTo>
                  <a:pt x="140065" y="468898"/>
                </a:lnTo>
                <a:lnTo>
                  <a:pt x="151608" y="466388"/>
                </a:lnTo>
                <a:lnTo>
                  <a:pt x="162282" y="463723"/>
                </a:lnTo>
                <a:lnTo>
                  <a:pt x="172373" y="460954"/>
                </a:lnTo>
                <a:lnTo>
                  <a:pt x="181085" y="458115"/>
                </a:lnTo>
                <a:lnTo>
                  <a:pt x="188878" y="455230"/>
                </a:lnTo>
                <a:lnTo>
                  <a:pt x="196057" y="452315"/>
                </a:lnTo>
                <a:lnTo>
                  <a:pt x="203820" y="449380"/>
                </a:lnTo>
                <a:lnTo>
                  <a:pt x="220382" y="443472"/>
                </a:lnTo>
                <a:lnTo>
                  <a:pt x="246442" y="434568"/>
                </a:lnTo>
                <a:lnTo>
                  <a:pt x="255269" y="430603"/>
                </a:lnTo>
                <a:lnTo>
                  <a:pt x="264130" y="425975"/>
                </a:lnTo>
                <a:lnTo>
                  <a:pt x="273014" y="420906"/>
                </a:lnTo>
                <a:lnTo>
                  <a:pt x="280921" y="415542"/>
                </a:lnTo>
                <a:lnTo>
                  <a:pt x="288178" y="409981"/>
                </a:lnTo>
                <a:lnTo>
                  <a:pt x="294999" y="404290"/>
                </a:lnTo>
                <a:lnTo>
                  <a:pt x="301531" y="398511"/>
                </a:lnTo>
                <a:lnTo>
                  <a:pt x="314081" y="386798"/>
                </a:lnTo>
                <a:lnTo>
                  <a:pt x="323627" y="374978"/>
                </a:lnTo>
                <a:lnTo>
                  <a:pt x="332169" y="363111"/>
                </a:lnTo>
                <a:lnTo>
                  <a:pt x="342580" y="351222"/>
                </a:lnTo>
                <a:lnTo>
                  <a:pt x="351177" y="336676"/>
                </a:lnTo>
                <a:lnTo>
                  <a:pt x="354858" y="328631"/>
                </a:lnTo>
                <a:lnTo>
                  <a:pt x="357312" y="320290"/>
                </a:lnTo>
                <a:lnTo>
                  <a:pt x="358948" y="311753"/>
                </a:lnTo>
                <a:lnTo>
                  <a:pt x="360038" y="303086"/>
                </a:lnTo>
                <a:lnTo>
                  <a:pt x="360766" y="293339"/>
                </a:lnTo>
                <a:lnTo>
                  <a:pt x="361251" y="282871"/>
                </a:lnTo>
                <a:lnTo>
                  <a:pt x="361574" y="271925"/>
                </a:lnTo>
                <a:lnTo>
                  <a:pt x="360797" y="261650"/>
                </a:lnTo>
                <a:lnTo>
                  <a:pt x="359287" y="251825"/>
                </a:lnTo>
                <a:lnTo>
                  <a:pt x="357288" y="242297"/>
                </a:lnTo>
                <a:lnTo>
                  <a:pt x="354963" y="232969"/>
                </a:lnTo>
                <a:lnTo>
                  <a:pt x="352422" y="223774"/>
                </a:lnTo>
                <a:lnTo>
                  <a:pt x="349735" y="214667"/>
                </a:lnTo>
                <a:lnTo>
                  <a:pt x="344104" y="193965"/>
                </a:lnTo>
                <a:lnTo>
                  <a:pt x="341213" y="182888"/>
                </a:lnTo>
                <a:lnTo>
                  <a:pt x="336309" y="173519"/>
                </a:lnTo>
                <a:lnTo>
                  <a:pt x="330063" y="165290"/>
                </a:lnTo>
                <a:lnTo>
                  <a:pt x="322923" y="157818"/>
                </a:lnTo>
                <a:lnTo>
                  <a:pt x="314194" y="147876"/>
                </a:lnTo>
                <a:lnTo>
                  <a:pt x="293912" y="123601"/>
                </a:lnTo>
                <a:lnTo>
                  <a:pt x="283939" y="113159"/>
                </a:lnTo>
                <a:lnTo>
                  <a:pt x="274314" y="104212"/>
                </a:lnTo>
                <a:lnTo>
                  <a:pt x="264921" y="96264"/>
                </a:lnTo>
                <a:lnTo>
                  <a:pt x="255682" y="89973"/>
                </a:lnTo>
                <a:lnTo>
                  <a:pt x="246547" y="84787"/>
                </a:lnTo>
                <a:lnTo>
                  <a:pt x="215238" y="69335"/>
                </a:lnTo>
                <a:lnTo>
                  <a:pt x="207677" y="67059"/>
                </a:lnTo>
                <a:lnTo>
                  <a:pt x="199660" y="65542"/>
                </a:lnTo>
                <a:lnTo>
                  <a:pt x="191338" y="64531"/>
                </a:lnTo>
                <a:lnTo>
                  <a:pt x="183807" y="62864"/>
                </a:lnTo>
                <a:lnTo>
                  <a:pt x="176801" y="60761"/>
                </a:lnTo>
                <a:lnTo>
                  <a:pt x="170148" y="58367"/>
                </a:lnTo>
                <a:lnTo>
                  <a:pt x="162734" y="56771"/>
                </a:lnTo>
                <a:lnTo>
                  <a:pt x="154815" y="55707"/>
                </a:lnTo>
                <a:lnTo>
                  <a:pt x="146559" y="54998"/>
                </a:lnTo>
                <a:lnTo>
                  <a:pt x="139072" y="55517"/>
                </a:lnTo>
                <a:lnTo>
                  <a:pt x="132096" y="56855"/>
                </a:lnTo>
                <a:lnTo>
                  <a:pt x="125460" y="58739"/>
                </a:lnTo>
                <a:lnTo>
                  <a:pt x="115442" y="60833"/>
                </a:lnTo>
                <a:lnTo>
                  <a:pt x="94330" y="6250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0" name="SMARTPenAnnotation72"/>
          <p:cNvSpPr/>
          <p:nvPr/>
        </p:nvSpPr>
        <p:spPr>
          <a:xfrm>
            <a:off x="7884914" y="5661457"/>
            <a:ext cx="330199" cy="178503"/>
          </a:xfrm>
          <a:custGeom>
            <a:avLst/>
            <a:gdLst/>
            <a:ahLst/>
            <a:cxnLst/>
            <a:rect l="0" t="0" r="0" b="0"/>
            <a:pathLst>
              <a:path w="330199" h="178503">
                <a:moveTo>
                  <a:pt x="0" y="17824"/>
                </a:moveTo>
                <a:lnTo>
                  <a:pt x="14222" y="13083"/>
                </a:lnTo>
                <a:lnTo>
                  <a:pt x="23849" y="10756"/>
                </a:lnTo>
                <a:lnTo>
                  <a:pt x="33420" y="8730"/>
                </a:lnTo>
                <a:lnTo>
                  <a:pt x="40139" y="6800"/>
                </a:lnTo>
                <a:lnTo>
                  <a:pt x="47596" y="4522"/>
                </a:lnTo>
                <a:lnTo>
                  <a:pt x="55543" y="3003"/>
                </a:lnTo>
                <a:lnTo>
                  <a:pt x="63818" y="1991"/>
                </a:lnTo>
                <a:lnTo>
                  <a:pt x="72310" y="1315"/>
                </a:lnTo>
                <a:lnTo>
                  <a:pt x="80949" y="865"/>
                </a:lnTo>
                <a:lnTo>
                  <a:pt x="98486" y="365"/>
                </a:lnTo>
                <a:lnTo>
                  <a:pt x="151828" y="0"/>
                </a:lnTo>
                <a:lnTo>
                  <a:pt x="160750" y="981"/>
                </a:lnTo>
                <a:lnTo>
                  <a:pt x="169674" y="2627"/>
                </a:lnTo>
                <a:lnTo>
                  <a:pt x="178601" y="4716"/>
                </a:lnTo>
                <a:lnTo>
                  <a:pt x="187528" y="8093"/>
                </a:lnTo>
                <a:lnTo>
                  <a:pt x="196456" y="12329"/>
                </a:lnTo>
                <a:lnTo>
                  <a:pt x="205385" y="17137"/>
                </a:lnTo>
                <a:lnTo>
                  <a:pt x="214314" y="21335"/>
                </a:lnTo>
                <a:lnTo>
                  <a:pt x="223243" y="25126"/>
                </a:lnTo>
                <a:lnTo>
                  <a:pt x="232173" y="28645"/>
                </a:lnTo>
                <a:lnTo>
                  <a:pt x="240110" y="32975"/>
                </a:lnTo>
                <a:lnTo>
                  <a:pt x="247387" y="37847"/>
                </a:lnTo>
                <a:lnTo>
                  <a:pt x="254221" y="43079"/>
                </a:lnTo>
                <a:lnTo>
                  <a:pt x="260762" y="48552"/>
                </a:lnTo>
                <a:lnTo>
                  <a:pt x="267107" y="54184"/>
                </a:lnTo>
                <a:lnTo>
                  <a:pt x="279449" y="65734"/>
                </a:lnTo>
                <a:lnTo>
                  <a:pt x="303540" y="89318"/>
                </a:lnTo>
                <a:lnTo>
                  <a:pt x="309517" y="95252"/>
                </a:lnTo>
                <a:lnTo>
                  <a:pt x="314493" y="101193"/>
                </a:lnTo>
                <a:lnTo>
                  <a:pt x="318803" y="107137"/>
                </a:lnTo>
                <a:lnTo>
                  <a:pt x="322669" y="113085"/>
                </a:lnTo>
                <a:lnTo>
                  <a:pt x="325245" y="119035"/>
                </a:lnTo>
                <a:lnTo>
                  <a:pt x="326963" y="124986"/>
                </a:lnTo>
                <a:lnTo>
                  <a:pt x="328108" y="130937"/>
                </a:lnTo>
                <a:lnTo>
                  <a:pt x="328871" y="135897"/>
                </a:lnTo>
                <a:lnTo>
                  <a:pt x="329381" y="140196"/>
                </a:lnTo>
                <a:lnTo>
                  <a:pt x="329719" y="144054"/>
                </a:lnTo>
                <a:lnTo>
                  <a:pt x="329946" y="148610"/>
                </a:lnTo>
                <a:lnTo>
                  <a:pt x="330198" y="158964"/>
                </a:lnTo>
                <a:lnTo>
                  <a:pt x="329272" y="163511"/>
                </a:lnTo>
                <a:lnTo>
                  <a:pt x="327663" y="167535"/>
                </a:lnTo>
                <a:lnTo>
                  <a:pt x="325599" y="171210"/>
                </a:lnTo>
                <a:lnTo>
                  <a:pt x="323229" y="173659"/>
                </a:lnTo>
                <a:lnTo>
                  <a:pt x="320658" y="175292"/>
                </a:lnTo>
                <a:lnTo>
                  <a:pt x="317952" y="176381"/>
                </a:lnTo>
                <a:lnTo>
                  <a:pt x="309652" y="177590"/>
                </a:lnTo>
                <a:lnTo>
                  <a:pt x="304662" y="177913"/>
                </a:lnTo>
                <a:lnTo>
                  <a:pt x="298358" y="178128"/>
                </a:lnTo>
                <a:lnTo>
                  <a:pt x="269499" y="178474"/>
                </a:lnTo>
                <a:lnTo>
                  <a:pt x="263010" y="178502"/>
                </a:lnTo>
                <a:lnTo>
                  <a:pt x="255707" y="177528"/>
                </a:lnTo>
                <a:lnTo>
                  <a:pt x="247862" y="175888"/>
                </a:lnTo>
                <a:lnTo>
                  <a:pt x="239656" y="173802"/>
                </a:lnTo>
                <a:lnTo>
                  <a:pt x="232201" y="171419"/>
                </a:lnTo>
                <a:lnTo>
                  <a:pt x="225246" y="168838"/>
                </a:lnTo>
                <a:lnTo>
                  <a:pt x="218625" y="166125"/>
                </a:lnTo>
                <a:lnTo>
                  <a:pt x="212227" y="163324"/>
                </a:lnTo>
                <a:lnTo>
                  <a:pt x="199826" y="157566"/>
                </a:lnTo>
                <a:lnTo>
                  <a:pt x="163746" y="139850"/>
                </a:lnTo>
                <a:lnTo>
                  <a:pt x="159765" y="136878"/>
                </a:lnTo>
                <a:lnTo>
                  <a:pt x="157111" y="133904"/>
                </a:lnTo>
                <a:lnTo>
                  <a:pt x="155343" y="130929"/>
                </a:lnTo>
                <a:lnTo>
                  <a:pt x="153171" y="128947"/>
                </a:lnTo>
                <a:lnTo>
                  <a:pt x="150732" y="127625"/>
                </a:lnTo>
                <a:lnTo>
                  <a:pt x="148113" y="126743"/>
                </a:lnTo>
                <a:lnTo>
                  <a:pt x="146366" y="125163"/>
                </a:lnTo>
                <a:lnTo>
                  <a:pt x="145203" y="123117"/>
                </a:lnTo>
                <a:lnTo>
                  <a:pt x="143910" y="118199"/>
                </a:lnTo>
                <a:lnTo>
                  <a:pt x="143335" y="112706"/>
                </a:lnTo>
                <a:lnTo>
                  <a:pt x="144174" y="110845"/>
                </a:lnTo>
                <a:lnTo>
                  <a:pt x="145725" y="109604"/>
                </a:lnTo>
                <a:lnTo>
                  <a:pt x="155296" y="105211"/>
                </a:lnTo>
                <a:lnTo>
                  <a:pt x="176307" y="94837"/>
                </a:lnTo>
                <a:lnTo>
                  <a:pt x="182030" y="92979"/>
                </a:lnTo>
                <a:lnTo>
                  <a:pt x="187830" y="91740"/>
                </a:lnTo>
                <a:lnTo>
                  <a:pt x="193681" y="90914"/>
                </a:lnTo>
                <a:lnTo>
                  <a:pt x="199566" y="89371"/>
                </a:lnTo>
                <a:lnTo>
                  <a:pt x="205474" y="87350"/>
                </a:lnTo>
                <a:lnTo>
                  <a:pt x="211396" y="85010"/>
                </a:lnTo>
                <a:lnTo>
                  <a:pt x="217329" y="83451"/>
                </a:lnTo>
                <a:lnTo>
                  <a:pt x="223269" y="82411"/>
                </a:lnTo>
                <a:lnTo>
                  <a:pt x="229213" y="81718"/>
                </a:lnTo>
                <a:lnTo>
                  <a:pt x="237145" y="81256"/>
                </a:lnTo>
                <a:lnTo>
                  <a:pt x="256542" y="80743"/>
                </a:lnTo>
                <a:lnTo>
                  <a:pt x="303609" y="8033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1" name="SMARTPenAnnotation73"/>
          <p:cNvSpPr/>
          <p:nvPr/>
        </p:nvSpPr>
        <p:spPr>
          <a:xfrm>
            <a:off x="6125766" y="6054328"/>
            <a:ext cx="428626" cy="53579"/>
          </a:xfrm>
          <a:custGeom>
            <a:avLst/>
            <a:gdLst/>
            <a:ahLst/>
            <a:cxnLst/>
            <a:rect l="0" t="0" r="0" b="0"/>
            <a:pathLst>
              <a:path w="428626" h="53579">
                <a:moveTo>
                  <a:pt x="0" y="53578"/>
                </a:moveTo>
                <a:lnTo>
                  <a:pt x="35494" y="53578"/>
                </a:lnTo>
                <a:lnTo>
                  <a:pt x="39538" y="52586"/>
                </a:lnTo>
                <a:lnTo>
                  <a:pt x="43225" y="50933"/>
                </a:lnTo>
                <a:lnTo>
                  <a:pt x="46676" y="48837"/>
                </a:lnTo>
                <a:lnTo>
                  <a:pt x="50961" y="47442"/>
                </a:lnTo>
                <a:lnTo>
                  <a:pt x="61014" y="45890"/>
                </a:lnTo>
                <a:lnTo>
                  <a:pt x="66473" y="44484"/>
                </a:lnTo>
                <a:lnTo>
                  <a:pt x="72097" y="42554"/>
                </a:lnTo>
                <a:lnTo>
                  <a:pt x="77830" y="40276"/>
                </a:lnTo>
                <a:lnTo>
                  <a:pt x="83636" y="38757"/>
                </a:lnTo>
                <a:lnTo>
                  <a:pt x="89491" y="37745"/>
                </a:lnTo>
                <a:lnTo>
                  <a:pt x="95380" y="37069"/>
                </a:lnTo>
                <a:lnTo>
                  <a:pt x="102282" y="35627"/>
                </a:lnTo>
                <a:lnTo>
                  <a:pt x="109860" y="33673"/>
                </a:lnTo>
                <a:lnTo>
                  <a:pt x="117889" y="31379"/>
                </a:lnTo>
                <a:lnTo>
                  <a:pt x="125225" y="29848"/>
                </a:lnTo>
                <a:lnTo>
                  <a:pt x="132100" y="28829"/>
                </a:lnTo>
                <a:lnTo>
                  <a:pt x="138669" y="28149"/>
                </a:lnTo>
                <a:lnTo>
                  <a:pt x="181096" y="22452"/>
                </a:lnTo>
                <a:lnTo>
                  <a:pt x="195144" y="20921"/>
                </a:lnTo>
                <a:lnTo>
                  <a:pt x="207487" y="19900"/>
                </a:lnTo>
                <a:lnTo>
                  <a:pt x="218691" y="19220"/>
                </a:lnTo>
                <a:lnTo>
                  <a:pt x="230130" y="17775"/>
                </a:lnTo>
                <a:lnTo>
                  <a:pt x="241725" y="15819"/>
                </a:lnTo>
                <a:lnTo>
                  <a:pt x="253423" y="13522"/>
                </a:lnTo>
                <a:lnTo>
                  <a:pt x="275113" y="10999"/>
                </a:lnTo>
                <a:lnTo>
                  <a:pt x="336254" y="5549"/>
                </a:lnTo>
                <a:lnTo>
                  <a:pt x="377980" y="246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2" name="SMARTPenAnnotation74"/>
          <p:cNvSpPr/>
          <p:nvPr/>
        </p:nvSpPr>
        <p:spPr>
          <a:xfrm>
            <a:off x="6259711" y="6081117"/>
            <a:ext cx="35720" cy="375048"/>
          </a:xfrm>
          <a:custGeom>
            <a:avLst/>
            <a:gdLst/>
            <a:ahLst/>
            <a:cxnLst/>
            <a:rect l="0" t="0" r="0" b="0"/>
            <a:pathLst>
              <a:path w="35720" h="375048">
                <a:moveTo>
                  <a:pt x="0" y="0"/>
                </a:moveTo>
                <a:lnTo>
                  <a:pt x="0" y="9481"/>
                </a:lnTo>
                <a:lnTo>
                  <a:pt x="6137" y="93816"/>
                </a:lnTo>
                <a:lnTo>
                  <a:pt x="7689" y="128347"/>
                </a:lnTo>
                <a:lnTo>
                  <a:pt x="9094" y="143112"/>
                </a:lnTo>
                <a:lnTo>
                  <a:pt x="11024" y="156923"/>
                </a:lnTo>
                <a:lnTo>
                  <a:pt x="13302" y="170100"/>
                </a:lnTo>
                <a:lnTo>
                  <a:pt x="14822" y="182853"/>
                </a:lnTo>
                <a:lnTo>
                  <a:pt x="15834" y="195324"/>
                </a:lnTo>
                <a:lnTo>
                  <a:pt x="16509" y="207607"/>
                </a:lnTo>
                <a:lnTo>
                  <a:pt x="17952" y="219764"/>
                </a:lnTo>
                <a:lnTo>
                  <a:pt x="19905" y="231838"/>
                </a:lnTo>
                <a:lnTo>
                  <a:pt x="22200" y="243855"/>
                </a:lnTo>
                <a:lnTo>
                  <a:pt x="24722" y="262781"/>
                </a:lnTo>
                <a:lnTo>
                  <a:pt x="34074" y="350354"/>
                </a:lnTo>
                <a:lnTo>
                  <a:pt x="34988" y="361757"/>
                </a:lnTo>
                <a:lnTo>
                  <a:pt x="35719" y="37504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3" name="SMARTPenAnnotation75"/>
          <p:cNvSpPr/>
          <p:nvPr/>
        </p:nvSpPr>
        <p:spPr>
          <a:xfrm>
            <a:off x="6402586" y="6081117"/>
            <a:ext cx="26790" cy="366118"/>
          </a:xfrm>
          <a:custGeom>
            <a:avLst/>
            <a:gdLst/>
            <a:ahLst/>
            <a:cxnLst/>
            <a:rect l="0" t="0" r="0" b="0"/>
            <a:pathLst>
              <a:path w="26790" h="366118">
                <a:moveTo>
                  <a:pt x="0" y="0"/>
                </a:moveTo>
                <a:lnTo>
                  <a:pt x="0" y="14221"/>
                </a:lnTo>
                <a:lnTo>
                  <a:pt x="993" y="21388"/>
                </a:lnTo>
                <a:lnTo>
                  <a:pt x="2646" y="29141"/>
                </a:lnTo>
                <a:lnTo>
                  <a:pt x="4741" y="37287"/>
                </a:lnTo>
                <a:lnTo>
                  <a:pt x="6137" y="49663"/>
                </a:lnTo>
                <a:lnTo>
                  <a:pt x="7068" y="64859"/>
                </a:lnTo>
                <a:lnTo>
                  <a:pt x="7689" y="81935"/>
                </a:lnTo>
                <a:lnTo>
                  <a:pt x="9094" y="98279"/>
                </a:lnTo>
                <a:lnTo>
                  <a:pt x="11024" y="114137"/>
                </a:lnTo>
                <a:lnTo>
                  <a:pt x="13302" y="129670"/>
                </a:lnTo>
                <a:lnTo>
                  <a:pt x="14822" y="148954"/>
                </a:lnTo>
                <a:lnTo>
                  <a:pt x="15834" y="170740"/>
                </a:lnTo>
                <a:lnTo>
                  <a:pt x="16509" y="194194"/>
                </a:lnTo>
                <a:lnTo>
                  <a:pt x="17952" y="218760"/>
                </a:lnTo>
                <a:lnTo>
                  <a:pt x="19905" y="244066"/>
                </a:lnTo>
                <a:lnTo>
                  <a:pt x="26789" y="3661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4" name="SMARTPenAnnotation76"/>
          <p:cNvSpPr/>
          <p:nvPr/>
        </p:nvSpPr>
        <p:spPr>
          <a:xfrm>
            <a:off x="6554391" y="6206184"/>
            <a:ext cx="633251" cy="169614"/>
          </a:xfrm>
          <a:custGeom>
            <a:avLst/>
            <a:gdLst/>
            <a:ahLst/>
            <a:cxnLst/>
            <a:rect l="0" t="0" r="0" b="0"/>
            <a:pathLst>
              <a:path w="633251" h="169614">
                <a:moveTo>
                  <a:pt x="0" y="169613"/>
                </a:moveTo>
                <a:lnTo>
                  <a:pt x="120418" y="169613"/>
                </a:lnTo>
                <a:lnTo>
                  <a:pt x="130880" y="168621"/>
                </a:lnTo>
                <a:lnTo>
                  <a:pt x="150442" y="164872"/>
                </a:lnTo>
                <a:lnTo>
                  <a:pt x="167764" y="162484"/>
                </a:lnTo>
                <a:lnTo>
                  <a:pt x="290473" y="148622"/>
                </a:lnTo>
                <a:lnTo>
                  <a:pt x="313703" y="144705"/>
                </a:lnTo>
                <a:lnTo>
                  <a:pt x="336135" y="140110"/>
                </a:lnTo>
                <a:lnTo>
                  <a:pt x="407820" y="123215"/>
                </a:lnTo>
                <a:lnTo>
                  <a:pt x="420707" y="119830"/>
                </a:lnTo>
                <a:lnTo>
                  <a:pt x="458029" y="109332"/>
                </a:lnTo>
                <a:lnTo>
                  <a:pt x="495933" y="99496"/>
                </a:lnTo>
                <a:lnTo>
                  <a:pt x="514177" y="94095"/>
                </a:lnTo>
                <a:lnTo>
                  <a:pt x="531301" y="88510"/>
                </a:lnTo>
                <a:lnTo>
                  <a:pt x="547676" y="82802"/>
                </a:lnTo>
                <a:lnTo>
                  <a:pt x="561570" y="78997"/>
                </a:lnTo>
                <a:lnTo>
                  <a:pt x="573810" y="76460"/>
                </a:lnTo>
                <a:lnTo>
                  <a:pt x="584946" y="74769"/>
                </a:lnTo>
                <a:lnTo>
                  <a:pt x="602611" y="70244"/>
                </a:lnTo>
                <a:lnTo>
                  <a:pt x="616085" y="65918"/>
                </a:lnTo>
                <a:lnTo>
                  <a:pt x="625381" y="63995"/>
                </a:lnTo>
                <a:lnTo>
                  <a:pt x="628257" y="64474"/>
                </a:lnTo>
                <a:lnTo>
                  <a:pt x="630174" y="65786"/>
                </a:lnTo>
                <a:lnTo>
                  <a:pt x="633250" y="70281"/>
                </a:lnTo>
                <a:lnTo>
                  <a:pt x="632511" y="70649"/>
                </a:lnTo>
                <a:lnTo>
                  <a:pt x="621549" y="71241"/>
                </a:lnTo>
                <a:lnTo>
                  <a:pt x="609619" y="70329"/>
                </a:lnTo>
                <a:lnTo>
                  <a:pt x="591088" y="66617"/>
                </a:lnTo>
                <a:lnTo>
                  <a:pt x="581581" y="63246"/>
                </a:lnTo>
                <a:lnTo>
                  <a:pt x="572268" y="59014"/>
                </a:lnTo>
                <a:lnTo>
                  <a:pt x="563082" y="54209"/>
                </a:lnTo>
                <a:lnTo>
                  <a:pt x="554974" y="51005"/>
                </a:lnTo>
                <a:lnTo>
                  <a:pt x="540673" y="47445"/>
                </a:lnTo>
                <a:lnTo>
                  <a:pt x="525057" y="43217"/>
                </a:lnTo>
                <a:lnTo>
                  <a:pt x="471817" y="27678"/>
                </a:lnTo>
                <a:lnTo>
                  <a:pt x="458411" y="23396"/>
                </a:lnTo>
                <a:lnTo>
                  <a:pt x="447490" y="19549"/>
                </a:lnTo>
                <a:lnTo>
                  <a:pt x="438226" y="15992"/>
                </a:lnTo>
                <a:lnTo>
                  <a:pt x="422639" y="12040"/>
                </a:lnTo>
                <a:lnTo>
                  <a:pt x="409097" y="10284"/>
                </a:lnTo>
                <a:lnTo>
                  <a:pt x="396465" y="9503"/>
                </a:lnTo>
                <a:lnTo>
                  <a:pt x="387340" y="8303"/>
                </a:lnTo>
                <a:lnTo>
                  <a:pt x="376298" y="6510"/>
                </a:lnTo>
                <a:lnTo>
                  <a:pt x="363974" y="4323"/>
                </a:lnTo>
                <a:lnTo>
                  <a:pt x="347636" y="1893"/>
                </a:lnTo>
                <a:lnTo>
                  <a:pt x="329062" y="333"/>
                </a:lnTo>
                <a:lnTo>
                  <a:pt x="323719" y="63"/>
                </a:lnTo>
                <a:lnTo>
                  <a:pt x="325115" y="0"/>
                </a:lnTo>
                <a:lnTo>
                  <a:pt x="339328" y="887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5" name="SMARTPenAnnotation77"/>
          <p:cNvSpPr/>
          <p:nvPr/>
        </p:nvSpPr>
        <p:spPr>
          <a:xfrm>
            <a:off x="7250906" y="6241852"/>
            <a:ext cx="26304" cy="330399"/>
          </a:xfrm>
          <a:custGeom>
            <a:avLst/>
            <a:gdLst/>
            <a:ahLst/>
            <a:cxnLst/>
            <a:rect l="0" t="0" r="0" b="0"/>
            <a:pathLst>
              <a:path w="26304" h="330399">
                <a:moveTo>
                  <a:pt x="0" y="0"/>
                </a:moveTo>
                <a:lnTo>
                  <a:pt x="4741" y="14221"/>
                </a:lnTo>
                <a:lnTo>
                  <a:pt x="6137" y="19402"/>
                </a:lnTo>
                <a:lnTo>
                  <a:pt x="7068" y="23849"/>
                </a:lnTo>
                <a:lnTo>
                  <a:pt x="7689" y="27806"/>
                </a:lnTo>
                <a:lnTo>
                  <a:pt x="9094" y="33419"/>
                </a:lnTo>
                <a:lnTo>
                  <a:pt x="11024" y="40139"/>
                </a:lnTo>
                <a:lnTo>
                  <a:pt x="15813" y="55543"/>
                </a:lnTo>
                <a:lnTo>
                  <a:pt x="21250" y="72310"/>
                </a:lnTo>
                <a:lnTo>
                  <a:pt x="23097" y="81941"/>
                </a:lnTo>
                <a:lnTo>
                  <a:pt x="24327" y="92330"/>
                </a:lnTo>
                <a:lnTo>
                  <a:pt x="25148" y="103226"/>
                </a:lnTo>
                <a:lnTo>
                  <a:pt x="25695" y="118426"/>
                </a:lnTo>
                <a:lnTo>
                  <a:pt x="26303" y="156483"/>
                </a:lnTo>
                <a:lnTo>
                  <a:pt x="25473" y="176752"/>
                </a:lnTo>
                <a:lnTo>
                  <a:pt x="23927" y="197209"/>
                </a:lnTo>
                <a:lnTo>
                  <a:pt x="21905" y="217793"/>
                </a:lnTo>
                <a:lnTo>
                  <a:pt x="19564" y="236477"/>
                </a:lnTo>
                <a:lnTo>
                  <a:pt x="17012" y="253893"/>
                </a:lnTo>
                <a:lnTo>
                  <a:pt x="14317" y="270465"/>
                </a:lnTo>
                <a:lnTo>
                  <a:pt x="12522" y="283498"/>
                </a:lnTo>
                <a:lnTo>
                  <a:pt x="11325" y="294170"/>
                </a:lnTo>
                <a:lnTo>
                  <a:pt x="9994" y="310328"/>
                </a:lnTo>
                <a:lnTo>
                  <a:pt x="9404" y="320817"/>
                </a:lnTo>
                <a:lnTo>
                  <a:pt x="8253" y="324010"/>
                </a:lnTo>
                <a:lnTo>
                  <a:pt x="6494" y="326139"/>
                </a:lnTo>
                <a:lnTo>
                  <a:pt x="0" y="3303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6" name="SMARTPenAnnotation78"/>
          <p:cNvSpPr/>
          <p:nvPr/>
        </p:nvSpPr>
        <p:spPr>
          <a:xfrm>
            <a:off x="7492008" y="6045398"/>
            <a:ext cx="444685" cy="561318"/>
          </a:xfrm>
          <a:custGeom>
            <a:avLst/>
            <a:gdLst/>
            <a:ahLst/>
            <a:cxnLst/>
            <a:rect l="0" t="0" r="0" b="0"/>
            <a:pathLst>
              <a:path w="444685" h="561318">
                <a:moveTo>
                  <a:pt x="125015" y="35719"/>
                </a:moveTo>
                <a:lnTo>
                  <a:pt x="129756" y="49940"/>
                </a:lnTo>
                <a:lnTo>
                  <a:pt x="132083" y="62214"/>
                </a:lnTo>
                <a:lnTo>
                  <a:pt x="133118" y="74284"/>
                </a:lnTo>
                <a:lnTo>
                  <a:pt x="133577" y="86263"/>
                </a:lnTo>
                <a:lnTo>
                  <a:pt x="131135" y="129951"/>
                </a:lnTo>
                <a:lnTo>
                  <a:pt x="129096" y="161048"/>
                </a:lnTo>
                <a:lnTo>
                  <a:pt x="126744" y="184756"/>
                </a:lnTo>
                <a:lnTo>
                  <a:pt x="124183" y="203538"/>
                </a:lnTo>
                <a:lnTo>
                  <a:pt x="121484" y="219036"/>
                </a:lnTo>
                <a:lnTo>
                  <a:pt x="115839" y="257422"/>
                </a:lnTo>
                <a:lnTo>
                  <a:pt x="112945" y="278771"/>
                </a:lnTo>
                <a:lnTo>
                  <a:pt x="111016" y="296973"/>
                </a:lnTo>
                <a:lnTo>
                  <a:pt x="109729" y="313076"/>
                </a:lnTo>
                <a:lnTo>
                  <a:pt x="108871" y="327780"/>
                </a:lnTo>
                <a:lnTo>
                  <a:pt x="107919" y="354701"/>
                </a:lnTo>
                <a:lnTo>
                  <a:pt x="107665" y="367437"/>
                </a:lnTo>
                <a:lnTo>
                  <a:pt x="106503" y="378903"/>
                </a:lnTo>
                <a:lnTo>
                  <a:pt x="104736" y="389524"/>
                </a:lnTo>
                <a:lnTo>
                  <a:pt x="102566" y="399581"/>
                </a:lnTo>
                <a:lnTo>
                  <a:pt x="101120" y="409263"/>
                </a:lnTo>
                <a:lnTo>
                  <a:pt x="100155" y="418693"/>
                </a:lnTo>
                <a:lnTo>
                  <a:pt x="99512" y="427957"/>
                </a:lnTo>
                <a:lnTo>
                  <a:pt x="99084" y="439094"/>
                </a:lnTo>
                <a:lnTo>
                  <a:pt x="98395" y="484676"/>
                </a:lnTo>
                <a:lnTo>
                  <a:pt x="98260" y="508930"/>
                </a:lnTo>
                <a:lnTo>
                  <a:pt x="100887" y="519218"/>
                </a:lnTo>
                <a:lnTo>
                  <a:pt x="105917" y="532510"/>
                </a:lnTo>
                <a:lnTo>
                  <a:pt x="111529" y="539552"/>
                </a:lnTo>
                <a:lnTo>
                  <a:pt x="119476" y="547924"/>
                </a:lnTo>
                <a:lnTo>
                  <a:pt x="122315" y="549829"/>
                </a:lnTo>
                <a:lnTo>
                  <a:pt x="128114" y="551947"/>
                </a:lnTo>
                <a:lnTo>
                  <a:pt x="141699" y="553139"/>
                </a:lnTo>
                <a:lnTo>
                  <a:pt x="155251" y="553418"/>
                </a:lnTo>
                <a:lnTo>
                  <a:pt x="163032" y="553492"/>
                </a:lnTo>
                <a:lnTo>
                  <a:pt x="169211" y="554534"/>
                </a:lnTo>
                <a:lnTo>
                  <a:pt x="178723" y="558338"/>
                </a:lnTo>
                <a:lnTo>
                  <a:pt x="188904" y="560690"/>
                </a:lnTo>
                <a:lnTo>
                  <a:pt x="194396" y="561317"/>
                </a:lnTo>
                <a:lnTo>
                  <a:pt x="199050" y="560742"/>
                </a:lnTo>
                <a:lnTo>
                  <a:pt x="203146" y="559368"/>
                </a:lnTo>
                <a:lnTo>
                  <a:pt x="206868" y="557459"/>
                </a:lnTo>
                <a:lnTo>
                  <a:pt x="216295" y="555338"/>
                </a:lnTo>
                <a:lnTo>
                  <a:pt x="227100" y="554395"/>
                </a:lnTo>
                <a:lnTo>
                  <a:pt x="238517" y="553976"/>
                </a:lnTo>
                <a:lnTo>
                  <a:pt x="250205" y="551144"/>
                </a:lnTo>
                <a:lnTo>
                  <a:pt x="262015" y="547570"/>
                </a:lnTo>
                <a:lnTo>
                  <a:pt x="273878" y="545983"/>
                </a:lnTo>
                <a:lnTo>
                  <a:pt x="285765" y="542630"/>
                </a:lnTo>
                <a:lnTo>
                  <a:pt x="297663" y="537834"/>
                </a:lnTo>
                <a:lnTo>
                  <a:pt x="309565" y="532394"/>
                </a:lnTo>
                <a:lnTo>
                  <a:pt x="321470" y="524023"/>
                </a:lnTo>
                <a:lnTo>
                  <a:pt x="333375" y="513688"/>
                </a:lnTo>
                <a:lnTo>
                  <a:pt x="345282" y="502481"/>
                </a:lnTo>
                <a:lnTo>
                  <a:pt x="381001" y="467272"/>
                </a:lnTo>
                <a:lnTo>
                  <a:pt x="390260" y="452747"/>
                </a:lnTo>
                <a:lnTo>
                  <a:pt x="398675" y="437362"/>
                </a:lnTo>
                <a:lnTo>
                  <a:pt x="409030" y="423909"/>
                </a:lnTo>
                <a:lnTo>
                  <a:pt x="417601" y="408670"/>
                </a:lnTo>
                <a:lnTo>
                  <a:pt x="421276" y="400439"/>
                </a:lnTo>
                <a:lnTo>
                  <a:pt x="424717" y="389991"/>
                </a:lnTo>
                <a:lnTo>
                  <a:pt x="428004" y="378064"/>
                </a:lnTo>
                <a:lnTo>
                  <a:pt x="431187" y="365153"/>
                </a:lnTo>
                <a:lnTo>
                  <a:pt x="434302" y="348607"/>
                </a:lnTo>
                <a:lnTo>
                  <a:pt x="440409" y="309056"/>
                </a:lnTo>
                <a:lnTo>
                  <a:pt x="442433" y="292358"/>
                </a:lnTo>
                <a:lnTo>
                  <a:pt x="443784" y="278249"/>
                </a:lnTo>
                <a:lnTo>
                  <a:pt x="444684" y="265867"/>
                </a:lnTo>
                <a:lnTo>
                  <a:pt x="444292" y="254636"/>
                </a:lnTo>
                <a:lnTo>
                  <a:pt x="443038" y="244171"/>
                </a:lnTo>
                <a:lnTo>
                  <a:pt x="441211" y="234218"/>
                </a:lnTo>
                <a:lnTo>
                  <a:pt x="436534" y="217868"/>
                </a:lnTo>
                <a:lnTo>
                  <a:pt x="430155" y="201010"/>
                </a:lnTo>
                <a:lnTo>
                  <a:pt x="420706" y="176981"/>
                </a:lnTo>
                <a:lnTo>
                  <a:pt x="415408" y="166605"/>
                </a:lnTo>
                <a:lnTo>
                  <a:pt x="404230" y="149784"/>
                </a:lnTo>
                <a:lnTo>
                  <a:pt x="392647" y="138339"/>
                </a:lnTo>
                <a:lnTo>
                  <a:pt x="380885" y="128953"/>
                </a:lnTo>
                <a:lnTo>
                  <a:pt x="369042" y="118167"/>
                </a:lnTo>
                <a:lnTo>
                  <a:pt x="361123" y="111520"/>
                </a:lnTo>
                <a:lnTo>
                  <a:pt x="341738" y="96198"/>
                </a:lnTo>
                <a:lnTo>
                  <a:pt x="332997" y="89928"/>
                </a:lnTo>
                <a:lnTo>
                  <a:pt x="325186" y="84757"/>
                </a:lnTo>
                <a:lnTo>
                  <a:pt x="317994" y="80318"/>
                </a:lnTo>
                <a:lnTo>
                  <a:pt x="310222" y="76366"/>
                </a:lnTo>
                <a:lnTo>
                  <a:pt x="302064" y="72739"/>
                </a:lnTo>
                <a:lnTo>
                  <a:pt x="293650" y="69329"/>
                </a:lnTo>
                <a:lnTo>
                  <a:pt x="285064" y="66063"/>
                </a:lnTo>
                <a:lnTo>
                  <a:pt x="267585" y="59789"/>
                </a:lnTo>
                <a:lnTo>
                  <a:pt x="259749" y="56726"/>
                </a:lnTo>
                <a:lnTo>
                  <a:pt x="252541" y="53693"/>
                </a:lnTo>
                <a:lnTo>
                  <a:pt x="245751" y="50678"/>
                </a:lnTo>
                <a:lnTo>
                  <a:pt x="238248" y="47677"/>
                </a:lnTo>
                <a:lnTo>
                  <a:pt x="221975" y="41696"/>
                </a:lnTo>
                <a:lnTo>
                  <a:pt x="214459" y="38711"/>
                </a:lnTo>
                <a:lnTo>
                  <a:pt x="200818" y="32749"/>
                </a:lnTo>
                <a:lnTo>
                  <a:pt x="186464" y="28778"/>
                </a:lnTo>
                <a:lnTo>
                  <a:pt x="166973" y="24147"/>
                </a:lnTo>
                <a:lnTo>
                  <a:pt x="144058" y="19075"/>
                </a:lnTo>
                <a:lnTo>
                  <a:pt x="125804" y="14701"/>
                </a:lnTo>
                <a:lnTo>
                  <a:pt x="110658" y="10793"/>
                </a:lnTo>
                <a:lnTo>
                  <a:pt x="97585" y="7195"/>
                </a:lnTo>
                <a:lnTo>
                  <a:pt x="86884" y="4797"/>
                </a:lnTo>
                <a:lnTo>
                  <a:pt x="77766" y="3199"/>
                </a:lnTo>
                <a:lnTo>
                  <a:pt x="69704" y="2132"/>
                </a:lnTo>
                <a:lnTo>
                  <a:pt x="61352" y="1422"/>
                </a:lnTo>
                <a:lnTo>
                  <a:pt x="52807" y="948"/>
                </a:lnTo>
                <a:lnTo>
                  <a:pt x="36368" y="42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7" name="SMARTPenAnnotation79"/>
          <p:cNvSpPr/>
          <p:nvPr/>
        </p:nvSpPr>
        <p:spPr>
          <a:xfrm>
            <a:off x="3464719" y="401836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8" name="SMARTPenAnnotation80"/>
          <p:cNvSpPr/>
          <p:nvPr/>
        </p:nvSpPr>
        <p:spPr>
          <a:xfrm>
            <a:off x="3357563" y="2867822"/>
            <a:ext cx="732235" cy="579038"/>
          </a:xfrm>
          <a:custGeom>
            <a:avLst/>
            <a:gdLst/>
            <a:ahLst/>
            <a:cxnLst/>
            <a:rect l="0" t="0" r="0" b="0"/>
            <a:pathLst>
              <a:path w="732235" h="579038">
                <a:moveTo>
                  <a:pt x="0" y="34326"/>
                </a:moveTo>
                <a:lnTo>
                  <a:pt x="13265" y="27197"/>
                </a:lnTo>
                <a:lnTo>
                  <a:pt x="34293" y="13336"/>
                </a:lnTo>
                <a:lnTo>
                  <a:pt x="42691" y="10115"/>
                </a:lnTo>
                <a:lnTo>
                  <a:pt x="70389" y="3306"/>
                </a:lnTo>
                <a:lnTo>
                  <a:pt x="88831" y="696"/>
                </a:lnTo>
                <a:lnTo>
                  <a:pt x="97916" y="0"/>
                </a:lnTo>
                <a:lnTo>
                  <a:pt x="112902" y="528"/>
                </a:lnTo>
                <a:lnTo>
                  <a:pt x="131822" y="1872"/>
                </a:lnTo>
                <a:lnTo>
                  <a:pt x="153366" y="3761"/>
                </a:lnTo>
                <a:lnTo>
                  <a:pt x="174673" y="5020"/>
                </a:lnTo>
                <a:lnTo>
                  <a:pt x="216869" y="6418"/>
                </a:lnTo>
                <a:lnTo>
                  <a:pt x="234868" y="7784"/>
                </a:lnTo>
                <a:lnTo>
                  <a:pt x="250837" y="9686"/>
                </a:lnTo>
                <a:lnTo>
                  <a:pt x="265451" y="11946"/>
                </a:lnTo>
                <a:lnTo>
                  <a:pt x="278171" y="14445"/>
                </a:lnTo>
                <a:lnTo>
                  <a:pt x="300240" y="19868"/>
                </a:lnTo>
                <a:lnTo>
                  <a:pt x="314262" y="22703"/>
                </a:lnTo>
                <a:lnTo>
                  <a:pt x="348362" y="28499"/>
                </a:lnTo>
                <a:lnTo>
                  <a:pt x="363210" y="31434"/>
                </a:lnTo>
                <a:lnTo>
                  <a:pt x="376085" y="34382"/>
                </a:lnTo>
                <a:lnTo>
                  <a:pt x="398328" y="41297"/>
                </a:lnTo>
                <a:lnTo>
                  <a:pt x="418136" y="50984"/>
                </a:lnTo>
                <a:lnTo>
                  <a:pt x="436862" y="61904"/>
                </a:lnTo>
                <a:lnTo>
                  <a:pt x="455105" y="72380"/>
                </a:lnTo>
                <a:lnTo>
                  <a:pt x="473136" y="80343"/>
                </a:lnTo>
                <a:lnTo>
                  <a:pt x="495281" y="95145"/>
                </a:lnTo>
                <a:lnTo>
                  <a:pt x="514410" y="112098"/>
                </a:lnTo>
                <a:lnTo>
                  <a:pt x="532646" y="129690"/>
                </a:lnTo>
                <a:lnTo>
                  <a:pt x="545876" y="147469"/>
                </a:lnTo>
                <a:lnTo>
                  <a:pt x="550190" y="162003"/>
                </a:lnTo>
                <a:lnTo>
                  <a:pt x="552107" y="177392"/>
                </a:lnTo>
                <a:lnTo>
                  <a:pt x="552958" y="190846"/>
                </a:lnTo>
                <a:lnTo>
                  <a:pt x="553337" y="206086"/>
                </a:lnTo>
                <a:lnTo>
                  <a:pt x="553580" y="240123"/>
                </a:lnTo>
                <a:lnTo>
                  <a:pt x="550967" y="257753"/>
                </a:lnTo>
                <a:lnTo>
                  <a:pt x="541206" y="298064"/>
                </a:lnTo>
                <a:lnTo>
                  <a:pt x="537413" y="308378"/>
                </a:lnTo>
                <a:lnTo>
                  <a:pt x="532900" y="318231"/>
                </a:lnTo>
                <a:lnTo>
                  <a:pt x="527908" y="327776"/>
                </a:lnTo>
                <a:lnTo>
                  <a:pt x="522594" y="337115"/>
                </a:lnTo>
                <a:lnTo>
                  <a:pt x="517068" y="346319"/>
                </a:lnTo>
                <a:lnTo>
                  <a:pt x="511399" y="355430"/>
                </a:lnTo>
                <a:lnTo>
                  <a:pt x="504644" y="367458"/>
                </a:lnTo>
                <a:lnTo>
                  <a:pt x="489200" y="396697"/>
                </a:lnTo>
                <a:lnTo>
                  <a:pt x="482899" y="409852"/>
                </a:lnTo>
                <a:lnTo>
                  <a:pt x="477706" y="421599"/>
                </a:lnTo>
                <a:lnTo>
                  <a:pt x="473251" y="432407"/>
                </a:lnTo>
                <a:lnTo>
                  <a:pt x="469290" y="442588"/>
                </a:lnTo>
                <a:lnTo>
                  <a:pt x="462243" y="461839"/>
                </a:lnTo>
                <a:lnTo>
                  <a:pt x="458449" y="477670"/>
                </a:lnTo>
                <a:lnTo>
                  <a:pt x="456762" y="492314"/>
                </a:lnTo>
                <a:lnTo>
                  <a:pt x="456013" y="508744"/>
                </a:lnTo>
                <a:lnTo>
                  <a:pt x="455591" y="525247"/>
                </a:lnTo>
                <a:lnTo>
                  <a:pt x="458139" y="535618"/>
                </a:lnTo>
                <a:lnTo>
                  <a:pt x="462505" y="549967"/>
                </a:lnTo>
                <a:lnTo>
                  <a:pt x="463117" y="553704"/>
                </a:lnTo>
                <a:lnTo>
                  <a:pt x="465511" y="557187"/>
                </a:lnTo>
                <a:lnTo>
                  <a:pt x="473461" y="563704"/>
                </a:lnTo>
                <a:lnTo>
                  <a:pt x="488901" y="569907"/>
                </a:lnTo>
                <a:lnTo>
                  <a:pt x="507008" y="574979"/>
                </a:lnTo>
                <a:lnTo>
                  <a:pt x="521670" y="577234"/>
                </a:lnTo>
                <a:lnTo>
                  <a:pt x="533319" y="577836"/>
                </a:lnTo>
                <a:lnTo>
                  <a:pt x="564783" y="578503"/>
                </a:lnTo>
                <a:lnTo>
                  <a:pt x="732234" y="57903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19" name="SMARTPenAnnotation81"/>
          <p:cNvSpPr/>
          <p:nvPr/>
        </p:nvSpPr>
        <p:spPr>
          <a:xfrm>
            <a:off x="3375422" y="3616523"/>
            <a:ext cx="616149" cy="26791"/>
          </a:xfrm>
          <a:custGeom>
            <a:avLst/>
            <a:gdLst/>
            <a:ahLst/>
            <a:cxnLst/>
            <a:rect l="0" t="0" r="0" b="0"/>
            <a:pathLst>
              <a:path w="616149" h="26791">
                <a:moveTo>
                  <a:pt x="0" y="26790"/>
                </a:moveTo>
                <a:lnTo>
                  <a:pt x="14221" y="22049"/>
                </a:lnTo>
                <a:lnTo>
                  <a:pt x="19403" y="20653"/>
                </a:lnTo>
                <a:lnTo>
                  <a:pt x="23849" y="19722"/>
                </a:lnTo>
                <a:lnTo>
                  <a:pt x="27806" y="19101"/>
                </a:lnTo>
                <a:lnTo>
                  <a:pt x="33420" y="17695"/>
                </a:lnTo>
                <a:lnTo>
                  <a:pt x="40139" y="15766"/>
                </a:lnTo>
                <a:lnTo>
                  <a:pt x="47595" y="13487"/>
                </a:lnTo>
                <a:lnTo>
                  <a:pt x="55543" y="11968"/>
                </a:lnTo>
                <a:lnTo>
                  <a:pt x="63817" y="10956"/>
                </a:lnTo>
                <a:lnTo>
                  <a:pt x="150630" y="4590"/>
                </a:lnTo>
                <a:lnTo>
                  <a:pt x="182772" y="3060"/>
                </a:lnTo>
                <a:lnTo>
                  <a:pt x="247589" y="1360"/>
                </a:lnTo>
                <a:lnTo>
                  <a:pt x="61614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0" name="SMARTPenAnnotation82"/>
          <p:cNvSpPr/>
          <p:nvPr/>
        </p:nvSpPr>
        <p:spPr>
          <a:xfrm>
            <a:off x="3437930" y="3696891"/>
            <a:ext cx="625079" cy="303610"/>
          </a:xfrm>
          <a:custGeom>
            <a:avLst/>
            <a:gdLst/>
            <a:ahLst/>
            <a:cxnLst/>
            <a:rect l="0" t="0" r="0" b="0"/>
            <a:pathLst>
              <a:path w="625079" h="303610">
                <a:moveTo>
                  <a:pt x="0" y="303609"/>
                </a:moveTo>
                <a:lnTo>
                  <a:pt x="37287" y="303609"/>
                </a:lnTo>
                <a:lnTo>
                  <a:pt x="54275" y="300963"/>
                </a:lnTo>
                <a:lnTo>
                  <a:pt x="71747" y="297472"/>
                </a:lnTo>
                <a:lnTo>
                  <a:pt x="89435" y="295921"/>
                </a:lnTo>
                <a:lnTo>
                  <a:pt x="99310" y="296499"/>
                </a:lnTo>
                <a:lnTo>
                  <a:pt x="109863" y="297877"/>
                </a:lnTo>
                <a:lnTo>
                  <a:pt x="120867" y="299788"/>
                </a:lnTo>
                <a:lnTo>
                  <a:pt x="144078" y="301061"/>
                </a:lnTo>
                <a:lnTo>
                  <a:pt x="240686" y="302854"/>
                </a:lnTo>
                <a:lnTo>
                  <a:pt x="324268" y="303510"/>
                </a:lnTo>
                <a:lnTo>
                  <a:pt x="335241" y="302551"/>
                </a:lnTo>
                <a:lnTo>
                  <a:pt x="345533" y="300919"/>
                </a:lnTo>
                <a:lnTo>
                  <a:pt x="355371" y="298839"/>
                </a:lnTo>
                <a:lnTo>
                  <a:pt x="365898" y="295468"/>
                </a:lnTo>
                <a:lnTo>
                  <a:pt x="376885" y="291236"/>
                </a:lnTo>
                <a:lnTo>
                  <a:pt x="388179" y="286431"/>
                </a:lnTo>
                <a:lnTo>
                  <a:pt x="403373" y="278445"/>
                </a:lnTo>
                <a:lnTo>
                  <a:pt x="408813" y="274927"/>
                </a:lnTo>
                <a:lnTo>
                  <a:pt x="412441" y="271589"/>
                </a:lnTo>
                <a:lnTo>
                  <a:pt x="414859" y="268372"/>
                </a:lnTo>
                <a:lnTo>
                  <a:pt x="418538" y="260167"/>
                </a:lnTo>
                <a:lnTo>
                  <a:pt x="420908" y="253812"/>
                </a:lnTo>
                <a:lnTo>
                  <a:pt x="423480" y="246598"/>
                </a:lnTo>
                <a:lnTo>
                  <a:pt x="425195" y="236829"/>
                </a:lnTo>
                <a:lnTo>
                  <a:pt x="426338" y="225354"/>
                </a:lnTo>
                <a:lnTo>
                  <a:pt x="427608" y="202353"/>
                </a:lnTo>
                <a:lnTo>
                  <a:pt x="428173" y="185515"/>
                </a:lnTo>
                <a:lnTo>
                  <a:pt x="428585" y="135561"/>
                </a:lnTo>
                <a:lnTo>
                  <a:pt x="429591" y="130061"/>
                </a:lnTo>
                <a:lnTo>
                  <a:pt x="431253" y="124411"/>
                </a:lnTo>
                <a:lnTo>
                  <a:pt x="433353" y="118659"/>
                </a:lnTo>
                <a:lnTo>
                  <a:pt x="435746" y="112840"/>
                </a:lnTo>
                <a:lnTo>
                  <a:pt x="438333" y="106977"/>
                </a:lnTo>
                <a:lnTo>
                  <a:pt x="441050" y="101083"/>
                </a:lnTo>
                <a:lnTo>
                  <a:pt x="446715" y="91889"/>
                </a:lnTo>
                <a:lnTo>
                  <a:pt x="453532" y="83503"/>
                </a:lnTo>
                <a:lnTo>
                  <a:pt x="458128" y="78489"/>
                </a:lnTo>
                <a:lnTo>
                  <a:pt x="463176" y="73162"/>
                </a:lnTo>
                <a:lnTo>
                  <a:pt x="474077" y="64597"/>
                </a:lnTo>
                <a:lnTo>
                  <a:pt x="485537" y="57483"/>
                </a:lnTo>
                <a:lnTo>
                  <a:pt x="497245" y="51014"/>
                </a:lnTo>
                <a:lnTo>
                  <a:pt x="505129" y="45915"/>
                </a:lnTo>
                <a:lnTo>
                  <a:pt x="514354" y="39540"/>
                </a:lnTo>
                <a:lnTo>
                  <a:pt x="524473" y="32313"/>
                </a:lnTo>
                <a:lnTo>
                  <a:pt x="543654" y="24283"/>
                </a:lnTo>
                <a:lnTo>
                  <a:pt x="561108" y="19722"/>
                </a:lnTo>
                <a:lnTo>
                  <a:pt x="575480" y="14388"/>
                </a:lnTo>
                <a:lnTo>
                  <a:pt x="588482" y="8710"/>
                </a:lnTo>
                <a:lnTo>
                  <a:pt x="625078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1" name="SMARTPenAnnotation83"/>
          <p:cNvSpPr/>
          <p:nvPr/>
        </p:nvSpPr>
        <p:spPr>
          <a:xfrm>
            <a:off x="3973711" y="3270080"/>
            <a:ext cx="883337" cy="676674"/>
          </a:xfrm>
          <a:custGeom>
            <a:avLst/>
            <a:gdLst/>
            <a:ahLst/>
            <a:cxnLst/>
            <a:rect l="0" t="0" r="0" b="0"/>
            <a:pathLst>
              <a:path w="883337" h="676674">
                <a:moveTo>
                  <a:pt x="0" y="60693"/>
                </a:moveTo>
                <a:lnTo>
                  <a:pt x="27806" y="60693"/>
                </a:lnTo>
                <a:lnTo>
                  <a:pt x="47595" y="65434"/>
                </a:lnTo>
                <a:lnTo>
                  <a:pt x="99399" y="78785"/>
                </a:lnTo>
                <a:lnTo>
                  <a:pt x="123552" y="85601"/>
                </a:lnTo>
                <a:lnTo>
                  <a:pt x="150824" y="95245"/>
                </a:lnTo>
                <a:lnTo>
                  <a:pt x="176834" y="106146"/>
                </a:lnTo>
                <a:lnTo>
                  <a:pt x="203609" y="118598"/>
                </a:lnTo>
                <a:lnTo>
                  <a:pt x="235352" y="134054"/>
                </a:lnTo>
                <a:lnTo>
                  <a:pt x="250168" y="142343"/>
                </a:lnTo>
                <a:lnTo>
                  <a:pt x="277211" y="159490"/>
                </a:lnTo>
                <a:lnTo>
                  <a:pt x="305106" y="177032"/>
                </a:lnTo>
                <a:lnTo>
                  <a:pt x="332056" y="195743"/>
                </a:lnTo>
                <a:lnTo>
                  <a:pt x="343410" y="206290"/>
                </a:lnTo>
                <a:lnTo>
                  <a:pt x="383019" y="246991"/>
                </a:lnTo>
                <a:lnTo>
                  <a:pt x="391275" y="257321"/>
                </a:lnTo>
                <a:lnTo>
                  <a:pt x="398764" y="268177"/>
                </a:lnTo>
                <a:lnTo>
                  <a:pt x="405741" y="279383"/>
                </a:lnTo>
                <a:lnTo>
                  <a:pt x="416139" y="299771"/>
                </a:lnTo>
                <a:lnTo>
                  <a:pt x="420301" y="309376"/>
                </a:lnTo>
                <a:lnTo>
                  <a:pt x="423076" y="319747"/>
                </a:lnTo>
                <a:lnTo>
                  <a:pt x="424926" y="330630"/>
                </a:lnTo>
                <a:lnTo>
                  <a:pt x="426158" y="341854"/>
                </a:lnTo>
                <a:lnTo>
                  <a:pt x="427528" y="362263"/>
                </a:lnTo>
                <a:lnTo>
                  <a:pt x="427894" y="371873"/>
                </a:lnTo>
                <a:lnTo>
                  <a:pt x="426153" y="382248"/>
                </a:lnTo>
                <a:lnTo>
                  <a:pt x="423009" y="393134"/>
                </a:lnTo>
                <a:lnTo>
                  <a:pt x="411747" y="424770"/>
                </a:lnTo>
                <a:lnTo>
                  <a:pt x="408444" y="434380"/>
                </a:lnTo>
                <a:lnTo>
                  <a:pt x="396835" y="452995"/>
                </a:lnTo>
                <a:lnTo>
                  <a:pt x="382746" y="471190"/>
                </a:lnTo>
                <a:lnTo>
                  <a:pt x="369870" y="489199"/>
                </a:lnTo>
                <a:lnTo>
                  <a:pt x="352240" y="504479"/>
                </a:lnTo>
                <a:lnTo>
                  <a:pt x="332169" y="518877"/>
                </a:lnTo>
                <a:lnTo>
                  <a:pt x="304134" y="542725"/>
                </a:lnTo>
                <a:lnTo>
                  <a:pt x="285983" y="556380"/>
                </a:lnTo>
                <a:lnTo>
                  <a:pt x="265348" y="569064"/>
                </a:lnTo>
                <a:lnTo>
                  <a:pt x="243940" y="581316"/>
                </a:lnTo>
                <a:lnTo>
                  <a:pt x="224504" y="593375"/>
                </a:lnTo>
                <a:lnTo>
                  <a:pt x="201567" y="611321"/>
                </a:lnTo>
                <a:lnTo>
                  <a:pt x="177464" y="629206"/>
                </a:lnTo>
                <a:lnTo>
                  <a:pt x="151470" y="647073"/>
                </a:lnTo>
                <a:lnTo>
                  <a:pt x="134397" y="660194"/>
                </a:lnTo>
                <a:lnTo>
                  <a:pt x="131270" y="663759"/>
                </a:lnTo>
                <a:lnTo>
                  <a:pt x="129185" y="667128"/>
                </a:lnTo>
                <a:lnTo>
                  <a:pt x="127796" y="670366"/>
                </a:lnTo>
                <a:lnTo>
                  <a:pt x="127861" y="672524"/>
                </a:lnTo>
                <a:lnTo>
                  <a:pt x="128897" y="673964"/>
                </a:lnTo>
                <a:lnTo>
                  <a:pt x="130580" y="674923"/>
                </a:lnTo>
                <a:lnTo>
                  <a:pt x="135096" y="675989"/>
                </a:lnTo>
                <a:lnTo>
                  <a:pt x="150819" y="676673"/>
                </a:lnTo>
                <a:lnTo>
                  <a:pt x="228903" y="672051"/>
                </a:lnTo>
                <a:lnTo>
                  <a:pt x="255790" y="669680"/>
                </a:lnTo>
                <a:lnTo>
                  <a:pt x="278675" y="667106"/>
                </a:lnTo>
                <a:lnTo>
                  <a:pt x="318324" y="661601"/>
                </a:lnTo>
                <a:lnTo>
                  <a:pt x="355790" y="655847"/>
                </a:lnTo>
                <a:lnTo>
                  <a:pt x="531106" y="625704"/>
                </a:lnTo>
                <a:lnTo>
                  <a:pt x="558462" y="619929"/>
                </a:lnTo>
                <a:lnTo>
                  <a:pt x="581659" y="614096"/>
                </a:lnTo>
                <a:lnTo>
                  <a:pt x="602085" y="608222"/>
                </a:lnTo>
                <a:lnTo>
                  <a:pt x="620664" y="602322"/>
                </a:lnTo>
                <a:lnTo>
                  <a:pt x="638010" y="596404"/>
                </a:lnTo>
                <a:lnTo>
                  <a:pt x="670513" y="584537"/>
                </a:lnTo>
                <a:lnTo>
                  <a:pt x="701495" y="572648"/>
                </a:lnTo>
                <a:lnTo>
                  <a:pt x="716703" y="565708"/>
                </a:lnTo>
                <a:lnTo>
                  <a:pt x="731801" y="558104"/>
                </a:lnTo>
                <a:lnTo>
                  <a:pt x="746829" y="550058"/>
                </a:lnTo>
                <a:lnTo>
                  <a:pt x="771463" y="533181"/>
                </a:lnTo>
                <a:lnTo>
                  <a:pt x="793326" y="515758"/>
                </a:lnTo>
                <a:lnTo>
                  <a:pt x="816271" y="498093"/>
                </a:lnTo>
                <a:lnTo>
                  <a:pt x="834407" y="480320"/>
                </a:lnTo>
                <a:lnTo>
                  <a:pt x="849082" y="462499"/>
                </a:lnTo>
                <a:lnTo>
                  <a:pt x="862219" y="444656"/>
                </a:lnTo>
                <a:lnTo>
                  <a:pt x="872025" y="426805"/>
                </a:lnTo>
                <a:lnTo>
                  <a:pt x="876031" y="417877"/>
                </a:lnTo>
                <a:lnTo>
                  <a:pt x="880480" y="397374"/>
                </a:lnTo>
                <a:lnTo>
                  <a:pt x="881666" y="386350"/>
                </a:lnTo>
                <a:lnTo>
                  <a:pt x="882457" y="375032"/>
                </a:lnTo>
                <a:lnTo>
                  <a:pt x="882984" y="363518"/>
                </a:lnTo>
                <a:lnTo>
                  <a:pt x="883336" y="351873"/>
                </a:lnTo>
                <a:lnTo>
                  <a:pt x="881586" y="340142"/>
                </a:lnTo>
                <a:lnTo>
                  <a:pt x="878435" y="328352"/>
                </a:lnTo>
                <a:lnTo>
                  <a:pt x="874350" y="316523"/>
                </a:lnTo>
                <a:lnTo>
                  <a:pt x="869642" y="304668"/>
                </a:lnTo>
                <a:lnTo>
                  <a:pt x="864520" y="292797"/>
                </a:lnTo>
                <a:lnTo>
                  <a:pt x="859119" y="280913"/>
                </a:lnTo>
                <a:lnTo>
                  <a:pt x="851551" y="268030"/>
                </a:lnTo>
                <a:lnTo>
                  <a:pt x="842537" y="254480"/>
                </a:lnTo>
                <a:lnTo>
                  <a:pt x="832558" y="240486"/>
                </a:lnTo>
                <a:lnTo>
                  <a:pt x="822929" y="228181"/>
                </a:lnTo>
                <a:lnTo>
                  <a:pt x="813534" y="217000"/>
                </a:lnTo>
                <a:lnTo>
                  <a:pt x="804294" y="206570"/>
                </a:lnTo>
                <a:lnTo>
                  <a:pt x="793172" y="195647"/>
                </a:lnTo>
                <a:lnTo>
                  <a:pt x="780796" y="184397"/>
                </a:lnTo>
                <a:lnTo>
                  <a:pt x="767586" y="172928"/>
                </a:lnTo>
                <a:lnTo>
                  <a:pt x="739678" y="149602"/>
                </a:lnTo>
                <a:lnTo>
                  <a:pt x="725291" y="137825"/>
                </a:lnTo>
                <a:lnTo>
                  <a:pt x="710738" y="126998"/>
                </a:lnTo>
                <a:lnTo>
                  <a:pt x="696075" y="116802"/>
                </a:lnTo>
                <a:lnTo>
                  <a:pt x="681339" y="107029"/>
                </a:lnTo>
                <a:lnTo>
                  <a:pt x="665562" y="97537"/>
                </a:lnTo>
                <a:lnTo>
                  <a:pt x="649091" y="88232"/>
                </a:lnTo>
                <a:lnTo>
                  <a:pt x="632157" y="79053"/>
                </a:lnTo>
                <a:lnTo>
                  <a:pt x="614914" y="70948"/>
                </a:lnTo>
                <a:lnTo>
                  <a:pt x="597466" y="63561"/>
                </a:lnTo>
                <a:lnTo>
                  <a:pt x="579881" y="56652"/>
                </a:lnTo>
                <a:lnTo>
                  <a:pt x="561212" y="50062"/>
                </a:lnTo>
                <a:lnTo>
                  <a:pt x="521948" y="37448"/>
                </a:lnTo>
                <a:lnTo>
                  <a:pt x="502747" y="32297"/>
                </a:lnTo>
                <a:lnTo>
                  <a:pt x="483992" y="27872"/>
                </a:lnTo>
                <a:lnTo>
                  <a:pt x="465537" y="23930"/>
                </a:lnTo>
                <a:lnTo>
                  <a:pt x="446287" y="20309"/>
                </a:lnTo>
                <a:lnTo>
                  <a:pt x="349604" y="4309"/>
                </a:lnTo>
                <a:lnTo>
                  <a:pt x="330303" y="2268"/>
                </a:lnTo>
                <a:lnTo>
                  <a:pt x="310491" y="907"/>
                </a:lnTo>
                <a:lnTo>
                  <a:pt x="290338" y="0"/>
                </a:lnTo>
                <a:lnTo>
                  <a:pt x="270949" y="387"/>
                </a:lnTo>
                <a:lnTo>
                  <a:pt x="252070" y="1638"/>
                </a:lnTo>
                <a:lnTo>
                  <a:pt x="233531" y="3464"/>
                </a:lnTo>
                <a:lnTo>
                  <a:pt x="215219" y="5673"/>
                </a:lnTo>
                <a:lnTo>
                  <a:pt x="178996" y="10774"/>
                </a:lnTo>
                <a:lnTo>
                  <a:pt x="145700" y="16348"/>
                </a:lnTo>
                <a:lnTo>
                  <a:pt x="129875" y="19223"/>
                </a:lnTo>
                <a:lnTo>
                  <a:pt x="112380" y="23125"/>
                </a:lnTo>
                <a:lnTo>
                  <a:pt x="35719" y="4283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22" name="SMARTPenAnnotation84"/>
          <p:cNvSpPr/>
          <p:nvPr/>
        </p:nvSpPr>
        <p:spPr>
          <a:xfrm>
            <a:off x="4902398" y="3589734"/>
            <a:ext cx="455416" cy="26790"/>
          </a:xfrm>
          <a:custGeom>
            <a:avLst/>
            <a:gdLst/>
            <a:ahLst/>
            <a:cxnLst/>
            <a:rect l="0" t="0" r="0" b="0"/>
            <a:pathLst>
              <a:path w="455416" h="26790">
                <a:moveTo>
                  <a:pt x="0" y="26789"/>
                </a:moveTo>
                <a:lnTo>
                  <a:pt x="74574" y="14360"/>
                </a:lnTo>
                <a:lnTo>
                  <a:pt x="91388" y="12550"/>
                </a:lnTo>
                <a:lnTo>
                  <a:pt x="108550" y="11343"/>
                </a:lnTo>
                <a:lnTo>
                  <a:pt x="142503" y="10003"/>
                </a:lnTo>
                <a:lnTo>
                  <a:pt x="174129" y="9407"/>
                </a:lnTo>
                <a:lnTo>
                  <a:pt x="223242" y="6496"/>
                </a:lnTo>
                <a:lnTo>
                  <a:pt x="253008" y="4331"/>
                </a:lnTo>
                <a:lnTo>
                  <a:pt x="282773" y="2887"/>
                </a:lnTo>
                <a:lnTo>
                  <a:pt x="342305" y="1284"/>
                </a:lnTo>
                <a:lnTo>
                  <a:pt x="45541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b="36364"/>
          <a:stretch>
            <a:fillRect/>
          </a:stretch>
        </p:blipFill>
        <p:spPr bwMode="auto">
          <a:xfrm>
            <a:off x="152400" y="152400"/>
            <a:ext cx="596704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3853"/>
          <a:stretch>
            <a:fillRect/>
          </a:stretch>
        </p:blipFill>
        <p:spPr bwMode="auto">
          <a:xfrm>
            <a:off x="914400" y="2514600"/>
            <a:ext cx="18954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"/>
          <p:cNvSpPr/>
          <p:nvPr/>
        </p:nvSpPr>
        <p:spPr>
          <a:xfrm>
            <a:off x="665318" y="1670371"/>
            <a:ext cx="343738" cy="445966"/>
          </a:xfrm>
          <a:custGeom>
            <a:avLst/>
            <a:gdLst/>
            <a:ahLst/>
            <a:cxnLst/>
            <a:rect l="0" t="0" r="0" b="0"/>
            <a:pathLst>
              <a:path w="343738" h="445966">
                <a:moveTo>
                  <a:pt x="66916" y="445965"/>
                </a:moveTo>
                <a:lnTo>
                  <a:pt x="66916" y="424055"/>
                </a:lnTo>
                <a:lnTo>
                  <a:pt x="64271" y="411092"/>
                </a:lnTo>
                <a:lnTo>
                  <a:pt x="62176" y="404857"/>
                </a:lnTo>
                <a:lnTo>
                  <a:pt x="59787" y="395739"/>
                </a:lnTo>
                <a:lnTo>
                  <a:pt x="54487" y="372379"/>
                </a:lnTo>
                <a:lnTo>
                  <a:pt x="36445" y="269711"/>
                </a:lnTo>
                <a:lnTo>
                  <a:pt x="29735" y="240158"/>
                </a:lnTo>
                <a:lnTo>
                  <a:pt x="23277" y="218471"/>
                </a:lnTo>
                <a:lnTo>
                  <a:pt x="16988" y="202029"/>
                </a:lnTo>
                <a:lnTo>
                  <a:pt x="12795" y="188091"/>
                </a:lnTo>
                <a:lnTo>
                  <a:pt x="9999" y="175822"/>
                </a:lnTo>
                <a:lnTo>
                  <a:pt x="772" y="120524"/>
                </a:lnTo>
                <a:lnTo>
                  <a:pt x="0" y="106965"/>
                </a:lnTo>
                <a:lnTo>
                  <a:pt x="477" y="94949"/>
                </a:lnTo>
                <a:lnTo>
                  <a:pt x="1788" y="83962"/>
                </a:lnTo>
                <a:lnTo>
                  <a:pt x="3654" y="75646"/>
                </a:lnTo>
                <a:lnTo>
                  <a:pt x="8373" y="63759"/>
                </a:lnTo>
                <a:lnTo>
                  <a:pt x="11867" y="56229"/>
                </a:lnTo>
                <a:lnTo>
                  <a:pt x="17643" y="49258"/>
                </a:lnTo>
                <a:lnTo>
                  <a:pt x="25504" y="43763"/>
                </a:lnTo>
                <a:lnTo>
                  <a:pt x="34620" y="39005"/>
                </a:lnTo>
                <a:lnTo>
                  <a:pt x="41979" y="36891"/>
                </a:lnTo>
                <a:lnTo>
                  <a:pt x="47315" y="35335"/>
                </a:lnTo>
                <a:lnTo>
                  <a:pt x="69046" y="28405"/>
                </a:lnTo>
                <a:lnTo>
                  <a:pt x="85722" y="22919"/>
                </a:lnTo>
                <a:lnTo>
                  <a:pt x="97313" y="20067"/>
                </a:lnTo>
                <a:lnTo>
                  <a:pt x="110993" y="17174"/>
                </a:lnTo>
                <a:lnTo>
                  <a:pt x="126067" y="14253"/>
                </a:lnTo>
                <a:lnTo>
                  <a:pt x="146037" y="11313"/>
                </a:lnTo>
                <a:lnTo>
                  <a:pt x="194685" y="5401"/>
                </a:lnTo>
                <a:lnTo>
                  <a:pt x="217580" y="3427"/>
                </a:lnTo>
                <a:lnTo>
                  <a:pt x="238796" y="2112"/>
                </a:lnTo>
                <a:lnTo>
                  <a:pt x="275268" y="650"/>
                </a:lnTo>
                <a:lnTo>
                  <a:pt x="301400" y="0"/>
                </a:lnTo>
                <a:lnTo>
                  <a:pt x="311543" y="819"/>
                </a:lnTo>
                <a:lnTo>
                  <a:pt x="320290" y="2358"/>
                </a:lnTo>
                <a:lnTo>
                  <a:pt x="343737" y="841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SMARTPenAnnotation2"/>
          <p:cNvSpPr/>
          <p:nvPr/>
        </p:nvSpPr>
        <p:spPr>
          <a:xfrm>
            <a:off x="678656" y="1904033"/>
            <a:ext cx="375048" cy="33710"/>
          </a:xfrm>
          <a:custGeom>
            <a:avLst/>
            <a:gdLst/>
            <a:ahLst/>
            <a:cxnLst/>
            <a:rect l="0" t="0" r="0" b="0"/>
            <a:pathLst>
              <a:path w="375048" h="33710">
                <a:moveTo>
                  <a:pt x="0" y="33709"/>
                </a:moveTo>
                <a:lnTo>
                  <a:pt x="18962" y="33709"/>
                </a:lnTo>
                <a:lnTo>
                  <a:pt x="27524" y="32717"/>
                </a:lnTo>
                <a:lnTo>
                  <a:pt x="36209" y="31063"/>
                </a:lnTo>
                <a:lnTo>
                  <a:pt x="44975" y="28969"/>
                </a:lnTo>
                <a:lnTo>
                  <a:pt x="54788" y="27572"/>
                </a:lnTo>
                <a:lnTo>
                  <a:pt x="65299" y="26641"/>
                </a:lnTo>
                <a:lnTo>
                  <a:pt x="76275" y="26021"/>
                </a:lnTo>
                <a:lnTo>
                  <a:pt x="97483" y="23623"/>
                </a:lnTo>
                <a:lnTo>
                  <a:pt x="190721" y="11759"/>
                </a:lnTo>
                <a:lnTo>
                  <a:pt x="256083" y="4771"/>
                </a:lnTo>
                <a:lnTo>
                  <a:pt x="281847" y="2511"/>
                </a:lnTo>
                <a:lnTo>
                  <a:pt x="302992" y="1004"/>
                </a:lnTo>
                <a:lnTo>
                  <a:pt x="321057" y="0"/>
                </a:lnTo>
                <a:lnTo>
                  <a:pt x="335085" y="322"/>
                </a:lnTo>
                <a:lnTo>
                  <a:pt x="346421" y="1529"/>
                </a:lnTo>
                <a:lnTo>
                  <a:pt x="375047" y="692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MARTPenAnnotation3"/>
          <p:cNvSpPr/>
          <p:nvPr/>
        </p:nvSpPr>
        <p:spPr>
          <a:xfrm>
            <a:off x="1080492" y="2018109"/>
            <a:ext cx="8931" cy="280759"/>
          </a:xfrm>
          <a:custGeom>
            <a:avLst/>
            <a:gdLst/>
            <a:ahLst/>
            <a:cxnLst/>
            <a:rect l="0" t="0" r="0" b="0"/>
            <a:pathLst>
              <a:path w="8931" h="280759">
                <a:moveTo>
                  <a:pt x="8930" y="0"/>
                </a:moveTo>
                <a:lnTo>
                  <a:pt x="8930" y="201056"/>
                </a:lnTo>
                <a:lnTo>
                  <a:pt x="7938" y="207459"/>
                </a:lnTo>
                <a:lnTo>
                  <a:pt x="6284" y="213712"/>
                </a:lnTo>
                <a:lnTo>
                  <a:pt x="4190" y="219866"/>
                </a:lnTo>
                <a:lnTo>
                  <a:pt x="2793" y="225952"/>
                </a:lnTo>
                <a:lnTo>
                  <a:pt x="1862" y="231994"/>
                </a:lnTo>
                <a:lnTo>
                  <a:pt x="1242" y="238007"/>
                </a:lnTo>
                <a:lnTo>
                  <a:pt x="828" y="243007"/>
                </a:lnTo>
                <a:lnTo>
                  <a:pt x="552" y="247333"/>
                </a:lnTo>
                <a:lnTo>
                  <a:pt x="245" y="254785"/>
                </a:lnTo>
                <a:lnTo>
                  <a:pt x="73" y="264559"/>
                </a:lnTo>
                <a:lnTo>
                  <a:pt x="7" y="280758"/>
                </a:lnTo>
                <a:lnTo>
                  <a:pt x="0" y="2768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MARTPenAnnotation4"/>
          <p:cNvSpPr/>
          <p:nvPr/>
        </p:nvSpPr>
        <p:spPr>
          <a:xfrm>
            <a:off x="1250156" y="1823019"/>
            <a:ext cx="232173" cy="34357"/>
          </a:xfrm>
          <a:custGeom>
            <a:avLst/>
            <a:gdLst/>
            <a:ahLst/>
            <a:cxnLst/>
            <a:rect l="0" t="0" r="0" b="0"/>
            <a:pathLst>
              <a:path w="232173" h="34357">
                <a:moveTo>
                  <a:pt x="0" y="34356"/>
                </a:moveTo>
                <a:lnTo>
                  <a:pt x="24858" y="21927"/>
                </a:lnTo>
                <a:lnTo>
                  <a:pt x="30463" y="20117"/>
                </a:lnTo>
                <a:lnTo>
                  <a:pt x="36184" y="18910"/>
                </a:lnTo>
                <a:lnTo>
                  <a:pt x="41982" y="18106"/>
                </a:lnTo>
                <a:lnTo>
                  <a:pt x="49816" y="16577"/>
                </a:lnTo>
                <a:lnTo>
                  <a:pt x="69104" y="12233"/>
                </a:lnTo>
                <a:lnTo>
                  <a:pt x="78812" y="10678"/>
                </a:lnTo>
                <a:lnTo>
                  <a:pt x="88260" y="9641"/>
                </a:lnTo>
                <a:lnTo>
                  <a:pt x="97535" y="8950"/>
                </a:lnTo>
                <a:lnTo>
                  <a:pt x="107688" y="7496"/>
                </a:lnTo>
                <a:lnTo>
                  <a:pt x="118425" y="5536"/>
                </a:lnTo>
                <a:lnTo>
                  <a:pt x="129551" y="3236"/>
                </a:lnTo>
                <a:lnTo>
                  <a:pt x="140938" y="1703"/>
                </a:lnTo>
                <a:lnTo>
                  <a:pt x="152498" y="681"/>
                </a:lnTo>
                <a:lnTo>
                  <a:pt x="164173" y="0"/>
                </a:lnTo>
                <a:lnTo>
                  <a:pt x="176918" y="538"/>
                </a:lnTo>
                <a:lnTo>
                  <a:pt x="190375" y="1889"/>
                </a:lnTo>
                <a:lnTo>
                  <a:pt x="232172" y="756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SMARTPenAnnotation5"/>
          <p:cNvSpPr/>
          <p:nvPr/>
        </p:nvSpPr>
        <p:spPr>
          <a:xfrm>
            <a:off x="1285875" y="1973461"/>
            <a:ext cx="223243" cy="62509"/>
          </a:xfrm>
          <a:custGeom>
            <a:avLst/>
            <a:gdLst/>
            <a:ahLst/>
            <a:cxnLst/>
            <a:rect l="0" t="0" r="0" b="0"/>
            <a:pathLst>
              <a:path w="223243" h="62509">
                <a:moveTo>
                  <a:pt x="0" y="62508"/>
                </a:moveTo>
                <a:lnTo>
                  <a:pt x="14222" y="57767"/>
                </a:lnTo>
                <a:lnTo>
                  <a:pt x="20395" y="55379"/>
                </a:lnTo>
                <a:lnTo>
                  <a:pt x="26495" y="52794"/>
                </a:lnTo>
                <a:lnTo>
                  <a:pt x="32546" y="50079"/>
                </a:lnTo>
                <a:lnTo>
                  <a:pt x="40549" y="47277"/>
                </a:lnTo>
                <a:lnTo>
                  <a:pt x="49853" y="44416"/>
                </a:lnTo>
                <a:lnTo>
                  <a:pt x="60024" y="41517"/>
                </a:lnTo>
                <a:lnTo>
                  <a:pt x="95138" y="33004"/>
                </a:lnTo>
                <a:lnTo>
                  <a:pt x="166739" y="16110"/>
                </a:lnTo>
                <a:lnTo>
                  <a:pt x="179620" y="12725"/>
                </a:lnTo>
                <a:lnTo>
                  <a:pt x="223242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ARTPenAnnotation6"/>
          <p:cNvSpPr/>
          <p:nvPr/>
        </p:nvSpPr>
        <p:spPr>
          <a:xfrm>
            <a:off x="1773814" y="1616273"/>
            <a:ext cx="556835" cy="580430"/>
          </a:xfrm>
          <a:custGeom>
            <a:avLst/>
            <a:gdLst/>
            <a:ahLst/>
            <a:cxnLst/>
            <a:rect l="0" t="0" r="0" b="0"/>
            <a:pathLst>
              <a:path w="556835" h="580430">
                <a:moveTo>
                  <a:pt x="369311" y="0"/>
                </a:moveTo>
                <a:lnTo>
                  <a:pt x="355090" y="0"/>
                </a:lnTo>
                <a:lnTo>
                  <a:pt x="342816" y="2646"/>
                </a:lnTo>
                <a:lnTo>
                  <a:pt x="329754" y="6137"/>
                </a:lnTo>
                <a:lnTo>
                  <a:pt x="314027" y="7689"/>
                </a:lnTo>
                <a:lnTo>
                  <a:pt x="297115" y="11024"/>
                </a:lnTo>
                <a:lnTo>
                  <a:pt x="192139" y="37577"/>
                </a:lnTo>
                <a:lnTo>
                  <a:pt x="178767" y="41919"/>
                </a:lnTo>
                <a:lnTo>
                  <a:pt x="165883" y="46798"/>
                </a:lnTo>
                <a:lnTo>
                  <a:pt x="153325" y="52034"/>
                </a:lnTo>
                <a:lnTo>
                  <a:pt x="140984" y="57510"/>
                </a:lnTo>
                <a:lnTo>
                  <a:pt x="116689" y="68886"/>
                </a:lnTo>
                <a:lnTo>
                  <a:pt x="101678" y="76682"/>
                </a:lnTo>
                <a:lnTo>
                  <a:pt x="31315" y="114854"/>
                </a:lnTo>
                <a:lnTo>
                  <a:pt x="18007" y="125791"/>
                </a:lnTo>
                <a:lnTo>
                  <a:pt x="13070" y="131486"/>
                </a:lnTo>
                <a:lnTo>
                  <a:pt x="4937" y="145751"/>
                </a:lnTo>
                <a:lnTo>
                  <a:pt x="1380" y="153722"/>
                </a:lnTo>
                <a:lnTo>
                  <a:pt x="0" y="160028"/>
                </a:lnTo>
                <a:lnTo>
                  <a:pt x="72" y="165225"/>
                </a:lnTo>
                <a:lnTo>
                  <a:pt x="1113" y="169681"/>
                </a:lnTo>
                <a:lnTo>
                  <a:pt x="3791" y="173644"/>
                </a:lnTo>
                <a:lnTo>
                  <a:pt x="17041" y="184955"/>
                </a:lnTo>
                <a:lnTo>
                  <a:pt x="27869" y="194981"/>
                </a:lnTo>
                <a:lnTo>
                  <a:pt x="44588" y="203406"/>
                </a:lnTo>
                <a:lnTo>
                  <a:pt x="54602" y="207042"/>
                </a:lnTo>
                <a:lnTo>
                  <a:pt x="65247" y="211450"/>
                </a:lnTo>
                <a:lnTo>
                  <a:pt x="76313" y="216373"/>
                </a:lnTo>
                <a:lnTo>
                  <a:pt x="87658" y="221639"/>
                </a:lnTo>
                <a:lnTo>
                  <a:pt x="99191" y="226143"/>
                </a:lnTo>
                <a:lnTo>
                  <a:pt x="110848" y="230137"/>
                </a:lnTo>
                <a:lnTo>
                  <a:pt x="122588" y="233792"/>
                </a:lnTo>
                <a:lnTo>
                  <a:pt x="142322" y="241190"/>
                </a:lnTo>
                <a:lnTo>
                  <a:pt x="195997" y="262638"/>
                </a:lnTo>
                <a:lnTo>
                  <a:pt x="233082" y="278124"/>
                </a:lnTo>
                <a:lnTo>
                  <a:pt x="245750" y="283643"/>
                </a:lnTo>
                <a:lnTo>
                  <a:pt x="258163" y="290299"/>
                </a:lnTo>
                <a:lnTo>
                  <a:pt x="270408" y="297712"/>
                </a:lnTo>
                <a:lnTo>
                  <a:pt x="282540" y="305631"/>
                </a:lnTo>
                <a:lnTo>
                  <a:pt x="290628" y="312895"/>
                </a:lnTo>
                <a:lnTo>
                  <a:pt x="296020" y="319722"/>
                </a:lnTo>
                <a:lnTo>
                  <a:pt x="302010" y="332599"/>
                </a:lnTo>
                <a:lnTo>
                  <a:pt x="304673" y="344937"/>
                </a:lnTo>
                <a:lnTo>
                  <a:pt x="304391" y="350013"/>
                </a:lnTo>
                <a:lnTo>
                  <a:pt x="303211" y="354389"/>
                </a:lnTo>
                <a:lnTo>
                  <a:pt x="301432" y="358298"/>
                </a:lnTo>
                <a:lnTo>
                  <a:pt x="289447" y="373282"/>
                </a:lnTo>
                <a:lnTo>
                  <a:pt x="280350" y="380815"/>
                </a:lnTo>
                <a:lnTo>
                  <a:pt x="268332" y="389807"/>
                </a:lnTo>
                <a:lnTo>
                  <a:pt x="254366" y="399770"/>
                </a:lnTo>
                <a:lnTo>
                  <a:pt x="243072" y="408396"/>
                </a:lnTo>
                <a:lnTo>
                  <a:pt x="233558" y="416132"/>
                </a:lnTo>
                <a:lnTo>
                  <a:pt x="216703" y="430018"/>
                </a:lnTo>
                <a:lnTo>
                  <a:pt x="208041" y="436499"/>
                </a:lnTo>
                <a:lnTo>
                  <a:pt x="191471" y="448992"/>
                </a:lnTo>
                <a:lnTo>
                  <a:pt x="177492" y="461159"/>
                </a:lnTo>
                <a:lnTo>
                  <a:pt x="162019" y="475827"/>
                </a:lnTo>
                <a:lnTo>
                  <a:pt x="137313" y="500016"/>
                </a:lnTo>
                <a:lnTo>
                  <a:pt x="132256" y="507649"/>
                </a:lnTo>
                <a:lnTo>
                  <a:pt x="129009" y="515893"/>
                </a:lnTo>
                <a:lnTo>
                  <a:pt x="130727" y="517562"/>
                </a:lnTo>
                <a:lnTo>
                  <a:pt x="147742" y="527369"/>
                </a:lnTo>
                <a:lnTo>
                  <a:pt x="159711" y="533035"/>
                </a:lnTo>
                <a:lnTo>
                  <a:pt x="174952" y="538860"/>
                </a:lnTo>
                <a:lnTo>
                  <a:pt x="184176" y="541803"/>
                </a:lnTo>
                <a:lnTo>
                  <a:pt x="194294" y="544757"/>
                </a:lnTo>
                <a:lnTo>
                  <a:pt x="205008" y="547718"/>
                </a:lnTo>
                <a:lnTo>
                  <a:pt x="217112" y="549692"/>
                </a:lnTo>
                <a:lnTo>
                  <a:pt x="230142" y="551009"/>
                </a:lnTo>
                <a:lnTo>
                  <a:pt x="243789" y="551886"/>
                </a:lnTo>
                <a:lnTo>
                  <a:pt x="257849" y="553463"/>
                </a:lnTo>
                <a:lnTo>
                  <a:pt x="272182" y="555507"/>
                </a:lnTo>
                <a:lnTo>
                  <a:pt x="286699" y="557862"/>
                </a:lnTo>
                <a:lnTo>
                  <a:pt x="326642" y="563124"/>
                </a:lnTo>
                <a:lnTo>
                  <a:pt x="349795" y="565916"/>
                </a:lnTo>
                <a:lnTo>
                  <a:pt x="439265" y="574586"/>
                </a:lnTo>
                <a:lnTo>
                  <a:pt x="480108" y="577833"/>
                </a:lnTo>
                <a:lnTo>
                  <a:pt x="493777" y="578699"/>
                </a:lnTo>
                <a:lnTo>
                  <a:pt x="519549" y="579661"/>
                </a:lnTo>
                <a:lnTo>
                  <a:pt x="556778" y="580429"/>
                </a:lnTo>
                <a:lnTo>
                  <a:pt x="556834" y="56257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MARTPenAnnotation7"/>
          <p:cNvSpPr/>
          <p:nvPr/>
        </p:nvSpPr>
        <p:spPr>
          <a:xfrm>
            <a:off x="2358007" y="1660922"/>
            <a:ext cx="258392" cy="437358"/>
          </a:xfrm>
          <a:custGeom>
            <a:avLst/>
            <a:gdLst/>
            <a:ahLst/>
            <a:cxnLst/>
            <a:rect l="0" t="0" r="0" b="0"/>
            <a:pathLst>
              <a:path w="258392" h="437358">
                <a:moveTo>
                  <a:pt x="258391" y="0"/>
                </a:moveTo>
                <a:lnTo>
                  <a:pt x="216410" y="20991"/>
                </a:lnTo>
                <a:lnTo>
                  <a:pt x="209567" y="24908"/>
                </a:lnTo>
                <a:lnTo>
                  <a:pt x="202030" y="29504"/>
                </a:lnTo>
                <a:lnTo>
                  <a:pt x="194028" y="34552"/>
                </a:lnTo>
                <a:lnTo>
                  <a:pt x="186709" y="39902"/>
                </a:lnTo>
                <a:lnTo>
                  <a:pt x="179845" y="45453"/>
                </a:lnTo>
                <a:lnTo>
                  <a:pt x="173285" y="51138"/>
                </a:lnTo>
                <a:lnTo>
                  <a:pt x="164943" y="57904"/>
                </a:lnTo>
                <a:lnTo>
                  <a:pt x="145091" y="73360"/>
                </a:lnTo>
                <a:lnTo>
                  <a:pt x="135232" y="81649"/>
                </a:lnTo>
                <a:lnTo>
                  <a:pt x="125684" y="90151"/>
                </a:lnTo>
                <a:lnTo>
                  <a:pt x="107137" y="107536"/>
                </a:lnTo>
                <a:lnTo>
                  <a:pt x="88972" y="125184"/>
                </a:lnTo>
                <a:lnTo>
                  <a:pt x="80953" y="135050"/>
                </a:lnTo>
                <a:lnTo>
                  <a:pt x="73622" y="145596"/>
                </a:lnTo>
                <a:lnTo>
                  <a:pt x="60186" y="166905"/>
                </a:lnTo>
                <a:lnTo>
                  <a:pt x="47599" y="186297"/>
                </a:lnTo>
                <a:lnTo>
                  <a:pt x="41465" y="196628"/>
                </a:lnTo>
                <a:lnTo>
                  <a:pt x="35391" y="207484"/>
                </a:lnTo>
                <a:lnTo>
                  <a:pt x="29357" y="218689"/>
                </a:lnTo>
                <a:lnTo>
                  <a:pt x="24343" y="229137"/>
                </a:lnTo>
                <a:lnTo>
                  <a:pt x="20007" y="239078"/>
                </a:lnTo>
                <a:lnTo>
                  <a:pt x="16125" y="248682"/>
                </a:lnTo>
                <a:lnTo>
                  <a:pt x="9165" y="267291"/>
                </a:lnTo>
                <a:lnTo>
                  <a:pt x="5920" y="276421"/>
                </a:lnTo>
                <a:lnTo>
                  <a:pt x="3757" y="285483"/>
                </a:lnTo>
                <a:lnTo>
                  <a:pt x="2315" y="294502"/>
                </a:lnTo>
                <a:lnTo>
                  <a:pt x="1353" y="303491"/>
                </a:lnTo>
                <a:lnTo>
                  <a:pt x="712" y="312460"/>
                </a:lnTo>
                <a:lnTo>
                  <a:pt x="285" y="321416"/>
                </a:lnTo>
                <a:lnTo>
                  <a:pt x="0" y="330363"/>
                </a:lnTo>
                <a:lnTo>
                  <a:pt x="803" y="338313"/>
                </a:lnTo>
                <a:lnTo>
                  <a:pt x="2330" y="345596"/>
                </a:lnTo>
                <a:lnTo>
                  <a:pt x="4340" y="352437"/>
                </a:lnTo>
                <a:lnTo>
                  <a:pt x="11909" y="381025"/>
                </a:lnTo>
                <a:lnTo>
                  <a:pt x="14695" y="388954"/>
                </a:lnTo>
                <a:lnTo>
                  <a:pt x="20436" y="400410"/>
                </a:lnTo>
                <a:lnTo>
                  <a:pt x="26295" y="411455"/>
                </a:lnTo>
                <a:lnTo>
                  <a:pt x="29246" y="417178"/>
                </a:lnTo>
                <a:lnTo>
                  <a:pt x="33198" y="421986"/>
                </a:lnTo>
                <a:lnTo>
                  <a:pt x="37817" y="426183"/>
                </a:lnTo>
                <a:lnTo>
                  <a:pt x="52745" y="437357"/>
                </a:lnTo>
                <a:lnTo>
                  <a:pt x="53009" y="42862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SMARTPenAnnotation8"/>
          <p:cNvSpPr/>
          <p:nvPr/>
        </p:nvSpPr>
        <p:spPr>
          <a:xfrm>
            <a:off x="2814661" y="1796844"/>
            <a:ext cx="265916" cy="228396"/>
          </a:xfrm>
          <a:custGeom>
            <a:avLst/>
            <a:gdLst/>
            <a:ahLst/>
            <a:cxnLst/>
            <a:rect l="0" t="0" r="0" b="0"/>
            <a:pathLst>
              <a:path w="265916" h="228396">
                <a:moveTo>
                  <a:pt x="176784" y="24812"/>
                </a:moveTo>
                <a:lnTo>
                  <a:pt x="172044" y="15331"/>
                </a:lnTo>
                <a:lnTo>
                  <a:pt x="169655" y="11546"/>
                </a:lnTo>
                <a:lnTo>
                  <a:pt x="164355" y="4695"/>
                </a:lnTo>
                <a:lnTo>
                  <a:pt x="161553" y="2471"/>
                </a:lnTo>
                <a:lnTo>
                  <a:pt x="158693" y="988"/>
                </a:lnTo>
                <a:lnTo>
                  <a:pt x="155794" y="0"/>
                </a:lnTo>
                <a:lnTo>
                  <a:pt x="151876" y="333"/>
                </a:lnTo>
                <a:lnTo>
                  <a:pt x="147280" y="1548"/>
                </a:lnTo>
                <a:lnTo>
                  <a:pt x="142233" y="3349"/>
                </a:lnTo>
                <a:lnTo>
                  <a:pt x="136882" y="4551"/>
                </a:lnTo>
                <a:lnTo>
                  <a:pt x="131331" y="5351"/>
                </a:lnTo>
                <a:lnTo>
                  <a:pt x="125647" y="5885"/>
                </a:lnTo>
                <a:lnTo>
                  <a:pt x="119872" y="7233"/>
                </a:lnTo>
                <a:lnTo>
                  <a:pt x="114038" y="9124"/>
                </a:lnTo>
                <a:lnTo>
                  <a:pt x="108165" y="11377"/>
                </a:lnTo>
                <a:lnTo>
                  <a:pt x="102264" y="13871"/>
                </a:lnTo>
                <a:lnTo>
                  <a:pt x="96347" y="16526"/>
                </a:lnTo>
                <a:lnTo>
                  <a:pt x="90417" y="19288"/>
                </a:lnTo>
                <a:lnTo>
                  <a:pt x="84480" y="23114"/>
                </a:lnTo>
                <a:lnTo>
                  <a:pt x="78537" y="27649"/>
                </a:lnTo>
                <a:lnTo>
                  <a:pt x="72591" y="32656"/>
                </a:lnTo>
                <a:lnTo>
                  <a:pt x="66642" y="37979"/>
                </a:lnTo>
                <a:lnTo>
                  <a:pt x="54741" y="49185"/>
                </a:lnTo>
                <a:lnTo>
                  <a:pt x="36885" y="66650"/>
                </a:lnTo>
                <a:lnTo>
                  <a:pt x="31924" y="72548"/>
                </a:lnTo>
                <a:lnTo>
                  <a:pt x="27625" y="78464"/>
                </a:lnTo>
                <a:lnTo>
                  <a:pt x="23767" y="84393"/>
                </a:lnTo>
                <a:lnTo>
                  <a:pt x="20202" y="89337"/>
                </a:lnTo>
                <a:lnTo>
                  <a:pt x="16834" y="93626"/>
                </a:lnTo>
                <a:lnTo>
                  <a:pt x="13596" y="97477"/>
                </a:lnTo>
                <a:lnTo>
                  <a:pt x="10445" y="102029"/>
                </a:lnTo>
                <a:lnTo>
                  <a:pt x="7353" y="107048"/>
                </a:lnTo>
                <a:lnTo>
                  <a:pt x="4298" y="112378"/>
                </a:lnTo>
                <a:lnTo>
                  <a:pt x="2262" y="117916"/>
                </a:lnTo>
                <a:lnTo>
                  <a:pt x="905" y="123592"/>
                </a:lnTo>
                <a:lnTo>
                  <a:pt x="0" y="129361"/>
                </a:lnTo>
                <a:lnTo>
                  <a:pt x="389" y="135191"/>
                </a:lnTo>
                <a:lnTo>
                  <a:pt x="1641" y="141062"/>
                </a:lnTo>
                <a:lnTo>
                  <a:pt x="3467" y="146961"/>
                </a:lnTo>
                <a:lnTo>
                  <a:pt x="5677" y="152877"/>
                </a:lnTo>
                <a:lnTo>
                  <a:pt x="8142" y="158806"/>
                </a:lnTo>
                <a:lnTo>
                  <a:pt x="10778" y="164743"/>
                </a:lnTo>
                <a:lnTo>
                  <a:pt x="13528" y="169693"/>
                </a:lnTo>
                <a:lnTo>
                  <a:pt x="16353" y="173986"/>
                </a:lnTo>
                <a:lnTo>
                  <a:pt x="19228" y="177839"/>
                </a:lnTo>
                <a:lnTo>
                  <a:pt x="23130" y="182393"/>
                </a:lnTo>
                <a:lnTo>
                  <a:pt x="27715" y="187413"/>
                </a:lnTo>
                <a:lnTo>
                  <a:pt x="32757" y="192744"/>
                </a:lnTo>
                <a:lnTo>
                  <a:pt x="38102" y="197290"/>
                </a:lnTo>
                <a:lnTo>
                  <a:pt x="43649" y="201313"/>
                </a:lnTo>
                <a:lnTo>
                  <a:pt x="49333" y="204987"/>
                </a:lnTo>
                <a:lnTo>
                  <a:pt x="56097" y="208429"/>
                </a:lnTo>
                <a:lnTo>
                  <a:pt x="63584" y="211715"/>
                </a:lnTo>
                <a:lnTo>
                  <a:pt x="71552" y="214899"/>
                </a:lnTo>
                <a:lnTo>
                  <a:pt x="83809" y="218013"/>
                </a:lnTo>
                <a:lnTo>
                  <a:pt x="98926" y="221082"/>
                </a:lnTo>
                <a:lnTo>
                  <a:pt x="115949" y="224119"/>
                </a:lnTo>
                <a:lnTo>
                  <a:pt x="130274" y="226145"/>
                </a:lnTo>
                <a:lnTo>
                  <a:pt x="142801" y="227495"/>
                </a:lnTo>
                <a:lnTo>
                  <a:pt x="154129" y="228395"/>
                </a:lnTo>
                <a:lnTo>
                  <a:pt x="163665" y="228003"/>
                </a:lnTo>
                <a:lnTo>
                  <a:pt x="172007" y="226749"/>
                </a:lnTo>
                <a:lnTo>
                  <a:pt x="179553" y="224921"/>
                </a:lnTo>
                <a:lnTo>
                  <a:pt x="187560" y="223703"/>
                </a:lnTo>
                <a:lnTo>
                  <a:pt x="195874" y="222890"/>
                </a:lnTo>
                <a:lnTo>
                  <a:pt x="204394" y="222348"/>
                </a:lnTo>
                <a:lnTo>
                  <a:pt x="211066" y="220995"/>
                </a:lnTo>
                <a:lnTo>
                  <a:pt x="216506" y="219101"/>
                </a:lnTo>
                <a:lnTo>
                  <a:pt x="237106" y="208932"/>
                </a:lnTo>
                <a:lnTo>
                  <a:pt x="241803" y="205105"/>
                </a:lnTo>
                <a:lnTo>
                  <a:pt x="245927" y="200570"/>
                </a:lnTo>
                <a:lnTo>
                  <a:pt x="249669" y="195562"/>
                </a:lnTo>
                <a:lnTo>
                  <a:pt x="253155" y="191232"/>
                </a:lnTo>
                <a:lnTo>
                  <a:pt x="256472" y="187352"/>
                </a:lnTo>
                <a:lnTo>
                  <a:pt x="259675" y="183774"/>
                </a:lnTo>
                <a:lnTo>
                  <a:pt x="261810" y="179404"/>
                </a:lnTo>
                <a:lnTo>
                  <a:pt x="263234" y="174506"/>
                </a:lnTo>
                <a:lnTo>
                  <a:pt x="264183" y="169257"/>
                </a:lnTo>
                <a:lnTo>
                  <a:pt x="264816" y="164765"/>
                </a:lnTo>
                <a:lnTo>
                  <a:pt x="265237" y="160778"/>
                </a:lnTo>
                <a:lnTo>
                  <a:pt x="265519" y="157128"/>
                </a:lnTo>
                <a:lnTo>
                  <a:pt x="265706" y="151718"/>
                </a:lnTo>
                <a:lnTo>
                  <a:pt x="265915" y="137770"/>
                </a:lnTo>
                <a:lnTo>
                  <a:pt x="264978" y="130875"/>
                </a:lnTo>
                <a:lnTo>
                  <a:pt x="263361" y="124294"/>
                </a:lnTo>
                <a:lnTo>
                  <a:pt x="261291" y="117923"/>
                </a:lnTo>
                <a:lnTo>
                  <a:pt x="259911" y="112683"/>
                </a:lnTo>
                <a:lnTo>
                  <a:pt x="258991" y="108197"/>
                </a:lnTo>
                <a:lnTo>
                  <a:pt x="258378" y="104215"/>
                </a:lnTo>
                <a:lnTo>
                  <a:pt x="256977" y="99575"/>
                </a:lnTo>
                <a:lnTo>
                  <a:pt x="255051" y="94498"/>
                </a:lnTo>
                <a:lnTo>
                  <a:pt x="252774" y="89129"/>
                </a:lnTo>
                <a:lnTo>
                  <a:pt x="249272" y="84557"/>
                </a:lnTo>
                <a:lnTo>
                  <a:pt x="244953" y="80517"/>
                </a:lnTo>
                <a:lnTo>
                  <a:pt x="240090" y="76832"/>
                </a:lnTo>
                <a:lnTo>
                  <a:pt x="232040" y="70091"/>
                </a:lnTo>
                <a:lnTo>
                  <a:pt x="224163" y="63788"/>
                </a:lnTo>
                <a:lnTo>
                  <a:pt x="219284" y="60718"/>
                </a:lnTo>
                <a:lnTo>
                  <a:pt x="214047" y="57679"/>
                </a:lnTo>
                <a:lnTo>
                  <a:pt x="200291" y="49011"/>
                </a:lnTo>
                <a:lnTo>
                  <a:pt x="192455" y="43921"/>
                </a:lnTo>
                <a:lnTo>
                  <a:pt x="186239" y="39536"/>
                </a:lnTo>
                <a:lnTo>
                  <a:pt x="181103" y="35620"/>
                </a:lnTo>
                <a:lnTo>
                  <a:pt x="176687" y="32018"/>
                </a:lnTo>
                <a:lnTo>
                  <a:pt x="169134" y="28015"/>
                </a:lnTo>
                <a:lnTo>
                  <a:pt x="162470" y="26235"/>
                </a:lnTo>
                <a:lnTo>
                  <a:pt x="156201" y="25445"/>
                </a:lnTo>
                <a:lnTo>
                  <a:pt x="153140" y="24242"/>
                </a:lnTo>
                <a:lnTo>
                  <a:pt x="147093" y="20259"/>
                </a:lnTo>
                <a:lnTo>
                  <a:pt x="146076" y="18800"/>
                </a:lnTo>
                <a:lnTo>
                  <a:pt x="146391" y="17828"/>
                </a:lnTo>
                <a:lnTo>
                  <a:pt x="149995" y="1588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SMARTPenAnnotation9"/>
          <p:cNvSpPr/>
          <p:nvPr/>
        </p:nvSpPr>
        <p:spPr>
          <a:xfrm>
            <a:off x="3170039" y="1955602"/>
            <a:ext cx="142876" cy="230932"/>
          </a:xfrm>
          <a:custGeom>
            <a:avLst/>
            <a:gdLst/>
            <a:ahLst/>
            <a:cxnLst/>
            <a:rect l="0" t="0" r="0" b="0"/>
            <a:pathLst>
              <a:path w="142876" h="230932">
                <a:moveTo>
                  <a:pt x="142875" y="0"/>
                </a:moveTo>
                <a:lnTo>
                  <a:pt x="138135" y="9480"/>
                </a:lnTo>
                <a:lnTo>
                  <a:pt x="136738" y="13265"/>
                </a:lnTo>
                <a:lnTo>
                  <a:pt x="135187" y="20117"/>
                </a:lnTo>
                <a:lnTo>
                  <a:pt x="133781" y="24325"/>
                </a:lnTo>
                <a:lnTo>
                  <a:pt x="131851" y="29115"/>
                </a:lnTo>
                <a:lnTo>
                  <a:pt x="129573" y="34293"/>
                </a:lnTo>
                <a:lnTo>
                  <a:pt x="126069" y="40721"/>
                </a:lnTo>
                <a:lnTo>
                  <a:pt x="121749" y="47983"/>
                </a:lnTo>
                <a:lnTo>
                  <a:pt x="116885" y="55801"/>
                </a:lnTo>
                <a:lnTo>
                  <a:pt x="112650" y="62997"/>
                </a:lnTo>
                <a:lnTo>
                  <a:pt x="108834" y="69779"/>
                </a:lnTo>
                <a:lnTo>
                  <a:pt x="105298" y="76285"/>
                </a:lnTo>
                <a:lnTo>
                  <a:pt x="101949" y="81615"/>
                </a:lnTo>
                <a:lnTo>
                  <a:pt x="98724" y="86160"/>
                </a:lnTo>
                <a:lnTo>
                  <a:pt x="95581" y="90182"/>
                </a:lnTo>
                <a:lnTo>
                  <a:pt x="92494" y="94848"/>
                </a:lnTo>
                <a:lnTo>
                  <a:pt x="89444" y="99942"/>
                </a:lnTo>
                <a:lnTo>
                  <a:pt x="86419" y="105324"/>
                </a:lnTo>
                <a:lnTo>
                  <a:pt x="82418" y="110895"/>
                </a:lnTo>
                <a:lnTo>
                  <a:pt x="77765" y="116594"/>
                </a:lnTo>
                <a:lnTo>
                  <a:pt x="68297" y="127226"/>
                </a:lnTo>
                <a:lnTo>
                  <a:pt x="60781" y="135258"/>
                </a:lnTo>
                <a:lnTo>
                  <a:pt x="54411" y="142758"/>
                </a:lnTo>
                <a:lnTo>
                  <a:pt x="36751" y="164320"/>
                </a:lnTo>
                <a:lnTo>
                  <a:pt x="30453" y="173047"/>
                </a:lnTo>
                <a:lnTo>
                  <a:pt x="26256" y="179857"/>
                </a:lnTo>
                <a:lnTo>
                  <a:pt x="23457" y="185389"/>
                </a:lnTo>
                <a:lnTo>
                  <a:pt x="19607" y="192053"/>
                </a:lnTo>
                <a:lnTo>
                  <a:pt x="15056" y="199473"/>
                </a:lnTo>
                <a:lnTo>
                  <a:pt x="2974" y="218546"/>
                </a:lnTo>
                <a:lnTo>
                  <a:pt x="1322" y="223801"/>
                </a:lnTo>
                <a:lnTo>
                  <a:pt x="881" y="226591"/>
                </a:lnTo>
                <a:lnTo>
                  <a:pt x="588" y="227459"/>
                </a:lnTo>
                <a:lnTo>
                  <a:pt x="392" y="227046"/>
                </a:lnTo>
                <a:lnTo>
                  <a:pt x="0" y="223243"/>
                </a:lnTo>
                <a:lnTo>
                  <a:pt x="0" y="230931"/>
                </a:lnTo>
                <a:lnTo>
                  <a:pt x="0" y="222323"/>
                </a:lnTo>
                <a:lnTo>
                  <a:pt x="993" y="219653"/>
                </a:lnTo>
                <a:lnTo>
                  <a:pt x="2646" y="217873"/>
                </a:lnTo>
                <a:lnTo>
                  <a:pt x="8930" y="21431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SMARTPenAnnotation10"/>
          <p:cNvSpPr/>
          <p:nvPr/>
        </p:nvSpPr>
        <p:spPr>
          <a:xfrm>
            <a:off x="4268391" y="1964531"/>
            <a:ext cx="133946" cy="223243"/>
          </a:xfrm>
          <a:custGeom>
            <a:avLst/>
            <a:gdLst/>
            <a:ahLst/>
            <a:cxnLst/>
            <a:rect l="0" t="0" r="0" b="0"/>
            <a:pathLst>
              <a:path w="133946" h="223243">
                <a:moveTo>
                  <a:pt x="133945" y="0"/>
                </a:moveTo>
                <a:lnTo>
                  <a:pt x="129205" y="9481"/>
                </a:lnTo>
                <a:lnTo>
                  <a:pt x="126816" y="13266"/>
                </a:lnTo>
                <a:lnTo>
                  <a:pt x="124232" y="16782"/>
                </a:lnTo>
                <a:lnTo>
                  <a:pt x="121516" y="20118"/>
                </a:lnTo>
                <a:lnTo>
                  <a:pt x="118714" y="24326"/>
                </a:lnTo>
                <a:lnTo>
                  <a:pt x="115854" y="29116"/>
                </a:lnTo>
                <a:lnTo>
                  <a:pt x="112954" y="34294"/>
                </a:lnTo>
                <a:lnTo>
                  <a:pt x="110029" y="38737"/>
                </a:lnTo>
                <a:lnTo>
                  <a:pt x="107087" y="42692"/>
                </a:lnTo>
                <a:lnTo>
                  <a:pt x="104134" y="46321"/>
                </a:lnTo>
                <a:lnTo>
                  <a:pt x="101172" y="50724"/>
                </a:lnTo>
                <a:lnTo>
                  <a:pt x="98206" y="55645"/>
                </a:lnTo>
                <a:lnTo>
                  <a:pt x="95236" y="60909"/>
                </a:lnTo>
                <a:lnTo>
                  <a:pt x="86645" y="77342"/>
                </a:lnTo>
                <a:lnTo>
                  <a:pt x="69700" y="110748"/>
                </a:lnTo>
                <a:lnTo>
                  <a:pt x="63334" y="121457"/>
                </a:lnTo>
                <a:lnTo>
                  <a:pt x="45677" y="149231"/>
                </a:lnTo>
                <a:lnTo>
                  <a:pt x="38388" y="160011"/>
                </a:lnTo>
                <a:lnTo>
                  <a:pt x="32537" y="168190"/>
                </a:lnTo>
                <a:lnTo>
                  <a:pt x="27645" y="174635"/>
                </a:lnTo>
                <a:lnTo>
                  <a:pt x="23391" y="180915"/>
                </a:lnTo>
                <a:lnTo>
                  <a:pt x="19562" y="187087"/>
                </a:lnTo>
                <a:lnTo>
                  <a:pt x="16018" y="193186"/>
                </a:lnTo>
                <a:lnTo>
                  <a:pt x="12663" y="198244"/>
                </a:lnTo>
                <a:lnTo>
                  <a:pt x="9434" y="202608"/>
                </a:lnTo>
                <a:lnTo>
                  <a:pt x="6290" y="206510"/>
                </a:lnTo>
                <a:lnTo>
                  <a:pt x="4193" y="210103"/>
                </a:lnTo>
                <a:lnTo>
                  <a:pt x="2795" y="213491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SMARTPenAnnotation11"/>
          <p:cNvSpPr/>
          <p:nvPr/>
        </p:nvSpPr>
        <p:spPr>
          <a:xfrm>
            <a:off x="4625578" y="1643207"/>
            <a:ext cx="320921" cy="415381"/>
          </a:xfrm>
          <a:custGeom>
            <a:avLst/>
            <a:gdLst/>
            <a:ahLst/>
            <a:cxnLst/>
            <a:rect l="0" t="0" r="0" b="0"/>
            <a:pathLst>
              <a:path w="320921" h="415381">
                <a:moveTo>
                  <a:pt x="0" y="26645"/>
                </a:moveTo>
                <a:lnTo>
                  <a:pt x="9481" y="21904"/>
                </a:lnTo>
                <a:lnTo>
                  <a:pt x="16781" y="19577"/>
                </a:lnTo>
                <a:lnTo>
                  <a:pt x="24326" y="17550"/>
                </a:lnTo>
                <a:lnTo>
                  <a:pt x="34293" y="13342"/>
                </a:lnTo>
                <a:lnTo>
                  <a:pt x="45338" y="8165"/>
                </a:lnTo>
                <a:lnTo>
                  <a:pt x="51061" y="5395"/>
                </a:lnTo>
                <a:lnTo>
                  <a:pt x="57854" y="3548"/>
                </a:lnTo>
                <a:lnTo>
                  <a:pt x="65358" y="2318"/>
                </a:lnTo>
                <a:lnTo>
                  <a:pt x="73338" y="1497"/>
                </a:lnTo>
                <a:lnTo>
                  <a:pt x="84611" y="950"/>
                </a:lnTo>
                <a:lnTo>
                  <a:pt x="113011" y="342"/>
                </a:lnTo>
                <a:lnTo>
                  <a:pt x="148248" y="0"/>
                </a:lnTo>
                <a:lnTo>
                  <a:pt x="158363" y="944"/>
                </a:lnTo>
                <a:lnTo>
                  <a:pt x="168084" y="2565"/>
                </a:lnTo>
                <a:lnTo>
                  <a:pt x="177540" y="4639"/>
                </a:lnTo>
                <a:lnTo>
                  <a:pt x="186821" y="7013"/>
                </a:lnTo>
                <a:lnTo>
                  <a:pt x="195985" y="9588"/>
                </a:lnTo>
                <a:lnTo>
                  <a:pt x="205071" y="12297"/>
                </a:lnTo>
                <a:lnTo>
                  <a:pt x="217081" y="15095"/>
                </a:lnTo>
                <a:lnTo>
                  <a:pt x="231041" y="17953"/>
                </a:lnTo>
                <a:lnTo>
                  <a:pt x="246301" y="20850"/>
                </a:lnTo>
                <a:lnTo>
                  <a:pt x="258458" y="23774"/>
                </a:lnTo>
                <a:lnTo>
                  <a:pt x="268548" y="26715"/>
                </a:lnTo>
                <a:lnTo>
                  <a:pt x="277259" y="29668"/>
                </a:lnTo>
                <a:lnTo>
                  <a:pt x="284058" y="32629"/>
                </a:lnTo>
                <a:lnTo>
                  <a:pt x="289583" y="35595"/>
                </a:lnTo>
                <a:lnTo>
                  <a:pt x="298368" y="41537"/>
                </a:lnTo>
                <a:lnTo>
                  <a:pt x="305579" y="47485"/>
                </a:lnTo>
                <a:lnTo>
                  <a:pt x="312092" y="58727"/>
                </a:lnTo>
                <a:lnTo>
                  <a:pt x="315218" y="65892"/>
                </a:lnTo>
                <a:lnTo>
                  <a:pt x="317302" y="72654"/>
                </a:lnTo>
                <a:lnTo>
                  <a:pt x="319617" y="85458"/>
                </a:lnTo>
                <a:lnTo>
                  <a:pt x="320646" y="97763"/>
                </a:lnTo>
                <a:lnTo>
                  <a:pt x="320920" y="103822"/>
                </a:lnTo>
                <a:lnTo>
                  <a:pt x="318579" y="115847"/>
                </a:lnTo>
                <a:lnTo>
                  <a:pt x="316566" y="121832"/>
                </a:lnTo>
                <a:lnTo>
                  <a:pt x="311255" y="131774"/>
                </a:lnTo>
                <a:lnTo>
                  <a:pt x="303746" y="144356"/>
                </a:lnTo>
                <a:lnTo>
                  <a:pt x="294770" y="158697"/>
                </a:lnTo>
                <a:lnTo>
                  <a:pt x="282834" y="176195"/>
                </a:lnTo>
                <a:lnTo>
                  <a:pt x="253697" y="216804"/>
                </a:lnTo>
                <a:lnTo>
                  <a:pt x="241561" y="232793"/>
                </a:lnTo>
                <a:lnTo>
                  <a:pt x="231486" y="245436"/>
                </a:lnTo>
                <a:lnTo>
                  <a:pt x="222785" y="255849"/>
                </a:lnTo>
                <a:lnTo>
                  <a:pt x="215992" y="264776"/>
                </a:lnTo>
                <a:lnTo>
                  <a:pt x="210471" y="272711"/>
                </a:lnTo>
                <a:lnTo>
                  <a:pt x="183049" y="315033"/>
                </a:lnTo>
                <a:lnTo>
                  <a:pt x="167676" y="340026"/>
                </a:lnTo>
                <a:lnTo>
                  <a:pt x="162386" y="349667"/>
                </a:lnTo>
                <a:lnTo>
                  <a:pt x="158858" y="357086"/>
                </a:lnTo>
                <a:lnTo>
                  <a:pt x="154940" y="368969"/>
                </a:lnTo>
                <a:lnTo>
                  <a:pt x="153199" y="380864"/>
                </a:lnTo>
                <a:lnTo>
                  <a:pt x="152733" y="387806"/>
                </a:lnTo>
                <a:lnTo>
                  <a:pt x="152424" y="395411"/>
                </a:lnTo>
                <a:lnTo>
                  <a:pt x="152218" y="403458"/>
                </a:lnTo>
                <a:lnTo>
                  <a:pt x="153072" y="408822"/>
                </a:lnTo>
                <a:lnTo>
                  <a:pt x="154634" y="412399"/>
                </a:lnTo>
                <a:lnTo>
                  <a:pt x="156668" y="414782"/>
                </a:lnTo>
                <a:lnTo>
                  <a:pt x="158023" y="415380"/>
                </a:lnTo>
                <a:lnTo>
                  <a:pt x="158927" y="414786"/>
                </a:lnTo>
                <a:lnTo>
                  <a:pt x="160735" y="41062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SMARTPenAnnotation12"/>
          <p:cNvSpPr/>
          <p:nvPr/>
        </p:nvSpPr>
        <p:spPr>
          <a:xfrm>
            <a:off x="4679156" y="1830586"/>
            <a:ext cx="383978" cy="44649"/>
          </a:xfrm>
          <a:custGeom>
            <a:avLst/>
            <a:gdLst/>
            <a:ahLst/>
            <a:cxnLst/>
            <a:rect l="0" t="0" r="0" b="0"/>
            <a:pathLst>
              <a:path w="383978" h="44649">
                <a:moveTo>
                  <a:pt x="0" y="44648"/>
                </a:moveTo>
                <a:lnTo>
                  <a:pt x="14221" y="44648"/>
                </a:lnTo>
                <a:lnTo>
                  <a:pt x="19403" y="43656"/>
                </a:lnTo>
                <a:lnTo>
                  <a:pt x="23850" y="42003"/>
                </a:lnTo>
                <a:lnTo>
                  <a:pt x="27806" y="39908"/>
                </a:lnTo>
                <a:lnTo>
                  <a:pt x="37389" y="37519"/>
                </a:lnTo>
                <a:lnTo>
                  <a:pt x="50723" y="34935"/>
                </a:lnTo>
                <a:lnTo>
                  <a:pt x="66557" y="32219"/>
                </a:lnTo>
                <a:lnTo>
                  <a:pt x="81083" y="30409"/>
                </a:lnTo>
                <a:lnTo>
                  <a:pt x="94736" y="29202"/>
                </a:lnTo>
                <a:lnTo>
                  <a:pt x="107805" y="28398"/>
                </a:lnTo>
                <a:lnTo>
                  <a:pt x="143495" y="27504"/>
                </a:lnTo>
                <a:lnTo>
                  <a:pt x="226341" y="26930"/>
                </a:lnTo>
                <a:lnTo>
                  <a:pt x="248129" y="25891"/>
                </a:lnTo>
                <a:lnTo>
                  <a:pt x="270591" y="24206"/>
                </a:lnTo>
                <a:lnTo>
                  <a:pt x="321607" y="19740"/>
                </a:lnTo>
                <a:lnTo>
                  <a:pt x="330491" y="19113"/>
                </a:lnTo>
                <a:lnTo>
                  <a:pt x="338398" y="17703"/>
                </a:lnTo>
                <a:lnTo>
                  <a:pt x="345654" y="15771"/>
                </a:lnTo>
                <a:lnTo>
                  <a:pt x="352474" y="13490"/>
                </a:lnTo>
                <a:lnTo>
                  <a:pt x="359007" y="10978"/>
                </a:lnTo>
                <a:lnTo>
                  <a:pt x="365346" y="8311"/>
                </a:lnTo>
                <a:lnTo>
                  <a:pt x="383977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SMARTPenAnnotation13"/>
          <p:cNvSpPr/>
          <p:nvPr/>
        </p:nvSpPr>
        <p:spPr>
          <a:xfrm>
            <a:off x="3589734" y="1750254"/>
            <a:ext cx="401837" cy="526817"/>
          </a:xfrm>
          <a:custGeom>
            <a:avLst/>
            <a:gdLst/>
            <a:ahLst/>
            <a:cxnLst/>
            <a:rect l="0" t="0" r="0" b="0"/>
            <a:pathLst>
              <a:path w="401837" h="526817">
                <a:moveTo>
                  <a:pt x="401836" y="17824"/>
                </a:moveTo>
                <a:lnTo>
                  <a:pt x="397096" y="13084"/>
                </a:lnTo>
                <a:lnTo>
                  <a:pt x="393715" y="11687"/>
                </a:lnTo>
                <a:lnTo>
                  <a:pt x="384667" y="10136"/>
                </a:lnTo>
                <a:lnTo>
                  <a:pt x="374031" y="6800"/>
                </a:lnTo>
                <a:lnTo>
                  <a:pt x="368417" y="4522"/>
                </a:lnTo>
                <a:lnTo>
                  <a:pt x="361697" y="3003"/>
                </a:lnTo>
                <a:lnTo>
                  <a:pt x="354241" y="1990"/>
                </a:lnTo>
                <a:lnTo>
                  <a:pt x="346293" y="1315"/>
                </a:lnTo>
                <a:lnTo>
                  <a:pt x="338019" y="865"/>
                </a:lnTo>
                <a:lnTo>
                  <a:pt x="320887" y="365"/>
                </a:lnTo>
                <a:lnTo>
                  <a:pt x="222865" y="0"/>
                </a:lnTo>
                <a:lnTo>
                  <a:pt x="209100" y="980"/>
                </a:lnTo>
                <a:lnTo>
                  <a:pt x="197939" y="2626"/>
                </a:lnTo>
                <a:lnTo>
                  <a:pt x="188514" y="4716"/>
                </a:lnTo>
                <a:lnTo>
                  <a:pt x="180247" y="7101"/>
                </a:lnTo>
                <a:lnTo>
                  <a:pt x="172751" y="9683"/>
                </a:lnTo>
                <a:lnTo>
                  <a:pt x="165769" y="12397"/>
                </a:lnTo>
                <a:lnTo>
                  <a:pt x="159130" y="15198"/>
                </a:lnTo>
                <a:lnTo>
                  <a:pt x="152720" y="18058"/>
                </a:lnTo>
                <a:lnTo>
                  <a:pt x="140305" y="23881"/>
                </a:lnTo>
                <a:lnTo>
                  <a:pt x="128173" y="29776"/>
                </a:lnTo>
                <a:lnTo>
                  <a:pt x="118813" y="35704"/>
                </a:lnTo>
                <a:lnTo>
                  <a:pt x="114927" y="38674"/>
                </a:lnTo>
                <a:lnTo>
                  <a:pt x="112337" y="41646"/>
                </a:lnTo>
                <a:lnTo>
                  <a:pt x="110610" y="44619"/>
                </a:lnTo>
                <a:lnTo>
                  <a:pt x="109459" y="47594"/>
                </a:lnTo>
                <a:lnTo>
                  <a:pt x="105534" y="53545"/>
                </a:lnTo>
                <a:lnTo>
                  <a:pt x="103099" y="56521"/>
                </a:lnTo>
                <a:lnTo>
                  <a:pt x="101474" y="60489"/>
                </a:lnTo>
                <a:lnTo>
                  <a:pt x="99670" y="70190"/>
                </a:lnTo>
                <a:lnTo>
                  <a:pt x="96223" y="86408"/>
                </a:lnTo>
                <a:lnTo>
                  <a:pt x="93914" y="96289"/>
                </a:lnTo>
                <a:lnTo>
                  <a:pt x="88703" y="123143"/>
                </a:lnTo>
                <a:lnTo>
                  <a:pt x="85925" y="138638"/>
                </a:lnTo>
                <a:lnTo>
                  <a:pt x="84073" y="150953"/>
                </a:lnTo>
                <a:lnTo>
                  <a:pt x="82838" y="161147"/>
                </a:lnTo>
                <a:lnTo>
                  <a:pt x="82014" y="169927"/>
                </a:lnTo>
                <a:lnTo>
                  <a:pt x="78454" y="184975"/>
                </a:lnTo>
                <a:lnTo>
                  <a:pt x="68083" y="215545"/>
                </a:lnTo>
                <a:lnTo>
                  <a:pt x="64160" y="231961"/>
                </a:lnTo>
                <a:lnTo>
                  <a:pt x="62998" y="247849"/>
                </a:lnTo>
                <a:lnTo>
                  <a:pt x="60080" y="259294"/>
                </a:lnTo>
                <a:lnTo>
                  <a:pt x="55505" y="274249"/>
                </a:lnTo>
                <a:lnTo>
                  <a:pt x="54863" y="278071"/>
                </a:lnTo>
                <a:lnTo>
                  <a:pt x="55427" y="281611"/>
                </a:lnTo>
                <a:lnTo>
                  <a:pt x="60816" y="294422"/>
                </a:lnTo>
                <a:lnTo>
                  <a:pt x="61380" y="297473"/>
                </a:lnTo>
                <a:lnTo>
                  <a:pt x="63740" y="300499"/>
                </a:lnTo>
                <a:lnTo>
                  <a:pt x="71655" y="306507"/>
                </a:lnTo>
                <a:lnTo>
                  <a:pt x="81787" y="312484"/>
                </a:lnTo>
                <a:lnTo>
                  <a:pt x="93897" y="318448"/>
                </a:lnTo>
                <a:lnTo>
                  <a:pt x="101293" y="321428"/>
                </a:lnTo>
                <a:lnTo>
                  <a:pt x="109201" y="324406"/>
                </a:lnTo>
                <a:lnTo>
                  <a:pt x="148773" y="338079"/>
                </a:lnTo>
                <a:lnTo>
                  <a:pt x="198201" y="354698"/>
                </a:lnTo>
                <a:lnTo>
                  <a:pt x="211509" y="359485"/>
                </a:lnTo>
                <a:lnTo>
                  <a:pt x="222365" y="363668"/>
                </a:lnTo>
                <a:lnTo>
                  <a:pt x="231587" y="367449"/>
                </a:lnTo>
                <a:lnTo>
                  <a:pt x="238728" y="370962"/>
                </a:lnTo>
                <a:lnTo>
                  <a:pt x="249307" y="377511"/>
                </a:lnTo>
                <a:lnTo>
                  <a:pt x="260841" y="386777"/>
                </a:lnTo>
                <a:lnTo>
                  <a:pt x="265802" y="391065"/>
                </a:lnTo>
                <a:lnTo>
                  <a:pt x="265506" y="393652"/>
                </a:lnTo>
                <a:lnTo>
                  <a:pt x="262532" y="401817"/>
                </a:lnTo>
                <a:lnTo>
                  <a:pt x="257902" y="409415"/>
                </a:lnTo>
                <a:lnTo>
                  <a:pt x="246846" y="422377"/>
                </a:lnTo>
                <a:lnTo>
                  <a:pt x="233323" y="436230"/>
                </a:lnTo>
                <a:lnTo>
                  <a:pt x="225002" y="442613"/>
                </a:lnTo>
                <a:lnTo>
                  <a:pt x="214493" y="449845"/>
                </a:lnTo>
                <a:lnTo>
                  <a:pt x="202527" y="457642"/>
                </a:lnTo>
                <a:lnTo>
                  <a:pt x="191573" y="463833"/>
                </a:lnTo>
                <a:lnTo>
                  <a:pt x="181293" y="468953"/>
                </a:lnTo>
                <a:lnTo>
                  <a:pt x="171464" y="473358"/>
                </a:lnTo>
                <a:lnTo>
                  <a:pt x="161935" y="477287"/>
                </a:lnTo>
                <a:lnTo>
                  <a:pt x="152605" y="480898"/>
                </a:lnTo>
                <a:lnTo>
                  <a:pt x="134301" y="487557"/>
                </a:lnTo>
                <a:lnTo>
                  <a:pt x="116244" y="493823"/>
                </a:lnTo>
                <a:lnTo>
                  <a:pt x="93006" y="502562"/>
                </a:lnTo>
                <a:lnTo>
                  <a:pt x="79863" y="507670"/>
                </a:lnTo>
                <a:lnTo>
                  <a:pt x="68125" y="511076"/>
                </a:lnTo>
                <a:lnTo>
                  <a:pt x="57323" y="513346"/>
                </a:lnTo>
                <a:lnTo>
                  <a:pt x="47145" y="514859"/>
                </a:lnTo>
                <a:lnTo>
                  <a:pt x="37384" y="516861"/>
                </a:lnTo>
                <a:lnTo>
                  <a:pt x="27899" y="519187"/>
                </a:lnTo>
                <a:lnTo>
                  <a:pt x="0" y="52681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SMARTPenAnnotation14"/>
          <p:cNvSpPr/>
          <p:nvPr/>
        </p:nvSpPr>
        <p:spPr>
          <a:xfrm>
            <a:off x="4991783" y="1723430"/>
            <a:ext cx="347497" cy="587990"/>
          </a:xfrm>
          <a:custGeom>
            <a:avLst/>
            <a:gdLst/>
            <a:ahLst/>
            <a:cxnLst/>
            <a:rect l="0" t="0" r="0" b="0"/>
            <a:pathLst>
              <a:path w="347497" h="587990">
                <a:moveTo>
                  <a:pt x="241014" y="0"/>
                </a:moveTo>
                <a:lnTo>
                  <a:pt x="250495" y="4740"/>
                </a:lnTo>
                <a:lnTo>
                  <a:pt x="260441" y="15005"/>
                </a:lnTo>
                <a:lnTo>
                  <a:pt x="270485" y="27505"/>
                </a:lnTo>
                <a:lnTo>
                  <a:pt x="278255" y="36367"/>
                </a:lnTo>
                <a:lnTo>
                  <a:pt x="287662" y="48905"/>
                </a:lnTo>
                <a:lnTo>
                  <a:pt x="298457" y="65392"/>
                </a:lnTo>
                <a:lnTo>
                  <a:pt x="304114" y="75345"/>
                </a:lnTo>
                <a:lnTo>
                  <a:pt x="309870" y="85948"/>
                </a:lnTo>
                <a:lnTo>
                  <a:pt x="315691" y="95994"/>
                </a:lnTo>
                <a:lnTo>
                  <a:pt x="327451" y="115094"/>
                </a:lnTo>
                <a:lnTo>
                  <a:pt x="332373" y="125346"/>
                </a:lnTo>
                <a:lnTo>
                  <a:pt x="336647" y="136150"/>
                </a:lnTo>
                <a:lnTo>
                  <a:pt x="340488" y="147321"/>
                </a:lnTo>
                <a:lnTo>
                  <a:pt x="343049" y="157745"/>
                </a:lnTo>
                <a:lnTo>
                  <a:pt x="344756" y="167671"/>
                </a:lnTo>
                <a:lnTo>
                  <a:pt x="345894" y="177265"/>
                </a:lnTo>
                <a:lnTo>
                  <a:pt x="346653" y="187630"/>
                </a:lnTo>
                <a:lnTo>
                  <a:pt x="347159" y="198508"/>
                </a:lnTo>
                <a:lnTo>
                  <a:pt x="347496" y="209729"/>
                </a:lnTo>
                <a:lnTo>
                  <a:pt x="346728" y="220187"/>
                </a:lnTo>
                <a:lnTo>
                  <a:pt x="345225" y="230135"/>
                </a:lnTo>
                <a:lnTo>
                  <a:pt x="343230" y="239743"/>
                </a:lnTo>
                <a:lnTo>
                  <a:pt x="340908" y="249126"/>
                </a:lnTo>
                <a:lnTo>
                  <a:pt x="335682" y="267488"/>
                </a:lnTo>
                <a:lnTo>
                  <a:pt x="327406" y="285571"/>
                </a:lnTo>
                <a:lnTo>
                  <a:pt x="317113" y="303529"/>
                </a:lnTo>
                <a:lnTo>
                  <a:pt x="305924" y="321433"/>
                </a:lnTo>
                <a:lnTo>
                  <a:pt x="270729" y="375043"/>
                </a:lnTo>
                <a:lnTo>
                  <a:pt x="258840" y="388935"/>
                </a:lnTo>
                <a:lnTo>
                  <a:pt x="242976" y="406134"/>
                </a:lnTo>
                <a:lnTo>
                  <a:pt x="224463" y="425537"/>
                </a:lnTo>
                <a:lnTo>
                  <a:pt x="209144" y="440457"/>
                </a:lnTo>
                <a:lnTo>
                  <a:pt x="195955" y="452388"/>
                </a:lnTo>
                <a:lnTo>
                  <a:pt x="184186" y="462326"/>
                </a:lnTo>
                <a:lnTo>
                  <a:pt x="174355" y="470936"/>
                </a:lnTo>
                <a:lnTo>
                  <a:pt x="158140" y="485794"/>
                </a:lnTo>
                <a:lnTo>
                  <a:pt x="146078" y="495511"/>
                </a:lnTo>
                <a:lnTo>
                  <a:pt x="114153" y="519537"/>
                </a:lnTo>
                <a:lnTo>
                  <a:pt x="87397" y="538814"/>
                </a:lnTo>
                <a:lnTo>
                  <a:pt x="76095" y="546733"/>
                </a:lnTo>
                <a:lnTo>
                  <a:pt x="66575" y="553004"/>
                </a:lnTo>
                <a:lnTo>
                  <a:pt x="58245" y="558177"/>
                </a:lnTo>
                <a:lnTo>
                  <a:pt x="50707" y="562618"/>
                </a:lnTo>
                <a:lnTo>
                  <a:pt x="44690" y="565579"/>
                </a:lnTo>
                <a:lnTo>
                  <a:pt x="35357" y="568868"/>
                </a:lnTo>
                <a:lnTo>
                  <a:pt x="27902" y="572976"/>
                </a:lnTo>
                <a:lnTo>
                  <a:pt x="24526" y="575460"/>
                </a:lnTo>
                <a:lnTo>
                  <a:pt x="18127" y="578221"/>
                </a:lnTo>
                <a:lnTo>
                  <a:pt x="15032" y="578957"/>
                </a:lnTo>
                <a:lnTo>
                  <a:pt x="12970" y="580440"/>
                </a:lnTo>
                <a:lnTo>
                  <a:pt x="11593" y="582421"/>
                </a:lnTo>
                <a:lnTo>
                  <a:pt x="10676" y="584734"/>
                </a:lnTo>
                <a:lnTo>
                  <a:pt x="9073" y="586276"/>
                </a:lnTo>
                <a:lnTo>
                  <a:pt x="7011" y="587303"/>
                </a:lnTo>
                <a:lnTo>
                  <a:pt x="4645" y="587989"/>
                </a:lnTo>
                <a:lnTo>
                  <a:pt x="4060" y="587453"/>
                </a:lnTo>
                <a:lnTo>
                  <a:pt x="4662" y="586104"/>
                </a:lnTo>
                <a:lnTo>
                  <a:pt x="6055" y="584213"/>
                </a:lnTo>
                <a:lnTo>
                  <a:pt x="5992" y="582952"/>
                </a:lnTo>
                <a:lnTo>
                  <a:pt x="4958" y="582111"/>
                </a:lnTo>
                <a:lnTo>
                  <a:pt x="207" y="580528"/>
                </a:lnTo>
                <a:lnTo>
                  <a:pt x="0" y="575718"/>
                </a:lnTo>
                <a:lnTo>
                  <a:pt x="963" y="574312"/>
                </a:lnTo>
                <a:lnTo>
                  <a:pt x="2597" y="573375"/>
                </a:lnTo>
                <a:lnTo>
                  <a:pt x="8842" y="57150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SMARTPenAnnotation15"/>
          <p:cNvSpPr/>
          <p:nvPr/>
        </p:nvSpPr>
        <p:spPr>
          <a:xfrm>
            <a:off x="2475180" y="634008"/>
            <a:ext cx="163454" cy="125005"/>
          </a:xfrm>
          <a:custGeom>
            <a:avLst/>
            <a:gdLst/>
            <a:ahLst/>
            <a:cxnLst/>
            <a:rect l="0" t="0" r="0" b="0"/>
            <a:pathLst>
              <a:path w="163454" h="125005">
                <a:moveTo>
                  <a:pt x="87640" y="26789"/>
                </a:moveTo>
                <a:lnTo>
                  <a:pt x="73419" y="31529"/>
                </a:lnTo>
                <a:lnTo>
                  <a:pt x="67245" y="33918"/>
                </a:lnTo>
                <a:lnTo>
                  <a:pt x="61145" y="36503"/>
                </a:lnTo>
                <a:lnTo>
                  <a:pt x="55094" y="39218"/>
                </a:lnTo>
                <a:lnTo>
                  <a:pt x="50068" y="42020"/>
                </a:lnTo>
                <a:lnTo>
                  <a:pt x="45725" y="44881"/>
                </a:lnTo>
                <a:lnTo>
                  <a:pt x="41837" y="47780"/>
                </a:lnTo>
                <a:lnTo>
                  <a:pt x="38253" y="49712"/>
                </a:lnTo>
                <a:lnTo>
                  <a:pt x="34872" y="51001"/>
                </a:lnTo>
                <a:lnTo>
                  <a:pt x="31626" y="51860"/>
                </a:lnTo>
                <a:lnTo>
                  <a:pt x="28469" y="53425"/>
                </a:lnTo>
                <a:lnTo>
                  <a:pt x="25373" y="55460"/>
                </a:lnTo>
                <a:lnTo>
                  <a:pt x="22316" y="57809"/>
                </a:lnTo>
                <a:lnTo>
                  <a:pt x="20279" y="60368"/>
                </a:lnTo>
                <a:lnTo>
                  <a:pt x="18920" y="63065"/>
                </a:lnTo>
                <a:lnTo>
                  <a:pt x="18014" y="65856"/>
                </a:lnTo>
                <a:lnTo>
                  <a:pt x="16418" y="69701"/>
                </a:lnTo>
                <a:lnTo>
                  <a:pt x="14362" y="74248"/>
                </a:lnTo>
                <a:lnTo>
                  <a:pt x="11999" y="79264"/>
                </a:lnTo>
                <a:lnTo>
                  <a:pt x="9432" y="82609"/>
                </a:lnTo>
                <a:lnTo>
                  <a:pt x="6728" y="84838"/>
                </a:lnTo>
                <a:lnTo>
                  <a:pt x="3933" y="86324"/>
                </a:lnTo>
                <a:lnTo>
                  <a:pt x="2070" y="88307"/>
                </a:lnTo>
                <a:lnTo>
                  <a:pt x="828" y="90621"/>
                </a:lnTo>
                <a:lnTo>
                  <a:pt x="0" y="93156"/>
                </a:lnTo>
                <a:lnTo>
                  <a:pt x="440" y="96831"/>
                </a:lnTo>
                <a:lnTo>
                  <a:pt x="1725" y="101265"/>
                </a:lnTo>
                <a:lnTo>
                  <a:pt x="3575" y="106205"/>
                </a:lnTo>
                <a:lnTo>
                  <a:pt x="5800" y="109499"/>
                </a:lnTo>
                <a:lnTo>
                  <a:pt x="8275" y="111694"/>
                </a:lnTo>
                <a:lnTo>
                  <a:pt x="10918" y="113158"/>
                </a:lnTo>
                <a:lnTo>
                  <a:pt x="13672" y="115126"/>
                </a:lnTo>
                <a:lnTo>
                  <a:pt x="16500" y="117430"/>
                </a:lnTo>
                <a:lnTo>
                  <a:pt x="19377" y="119959"/>
                </a:lnTo>
                <a:lnTo>
                  <a:pt x="23280" y="121644"/>
                </a:lnTo>
                <a:lnTo>
                  <a:pt x="27866" y="122768"/>
                </a:lnTo>
                <a:lnTo>
                  <a:pt x="32908" y="123517"/>
                </a:lnTo>
                <a:lnTo>
                  <a:pt x="38254" y="124017"/>
                </a:lnTo>
                <a:lnTo>
                  <a:pt x="43802" y="124350"/>
                </a:lnTo>
                <a:lnTo>
                  <a:pt x="55258" y="124719"/>
                </a:lnTo>
                <a:lnTo>
                  <a:pt x="84711" y="124977"/>
                </a:lnTo>
                <a:lnTo>
                  <a:pt x="102537" y="125004"/>
                </a:lnTo>
                <a:lnTo>
                  <a:pt x="109478" y="124016"/>
                </a:lnTo>
                <a:lnTo>
                  <a:pt x="117082" y="122364"/>
                </a:lnTo>
                <a:lnTo>
                  <a:pt x="125127" y="120272"/>
                </a:lnTo>
                <a:lnTo>
                  <a:pt x="132475" y="117884"/>
                </a:lnTo>
                <a:lnTo>
                  <a:pt x="139358" y="115300"/>
                </a:lnTo>
                <a:lnTo>
                  <a:pt x="145932" y="112586"/>
                </a:lnTo>
                <a:lnTo>
                  <a:pt x="150314" y="109783"/>
                </a:lnTo>
                <a:lnTo>
                  <a:pt x="153235" y="106923"/>
                </a:lnTo>
                <a:lnTo>
                  <a:pt x="155183" y="104024"/>
                </a:lnTo>
                <a:lnTo>
                  <a:pt x="157473" y="101100"/>
                </a:lnTo>
                <a:lnTo>
                  <a:pt x="159992" y="98157"/>
                </a:lnTo>
                <a:lnTo>
                  <a:pt x="162664" y="95204"/>
                </a:lnTo>
                <a:lnTo>
                  <a:pt x="163453" y="92243"/>
                </a:lnTo>
                <a:lnTo>
                  <a:pt x="162987" y="89276"/>
                </a:lnTo>
                <a:lnTo>
                  <a:pt x="161684" y="86306"/>
                </a:lnTo>
                <a:lnTo>
                  <a:pt x="160815" y="82342"/>
                </a:lnTo>
                <a:lnTo>
                  <a:pt x="160236" y="77715"/>
                </a:lnTo>
                <a:lnTo>
                  <a:pt x="159850" y="72646"/>
                </a:lnTo>
                <a:lnTo>
                  <a:pt x="158600" y="68274"/>
                </a:lnTo>
                <a:lnTo>
                  <a:pt x="156775" y="64368"/>
                </a:lnTo>
                <a:lnTo>
                  <a:pt x="154566" y="60771"/>
                </a:lnTo>
                <a:lnTo>
                  <a:pt x="152101" y="57381"/>
                </a:lnTo>
                <a:lnTo>
                  <a:pt x="149466" y="54129"/>
                </a:lnTo>
                <a:lnTo>
                  <a:pt x="146717" y="50969"/>
                </a:lnTo>
                <a:lnTo>
                  <a:pt x="142900" y="47870"/>
                </a:lnTo>
                <a:lnTo>
                  <a:pt x="138370" y="44812"/>
                </a:lnTo>
                <a:lnTo>
                  <a:pt x="133367" y="41781"/>
                </a:lnTo>
                <a:lnTo>
                  <a:pt x="129039" y="38768"/>
                </a:lnTo>
                <a:lnTo>
                  <a:pt x="125161" y="35767"/>
                </a:lnTo>
                <a:lnTo>
                  <a:pt x="121584" y="32774"/>
                </a:lnTo>
                <a:lnTo>
                  <a:pt x="117215" y="29787"/>
                </a:lnTo>
                <a:lnTo>
                  <a:pt x="112317" y="26803"/>
                </a:lnTo>
                <a:lnTo>
                  <a:pt x="107068" y="23822"/>
                </a:lnTo>
                <a:lnTo>
                  <a:pt x="102577" y="20842"/>
                </a:lnTo>
                <a:lnTo>
                  <a:pt x="98590" y="17863"/>
                </a:lnTo>
                <a:lnTo>
                  <a:pt x="90884" y="11577"/>
                </a:lnTo>
                <a:lnTo>
                  <a:pt x="87640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SMARTPenAnnotation16"/>
          <p:cNvSpPr/>
          <p:nvPr/>
        </p:nvSpPr>
        <p:spPr>
          <a:xfrm>
            <a:off x="2867642" y="616148"/>
            <a:ext cx="221384" cy="138697"/>
          </a:xfrm>
          <a:custGeom>
            <a:avLst/>
            <a:gdLst/>
            <a:ahLst/>
            <a:cxnLst/>
            <a:rect l="0" t="0" r="0" b="0"/>
            <a:pathLst>
              <a:path w="221384" h="138697">
                <a:moveTo>
                  <a:pt x="34506" y="17860"/>
                </a:moveTo>
                <a:lnTo>
                  <a:pt x="29766" y="27341"/>
                </a:lnTo>
                <a:lnTo>
                  <a:pt x="25393" y="38071"/>
                </a:lnTo>
                <a:lnTo>
                  <a:pt x="12597" y="71160"/>
                </a:lnTo>
                <a:lnTo>
                  <a:pt x="7994" y="84151"/>
                </a:lnTo>
                <a:lnTo>
                  <a:pt x="4925" y="93804"/>
                </a:lnTo>
                <a:lnTo>
                  <a:pt x="2879" y="101232"/>
                </a:lnTo>
                <a:lnTo>
                  <a:pt x="1516" y="107175"/>
                </a:lnTo>
                <a:lnTo>
                  <a:pt x="606" y="112130"/>
                </a:lnTo>
                <a:lnTo>
                  <a:pt x="0" y="116425"/>
                </a:lnTo>
                <a:lnTo>
                  <a:pt x="588" y="120281"/>
                </a:lnTo>
                <a:lnTo>
                  <a:pt x="1972" y="123844"/>
                </a:lnTo>
                <a:lnTo>
                  <a:pt x="3888" y="127211"/>
                </a:lnTo>
                <a:lnTo>
                  <a:pt x="6156" y="129456"/>
                </a:lnTo>
                <a:lnTo>
                  <a:pt x="8661" y="130953"/>
                </a:lnTo>
                <a:lnTo>
                  <a:pt x="15082" y="133608"/>
                </a:lnTo>
                <a:lnTo>
                  <a:pt x="24550" y="138095"/>
                </a:lnTo>
                <a:lnTo>
                  <a:pt x="30845" y="138696"/>
                </a:lnTo>
                <a:lnTo>
                  <a:pt x="38019" y="138105"/>
                </a:lnTo>
                <a:lnTo>
                  <a:pt x="45778" y="136719"/>
                </a:lnTo>
                <a:lnTo>
                  <a:pt x="53927" y="135794"/>
                </a:lnTo>
                <a:lnTo>
                  <a:pt x="62337" y="135178"/>
                </a:lnTo>
                <a:lnTo>
                  <a:pt x="70919" y="134767"/>
                </a:lnTo>
                <a:lnTo>
                  <a:pt x="88393" y="134311"/>
                </a:lnTo>
                <a:lnTo>
                  <a:pt x="97220" y="134189"/>
                </a:lnTo>
                <a:lnTo>
                  <a:pt x="106081" y="133116"/>
                </a:lnTo>
                <a:lnTo>
                  <a:pt x="114965" y="131408"/>
                </a:lnTo>
                <a:lnTo>
                  <a:pt x="123864" y="129277"/>
                </a:lnTo>
                <a:lnTo>
                  <a:pt x="132774" y="126865"/>
                </a:lnTo>
                <a:lnTo>
                  <a:pt x="150610" y="121538"/>
                </a:lnTo>
                <a:lnTo>
                  <a:pt x="160526" y="117737"/>
                </a:lnTo>
                <a:lnTo>
                  <a:pt x="171105" y="113218"/>
                </a:lnTo>
                <a:lnTo>
                  <a:pt x="182127" y="108221"/>
                </a:lnTo>
                <a:lnTo>
                  <a:pt x="190467" y="102905"/>
                </a:lnTo>
                <a:lnTo>
                  <a:pt x="197019" y="97377"/>
                </a:lnTo>
                <a:lnTo>
                  <a:pt x="210981" y="82762"/>
                </a:lnTo>
                <a:lnTo>
                  <a:pt x="214664" y="78987"/>
                </a:lnTo>
                <a:lnTo>
                  <a:pt x="217120" y="75479"/>
                </a:lnTo>
                <a:lnTo>
                  <a:pt x="218756" y="72147"/>
                </a:lnTo>
                <a:lnTo>
                  <a:pt x="219848" y="68934"/>
                </a:lnTo>
                <a:lnTo>
                  <a:pt x="220575" y="65800"/>
                </a:lnTo>
                <a:lnTo>
                  <a:pt x="221060" y="62718"/>
                </a:lnTo>
                <a:lnTo>
                  <a:pt x="221383" y="59672"/>
                </a:lnTo>
                <a:lnTo>
                  <a:pt x="219615" y="56649"/>
                </a:lnTo>
                <a:lnTo>
                  <a:pt x="216451" y="53641"/>
                </a:lnTo>
                <a:lnTo>
                  <a:pt x="212358" y="50644"/>
                </a:lnTo>
                <a:lnTo>
                  <a:pt x="208637" y="47653"/>
                </a:lnTo>
                <a:lnTo>
                  <a:pt x="205163" y="44667"/>
                </a:lnTo>
                <a:lnTo>
                  <a:pt x="201856" y="41685"/>
                </a:lnTo>
                <a:lnTo>
                  <a:pt x="197666" y="38704"/>
                </a:lnTo>
                <a:lnTo>
                  <a:pt x="192889" y="35725"/>
                </a:lnTo>
                <a:lnTo>
                  <a:pt x="187720" y="32746"/>
                </a:lnTo>
                <a:lnTo>
                  <a:pt x="176685" y="26791"/>
                </a:lnTo>
                <a:lnTo>
                  <a:pt x="170964" y="23814"/>
                </a:lnTo>
                <a:lnTo>
                  <a:pt x="162189" y="20837"/>
                </a:lnTo>
                <a:lnTo>
                  <a:pt x="151378" y="17860"/>
                </a:lnTo>
                <a:lnTo>
                  <a:pt x="139210" y="14884"/>
                </a:lnTo>
                <a:lnTo>
                  <a:pt x="130105" y="12899"/>
                </a:lnTo>
                <a:lnTo>
                  <a:pt x="123044" y="11576"/>
                </a:lnTo>
                <a:lnTo>
                  <a:pt x="88085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SMARTPenAnnotation17"/>
          <p:cNvSpPr/>
          <p:nvPr/>
        </p:nvSpPr>
        <p:spPr>
          <a:xfrm>
            <a:off x="3263460" y="642938"/>
            <a:ext cx="227845" cy="124894"/>
          </a:xfrm>
          <a:custGeom>
            <a:avLst/>
            <a:gdLst/>
            <a:ahLst/>
            <a:cxnLst/>
            <a:rect l="0" t="0" r="0" b="0"/>
            <a:pathLst>
              <a:path w="227845" h="124894">
                <a:moveTo>
                  <a:pt x="31595" y="0"/>
                </a:moveTo>
                <a:lnTo>
                  <a:pt x="26854" y="9480"/>
                </a:lnTo>
                <a:lnTo>
                  <a:pt x="24466" y="15250"/>
                </a:lnTo>
                <a:lnTo>
                  <a:pt x="21881" y="22073"/>
                </a:lnTo>
                <a:lnTo>
                  <a:pt x="19166" y="29598"/>
                </a:lnTo>
                <a:lnTo>
                  <a:pt x="16363" y="35607"/>
                </a:lnTo>
                <a:lnTo>
                  <a:pt x="13503" y="40605"/>
                </a:lnTo>
                <a:lnTo>
                  <a:pt x="10604" y="44929"/>
                </a:lnTo>
                <a:lnTo>
                  <a:pt x="8671" y="48804"/>
                </a:lnTo>
                <a:lnTo>
                  <a:pt x="7383" y="52380"/>
                </a:lnTo>
                <a:lnTo>
                  <a:pt x="6524" y="55756"/>
                </a:lnTo>
                <a:lnTo>
                  <a:pt x="4959" y="59991"/>
                </a:lnTo>
                <a:lnTo>
                  <a:pt x="2924" y="64798"/>
                </a:lnTo>
                <a:lnTo>
                  <a:pt x="574" y="69988"/>
                </a:lnTo>
                <a:lnTo>
                  <a:pt x="0" y="74440"/>
                </a:lnTo>
                <a:lnTo>
                  <a:pt x="610" y="78400"/>
                </a:lnTo>
                <a:lnTo>
                  <a:pt x="2009" y="82032"/>
                </a:lnTo>
                <a:lnTo>
                  <a:pt x="3933" y="85446"/>
                </a:lnTo>
                <a:lnTo>
                  <a:pt x="6209" y="88714"/>
                </a:lnTo>
                <a:lnTo>
                  <a:pt x="8717" y="91884"/>
                </a:lnTo>
                <a:lnTo>
                  <a:pt x="11382" y="94990"/>
                </a:lnTo>
                <a:lnTo>
                  <a:pt x="14151" y="98053"/>
                </a:lnTo>
                <a:lnTo>
                  <a:pt x="16989" y="101088"/>
                </a:lnTo>
                <a:lnTo>
                  <a:pt x="20865" y="104102"/>
                </a:lnTo>
                <a:lnTo>
                  <a:pt x="25434" y="107105"/>
                </a:lnTo>
                <a:lnTo>
                  <a:pt x="30464" y="110098"/>
                </a:lnTo>
                <a:lnTo>
                  <a:pt x="35802" y="112094"/>
                </a:lnTo>
                <a:lnTo>
                  <a:pt x="41345" y="113424"/>
                </a:lnTo>
                <a:lnTo>
                  <a:pt x="47025" y="114311"/>
                </a:lnTo>
                <a:lnTo>
                  <a:pt x="53787" y="115895"/>
                </a:lnTo>
                <a:lnTo>
                  <a:pt x="61273" y="117943"/>
                </a:lnTo>
                <a:lnTo>
                  <a:pt x="69240" y="120300"/>
                </a:lnTo>
                <a:lnTo>
                  <a:pt x="77527" y="121872"/>
                </a:lnTo>
                <a:lnTo>
                  <a:pt x="86029" y="122920"/>
                </a:lnTo>
                <a:lnTo>
                  <a:pt x="94673" y="123618"/>
                </a:lnTo>
                <a:lnTo>
                  <a:pt x="106389" y="124084"/>
                </a:lnTo>
                <a:lnTo>
                  <a:pt x="157384" y="124831"/>
                </a:lnTo>
                <a:lnTo>
                  <a:pt x="166056" y="124893"/>
                </a:lnTo>
                <a:lnTo>
                  <a:pt x="173821" y="123941"/>
                </a:lnTo>
                <a:lnTo>
                  <a:pt x="180983" y="122315"/>
                </a:lnTo>
                <a:lnTo>
                  <a:pt x="187741" y="120238"/>
                </a:lnTo>
                <a:lnTo>
                  <a:pt x="194232" y="117862"/>
                </a:lnTo>
                <a:lnTo>
                  <a:pt x="200543" y="115285"/>
                </a:lnTo>
                <a:lnTo>
                  <a:pt x="206734" y="112575"/>
                </a:lnTo>
                <a:lnTo>
                  <a:pt x="211855" y="110769"/>
                </a:lnTo>
                <a:lnTo>
                  <a:pt x="216260" y="109565"/>
                </a:lnTo>
                <a:lnTo>
                  <a:pt x="220189" y="108762"/>
                </a:lnTo>
                <a:lnTo>
                  <a:pt x="222809" y="107234"/>
                </a:lnTo>
                <a:lnTo>
                  <a:pt x="224555" y="105224"/>
                </a:lnTo>
                <a:lnTo>
                  <a:pt x="225719" y="102891"/>
                </a:lnTo>
                <a:lnTo>
                  <a:pt x="226495" y="100344"/>
                </a:lnTo>
                <a:lnTo>
                  <a:pt x="227013" y="97654"/>
                </a:lnTo>
                <a:lnTo>
                  <a:pt x="227358" y="94868"/>
                </a:lnTo>
                <a:lnTo>
                  <a:pt x="227588" y="92019"/>
                </a:lnTo>
                <a:lnTo>
                  <a:pt x="227741" y="89127"/>
                </a:lnTo>
                <a:lnTo>
                  <a:pt x="227844" y="86207"/>
                </a:lnTo>
                <a:lnTo>
                  <a:pt x="226919" y="83268"/>
                </a:lnTo>
                <a:lnTo>
                  <a:pt x="225311" y="80316"/>
                </a:lnTo>
                <a:lnTo>
                  <a:pt x="223247" y="77357"/>
                </a:lnTo>
                <a:lnTo>
                  <a:pt x="220878" y="74391"/>
                </a:lnTo>
                <a:lnTo>
                  <a:pt x="218307" y="71422"/>
                </a:lnTo>
                <a:lnTo>
                  <a:pt x="215601" y="68451"/>
                </a:lnTo>
                <a:lnTo>
                  <a:pt x="209949" y="62503"/>
                </a:lnTo>
                <a:lnTo>
                  <a:pt x="207052" y="59528"/>
                </a:lnTo>
                <a:lnTo>
                  <a:pt x="204129" y="57544"/>
                </a:lnTo>
                <a:lnTo>
                  <a:pt x="198235" y="55341"/>
                </a:lnTo>
                <a:lnTo>
                  <a:pt x="196266" y="53761"/>
                </a:lnTo>
                <a:lnTo>
                  <a:pt x="194954" y="51715"/>
                </a:lnTo>
                <a:lnTo>
                  <a:pt x="194079" y="49360"/>
                </a:lnTo>
                <a:lnTo>
                  <a:pt x="192503" y="47789"/>
                </a:lnTo>
                <a:lnTo>
                  <a:pt x="190461" y="46742"/>
                </a:lnTo>
                <a:lnTo>
                  <a:pt x="188107" y="46044"/>
                </a:lnTo>
                <a:lnTo>
                  <a:pt x="182846" y="42623"/>
                </a:lnTo>
                <a:lnTo>
                  <a:pt x="180054" y="40321"/>
                </a:lnTo>
                <a:lnTo>
                  <a:pt x="177201" y="37795"/>
                </a:lnTo>
                <a:lnTo>
                  <a:pt x="174306" y="35118"/>
                </a:lnTo>
                <a:lnTo>
                  <a:pt x="183399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SMARTPenAnnotation18"/>
          <p:cNvSpPr/>
          <p:nvPr/>
        </p:nvSpPr>
        <p:spPr>
          <a:xfrm>
            <a:off x="3687961" y="759023"/>
            <a:ext cx="80368" cy="187525"/>
          </a:xfrm>
          <a:custGeom>
            <a:avLst/>
            <a:gdLst/>
            <a:ahLst/>
            <a:cxnLst/>
            <a:rect l="0" t="0" r="0" b="0"/>
            <a:pathLst>
              <a:path w="80368" h="187525">
                <a:moveTo>
                  <a:pt x="80367" y="0"/>
                </a:moveTo>
                <a:lnTo>
                  <a:pt x="80367" y="14222"/>
                </a:lnTo>
                <a:lnTo>
                  <a:pt x="79375" y="19403"/>
                </a:lnTo>
                <a:lnTo>
                  <a:pt x="77721" y="23850"/>
                </a:lnTo>
                <a:lnTo>
                  <a:pt x="75627" y="27806"/>
                </a:lnTo>
                <a:lnTo>
                  <a:pt x="73238" y="31436"/>
                </a:lnTo>
                <a:lnTo>
                  <a:pt x="70653" y="34848"/>
                </a:lnTo>
                <a:lnTo>
                  <a:pt x="67938" y="38115"/>
                </a:lnTo>
                <a:lnTo>
                  <a:pt x="64144" y="43270"/>
                </a:lnTo>
                <a:lnTo>
                  <a:pt x="54636" y="56934"/>
                </a:lnTo>
                <a:lnTo>
                  <a:pt x="50314" y="63753"/>
                </a:lnTo>
                <a:lnTo>
                  <a:pt x="46442" y="70284"/>
                </a:lnTo>
                <a:lnTo>
                  <a:pt x="42867" y="76621"/>
                </a:lnTo>
                <a:lnTo>
                  <a:pt x="40484" y="81839"/>
                </a:lnTo>
                <a:lnTo>
                  <a:pt x="38896" y="86309"/>
                </a:lnTo>
                <a:lnTo>
                  <a:pt x="37837" y="90282"/>
                </a:lnTo>
                <a:lnTo>
                  <a:pt x="36139" y="93922"/>
                </a:lnTo>
                <a:lnTo>
                  <a:pt x="34014" y="97342"/>
                </a:lnTo>
                <a:lnTo>
                  <a:pt x="31606" y="100613"/>
                </a:lnTo>
                <a:lnTo>
                  <a:pt x="18736" y="119439"/>
                </a:lnTo>
                <a:lnTo>
                  <a:pt x="15467" y="126259"/>
                </a:lnTo>
                <a:lnTo>
                  <a:pt x="13287" y="132790"/>
                </a:lnTo>
                <a:lnTo>
                  <a:pt x="11835" y="139128"/>
                </a:lnTo>
                <a:lnTo>
                  <a:pt x="9875" y="145338"/>
                </a:lnTo>
                <a:lnTo>
                  <a:pt x="7575" y="151463"/>
                </a:lnTo>
                <a:lnTo>
                  <a:pt x="5050" y="157530"/>
                </a:lnTo>
                <a:lnTo>
                  <a:pt x="3367" y="163559"/>
                </a:lnTo>
                <a:lnTo>
                  <a:pt x="2245" y="169563"/>
                </a:lnTo>
                <a:lnTo>
                  <a:pt x="3" y="187497"/>
                </a:lnTo>
                <a:lnTo>
                  <a:pt x="0" y="178961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MARTPenAnnotation19"/>
          <p:cNvSpPr/>
          <p:nvPr/>
        </p:nvSpPr>
        <p:spPr>
          <a:xfrm>
            <a:off x="4099968" y="634017"/>
            <a:ext cx="16619" cy="212901"/>
          </a:xfrm>
          <a:custGeom>
            <a:avLst/>
            <a:gdLst/>
            <a:ahLst/>
            <a:cxnLst/>
            <a:rect l="0" t="0" r="0" b="0"/>
            <a:pathLst>
              <a:path w="16619" h="212901">
                <a:moveTo>
                  <a:pt x="7688" y="8921"/>
                </a:moveTo>
                <a:lnTo>
                  <a:pt x="7688" y="0"/>
                </a:lnTo>
                <a:lnTo>
                  <a:pt x="7688" y="36359"/>
                </a:lnTo>
                <a:lnTo>
                  <a:pt x="6696" y="41103"/>
                </a:lnTo>
                <a:lnTo>
                  <a:pt x="5043" y="46251"/>
                </a:lnTo>
                <a:lnTo>
                  <a:pt x="2948" y="51667"/>
                </a:lnTo>
                <a:lnTo>
                  <a:pt x="1551" y="57262"/>
                </a:lnTo>
                <a:lnTo>
                  <a:pt x="620" y="62976"/>
                </a:lnTo>
                <a:lnTo>
                  <a:pt x="0" y="68770"/>
                </a:lnTo>
                <a:lnTo>
                  <a:pt x="578" y="79578"/>
                </a:lnTo>
                <a:lnTo>
                  <a:pt x="1956" y="93729"/>
                </a:lnTo>
                <a:lnTo>
                  <a:pt x="5140" y="122019"/>
                </a:lnTo>
                <a:lnTo>
                  <a:pt x="6556" y="137900"/>
                </a:lnTo>
                <a:lnTo>
                  <a:pt x="6933" y="145508"/>
                </a:lnTo>
                <a:lnTo>
                  <a:pt x="7353" y="161900"/>
                </a:lnTo>
                <a:lnTo>
                  <a:pt x="7659" y="189549"/>
                </a:lnTo>
                <a:lnTo>
                  <a:pt x="7680" y="199141"/>
                </a:lnTo>
                <a:lnTo>
                  <a:pt x="8675" y="201219"/>
                </a:lnTo>
                <a:lnTo>
                  <a:pt x="10330" y="202604"/>
                </a:lnTo>
                <a:lnTo>
                  <a:pt x="12426" y="203527"/>
                </a:lnTo>
                <a:lnTo>
                  <a:pt x="12831" y="205135"/>
                </a:lnTo>
                <a:lnTo>
                  <a:pt x="12109" y="207199"/>
                </a:lnTo>
                <a:lnTo>
                  <a:pt x="8561" y="212900"/>
                </a:lnTo>
                <a:lnTo>
                  <a:pt x="8270" y="212376"/>
                </a:lnTo>
                <a:lnTo>
                  <a:pt x="7765" y="206492"/>
                </a:lnTo>
                <a:lnTo>
                  <a:pt x="7711" y="205705"/>
                </a:lnTo>
                <a:lnTo>
                  <a:pt x="8696" y="204602"/>
                </a:lnTo>
                <a:lnTo>
                  <a:pt x="10344" y="202875"/>
                </a:lnTo>
                <a:lnTo>
                  <a:pt x="16618" y="187514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SMARTPenAnnotation20"/>
          <p:cNvSpPr/>
          <p:nvPr/>
        </p:nvSpPr>
        <p:spPr>
          <a:xfrm>
            <a:off x="4313039" y="785813"/>
            <a:ext cx="214314" cy="17828"/>
          </a:xfrm>
          <a:custGeom>
            <a:avLst/>
            <a:gdLst/>
            <a:ahLst/>
            <a:cxnLst/>
            <a:rect l="0" t="0" r="0" b="0"/>
            <a:pathLst>
              <a:path w="214314" h="17828">
                <a:moveTo>
                  <a:pt x="0" y="8929"/>
                </a:moveTo>
                <a:lnTo>
                  <a:pt x="0" y="13670"/>
                </a:lnTo>
                <a:lnTo>
                  <a:pt x="992" y="15066"/>
                </a:lnTo>
                <a:lnTo>
                  <a:pt x="2646" y="15997"/>
                </a:lnTo>
                <a:lnTo>
                  <a:pt x="4741" y="16618"/>
                </a:lnTo>
                <a:lnTo>
                  <a:pt x="7129" y="17031"/>
                </a:lnTo>
                <a:lnTo>
                  <a:pt x="12429" y="17491"/>
                </a:lnTo>
                <a:lnTo>
                  <a:pt x="134502" y="17827"/>
                </a:lnTo>
                <a:lnTo>
                  <a:pt x="147215" y="16845"/>
                </a:lnTo>
                <a:lnTo>
                  <a:pt x="159659" y="15199"/>
                </a:lnTo>
                <a:lnTo>
                  <a:pt x="171923" y="13109"/>
                </a:lnTo>
                <a:lnTo>
                  <a:pt x="181092" y="11716"/>
                </a:lnTo>
                <a:lnTo>
                  <a:pt x="188197" y="10787"/>
                </a:lnTo>
                <a:lnTo>
                  <a:pt x="193926" y="10168"/>
                </a:lnTo>
                <a:lnTo>
                  <a:pt x="197745" y="8763"/>
                </a:lnTo>
                <a:lnTo>
                  <a:pt x="200291" y="6834"/>
                </a:lnTo>
                <a:lnTo>
                  <a:pt x="201988" y="4556"/>
                </a:lnTo>
                <a:lnTo>
                  <a:pt x="204112" y="3037"/>
                </a:lnTo>
                <a:lnTo>
                  <a:pt x="206520" y="202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SMARTPenAnnotation21"/>
          <p:cNvSpPr/>
          <p:nvPr/>
        </p:nvSpPr>
        <p:spPr>
          <a:xfrm>
            <a:off x="4733975" y="580430"/>
            <a:ext cx="12768" cy="256490"/>
          </a:xfrm>
          <a:custGeom>
            <a:avLst/>
            <a:gdLst/>
            <a:ahLst/>
            <a:cxnLst/>
            <a:rect l="0" t="0" r="0" b="0"/>
            <a:pathLst>
              <a:path w="12768" h="256490">
                <a:moveTo>
                  <a:pt x="7689" y="0"/>
                </a:moveTo>
                <a:lnTo>
                  <a:pt x="7689" y="67570"/>
                </a:lnTo>
                <a:lnTo>
                  <a:pt x="6697" y="74812"/>
                </a:lnTo>
                <a:lnTo>
                  <a:pt x="5043" y="82617"/>
                </a:lnTo>
                <a:lnTo>
                  <a:pt x="2948" y="90797"/>
                </a:lnTo>
                <a:lnTo>
                  <a:pt x="1553" y="98234"/>
                </a:lnTo>
                <a:lnTo>
                  <a:pt x="621" y="105177"/>
                </a:lnTo>
                <a:lnTo>
                  <a:pt x="0" y="111790"/>
                </a:lnTo>
                <a:lnTo>
                  <a:pt x="579" y="127112"/>
                </a:lnTo>
                <a:lnTo>
                  <a:pt x="6557" y="213167"/>
                </a:lnTo>
                <a:lnTo>
                  <a:pt x="7186" y="229017"/>
                </a:lnTo>
                <a:lnTo>
                  <a:pt x="7353" y="236022"/>
                </a:lnTo>
                <a:lnTo>
                  <a:pt x="8458" y="241684"/>
                </a:lnTo>
                <a:lnTo>
                  <a:pt x="10186" y="246450"/>
                </a:lnTo>
                <a:lnTo>
                  <a:pt x="12330" y="250620"/>
                </a:lnTo>
                <a:lnTo>
                  <a:pt x="12767" y="253401"/>
                </a:lnTo>
                <a:lnTo>
                  <a:pt x="12067" y="255254"/>
                </a:lnTo>
                <a:lnTo>
                  <a:pt x="10607" y="256489"/>
                </a:lnTo>
                <a:lnTo>
                  <a:pt x="9635" y="256321"/>
                </a:lnTo>
                <a:lnTo>
                  <a:pt x="8986" y="255216"/>
                </a:lnTo>
                <a:lnTo>
                  <a:pt x="7945" y="251055"/>
                </a:lnTo>
                <a:lnTo>
                  <a:pt x="7803" y="247840"/>
                </a:lnTo>
                <a:lnTo>
                  <a:pt x="7689" y="25003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SMARTPenAnnotation22"/>
          <p:cNvSpPr/>
          <p:nvPr/>
        </p:nvSpPr>
        <p:spPr>
          <a:xfrm>
            <a:off x="4358219" y="892969"/>
            <a:ext cx="158424" cy="116047"/>
          </a:xfrm>
          <a:custGeom>
            <a:avLst/>
            <a:gdLst/>
            <a:ahLst/>
            <a:cxnLst/>
            <a:rect l="0" t="0" r="0" b="0"/>
            <a:pathLst>
              <a:path w="158424" h="116047">
                <a:moveTo>
                  <a:pt x="88765" y="0"/>
                </a:moveTo>
                <a:lnTo>
                  <a:pt x="54427" y="17169"/>
                </a:lnTo>
                <a:lnTo>
                  <a:pt x="47021" y="22360"/>
                </a:lnTo>
                <a:lnTo>
                  <a:pt x="41092" y="27805"/>
                </a:lnTo>
                <a:lnTo>
                  <a:pt x="31858" y="38155"/>
                </a:lnTo>
                <a:lnTo>
                  <a:pt x="24447" y="46062"/>
                </a:lnTo>
                <a:lnTo>
                  <a:pt x="14697" y="56091"/>
                </a:lnTo>
                <a:lnTo>
                  <a:pt x="11605" y="60214"/>
                </a:lnTo>
                <a:lnTo>
                  <a:pt x="8552" y="64948"/>
                </a:lnTo>
                <a:lnTo>
                  <a:pt x="5524" y="70087"/>
                </a:lnTo>
                <a:lnTo>
                  <a:pt x="3505" y="74506"/>
                </a:lnTo>
                <a:lnTo>
                  <a:pt x="2160" y="78444"/>
                </a:lnTo>
                <a:lnTo>
                  <a:pt x="1263" y="82062"/>
                </a:lnTo>
                <a:lnTo>
                  <a:pt x="665" y="86458"/>
                </a:lnTo>
                <a:lnTo>
                  <a:pt x="266" y="91373"/>
                </a:lnTo>
                <a:lnTo>
                  <a:pt x="0" y="96634"/>
                </a:lnTo>
                <a:lnTo>
                  <a:pt x="815" y="100141"/>
                </a:lnTo>
                <a:lnTo>
                  <a:pt x="2350" y="102479"/>
                </a:lnTo>
                <a:lnTo>
                  <a:pt x="6703" y="106070"/>
                </a:lnTo>
                <a:lnTo>
                  <a:pt x="9252" y="108416"/>
                </a:lnTo>
                <a:lnTo>
                  <a:pt x="11944" y="110973"/>
                </a:lnTo>
                <a:lnTo>
                  <a:pt x="14731" y="112677"/>
                </a:lnTo>
                <a:lnTo>
                  <a:pt x="17581" y="113813"/>
                </a:lnTo>
                <a:lnTo>
                  <a:pt x="20473" y="114571"/>
                </a:lnTo>
                <a:lnTo>
                  <a:pt x="24386" y="115076"/>
                </a:lnTo>
                <a:lnTo>
                  <a:pt x="28978" y="115412"/>
                </a:lnTo>
                <a:lnTo>
                  <a:pt x="34025" y="115637"/>
                </a:lnTo>
                <a:lnTo>
                  <a:pt x="74792" y="115997"/>
                </a:lnTo>
                <a:lnTo>
                  <a:pt x="91154" y="116046"/>
                </a:lnTo>
                <a:lnTo>
                  <a:pt x="98295" y="115067"/>
                </a:lnTo>
                <a:lnTo>
                  <a:pt x="105041" y="113422"/>
                </a:lnTo>
                <a:lnTo>
                  <a:pt x="111522" y="111334"/>
                </a:lnTo>
                <a:lnTo>
                  <a:pt x="116835" y="108949"/>
                </a:lnTo>
                <a:lnTo>
                  <a:pt x="121369" y="106367"/>
                </a:lnTo>
                <a:lnTo>
                  <a:pt x="125384" y="103653"/>
                </a:lnTo>
                <a:lnTo>
                  <a:pt x="129053" y="101844"/>
                </a:lnTo>
                <a:lnTo>
                  <a:pt x="132491" y="100638"/>
                </a:lnTo>
                <a:lnTo>
                  <a:pt x="135775" y="99834"/>
                </a:lnTo>
                <a:lnTo>
                  <a:pt x="138957" y="98306"/>
                </a:lnTo>
                <a:lnTo>
                  <a:pt x="142070" y="96295"/>
                </a:lnTo>
                <a:lnTo>
                  <a:pt x="145138" y="93962"/>
                </a:lnTo>
                <a:lnTo>
                  <a:pt x="148175" y="91415"/>
                </a:lnTo>
                <a:lnTo>
                  <a:pt x="151192" y="88724"/>
                </a:lnTo>
                <a:lnTo>
                  <a:pt x="154196" y="85939"/>
                </a:lnTo>
                <a:lnTo>
                  <a:pt x="156198" y="83089"/>
                </a:lnTo>
                <a:lnTo>
                  <a:pt x="157533" y="80197"/>
                </a:lnTo>
                <a:lnTo>
                  <a:pt x="158423" y="77277"/>
                </a:lnTo>
                <a:lnTo>
                  <a:pt x="158024" y="73346"/>
                </a:lnTo>
                <a:lnTo>
                  <a:pt x="156766" y="68741"/>
                </a:lnTo>
                <a:lnTo>
                  <a:pt x="152358" y="56573"/>
                </a:lnTo>
                <a:lnTo>
                  <a:pt x="150012" y="53590"/>
                </a:lnTo>
                <a:lnTo>
                  <a:pt x="146464" y="49617"/>
                </a:lnTo>
                <a:lnTo>
                  <a:pt x="138222" y="40904"/>
                </a:lnTo>
                <a:lnTo>
                  <a:pt x="131251" y="33723"/>
                </a:lnTo>
                <a:lnTo>
                  <a:pt x="126019" y="30420"/>
                </a:lnTo>
                <a:lnTo>
                  <a:pt x="119554" y="27225"/>
                </a:lnTo>
                <a:lnTo>
                  <a:pt x="112268" y="24103"/>
                </a:lnTo>
                <a:lnTo>
                  <a:pt x="104433" y="21030"/>
                </a:lnTo>
                <a:lnTo>
                  <a:pt x="87792" y="14969"/>
                </a:lnTo>
                <a:lnTo>
                  <a:pt x="81171" y="12956"/>
                </a:lnTo>
                <a:lnTo>
                  <a:pt x="75765" y="11614"/>
                </a:lnTo>
                <a:lnTo>
                  <a:pt x="53047" y="892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SMARTPenAnnotation23"/>
          <p:cNvSpPr/>
          <p:nvPr/>
        </p:nvSpPr>
        <p:spPr>
          <a:xfrm>
            <a:off x="4406122" y="1134070"/>
            <a:ext cx="14074" cy="166555"/>
          </a:xfrm>
          <a:custGeom>
            <a:avLst/>
            <a:gdLst/>
            <a:ahLst/>
            <a:cxnLst/>
            <a:rect l="0" t="0" r="0" b="0"/>
            <a:pathLst>
              <a:path w="14074" h="166555">
                <a:moveTo>
                  <a:pt x="14073" y="0"/>
                </a:moveTo>
                <a:lnTo>
                  <a:pt x="14073" y="24858"/>
                </a:lnTo>
                <a:lnTo>
                  <a:pt x="13081" y="29471"/>
                </a:lnTo>
                <a:lnTo>
                  <a:pt x="11428" y="33538"/>
                </a:lnTo>
                <a:lnTo>
                  <a:pt x="9333" y="37241"/>
                </a:lnTo>
                <a:lnTo>
                  <a:pt x="8929" y="40703"/>
                </a:lnTo>
                <a:lnTo>
                  <a:pt x="9651" y="44002"/>
                </a:lnTo>
                <a:lnTo>
                  <a:pt x="11125" y="47194"/>
                </a:lnTo>
                <a:lnTo>
                  <a:pt x="12108" y="51307"/>
                </a:lnTo>
                <a:lnTo>
                  <a:pt x="12763" y="56033"/>
                </a:lnTo>
                <a:lnTo>
                  <a:pt x="13200" y="61168"/>
                </a:lnTo>
                <a:lnTo>
                  <a:pt x="12499" y="68560"/>
                </a:lnTo>
                <a:lnTo>
                  <a:pt x="11039" y="77457"/>
                </a:lnTo>
                <a:lnTo>
                  <a:pt x="9074" y="87357"/>
                </a:lnTo>
                <a:lnTo>
                  <a:pt x="7764" y="95941"/>
                </a:lnTo>
                <a:lnTo>
                  <a:pt x="6891" y="103648"/>
                </a:lnTo>
                <a:lnTo>
                  <a:pt x="6308" y="110771"/>
                </a:lnTo>
                <a:lnTo>
                  <a:pt x="5920" y="117504"/>
                </a:lnTo>
                <a:lnTo>
                  <a:pt x="5489" y="130276"/>
                </a:lnTo>
                <a:lnTo>
                  <a:pt x="5246" y="143883"/>
                </a:lnTo>
                <a:lnTo>
                  <a:pt x="5153" y="166486"/>
                </a:lnTo>
                <a:lnTo>
                  <a:pt x="5150" y="166554"/>
                </a:lnTo>
                <a:lnTo>
                  <a:pt x="5147" y="163982"/>
                </a:lnTo>
                <a:lnTo>
                  <a:pt x="4153" y="162900"/>
                </a:lnTo>
                <a:lnTo>
                  <a:pt x="2499" y="162178"/>
                </a:lnTo>
                <a:lnTo>
                  <a:pt x="404" y="161697"/>
                </a:lnTo>
                <a:lnTo>
                  <a:pt x="0" y="161376"/>
                </a:lnTo>
                <a:lnTo>
                  <a:pt x="722" y="161162"/>
                </a:lnTo>
                <a:lnTo>
                  <a:pt x="2196" y="161020"/>
                </a:lnTo>
                <a:lnTo>
                  <a:pt x="3178" y="159933"/>
                </a:lnTo>
                <a:lnTo>
                  <a:pt x="3833" y="158216"/>
                </a:lnTo>
                <a:lnTo>
                  <a:pt x="5144" y="151805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SMARTPenAnnotation24"/>
          <p:cNvSpPr/>
          <p:nvPr/>
        </p:nvSpPr>
        <p:spPr>
          <a:xfrm>
            <a:off x="2803922" y="3009417"/>
            <a:ext cx="964407" cy="982154"/>
          </a:xfrm>
          <a:custGeom>
            <a:avLst/>
            <a:gdLst/>
            <a:ahLst/>
            <a:cxnLst/>
            <a:rect l="0" t="0" r="0" b="0"/>
            <a:pathLst>
              <a:path w="964407" h="982154">
                <a:moveTo>
                  <a:pt x="0" y="17747"/>
                </a:moveTo>
                <a:lnTo>
                  <a:pt x="20395" y="11610"/>
                </a:lnTo>
                <a:lnTo>
                  <a:pt x="44561" y="9369"/>
                </a:lnTo>
                <a:lnTo>
                  <a:pt x="50543" y="9185"/>
                </a:lnTo>
                <a:lnTo>
                  <a:pt x="62482" y="6335"/>
                </a:lnTo>
                <a:lnTo>
                  <a:pt x="75395" y="2753"/>
                </a:lnTo>
                <a:lnTo>
                  <a:pt x="99399" y="737"/>
                </a:lnTo>
                <a:lnTo>
                  <a:pt x="128339" y="139"/>
                </a:lnTo>
                <a:lnTo>
                  <a:pt x="157251" y="0"/>
                </a:lnTo>
                <a:lnTo>
                  <a:pt x="175279" y="954"/>
                </a:lnTo>
                <a:lnTo>
                  <a:pt x="195236" y="2583"/>
                </a:lnTo>
                <a:lnTo>
                  <a:pt x="216477" y="4661"/>
                </a:lnTo>
                <a:lnTo>
                  <a:pt x="234607" y="7039"/>
                </a:lnTo>
                <a:lnTo>
                  <a:pt x="250662" y="9616"/>
                </a:lnTo>
                <a:lnTo>
                  <a:pt x="265335" y="12326"/>
                </a:lnTo>
                <a:lnTo>
                  <a:pt x="282062" y="16118"/>
                </a:lnTo>
                <a:lnTo>
                  <a:pt x="319168" y="25622"/>
                </a:lnTo>
                <a:lnTo>
                  <a:pt x="348227" y="33815"/>
                </a:lnTo>
                <a:lnTo>
                  <a:pt x="372057" y="40763"/>
                </a:lnTo>
                <a:lnTo>
                  <a:pt x="395877" y="47159"/>
                </a:lnTo>
                <a:lnTo>
                  <a:pt x="414401" y="55954"/>
                </a:lnTo>
                <a:lnTo>
                  <a:pt x="447203" y="77770"/>
                </a:lnTo>
                <a:lnTo>
                  <a:pt x="459371" y="89403"/>
                </a:lnTo>
                <a:lnTo>
                  <a:pt x="484709" y="119971"/>
                </a:lnTo>
                <a:lnTo>
                  <a:pt x="496064" y="143947"/>
                </a:lnTo>
                <a:lnTo>
                  <a:pt x="504721" y="169903"/>
                </a:lnTo>
                <a:lnTo>
                  <a:pt x="507727" y="196445"/>
                </a:lnTo>
                <a:lnTo>
                  <a:pt x="507625" y="224153"/>
                </a:lnTo>
                <a:lnTo>
                  <a:pt x="504085" y="245743"/>
                </a:lnTo>
                <a:lnTo>
                  <a:pt x="499767" y="261026"/>
                </a:lnTo>
                <a:lnTo>
                  <a:pt x="493913" y="279152"/>
                </a:lnTo>
                <a:lnTo>
                  <a:pt x="487033" y="299173"/>
                </a:lnTo>
                <a:lnTo>
                  <a:pt x="480462" y="316489"/>
                </a:lnTo>
                <a:lnTo>
                  <a:pt x="467869" y="346313"/>
                </a:lnTo>
                <a:lnTo>
                  <a:pt x="450366" y="383381"/>
                </a:lnTo>
                <a:lnTo>
                  <a:pt x="440143" y="404378"/>
                </a:lnTo>
                <a:lnTo>
                  <a:pt x="431343" y="423337"/>
                </a:lnTo>
                <a:lnTo>
                  <a:pt x="409476" y="472730"/>
                </a:lnTo>
                <a:lnTo>
                  <a:pt x="396632" y="500089"/>
                </a:lnTo>
                <a:lnTo>
                  <a:pt x="386956" y="525478"/>
                </a:lnTo>
                <a:lnTo>
                  <a:pt x="379347" y="550984"/>
                </a:lnTo>
                <a:lnTo>
                  <a:pt x="345296" y="690335"/>
                </a:lnTo>
                <a:lnTo>
                  <a:pt x="341981" y="711565"/>
                </a:lnTo>
                <a:lnTo>
                  <a:pt x="341499" y="730923"/>
                </a:lnTo>
                <a:lnTo>
                  <a:pt x="346807" y="760540"/>
                </a:lnTo>
                <a:lnTo>
                  <a:pt x="351912" y="786094"/>
                </a:lnTo>
                <a:lnTo>
                  <a:pt x="360135" y="806049"/>
                </a:lnTo>
                <a:lnTo>
                  <a:pt x="370403" y="820541"/>
                </a:lnTo>
                <a:lnTo>
                  <a:pt x="381582" y="830289"/>
                </a:lnTo>
                <a:lnTo>
                  <a:pt x="410842" y="847808"/>
                </a:lnTo>
                <a:lnTo>
                  <a:pt x="439334" y="860035"/>
                </a:lnTo>
                <a:lnTo>
                  <a:pt x="458851" y="866032"/>
                </a:lnTo>
                <a:lnTo>
                  <a:pt x="480754" y="871013"/>
                </a:lnTo>
                <a:lnTo>
                  <a:pt x="503718" y="873226"/>
                </a:lnTo>
                <a:lnTo>
                  <a:pt x="519366" y="875801"/>
                </a:lnTo>
                <a:lnTo>
                  <a:pt x="537736" y="879502"/>
                </a:lnTo>
                <a:lnTo>
                  <a:pt x="586259" y="889897"/>
                </a:lnTo>
                <a:lnTo>
                  <a:pt x="709574" y="915533"/>
                </a:lnTo>
                <a:lnTo>
                  <a:pt x="761239" y="927357"/>
                </a:lnTo>
                <a:lnTo>
                  <a:pt x="850904" y="949340"/>
                </a:lnTo>
                <a:lnTo>
                  <a:pt x="872289" y="955332"/>
                </a:lnTo>
                <a:lnTo>
                  <a:pt x="891715" y="960311"/>
                </a:lnTo>
                <a:lnTo>
                  <a:pt x="918394" y="964106"/>
                </a:lnTo>
                <a:lnTo>
                  <a:pt x="925794" y="966153"/>
                </a:lnTo>
                <a:lnTo>
                  <a:pt x="964406" y="9821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SMARTPenAnnotation25"/>
          <p:cNvSpPr/>
          <p:nvPr/>
        </p:nvSpPr>
        <p:spPr>
          <a:xfrm>
            <a:off x="2821781" y="4129681"/>
            <a:ext cx="803673" cy="656033"/>
          </a:xfrm>
          <a:custGeom>
            <a:avLst/>
            <a:gdLst/>
            <a:ahLst/>
            <a:cxnLst/>
            <a:rect l="0" t="0" r="0" b="0"/>
            <a:pathLst>
              <a:path w="803673" h="656033">
                <a:moveTo>
                  <a:pt x="0" y="638772"/>
                </a:moveTo>
                <a:lnTo>
                  <a:pt x="57404" y="638772"/>
                </a:lnTo>
                <a:lnTo>
                  <a:pt x="78099" y="641418"/>
                </a:lnTo>
                <a:lnTo>
                  <a:pt x="96227" y="644909"/>
                </a:lnTo>
                <a:lnTo>
                  <a:pt x="154016" y="652074"/>
                </a:lnTo>
                <a:lnTo>
                  <a:pt x="168162" y="653594"/>
                </a:lnTo>
                <a:lnTo>
                  <a:pt x="191817" y="655282"/>
                </a:lnTo>
                <a:lnTo>
                  <a:pt x="209606" y="656032"/>
                </a:lnTo>
                <a:lnTo>
                  <a:pt x="225119" y="655373"/>
                </a:lnTo>
                <a:lnTo>
                  <a:pt x="241936" y="651772"/>
                </a:lnTo>
                <a:lnTo>
                  <a:pt x="254040" y="646865"/>
                </a:lnTo>
                <a:lnTo>
                  <a:pt x="258657" y="644168"/>
                </a:lnTo>
                <a:lnTo>
                  <a:pt x="266433" y="635879"/>
                </a:lnTo>
                <a:lnTo>
                  <a:pt x="273196" y="624587"/>
                </a:lnTo>
                <a:lnTo>
                  <a:pt x="279509" y="609648"/>
                </a:lnTo>
                <a:lnTo>
                  <a:pt x="285622" y="593085"/>
                </a:lnTo>
                <a:lnTo>
                  <a:pt x="288641" y="584502"/>
                </a:lnTo>
                <a:lnTo>
                  <a:pt x="290654" y="571834"/>
                </a:lnTo>
                <a:lnTo>
                  <a:pt x="291996" y="556443"/>
                </a:lnTo>
                <a:lnTo>
                  <a:pt x="293487" y="523799"/>
                </a:lnTo>
                <a:lnTo>
                  <a:pt x="294150" y="496061"/>
                </a:lnTo>
                <a:lnTo>
                  <a:pt x="291799" y="436108"/>
                </a:lnTo>
                <a:lnTo>
                  <a:pt x="289783" y="396506"/>
                </a:lnTo>
                <a:lnTo>
                  <a:pt x="289430" y="362168"/>
                </a:lnTo>
                <a:lnTo>
                  <a:pt x="290188" y="331338"/>
                </a:lnTo>
                <a:lnTo>
                  <a:pt x="291686" y="302847"/>
                </a:lnTo>
                <a:lnTo>
                  <a:pt x="293676" y="279885"/>
                </a:lnTo>
                <a:lnTo>
                  <a:pt x="295995" y="260608"/>
                </a:lnTo>
                <a:lnTo>
                  <a:pt x="298533" y="243787"/>
                </a:lnTo>
                <a:lnTo>
                  <a:pt x="301218" y="229597"/>
                </a:lnTo>
                <a:lnTo>
                  <a:pt x="303999" y="217161"/>
                </a:lnTo>
                <a:lnTo>
                  <a:pt x="306846" y="205893"/>
                </a:lnTo>
                <a:lnTo>
                  <a:pt x="315301" y="185436"/>
                </a:lnTo>
                <a:lnTo>
                  <a:pt x="336897" y="143309"/>
                </a:lnTo>
                <a:lnTo>
                  <a:pt x="348501" y="125540"/>
                </a:lnTo>
                <a:lnTo>
                  <a:pt x="361264" y="110037"/>
                </a:lnTo>
                <a:lnTo>
                  <a:pt x="376859" y="93224"/>
                </a:lnTo>
                <a:lnTo>
                  <a:pt x="393712" y="78475"/>
                </a:lnTo>
                <a:lnTo>
                  <a:pt x="412116" y="65306"/>
                </a:lnTo>
                <a:lnTo>
                  <a:pt x="433525" y="52839"/>
                </a:lnTo>
                <a:lnTo>
                  <a:pt x="456269" y="40683"/>
                </a:lnTo>
                <a:lnTo>
                  <a:pt x="479607" y="29658"/>
                </a:lnTo>
                <a:lnTo>
                  <a:pt x="503208" y="21450"/>
                </a:lnTo>
                <a:lnTo>
                  <a:pt x="526927" y="14496"/>
                </a:lnTo>
                <a:lnTo>
                  <a:pt x="550698" y="9089"/>
                </a:lnTo>
                <a:lnTo>
                  <a:pt x="574492" y="6686"/>
                </a:lnTo>
                <a:lnTo>
                  <a:pt x="598296" y="2973"/>
                </a:lnTo>
                <a:lnTo>
                  <a:pt x="610200" y="594"/>
                </a:lnTo>
                <a:lnTo>
                  <a:pt x="623097" y="0"/>
                </a:lnTo>
                <a:lnTo>
                  <a:pt x="636656" y="596"/>
                </a:lnTo>
                <a:lnTo>
                  <a:pt x="650656" y="1985"/>
                </a:lnTo>
                <a:lnTo>
                  <a:pt x="663958" y="2911"/>
                </a:lnTo>
                <a:lnTo>
                  <a:pt x="676795" y="3529"/>
                </a:lnTo>
                <a:lnTo>
                  <a:pt x="689322" y="3941"/>
                </a:lnTo>
                <a:lnTo>
                  <a:pt x="702634" y="5208"/>
                </a:lnTo>
                <a:lnTo>
                  <a:pt x="716470" y="7044"/>
                </a:lnTo>
                <a:lnTo>
                  <a:pt x="730654" y="9261"/>
                </a:lnTo>
                <a:lnTo>
                  <a:pt x="754353" y="14369"/>
                </a:lnTo>
                <a:lnTo>
                  <a:pt x="803672" y="31553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SMARTPenAnnotation26"/>
          <p:cNvSpPr/>
          <p:nvPr/>
        </p:nvSpPr>
        <p:spPr>
          <a:xfrm>
            <a:off x="2830711" y="4348758"/>
            <a:ext cx="1035845" cy="1178295"/>
          </a:xfrm>
          <a:custGeom>
            <a:avLst/>
            <a:gdLst/>
            <a:ahLst/>
            <a:cxnLst/>
            <a:rect l="0" t="0" r="0" b="0"/>
            <a:pathLst>
              <a:path w="1035845" h="1178295">
                <a:moveTo>
                  <a:pt x="0" y="1071562"/>
                </a:moveTo>
                <a:lnTo>
                  <a:pt x="13266" y="1078691"/>
                </a:lnTo>
                <a:lnTo>
                  <a:pt x="39034" y="1097294"/>
                </a:lnTo>
                <a:lnTo>
                  <a:pt x="65956" y="1112438"/>
                </a:lnTo>
                <a:lnTo>
                  <a:pt x="92303" y="1123913"/>
                </a:lnTo>
                <a:lnTo>
                  <a:pt x="117091" y="1137493"/>
                </a:lnTo>
                <a:lnTo>
                  <a:pt x="141999" y="1148159"/>
                </a:lnTo>
                <a:lnTo>
                  <a:pt x="199808" y="1167831"/>
                </a:lnTo>
                <a:lnTo>
                  <a:pt x="225725" y="1173880"/>
                </a:lnTo>
                <a:lnTo>
                  <a:pt x="257051" y="1177285"/>
                </a:lnTo>
                <a:lnTo>
                  <a:pt x="285184" y="1178294"/>
                </a:lnTo>
                <a:lnTo>
                  <a:pt x="303358" y="1177538"/>
                </a:lnTo>
                <a:lnTo>
                  <a:pt x="321357" y="1173894"/>
                </a:lnTo>
                <a:lnTo>
                  <a:pt x="336633" y="1166321"/>
                </a:lnTo>
                <a:lnTo>
                  <a:pt x="364327" y="1142965"/>
                </a:lnTo>
                <a:lnTo>
                  <a:pt x="403907" y="1104849"/>
                </a:lnTo>
                <a:lnTo>
                  <a:pt x="429239" y="1075031"/>
                </a:lnTo>
                <a:lnTo>
                  <a:pt x="446115" y="1045801"/>
                </a:lnTo>
                <a:lnTo>
                  <a:pt x="462140" y="1013548"/>
                </a:lnTo>
                <a:lnTo>
                  <a:pt x="470971" y="987900"/>
                </a:lnTo>
                <a:lnTo>
                  <a:pt x="479195" y="955004"/>
                </a:lnTo>
                <a:lnTo>
                  <a:pt x="500644" y="853041"/>
                </a:lnTo>
                <a:lnTo>
                  <a:pt x="518094" y="764061"/>
                </a:lnTo>
                <a:lnTo>
                  <a:pt x="565946" y="519003"/>
                </a:lnTo>
                <a:lnTo>
                  <a:pt x="576638" y="468131"/>
                </a:lnTo>
                <a:lnTo>
                  <a:pt x="580879" y="449010"/>
                </a:lnTo>
                <a:lnTo>
                  <a:pt x="590882" y="414534"/>
                </a:lnTo>
                <a:lnTo>
                  <a:pt x="600950" y="383667"/>
                </a:lnTo>
                <a:lnTo>
                  <a:pt x="608732" y="356719"/>
                </a:lnTo>
                <a:lnTo>
                  <a:pt x="618144" y="331513"/>
                </a:lnTo>
                <a:lnTo>
                  <a:pt x="647828" y="260615"/>
                </a:lnTo>
                <a:lnTo>
                  <a:pt x="664057" y="221368"/>
                </a:lnTo>
                <a:lnTo>
                  <a:pt x="676861" y="192227"/>
                </a:lnTo>
                <a:lnTo>
                  <a:pt x="687381" y="169823"/>
                </a:lnTo>
                <a:lnTo>
                  <a:pt x="705355" y="135008"/>
                </a:lnTo>
                <a:lnTo>
                  <a:pt x="723264" y="102998"/>
                </a:lnTo>
                <a:lnTo>
                  <a:pt x="745341" y="71308"/>
                </a:lnTo>
                <a:lnTo>
                  <a:pt x="758234" y="58812"/>
                </a:lnTo>
                <a:lnTo>
                  <a:pt x="789677" y="33247"/>
                </a:lnTo>
                <a:lnTo>
                  <a:pt x="813747" y="21867"/>
                </a:lnTo>
                <a:lnTo>
                  <a:pt x="830970" y="15341"/>
                </a:lnTo>
                <a:lnTo>
                  <a:pt x="862141" y="10829"/>
                </a:lnTo>
                <a:lnTo>
                  <a:pt x="891772" y="9493"/>
                </a:lnTo>
                <a:lnTo>
                  <a:pt x="938365" y="9097"/>
                </a:lnTo>
                <a:lnTo>
                  <a:pt x="965731" y="6358"/>
                </a:lnTo>
                <a:lnTo>
                  <a:pt x="995226" y="1884"/>
                </a:lnTo>
                <a:lnTo>
                  <a:pt x="103584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SMARTPenAnnotation27"/>
          <p:cNvSpPr/>
          <p:nvPr/>
        </p:nvSpPr>
        <p:spPr>
          <a:xfrm>
            <a:off x="3750469" y="3786188"/>
            <a:ext cx="196453" cy="419572"/>
          </a:xfrm>
          <a:custGeom>
            <a:avLst/>
            <a:gdLst/>
            <a:ahLst/>
            <a:cxnLst/>
            <a:rect l="0" t="0" r="0" b="0"/>
            <a:pathLst>
              <a:path w="196453" h="419572">
                <a:moveTo>
                  <a:pt x="0" y="0"/>
                </a:moveTo>
                <a:lnTo>
                  <a:pt x="9481" y="4740"/>
                </a:lnTo>
                <a:lnTo>
                  <a:pt x="13266" y="7129"/>
                </a:lnTo>
                <a:lnTo>
                  <a:pt x="16781" y="9713"/>
                </a:lnTo>
                <a:lnTo>
                  <a:pt x="20117" y="12429"/>
                </a:lnTo>
                <a:lnTo>
                  <a:pt x="26310" y="16223"/>
                </a:lnTo>
                <a:lnTo>
                  <a:pt x="34407" y="20737"/>
                </a:lnTo>
                <a:lnTo>
                  <a:pt x="43774" y="25730"/>
                </a:lnTo>
                <a:lnTo>
                  <a:pt x="52003" y="31045"/>
                </a:lnTo>
                <a:lnTo>
                  <a:pt x="59473" y="36571"/>
                </a:lnTo>
                <a:lnTo>
                  <a:pt x="66438" y="42240"/>
                </a:lnTo>
                <a:lnTo>
                  <a:pt x="72073" y="48004"/>
                </a:lnTo>
                <a:lnTo>
                  <a:pt x="76822" y="53830"/>
                </a:lnTo>
                <a:lnTo>
                  <a:pt x="80980" y="59699"/>
                </a:lnTo>
                <a:lnTo>
                  <a:pt x="85737" y="65596"/>
                </a:lnTo>
                <a:lnTo>
                  <a:pt x="90892" y="71512"/>
                </a:lnTo>
                <a:lnTo>
                  <a:pt x="96314" y="77440"/>
                </a:lnTo>
                <a:lnTo>
                  <a:pt x="107628" y="89318"/>
                </a:lnTo>
                <a:lnTo>
                  <a:pt x="113424" y="95264"/>
                </a:lnTo>
                <a:lnTo>
                  <a:pt x="121257" y="105181"/>
                </a:lnTo>
                <a:lnTo>
                  <a:pt x="130447" y="117746"/>
                </a:lnTo>
                <a:lnTo>
                  <a:pt x="140543" y="132075"/>
                </a:lnTo>
                <a:lnTo>
                  <a:pt x="148266" y="143612"/>
                </a:lnTo>
                <a:lnTo>
                  <a:pt x="154406" y="153288"/>
                </a:lnTo>
                <a:lnTo>
                  <a:pt x="159492" y="161723"/>
                </a:lnTo>
                <a:lnTo>
                  <a:pt x="162882" y="169331"/>
                </a:lnTo>
                <a:lnTo>
                  <a:pt x="165143" y="176387"/>
                </a:lnTo>
                <a:lnTo>
                  <a:pt x="166650" y="183076"/>
                </a:lnTo>
                <a:lnTo>
                  <a:pt x="168647" y="190511"/>
                </a:lnTo>
                <a:lnTo>
                  <a:pt x="173511" y="206711"/>
                </a:lnTo>
                <a:lnTo>
                  <a:pt x="178981" y="218540"/>
                </a:lnTo>
                <a:lnTo>
                  <a:pt x="181828" y="223084"/>
                </a:lnTo>
                <a:lnTo>
                  <a:pt x="184719" y="231074"/>
                </a:lnTo>
                <a:lnTo>
                  <a:pt x="187638" y="241362"/>
                </a:lnTo>
                <a:lnTo>
                  <a:pt x="190576" y="253181"/>
                </a:lnTo>
                <a:lnTo>
                  <a:pt x="192535" y="263045"/>
                </a:lnTo>
                <a:lnTo>
                  <a:pt x="193841" y="271605"/>
                </a:lnTo>
                <a:lnTo>
                  <a:pt x="194712" y="279296"/>
                </a:lnTo>
                <a:lnTo>
                  <a:pt x="195679" y="290488"/>
                </a:lnTo>
                <a:lnTo>
                  <a:pt x="196223" y="302367"/>
                </a:lnTo>
                <a:lnTo>
                  <a:pt x="196385" y="314816"/>
                </a:lnTo>
                <a:lnTo>
                  <a:pt x="196452" y="359681"/>
                </a:lnTo>
                <a:lnTo>
                  <a:pt x="195460" y="362818"/>
                </a:lnTo>
                <a:lnTo>
                  <a:pt x="191712" y="368950"/>
                </a:lnTo>
                <a:lnTo>
                  <a:pt x="189385" y="377629"/>
                </a:lnTo>
                <a:lnTo>
                  <a:pt x="188351" y="387108"/>
                </a:lnTo>
                <a:lnTo>
                  <a:pt x="187769" y="398023"/>
                </a:lnTo>
                <a:lnTo>
                  <a:pt x="187545" y="410508"/>
                </a:lnTo>
                <a:lnTo>
                  <a:pt x="187524" y="419278"/>
                </a:lnTo>
                <a:lnTo>
                  <a:pt x="182783" y="419571"/>
                </a:lnTo>
                <a:lnTo>
                  <a:pt x="182379" y="418620"/>
                </a:lnTo>
                <a:lnTo>
                  <a:pt x="183101" y="416994"/>
                </a:lnTo>
                <a:lnTo>
                  <a:pt x="187501" y="410797"/>
                </a:lnTo>
                <a:lnTo>
                  <a:pt x="187523" y="392906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SMARTPenAnnotation28"/>
          <p:cNvSpPr/>
          <p:nvPr/>
        </p:nvSpPr>
        <p:spPr>
          <a:xfrm>
            <a:off x="3687961" y="3768328"/>
            <a:ext cx="1034822" cy="838490"/>
          </a:xfrm>
          <a:custGeom>
            <a:avLst/>
            <a:gdLst/>
            <a:ahLst/>
            <a:cxnLst/>
            <a:rect l="0" t="0" r="0" b="0"/>
            <a:pathLst>
              <a:path w="1034822" h="838490">
                <a:moveTo>
                  <a:pt x="80367" y="0"/>
                </a:moveTo>
                <a:lnTo>
                  <a:pt x="107732" y="24719"/>
                </a:lnTo>
                <a:lnTo>
                  <a:pt x="129240" y="43728"/>
                </a:lnTo>
                <a:lnTo>
                  <a:pt x="145414" y="62099"/>
                </a:lnTo>
                <a:lnTo>
                  <a:pt x="159217" y="80186"/>
                </a:lnTo>
                <a:lnTo>
                  <a:pt x="173951" y="101123"/>
                </a:lnTo>
                <a:lnTo>
                  <a:pt x="193728" y="130271"/>
                </a:lnTo>
                <a:lnTo>
                  <a:pt x="202574" y="144395"/>
                </a:lnTo>
                <a:lnTo>
                  <a:pt x="210455" y="157779"/>
                </a:lnTo>
                <a:lnTo>
                  <a:pt x="224504" y="182241"/>
                </a:lnTo>
                <a:lnTo>
                  <a:pt x="237363" y="203035"/>
                </a:lnTo>
                <a:lnTo>
                  <a:pt x="247046" y="224845"/>
                </a:lnTo>
                <a:lnTo>
                  <a:pt x="261348" y="266444"/>
                </a:lnTo>
                <a:lnTo>
                  <a:pt x="264521" y="279825"/>
                </a:lnTo>
                <a:lnTo>
                  <a:pt x="267629" y="295691"/>
                </a:lnTo>
                <a:lnTo>
                  <a:pt x="270693" y="313213"/>
                </a:lnTo>
                <a:lnTo>
                  <a:pt x="272735" y="328863"/>
                </a:lnTo>
                <a:lnTo>
                  <a:pt x="274097" y="343266"/>
                </a:lnTo>
                <a:lnTo>
                  <a:pt x="275610" y="368859"/>
                </a:lnTo>
                <a:lnTo>
                  <a:pt x="276282" y="390156"/>
                </a:lnTo>
                <a:lnTo>
                  <a:pt x="275470" y="403971"/>
                </a:lnTo>
                <a:lnTo>
                  <a:pt x="273935" y="420126"/>
                </a:lnTo>
                <a:lnTo>
                  <a:pt x="271921" y="437842"/>
                </a:lnTo>
                <a:lnTo>
                  <a:pt x="269585" y="452629"/>
                </a:lnTo>
                <a:lnTo>
                  <a:pt x="264344" y="476997"/>
                </a:lnTo>
                <a:lnTo>
                  <a:pt x="255816" y="512190"/>
                </a:lnTo>
                <a:lnTo>
                  <a:pt x="247310" y="533234"/>
                </a:lnTo>
                <a:lnTo>
                  <a:pt x="220941" y="585218"/>
                </a:lnTo>
                <a:lnTo>
                  <a:pt x="211786" y="601481"/>
                </a:lnTo>
                <a:lnTo>
                  <a:pt x="201714" y="618277"/>
                </a:lnTo>
                <a:lnTo>
                  <a:pt x="173869" y="662420"/>
                </a:lnTo>
                <a:lnTo>
                  <a:pt x="146682" y="704002"/>
                </a:lnTo>
                <a:lnTo>
                  <a:pt x="132979" y="727067"/>
                </a:lnTo>
                <a:lnTo>
                  <a:pt x="125909" y="745482"/>
                </a:lnTo>
                <a:lnTo>
                  <a:pt x="119460" y="764911"/>
                </a:lnTo>
                <a:lnTo>
                  <a:pt x="109880" y="790908"/>
                </a:lnTo>
                <a:lnTo>
                  <a:pt x="108972" y="795162"/>
                </a:lnTo>
                <a:lnTo>
                  <a:pt x="109360" y="798991"/>
                </a:lnTo>
                <a:lnTo>
                  <a:pt x="110609" y="802536"/>
                </a:lnTo>
                <a:lnTo>
                  <a:pt x="112435" y="805891"/>
                </a:lnTo>
                <a:lnTo>
                  <a:pt x="114644" y="808128"/>
                </a:lnTo>
                <a:lnTo>
                  <a:pt x="117109" y="809619"/>
                </a:lnTo>
                <a:lnTo>
                  <a:pt x="147156" y="821494"/>
                </a:lnTo>
                <a:lnTo>
                  <a:pt x="175536" y="829121"/>
                </a:lnTo>
                <a:lnTo>
                  <a:pt x="205016" y="834827"/>
                </a:lnTo>
                <a:lnTo>
                  <a:pt x="228040" y="837362"/>
                </a:lnTo>
                <a:lnTo>
                  <a:pt x="250841" y="838489"/>
                </a:lnTo>
                <a:lnTo>
                  <a:pt x="274203" y="837998"/>
                </a:lnTo>
                <a:lnTo>
                  <a:pt x="297816" y="834472"/>
                </a:lnTo>
                <a:lnTo>
                  <a:pt x="319591" y="832142"/>
                </a:lnTo>
                <a:lnTo>
                  <a:pt x="407674" y="824124"/>
                </a:lnTo>
                <a:lnTo>
                  <a:pt x="430532" y="821276"/>
                </a:lnTo>
                <a:lnTo>
                  <a:pt x="450733" y="818384"/>
                </a:lnTo>
                <a:lnTo>
                  <a:pt x="486406" y="812526"/>
                </a:lnTo>
                <a:lnTo>
                  <a:pt x="502865" y="809574"/>
                </a:lnTo>
                <a:lnTo>
                  <a:pt x="519790" y="805623"/>
                </a:lnTo>
                <a:lnTo>
                  <a:pt x="537027" y="801004"/>
                </a:lnTo>
                <a:lnTo>
                  <a:pt x="554471" y="795940"/>
                </a:lnTo>
                <a:lnTo>
                  <a:pt x="571062" y="791572"/>
                </a:lnTo>
                <a:lnTo>
                  <a:pt x="602724" y="784073"/>
                </a:lnTo>
                <a:lnTo>
                  <a:pt x="623074" y="778700"/>
                </a:lnTo>
                <a:lnTo>
                  <a:pt x="672143" y="764792"/>
                </a:lnTo>
                <a:lnTo>
                  <a:pt x="694158" y="757909"/>
                </a:lnTo>
                <a:lnTo>
                  <a:pt x="713795" y="751334"/>
                </a:lnTo>
                <a:lnTo>
                  <a:pt x="731848" y="744968"/>
                </a:lnTo>
                <a:lnTo>
                  <a:pt x="762490" y="729956"/>
                </a:lnTo>
                <a:lnTo>
                  <a:pt x="790330" y="714355"/>
                </a:lnTo>
                <a:lnTo>
                  <a:pt x="858666" y="682022"/>
                </a:lnTo>
                <a:lnTo>
                  <a:pt x="883345" y="667254"/>
                </a:lnTo>
                <a:lnTo>
                  <a:pt x="906551" y="650768"/>
                </a:lnTo>
                <a:lnTo>
                  <a:pt x="936350" y="624752"/>
                </a:lnTo>
                <a:lnTo>
                  <a:pt x="954913" y="607074"/>
                </a:lnTo>
                <a:lnTo>
                  <a:pt x="970440" y="589295"/>
                </a:lnTo>
                <a:lnTo>
                  <a:pt x="983955" y="571471"/>
                </a:lnTo>
                <a:lnTo>
                  <a:pt x="996576" y="553628"/>
                </a:lnTo>
                <a:lnTo>
                  <a:pt x="1014838" y="526849"/>
                </a:lnTo>
                <a:lnTo>
                  <a:pt x="1024193" y="506345"/>
                </a:lnTo>
                <a:lnTo>
                  <a:pt x="1030665" y="484995"/>
                </a:lnTo>
                <a:lnTo>
                  <a:pt x="1033542" y="465584"/>
                </a:lnTo>
                <a:lnTo>
                  <a:pt x="1034821" y="444390"/>
                </a:lnTo>
                <a:lnTo>
                  <a:pt x="1034397" y="421741"/>
                </a:lnTo>
                <a:lnTo>
                  <a:pt x="1030901" y="398446"/>
                </a:lnTo>
                <a:lnTo>
                  <a:pt x="1026040" y="374863"/>
                </a:lnTo>
                <a:lnTo>
                  <a:pt x="1023355" y="363018"/>
                </a:lnTo>
                <a:lnTo>
                  <a:pt x="1012434" y="339274"/>
                </a:lnTo>
                <a:lnTo>
                  <a:pt x="998650" y="315492"/>
                </a:lnTo>
                <a:lnTo>
                  <a:pt x="985910" y="291692"/>
                </a:lnTo>
                <a:lnTo>
                  <a:pt x="970987" y="270532"/>
                </a:lnTo>
                <a:lnTo>
                  <a:pt x="952448" y="250213"/>
                </a:lnTo>
                <a:lnTo>
                  <a:pt x="902770" y="204831"/>
                </a:lnTo>
                <a:lnTo>
                  <a:pt x="877481" y="182317"/>
                </a:lnTo>
                <a:lnTo>
                  <a:pt x="849705" y="162389"/>
                </a:lnTo>
                <a:lnTo>
                  <a:pt x="820823" y="143611"/>
                </a:lnTo>
                <a:lnTo>
                  <a:pt x="790459" y="125342"/>
                </a:lnTo>
                <a:lnTo>
                  <a:pt x="757120" y="107302"/>
                </a:lnTo>
                <a:lnTo>
                  <a:pt x="738903" y="98324"/>
                </a:lnTo>
                <a:lnTo>
                  <a:pt x="700141" y="80410"/>
                </a:lnTo>
                <a:lnTo>
                  <a:pt x="681073" y="72458"/>
                </a:lnTo>
                <a:lnTo>
                  <a:pt x="662408" y="65173"/>
                </a:lnTo>
                <a:lnTo>
                  <a:pt x="644011" y="58331"/>
                </a:lnTo>
                <a:lnTo>
                  <a:pt x="625794" y="52778"/>
                </a:lnTo>
                <a:lnTo>
                  <a:pt x="607696" y="48084"/>
                </a:lnTo>
                <a:lnTo>
                  <a:pt x="589678" y="43963"/>
                </a:lnTo>
                <a:lnTo>
                  <a:pt x="551136" y="34091"/>
                </a:lnTo>
                <a:lnTo>
                  <a:pt x="531135" y="28681"/>
                </a:lnTo>
                <a:lnTo>
                  <a:pt x="510856" y="24081"/>
                </a:lnTo>
                <a:lnTo>
                  <a:pt x="490391" y="20023"/>
                </a:lnTo>
                <a:lnTo>
                  <a:pt x="469802" y="16325"/>
                </a:lnTo>
                <a:lnTo>
                  <a:pt x="449131" y="13860"/>
                </a:lnTo>
                <a:lnTo>
                  <a:pt x="428405" y="12216"/>
                </a:lnTo>
                <a:lnTo>
                  <a:pt x="407642" y="11121"/>
                </a:lnTo>
                <a:lnTo>
                  <a:pt x="387848" y="9398"/>
                </a:lnTo>
                <a:lnTo>
                  <a:pt x="368698" y="7258"/>
                </a:lnTo>
                <a:lnTo>
                  <a:pt x="349978" y="4839"/>
                </a:lnTo>
                <a:lnTo>
                  <a:pt x="330553" y="3226"/>
                </a:lnTo>
                <a:lnTo>
                  <a:pt x="310658" y="2151"/>
                </a:lnTo>
                <a:lnTo>
                  <a:pt x="271023" y="956"/>
                </a:lnTo>
                <a:lnTo>
                  <a:pt x="179006" y="126"/>
                </a:lnTo>
                <a:lnTo>
                  <a:pt x="161009" y="1076"/>
                </a:lnTo>
                <a:lnTo>
                  <a:pt x="143058" y="2702"/>
                </a:lnTo>
                <a:lnTo>
                  <a:pt x="125138" y="4778"/>
                </a:lnTo>
                <a:lnTo>
                  <a:pt x="108230" y="7154"/>
                </a:lnTo>
                <a:lnTo>
                  <a:pt x="76214" y="12440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SMARTPenAnnotation29"/>
          <p:cNvSpPr/>
          <p:nvPr/>
        </p:nvSpPr>
        <p:spPr>
          <a:xfrm>
            <a:off x="4705945" y="4170273"/>
            <a:ext cx="616150" cy="17751"/>
          </a:xfrm>
          <a:custGeom>
            <a:avLst/>
            <a:gdLst/>
            <a:ahLst/>
            <a:cxnLst/>
            <a:rect l="0" t="0" r="0" b="0"/>
            <a:pathLst>
              <a:path w="616150" h="17751">
                <a:moveTo>
                  <a:pt x="0" y="8821"/>
                </a:moveTo>
                <a:lnTo>
                  <a:pt x="14222" y="8821"/>
                </a:lnTo>
                <a:lnTo>
                  <a:pt x="23372" y="7829"/>
                </a:lnTo>
                <a:lnTo>
                  <a:pt x="34433" y="6175"/>
                </a:lnTo>
                <a:lnTo>
                  <a:pt x="46768" y="4080"/>
                </a:lnTo>
                <a:lnTo>
                  <a:pt x="60944" y="2684"/>
                </a:lnTo>
                <a:lnTo>
                  <a:pt x="76348" y="1753"/>
                </a:lnTo>
                <a:lnTo>
                  <a:pt x="109339" y="719"/>
                </a:lnTo>
                <a:lnTo>
                  <a:pt x="194900" y="54"/>
                </a:lnTo>
                <a:lnTo>
                  <a:pt x="225184" y="0"/>
                </a:lnTo>
                <a:lnTo>
                  <a:pt x="251325" y="956"/>
                </a:lnTo>
                <a:lnTo>
                  <a:pt x="274707" y="2585"/>
                </a:lnTo>
                <a:lnTo>
                  <a:pt x="296247" y="4664"/>
                </a:lnTo>
                <a:lnTo>
                  <a:pt x="316561" y="6049"/>
                </a:lnTo>
                <a:lnTo>
                  <a:pt x="336057" y="6973"/>
                </a:lnTo>
                <a:lnTo>
                  <a:pt x="355006" y="7589"/>
                </a:lnTo>
                <a:lnTo>
                  <a:pt x="405166" y="10919"/>
                </a:lnTo>
                <a:lnTo>
                  <a:pt x="456895" y="14714"/>
                </a:lnTo>
                <a:lnTo>
                  <a:pt x="476245" y="15727"/>
                </a:lnTo>
                <a:lnTo>
                  <a:pt x="616149" y="1775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53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 Ibrahim Arif</cp:lastModifiedBy>
  <cp:revision>39</cp:revision>
  <dcterms:created xsi:type="dcterms:W3CDTF">2012-11-13T19:28:40Z</dcterms:created>
  <dcterms:modified xsi:type="dcterms:W3CDTF">2013-03-31T10:28:54Z</dcterms:modified>
</cp:coreProperties>
</file>