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9" r:id="rId5"/>
    <p:sldId id="259" r:id="rId6"/>
    <p:sldId id="271" r:id="rId7"/>
    <p:sldId id="260" r:id="rId8"/>
    <p:sldId id="272" r:id="rId9"/>
    <p:sldId id="261" r:id="rId10"/>
    <p:sldId id="262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9101-39FC-434E-8A64-E33D376BE11A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56D6-75A7-4A8A-9911-0B767E7FD0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37034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575" y="1747838"/>
            <a:ext cx="68008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23907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124200" y="1524000"/>
          <a:ext cx="5715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191000"/>
          <a:ext cx="5791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58240"/>
                <a:gridCol w="1158240"/>
                <a:gridCol w="1158240"/>
                <a:gridCol w="1158240"/>
                <a:gridCol w="1158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09600" y="4572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3</a:t>
                      </a:r>
                      <a:r>
                        <a:rPr lang="en-US" dirty="0" smtClean="0"/>
                        <a:t>D</a:t>
                      </a:r>
                      <a:r>
                        <a:rPr lang="en-US" sz="1100" dirty="0" smtClean="0"/>
                        <a:t>2</a:t>
                      </a:r>
                      <a:r>
                        <a:rPr lang="en-US" dirty="0" smtClean="0"/>
                        <a:t>\D</a:t>
                      </a:r>
                      <a:r>
                        <a:rPr lang="en-US" sz="1100" dirty="0" smtClean="0"/>
                        <a:t>1</a:t>
                      </a:r>
                      <a:r>
                        <a:rPr lang="en-US" dirty="0" smtClean="0"/>
                        <a:t>D</a:t>
                      </a:r>
                      <a:r>
                        <a:rPr lang="en-US" sz="1050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48196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81125"/>
            <a:ext cx="89154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533400"/>
            <a:ext cx="78486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" name="Group 80"/>
          <p:cNvGrpSpPr/>
          <p:nvPr/>
        </p:nvGrpSpPr>
        <p:grpSpPr>
          <a:xfrm>
            <a:off x="937617" y="759023"/>
            <a:ext cx="6741915" cy="4793799"/>
            <a:chOff x="937617" y="759023"/>
            <a:chExt cx="6741915" cy="4793799"/>
          </a:xfrm>
        </p:grpSpPr>
        <p:sp>
          <p:nvSpPr>
            <p:cNvPr id="3" name="SMARTInkAnnotation224"/>
            <p:cNvSpPr/>
            <p:nvPr/>
          </p:nvSpPr>
          <p:spPr>
            <a:xfrm>
              <a:off x="5884772" y="1027059"/>
              <a:ext cx="1508996" cy="2196548"/>
            </a:xfrm>
            <a:custGeom>
              <a:avLst/>
              <a:gdLst/>
              <a:ahLst/>
              <a:cxnLst/>
              <a:rect l="0" t="0" r="0" b="0"/>
              <a:pathLst>
                <a:path w="1508996" h="2196548">
                  <a:moveTo>
                    <a:pt x="17751" y="151659"/>
                  </a:moveTo>
                  <a:lnTo>
                    <a:pt x="22491" y="151659"/>
                  </a:lnTo>
                  <a:lnTo>
                    <a:pt x="23888" y="152651"/>
                  </a:lnTo>
                  <a:lnTo>
                    <a:pt x="24818" y="154305"/>
                  </a:lnTo>
                  <a:lnTo>
                    <a:pt x="25439" y="156400"/>
                  </a:lnTo>
                  <a:lnTo>
                    <a:pt x="29163" y="182110"/>
                  </a:lnTo>
                  <a:lnTo>
                    <a:pt x="32745" y="197935"/>
                  </a:lnTo>
                  <a:lnTo>
                    <a:pt x="42510" y="261556"/>
                  </a:lnTo>
                  <a:lnTo>
                    <a:pt x="44273" y="319700"/>
                  </a:lnTo>
                  <a:lnTo>
                    <a:pt x="41841" y="378402"/>
                  </a:lnTo>
                  <a:lnTo>
                    <a:pt x="36840" y="442290"/>
                  </a:lnTo>
                  <a:lnTo>
                    <a:pt x="35975" y="497174"/>
                  </a:lnTo>
                  <a:lnTo>
                    <a:pt x="28591" y="598566"/>
                  </a:lnTo>
                  <a:lnTo>
                    <a:pt x="24601" y="663422"/>
                  </a:lnTo>
                  <a:lnTo>
                    <a:pt x="20795" y="709508"/>
                  </a:lnTo>
                  <a:lnTo>
                    <a:pt x="19104" y="756449"/>
                  </a:lnTo>
                  <a:lnTo>
                    <a:pt x="15706" y="803769"/>
                  </a:lnTo>
                  <a:lnTo>
                    <a:pt x="11882" y="852252"/>
                  </a:lnTo>
                  <a:lnTo>
                    <a:pt x="10181" y="903565"/>
                  </a:lnTo>
                  <a:lnTo>
                    <a:pt x="9000" y="1043005"/>
                  </a:lnTo>
                  <a:lnTo>
                    <a:pt x="8832" y="1244485"/>
                  </a:lnTo>
                  <a:lnTo>
                    <a:pt x="6180" y="1301133"/>
                  </a:lnTo>
                  <a:lnTo>
                    <a:pt x="2686" y="1357068"/>
                  </a:lnTo>
                  <a:lnTo>
                    <a:pt x="1134" y="1415000"/>
                  </a:lnTo>
                  <a:lnTo>
                    <a:pt x="0" y="1579999"/>
                  </a:lnTo>
                  <a:lnTo>
                    <a:pt x="2586" y="1633805"/>
                  </a:lnTo>
                  <a:lnTo>
                    <a:pt x="7042" y="1686492"/>
                  </a:lnTo>
                  <a:lnTo>
                    <a:pt x="12330" y="1736367"/>
                  </a:lnTo>
                  <a:lnTo>
                    <a:pt x="17672" y="1825932"/>
                  </a:lnTo>
                  <a:lnTo>
                    <a:pt x="24562" y="1888526"/>
                  </a:lnTo>
                  <a:lnTo>
                    <a:pt x="31896" y="1944223"/>
                  </a:lnTo>
                  <a:lnTo>
                    <a:pt x="37522" y="2007991"/>
                  </a:lnTo>
                  <a:lnTo>
                    <a:pt x="43616" y="2075190"/>
                  </a:lnTo>
                  <a:lnTo>
                    <a:pt x="45259" y="2104703"/>
                  </a:lnTo>
                  <a:lnTo>
                    <a:pt x="52192" y="2144015"/>
                  </a:lnTo>
                  <a:lnTo>
                    <a:pt x="53091" y="2160594"/>
                  </a:lnTo>
                  <a:lnTo>
                    <a:pt x="54210" y="2164644"/>
                  </a:lnTo>
                  <a:lnTo>
                    <a:pt x="59532" y="2175085"/>
                  </a:lnTo>
                  <a:lnTo>
                    <a:pt x="62021" y="2185780"/>
                  </a:lnTo>
                  <a:lnTo>
                    <a:pt x="70951" y="2196142"/>
                  </a:lnTo>
                  <a:lnTo>
                    <a:pt x="97050" y="2196547"/>
                  </a:lnTo>
                  <a:lnTo>
                    <a:pt x="143456" y="2188868"/>
                  </a:lnTo>
                  <a:lnTo>
                    <a:pt x="187734" y="2186881"/>
                  </a:lnTo>
                  <a:lnTo>
                    <a:pt x="218315" y="2182996"/>
                  </a:lnTo>
                  <a:lnTo>
                    <a:pt x="254396" y="2180608"/>
                  </a:lnTo>
                  <a:lnTo>
                    <a:pt x="293583" y="2179547"/>
                  </a:lnTo>
                  <a:lnTo>
                    <a:pt x="334150" y="2179076"/>
                  </a:lnTo>
                  <a:lnTo>
                    <a:pt x="380623" y="2176220"/>
                  </a:lnTo>
                  <a:lnTo>
                    <a:pt x="405518" y="2174070"/>
                  </a:lnTo>
                  <a:lnTo>
                    <a:pt x="431043" y="2172636"/>
                  </a:lnTo>
                  <a:lnTo>
                    <a:pt x="483217" y="2171043"/>
                  </a:lnTo>
                  <a:lnTo>
                    <a:pt x="562794" y="2170146"/>
                  </a:lnTo>
                  <a:lnTo>
                    <a:pt x="590465" y="2171013"/>
                  </a:lnTo>
                  <a:lnTo>
                    <a:pt x="618834" y="2172582"/>
                  </a:lnTo>
                  <a:lnTo>
                    <a:pt x="647668" y="2174621"/>
                  </a:lnTo>
                  <a:lnTo>
                    <a:pt x="676813" y="2175980"/>
                  </a:lnTo>
                  <a:lnTo>
                    <a:pt x="735654" y="2177490"/>
                  </a:lnTo>
                  <a:lnTo>
                    <a:pt x="764244" y="2178885"/>
                  </a:lnTo>
                  <a:lnTo>
                    <a:pt x="846152" y="2184596"/>
                  </a:lnTo>
                  <a:lnTo>
                    <a:pt x="896576" y="2186280"/>
                  </a:lnTo>
                  <a:lnTo>
                    <a:pt x="1012289" y="2187450"/>
                  </a:lnTo>
                  <a:lnTo>
                    <a:pt x="1083470" y="2187593"/>
                  </a:lnTo>
                  <a:lnTo>
                    <a:pt x="1125395" y="2182877"/>
                  </a:lnTo>
                  <a:lnTo>
                    <a:pt x="1167988" y="2173387"/>
                  </a:lnTo>
                  <a:lnTo>
                    <a:pt x="1202419" y="2167837"/>
                  </a:lnTo>
                  <a:lnTo>
                    <a:pt x="1214989" y="2162957"/>
                  </a:lnTo>
                  <a:lnTo>
                    <a:pt x="1223883" y="2157481"/>
                  </a:lnTo>
                  <a:lnTo>
                    <a:pt x="1226652" y="2154631"/>
                  </a:lnTo>
                  <a:lnTo>
                    <a:pt x="1228497" y="2151740"/>
                  </a:lnTo>
                  <a:lnTo>
                    <a:pt x="1237839" y="2129875"/>
                  </a:lnTo>
                  <a:lnTo>
                    <a:pt x="1240470" y="2107024"/>
                  </a:lnTo>
                  <a:lnTo>
                    <a:pt x="1240686" y="2101150"/>
                  </a:lnTo>
                  <a:lnTo>
                    <a:pt x="1243572" y="2089331"/>
                  </a:lnTo>
                  <a:lnTo>
                    <a:pt x="1247169" y="2076472"/>
                  </a:lnTo>
                  <a:lnTo>
                    <a:pt x="1249880" y="2015084"/>
                  </a:lnTo>
                  <a:lnTo>
                    <a:pt x="1252644" y="1981392"/>
                  </a:lnTo>
                  <a:lnTo>
                    <a:pt x="1264280" y="1921609"/>
                  </a:lnTo>
                  <a:lnTo>
                    <a:pt x="1269837" y="1865353"/>
                  </a:lnTo>
                  <a:lnTo>
                    <a:pt x="1306613" y="1638385"/>
                  </a:lnTo>
                  <a:lnTo>
                    <a:pt x="1333392" y="1431386"/>
                  </a:lnTo>
                  <a:lnTo>
                    <a:pt x="1341990" y="1383869"/>
                  </a:lnTo>
                  <a:lnTo>
                    <a:pt x="1351435" y="1335300"/>
                  </a:lnTo>
                  <a:lnTo>
                    <a:pt x="1358939" y="1283948"/>
                  </a:lnTo>
                  <a:lnTo>
                    <a:pt x="1368228" y="1234005"/>
                  </a:lnTo>
                  <a:lnTo>
                    <a:pt x="1396175" y="1107196"/>
                  </a:lnTo>
                  <a:lnTo>
                    <a:pt x="1425702" y="985497"/>
                  </a:lnTo>
                  <a:lnTo>
                    <a:pt x="1438794" y="918518"/>
                  </a:lnTo>
                  <a:lnTo>
                    <a:pt x="1448958" y="849945"/>
                  </a:lnTo>
                  <a:lnTo>
                    <a:pt x="1462994" y="784097"/>
                  </a:lnTo>
                  <a:lnTo>
                    <a:pt x="1470239" y="725340"/>
                  </a:lnTo>
                  <a:lnTo>
                    <a:pt x="1477126" y="665487"/>
                  </a:lnTo>
                  <a:lnTo>
                    <a:pt x="1485451" y="613246"/>
                  </a:lnTo>
                  <a:lnTo>
                    <a:pt x="1500112" y="528989"/>
                  </a:lnTo>
                  <a:lnTo>
                    <a:pt x="1507251" y="467626"/>
                  </a:lnTo>
                  <a:lnTo>
                    <a:pt x="1508777" y="399888"/>
                  </a:lnTo>
                  <a:lnTo>
                    <a:pt x="1508995" y="314574"/>
                  </a:lnTo>
                  <a:lnTo>
                    <a:pt x="1501877" y="270969"/>
                  </a:lnTo>
                  <a:lnTo>
                    <a:pt x="1482150" y="205426"/>
                  </a:lnTo>
                  <a:lnTo>
                    <a:pt x="1470299" y="174296"/>
                  </a:lnTo>
                  <a:lnTo>
                    <a:pt x="1435476" y="124940"/>
                  </a:lnTo>
                  <a:lnTo>
                    <a:pt x="1413345" y="101072"/>
                  </a:lnTo>
                  <a:lnTo>
                    <a:pt x="1399023" y="91803"/>
                  </a:lnTo>
                  <a:lnTo>
                    <a:pt x="1355093" y="68879"/>
                  </a:lnTo>
                  <a:lnTo>
                    <a:pt x="1329789" y="55363"/>
                  </a:lnTo>
                  <a:lnTo>
                    <a:pt x="1289832" y="41908"/>
                  </a:lnTo>
                  <a:lnTo>
                    <a:pt x="1242730" y="29695"/>
                  </a:lnTo>
                  <a:lnTo>
                    <a:pt x="1200145" y="21705"/>
                  </a:lnTo>
                  <a:lnTo>
                    <a:pt x="1150264" y="17904"/>
                  </a:lnTo>
                  <a:lnTo>
                    <a:pt x="1115410" y="13499"/>
                  </a:lnTo>
                  <a:lnTo>
                    <a:pt x="1057579" y="5441"/>
                  </a:lnTo>
                  <a:lnTo>
                    <a:pt x="1014354" y="2337"/>
                  </a:lnTo>
                  <a:lnTo>
                    <a:pt x="969678" y="958"/>
                  </a:lnTo>
                  <a:lnTo>
                    <a:pt x="853930" y="0"/>
                  </a:lnTo>
                  <a:lnTo>
                    <a:pt x="829203" y="944"/>
                  </a:lnTo>
                  <a:lnTo>
                    <a:pt x="804782" y="2565"/>
                  </a:lnTo>
                  <a:lnTo>
                    <a:pt x="780563" y="4638"/>
                  </a:lnTo>
                  <a:lnTo>
                    <a:pt x="755487" y="6020"/>
                  </a:lnTo>
                  <a:lnTo>
                    <a:pt x="703814" y="7556"/>
                  </a:lnTo>
                  <a:lnTo>
                    <a:pt x="678524" y="8957"/>
                  </a:lnTo>
                  <a:lnTo>
                    <a:pt x="653727" y="10884"/>
                  </a:lnTo>
                  <a:lnTo>
                    <a:pt x="605009" y="15670"/>
                  </a:lnTo>
                  <a:lnTo>
                    <a:pt x="533948" y="23943"/>
                  </a:lnTo>
                  <a:lnTo>
                    <a:pt x="489927" y="29743"/>
                  </a:lnTo>
                  <a:lnTo>
                    <a:pt x="449857" y="32982"/>
                  </a:lnTo>
                  <a:lnTo>
                    <a:pt x="412204" y="35414"/>
                  </a:lnTo>
                  <a:lnTo>
                    <a:pt x="375627" y="39802"/>
                  </a:lnTo>
                  <a:lnTo>
                    <a:pt x="342171" y="45059"/>
                  </a:lnTo>
                  <a:lnTo>
                    <a:pt x="300737" y="50952"/>
                  </a:lnTo>
                  <a:lnTo>
                    <a:pt x="269610" y="55343"/>
                  </a:lnTo>
                  <a:lnTo>
                    <a:pt x="237632" y="61438"/>
                  </a:lnTo>
                  <a:lnTo>
                    <a:pt x="223134" y="623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25"/>
            <p:cNvSpPr/>
            <p:nvPr/>
          </p:nvSpPr>
          <p:spPr>
            <a:xfrm>
              <a:off x="6153087" y="1714500"/>
              <a:ext cx="294148" cy="482049"/>
            </a:xfrm>
            <a:custGeom>
              <a:avLst/>
              <a:gdLst/>
              <a:ahLst/>
              <a:cxnLst/>
              <a:rect l="0" t="0" r="0" b="0"/>
              <a:pathLst>
                <a:path w="294148" h="482049">
                  <a:moveTo>
                    <a:pt x="294147" y="26789"/>
                  </a:moveTo>
                  <a:lnTo>
                    <a:pt x="289407" y="22048"/>
                  </a:lnTo>
                  <a:lnTo>
                    <a:pt x="286025" y="20652"/>
                  </a:lnTo>
                  <a:lnTo>
                    <a:pt x="276977" y="19100"/>
                  </a:lnTo>
                  <a:lnTo>
                    <a:pt x="271787" y="17694"/>
                  </a:lnTo>
                  <a:lnTo>
                    <a:pt x="266342" y="15765"/>
                  </a:lnTo>
                  <a:lnTo>
                    <a:pt x="260727" y="13486"/>
                  </a:lnTo>
                  <a:lnTo>
                    <a:pt x="254008" y="11967"/>
                  </a:lnTo>
                  <a:lnTo>
                    <a:pt x="246551" y="10954"/>
                  </a:lnTo>
                  <a:lnTo>
                    <a:pt x="238604" y="10279"/>
                  </a:lnTo>
                  <a:lnTo>
                    <a:pt x="230329" y="8837"/>
                  </a:lnTo>
                  <a:lnTo>
                    <a:pt x="221837" y="6883"/>
                  </a:lnTo>
                  <a:lnTo>
                    <a:pt x="213198" y="4589"/>
                  </a:lnTo>
                  <a:lnTo>
                    <a:pt x="204462" y="3059"/>
                  </a:lnTo>
                  <a:lnTo>
                    <a:pt x="195661" y="2039"/>
                  </a:lnTo>
                  <a:lnTo>
                    <a:pt x="186818" y="1359"/>
                  </a:lnTo>
                  <a:lnTo>
                    <a:pt x="178938" y="906"/>
                  </a:lnTo>
                  <a:lnTo>
                    <a:pt x="164891" y="402"/>
                  </a:lnTo>
                  <a:lnTo>
                    <a:pt x="126571" y="53"/>
                  </a:lnTo>
                  <a:lnTo>
                    <a:pt x="71476" y="0"/>
                  </a:lnTo>
                  <a:lnTo>
                    <a:pt x="79482" y="0"/>
                  </a:lnTo>
                  <a:lnTo>
                    <a:pt x="79803" y="12428"/>
                  </a:lnTo>
                  <a:lnTo>
                    <a:pt x="80806" y="15231"/>
                  </a:lnTo>
                  <a:lnTo>
                    <a:pt x="85966" y="23915"/>
                  </a:lnTo>
                  <a:lnTo>
                    <a:pt x="87520" y="29811"/>
                  </a:lnTo>
                  <a:lnTo>
                    <a:pt x="88396" y="43449"/>
                  </a:lnTo>
                  <a:lnTo>
                    <a:pt x="88655" y="60057"/>
                  </a:lnTo>
                  <a:lnTo>
                    <a:pt x="86070" y="71671"/>
                  </a:lnTo>
                  <a:lnTo>
                    <a:pt x="81613" y="83447"/>
                  </a:lnTo>
                  <a:lnTo>
                    <a:pt x="76326" y="95296"/>
                  </a:lnTo>
                  <a:lnTo>
                    <a:pt x="70668" y="109822"/>
                  </a:lnTo>
                  <a:lnTo>
                    <a:pt x="67771" y="117863"/>
                  </a:lnTo>
                  <a:lnTo>
                    <a:pt x="61905" y="132089"/>
                  </a:lnTo>
                  <a:lnTo>
                    <a:pt x="55990" y="145026"/>
                  </a:lnTo>
                  <a:lnTo>
                    <a:pt x="50055" y="157391"/>
                  </a:lnTo>
                  <a:lnTo>
                    <a:pt x="41463" y="172147"/>
                  </a:lnTo>
                  <a:lnTo>
                    <a:pt x="36394" y="180249"/>
                  </a:lnTo>
                  <a:lnTo>
                    <a:pt x="28115" y="194542"/>
                  </a:lnTo>
                  <a:lnTo>
                    <a:pt x="21130" y="207510"/>
                  </a:lnTo>
                  <a:lnTo>
                    <a:pt x="5529" y="238013"/>
                  </a:lnTo>
                  <a:lnTo>
                    <a:pt x="2161" y="249981"/>
                  </a:lnTo>
                  <a:lnTo>
                    <a:pt x="664" y="260923"/>
                  </a:lnTo>
                  <a:lnTo>
                    <a:pt x="0" y="269093"/>
                  </a:lnTo>
                  <a:lnTo>
                    <a:pt x="815" y="272661"/>
                  </a:lnTo>
                  <a:lnTo>
                    <a:pt x="4366" y="279271"/>
                  </a:lnTo>
                  <a:lnTo>
                    <a:pt x="11943" y="288570"/>
                  </a:lnTo>
                  <a:lnTo>
                    <a:pt x="20472" y="297609"/>
                  </a:lnTo>
                  <a:lnTo>
                    <a:pt x="25377" y="300602"/>
                  </a:lnTo>
                  <a:lnTo>
                    <a:pt x="31622" y="303588"/>
                  </a:lnTo>
                  <a:lnTo>
                    <a:pt x="38764" y="306572"/>
                  </a:lnTo>
                  <a:lnTo>
                    <a:pt x="46501" y="309553"/>
                  </a:lnTo>
                  <a:lnTo>
                    <a:pt x="63035" y="315511"/>
                  </a:lnTo>
                  <a:lnTo>
                    <a:pt x="71612" y="317497"/>
                  </a:lnTo>
                  <a:lnTo>
                    <a:pt x="80305" y="318821"/>
                  </a:lnTo>
                  <a:lnTo>
                    <a:pt x="89078" y="319703"/>
                  </a:lnTo>
                  <a:lnTo>
                    <a:pt x="97903" y="321284"/>
                  </a:lnTo>
                  <a:lnTo>
                    <a:pt x="106763" y="323329"/>
                  </a:lnTo>
                  <a:lnTo>
                    <a:pt x="115646" y="325685"/>
                  </a:lnTo>
                  <a:lnTo>
                    <a:pt x="133454" y="330949"/>
                  </a:lnTo>
                  <a:lnTo>
                    <a:pt x="169139" y="342413"/>
                  </a:lnTo>
                  <a:lnTo>
                    <a:pt x="195923" y="351266"/>
                  </a:lnTo>
                  <a:lnTo>
                    <a:pt x="203859" y="354232"/>
                  </a:lnTo>
                  <a:lnTo>
                    <a:pt x="211135" y="357201"/>
                  </a:lnTo>
                  <a:lnTo>
                    <a:pt x="217970" y="360173"/>
                  </a:lnTo>
                  <a:lnTo>
                    <a:pt x="223519" y="363146"/>
                  </a:lnTo>
                  <a:lnTo>
                    <a:pt x="232329" y="369096"/>
                  </a:lnTo>
                  <a:lnTo>
                    <a:pt x="239553" y="375048"/>
                  </a:lnTo>
                  <a:lnTo>
                    <a:pt x="242868" y="378024"/>
                  </a:lnTo>
                  <a:lnTo>
                    <a:pt x="245078" y="381000"/>
                  </a:lnTo>
                  <a:lnTo>
                    <a:pt x="247534" y="386953"/>
                  </a:lnTo>
                  <a:lnTo>
                    <a:pt x="248917" y="395882"/>
                  </a:lnTo>
                  <a:lnTo>
                    <a:pt x="248118" y="398859"/>
                  </a:lnTo>
                  <a:lnTo>
                    <a:pt x="239708" y="413411"/>
                  </a:lnTo>
                  <a:lnTo>
                    <a:pt x="231384" y="426763"/>
                  </a:lnTo>
                  <a:lnTo>
                    <a:pt x="228492" y="430360"/>
                  </a:lnTo>
                  <a:lnTo>
                    <a:pt x="219988" y="437003"/>
                  </a:lnTo>
                  <a:lnTo>
                    <a:pt x="214942" y="440163"/>
                  </a:lnTo>
                  <a:lnTo>
                    <a:pt x="209594" y="443262"/>
                  </a:lnTo>
                  <a:lnTo>
                    <a:pt x="198359" y="449351"/>
                  </a:lnTo>
                  <a:lnTo>
                    <a:pt x="191593" y="452364"/>
                  </a:lnTo>
                  <a:lnTo>
                    <a:pt x="184106" y="455365"/>
                  </a:lnTo>
                  <a:lnTo>
                    <a:pt x="176138" y="458358"/>
                  </a:lnTo>
                  <a:lnTo>
                    <a:pt x="168841" y="461345"/>
                  </a:lnTo>
                  <a:lnTo>
                    <a:pt x="161993" y="464329"/>
                  </a:lnTo>
                  <a:lnTo>
                    <a:pt x="155442" y="467310"/>
                  </a:lnTo>
                  <a:lnTo>
                    <a:pt x="148099" y="470290"/>
                  </a:lnTo>
                  <a:lnTo>
                    <a:pt x="140227" y="473269"/>
                  </a:lnTo>
                  <a:lnTo>
                    <a:pt x="132003" y="476247"/>
                  </a:lnTo>
                  <a:lnTo>
                    <a:pt x="124535" y="478232"/>
                  </a:lnTo>
                  <a:lnTo>
                    <a:pt x="117572" y="479555"/>
                  </a:lnTo>
                  <a:lnTo>
                    <a:pt x="110946" y="480438"/>
                  </a:lnTo>
                  <a:lnTo>
                    <a:pt x="104544" y="481026"/>
                  </a:lnTo>
                  <a:lnTo>
                    <a:pt x="98292" y="481418"/>
                  </a:lnTo>
                  <a:lnTo>
                    <a:pt x="86054" y="481854"/>
                  </a:lnTo>
                  <a:lnTo>
                    <a:pt x="73999" y="482048"/>
                  </a:lnTo>
                  <a:lnTo>
                    <a:pt x="69991" y="481107"/>
                  </a:lnTo>
                  <a:lnTo>
                    <a:pt x="67319" y="479488"/>
                  </a:lnTo>
                  <a:lnTo>
                    <a:pt x="60913" y="472468"/>
                  </a:lnTo>
                  <a:lnTo>
                    <a:pt x="53045" y="4643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26"/>
            <p:cNvSpPr/>
            <p:nvPr/>
          </p:nvSpPr>
          <p:spPr>
            <a:xfrm>
              <a:off x="6509742" y="1830585"/>
              <a:ext cx="321469" cy="258962"/>
            </a:xfrm>
            <a:custGeom>
              <a:avLst/>
              <a:gdLst/>
              <a:ahLst/>
              <a:cxnLst/>
              <a:rect l="0" t="0" r="0" b="0"/>
              <a:pathLst>
                <a:path w="321469" h="258962">
                  <a:moveTo>
                    <a:pt x="321468" y="0"/>
                  </a:moveTo>
                  <a:lnTo>
                    <a:pt x="313780" y="0"/>
                  </a:lnTo>
                  <a:lnTo>
                    <a:pt x="310444" y="5292"/>
                  </a:lnTo>
                  <a:lnTo>
                    <a:pt x="305655" y="13266"/>
                  </a:lnTo>
                  <a:lnTo>
                    <a:pt x="300219" y="20118"/>
                  </a:lnTo>
                  <a:lnTo>
                    <a:pt x="296389" y="24326"/>
                  </a:lnTo>
                  <a:lnTo>
                    <a:pt x="286840" y="34293"/>
                  </a:lnTo>
                  <a:lnTo>
                    <a:pt x="265567" y="55802"/>
                  </a:lnTo>
                  <a:lnTo>
                    <a:pt x="257412" y="62998"/>
                  </a:lnTo>
                  <a:lnTo>
                    <a:pt x="248998" y="69780"/>
                  </a:lnTo>
                  <a:lnTo>
                    <a:pt x="240413" y="76286"/>
                  </a:lnTo>
                  <a:lnTo>
                    <a:pt x="231712" y="83600"/>
                  </a:lnTo>
                  <a:lnTo>
                    <a:pt x="222936" y="91452"/>
                  </a:lnTo>
                  <a:lnTo>
                    <a:pt x="214108" y="99664"/>
                  </a:lnTo>
                  <a:lnTo>
                    <a:pt x="205247" y="107122"/>
                  </a:lnTo>
                  <a:lnTo>
                    <a:pt x="196362" y="114079"/>
                  </a:lnTo>
                  <a:lnTo>
                    <a:pt x="187462" y="120701"/>
                  </a:lnTo>
                  <a:lnTo>
                    <a:pt x="178552" y="128093"/>
                  </a:lnTo>
                  <a:lnTo>
                    <a:pt x="169637" y="135997"/>
                  </a:lnTo>
                  <a:lnTo>
                    <a:pt x="151793" y="152717"/>
                  </a:lnTo>
                  <a:lnTo>
                    <a:pt x="133940" y="170070"/>
                  </a:lnTo>
                  <a:lnTo>
                    <a:pt x="125011" y="177872"/>
                  </a:lnTo>
                  <a:lnTo>
                    <a:pt x="116083" y="185058"/>
                  </a:lnTo>
                  <a:lnTo>
                    <a:pt x="107154" y="191833"/>
                  </a:lnTo>
                  <a:lnTo>
                    <a:pt x="89296" y="204653"/>
                  </a:lnTo>
                  <a:lnTo>
                    <a:pt x="80366" y="210849"/>
                  </a:lnTo>
                  <a:lnTo>
                    <a:pt x="72429" y="215973"/>
                  </a:lnTo>
                  <a:lnTo>
                    <a:pt x="65153" y="220380"/>
                  </a:lnTo>
                  <a:lnTo>
                    <a:pt x="58317" y="224311"/>
                  </a:lnTo>
                  <a:lnTo>
                    <a:pt x="51776" y="228916"/>
                  </a:lnTo>
                  <a:lnTo>
                    <a:pt x="45432" y="233970"/>
                  </a:lnTo>
                  <a:lnTo>
                    <a:pt x="39217" y="239324"/>
                  </a:lnTo>
                  <a:lnTo>
                    <a:pt x="29667" y="247918"/>
                  </a:lnTo>
                  <a:lnTo>
                    <a:pt x="25731" y="251599"/>
                  </a:lnTo>
                  <a:lnTo>
                    <a:pt x="22114" y="254053"/>
                  </a:lnTo>
                  <a:lnTo>
                    <a:pt x="13276" y="257507"/>
                  </a:lnTo>
                  <a:lnTo>
                    <a:pt x="10862" y="258315"/>
                  </a:lnTo>
                  <a:lnTo>
                    <a:pt x="7143" y="258674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27"/>
            <p:cNvSpPr/>
            <p:nvPr/>
          </p:nvSpPr>
          <p:spPr>
            <a:xfrm>
              <a:off x="6652617" y="1821656"/>
              <a:ext cx="187524" cy="321470"/>
            </a:xfrm>
            <a:custGeom>
              <a:avLst/>
              <a:gdLst/>
              <a:ahLst/>
              <a:cxnLst/>
              <a:rect l="0" t="0" r="0" b="0"/>
              <a:pathLst>
                <a:path w="187524" h="321470">
                  <a:moveTo>
                    <a:pt x="0" y="0"/>
                  </a:moveTo>
                  <a:lnTo>
                    <a:pt x="12428" y="12429"/>
                  </a:lnTo>
                  <a:lnTo>
                    <a:pt x="18092" y="20737"/>
                  </a:lnTo>
                  <a:lnTo>
                    <a:pt x="20990" y="25731"/>
                  </a:lnTo>
                  <a:lnTo>
                    <a:pt x="24907" y="31045"/>
                  </a:lnTo>
                  <a:lnTo>
                    <a:pt x="29503" y="36571"/>
                  </a:lnTo>
                  <a:lnTo>
                    <a:pt x="34551" y="42240"/>
                  </a:lnTo>
                  <a:lnTo>
                    <a:pt x="45452" y="53830"/>
                  </a:lnTo>
                  <a:lnTo>
                    <a:pt x="51137" y="59699"/>
                  </a:lnTo>
                  <a:lnTo>
                    <a:pt x="55920" y="66589"/>
                  </a:lnTo>
                  <a:lnTo>
                    <a:pt x="60100" y="74158"/>
                  </a:lnTo>
                  <a:lnTo>
                    <a:pt x="63879" y="82181"/>
                  </a:lnTo>
                  <a:lnTo>
                    <a:pt x="68382" y="90506"/>
                  </a:lnTo>
                  <a:lnTo>
                    <a:pt x="73370" y="99032"/>
                  </a:lnTo>
                  <a:lnTo>
                    <a:pt x="84202" y="116444"/>
                  </a:lnTo>
                  <a:lnTo>
                    <a:pt x="113222" y="160781"/>
                  </a:lnTo>
                  <a:lnTo>
                    <a:pt x="118145" y="169695"/>
                  </a:lnTo>
                  <a:lnTo>
                    <a:pt x="122419" y="178614"/>
                  </a:lnTo>
                  <a:lnTo>
                    <a:pt x="126261" y="187537"/>
                  </a:lnTo>
                  <a:lnTo>
                    <a:pt x="129815" y="196462"/>
                  </a:lnTo>
                  <a:lnTo>
                    <a:pt x="136408" y="214316"/>
                  </a:lnTo>
                  <a:lnTo>
                    <a:pt x="139556" y="222252"/>
                  </a:lnTo>
                  <a:lnTo>
                    <a:pt x="142646" y="229528"/>
                  </a:lnTo>
                  <a:lnTo>
                    <a:pt x="148726" y="242903"/>
                  </a:lnTo>
                  <a:lnTo>
                    <a:pt x="157727" y="261589"/>
                  </a:lnTo>
                  <a:lnTo>
                    <a:pt x="172636" y="291657"/>
                  </a:lnTo>
                  <a:lnTo>
                    <a:pt x="175946" y="300943"/>
                  </a:lnTo>
                  <a:lnTo>
                    <a:pt x="176828" y="304808"/>
                  </a:lnTo>
                  <a:lnTo>
                    <a:pt x="178409" y="307385"/>
                  </a:lnTo>
                  <a:lnTo>
                    <a:pt x="180455" y="309103"/>
                  </a:lnTo>
                  <a:lnTo>
                    <a:pt x="182810" y="310248"/>
                  </a:lnTo>
                  <a:lnTo>
                    <a:pt x="184381" y="312004"/>
                  </a:lnTo>
                  <a:lnTo>
                    <a:pt x="185429" y="314167"/>
                  </a:lnTo>
                  <a:lnTo>
                    <a:pt x="187523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28"/>
            <p:cNvSpPr/>
            <p:nvPr/>
          </p:nvSpPr>
          <p:spPr>
            <a:xfrm>
              <a:off x="6938367" y="1680022"/>
              <a:ext cx="194126" cy="338088"/>
            </a:xfrm>
            <a:custGeom>
              <a:avLst/>
              <a:gdLst/>
              <a:ahLst/>
              <a:cxnLst/>
              <a:rect l="0" t="0" r="0" b="0"/>
              <a:pathLst>
                <a:path w="194126" h="338088">
                  <a:moveTo>
                    <a:pt x="26789" y="7688"/>
                  </a:moveTo>
                  <a:lnTo>
                    <a:pt x="31528" y="7688"/>
                  </a:lnTo>
                  <a:lnTo>
                    <a:pt x="34910" y="6696"/>
                  </a:lnTo>
                  <a:lnTo>
                    <a:pt x="39147" y="5043"/>
                  </a:lnTo>
                  <a:lnTo>
                    <a:pt x="43958" y="2948"/>
                  </a:lnTo>
                  <a:lnTo>
                    <a:pt x="48156" y="1552"/>
                  </a:lnTo>
                  <a:lnTo>
                    <a:pt x="51948" y="621"/>
                  </a:lnTo>
                  <a:lnTo>
                    <a:pt x="55468" y="0"/>
                  </a:lnTo>
                  <a:lnTo>
                    <a:pt x="59799" y="578"/>
                  </a:lnTo>
                  <a:lnTo>
                    <a:pt x="64670" y="1956"/>
                  </a:lnTo>
                  <a:lnTo>
                    <a:pt x="69903" y="3867"/>
                  </a:lnTo>
                  <a:lnTo>
                    <a:pt x="74384" y="5141"/>
                  </a:lnTo>
                  <a:lnTo>
                    <a:pt x="78362" y="5990"/>
                  </a:lnTo>
                  <a:lnTo>
                    <a:pt x="82006" y="6556"/>
                  </a:lnTo>
                  <a:lnTo>
                    <a:pt x="86421" y="6934"/>
                  </a:lnTo>
                  <a:lnTo>
                    <a:pt x="91348" y="7185"/>
                  </a:lnTo>
                  <a:lnTo>
                    <a:pt x="96617" y="7353"/>
                  </a:lnTo>
                  <a:lnTo>
                    <a:pt x="101122" y="8457"/>
                  </a:lnTo>
                  <a:lnTo>
                    <a:pt x="105117" y="10185"/>
                  </a:lnTo>
                  <a:lnTo>
                    <a:pt x="108774" y="12330"/>
                  </a:lnTo>
                  <a:lnTo>
                    <a:pt x="111211" y="14751"/>
                  </a:lnTo>
                  <a:lnTo>
                    <a:pt x="112835" y="17358"/>
                  </a:lnTo>
                  <a:lnTo>
                    <a:pt x="114642" y="22900"/>
                  </a:lnTo>
                  <a:lnTo>
                    <a:pt x="115658" y="31598"/>
                  </a:lnTo>
                  <a:lnTo>
                    <a:pt x="115895" y="37497"/>
                  </a:lnTo>
                  <a:lnTo>
                    <a:pt x="114967" y="40459"/>
                  </a:lnTo>
                  <a:lnTo>
                    <a:pt x="111288" y="46397"/>
                  </a:lnTo>
                  <a:lnTo>
                    <a:pt x="106347" y="52342"/>
                  </a:lnTo>
                  <a:lnTo>
                    <a:pt x="103640" y="55317"/>
                  </a:lnTo>
                  <a:lnTo>
                    <a:pt x="99850" y="58293"/>
                  </a:lnTo>
                  <a:lnTo>
                    <a:pt x="95341" y="61268"/>
                  </a:lnTo>
                  <a:lnTo>
                    <a:pt x="90349" y="64244"/>
                  </a:lnTo>
                  <a:lnTo>
                    <a:pt x="86030" y="68213"/>
                  </a:lnTo>
                  <a:lnTo>
                    <a:pt x="82157" y="72843"/>
                  </a:lnTo>
                  <a:lnTo>
                    <a:pt x="78584" y="77913"/>
                  </a:lnTo>
                  <a:lnTo>
                    <a:pt x="75209" y="81294"/>
                  </a:lnTo>
                  <a:lnTo>
                    <a:pt x="71967" y="83548"/>
                  </a:lnTo>
                  <a:lnTo>
                    <a:pt x="68814" y="85051"/>
                  </a:lnTo>
                  <a:lnTo>
                    <a:pt x="65720" y="87044"/>
                  </a:lnTo>
                  <a:lnTo>
                    <a:pt x="62665" y="89366"/>
                  </a:lnTo>
                  <a:lnTo>
                    <a:pt x="59636" y="91906"/>
                  </a:lnTo>
                  <a:lnTo>
                    <a:pt x="57616" y="94591"/>
                  </a:lnTo>
                  <a:lnTo>
                    <a:pt x="55372" y="100221"/>
                  </a:lnTo>
                  <a:lnTo>
                    <a:pt x="54110" y="108968"/>
                  </a:lnTo>
                  <a:lnTo>
                    <a:pt x="53735" y="117844"/>
                  </a:lnTo>
                  <a:lnTo>
                    <a:pt x="54675" y="120813"/>
                  </a:lnTo>
                  <a:lnTo>
                    <a:pt x="58364" y="126758"/>
                  </a:lnTo>
                  <a:lnTo>
                    <a:pt x="61730" y="130724"/>
                  </a:lnTo>
                  <a:lnTo>
                    <a:pt x="65958" y="135353"/>
                  </a:lnTo>
                  <a:lnTo>
                    <a:pt x="70760" y="140423"/>
                  </a:lnTo>
                  <a:lnTo>
                    <a:pt x="75947" y="144795"/>
                  </a:lnTo>
                  <a:lnTo>
                    <a:pt x="81389" y="148703"/>
                  </a:lnTo>
                  <a:lnTo>
                    <a:pt x="87001" y="152299"/>
                  </a:lnTo>
                  <a:lnTo>
                    <a:pt x="93719" y="155689"/>
                  </a:lnTo>
                  <a:lnTo>
                    <a:pt x="101175" y="158942"/>
                  </a:lnTo>
                  <a:lnTo>
                    <a:pt x="109122" y="162102"/>
                  </a:lnTo>
                  <a:lnTo>
                    <a:pt x="117396" y="166193"/>
                  </a:lnTo>
                  <a:lnTo>
                    <a:pt x="125890" y="170905"/>
                  </a:lnTo>
                  <a:lnTo>
                    <a:pt x="134527" y="176031"/>
                  </a:lnTo>
                  <a:lnTo>
                    <a:pt x="142271" y="180440"/>
                  </a:lnTo>
                  <a:lnTo>
                    <a:pt x="156166" y="187985"/>
                  </a:lnTo>
                  <a:lnTo>
                    <a:pt x="175145" y="197811"/>
                  </a:lnTo>
                  <a:lnTo>
                    <a:pt x="180263" y="200914"/>
                  </a:lnTo>
                  <a:lnTo>
                    <a:pt x="184667" y="203974"/>
                  </a:lnTo>
                  <a:lnTo>
                    <a:pt x="188596" y="207006"/>
                  </a:lnTo>
                  <a:lnTo>
                    <a:pt x="191215" y="210020"/>
                  </a:lnTo>
                  <a:lnTo>
                    <a:pt x="192960" y="213022"/>
                  </a:lnTo>
                  <a:lnTo>
                    <a:pt x="194125" y="216015"/>
                  </a:lnTo>
                  <a:lnTo>
                    <a:pt x="193908" y="219994"/>
                  </a:lnTo>
                  <a:lnTo>
                    <a:pt x="191022" y="229708"/>
                  </a:lnTo>
                  <a:lnTo>
                    <a:pt x="189078" y="237994"/>
                  </a:lnTo>
                  <a:lnTo>
                    <a:pt x="188559" y="241593"/>
                  </a:lnTo>
                  <a:lnTo>
                    <a:pt x="186229" y="244984"/>
                  </a:lnTo>
                  <a:lnTo>
                    <a:pt x="182692" y="248237"/>
                  </a:lnTo>
                  <a:lnTo>
                    <a:pt x="178349" y="251398"/>
                  </a:lnTo>
                  <a:lnTo>
                    <a:pt x="174462" y="255490"/>
                  </a:lnTo>
                  <a:lnTo>
                    <a:pt x="170878" y="260202"/>
                  </a:lnTo>
                  <a:lnTo>
                    <a:pt x="167496" y="265327"/>
                  </a:lnTo>
                  <a:lnTo>
                    <a:pt x="162267" y="269737"/>
                  </a:lnTo>
                  <a:lnTo>
                    <a:pt x="155802" y="273669"/>
                  </a:lnTo>
                  <a:lnTo>
                    <a:pt x="56560" y="323201"/>
                  </a:lnTo>
                  <a:lnTo>
                    <a:pt x="50605" y="325186"/>
                  </a:lnTo>
                  <a:lnTo>
                    <a:pt x="44650" y="326510"/>
                  </a:lnTo>
                  <a:lnTo>
                    <a:pt x="38697" y="327392"/>
                  </a:lnTo>
                  <a:lnTo>
                    <a:pt x="32743" y="327981"/>
                  </a:lnTo>
                  <a:lnTo>
                    <a:pt x="26790" y="328373"/>
                  </a:lnTo>
                  <a:lnTo>
                    <a:pt x="20836" y="328634"/>
                  </a:lnTo>
                  <a:lnTo>
                    <a:pt x="15875" y="329801"/>
                  </a:lnTo>
                  <a:lnTo>
                    <a:pt x="11575" y="331571"/>
                  </a:lnTo>
                  <a:lnTo>
                    <a:pt x="0" y="3380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29"/>
            <p:cNvSpPr/>
            <p:nvPr/>
          </p:nvSpPr>
          <p:spPr>
            <a:xfrm>
              <a:off x="7224239" y="1616316"/>
              <a:ext cx="107034" cy="258537"/>
            </a:xfrm>
            <a:custGeom>
              <a:avLst/>
              <a:gdLst/>
              <a:ahLst/>
              <a:cxnLst/>
              <a:rect l="0" t="0" r="0" b="0"/>
              <a:pathLst>
                <a:path w="107034" h="258537">
                  <a:moveTo>
                    <a:pt x="8807" y="89254"/>
                  </a:moveTo>
                  <a:lnTo>
                    <a:pt x="8807" y="32797"/>
                  </a:lnTo>
                  <a:lnTo>
                    <a:pt x="9799" y="29788"/>
                  </a:lnTo>
                  <a:lnTo>
                    <a:pt x="11452" y="26790"/>
                  </a:lnTo>
                  <a:lnTo>
                    <a:pt x="16495" y="19589"/>
                  </a:lnTo>
                  <a:lnTo>
                    <a:pt x="17186" y="15958"/>
                  </a:lnTo>
                  <a:lnTo>
                    <a:pt x="17369" y="13601"/>
                  </a:lnTo>
                  <a:lnTo>
                    <a:pt x="18484" y="11037"/>
                  </a:lnTo>
                  <a:lnTo>
                    <a:pt x="20220" y="8336"/>
                  </a:lnTo>
                  <a:lnTo>
                    <a:pt x="22369" y="5543"/>
                  </a:lnTo>
                  <a:lnTo>
                    <a:pt x="24793" y="3681"/>
                  </a:lnTo>
                  <a:lnTo>
                    <a:pt x="27402" y="2440"/>
                  </a:lnTo>
                  <a:lnTo>
                    <a:pt x="30134" y="1612"/>
                  </a:lnTo>
                  <a:lnTo>
                    <a:pt x="32946" y="1060"/>
                  </a:lnTo>
                  <a:lnTo>
                    <a:pt x="35814" y="693"/>
                  </a:lnTo>
                  <a:lnTo>
                    <a:pt x="38718" y="447"/>
                  </a:lnTo>
                  <a:lnTo>
                    <a:pt x="41646" y="284"/>
                  </a:lnTo>
                  <a:lnTo>
                    <a:pt x="47545" y="102"/>
                  </a:lnTo>
                  <a:lnTo>
                    <a:pt x="56444" y="0"/>
                  </a:lnTo>
                  <a:lnTo>
                    <a:pt x="59417" y="978"/>
                  </a:lnTo>
                  <a:lnTo>
                    <a:pt x="62391" y="2622"/>
                  </a:lnTo>
                  <a:lnTo>
                    <a:pt x="65365" y="4710"/>
                  </a:lnTo>
                  <a:lnTo>
                    <a:pt x="68341" y="7094"/>
                  </a:lnTo>
                  <a:lnTo>
                    <a:pt x="71317" y="9676"/>
                  </a:lnTo>
                  <a:lnTo>
                    <a:pt x="74293" y="12390"/>
                  </a:lnTo>
                  <a:lnTo>
                    <a:pt x="80245" y="18050"/>
                  </a:lnTo>
                  <a:lnTo>
                    <a:pt x="83221" y="20949"/>
                  </a:lnTo>
                  <a:lnTo>
                    <a:pt x="85206" y="23874"/>
                  </a:lnTo>
                  <a:lnTo>
                    <a:pt x="87410" y="29769"/>
                  </a:lnTo>
                  <a:lnTo>
                    <a:pt x="88990" y="32730"/>
                  </a:lnTo>
                  <a:lnTo>
                    <a:pt x="91036" y="35696"/>
                  </a:lnTo>
                  <a:lnTo>
                    <a:pt x="93392" y="38666"/>
                  </a:lnTo>
                  <a:lnTo>
                    <a:pt x="94963" y="42630"/>
                  </a:lnTo>
                  <a:lnTo>
                    <a:pt x="96010" y="47257"/>
                  </a:lnTo>
                  <a:lnTo>
                    <a:pt x="96707" y="52326"/>
                  </a:lnTo>
                  <a:lnTo>
                    <a:pt x="97173" y="57690"/>
                  </a:lnTo>
                  <a:lnTo>
                    <a:pt x="97483" y="63251"/>
                  </a:lnTo>
                  <a:lnTo>
                    <a:pt x="97828" y="73728"/>
                  </a:lnTo>
                  <a:lnTo>
                    <a:pt x="97982" y="81692"/>
                  </a:lnTo>
                  <a:lnTo>
                    <a:pt x="97029" y="86197"/>
                  </a:lnTo>
                  <a:lnTo>
                    <a:pt x="95403" y="91185"/>
                  </a:lnTo>
                  <a:lnTo>
                    <a:pt x="93327" y="96494"/>
                  </a:lnTo>
                  <a:lnTo>
                    <a:pt x="91943" y="102018"/>
                  </a:lnTo>
                  <a:lnTo>
                    <a:pt x="91020" y="107685"/>
                  </a:lnTo>
                  <a:lnTo>
                    <a:pt x="90405" y="113448"/>
                  </a:lnTo>
                  <a:lnTo>
                    <a:pt x="89002" y="119274"/>
                  </a:lnTo>
                  <a:lnTo>
                    <a:pt x="87075" y="125142"/>
                  </a:lnTo>
                  <a:lnTo>
                    <a:pt x="84798" y="131039"/>
                  </a:lnTo>
                  <a:lnTo>
                    <a:pt x="82289" y="135962"/>
                  </a:lnTo>
                  <a:lnTo>
                    <a:pt x="79622" y="140236"/>
                  </a:lnTo>
                  <a:lnTo>
                    <a:pt x="76853" y="144078"/>
                  </a:lnTo>
                  <a:lnTo>
                    <a:pt x="74015" y="148624"/>
                  </a:lnTo>
                  <a:lnTo>
                    <a:pt x="71131" y="153638"/>
                  </a:lnTo>
                  <a:lnTo>
                    <a:pt x="65280" y="164502"/>
                  </a:lnTo>
                  <a:lnTo>
                    <a:pt x="59373" y="175945"/>
                  </a:lnTo>
                  <a:lnTo>
                    <a:pt x="55416" y="181774"/>
                  </a:lnTo>
                  <a:lnTo>
                    <a:pt x="50794" y="187645"/>
                  </a:lnTo>
                  <a:lnTo>
                    <a:pt x="45728" y="193543"/>
                  </a:lnTo>
                  <a:lnTo>
                    <a:pt x="41358" y="198468"/>
                  </a:lnTo>
                  <a:lnTo>
                    <a:pt x="33858" y="206585"/>
                  </a:lnTo>
                  <a:lnTo>
                    <a:pt x="30469" y="211131"/>
                  </a:lnTo>
                  <a:lnTo>
                    <a:pt x="27217" y="216146"/>
                  </a:lnTo>
                  <a:lnTo>
                    <a:pt x="24057" y="221474"/>
                  </a:lnTo>
                  <a:lnTo>
                    <a:pt x="20958" y="226018"/>
                  </a:lnTo>
                  <a:lnTo>
                    <a:pt x="17900" y="230039"/>
                  </a:lnTo>
                  <a:lnTo>
                    <a:pt x="14868" y="233712"/>
                  </a:lnTo>
                  <a:lnTo>
                    <a:pt x="12848" y="237153"/>
                  </a:lnTo>
                  <a:lnTo>
                    <a:pt x="10603" y="243622"/>
                  </a:lnTo>
                  <a:lnTo>
                    <a:pt x="9012" y="245744"/>
                  </a:lnTo>
                  <a:lnTo>
                    <a:pt x="6959" y="247159"/>
                  </a:lnTo>
                  <a:lnTo>
                    <a:pt x="1276" y="249430"/>
                  </a:lnTo>
                  <a:lnTo>
                    <a:pt x="810" y="250608"/>
                  </a:lnTo>
                  <a:lnTo>
                    <a:pt x="0" y="257628"/>
                  </a:lnTo>
                  <a:lnTo>
                    <a:pt x="951" y="258058"/>
                  </a:lnTo>
                  <a:lnTo>
                    <a:pt x="2578" y="258344"/>
                  </a:lnTo>
                  <a:lnTo>
                    <a:pt x="4654" y="258536"/>
                  </a:lnTo>
                  <a:lnTo>
                    <a:pt x="7031" y="257671"/>
                  </a:lnTo>
                  <a:lnTo>
                    <a:pt x="9607" y="256102"/>
                  </a:lnTo>
                  <a:lnTo>
                    <a:pt x="16131" y="251196"/>
                  </a:lnTo>
                  <a:lnTo>
                    <a:pt x="17658" y="250793"/>
                  </a:lnTo>
                  <a:lnTo>
                    <a:pt x="19670" y="250525"/>
                  </a:lnTo>
                  <a:lnTo>
                    <a:pt x="22001" y="250346"/>
                  </a:lnTo>
                  <a:lnTo>
                    <a:pt x="24548" y="250227"/>
                  </a:lnTo>
                  <a:lnTo>
                    <a:pt x="30025" y="250094"/>
                  </a:lnTo>
                  <a:lnTo>
                    <a:pt x="33866" y="249067"/>
                  </a:lnTo>
                  <a:lnTo>
                    <a:pt x="38413" y="247390"/>
                  </a:lnTo>
                  <a:lnTo>
                    <a:pt x="43427" y="245279"/>
                  </a:lnTo>
                  <a:lnTo>
                    <a:pt x="47762" y="243872"/>
                  </a:lnTo>
                  <a:lnTo>
                    <a:pt x="51644" y="242935"/>
                  </a:lnTo>
                  <a:lnTo>
                    <a:pt x="55225" y="242309"/>
                  </a:lnTo>
                  <a:lnTo>
                    <a:pt x="58604" y="241892"/>
                  </a:lnTo>
                  <a:lnTo>
                    <a:pt x="61848" y="241614"/>
                  </a:lnTo>
                  <a:lnTo>
                    <a:pt x="65004" y="241429"/>
                  </a:lnTo>
                  <a:lnTo>
                    <a:pt x="68100" y="240313"/>
                  </a:lnTo>
                  <a:lnTo>
                    <a:pt x="71156" y="238577"/>
                  </a:lnTo>
                  <a:lnTo>
                    <a:pt x="74185" y="236428"/>
                  </a:lnTo>
                  <a:lnTo>
                    <a:pt x="77197" y="234995"/>
                  </a:lnTo>
                  <a:lnTo>
                    <a:pt x="80198" y="234039"/>
                  </a:lnTo>
                  <a:lnTo>
                    <a:pt x="83190" y="233403"/>
                  </a:lnTo>
                  <a:lnTo>
                    <a:pt x="86177" y="232978"/>
                  </a:lnTo>
                  <a:lnTo>
                    <a:pt x="89160" y="232695"/>
                  </a:lnTo>
                  <a:lnTo>
                    <a:pt x="96338" y="232241"/>
                  </a:lnTo>
                  <a:lnTo>
                    <a:pt x="97918" y="231211"/>
                  </a:lnTo>
                  <a:lnTo>
                    <a:pt x="99965" y="229533"/>
                  </a:lnTo>
                  <a:lnTo>
                    <a:pt x="107009" y="223221"/>
                  </a:lnTo>
                  <a:lnTo>
                    <a:pt x="107023" y="223209"/>
                  </a:lnTo>
                  <a:lnTo>
                    <a:pt x="107033" y="231761"/>
                  </a:lnTo>
                  <a:lnTo>
                    <a:pt x="104387" y="231966"/>
                  </a:lnTo>
                  <a:lnTo>
                    <a:pt x="98214" y="232126"/>
                  </a:lnTo>
                  <a:lnTo>
                    <a:pt x="107033" y="232129"/>
                  </a:lnTo>
                  <a:lnTo>
                    <a:pt x="98136" y="223231"/>
                  </a:lnTo>
                  <a:lnTo>
                    <a:pt x="98107" y="223202"/>
                  </a:lnTo>
                  <a:lnTo>
                    <a:pt x="98104" y="223199"/>
                  </a:lnTo>
                  <a:lnTo>
                    <a:pt x="98104" y="2142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30"/>
            <p:cNvSpPr/>
            <p:nvPr/>
          </p:nvSpPr>
          <p:spPr>
            <a:xfrm>
              <a:off x="7028127" y="767985"/>
              <a:ext cx="651405" cy="62476"/>
            </a:xfrm>
            <a:custGeom>
              <a:avLst/>
              <a:gdLst/>
              <a:ahLst/>
              <a:cxnLst/>
              <a:rect l="0" t="0" r="0" b="0"/>
              <a:pathLst>
                <a:path w="651405" h="62476">
                  <a:moveTo>
                    <a:pt x="651404" y="62475"/>
                  </a:moveTo>
                  <a:lnTo>
                    <a:pt x="646663" y="62475"/>
                  </a:lnTo>
                  <a:lnTo>
                    <a:pt x="645267" y="61483"/>
                  </a:lnTo>
                  <a:lnTo>
                    <a:pt x="644336" y="59830"/>
                  </a:lnTo>
                  <a:lnTo>
                    <a:pt x="643715" y="57735"/>
                  </a:lnTo>
                  <a:lnTo>
                    <a:pt x="642309" y="56339"/>
                  </a:lnTo>
                  <a:lnTo>
                    <a:pt x="640380" y="55408"/>
                  </a:lnTo>
                  <a:lnTo>
                    <a:pt x="635590" y="54373"/>
                  </a:lnTo>
                  <a:lnTo>
                    <a:pt x="630154" y="53913"/>
                  </a:lnTo>
                  <a:lnTo>
                    <a:pt x="627315" y="52799"/>
                  </a:lnTo>
                  <a:lnTo>
                    <a:pt x="624430" y="51063"/>
                  </a:lnTo>
                  <a:lnTo>
                    <a:pt x="621515" y="48914"/>
                  </a:lnTo>
                  <a:lnTo>
                    <a:pt x="617587" y="47481"/>
                  </a:lnTo>
                  <a:lnTo>
                    <a:pt x="607931" y="45890"/>
                  </a:lnTo>
                  <a:lnTo>
                    <a:pt x="591338" y="44993"/>
                  </a:lnTo>
                  <a:lnTo>
                    <a:pt x="585564" y="43875"/>
                  </a:lnTo>
                  <a:lnTo>
                    <a:pt x="579729" y="42138"/>
                  </a:lnTo>
                  <a:lnTo>
                    <a:pt x="573855" y="39987"/>
                  </a:lnTo>
                  <a:lnTo>
                    <a:pt x="567954" y="38554"/>
                  </a:lnTo>
                  <a:lnTo>
                    <a:pt x="556106" y="36961"/>
                  </a:lnTo>
                  <a:lnTo>
                    <a:pt x="541581" y="36253"/>
                  </a:lnTo>
                  <a:lnTo>
                    <a:pt x="525203" y="34946"/>
                  </a:lnTo>
                  <a:lnTo>
                    <a:pt x="516668" y="33208"/>
                  </a:lnTo>
                  <a:lnTo>
                    <a:pt x="508002" y="31058"/>
                  </a:lnTo>
                  <a:lnTo>
                    <a:pt x="498255" y="29624"/>
                  </a:lnTo>
                  <a:lnTo>
                    <a:pt x="487789" y="28668"/>
                  </a:lnTo>
                  <a:lnTo>
                    <a:pt x="476842" y="28031"/>
                  </a:lnTo>
                  <a:lnTo>
                    <a:pt x="465576" y="26614"/>
                  </a:lnTo>
                  <a:lnTo>
                    <a:pt x="454097" y="24677"/>
                  </a:lnTo>
                  <a:lnTo>
                    <a:pt x="442475" y="22394"/>
                  </a:lnTo>
                  <a:lnTo>
                    <a:pt x="430759" y="20871"/>
                  </a:lnTo>
                  <a:lnTo>
                    <a:pt x="418979" y="19857"/>
                  </a:lnTo>
                  <a:lnTo>
                    <a:pt x="407157" y="19180"/>
                  </a:lnTo>
                  <a:lnTo>
                    <a:pt x="383438" y="18428"/>
                  </a:lnTo>
                  <a:lnTo>
                    <a:pt x="371556" y="18228"/>
                  </a:lnTo>
                  <a:lnTo>
                    <a:pt x="358675" y="17102"/>
                  </a:lnTo>
                  <a:lnTo>
                    <a:pt x="345126" y="15359"/>
                  </a:lnTo>
                  <a:lnTo>
                    <a:pt x="331133" y="13205"/>
                  </a:lnTo>
                  <a:lnTo>
                    <a:pt x="316842" y="11769"/>
                  </a:lnTo>
                  <a:lnTo>
                    <a:pt x="302355" y="10812"/>
                  </a:lnTo>
                  <a:lnTo>
                    <a:pt x="287735" y="10174"/>
                  </a:lnTo>
                  <a:lnTo>
                    <a:pt x="258263" y="9464"/>
                  </a:lnTo>
                  <a:lnTo>
                    <a:pt x="40164" y="8897"/>
                  </a:lnTo>
                  <a:lnTo>
                    <a:pt x="33566" y="9890"/>
                  </a:lnTo>
                  <a:lnTo>
                    <a:pt x="27184" y="11543"/>
                  </a:lnTo>
                  <a:lnTo>
                    <a:pt x="12163" y="16586"/>
                  </a:lnTo>
                  <a:lnTo>
                    <a:pt x="4822" y="17459"/>
                  </a:lnTo>
                  <a:lnTo>
                    <a:pt x="3060" y="16589"/>
                  </a:lnTo>
                  <a:lnTo>
                    <a:pt x="1884" y="15018"/>
                  </a:lnTo>
                  <a:lnTo>
                    <a:pt x="0" y="10106"/>
                  </a:lnTo>
                  <a:lnTo>
                    <a:pt x="838" y="9703"/>
                  </a:lnTo>
                  <a:lnTo>
                    <a:pt x="8466" y="8897"/>
                  </a:lnTo>
                  <a:lnTo>
                    <a:pt x="8466" y="0"/>
                  </a:lnTo>
                  <a:lnTo>
                    <a:pt x="8466" y="88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31"/>
            <p:cNvSpPr/>
            <p:nvPr/>
          </p:nvSpPr>
          <p:spPr>
            <a:xfrm>
              <a:off x="3991571" y="759023"/>
              <a:ext cx="875109" cy="44617"/>
            </a:xfrm>
            <a:custGeom>
              <a:avLst/>
              <a:gdLst/>
              <a:ahLst/>
              <a:cxnLst/>
              <a:rect l="0" t="0" r="0" b="0"/>
              <a:pathLst>
                <a:path w="875109" h="44617">
                  <a:moveTo>
                    <a:pt x="875108" y="0"/>
                  </a:moveTo>
                  <a:lnTo>
                    <a:pt x="836367" y="0"/>
                  </a:lnTo>
                  <a:lnTo>
                    <a:pt x="832414" y="992"/>
                  </a:lnTo>
                  <a:lnTo>
                    <a:pt x="827793" y="2646"/>
                  </a:lnTo>
                  <a:lnTo>
                    <a:pt x="822729" y="4740"/>
                  </a:lnTo>
                  <a:lnTo>
                    <a:pt x="817369" y="6137"/>
                  </a:lnTo>
                  <a:lnTo>
                    <a:pt x="811810" y="7068"/>
                  </a:lnTo>
                  <a:lnTo>
                    <a:pt x="794507" y="8378"/>
                  </a:lnTo>
                  <a:lnTo>
                    <a:pt x="770882" y="8821"/>
                  </a:lnTo>
                  <a:lnTo>
                    <a:pt x="465984" y="8930"/>
                  </a:lnTo>
                  <a:lnTo>
                    <a:pt x="455515" y="9922"/>
                  </a:lnTo>
                  <a:lnTo>
                    <a:pt x="444567" y="11575"/>
                  </a:lnTo>
                  <a:lnTo>
                    <a:pt x="433299" y="13670"/>
                  </a:lnTo>
                  <a:lnTo>
                    <a:pt x="421819" y="15066"/>
                  </a:lnTo>
                  <a:lnTo>
                    <a:pt x="410197" y="15997"/>
                  </a:lnTo>
                  <a:lnTo>
                    <a:pt x="386699" y="17032"/>
                  </a:lnTo>
                  <a:lnTo>
                    <a:pt x="363027" y="17491"/>
                  </a:lnTo>
                  <a:lnTo>
                    <a:pt x="352151" y="18606"/>
                  </a:lnTo>
                  <a:lnTo>
                    <a:pt x="341923" y="20341"/>
                  </a:lnTo>
                  <a:lnTo>
                    <a:pt x="332128" y="22491"/>
                  </a:lnTo>
                  <a:lnTo>
                    <a:pt x="321629" y="23923"/>
                  </a:lnTo>
                  <a:lnTo>
                    <a:pt x="310661" y="24879"/>
                  </a:lnTo>
                  <a:lnTo>
                    <a:pt x="287891" y="25940"/>
                  </a:lnTo>
                  <a:lnTo>
                    <a:pt x="264542" y="26412"/>
                  </a:lnTo>
                  <a:lnTo>
                    <a:pt x="253752" y="27530"/>
                  </a:lnTo>
                  <a:lnTo>
                    <a:pt x="243581" y="29267"/>
                  </a:lnTo>
                  <a:lnTo>
                    <a:pt x="233824" y="31417"/>
                  </a:lnTo>
                  <a:lnTo>
                    <a:pt x="223351" y="32851"/>
                  </a:lnTo>
                  <a:lnTo>
                    <a:pt x="212400" y="33807"/>
                  </a:lnTo>
                  <a:lnTo>
                    <a:pt x="190641" y="34869"/>
                  </a:lnTo>
                  <a:lnTo>
                    <a:pt x="171049" y="35341"/>
                  </a:lnTo>
                  <a:lnTo>
                    <a:pt x="138544" y="35607"/>
                  </a:lnTo>
                  <a:lnTo>
                    <a:pt x="128081" y="36636"/>
                  </a:lnTo>
                  <a:lnTo>
                    <a:pt x="118129" y="38315"/>
                  </a:lnTo>
                  <a:lnTo>
                    <a:pt x="108518" y="40426"/>
                  </a:lnTo>
                  <a:lnTo>
                    <a:pt x="100126" y="41833"/>
                  </a:lnTo>
                  <a:lnTo>
                    <a:pt x="92547" y="42772"/>
                  </a:lnTo>
                  <a:lnTo>
                    <a:pt x="69754" y="44092"/>
                  </a:lnTo>
                  <a:lnTo>
                    <a:pt x="44866" y="44538"/>
                  </a:lnTo>
                  <a:lnTo>
                    <a:pt x="28947" y="44616"/>
                  </a:lnTo>
                  <a:lnTo>
                    <a:pt x="24259" y="43634"/>
                  </a:lnTo>
                  <a:lnTo>
                    <a:pt x="20141" y="41988"/>
                  </a:lnTo>
                  <a:lnTo>
                    <a:pt x="16403" y="39898"/>
                  </a:lnTo>
                  <a:lnTo>
                    <a:pt x="12919" y="38505"/>
                  </a:lnTo>
                  <a:lnTo>
                    <a:pt x="9605" y="37576"/>
                  </a:lnTo>
                  <a:lnTo>
                    <a:pt x="5" y="35720"/>
                  </a:lnTo>
                  <a:lnTo>
                    <a:pt x="0" y="35719"/>
                  </a:lnTo>
                  <a:lnTo>
                    <a:pt x="8929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32"/>
            <p:cNvSpPr/>
            <p:nvPr/>
          </p:nvSpPr>
          <p:spPr>
            <a:xfrm>
              <a:off x="3562946" y="1483702"/>
              <a:ext cx="919756" cy="954103"/>
            </a:xfrm>
            <a:custGeom>
              <a:avLst/>
              <a:gdLst/>
              <a:ahLst/>
              <a:cxnLst/>
              <a:rect l="0" t="0" r="0" b="0"/>
              <a:pathLst>
                <a:path w="919756" h="954103">
                  <a:moveTo>
                    <a:pt x="71436" y="186149"/>
                  </a:moveTo>
                  <a:lnTo>
                    <a:pt x="63748" y="193837"/>
                  </a:lnTo>
                  <a:lnTo>
                    <a:pt x="61759" y="208099"/>
                  </a:lnTo>
                  <a:lnTo>
                    <a:pt x="57875" y="215087"/>
                  </a:lnTo>
                  <a:lnTo>
                    <a:pt x="55487" y="226792"/>
                  </a:lnTo>
                  <a:lnTo>
                    <a:pt x="53954" y="253819"/>
                  </a:lnTo>
                  <a:lnTo>
                    <a:pt x="48948" y="276975"/>
                  </a:lnTo>
                  <a:lnTo>
                    <a:pt x="45922" y="302688"/>
                  </a:lnTo>
                  <a:lnTo>
                    <a:pt x="45213" y="322941"/>
                  </a:lnTo>
                  <a:lnTo>
                    <a:pt x="44759" y="368282"/>
                  </a:lnTo>
                  <a:lnTo>
                    <a:pt x="44680" y="408345"/>
                  </a:lnTo>
                  <a:lnTo>
                    <a:pt x="42016" y="434392"/>
                  </a:lnTo>
                  <a:lnTo>
                    <a:pt x="38517" y="460190"/>
                  </a:lnTo>
                  <a:lnTo>
                    <a:pt x="36961" y="488192"/>
                  </a:lnTo>
                  <a:lnTo>
                    <a:pt x="33624" y="517174"/>
                  </a:lnTo>
                  <a:lnTo>
                    <a:pt x="28834" y="546592"/>
                  </a:lnTo>
                  <a:lnTo>
                    <a:pt x="23397" y="576203"/>
                  </a:lnTo>
                  <a:lnTo>
                    <a:pt x="17674" y="603254"/>
                  </a:lnTo>
                  <a:lnTo>
                    <a:pt x="12815" y="629497"/>
                  </a:lnTo>
                  <a:lnTo>
                    <a:pt x="10656" y="657698"/>
                  </a:lnTo>
                  <a:lnTo>
                    <a:pt x="7050" y="684122"/>
                  </a:lnTo>
                  <a:lnTo>
                    <a:pt x="3133" y="709095"/>
                  </a:lnTo>
                  <a:lnTo>
                    <a:pt x="1391" y="733424"/>
                  </a:lnTo>
                  <a:lnTo>
                    <a:pt x="618" y="757466"/>
                  </a:lnTo>
                  <a:lnTo>
                    <a:pt x="80" y="811019"/>
                  </a:lnTo>
                  <a:lnTo>
                    <a:pt x="0" y="905831"/>
                  </a:lnTo>
                  <a:lnTo>
                    <a:pt x="991" y="911008"/>
                  </a:lnTo>
                  <a:lnTo>
                    <a:pt x="6135" y="924025"/>
                  </a:lnTo>
                  <a:lnTo>
                    <a:pt x="8765" y="946406"/>
                  </a:lnTo>
                  <a:lnTo>
                    <a:pt x="8819" y="948971"/>
                  </a:lnTo>
                  <a:lnTo>
                    <a:pt x="9847" y="950682"/>
                  </a:lnTo>
                  <a:lnTo>
                    <a:pt x="11526" y="951822"/>
                  </a:lnTo>
                  <a:lnTo>
                    <a:pt x="17826" y="954090"/>
                  </a:lnTo>
                  <a:lnTo>
                    <a:pt x="52410" y="954102"/>
                  </a:lnTo>
                  <a:lnTo>
                    <a:pt x="63310" y="951456"/>
                  </a:lnTo>
                  <a:lnTo>
                    <a:pt x="68996" y="949361"/>
                  </a:lnTo>
                  <a:lnTo>
                    <a:pt x="91218" y="946414"/>
                  </a:lnTo>
                  <a:lnTo>
                    <a:pt x="110655" y="945724"/>
                  </a:lnTo>
                  <a:lnTo>
                    <a:pt x="133515" y="944425"/>
                  </a:lnTo>
                  <a:lnTo>
                    <a:pt x="160212" y="940541"/>
                  </a:lnTo>
                  <a:lnTo>
                    <a:pt x="175268" y="939108"/>
                  </a:lnTo>
                  <a:lnTo>
                    <a:pt x="191259" y="938153"/>
                  </a:lnTo>
                  <a:lnTo>
                    <a:pt x="224902" y="937091"/>
                  </a:lnTo>
                  <a:lnTo>
                    <a:pt x="312756" y="936354"/>
                  </a:lnTo>
                  <a:lnTo>
                    <a:pt x="638087" y="936243"/>
                  </a:lnTo>
                  <a:lnTo>
                    <a:pt x="666247" y="933597"/>
                  </a:lnTo>
                  <a:lnTo>
                    <a:pt x="691992" y="930106"/>
                  </a:lnTo>
                  <a:lnTo>
                    <a:pt x="716663" y="928554"/>
                  </a:lnTo>
                  <a:lnTo>
                    <a:pt x="738212" y="925219"/>
                  </a:lnTo>
                  <a:lnTo>
                    <a:pt x="757711" y="920429"/>
                  </a:lnTo>
                  <a:lnTo>
                    <a:pt x="784430" y="913147"/>
                  </a:lnTo>
                  <a:lnTo>
                    <a:pt x="804364" y="909556"/>
                  </a:lnTo>
                  <a:lnTo>
                    <a:pt x="813239" y="905199"/>
                  </a:lnTo>
                  <a:lnTo>
                    <a:pt x="827021" y="894318"/>
                  </a:lnTo>
                  <a:lnTo>
                    <a:pt x="833231" y="888505"/>
                  </a:lnTo>
                  <a:lnTo>
                    <a:pt x="835284" y="885566"/>
                  </a:lnTo>
                  <a:lnTo>
                    <a:pt x="837564" y="879655"/>
                  </a:lnTo>
                  <a:lnTo>
                    <a:pt x="839229" y="854137"/>
                  </a:lnTo>
                  <a:lnTo>
                    <a:pt x="841964" y="844850"/>
                  </a:lnTo>
                  <a:lnTo>
                    <a:pt x="845494" y="834108"/>
                  </a:lnTo>
                  <a:lnTo>
                    <a:pt x="847947" y="805151"/>
                  </a:lnTo>
                  <a:lnTo>
                    <a:pt x="848246" y="780445"/>
                  </a:lnTo>
                  <a:lnTo>
                    <a:pt x="849289" y="756466"/>
                  </a:lnTo>
                  <a:lnTo>
                    <a:pt x="854450" y="730509"/>
                  </a:lnTo>
                  <a:lnTo>
                    <a:pt x="857412" y="702975"/>
                  </a:lnTo>
                  <a:lnTo>
                    <a:pt x="861621" y="681425"/>
                  </a:lnTo>
                  <a:lnTo>
                    <a:pt x="869569" y="651720"/>
                  </a:lnTo>
                  <a:lnTo>
                    <a:pt x="872646" y="630533"/>
                  </a:lnTo>
                  <a:lnTo>
                    <a:pt x="875006" y="607887"/>
                  </a:lnTo>
                  <a:lnTo>
                    <a:pt x="879362" y="584593"/>
                  </a:lnTo>
                  <a:lnTo>
                    <a:pt x="887393" y="544426"/>
                  </a:lnTo>
                  <a:lnTo>
                    <a:pt x="893136" y="518355"/>
                  </a:lnTo>
                  <a:lnTo>
                    <a:pt x="898003" y="493538"/>
                  </a:lnTo>
                  <a:lnTo>
                    <a:pt x="901736" y="456262"/>
                  </a:lnTo>
                  <a:lnTo>
                    <a:pt x="906125" y="428569"/>
                  </a:lnTo>
                  <a:lnTo>
                    <a:pt x="911383" y="402371"/>
                  </a:lnTo>
                  <a:lnTo>
                    <a:pt x="916035" y="376505"/>
                  </a:lnTo>
                  <a:lnTo>
                    <a:pt x="918102" y="348473"/>
                  </a:lnTo>
                  <a:lnTo>
                    <a:pt x="919022" y="322124"/>
                  </a:lnTo>
                  <a:lnTo>
                    <a:pt x="919539" y="282331"/>
                  </a:lnTo>
                  <a:lnTo>
                    <a:pt x="919755" y="128389"/>
                  </a:lnTo>
                  <a:lnTo>
                    <a:pt x="917110" y="107892"/>
                  </a:lnTo>
                  <a:lnTo>
                    <a:pt x="912689" y="82264"/>
                  </a:lnTo>
                  <a:lnTo>
                    <a:pt x="910662" y="68540"/>
                  </a:lnTo>
                  <a:lnTo>
                    <a:pt x="906454" y="55826"/>
                  </a:lnTo>
                  <a:lnTo>
                    <a:pt x="901276" y="46207"/>
                  </a:lnTo>
                  <a:lnTo>
                    <a:pt x="886932" y="23633"/>
                  </a:lnTo>
                  <a:lnTo>
                    <a:pt x="883983" y="21250"/>
                  </a:lnTo>
                  <a:lnTo>
                    <a:pt x="878060" y="17611"/>
                  </a:lnTo>
                  <a:lnTo>
                    <a:pt x="872121" y="12686"/>
                  </a:lnTo>
                  <a:lnTo>
                    <a:pt x="868156" y="10976"/>
                  </a:lnTo>
                  <a:lnTo>
                    <a:pt x="841842" y="3265"/>
                  </a:lnTo>
                  <a:lnTo>
                    <a:pt x="819611" y="0"/>
                  </a:lnTo>
                  <a:lnTo>
                    <a:pt x="802817" y="1882"/>
                  </a:lnTo>
                  <a:lnTo>
                    <a:pt x="784440" y="5034"/>
                  </a:lnTo>
                  <a:lnTo>
                    <a:pt x="763043" y="6435"/>
                  </a:lnTo>
                  <a:lnTo>
                    <a:pt x="740304" y="7057"/>
                  </a:lnTo>
                  <a:lnTo>
                    <a:pt x="715976" y="8326"/>
                  </a:lnTo>
                  <a:lnTo>
                    <a:pt x="688628" y="12197"/>
                  </a:lnTo>
                  <a:lnTo>
                    <a:pt x="659936" y="14579"/>
                  </a:lnTo>
                  <a:lnTo>
                    <a:pt x="645340" y="15215"/>
                  </a:lnTo>
                  <a:lnTo>
                    <a:pt x="629656" y="16630"/>
                  </a:lnTo>
                  <a:lnTo>
                    <a:pt x="613247" y="18566"/>
                  </a:lnTo>
                  <a:lnTo>
                    <a:pt x="596354" y="20849"/>
                  </a:lnTo>
                  <a:lnTo>
                    <a:pt x="580131" y="24355"/>
                  </a:lnTo>
                  <a:lnTo>
                    <a:pt x="564355" y="28677"/>
                  </a:lnTo>
                  <a:lnTo>
                    <a:pt x="548877" y="33543"/>
                  </a:lnTo>
                  <a:lnTo>
                    <a:pt x="532605" y="37779"/>
                  </a:lnTo>
                  <a:lnTo>
                    <a:pt x="515804" y="41595"/>
                  </a:lnTo>
                  <a:lnTo>
                    <a:pt x="481261" y="48481"/>
                  </a:lnTo>
                  <a:lnTo>
                    <a:pt x="351719" y="73011"/>
                  </a:lnTo>
                  <a:lnTo>
                    <a:pt x="306729" y="81961"/>
                  </a:lnTo>
                  <a:lnTo>
                    <a:pt x="279529" y="87919"/>
                  </a:lnTo>
                  <a:lnTo>
                    <a:pt x="254211" y="92882"/>
                  </a:lnTo>
                  <a:lnTo>
                    <a:pt x="229729" y="95088"/>
                  </a:lnTo>
                  <a:lnTo>
                    <a:pt x="208265" y="96068"/>
                  </a:lnTo>
                  <a:lnTo>
                    <a:pt x="190788" y="97496"/>
                  </a:lnTo>
                  <a:lnTo>
                    <a:pt x="179713" y="101438"/>
                  </a:lnTo>
                  <a:lnTo>
                    <a:pt x="174379" y="101894"/>
                  </a:lnTo>
                  <a:lnTo>
                    <a:pt x="155168" y="97712"/>
                  </a:lnTo>
                  <a:lnTo>
                    <a:pt x="154046" y="96433"/>
                  </a:lnTo>
                  <a:lnTo>
                    <a:pt x="153299" y="94589"/>
                  </a:lnTo>
                  <a:lnTo>
                    <a:pt x="152246" y="87252"/>
                  </a:lnTo>
                  <a:lnTo>
                    <a:pt x="151804" y="70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33"/>
            <p:cNvSpPr/>
            <p:nvPr/>
          </p:nvSpPr>
          <p:spPr>
            <a:xfrm>
              <a:off x="3661176" y="2607482"/>
              <a:ext cx="839351" cy="928620"/>
            </a:xfrm>
            <a:custGeom>
              <a:avLst/>
              <a:gdLst/>
              <a:ahLst/>
              <a:cxnLst/>
              <a:rect l="0" t="0" r="0" b="0"/>
              <a:pathLst>
                <a:path w="839351" h="928620">
                  <a:moveTo>
                    <a:pt x="89292" y="89283"/>
                  </a:moveTo>
                  <a:lnTo>
                    <a:pt x="89292" y="131523"/>
                  </a:lnTo>
                  <a:lnTo>
                    <a:pt x="83155" y="163001"/>
                  </a:lnTo>
                  <a:lnTo>
                    <a:pt x="81604" y="183893"/>
                  </a:lnTo>
                  <a:lnTo>
                    <a:pt x="78269" y="206407"/>
                  </a:lnTo>
                  <a:lnTo>
                    <a:pt x="74471" y="230635"/>
                  </a:lnTo>
                  <a:lnTo>
                    <a:pt x="72783" y="257939"/>
                  </a:lnTo>
                  <a:lnTo>
                    <a:pt x="69387" y="283965"/>
                  </a:lnTo>
                  <a:lnTo>
                    <a:pt x="50477" y="386145"/>
                  </a:lnTo>
                  <a:lnTo>
                    <a:pt x="46548" y="403277"/>
                  </a:lnTo>
                  <a:lnTo>
                    <a:pt x="41945" y="420652"/>
                  </a:lnTo>
                  <a:lnTo>
                    <a:pt x="36892" y="438188"/>
                  </a:lnTo>
                  <a:lnTo>
                    <a:pt x="33522" y="454839"/>
                  </a:lnTo>
                  <a:lnTo>
                    <a:pt x="31277" y="470901"/>
                  </a:lnTo>
                  <a:lnTo>
                    <a:pt x="29779" y="486570"/>
                  </a:lnTo>
                  <a:lnTo>
                    <a:pt x="27789" y="502969"/>
                  </a:lnTo>
                  <a:lnTo>
                    <a:pt x="22931" y="537065"/>
                  </a:lnTo>
                  <a:lnTo>
                    <a:pt x="17465" y="569417"/>
                  </a:lnTo>
                  <a:lnTo>
                    <a:pt x="5871" y="630609"/>
                  </a:lnTo>
                  <a:lnTo>
                    <a:pt x="2607" y="657955"/>
                  </a:lnTo>
                  <a:lnTo>
                    <a:pt x="1156" y="683339"/>
                  </a:lnTo>
                  <a:lnTo>
                    <a:pt x="511" y="707850"/>
                  </a:lnTo>
                  <a:lnTo>
                    <a:pt x="0" y="817859"/>
                  </a:lnTo>
                  <a:lnTo>
                    <a:pt x="2643" y="830144"/>
                  </a:lnTo>
                  <a:lnTo>
                    <a:pt x="7064" y="845571"/>
                  </a:lnTo>
                  <a:lnTo>
                    <a:pt x="8558" y="859673"/>
                  </a:lnTo>
                  <a:lnTo>
                    <a:pt x="9672" y="862829"/>
                  </a:lnTo>
                  <a:lnTo>
                    <a:pt x="16581" y="873284"/>
                  </a:lnTo>
                  <a:lnTo>
                    <a:pt x="17998" y="873888"/>
                  </a:lnTo>
                  <a:lnTo>
                    <a:pt x="22218" y="874559"/>
                  </a:lnTo>
                  <a:lnTo>
                    <a:pt x="24732" y="875730"/>
                  </a:lnTo>
                  <a:lnTo>
                    <a:pt x="33012" y="881127"/>
                  </a:lnTo>
                  <a:lnTo>
                    <a:pt x="38812" y="882737"/>
                  </a:lnTo>
                  <a:lnTo>
                    <a:pt x="58742" y="883771"/>
                  </a:lnTo>
                  <a:lnTo>
                    <a:pt x="108384" y="883992"/>
                  </a:lnTo>
                  <a:lnTo>
                    <a:pt x="133166" y="886656"/>
                  </a:lnTo>
                  <a:lnTo>
                    <a:pt x="159393" y="890156"/>
                  </a:lnTo>
                  <a:lnTo>
                    <a:pt x="174721" y="891089"/>
                  </a:lnTo>
                  <a:lnTo>
                    <a:pt x="190893" y="891711"/>
                  </a:lnTo>
                  <a:lnTo>
                    <a:pt x="207628" y="893118"/>
                  </a:lnTo>
                  <a:lnTo>
                    <a:pt x="224737" y="895048"/>
                  </a:lnTo>
                  <a:lnTo>
                    <a:pt x="242097" y="897327"/>
                  </a:lnTo>
                  <a:lnTo>
                    <a:pt x="259623" y="898847"/>
                  </a:lnTo>
                  <a:lnTo>
                    <a:pt x="277260" y="899858"/>
                  </a:lnTo>
                  <a:lnTo>
                    <a:pt x="294972" y="900534"/>
                  </a:lnTo>
                  <a:lnTo>
                    <a:pt x="312732" y="901977"/>
                  </a:lnTo>
                  <a:lnTo>
                    <a:pt x="330526" y="903930"/>
                  </a:lnTo>
                  <a:lnTo>
                    <a:pt x="366171" y="908747"/>
                  </a:lnTo>
                  <a:lnTo>
                    <a:pt x="401857" y="914195"/>
                  </a:lnTo>
                  <a:lnTo>
                    <a:pt x="419708" y="916044"/>
                  </a:lnTo>
                  <a:lnTo>
                    <a:pt x="437562" y="917278"/>
                  </a:lnTo>
                  <a:lnTo>
                    <a:pt x="455417" y="918100"/>
                  </a:lnTo>
                  <a:lnTo>
                    <a:pt x="473274" y="919640"/>
                  </a:lnTo>
                  <a:lnTo>
                    <a:pt x="491131" y="921659"/>
                  </a:lnTo>
                  <a:lnTo>
                    <a:pt x="508990" y="923997"/>
                  </a:lnTo>
                  <a:lnTo>
                    <a:pt x="524864" y="925556"/>
                  </a:lnTo>
                  <a:lnTo>
                    <a:pt x="539415" y="926595"/>
                  </a:lnTo>
                  <a:lnTo>
                    <a:pt x="553085" y="927288"/>
                  </a:lnTo>
                  <a:lnTo>
                    <a:pt x="578857" y="928058"/>
                  </a:lnTo>
                  <a:lnTo>
                    <a:pt x="646433" y="928619"/>
                  </a:lnTo>
                  <a:lnTo>
                    <a:pt x="661356" y="927657"/>
                  </a:lnTo>
                  <a:lnTo>
                    <a:pt x="684459" y="921601"/>
                  </a:lnTo>
                  <a:lnTo>
                    <a:pt x="688476" y="920982"/>
                  </a:lnTo>
                  <a:lnTo>
                    <a:pt x="695585" y="917648"/>
                  </a:lnTo>
                  <a:lnTo>
                    <a:pt x="698871" y="915370"/>
                  </a:lnTo>
                  <a:lnTo>
                    <a:pt x="701060" y="912860"/>
                  </a:lnTo>
                  <a:lnTo>
                    <a:pt x="702521" y="910193"/>
                  </a:lnTo>
                  <a:lnTo>
                    <a:pt x="703494" y="907424"/>
                  </a:lnTo>
                  <a:lnTo>
                    <a:pt x="707222" y="901701"/>
                  </a:lnTo>
                  <a:lnTo>
                    <a:pt x="709604" y="898785"/>
                  </a:lnTo>
                  <a:lnTo>
                    <a:pt x="711193" y="894858"/>
                  </a:lnTo>
                  <a:lnTo>
                    <a:pt x="714421" y="880841"/>
                  </a:lnTo>
                  <a:lnTo>
                    <a:pt x="720228" y="868971"/>
                  </a:lnTo>
                  <a:lnTo>
                    <a:pt x="722390" y="853327"/>
                  </a:lnTo>
                  <a:lnTo>
                    <a:pt x="724022" y="836124"/>
                  </a:lnTo>
                  <a:lnTo>
                    <a:pt x="730314" y="812533"/>
                  </a:lnTo>
                  <a:lnTo>
                    <a:pt x="731662" y="789421"/>
                  </a:lnTo>
                  <a:lnTo>
                    <a:pt x="732970" y="769549"/>
                  </a:lnTo>
                  <a:lnTo>
                    <a:pt x="738292" y="740635"/>
                  </a:lnTo>
                  <a:lnTo>
                    <a:pt x="739885" y="718763"/>
                  </a:lnTo>
                  <a:lnTo>
                    <a:pt x="743239" y="695812"/>
                  </a:lnTo>
                  <a:lnTo>
                    <a:pt x="748037" y="672383"/>
                  </a:lnTo>
                  <a:lnTo>
                    <a:pt x="759201" y="622358"/>
                  </a:lnTo>
                  <a:lnTo>
                    <a:pt x="765053" y="595088"/>
                  </a:lnTo>
                  <a:lnTo>
                    <a:pt x="776894" y="545243"/>
                  </a:lnTo>
                  <a:lnTo>
                    <a:pt x="782838" y="520135"/>
                  </a:lnTo>
                  <a:lnTo>
                    <a:pt x="794739" y="466240"/>
                  </a:lnTo>
                  <a:lnTo>
                    <a:pt x="806644" y="417082"/>
                  </a:lnTo>
                  <a:lnTo>
                    <a:pt x="809951" y="390414"/>
                  </a:lnTo>
                  <a:lnTo>
                    <a:pt x="812413" y="363017"/>
                  </a:lnTo>
                  <a:lnTo>
                    <a:pt x="816815" y="337612"/>
                  </a:lnTo>
                  <a:lnTo>
                    <a:pt x="819432" y="313091"/>
                  </a:lnTo>
                  <a:lnTo>
                    <a:pt x="821588" y="288964"/>
                  </a:lnTo>
                  <a:lnTo>
                    <a:pt x="825853" y="265012"/>
                  </a:lnTo>
                  <a:lnTo>
                    <a:pt x="828410" y="241137"/>
                  </a:lnTo>
                  <a:lnTo>
                    <a:pt x="830539" y="218290"/>
                  </a:lnTo>
                  <a:lnTo>
                    <a:pt x="834792" y="198213"/>
                  </a:lnTo>
                  <a:lnTo>
                    <a:pt x="838025" y="170176"/>
                  </a:lnTo>
                  <a:lnTo>
                    <a:pt x="838983" y="143017"/>
                  </a:lnTo>
                  <a:lnTo>
                    <a:pt x="839350" y="106466"/>
                  </a:lnTo>
                  <a:lnTo>
                    <a:pt x="836724" y="96589"/>
                  </a:lnTo>
                  <a:lnTo>
                    <a:pt x="834635" y="91177"/>
                  </a:lnTo>
                  <a:lnTo>
                    <a:pt x="827022" y="79872"/>
                  </a:lnTo>
                  <a:lnTo>
                    <a:pt x="817024" y="69225"/>
                  </a:lnTo>
                  <a:lnTo>
                    <a:pt x="794436" y="51660"/>
                  </a:lnTo>
                  <a:lnTo>
                    <a:pt x="788583" y="46342"/>
                  </a:lnTo>
                  <a:lnTo>
                    <a:pt x="774143" y="37786"/>
                  </a:lnTo>
                  <a:lnTo>
                    <a:pt x="755819" y="30677"/>
                  </a:lnTo>
                  <a:lnTo>
                    <a:pt x="731138" y="24210"/>
                  </a:lnTo>
                  <a:lnTo>
                    <a:pt x="694093" y="14991"/>
                  </a:lnTo>
                  <a:lnTo>
                    <a:pt x="667324" y="8970"/>
                  </a:lnTo>
                  <a:lnTo>
                    <a:pt x="653240" y="5975"/>
                  </a:lnTo>
                  <a:lnTo>
                    <a:pt x="637898" y="3979"/>
                  </a:lnTo>
                  <a:lnTo>
                    <a:pt x="621717" y="2648"/>
                  </a:lnTo>
                  <a:lnTo>
                    <a:pt x="604977" y="1761"/>
                  </a:lnTo>
                  <a:lnTo>
                    <a:pt x="570500" y="775"/>
                  </a:lnTo>
                  <a:lnTo>
                    <a:pt x="436683" y="17"/>
                  </a:lnTo>
                  <a:lnTo>
                    <a:pt x="401446" y="0"/>
                  </a:lnTo>
                  <a:lnTo>
                    <a:pt x="384708" y="987"/>
                  </a:lnTo>
                  <a:lnTo>
                    <a:pt x="368587" y="2638"/>
                  </a:lnTo>
                  <a:lnTo>
                    <a:pt x="352880" y="4731"/>
                  </a:lnTo>
                  <a:lnTo>
                    <a:pt x="337446" y="6126"/>
                  </a:lnTo>
                  <a:lnTo>
                    <a:pt x="322198" y="7056"/>
                  </a:lnTo>
                  <a:lnTo>
                    <a:pt x="307070" y="7676"/>
                  </a:lnTo>
                  <a:lnTo>
                    <a:pt x="293017" y="9081"/>
                  </a:lnTo>
                  <a:lnTo>
                    <a:pt x="266818" y="13289"/>
                  </a:lnTo>
                  <a:lnTo>
                    <a:pt x="244591" y="18466"/>
                  </a:lnTo>
                  <a:lnTo>
                    <a:pt x="225783" y="23082"/>
                  </a:lnTo>
                  <a:lnTo>
                    <a:pt x="217989" y="24313"/>
                  </a:lnTo>
                  <a:lnTo>
                    <a:pt x="196449" y="267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34"/>
            <p:cNvSpPr/>
            <p:nvPr/>
          </p:nvSpPr>
          <p:spPr>
            <a:xfrm>
              <a:off x="3599034" y="3707216"/>
              <a:ext cx="847941" cy="864749"/>
            </a:xfrm>
            <a:custGeom>
              <a:avLst/>
              <a:gdLst/>
              <a:ahLst/>
              <a:cxnLst/>
              <a:rect l="0" t="0" r="0" b="0"/>
              <a:pathLst>
                <a:path w="847941" h="864749">
                  <a:moveTo>
                    <a:pt x="106786" y="78971"/>
                  </a:moveTo>
                  <a:lnTo>
                    <a:pt x="102045" y="83712"/>
                  </a:lnTo>
                  <a:lnTo>
                    <a:pt x="100649" y="86100"/>
                  </a:lnTo>
                  <a:lnTo>
                    <a:pt x="99098" y="91400"/>
                  </a:lnTo>
                  <a:lnTo>
                    <a:pt x="97965" y="118263"/>
                  </a:lnTo>
                  <a:lnTo>
                    <a:pt x="93147" y="142538"/>
                  </a:lnTo>
                  <a:lnTo>
                    <a:pt x="90177" y="168581"/>
                  </a:lnTo>
                  <a:lnTo>
                    <a:pt x="89482" y="188912"/>
                  </a:lnTo>
                  <a:lnTo>
                    <a:pt x="89000" y="252162"/>
                  </a:lnTo>
                  <a:lnTo>
                    <a:pt x="88959" y="277322"/>
                  </a:lnTo>
                  <a:lnTo>
                    <a:pt x="87956" y="290580"/>
                  </a:lnTo>
                  <a:lnTo>
                    <a:pt x="86295" y="304380"/>
                  </a:lnTo>
                  <a:lnTo>
                    <a:pt x="84196" y="318540"/>
                  </a:lnTo>
                  <a:lnTo>
                    <a:pt x="82796" y="332942"/>
                  </a:lnTo>
                  <a:lnTo>
                    <a:pt x="81863" y="347504"/>
                  </a:lnTo>
                  <a:lnTo>
                    <a:pt x="81240" y="362172"/>
                  </a:lnTo>
                  <a:lnTo>
                    <a:pt x="79834" y="376913"/>
                  </a:lnTo>
                  <a:lnTo>
                    <a:pt x="77904" y="391701"/>
                  </a:lnTo>
                  <a:lnTo>
                    <a:pt x="75625" y="406520"/>
                  </a:lnTo>
                  <a:lnTo>
                    <a:pt x="70447" y="436215"/>
                  </a:lnTo>
                  <a:lnTo>
                    <a:pt x="41290" y="584987"/>
                  </a:lnTo>
                  <a:lnTo>
                    <a:pt x="39310" y="599870"/>
                  </a:lnTo>
                  <a:lnTo>
                    <a:pt x="37990" y="614753"/>
                  </a:lnTo>
                  <a:lnTo>
                    <a:pt x="37109" y="629635"/>
                  </a:lnTo>
                  <a:lnTo>
                    <a:pt x="33485" y="654109"/>
                  </a:lnTo>
                  <a:lnTo>
                    <a:pt x="28567" y="675900"/>
                  </a:lnTo>
                  <a:lnTo>
                    <a:pt x="23074" y="698815"/>
                  </a:lnTo>
                  <a:lnTo>
                    <a:pt x="19971" y="719582"/>
                  </a:lnTo>
                  <a:lnTo>
                    <a:pt x="17600" y="737742"/>
                  </a:lnTo>
                  <a:lnTo>
                    <a:pt x="11679" y="760114"/>
                  </a:lnTo>
                  <a:lnTo>
                    <a:pt x="9484" y="783168"/>
                  </a:lnTo>
                  <a:lnTo>
                    <a:pt x="8681" y="804304"/>
                  </a:lnTo>
                  <a:lnTo>
                    <a:pt x="7648" y="807597"/>
                  </a:lnTo>
                  <a:lnTo>
                    <a:pt x="2446" y="816971"/>
                  </a:lnTo>
                  <a:lnTo>
                    <a:pt x="0" y="827276"/>
                  </a:lnTo>
                  <a:lnTo>
                    <a:pt x="869" y="827872"/>
                  </a:lnTo>
                  <a:lnTo>
                    <a:pt x="8527" y="829060"/>
                  </a:lnTo>
                  <a:lnTo>
                    <a:pt x="29549" y="829065"/>
                  </a:lnTo>
                  <a:lnTo>
                    <a:pt x="50445" y="835201"/>
                  </a:lnTo>
                  <a:lnTo>
                    <a:pt x="69178" y="836753"/>
                  </a:lnTo>
                  <a:lnTo>
                    <a:pt x="90733" y="840088"/>
                  </a:lnTo>
                  <a:lnTo>
                    <a:pt x="114534" y="843886"/>
                  </a:lnTo>
                  <a:lnTo>
                    <a:pt x="127826" y="844899"/>
                  </a:lnTo>
                  <a:lnTo>
                    <a:pt x="141648" y="845574"/>
                  </a:lnTo>
                  <a:lnTo>
                    <a:pt x="156817" y="847016"/>
                  </a:lnTo>
                  <a:lnTo>
                    <a:pt x="172882" y="848970"/>
                  </a:lnTo>
                  <a:lnTo>
                    <a:pt x="189545" y="851265"/>
                  </a:lnTo>
                  <a:lnTo>
                    <a:pt x="205615" y="852794"/>
                  </a:lnTo>
                  <a:lnTo>
                    <a:pt x="221289" y="853814"/>
                  </a:lnTo>
                  <a:lnTo>
                    <a:pt x="236700" y="854494"/>
                  </a:lnTo>
                  <a:lnTo>
                    <a:pt x="252926" y="855939"/>
                  </a:lnTo>
                  <a:lnTo>
                    <a:pt x="269697" y="857896"/>
                  </a:lnTo>
                  <a:lnTo>
                    <a:pt x="286831" y="860191"/>
                  </a:lnTo>
                  <a:lnTo>
                    <a:pt x="304206" y="861722"/>
                  </a:lnTo>
                  <a:lnTo>
                    <a:pt x="321743" y="862742"/>
                  </a:lnTo>
                  <a:lnTo>
                    <a:pt x="356111" y="863876"/>
                  </a:lnTo>
                  <a:lnTo>
                    <a:pt x="418597" y="864604"/>
                  </a:lnTo>
                  <a:lnTo>
                    <a:pt x="473972" y="864748"/>
                  </a:lnTo>
                  <a:lnTo>
                    <a:pt x="498844" y="862122"/>
                  </a:lnTo>
                  <a:lnTo>
                    <a:pt x="522135" y="858640"/>
                  </a:lnTo>
                  <a:lnTo>
                    <a:pt x="542409" y="857092"/>
                  </a:lnTo>
                  <a:lnTo>
                    <a:pt x="561341" y="853758"/>
                  </a:lnTo>
                  <a:lnTo>
                    <a:pt x="579678" y="848969"/>
                  </a:lnTo>
                  <a:lnTo>
                    <a:pt x="605743" y="840695"/>
                  </a:lnTo>
                  <a:lnTo>
                    <a:pt x="626475" y="831959"/>
                  </a:lnTo>
                  <a:lnTo>
                    <a:pt x="639053" y="826051"/>
                  </a:lnTo>
                  <a:lnTo>
                    <a:pt x="644193" y="822095"/>
                  </a:lnTo>
                  <a:lnTo>
                    <a:pt x="666000" y="796156"/>
                  </a:lnTo>
                  <a:lnTo>
                    <a:pt x="683213" y="769441"/>
                  </a:lnTo>
                  <a:lnTo>
                    <a:pt x="689071" y="748091"/>
                  </a:lnTo>
                  <a:lnTo>
                    <a:pt x="699488" y="724765"/>
                  </a:lnTo>
                  <a:lnTo>
                    <a:pt x="711100" y="700057"/>
                  </a:lnTo>
                  <a:lnTo>
                    <a:pt x="719979" y="676077"/>
                  </a:lnTo>
                  <a:lnTo>
                    <a:pt x="743771" y="605776"/>
                  </a:lnTo>
                  <a:lnTo>
                    <a:pt x="749724" y="585296"/>
                  </a:lnTo>
                  <a:lnTo>
                    <a:pt x="761630" y="539811"/>
                  </a:lnTo>
                  <a:lnTo>
                    <a:pt x="779489" y="468855"/>
                  </a:lnTo>
                  <a:lnTo>
                    <a:pt x="785442" y="447714"/>
                  </a:lnTo>
                  <a:lnTo>
                    <a:pt x="791395" y="426411"/>
                  </a:lnTo>
                  <a:lnTo>
                    <a:pt x="806278" y="362617"/>
                  </a:lnTo>
                  <a:lnTo>
                    <a:pt x="812231" y="340965"/>
                  </a:lnTo>
                  <a:lnTo>
                    <a:pt x="817192" y="320428"/>
                  </a:lnTo>
                  <a:lnTo>
                    <a:pt x="819397" y="298072"/>
                  </a:lnTo>
                  <a:lnTo>
                    <a:pt x="823022" y="277552"/>
                  </a:lnTo>
                  <a:lnTo>
                    <a:pt x="826949" y="258510"/>
                  </a:lnTo>
                  <a:lnTo>
                    <a:pt x="828694" y="240126"/>
                  </a:lnTo>
                  <a:lnTo>
                    <a:pt x="832115" y="222033"/>
                  </a:lnTo>
                  <a:lnTo>
                    <a:pt x="836974" y="197758"/>
                  </a:lnTo>
                  <a:lnTo>
                    <a:pt x="838616" y="171778"/>
                  </a:lnTo>
                  <a:lnTo>
                    <a:pt x="841487" y="159575"/>
                  </a:lnTo>
                  <a:lnTo>
                    <a:pt x="846034" y="144195"/>
                  </a:lnTo>
                  <a:lnTo>
                    <a:pt x="847875" y="123909"/>
                  </a:lnTo>
                  <a:lnTo>
                    <a:pt x="847940" y="116100"/>
                  </a:lnTo>
                  <a:lnTo>
                    <a:pt x="846951" y="115630"/>
                  </a:lnTo>
                  <a:lnTo>
                    <a:pt x="843206" y="115108"/>
                  </a:lnTo>
                  <a:lnTo>
                    <a:pt x="841811" y="113976"/>
                  </a:lnTo>
                  <a:lnTo>
                    <a:pt x="840881" y="112230"/>
                  </a:lnTo>
                  <a:lnTo>
                    <a:pt x="840260" y="110073"/>
                  </a:lnTo>
                  <a:lnTo>
                    <a:pt x="838855" y="108635"/>
                  </a:lnTo>
                  <a:lnTo>
                    <a:pt x="836925" y="107677"/>
                  </a:lnTo>
                  <a:lnTo>
                    <a:pt x="831144" y="105620"/>
                  </a:lnTo>
                  <a:lnTo>
                    <a:pt x="805633" y="93443"/>
                  </a:lnTo>
                  <a:lnTo>
                    <a:pt x="783487" y="84803"/>
                  </a:lnTo>
                  <a:lnTo>
                    <a:pt x="758074" y="75958"/>
                  </a:lnTo>
                  <a:lnTo>
                    <a:pt x="737890" y="67380"/>
                  </a:lnTo>
                  <a:lnTo>
                    <a:pt x="715691" y="57944"/>
                  </a:lnTo>
                  <a:lnTo>
                    <a:pt x="692595" y="50444"/>
                  </a:lnTo>
                  <a:lnTo>
                    <a:pt x="669101" y="43803"/>
                  </a:lnTo>
                  <a:lnTo>
                    <a:pt x="644438" y="37544"/>
                  </a:lnTo>
                  <a:lnTo>
                    <a:pt x="551170" y="16478"/>
                  </a:lnTo>
                  <a:lnTo>
                    <a:pt x="536987" y="13496"/>
                  </a:lnTo>
                  <a:lnTo>
                    <a:pt x="521579" y="11509"/>
                  </a:lnTo>
                  <a:lnTo>
                    <a:pt x="505353" y="10184"/>
                  </a:lnTo>
                  <a:lnTo>
                    <a:pt x="488583" y="9300"/>
                  </a:lnTo>
                  <a:lnTo>
                    <a:pt x="473435" y="7719"/>
                  </a:lnTo>
                  <a:lnTo>
                    <a:pt x="459367" y="5673"/>
                  </a:lnTo>
                  <a:lnTo>
                    <a:pt x="446020" y="3317"/>
                  </a:lnTo>
                  <a:lnTo>
                    <a:pt x="432161" y="1745"/>
                  </a:lnTo>
                  <a:lnTo>
                    <a:pt x="417960" y="698"/>
                  </a:lnTo>
                  <a:lnTo>
                    <a:pt x="403532" y="0"/>
                  </a:lnTo>
                  <a:lnTo>
                    <a:pt x="389945" y="527"/>
                  </a:lnTo>
                  <a:lnTo>
                    <a:pt x="352852" y="5017"/>
                  </a:lnTo>
                  <a:lnTo>
                    <a:pt x="332234" y="6415"/>
                  </a:lnTo>
                  <a:lnTo>
                    <a:pt x="313150" y="9682"/>
                  </a:lnTo>
                  <a:lnTo>
                    <a:pt x="288316" y="14454"/>
                  </a:lnTo>
                  <a:lnTo>
                    <a:pt x="281384" y="15124"/>
                  </a:lnTo>
                  <a:lnTo>
                    <a:pt x="271036" y="18514"/>
                  </a:lnTo>
                  <a:lnTo>
                    <a:pt x="263130" y="22335"/>
                  </a:lnTo>
                  <a:lnTo>
                    <a:pt x="249661" y="253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35"/>
            <p:cNvSpPr/>
            <p:nvPr/>
          </p:nvSpPr>
          <p:spPr>
            <a:xfrm>
              <a:off x="3554016" y="4607718"/>
              <a:ext cx="830461" cy="856516"/>
            </a:xfrm>
            <a:custGeom>
              <a:avLst/>
              <a:gdLst/>
              <a:ahLst/>
              <a:cxnLst/>
              <a:rect l="0" t="0" r="0" b="0"/>
              <a:pathLst>
                <a:path w="830461" h="856516">
                  <a:moveTo>
                    <a:pt x="98225" y="35719"/>
                  </a:moveTo>
                  <a:lnTo>
                    <a:pt x="98225" y="86598"/>
                  </a:lnTo>
                  <a:lnTo>
                    <a:pt x="93485" y="109003"/>
                  </a:lnTo>
                  <a:lnTo>
                    <a:pt x="90537" y="134492"/>
                  </a:lnTo>
                  <a:lnTo>
                    <a:pt x="89847" y="154694"/>
                  </a:lnTo>
                  <a:lnTo>
                    <a:pt x="89368" y="211717"/>
                  </a:lnTo>
                  <a:lnTo>
                    <a:pt x="89328" y="235318"/>
                  </a:lnTo>
                  <a:lnTo>
                    <a:pt x="86664" y="261682"/>
                  </a:lnTo>
                  <a:lnTo>
                    <a:pt x="84565" y="275658"/>
                  </a:lnTo>
                  <a:lnTo>
                    <a:pt x="83165" y="289936"/>
                  </a:lnTo>
                  <a:lnTo>
                    <a:pt x="82232" y="304415"/>
                  </a:lnTo>
                  <a:lnTo>
                    <a:pt x="81610" y="319030"/>
                  </a:lnTo>
                  <a:lnTo>
                    <a:pt x="80919" y="348497"/>
                  </a:lnTo>
                  <a:lnTo>
                    <a:pt x="80735" y="363300"/>
                  </a:lnTo>
                  <a:lnTo>
                    <a:pt x="79619" y="378130"/>
                  </a:lnTo>
                  <a:lnTo>
                    <a:pt x="77884" y="392977"/>
                  </a:lnTo>
                  <a:lnTo>
                    <a:pt x="75735" y="407836"/>
                  </a:lnTo>
                  <a:lnTo>
                    <a:pt x="70701" y="437575"/>
                  </a:lnTo>
                  <a:lnTo>
                    <a:pt x="53513" y="526854"/>
                  </a:lnTo>
                  <a:lnTo>
                    <a:pt x="47595" y="555626"/>
                  </a:lnTo>
                  <a:lnTo>
                    <a:pt x="41658" y="581643"/>
                  </a:lnTo>
                  <a:lnTo>
                    <a:pt x="38358" y="606435"/>
                  </a:lnTo>
                  <a:lnTo>
                    <a:pt x="35899" y="630683"/>
                  </a:lnTo>
                  <a:lnTo>
                    <a:pt x="31499" y="654689"/>
                  </a:lnTo>
                  <a:lnTo>
                    <a:pt x="26236" y="678588"/>
                  </a:lnTo>
                  <a:lnTo>
                    <a:pt x="20589" y="701446"/>
                  </a:lnTo>
                  <a:lnTo>
                    <a:pt x="14772" y="721528"/>
                  </a:lnTo>
                  <a:lnTo>
                    <a:pt x="9091" y="751544"/>
                  </a:lnTo>
                  <a:lnTo>
                    <a:pt x="2089" y="776581"/>
                  </a:lnTo>
                  <a:lnTo>
                    <a:pt x="182" y="802861"/>
                  </a:lnTo>
                  <a:lnTo>
                    <a:pt x="0" y="812551"/>
                  </a:lnTo>
                  <a:lnTo>
                    <a:pt x="4740" y="807846"/>
                  </a:lnTo>
                  <a:lnTo>
                    <a:pt x="8120" y="806455"/>
                  </a:lnTo>
                  <a:lnTo>
                    <a:pt x="25158" y="804222"/>
                  </a:lnTo>
                  <a:lnTo>
                    <a:pt x="47853" y="803780"/>
                  </a:lnTo>
                  <a:lnTo>
                    <a:pt x="103247" y="803682"/>
                  </a:lnTo>
                  <a:lnTo>
                    <a:pt x="125924" y="806322"/>
                  </a:lnTo>
                  <a:lnTo>
                    <a:pt x="150223" y="809811"/>
                  </a:lnTo>
                  <a:lnTo>
                    <a:pt x="163649" y="810741"/>
                  </a:lnTo>
                  <a:lnTo>
                    <a:pt x="177560" y="811361"/>
                  </a:lnTo>
                  <a:lnTo>
                    <a:pt x="191794" y="812767"/>
                  </a:lnTo>
                  <a:lnTo>
                    <a:pt x="206246" y="814696"/>
                  </a:lnTo>
                  <a:lnTo>
                    <a:pt x="220841" y="816974"/>
                  </a:lnTo>
                  <a:lnTo>
                    <a:pt x="250286" y="822152"/>
                  </a:lnTo>
                  <a:lnTo>
                    <a:pt x="309612" y="833561"/>
                  </a:lnTo>
                  <a:lnTo>
                    <a:pt x="325470" y="835504"/>
                  </a:lnTo>
                  <a:lnTo>
                    <a:pt x="341995" y="836799"/>
                  </a:lnTo>
                  <a:lnTo>
                    <a:pt x="358965" y="837663"/>
                  </a:lnTo>
                  <a:lnTo>
                    <a:pt x="375239" y="839231"/>
                  </a:lnTo>
                  <a:lnTo>
                    <a:pt x="391050" y="841268"/>
                  </a:lnTo>
                  <a:lnTo>
                    <a:pt x="406551" y="843619"/>
                  </a:lnTo>
                  <a:lnTo>
                    <a:pt x="437004" y="848876"/>
                  </a:lnTo>
                  <a:lnTo>
                    <a:pt x="452070" y="851668"/>
                  </a:lnTo>
                  <a:lnTo>
                    <a:pt x="467075" y="853529"/>
                  </a:lnTo>
                  <a:lnTo>
                    <a:pt x="482039" y="854769"/>
                  </a:lnTo>
                  <a:lnTo>
                    <a:pt x="496976" y="855596"/>
                  </a:lnTo>
                  <a:lnTo>
                    <a:pt x="524156" y="856515"/>
                  </a:lnTo>
                  <a:lnTo>
                    <a:pt x="549466" y="855931"/>
                  </a:lnTo>
                  <a:lnTo>
                    <a:pt x="585035" y="851017"/>
                  </a:lnTo>
                  <a:lnTo>
                    <a:pt x="605296" y="849519"/>
                  </a:lnTo>
                  <a:lnTo>
                    <a:pt x="621577" y="846207"/>
                  </a:lnTo>
                  <a:lnTo>
                    <a:pt x="652939" y="835997"/>
                  </a:lnTo>
                  <a:lnTo>
                    <a:pt x="680668" y="830563"/>
                  </a:lnTo>
                  <a:lnTo>
                    <a:pt x="706530" y="822917"/>
                  </a:lnTo>
                  <a:lnTo>
                    <a:pt x="713533" y="819501"/>
                  </a:lnTo>
                  <a:lnTo>
                    <a:pt x="729146" y="807373"/>
                  </a:lnTo>
                  <a:lnTo>
                    <a:pt x="738154" y="803776"/>
                  </a:lnTo>
                  <a:lnTo>
                    <a:pt x="744125" y="799419"/>
                  </a:lnTo>
                  <a:lnTo>
                    <a:pt x="746114" y="796868"/>
                  </a:lnTo>
                  <a:lnTo>
                    <a:pt x="747440" y="794175"/>
                  </a:lnTo>
                  <a:lnTo>
                    <a:pt x="748325" y="791388"/>
                  </a:lnTo>
                  <a:lnTo>
                    <a:pt x="751953" y="785645"/>
                  </a:lnTo>
                  <a:lnTo>
                    <a:pt x="763349" y="772656"/>
                  </a:lnTo>
                  <a:lnTo>
                    <a:pt x="764883" y="769104"/>
                  </a:lnTo>
                  <a:lnTo>
                    <a:pt x="768035" y="755616"/>
                  </a:lnTo>
                  <a:lnTo>
                    <a:pt x="773819" y="743903"/>
                  </a:lnTo>
                  <a:lnTo>
                    <a:pt x="776966" y="729298"/>
                  </a:lnTo>
                  <a:lnTo>
                    <a:pt x="789191" y="707056"/>
                  </a:lnTo>
                  <a:lnTo>
                    <a:pt x="792274" y="693263"/>
                  </a:lnTo>
                  <a:lnTo>
                    <a:pt x="796657" y="668763"/>
                  </a:lnTo>
                  <a:lnTo>
                    <a:pt x="804238" y="642652"/>
                  </a:lnTo>
                  <a:lnTo>
                    <a:pt x="808884" y="624951"/>
                  </a:lnTo>
                  <a:lnTo>
                    <a:pt x="812491" y="598252"/>
                  </a:lnTo>
                  <a:lnTo>
                    <a:pt x="816852" y="580413"/>
                  </a:lnTo>
                  <a:lnTo>
                    <a:pt x="819451" y="559917"/>
                  </a:lnTo>
                  <a:lnTo>
                    <a:pt x="820606" y="537579"/>
                  </a:lnTo>
                  <a:lnTo>
                    <a:pt x="821119" y="514421"/>
                  </a:lnTo>
                  <a:lnTo>
                    <a:pt x="823993" y="490900"/>
                  </a:lnTo>
                  <a:lnTo>
                    <a:pt x="827586" y="467217"/>
                  </a:lnTo>
                  <a:lnTo>
                    <a:pt x="829183" y="443462"/>
                  </a:lnTo>
                  <a:lnTo>
                    <a:pt x="829892" y="422321"/>
                  </a:lnTo>
                  <a:lnTo>
                    <a:pt x="830292" y="391038"/>
                  </a:lnTo>
                  <a:lnTo>
                    <a:pt x="830460" y="186436"/>
                  </a:lnTo>
                  <a:lnTo>
                    <a:pt x="827814" y="176788"/>
                  </a:lnTo>
                  <a:lnTo>
                    <a:pt x="823392" y="162845"/>
                  </a:lnTo>
                  <a:lnTo>
                    <a:pt x="820783" y="139993"/>
                  </a:lnTo>
                  <a:lnTo>
                    <a:pt x="816899" y="132334"/>
                  </a:lnTo>
                  <a:lnTo>
                    <a:pt x="803453" y="116266"/>
                  </a:lnTo>
                  <a:lnTo>
                    <a:pt x="800549" y="113230"/>
                  </a:lnTo>
                  <a:lnTo>
                    <a:pt x="781630" y="101227"/>
                  </a:lnTo>
                  <a:lnTo>
                    <a:pt x="758785" y="89302"/>
                  </a:lnTo>
                  <a:lnTo>
                    <a:pt x="752911" y="86324"/>
                  </a:lnTo>
                  <a:lnTo>
                    <a:pt x="738447" y="83015"/>
                  </a:lnTo>
                  <a:lnTo>
                    <a:pt x="713570" y="78506"/>
                  </a:lnTo>
                  <a:lnTo>
                    <a:pt x="696157" y="73587"/>
                  </a:lnTo>
                  <a:lnTo>
                    <a:pt x="669619" y="65240"/>
                  </a:lnTo>
                  <a:lnTo>
                    <a:pt x="651819" y="59423"/>
                  </a:lnTo>
                  <a:lnTo>
                    <a:pt x="631340" y="56175"/>
                  </a:lnTo>
                  <a:lnTo>
                    <a:pt x="609009" y="53740"/>
                  </a:lnTo>
                  <a:lnTo>
                    <a:pt x="585855" y="49351"/>
                  </a:lnTo>
                  <a:lnTo>
                    <a:pt x="562335" y="44093"/>
                  </a:lnTo>
                  <a:lnTo>
                    <a:pt x="537660" y="38449"/>
                  </a:lnTo>
                  <a:lnTo>
                    <a:pt x="510158" y="32632"/>
                  </a:lnTo>
                  <a:lnTo>
                    <a:pt x="496870" y="30684"/>
                  </a:lnTo>
                  <a:lnTo>
                    <a:pt x="471523" y="28521"/>
                  </a:lnTo>
                  <a:lnTo>
                    <a:pt x="447029" y="27559"/>
                  </a:lnTo>
                  <a:lnTo>
                    <a:pt x="422913" y="26139"/>
                  </a:lnTo>
                  <a:lnTo>
                    <a:pt x="398966" y="22200"/>
                  </a:lnTo>
                  <a:lnTo>
                    <a:pt x="375094" y="19789"/>
                  </a:lnTo>
                  <a:lnTo>
                    <a:pt x="352247" y="18717"/>
                  </a:lnTo>
                  <a:lnTo>
                    <a:pt x="332171" y="18241"/>
                  </a:lnTo>
                  <a:lnTo>
                    <a:pt x="183351" y="17860"/>
                  </a:lnTo>
                  <a:lnTo>
                    <a:pt x="181765" y="16867"/>
                  </a:lnTo>
                  <a:lnTo>
                    <a:pt x="180708" y="15214"/>
                  </a:lnTo>
                  <a:lnTo>
                    <a:pt x="178594" y="8934"/>
                  </a:lnTo>
                  <a:lnTo>
                    <a:pt x="178593" y="8930"/>
                  </a:lnTo>
                  <a:lnTo>
                    <a:pt x="178593" y="4190"/>
                  </a:lnTo>
                  <a:lnTo>
                    <a:pt x="179585" y="2793"/>
                  </a:lnTo>
                  <a:lnTo>
                    <a:pt x="181238" y="1862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36"/>
            <p:cNvSpPr/>
            <p:nvPr/>
          </p:nvSpPr>
          <p:spPr>
            <a:xfrm>
              <a:off x="4491632" y="1589484"/>
              <a:ext cx="642939" cy="107157"/>
            </a:xfrm>
            <a:custGeom>
              <a:avLst/>
              <a:gdLst/>
              <a:ahLst/>
              <a:cxnLst/>
              <a:rect l="0" t="0" r="0" b="0"/>
              <a:pathLst>
                <a:path w="642939" h="107157">
                  <a:moveTo>
                    <a:pt x="0" y="107156"/>
                  </a:moveTo>
                  <a:lnTo>
                    <a:pt x="0" y="102416"/>
                  </a:lnTo>
                  <a:lnTo>
                    <a:pt x="993" y="101019"/>
                  </a:lnTo>
                  <a:lnTo>
                    <a:pt x="2646" y="100089"/>
                  </a:lnTo>
                  <a:lnTo>
                    <a:pt x="7129" y="99054"/>
                  </a:lnTo>
                  <a:lnTo>
                    <a:pt x="12429" y="98594"/>
                  </a:lnTo>
                  <a:lnTo>
                    <a:pt x="20738" y="95744"/>
                  </a:lnTo>
                  <a:lnTo>
                    <a:pt x="25732" y="93595"/>
                  </a:lnTo>
                  <a:lnTo>
                    <a:pt x="36572" y="88561"/>
                  </a:lnTo>
                  <a:lnTo>
                    <a:pt x="42240" y="85830"/>
                  </a:lnTo>
                  <a:lnTo>
                    <a:pt x="48997" y="83017"/>
                  </a:lnTo>
                  <a:lnTo>
                    <a:pt x="56477" y="80149"/>
                  </a:lnTo>
                  <a:lnTo>
                    <a:pt x="64440" y="77245"/>
                  </a:lnTo>
                  <a:lnTo>
                    <a:pt x="81226" y="74019"/>
                  </a:lnTo>
                  <a:lnTo>
                    <a:pt x="98608" y="72585"/>
                  </a:lnTo>
                  <a:lnTo>
                    <a:pt x="116256" y="71947"/>
                  </a:lnTo>
                  <a:lnTo>
                    <a:pt x="126121" y="70785"/>
                  </a:lnTo>
                  <a:lnTo>
                    <a:pt x="136667" y="69018"/>
                  </a:lnTo>
                  <a:lnTo>
                    <a:pt x="147666" y="66848"/>
                  </a:lnTo>
                  <a:lnTo>
                    <a:pt x="159960" y="65401"/>
                  </a:lnTo>
                  <a:lnTo>
                    <a:pt x="173116" y="64437"/>
                  </a:lnTo>
                  <a:lnTo>
                    <a:pt x="199972" y="63365"/>
                  </a:lnTo>
                  <a:lnTo>
                    <a:pt x="225137" y="62889"/>
                  </a:lnTo>
                  <a:lnTo>
                    <a:pt x="238396" y="61770"/>
                  </a:lnTo>
                  <a:lnTo>
                    <a:pt x="252196" y="60031"/>
                  </a:lnTo>
                  <a:lnTo>
                    <a:pt x="266358" y="57880"/>
                  </a:lnTo>
                  <a:lnTo>
                    <a:pt x="279767" y="56446"/>
                  </a:lnTo>
                  <a:lnTo>
                    <a:pt x="292676" y="55490"/>
                  </a:lnTo>
                  <a:lnTo>
                    <a:pt x="305250" y="54853"/>
                  </a:lnTo>
                  <a:lnTo>
                    <a:pt x="332451" y="54144"/>
                  </a:lnTo>
                  <a:lnTo>
                    <a:pt x="346650" y="53956"/>
                  </a:lnTo>
                  <a:lnTo>
                    <a:pt x="360084" y="52838"/>
                  </a:lnTo>
                  <a:lnTo>
                    <a:pt x="373009" y="51100"/>
                  </a:lnTo>
                  <a:lnTo>
                    <a:pt x="385595" y="48949"/>
                  </a:lnTo>
                  <a:lnTo>
                    <a:pt x="397954" y="47516"/>
                  </a:lnTo>
                  <a:lnTo>
                    <a:pt x="410162" y="46560"/>
                  </a:lnTo>
                  <a:lnTo>
                    <a:pt x="422269" y="45923"/>
                  </a:lnTo>
                  <a:lnTo>
                    <a:pt x="443660" y="45215"/>
                  </a:lnTo>
                  <a:lnTo>
                    <a:pt x="463088" y="43908"/>
                  </a:lnTo>
                  <a:lnTo>
                    <a:pt x="472437" y="42170"/>
                  </a:lnTo>
                  <a:lnTo>
                    <a:pt x="481645" y="40020"/>
                  </a:lnTo>
                  <a:lnTo>
                    <a:pt x="499815" y="37630"/>
                  </a:lnTo>
                  <a:lnTo>
                    <a:pt x="517812" y="35576"/>
                  </a:lnTo>
                  <a:lnTo>
                    <a:pt x="526778" y="33639"/>
                  </a:lnTo>
                  <a:lnTo>
                    <a:pt x="535732" y="31356"/>
                  </a:lnTo>
                  <a:lnTo>
                    <a:pt x="550973" y="28819"/>
                  </a:lnTo>
                  <a:lnTo>
                    <a:pt x="570710" y="27390"/>
                  </a:lnTo>
                  <a:lnTo>
                    <a:pt x="576926" y="27190"/>
                  </a:lnTo>
                  <a:lnTo>
                    <a:pt x="582063" y="26064"/>
                  </a:lnTo>
                  <a:lnTo>
                    <a:pt x="586480" y="24321"/>
                  </a:lnTo>
                  <a:lnTo>
                    <a:pt x="590416" y="22167"/>
                  </a:lnTo>
                  <a:lnTo>
                    <a:pt x="597436" y="19774"/>
                  </a:lnTo>
                  <a:lnTo>
                    <a:pt x="609612" y="18427"/>
                  </a:lnTo>
                  <a:lnTo>
                    <a:pt x="614768" y="18237"/>
                  </a:lnTo>
                  <a:lnTo>
                    <a:pt x="618204" y="17119"/>
                  </a:lnTo>
                  <a:lnTo>
                    <a:pt x="620496" y="15382"/>
                  </a:lnTo>
                  <a:lnTo>
                    <a:pt x="622024" y="13231"/>
                  </a:lnTo>
                  <a:lnTo>
                    <a:pt x="624034" y="11797"/>
                  </a:lnTo>
                  <a:lnTo>
                    <a:pt x="631604" y="8787"/>
                  </a:lnTo>
                  <a:lnTo>
                    <a:pt x="634389" y="6850"/>
                  </a:lnTo>
                  <a:lnTo>
                    <a:pt x="6429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37"/>
            <p:cNvSpPr/>
            <p:nvPr/>
          </p:nvSpPr>
          <p:spPr>
            <a:xfrm>
              <a:off x="4902444" y="1223367"/>
              <a:ext cx="178535" cy="160724"/>
            </a:xfrm>
            <a:custGeom>
              <a:avLst/>
              <a:gdLst/>
              <a:ahLst/>
              <a:cxnLst/>
              <a:rect l="0" t="0" r="0" b="0"/>
              <a:pathLst>
                <a:path w="178535" h="160724">
                  <a:moveTo>
                    <a:pt x="124970" y="17859"/>
                  </a:moveTo>
                  <a:lnTo>
                    <a:pt x="87393" y="17859"/>
                  </a:lnTo>
                  <a:lnTo>
                    <a:pt x="84043" y="18851"/>
                  </a:lnTo>
                  <a:lnTo>
                    <a:pt x="80818" y="20505"/>
                  </a:lnTo>
                  <a:lnTo>
                    <a:pt x="77676" y="22600"/>
                  </a:lnTo>
                  <a:lnTo>
                    <a:pt x="73596" y="23996"/>
                  </a:lnTo>
                  <a:lnTo>
                    <a:pt x="68893" y="24927"/>
                  </a:lnTo>
                  <a:lnTo>
                    <a:pt x="63773" y="25547"/>
                  </a:lnTo>
                  <a:lnTo>
                    <a:pt x="59367" y="26953"/>
                  </a:lnTo>
                  <a:lnTo>
                    <a:pt x="55437" y="28883"/>
                  </a:lnTo>
                  <a:lnTo>
                    <a:pt x="51826" y="31161"/>
                  </a:lnTo>
                  <a:lnTo>
                    <a:pt x="48426" y="33673"/>
                  </a:lnTo>
                  <a:lnTo>
                    <a:pt x="45167" y="36339"/>
                  </a:lnTo>
                  <a:lnTo>
                    <a:pt x="42002" y="39109"/>
                  </a:lnTo>
                  <a:lnTo>
                    <a:pt x="38900" y="42939"/>
                  </a:lnTo>
                  <a:lnTo>
                    <a:pt x="35840" y="47478"/>
                  </a:lnTo>
                  <a:lnTo>
                    <a:pt x="32807" y="52488"/>
                  </a:lnTo>
                  <a:lnTo>
                    <a:pt x="29794" y="56820"/>
                  </a:lnTo>
                  <a:lnTo>
                    <a:pt x="26792" y="60700"/>
                  </a:lnTo>
                  <a:lnTo>
                    <a:pt x="23799" y="64279"/>
                  </a:lnTo>
                  <a:lnTo>
                    <a:pt x="20812" y="67657"/>
                  </a:lnTo>
                  <a:lnTo>
                    <a:pt x="14846" y="74057"/>
                  </a:lnTo>
                  <a:lnTo>
                    <a:pt x="5910" y="83238"/>
                  </a:lnTo>
                  <a:lnTo>
                    <a:pt x="3924" y="87242"/>
                  </a:lnTo>
                  <a:lnTo>
                    <a:pt x="2601" y="91895"/>
                  </a:lnTo>
                  <a:lnTo>
                    <a:pt x="1719" y="96982"/>
                  </a:lnTo>
                  <a:lnTo>
                    <a:pt x="1131" y="101366"/>
                  </a:lnTo>
                  <a:lnTo>
                    <a:pt x="738" y="105280"/>
                  </a:lnTo>
                  <a:lnTo>
                    <a:pt x="476" y="108882"/>
                  </a:lnTo>
                  <a:lnTo>
                    <a:pt x="303" y="112275"/>
                  </a:lnTo>
                  <a:lnTo>
                    <a:pt x="109" y="118692"/>
                  </a:lnTo>
                  <a:lnTo>
                    <a:pt x="0" y="127882"/>
                  </a:lnTo>
                  <a:lnTo>
                    <a:pt x="977" y="130895"/>
                  </a:lnTo>
                  <a:lnTo>
                    <a:pt x="2620" y="133896"/>
                  </a:lnTo>
                  <a:lnTo>
                    <a:pt x="4708" y="136889"/>
                  </a:lnTo>
                  <a:lnTo>
                    <a:pt x="7092" y="139876"/>
                  </a:lnTo>
                  <a:lnTo>
                    <a:pt x="9674" y="142860"/>
                  </a:lnTo>
                  <a:lnTo>
                    <a:pt x="12387" y="145842"/>
                  </a:lnTo>
                  <a:lnTo>
                    <a:pt x="15188" y="147829"/>
                  </a:lnTo>
                  <a:lnTo>
                    <a:pt x="18047" y="149154"/>
                  </a:lnTo>
                  <a:lnTo>
                    <a:pt x="20946" y="150038"/>
                  </a:lnTo>
                  <a:lnTo>
                    <a:pt x="23870" y="151619"/>
                  </a:lnTo>
                  <a:lnTo>
                    <a:pt x="26812" y="153665"/>
                  </a:lnTo>
                  <a:lnTo>
                    <a:pt x="29766" y="156021"/>
                  </a:lnTo>
                  <a:lnTo>
                    <a:pt x="32726" y="157592"/>
                  </a:lnTo>
                  <a:lnTo>
                    <a:pt x="35693" y="158639"/>
                  </a:lnTo>
                  <a:lnTo>
                    <a:pt x="38663" y="159338"/>
                  </a:lnTo>
                  <a:lnTo>
                    <a:pt x="42627" y="159803"/>
                  </a:lnTo>
                  <a:lnTo>
                    <a:pt x="47254" y="160113"/>
                  </a:lnTo>
                  <a:lnTo>
                    <a:pt x="56695" y="160458"/>
                  </a:lnTo>
                  <a:lnTo>
                    <a:pt x="64198" y="160611"/>
                  </a:lnTo>
                  <a:lnTo>
                    <a:pt x="95618" y="160723"/>
                  </a:lnTo>
                  <a:lnTo>
                    <a:pt x="101433" y="159735"/>
                  </a:lnTo>
                  <a:lnTo>
                    <a:pt x="107294" y="158083"/>
                  </a:lnTo>
                  <a:lnTo>
                    <a:pt x="113186" y="155990"/>
                  </a:lnTo>
                  <a:lnTo>
                    <a:pt x="119098" y="154595"/>
                  </a:lnTo>
                  <a:lnTo>
                    <a:pt x="125024" y="153665"/>
                  </a:lnTo>
                  <a:lnTo>
                    <a:pt x="130960" y="153045"/>
                  </a:lnTo>
                  <a:lnTo>
                    <a:pt x="135908" y="151639"/>
                  </a:lnTo>
                  <a:lnTo>
                    <a:pt x="140199" y="149710"/>
                  </a:lnTo>
                  <a:lnTo>
                    <a:pt x="144053" y="147431"/>
                  </a:lnTo>
                  <a:lnTo>
                    <a:pt x="147613" y="144920"/>
                  </a:lnTo>
                  <a:lnTo>
                    <a:pt x="150980" y="142254"/>
                  </a:lnTo>
                  <a:lnTo>
                    <a:pt x="154215" y="139484"/>
                  </a:lnTo>
                  <a:lnTo>
                    <a:pt x="157365" y="136646"/>
                  </a:lnTo>
                  <a:lnTo>
                    <a:pt x="163511" y="130846"/>
                  </a:lnTo>
                  <a:lnTo>
                    <a:pt x="172549" y="122002"/>
                  </a:lnTo>
                  <a:lnTo>
                    <a:pt x="174549" y="119038"/>
                  </a:lnTo>
                  <a:lnTo>
                    <a:pt x="175881" y="116070"/>
                  </a:lnTo>
                  <a:lnTo>
                    <a:pt x="176771" y="113098"/>
                  </a:lnTo>
                  <a:lnTo>
                    <a:pt x="177363" y="109133"/>
                  </a:lnTo>
                  <a:lnTo>
                    <a:pt x="177757" y="104505"/>
                  </a:lnTo>
                  <a:lnTo>
                    <a:pt x="178197" y="95064"/>
                  </a:lnTo>
                  <a:lnTo>
                    <a:pt x="178392" y="87560"/>
                  </a:lnTo>
                  <a:lnTo>
                    <a:pt x="178534" y="68569"/>
                  </a:lnTo>
                  <a:lnTo>
                    <a:pt x="177546" y="65557"/>
                  </a:lnTo>
                  <a:lnTo>
                    <a:pt x="175896" y="62556"/>
                  </a:lnTo>
                  <a:lnTo>
                    <a:pt x="173803" y="59563"/>
                  </a:lnTo>
                  <a:lnTo>
                    <a:pt x="172408" y="56576"/>
                  </a:lnTo>
                  <a:lnTo>
                    <a:pt x="171478" y="53592"/>
                  </a:lnTo>
                  <a:lnTo>
                    <a:pt x="170858" y="50611"/>
                  </a:lnTo>
                  <a:lnTo>
                    <a:pt x="169452" y="47631"/>
                  </a:lnTo>
                  <a:lnTo>
                    <a:pt x="167523" y="44652"/>
                  </a:lnTo>
                  <a:lnTo>
                    <a:pt x="165245" y="41674"/>
                  </a:lnTo>
                  <a:lnTo>
                    <a:pt x="162734" y="38697"/>
                  </a:lnTo>
                  <a:lnTo>
                    <a:pt x="160067" y="35720"/>
                  </a:lnTo>
                  <a:lnTo>
                    <a:pt x="154459" y="29766"/>
                  </a:lnTo>
                  <a:lnTo>
                    <a:pt x="148659" y="23812"/>
                  </a:lnTo>
                  <a:lnTo>
                    <a:pt x="146716" y="20836"/>
                  </a:lnTo>
                  <a:lnTo>
                    <a:pt x="145421" y="17859"/>
                  </a:lnTo>
                  <a:lnTo>
                    <a:pt x="144556" y="14883"/>
                  </a:lnTo>
                  <a:lnTo>
                    <a:pt x="142989" y="12898"/>
                  </a:lnTo>
                  <a:lnTo>
                    <a:pt x="140951" y="11575"/>
                  </a:lnTo>
                  <a:lnTo>
                    <a:pt x="135292" y="9452"/>
                  </a:lnTo>
                  <a:lnTo>
                    <a:pt x="131873" y="6516"/>
                  </a:lnTo>
                  <a:lnTo>
                    <a:pt x="125005" y="33"/>
                  </a:lnTo>
                  <a:lnTo>
                    <a:pt x="1338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38"/>
            <p:cNvSpPr/>
            <p:nvPr/>
          </p:nvSpPr>
          <p:spPr>
            <a:xfrm>
              <a:off x="5018484" y="1964531"/>
              <a:ext cx="26790" cy="160735"/>
            </a:xfrm>
            <a:custGeom>
              <a:avLst/>
              <a:gdLst/>
              <a:ahLst/>
              <a:cxnLst/>
              <a:rect l="0" t="0" r="0" b="0"/>
              <a:pathLst>
                <a:path w="26790" h="160735">
                  <a:moveTo>
                    <a:pt x="26789" y="0"/>
                  </a:moveTo>
                  <a:lnTo>
                    <a:pt x="26789" y="4740"/>
                  </a:lnTo>
                  <a:lnTo>
                    <a:pt x="25797" y="7129"/>
                  </a:lnTo>
                  <a:lnTo>
                    <a:pt x="24143" y="9713"/>
                  </a:lnTo>
                  <a:lnTo>
                    <a:pt x="22049" y="12429"/>
                  </a:lnTo>
                  <a:lnTo>
                    <a:pt x="20652" y="15231"/>
                  </a:lnTo>
                  <a:lnTo>
                    <a:pt x="19721" y="18091"/>
                  </a:lnTo>
                  <a:lnTo>
                    <a:pt x="19100" y="20991"/>
                  </a:lnTo>
                  <a:lnTo>
                    <a:pt x="17695" y="25900"/>
                  </a:lnTo>
                  <a:lnTo>
                    <a:pt x="13487" y="39292"/>
                  </a:lnTo>
                  <a:lnTo>
                    <a:pt x="11967" y="46038"/>
                  </a:lnTo>
                  <a:lnTo>
                    <a:pt x="10955" y="52520"/>
                  </a:lnTo>
                  <a:lnTo>
                    <a:pt x="10279" y="58826"/>
                  </a:lnTo>
                  <a:lnTo>
                    <a:pt x="8837" y="66006"/>
                  </a:lnTo>
                  <a:lnTo>
                    <a:pt x="6884" y="73770"/>
                  </a:lnTo>
                  <a:lnTo>
                    <a:pt x="4589" y="81922"/>
                  </a:lnTo>
                  <a:lnTo>
                    <a:pt x="3059" y="89341"/>
                  </a:lnTo>
                  <a:lnTo>
                    <a:pt x="2039" y="96271"/>
                  </a:lnTo>
                  <a:lnTo>
                    <a:pt x="1359" y="102876"/>
                  </a:lnTo>
                  <a:lnTo>
                    <a:pt x="906" y="109264"/>
                  </a:lnTo>
                  <a:lnTo>
                    <a:pt x="604" y="115506"/>
                  </a:lnTo>
                  <a:lnTo>
                    <a:pt x="269" y="127734"/>
                  </a:lnTo>
                  <a:lnTo>
                    <a:pt x="0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39"/>
            <p:cNvSpPr/>
            <p:nvPr/>
          </p:nvSpPr>
          <p:spPr>
            <a:xfrm>
              <a:off x="4929187" y="2446734"/>
              <a:ext cx="26790" cy="196454"/>
            </a:xfrm>
            <a:custGeom>
              <a:avLst/>
              <a:gdLst/>
              <a:ahLst/>
              <a:cxnLst/>
              <a:rect l="0" t="0" r="0" b="0"/>
              <a:pathLst>
                <a:path w="26790" h="196454">
                  <a:moveTo>
                    <a:pt x="26789" y="0"/>
                  </a:moveTo>
                  <a:lnTo>
                    <a:pt x="22049" y="4740"/>
                  </a:lnTo>
                  <a:lnTo>
                    <a:pt x="20652" y="7129"/>
                  </a:lnTo>
                  <a:lnTo>
                    <a:pt x="19721" y="9713"/>
                  </a:lnTo>
                  <a:lnTo>
                    <a:pt x="19100" y="12429"/>
                  </a:lnTo>
                  <a:lnTo>
                    <a:pt x="18687" y="17215"/>
                  </a:lnTo>
                  <a:lnTo>
                    <a:pt x="18411" y="23383"/>
                  </a:lnTo>
                  <a:lnTo>
                    <a:pt x="18227" y="30471"/>
                  </a:lnTo>
                  <a:lnTo>
                    <a:pt x="17113" y="38174"/>
                  </a:lnTo>
                  <a:lnTo>
                    <a:pt x="15377" y="46285"/>
                  </a:lnTo>
                  <a:lnTo>
                    <a:pt x="13228" y="54669"/>
                  </a:lnTo>
                  <a:lnTo>
                    <a:pt x="11795" y="63235"/>
                  </a:lnTo>
                  <a:lnTo>
                    <a:pt x="10840" y="71922"/>
                  </a:lnTo>
                  <a:lnTo>
                    <a:pt x="10204" y="80690"/>
                  </a:lnTo>
                  <a:lnTo>
                    <a:pt x="8786" y="90504"/>
                  </a:lnTo>
                  <a:lnTo>
                    <a:pt x="6850" y="101016"/>
                  </a:lnTo>
                  <a:lnTo>
                    <a:pt x="4567" y="111992"/>
                  </a:lnTo>
                  <a:lnTo>
                    <a:pt x="3044" y="122286"/>
                  </a:lnTo>
                  <a:lnTo>
                    <a:pt x="2029" y="132126"/>
                  </a:lnTo>
                  <a:lnTo>
                    <a:pt x="1353" y="141662"/>
                  </a:lnTo>
                  <a:lnTo>
                    <a:pt x="601" y="157549"/>
                  </a:lnTo>
                  <a:lnTo>
                    <a:pt x="267" y="171225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40"/>
            <p:cNvSpPr/>
            <p:nvPr/>
          </p:nvSpPr>
          <p:spPr>
            <a:xfrm>
              <a:off x="4857750" y="3071812"/>
              <a:ext cx="26790" cy="250032"/>
            </a:xfrm>
            <a:custGeom>
              <a:avLst/>
              <a:gdLst/>
              <a:ahLst/>
              <a:cxnLst/>
              <a:rect l="0" t="0" r="0" b="0"/>
              <a:pathLst>
                <a:path w="26790" h="250032">
                  <a:moveTo>
                    <a:pt x="26789" y="0"/>
                  </a:moveTo>
                  <a:lnTo>
                    <a:pt x="26789" y="17169"/>
                  </a:lnTo>
                  <a:lnTo>
                    <a:pt x="25796" y="22360"/>
                  </a:lnTo>
                  <a:lnTo>
                    <a:pt x="24143" y="27805"/>
                  </a:lnTo>
                  <a:lnTo>
                    <a:pt x="22049" y="33419"/>
                  </a:lnTo>
                  <a:lnTo>
                    <a:pt x="20651" y="40139"/>
                  </a:lnTo>
                  <a:lnTo>
                    <a:pt x="19720" y="47595"/>
                  </a:lnTo>
                  <a:lnTo>
                    <a:pt x="19100" y="55543"/>
                  </a:lnTo>
                  <a:lnTo>
                    <a:pt x="17694" y="64810"/>
                  </a:lnTo>
                  <a:lnTo>
                    <a:pt x="15764" y="74956"/>
                  </a:lnTo>
                  <a:lnTo>
                    <a:pt x="13486" y="85690"/>
                  </a:lnTo>
                  <a:lnTo>
                    <a:pt x="11967" y="95822"/>
                  </a:lnTo>
                  <a:lnTo>
                    <a:pt x="10954" y="105553"/>
                  </a:lnTo>
                  <a:lnTo>
                    <a:pt x="10279" y="115017"/>
                  </a:lnTo>
                  <a:lnTo>
                    <a:pt x="8837" y="124303"/>
                  </a:lnTo>
                  <a:lnTo>
                    <a:pt x="6883" y="133470"/>
                  </a:lnTo>
                  <a:lnTo>
                    <a:pt x="4588" y="142558"/>
                  </a:lnTo>
                  <a:lnTo>
                    <a:pt x="3059" y="151593"/>
                  </a:lnTo>
                  <a:lnTo>
                    <a:pt x="2039" y="160594"/>
                  </a:lnTo>
                  <a:lnTo>
                    <a:pt x="1359" y="169570"/>
                  </a:lnTo>
                  <a:lnTo>
                    <a:pt x="906" y="178531"/>
                  </a:lnTo>
                  <a:lnTo>
                    <a:pt x="402" y="196425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41"/>
            <p:cNvSpPr/>
            <p:nvPr/>
          </p:nvSpPr>
          <p:spPr>
            <a:xfrm>
              <a:off x="4795242" y="3643312"/>
              <a:ext cx="35719" cy="196454"/>
            </a:xfrm>
            <a:custGeom>
              <a:avLst/>
              <a:gdLst/>
              <a:ahLst/>
              <a:cxnLst/>
              <a:rect l="0" t="0" r="0" b="0"/>
              <a:pathLst>
                <a:path w="35719" h="196454">
                  <a:moveTo>
                    <a:pt x="35718" y="0"/>
                  </a:moveTo>
                  <a:lnTo>
                    <a:pt x="30978" y="9481"/>
                  </a:lnTo>
                  <a:lnTo>
                    <a:pt x="29581" y="14258"/>
                  </a:lnTo>
                  <a:lnTo>
                    <a:pt x="28650" y="19427"/>
                  </a:lnTo>
                  <a:lnTo>
                    <a:pt x="28030" y="24858"/>
                  </a:lnTo>
                  <a:lnTo>
                    <a:pt x="27616" y="30462"/>
                  </a:lnTo>
                  <a:lnTo>
                    <a:pt x="27340" y="36183"/>
                  </a:lnTo>
                  <a:lnTo>
                    <a:pt x="27157" y="41982"/>
                  </a:lnTo>
                  <a:lnTo>
                    <a:pt x="26042" y="48824"/>
                  </a:lnTo>
                  <a:lnTo>
                    <a:pt x="24306" y="56361"/>
                  </a:lnTo>
                  <a:lnTo>
                    <a:pt x="22157" y="64364"/>
                  </a:lnTo>
                  <a:lnTo>
                    <a:pt x="20724" y="71682"/>
                  </a:lnTo>
                  <a:lnTo>
                    <a:pt x="19769" y="78546"/>
                  </a:lnTo>
                  <a:lnTo>
                    <a:pt x="19133" y="85106"/>
                  </a:lnTo>
                  <a:lnTo>
                    <a:pt x="17716" y="92456"/>
                  </a:lnTo>
                  <a:lnTo>
                    <a:pt x="15779" y="100333"/>
                  </a:lnTo>
                  <a:lnTo>
                    <a:pt x="13496" y="108560"/>
                  </a:lnTo>
                  <a:lnTo>
                    <a:pt x="11974" y="117022"/>
                  </a:lnTo>
                  <a:lnTo>
                    <a:pt x="10959" y="125640"/>
                  </a:lnTo>
                  <a:lnTo>
                    <a:pt x="10282" y="134361"/>
                  </a:lnTo>
                  <a:lnTo>
                    <a:pt x="8839" y="142160"/>
                  </a:lnTo>
                  <a:lnTo>
                    <a:pt x="6885" y="149344"/>
                  </a:lnTo>
                  <a:lnTo>
                    <a:pt x="4590" y="156117"/>
                  </a:lnTo>
                  <a:lnTo>
                    <a:pt x="3060" y="162617"/>
                  </a:lnTo>
                  <a:lnTo>
                    <a:pt x="2039" y="168935"/>
                  </a:lnTo>
                  <a:lnTo>
                    <a:pt x="1359" y="175131"/>
                  </a:lnTo>
                  <a:lnTo>
                    <a:pt x="907" y="180254"/>
                  </a:lnTo>
                  <a:lnTo>
                    <a:pt x="604" y="184661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42"/>
            <p:cNvSpPr/>
            <p:nvPr/>
          </p:nvSpPr>
          <p:spPr>
            <a:xfrm>
              <a:off x="4759523" y="4098726"/>
              <a:ext cx="8931" cy="142876"/>
            </a:xfrm>
            <a:custGeom>
              <a:avLst/>
              <a:gdLst/>
              <a:ahLst/>
              <a:cxnLst/>
              <a:rect l="0" t="0" r="0" b="0"/>
              <a:pathLst>
                <a:path w="8931" h="142876">
                  <a:moveTo>
                    <a:pt x="8930" y="0"/>
                  </a:moveTo>
                  <a:lnTo>
                    <a:pt x="8930" y="4740"/>
                  </a:lnTo>
                  <a:lnTo>
                    <a:pt x="7937" y="8121"/>
                  </a:lnTo>
                  <a:lnTo>
                    <a:pt x="6284" y="12359"/>
                  </a:lnTo>
                  <a:lnTo>
                    <a:pt x="4190" y="17169"/>
                  </a:lnTo>
                  <a:lnTo>
                    <a:pt x="2792" y="22360"/>
                  </a:lnTo>
                  <a:lnTo>
                    <a:pt x="1861" y="27805"/>
                  </a:lnTo>
                  <a:lnTo>
                    <a:pt x="1241" y="33419"/>
                  </a:lnTo>
                  <a:lnTo>
                    <a:pt x="827" y="39147"/>
                  </a:lnTo>
                  <a:lnTo>
                    <a:pt x="551" y="44949"/>
                  </a:lnTo>
                  <a:lnTo>
                    <a:pt x="245" y="56688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43"/>
            <p:cNvSpPr/>
            <p:nvPr/>
          </p:nvSpPr>
          <p:spPr>
            <a:xfrm>
              <a:off x="4429125" y="5161359"/>
              <a:ext cx="482204" cy="71393"/>
            </a:xfrm>
            <a:custGeom>
              <a:avLst/>
              <a:gdLst/>
              <a:ahLst/>
              <a:cxnLst/>
              <a:rect l="0" t="0" r="0" b="0"/>
              <a:pathLst>
                <a:path w="482204" h="71393">
                  <a:moveTo>
                    <a:pt x="0" y="0"/>
                  </a:moveTo>
                  <a:lnTo>
                    <a:pt x="50801" y="0"/>
                  </a:lnTo>
                  <a:lnTo>
                    <a:pt x="56688" y="992"/>
                  </a:lnTo>
                  <a:lnTo>
                    <a:pt x="62596" y="2645"/>
                  </a:lnTo>
                  <a:lnTo>
                    <a:pt x="91078" y="12429"/>
                  </a:lnTo>
                  <a:lnTo>
                    <a:pt x="100406" y="14239"/>
                  </a:lnTo>
                  <a:lnTo>
                    <a:pt x="110594" y="15446"/>
                  </a:lnTo>
                  <a:lnTo>
                    <a:pt x="121354" y="16250"/>
                  </a:lnTo>
                  <a:lnTo>
                    <a:pt x="131504" y="17778"/>
                  </a:lnTo>
                  <a:lnTo>
                    <a:pt x="141247" y="19790"/>
                  </a:lnTo>
                  <a:lnTo>
                    <a:pt x="288763" y="56565"/>
                  </a:lnTo>
                  <a:lnTo>
                    <a:pt x="299665" y="59538"/>
                  </a:lnTo>
                  <a:lnTo>
                    <a:pt x="319715" y="65487"/>
                  </a:lnTo>
                  <a:lnTo>
                    <a:pt x="330221" y="67471"/>
                  </a:lnTo>
                  <a:lnTo>
                    <a:pt x="341194" y="68793"/>
                  </a:lnTo>
                  <a:lnTo>
                    <a:pt x="352478" y="69674"/>
                  </a:lnTo>
                  <a:lnTo>
                    <a:pt x="362977" y="70262"/>
                  </a:lnTo>
                  <a:lnTo>
                    <a:pt x="382581" y="70915"/>
                  </a:lnTo>
                  <a:lnTo>
                    <a:pt x="412290" y="71335"/>
                  </a:lnTo>
                  <a:lnTo>
                    <a:pt x="425003" y="71392"/>
                  </a:lnTo>
                  <a:lnTo>
                    <a:pt x="431170" y="70415"/>
                  </a:lnTo>
                  <a:lnTo>
                    <a:pt x="437267" y="68771"/>
                  </a:lnTo>
                  <a:lnTo>
                    <a:pt x="443316" y="66684"/>
                  </a:lnTo>
                  <a:lnTo>
                    <a:pt x="448341" y="65292"/>
                  </a:lnTo>
                  <a:lnTo>
                    <a:pt x="460153" y="63332"/>
                  </a:lnTo>
                  <a:lnTo>
                    <a:pt x="473033" y="62671"/>
                  </a:lnTo>
                  <a:lnTo>
                    <a:pt x="482203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44"/>
            <p:cNvSpPr/>
            <p:nvPr/>
          </p:nvSpPr>
          <p:spPr>
            <a:xfrm>
              <a:off x="5036343" y="5161359"/>
              <a:ext cx="303441" cy="391463"/>
            </a:xfrm>
            <a:custGeom>
              <a:avLst/>
              <a:gdLst/>
              <a:ahLst/>
              <a:cxnLst/>
              <a:rect l="0" t="0" r="0" b="0"/>
              <a:pathLst>
                <a:path w="303441" h="391463">
                  <a:moveTo>
                    <a:pt x="151805" y="0"/>
                  </a:moveTo>
                  <a:lnTo>
                    <a:pt x="156545" y="0"/>
                  </a:lnTo>
                  <a:lnTo>
                    <a:pt x="158934" y="992"/>
                  </a:lnTo>
                  <a:lnTo>
                    <a:pt x="167036" y="7129"/>
                  </a:lnTo>
                  <a:lnTo>
                    <a:pt x="172796" y="12429"/>
                  </a:lnTo>
                  <a:lnTo>
                    <a:pt x="177705" y="16223"/>
                  </a:lnTo>
                  <a:lnTo>
                    <a:pt x="183955" y="20738"/>
                  </a:lnTo>
                  <a:lnTo>
                    <a:pt x="191097" y="25731"/>
                  </a:lnTo>
                  <a:lnTo>
                    <a:pt x="197844" y="31044"/>
                  </a:lnTo>
                  <a:lnTo>
                    <a:pt x="204325" y="36571"/>
                  </a:lnTo>
                  <a:lnTo>
                    <a:pt x="210631" y="42240"/>
                  </a:lnTo>
                  <a:lnTo>
                    <a:pt x="217811" y="48004"/>
                  </a:lnTo>
                  <a:lnTo>
                    <a:pt x="225575" y="53830"/>
                  </a:lnTo>
                  <a:lnTo>
                    <a:pt x="233727" y="59699"/>
                  </a:lnTo>
                  <a:lnTo>
                    <a:pt x="241146" y="65596"/>
                  </a:lnTo>
                  <a:lnTo>
                    <a:pt x="248076" y="71512"/>
                  </a:lnTo>
                  <a:lnTo>
                    <a:pt x="254682" y="77440"/>
                  </a:lnTo>
                  <a:lnTo>
                    <a:pt x="267311" y="89319"/>
                  </a:lnTo>
                  <a:lnTo>
                    <a:pt x="297100" y="118541"/>
                  </a:lnTo>
                  <a:lnTo>
                    <a:pt x="299270" y="121691"/>
                  </a:lnTo>
                  <a:lnTo>
                    <a:pt x="301681" y="127838"/>
                  </a:lnTo>
                  <a:lnTo>
                    <a:pt x="303229" y="138876"/>
                  </a:lnTo>
                  <a:lnTo>
                    <a:pt x="303440" y="141097"/>
                  </a:lnTo>
                  <a:lnTo>
                    <a:pt x="302505" y="141690"/>
                  </a:lnTo>
                  <a:lnTo>
                    <a:pt x="298819" y="142347"/>
                  </a:lnTo>
                  <a:lnTo>
                    <a:pt x="291166" y="142719"/>
                  </a:lnTo>
                  <a:lnTo>
                    <a:pt x="234731" y="142873"/>
                  </a:lnTo>
                  <a:lnTo>
                    <a:pt x="228917" y="143866"/>
                  </a:lnTo>
                  <a:lnTo>
                    <a:pt x="223057" y="145520"/>
                  </a:lnTo>
                  <a:lnTo>
                    <a:pt x="217165" y="147615"/>
                  </a:lnTo>
                  <a:lnTo>
                    <a:pt x="207974" y="152588"/>
                  </a:lnTo>
                  <a:lnTo>
                    <a:pt x="200581" y="158106"/>
                  </a:lnTo>
                  <a:lnTo>
                    <a:pt x="193989" y="163865"/>
                  </a:lnTo>
                  <a:lnTo>
                    <a:pt x="187752" y="172378"/>
                  </a:lnTo>
                  <a:lnTo>
                    <a:pt x="184699" y="177427"/>
                  </a:lnTo>
                  <a:lnTo>
                    <a:pt x="182664" y="183768"/>
                  </a:lnTo>
                  <a:lnTo>
                    <a:pt x="181307" y="190973"/>
                  </a:lnTo>
                  <a:lnTo>
                    <a:pt x="180403" y="198753"/>
                  </a:lnTo>
                  <a:lnTo>
                    <a:pt x="178808" y="206916"/>
                  </a:lnTo>
                  <a:lnTo>
                    <a:pt x="176752" y="215335"/>
                  </a:lnTo>
                  <a:lnTo>
                    <a:pt x="174390" y="223923"/>
                  </a:lnTo>
                  <a:lnTo>
                    <a:pt x="172815" y="232626"/>
                  </a:lnTo>
                  <a:lnTo>
                    <a:pt x="171764" y="241404"/>
                  </a:lnTo>
                  <a:lnTo>
                    <a:pt x="171065" y="250233"/>
                  </a:lnTo>
                  <a:lnTo>
                    <a:pt x="170598" y="259095"/>
                  </a:lnTo>
                  <a:lnTo>
                    <a:pt x="170079" y="276880"/>
                  </a:lnTo>
                  <a:lnTo>
                    <a:pt x="169689" y="332202"/>
                  </a:lnTo>
                  <a:lnTo>
                    <a:pt x="169675" y="344760"/>
                  </a:lnTo>
                  <a:lnTo>
                    <a:pt x="167023" y="356956"/>
                  </a:lnTo>
                  <a:lnTo>
                    <a:pt x="163529" y="367998"/>
                  </a:lnTo>
                  <a:lnTo>
                    <a:pt x="161977" y="376213"/>
                  </a:lnTo>
                  <a:lnTo>
                    <a:pt x="159578" y="378801"/>
                  </a:lnTo>
                  <a:lnTo>
                    <a:pt x="155995" y="380526"/>
                  </a:lnTo>
                  <a:lnTo>
                    <a:pt x="151622" y="381676"/>
                  </a:lnTo>
                  <a:lnTo>
                    <a:pt x="144117" y="385600"/>
                  </a:lnTo>
                  <a:lnTo>
                    <a:pt x="140726" y="388035"/>
                  </a:lnTo>
                  <a:lnTo>
                    <a:pt x="131667" y="390741"/>
                  </a:lnTo>
                  <a:lnTo>
                    <a:pt x="126474" y="391462"/>
                  </a:lnTo>
                  <a:lnTo>
                    <a:pt x="121027" y="390951"/>
                  </a:lnTo>
                  <a:lnTo>
                    <a:pt x="115411" y="389619"/>
                  </a:lnTo>
                  <a:lnTo>
                    <a:pt x="109683" y="387738"/>
                  </a:lnTo>
                  <a:lnTo>
                    <a:pt x="103880" y="386484"/>
                  </a:lnTo>
                  <a:lnTo>
                    <a:pt x="98027" y="385648"/>
                  </a:lnTo>
                  <a:lnTo>
                    <a:pt x="92140" y="385091"/>
                  </a:lnTo>
                  <a:lnTo>
                    <a:pt x="86232" y="383727"/>
                  </a:lnTo>
                  <a:lnTo>
                    <a:pt x="80309" y="381825"/>
                  </a:lnTo>
                  <a:lnTo>
                    <a:pt x="74375" y="379565"/>
                  </a:lnTo>
                  <a:lnTo>
                    <a:pt x="68434" y="377067"/>
                  </a:lnTo>
                  <a:lnTo>
                    <a:pt x="62491" y="374410"/>
                  </a:lnTo>
                  <a:lnTo>
                    <a:pt x="50594" y="368810"/>
                  </a:lnTo>
                  <a:lnTo>
                    <a:pt x="38692" y="363015"/>
                  </a:lnTo>
                  <a:lnTo>
                    <a:pt x="29434" y="357131"/>
                  </a:lnTo>
                  <a:lnTo>
                    <a:pt x="22011" y="351209"/>
                  </a:lnTo>
                  <a:lnTo>
                    <a:pt x="15405" y="345270"/>
                  </a:lnTo>
                  <a:lnTo>
                    <a:pt x="12255" y="343289"/>
                  </a:lnTo>
                  <a:lnTo>
                    <a:pt x="6108" y="341088"/>
                  </a:lnTo>
                  <a:lnTo>
                    <a:pt x="4072" y="339509"/>
                  </a:lnTo>
                  <a:lnTo>
                    <a:pt x="2714" y="337464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45"/>
            <p:cNvSpPr/>
            <p:nvPr/>
          </p:nvSpPr>
          <p:spPr>
            <a:xfrm>
              <a:off x="5509617" y="5277445"/>
              <a:ext cx="116054" cy="267891"/>
            </a:xfrm>
            <a:custGeom>
              <a:avLst/>
              <a:gdLst/>
              <a:ahLst/>
              <a:cxnLst/>
              <a:rect l="0" t="0" r="0" b="0"/>
              <a:pathLst>
                <a:path w="116054" h="267891">
                  <a:moveTo>
                    <a:pt x="107156" y="0"/>
                  </a:moveTo>
                  <a:lnTo>
                    <a:pt x="111896" y="0"/>
                  </a:lnTo>
                  <a:lnTo>
                    <a:pt x="113293" y="992"/>
                  </a:lnTo>
                  <a:lnTo>
                    <a:pt x="114224" y="2645"/>
                  </a:lnTo>
                  <a:lnTo>
                    <a:pt x="115258" y="7129"/>
                  </a:lnTo>
                  <a:lnTo>
                    <a:pt x="115840" y="15231"/>
                  </a:lnTo>
                  <a:lnTo>
                    <a:pt x="115976" y="20990"/>
                  </a:lnTo>
                  <a:lnTo>
                    <a:pt x="116053" y="29811"/>
                  </a:lnTo>
                  <a:lnTo>
                    <a:pt x="115072" y="32773"/>
                  </a:lnTo>
                  <a:lnTo>
                    <a:pt x="113425" y="35739"/>
                  </a:lnTo>
                  <a:lnTo>
                    <a:pt x="111336" y="38709"/>
                  </a:lnTo>
                  <a:lnTo>
                    <a:pt x="109942" y="42673"/>
                  </a:lnTo>
                  <a:lnTo>
                    <a:pt x="109013" y="47300"/>
                  </a:lnTo>
                  <a:lnTo>
                    <a:pt x="108394" y="52369"/>
                  </a:lnTo>
                  <a:lnTo>
                    <a:pt x="105997" y="57733"/>
                  </a:lnTo>
                  <a:lnTo>
                    <a:pt x="102414" y="63294"/>
                  </a:lnTo>
                  <a:lnTo>
                    <a:pt x="98042" y="68984"/>
                  </a:lnTo>
                  <a:lnTo>
                    <a:pt x="94135" y="74763"/>
                  </a:lnTo>
                  <a:lnTo>
                    <a:pt x="90537" y="80600"/>
                  </a:lnTo>
                  <a:lnTo>
                    <a:pt x="87147" y="86476"/>
                  </a:lnTo>
                  <a:lnTo>
                    <a:pt x="80735" y="98296"/>
                  </a:lnTo>
                  <a:lnTo>
                    <a:pt x="68533" y="122053"/>
                  </a:lnTo>
                  <a:lnTo>
                    <a:pt x="64540" y="128001"/>
                  </a:lnTo>
                  <a:lnTo>
                    <a:pt x="59894" y="133951"/>
                  </a:lnTo>
                  <a:lnTo>
                    <a:pt x="54811" y="139902"/>
                  </a:lnTo>
                  <a:lnTo>
                    <a:pt x="50432" y="145854"/>
                  </a:lnTo>
                  <a:lnTo>
                    <a:pt x="46520" y="151806"/>
                  </a:lnTo>
                  <a:lnTo>
                    <a:pt x="42919" y="157759"/>
                  </a:lnTo>
                  <a:lnTo>
                    <a:pt x="39527" y="163712"/>
                  </a:lnTo>
                  <a:lnTo>
                    <a:pt x="33111" y="175617"/>
                  </a:lnTo>
                  <a:lnTo>
                    <a:pt x="17908" y="205383"/>
                  </a:lnTo>
                  <a:lnTo>
                    <a:pt x="14915" y="211336"/>
                  </a:lnTo>
                  <a:lnTo>
                    <a:pt x="12919" y="216296"/>
                  </a:lnTo>
                  <a:lnTo>
                    <a:pt x="10703" y="224454"/>
                  </a:lnTo>
                  <a:lnTo>
                    <a:pt x="9120" y="228019"/>
                  </a:lnTo>
                  <a:lnTo>
                    <a:pt x="7072" y="231388"/>
                  </a:lnTo>
                  <a:lnTo>
                    <a:pt x="4715" y="234626"/>
                  </a:lnTo>
                  <a:lnTo>
                    <a:pt x="2095" y="240869"/>
                  </a:lnTo>
                  <a:lnTo>
                    <a:pt x="931" y="246951"/>
                  </a:lnTo>
                  <a:lnTo>
                    <a:pt x="275" y="254961"/>
                  </a:lnTo>
                  <a:lnTo>
                    <a:pt x="15" y="261372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46"/>
            <p:cNvSpPr/>
            <p:nvPr/>
          </p:nvSpPr>
          <p:spPr>
            <a:xfrm>
              <a:off x="3241476" y="1741289"/>
              <a:ext cx="419696" cy="35719"/>
            </a:xfrm>
            <a:custGeom>
              <a:avLst/>
              <a:gdLst/>
              <a:ahLst/>
              <a:cxnLst/>
              <a:rect l="0" t="0" r="0" b="0"/>
              <a:pathLst>
                <a:path w="419696" h="35719">
                  <a:moveTo>
                    <a:pt x="419695" y="0"/>
                  </a:moveTo>
                  <a:lnTo>
                    <a:pt x="412007" y="0"/>
                  </a:lnTo>
                  <a:lnTo>
                    <a:pt x="410601" y="992"/>
                  </a:lnTo>
                  <a:lnTo>
                    <a:pt x="408672" y="2646"/>
                  </a:lnTo>
                  <a:lnTo>
                    <a:pt x="406393" y="4740"/>
                  </a:lnTo>
                  <a:lnTo>
                    <a:pt x="402889" y="6136"/>
                  </a:lnTo>
                  <a:lnTo>
                    <a:pt x="398570" y="7067"/>
                  </a:lnTo>
                  <a:lnTo>
                    <a:pt x="388478" y="8102"/>
                  </a:lnTo>
                  <a:lnTo>
                    <a:pt x="377378" y="8561"/>
                  </a:lnTo>
                  <a:lnTo>
                    <a:pt x="359973" y="8820"/>
                  </a:lnTo>
                  <a:lnTo>
                    <a:pt x="312000" y="8920"/>
                  </a:lnTo>
                  <a:lnTo>
                    <a:pt x="302258" y="9915"/>
                  </a:lnTo>
                  <a:lnTo>
                    <a:pt x="291794" y="11571"/>
                  </a:lnTo>
                  <a:lnTo>
                    <a:pt x="280850" y="13667"/>
                  </a:lnTo>
                  <a:lnTo>
                    <a:pt x="270577" y="15064"/>
                  </a:lnTo>
                  <a:lnTo>
                    <a:pt x="260752" y="15996"/>
                  </a:lnTo>
                  <a:lnTo>
                    <a:pt x="251225" y="16617"/>
                  </a:lnTo>
                  <a:lnTo>
                    <a:pt x="240906" y="17031"/>
                  </a:lnTo>
                  <a:lnTo>
                    <a:pt x="218856" y="17491"/>
                  </a:lnTo>
                  <a:lnTo>
                    <a:pt x="184129" y="17750"/>
                  </a:lnTo>
                  <a:lnTo>
                    <a:pt x="172362" y="18778"/>
                  </a:lnTo>
                  <a:lnTo>
                    <a:pt x="160548" y="20456"/>
                  </a:lnTo>
                  <a:lnTo>
                    <a:pt x="148704" y="22567"/>
                  </a:lnTo>
                  <a:lnTo>
                    <a:pt x="136839" y="23974"/>
                  </a:lnTo>
                  <a:lnTo>
                    <a:pt x="124961" y="24912"/>
                  </a:lnTo>
                  <a:lnTo>
                    <a:pt x="113073" y="25538"/>
                  </a:lnTo>
                  <a:lnTo>
                    <a:pt x="91926" y="26233"/>
                  </a:lnTo>
                  <a:lnTo>
                    <a:pt x="82120" y="26418"/>
                  </a:lnTo>
                  <a:lnTo>
                    <a:pt x="72606" y="27534"/>
                  </a:lnTo>
                  <a:lnTo>
                    <a:pt x="63287" y="29270"/>
                  </a:lnTo>
                  <a:lnTo>
                    <a:pt x="54097" y="31419"/>
                  </a:lnTo>
                  <a:lnTo>
                    <a:pt x="44995" y="32852"/>
                  </a:lnTo>
                  <a:lnTo>
                    <a:pt x="35949" y="33808"/>
                  </a:lnTo>
                  <a:lnTo>
                    <a:pt x="19947" y="34869"/>
                  </a:lnTo>
                  <a:lnTo>
                    <a:pt x="0" y="357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7"/>
            <p:cNvSpPr/>
            <p:nvPr/>
          </p:nvSpPr>
          <p:spPr>
            <a:xfrm>
              <a:off x="3286125" y="1902023"/>
              <a:ext cx="330399" cy="17860"/>
            </a:xfrm>
            <a:custGeom>
              <a:avLst/>
              <a:gdLst/>
              <a:ahLst/>
              <a:cxnLst/>
              <a:rect l="0" t="0" r="0" b="0"/>
              <a:pathLst>
                <a:path w="330399" h="17860">
                  <a:moveTo>
                    <a:pt x="330398" y="0"/>
                  </a:moveTo>
                  <a:lnTo>
                    <a:pt x="325658" y="0"/>
                  </a:lnTo>
                  <a:lnTo>
                    <a:pt x="323269" y="992"/>
                  </a:lnTo>
                  <a:lnTo>
                    <a:pt x="320684" y="2646"/>
                  </a:lnTo>
                  <a:lnTo>
                    <a:pt x="317969" y="4740"/>
                  </a:lnTo>
                  <a:lnTo>
                    <a:pt x="314175" y="6137"/>
                  </a:lnTo>
                  <a:lnTo>
                    <a:pt x="309660" y="7068"/>
                  </a:lnTo>
                  <a:lnTo>
                    <a:pt x="304667" y="7688"/>
                  </a:lnTo>
                  <a:lnTo>
                    <a:pt x="298361" y="8102"/>
                  </a:lnTo>
                  <a:lnTo>
                    <a:pt x="291181" y="8378"/>
                  </a:lnTo>
                  <a:lnTo>
                    <a:pt x="266853" y="8766"/>
                  </a:lnTo>
                  <a:lnTo>
                    <a:pt x="231967" y="8897"/>
                  </a:lnTo>
                  <a:lnTo>
                    <a:pt x="222113" y="7916"/>
                  </a:lnTo>
                  <a:lnTo>
                    <a:pt x="211575" y="6269"/>
                  </a:lnTo>
                  <a:lnTo>
                    <a:pt x="200581" y="4180"/>
                  </a:lnTo>
                  <a:lnTo>
                    <a:pt x="190275" y="2786"/>
                  </a:lnTo>
                  <a:lnTo>
                    <a:pt x="180428" y="1858"/>
                  </a:lnTo>
                  <a:lnTo>
                    <a:pt x="170887" y="1238"/>
                  </a:lnTo>
                  <a:lnTo>
                    <a:pt x="160557" y="825"/>
                  </a:lnTo>
                  <a:lnTo>
                    <a:pt x="138497" y="367"/>
                  </a:lnTo>
                  <a:lnTo>
                    <a:pt x="127057" y="1237"/>
                  </a:lnTo>
                  <a:lnTo>
                    <a:pt x="115463" y="2809"/>
                  </a:lnTo>
                  <a:lnTo>
                    <a:pt x="103764" y="4849"/>
                  </a:lnTo>
                  <a:lnTo>
                    <a:pt x="92988" y="6209"/>
                  </a:lnTo>
                  <a:lnTo>
                    <a:pt x="82828" y="7116"/>
                  </a:lnTo>
                  <a:lnTo>
                    <a:pt x="73078" y="7721"/>
                  </a:lnTo>
                  <a:lnTo>
                    <a:pt x="63601" y="9116"/>
                  </a:lnTo>
                  <a:lnTo>
                    <a:pt x="54307" y="11038"/>
                  </a:lnTo>
                  <a:lnTo>
                    <a:pt x="45134" y="13312"/>
                  </a:lnTo>
                  <a:lnTo>
                    <a:pt x="37034" y="14828"/>
                  </a:lnTo>
                  <a:lnTo>
                    <a:pt x="29650" y="15838"/>
                  </a:lnTo>
                  <a:lnTo>
                    <a:pt x="22743" y="16512"/>
                  </a:lnTo>
                  <a:lnTo>
                    <a:pt x="17147" y="16961"/>
                  </a:lnTo>
                  <a:lnTo>
                    <a:pt x="12423" y="17260"/>
                  </a:ln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8"/>
            <p:cNvSpPr/>
            <p:nvPr/>
          </p:nvSpPr>
          <p:spPr>
            <a:xfrm>
              <a:off x="3303984" y="2027039"/>
              <a:ext cx="339329" cy="26790"/>
            </a:xfrm>
            <a:custGeom>
              <a:avLst/>
              <a:gdLst/>
              <a:ahLst/>
              <a:cxnLst/>
              <a:rect l="0" t="0" r="0" b="0"/>
              <a:pathLst>
                <a:path w="339329" h="26790">
                  <a:moveTo>
                    <a:pt x="339328" y="0"/>
                  </a:moveTo>
                  <a:lnTo>
                    <a:pt x="334588" y="0"/>
                  </a:lnTo>
                  <a:lnTo>
                    <a:pt x="332199" y="992"/>
                  </a:lnTo>
                  <a:lnTo>
                    <a:pt x="329614" y="2646"/>
                  </a:lnTo>
                  <a:lnTo>
                    <a:pt x="326899" y="4740"/>
                  </a:lnTo>
                  <a:lnTo>
                    <a:pt x="323105" y="6136"/>
                  </a:lnTo>
                  <a:lnTo>
                    <a:pt x="318591" y="7067"/>
                  </a:lnTo>
                  <a:lnTo>
                    <a:pt x="313597" y="7688"/>
                  </a:lnTo>
                  <a:lnTo>
                    <a:pt x="308283" y="8102"/>
                  </a:lnTo>
                  <a:lnTo>
                    <a:pt x="302756" y="8378"/>
                  </a:lnTo>
                  <a:lnTo>
                    <a:pt x="297088" y="8561"/>
                  </a:lnTo>
                  <a:lnTo>
                    <a:pt x="274888" y="8820"/>
                  </a:lnTo>
                  <a:lnTo>
                    <a:pt x="266602" y="9849"/>
                  </a:lnTo>
                  <a:lnTo>
                    <a:pt x="258102" y="11527"/>
                  </a:lnTo>
                  <a:lnTo>
                    <a:pt x="249459" y="13637"/>
                  </a:lnTo>
                  <a:lnTo>
                    <a:pt x="240720" y="15044"/>
                  </a:lnTo>
                  <a:lnTo>
                    <a:pt x="231918" y="15983"/>
                  </a:lnTo>
                  <a:lnTo>
                    <a:pt x="223072" y="16608"/>
                  </a:lnTo>
                  <a:lnTo>
                    <a:pt x="213207" y="17025"/>
                  </a:lnTo>
                  <a:lnTo>
                    <a:pt x="191662" y="17488"/>
                  </a:lnTo>
                  <a:lnTo>
                    <a:pt x="107264" y="17849"/>
                  </a:lnTo>
                  <a:lnTo>
                    <a:pt x="98298" y="18845"/>
                  </a:lnTo>
                  <a:lnTo>
                    <a:pt x="89344" y="20501"/>
                  </a:lnTo>
                  <a:lnTo>
                    <a:pt x="80399" y="22596"/>
                  </a:lnTo>
                  <a:lnTo>
                    <a:pt x="72451" y="23994"/>
                  </a:lnTo>
                  <a:lnTo>
                    <a:pt x="65168" y="24925"/>
                  </a:lnTo>
                  <a:lnTo>
                    <a:pt x="58328" y="25546"/>
                  </a:lnTo>
                  <a:lnTo>
                    <a:pt x="51784" y="25961"/>
                  </a:lnTo>
                  <a:lnTo>
                    <a:pt x="39221" y="26420"/>
                  </a:lnTo>
                  <a:lnTo>
                    <a:pt x="15978" y="26716"/>
                  </a:lnTo>
                  <a:lnTo>
                    <a:pt x="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9"/>
            <p:cNvSpPr/>
            <p:nvPr/>
          </p:nvSpPr>
          <p:spPr>
            <a:xfrm>
              <a:off x="3330773" y="2786062"/>
              <a:ext cx="473274" cy="17860"/>
            </a:xfrm>
            <a:custGeom>
              <a:avLst/>
              <a:gdLst/>
              <a:ahLst/>
              <a:cxnLst/>
              <a:rect l="0" t="0" r="0" b="0"/>
              <a:pathLst>
                <a:path w="473274" h="17860">
                  <a:moveTo>
                    <a:pt x="473273" y="17859"/>
                  </a:moveTo>
                  <a:lnTo>
                    <a:pt x="459971" y="17859"/>
                  </a:lnTo>
                  <a:lnTo>
                    <a:pt x="456467" y="16867"/>
                  </a:lnTo>
                  <a:lnTo>
                    <a:pt x="452148" y="15213"/>
                  </a:lnTo>
                  <a:lnTo>
                    <a:pt x="447283" y="13119"/>
                  </a:lnTo>
                  <a:lnTo>
                    <a:pt x="442056" y="11722"/>
                  </a:lnTo>
                  <a:lnTo>
                    <a:pt x="436587" y="10791"/>
                  </a:lnTo>
                  <a:lnTo>
                    <a:pt x="430956" y="10171"/>
                  </a:lnTo>
                  <a:lnTo>
                    <a:pt x="424226" y="9757"/>
                  </a:lnTo>
                  <a:lnTo>
                    <a:pt x="408810" y="9297"/>
                  </a:lnTo>
                  <a:lnTo>
                    <a:pt x="383397" y="9039"/>
                  </a:lnTo>
                  <a:lnTo>
                    <a:pt x="374661" y="8010"/>
                  </a:lnTo>
                  <a:lnTo>
                    <a:pt x="365859" y="6332"/>
                  </a:lnTo>
                  <a:lnTo>
                    <a:pt x="357016" y="4221"/>
                  </a:lnTo>
                  <a:lnTo>
                    <a:pt x="347151" y="2814"/>
                  </a:lnTo>
                  <a:lnTo>
                    <a:pt x="336606" y="1876"/>
                  </a:lnTo>
                  <a:lnTo>
                    <a:pt x="325607" y="1251"/>
                  </a:lnTo>
                  <a:lnTo>
                    <a:pt x="302802" y="556"/>
                  </a:lnTo>
                  <a:lnTo>
                    <a:pt x="229455" y="49"/>
                  </a:lnTo>
                  <a:lnTo>
                    <a:pt x="73233" y="0"/>
                  </a:lnTo>
                  <a:lnTo>
                    <a:pt x="63705" y="992"/>
                  </a:lnTo>
                  <a:lnTo>
                    <a:pt x="54376" y="2646"/>
                  </a:lnTo>
                  <a:lnTo>
                    <a:pt x="45181" y="4740"/>
                  </a:lnTo>
                  <a:lnTo>
                    <a:pt x="37066" y="6137"/>
                  </a:lnTo>
                  <a:lnTo>
                    <a:pt x="29671" y="7068"/>
                  </a:lnTo>
                  <a:lnTo>
                    <a:pt x="22757" y="7688"/>
                  </a:lnTo>
                  <a:lnTo>
                    <a:pt x="17156" y="8102"/>
                  </a:ln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0"/>
            <p:cNvSpPr/>
            <p:nvPr/>
          </p:nvSpPr>
          <p:spPr>
            <a:xfrm>
              <a:off x="3429000" y="2911078"/>
              <a:ext cx="348258" cy="17860"/>
            </a:xfrm>
            <a:custGeom>
              <a:avLst/>
              <a:gdLst/>
              <a:ahLst/>
              <a:cxnLst/>
              <a:rect l="0" t="0" r="0" b="0"/>
              <a:pathLst>
                <a:path w="348258" h="17860">
                  <a:moveTo>
                    <a:pt x="348257" y="17859"/>
                  </a:moveTo>
                  <a:lnTo>
                    <a:pt x="313705" y="17859"/>
                  </a:lnTo>
                  <a:lnTo>
                    <a:pt x="307363" y="16867"/>
                  </a:lnTo>
                  <a:lnTo>
                    <a:pt x="300159" y="15213"/>
                  </a:lnTo>
                  <a:lnTo>
                    <a:pt x="292379" y="13118"/>
                  </a:lnTo>
                  <a:lnTo>
                    <a:pt x="283224" y="11722"/>
                  </a:lnTo>
                  <a:lnTo>
                    <a:pt x="273152" y="10791"/>
                  </a:lnTo>
                  <a:lnTo>
                    <a:pt x="262468" y="10171"/>
                  </a:lnTo>
                  <a:lnTo>
                    <a:pt x="240014" y="9481"/>
                  </a:lnTo>
                  <a:lnTo>
                    <a:pt x="228470" y="9297"/>
                  </a:lnTo>
                  <a:lnTo>
                    <a:pt x="217797" y="8182"/>
                  </a:lnTo>
                  <a:lnTo>
                    <a:pt x="207706" y="6447"/>
                  </a:lnTo>
                  <a:lnTo>
                    <a:pt x="198002" y="4298"/>
                  </a:lnTo>
                  <a:lnTo>
                    <a:pt x="187564" y="2865"/>
                  </a:lnTo>
                  <a:lnTo>
                    <a:pt x="176636" y="1910"/>
                  </a:lnTo>
                  <a:lnTo>
                    <a:pt x="165382" y="1273"/>
                  </a:lnTo>
                  <a:lnTo>
                    <a:pt x="142294" y="565"/>
                  </a:lnTo>
                  <a:lnTo>
                    <a:pt x="74032" y="4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1"/>
            <p:cNvSpPr/>
            <p:nvPr/>
          </p:nvSpPr>
          <p:spPr>
            <a:xfrm>
              <a:off x="3455789" y="3053953"/>
              <a:ext cx="285751" cy="8930"/>
            </a:xfrm>
            <a:custGeom>
              <a:avLst/>
              <a:gdLst/>
              <a:ahLst/>
              <a:cxnLst/>
              <a:rect l="0" t="0" r="0" b="0"/>
              <a:pathLst>
                <a:path w="285751" h="8930">
                  <a:moveTo>
                    <a:pt x="285750" y="0"/>
                  </a:moveTo>
                  <a:lnTo>
                    <a:pt x="267706" y="0"/>
                  </a:lnTo>
                  <a:lnTo>
                    <a:pt x="263799" y="992"/>
                  </a:lnTo>
                  <a:lnTo>
                    <a:pt x="260202" y="2645"/>
                  </a:lnTo>
                  <a:lnTo>
                    <a:pt x="256811" y="4740"/>
                  </a:lnTo>
                  <a:lnTo>
                    <a:pt x="252567" y="6137"/>
                  </a:lnTo>
                  <a:lnTo>
                    <a:pt x="247753" y="7067"/>
                  </a:lnTo>
                  <a:lnTo>
                    <a:pt x="242559" y="7688"/>
                  </a:lnTo>
                  <a:lnTo>
                    <a:pt x="237112" y="8102"/>
                  </a:lnTo>
                  <a:lnTo>
                    <a:pt x="231497" y="8378"/>
                  </a:lnTo>
                  <a:lnTo>
                    <a:pt x="225768" y="8562"/>
                  </a:lnTo>
                  <a:lnTo>
                    <a:pt x="218973" y="7692"/>
                  </a:lnTo>
                  <a:lnTo>
                    <a:pt x="211466" y="6120"/>
                  </a:lnTo>
                  <a:lnTo>
                    <a:pt x="203485" y="4080"/>
                  </a:lnTo>
                  <a:lnTo>
                    <a:pt x="196180" y="2720"/>
                  </a:lnTo>
                  <a:lnTo>
                    <a:pt x="189326" y="1813"/>
                  </a:lnTo>
                  <a:lnTo>
                    <a:pt x="182772" y="1209"/>
                  </a:lnTo>
                  <a:lnTo>
                    <a:pt x="175426" y="806"/>
                  </a:lnTo>
                  <a:lnTo>
                    <a:pt x="159326" y="358"/>
                  </a:lnTo>
                  <a:lnTo>
                    <a:pt x="114720" y="31"/>
                  </a:lnTo>
                  <a:lnTo>
                    <a:pt x="25586" y="0"/>
                  </a:lnTo>
                  <a:lnTo>
                    <a:pt x="22018" y="992"/>
                  </a:lnTo>
                  <a:lnTo>
                    <a:pt x="18647" y="2645"/>
                  </a:lnTo>
                  <a:lnTo>
                    <a:pt x="15408" y="4740"/>
                  </a:lnTo>
                  <a:lnTo>
                    <a:pt x="12256" y="6137"/>
                  </a:lnTo>
                  <a:lnTo>
                    <a:pt x="9163" y="7067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52"/>
            <p:cNvSpPr/>
            <p:nvPr/>
          </p:nvSpPr>
          <p:spPr>
            <a:xfrm>
              <a:off x="3312914" y="3759769"/>
              <a:ext cx="500063" cy="35339"/>
            </a:xfrm>
            <a:custGeom>
              <a:avLst/>
              <a:gdLst/>
              <a:ahLst/>
              <a:cxnLst/>
              <a:rect l="0" t="0" r="0" b="0"/>
              <a:pathLst>
                <a:path w="500063" h="35339">
                  <a:moveTo>
                    <a:pt x="500062" y="26418"/>
                  </a:moveTo>
                  <a:lnTo>
                    <a:pt x="495322" y="26418"/>
                  </a:lnTo>
                  <a:lnTo>
                    <a:pt x="493925" y="27410"/>
                  </a:lnTo>
                  <a:lnTo>
                    <a:pt x="492994" y="29064"/>
                  </a:lnTo>
                  <a:lnTo>
                    <a:pt x="492374" y="31158"/>
                  </a:lnTo>
                  <a:lnTo>
                    <a:pt x="490968" y="32555"/>
                  </a:lnTo>
                  <a:lnTo>
                    <a:pt x="489038" y="33486"/>
                  </a:lnTo>
                  <a:lnTo>
                    <a:pt x="486760" y="34106"/>
                  </a:lnTo>
                  <a:lnTo>
                    <a:pt x="474072" y="34980"/>
                  </a:lnTo>
                  <a:lnTo>
                    <a:pt x="457745" y="35238"/>
                  </a:lnTo>
                  <a:lnTo>
                    <a:pt x="414927" y="35338"/>
                  </a:lnTo>
                  <a:lnTo>
                    <a:pt x="406594" y="34349"/>
                  </a:lnTo>
                  <a:lnTo>
                    <a:pt x="397070" y="32698"/>
                  </a:lnTo>
                  <a:lnTo>
                    <a:pt x="386752" y="30604"/>
                  </a:lnTo>
                  <a:lnTo>
                    <a:pt x="364705" y="25633"/>
                  </a:lnTo>
                  <a:lnTo>
                    <a:pt x="353269" y="22918"/>
                  </a:lnTo>
                  <a:lnTo>
                    <a:pt x="341677" y="21108"/>
                  </a:lnTo>
                  <a:lnTo>
                    <a:pt x="329980" y="19901"/>
                  </a:lnTo>
                  <a:lnTo>
                    <a:pt x="318213" y="19097"/>
                  </a:lnTo>
                  <a:lnTo>
                    <a:pt x="306399" y="18561"/>
                  </a:lnTo>
                  <a:lnTo>
                    <a:pt x="282690" y="17965"/>
                  </a:lnTo>
                  <a:lnTo>
                    <a:pt x="269820" y="16814"/>
                  </a:lnTo>
                  <a:lnTo>
                    <a:pt x="256278" y="15054"/>
                  </a:lnTo>
                  <a:lnTo>
                    <a:pt x="242289" y="12889"/>
                  </a:lnTo>
                  <a:lnTo>
                    <a:pt x="228995" y="11446"/>
                  </a:lnTo>
                  <a:lnTo>
                    <a:pt x="216163" y="10483"/>
                  </a:lnTo>
                  <a:lnTo>
                    <a:pt x="203639" y="9841"/>
                  </a:lnTo>
                  <a:lnTo>
                    <a:pt x="176496" y="9128"/>
                  </a:lnTo>
                  <a:lnTo>
                    <a:pt x="128129" y="8671"/>
                  </a:lnTo>
                  <a:lnTo>
                    <a:pt x="117169" y="7641"/>
                  </a:lnTo>
                  <a:lnTo>
                    <a:pt x="105893" y="5963"/>
                  </a:lnTo>
                  <a:lnTo>
                    <a:pt x="94408" y="3852"/>
                  </a:lnTo>
                  <a:lnTo>
                    <a:pt x="83775" y="2444"/>
                  </a:lnTo>
                  <a:lnTo>
                    <a:pt x="73709" y="1506"/>
                  </a:lnTo>
                  <a:lnTo>
                    <a:pt x="64022" y="880"/>
                  </a:lnTo>
                  <a:lnTo>
                    <a:pt x="47967" y="185"/>
                  </a:lnTo>
                  <a:lnTo>
                    <a:pt x="40908" y="0"/>
                  </a:lnTo>
                  <a:lnTo>
                    <a:pt x="34217" y="868"/>
                  </a:lnTo>
                  <a:lnTo>
                    <a:pt x="27772" y="2440"/>
                  </a:lnTo>
                  <a:lnTo>
                    <a:pt x="21491" y="4479"/>
                  </a:lnTo>
                  <a:lnTo>
                    <a:pt x="16311" y="5839"/>
                  </a:lnTo>
                  <a:lnTo>
                    <a:pt x="11866" y="6746"/>
                  </a:lnTo>
                  <a:lnTo>
                    <a:pt x="0" y="85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53"/>
            <p:cNvSpPr/>
            <p:nvPr/>
          </p:nvSpPr>
          <p:spPr>
            <a:xfrm>
              <a:off x="3384351" y="3857625"/>
              <a:ext cx="392907" cy="44649"/>
            </a:xfrm>
            <a:custGeom>
              <a:avLst/>
              <a:gdLst/>
              <a:ahLst/>
              <a:cxnLst/>
              <a:rect l="0" t="0" r="0" b="0"/>
              <a:pathLst>
                <a:path w="392907" h="44649">
                  <a:moveTo>
                    <a:pt x="392906" y="44648"/>
                  </a:moveTo>
                  <a:lnTo>
                    <a:pt x="371916" y="44648"/>
                  </a:lnTo>
                  <a:lnTo>
                    <a:pt x="367006" y="43655"/>
                  </a:lnTo>
                  <a:lnTo>
                    <a:pt x="360757" y="42002"/>
                  </a:lnTo>
                  <a:lnTo>
                    <a:pt x="353614" y="39908"/>
                  </a:lnTo>
                  <a:lnTo>
                    <a:pt x="346868" y="38511"/>
                  </a:lnTo>
                  <a:lnTo>
                    <a:pt x="340385" y="37580"/>
                  </a:lnTo>
                  <a:lnTo>
                    <a:pt x="334080" y="36960"/>
                  </a:lnTo>
                  <a:lnTo>
                    <a:pt x="326900" y="35554"/>
                  </a:lnTo>
                  <a:lnTo>
                    <a:pt x="319136" y="33624"/>
                  </a:lnTo>
                  <a:lnTo>
                    <a:pt x="310984" y="31346"/>
                  </a:lnTo>
                  <a:lnTo>
                    <a:pt x="301580" y="29826"/>
                  </a:lnTo>
                  <a:lnTo>
                    <a:pt x="291343" y="28814"/>
                  </a:lnTo>
                  <a:lnTo>
                    <a:pt x="280548" y="28139"/>
                  </a:lnTo>
                  <a:lnTo>
                    <a:pt x="270376" y="26696"/>
                  </a:lnTo>
                  <a:lnTo>
                    <a:pt x="260618" y="24743"/>
                  </a:lnTo>
                  <a:lnTo>
                    <a:pt x="251136" y="22449"/>
                  </a:lnTo>
                  <a:lnTo>
                    <a:pt x="240846" y="20918"/>
                  </a:lnTo>
                  <a:lnTo>
                    <a:pt x="230017" y="19898"/>
                  </a:lnTo>
                  <a:lnTo>
                    <a:pt x="218829" y="19218"/>
                  </a:lnTo>
                  <a:lnTo>
                    <a:pt x="207402" y="17773"/>
                  </a:lnTo>
                  <a:lnTo>
                    <a:pt x="195815" y="15817"/>
                  </a:lnTo>
                  <a:lnTo>
                    <a:pt x="184121" y="13521"/>
                  </a:lnTo>
                  <a:lnTo>
                    <a:pt x="172357" y="11991"/>
                  </a:lnTo>
                  <a:lnTo>
                    <a:pt x="160545" y="10970"/>
                  </a:lnTo>
                  <a:lnTo>
                    <a:pt x="148702" y="10290"/>
                  </a:lnTo>
                  <a:lnTo>
                    <a:pt x="124960" y="9534"/>
                  </a:lnTo>
                  <a:lnTo>
                    <a:pt x="113072" y="9332"/>
                  </a:lnTo>
                  <a:lnTo>
                    <a:pt x="102171" y="8206"/>
                  </a:lnTo>
                  <a:lnTo>
                    <a:pt x="91926" y="6462"/>
                  </a:lnTo>
                  <a:lnTo>
                    <a:pt x="82120" y="4308"/>
                  </a:lnTo>
                  <a:lnTo>
                    <a:pt x="72606" y="2872"/>
                  </a:lnTo>
                  <a:lnTo>
                    <a:pt x="63287" y="1914"/>
                  </a:lnTo>
                  <a:lnTo>
                    <a:pt x="54097" y="1276"/>
                  </a:lnTo>
                  <a:lnTo>
                    <a:pt x="38595" y="567"/>
                  </a:lnTo>
                  <a:lnTo>
                    <a:pt x="25091" y="25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54"/>
            <p:cNvSpPr/>
            <p:nvPr/>
          </p:nvSpPr>
          <p:spPr>
            <a:xfrm>
              <a:off x="3420070" y="4000502"/>
              <a:ext cx="366118" cy="44647"/>
            </a:xfrm>
            <a:custGeom>
              <a:avLst/>
              <a:gdLst/>
              <a:ahLst/>
              <a:cxnLst/>
              <a:rect l="0" t="0" r="0" b="0"/>
              <a:pathLst>
                <a:path w="366118" h="44647">
                  <a:moveTo>
                    <a:pt x="366117" y="44646"/>
                  </a:moveTo>
                  <a:lnTo>
                    <a:pt x="335645" y="44646"/>
                  </a:lnTo>
                  <a:lnTo>
                    <a:pt x="328935" y="43653"/>
                  </a:lnTo>
                  <a:lnTo>
                    <a:pt x="322478" y="42000"/>
                  </a:lnTo>
                  <a:lnTo>
                    <a:pt x="293115" y="32217"/>
                  </a:lnTo>
                  <a:lnTo>
                    <a:pt x="283715" y="29415"/>
                  </a:lnTo>
                  <a:lnTo>
                    <a:pt x="262686" y="23655"/>
                  </a:lnTo>
                  <a:lnTo>
                    <a:pt x="252515" y="21723"/>
                  </a:lnTo>
                  <a:lnTo>
                    <a:pt x="242757" y="20434"/>
                  </a:lnTo>
                  <a:lnTo>
                    <a:pt x="233275" y="19575"/>
                  </a:lnTo>
                  <a:lnTo>
                    <a:pt x="222986" y="18010"/>
                  </a:lnTo>
                  <a:lnTo>
                    <a:pt x="212157" y="15974"/>
                  </a:lnTo>
                  <a:lnTo>
                    <a:pt x="200969" y="13625"/>
                  </a:lnTo>
                  <a:lnTo>
                    <a:pt x="190534" y="12059"/>
                  </a:lnTo>
                  <a:lnTo>
                    <a:pt x="180601" y="11015"/>
                  </a:lnTo>
                  <a:lnTo>
                    <a:pt x="171002" y="10319"/>
                  </a:lnTo>
                  <a:lnTo>
                    <a:pt x="160634" y="8863"/>
                  </a:lnTo>
                  <a:lnTo>
                    <a:pt x="149753" y="6900"/>
                  </a:lnTo>
                  <a:lnTo>
                    <a:pt x="138531" y="4599"/>
                  </a:lnTo>
                  <a:lnTo>
                    <a:pt x="128073" y="3065"/>
                  </a:lnTo>
                  <a:lnTo>
                    <a:pt x="118124" y="2043"/>
                  </a:lnTo>
                  <a:lnTo>
                    <a:pt x="108515" y="1361"/>
                  </a:lnTo>
                  <a:lnTo>
                    <a:pt x="92546" y="603"/>
                  </a:lnTo>
                  <a:lnTo>
                    <a:pt x="78835" y="267"/>
                  </a:lnTo>
                  <a:lnTo>
                    <a:pt x="16663" y="0"/>
                  </a:lnTo>
                  <a:lnTo>
                    <a:pt x="13093" y="992"/>
                  </a:lnTo>
                  <a:lnTo>
                    <a:pt x="9721" y="2645"/>
                  </a:lnTo>
                  <a:lnTo>
                    <a:pt x="50" y="8895"/>
                  </a:lnTo>
                  <a:lnTo>
                    <a:pt x="0" y="178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55"/>
            <p:cNvSpPr/>
            <p:nvPr/>
          </p:nvSpPr>
          <p:spPr>
            <a:xfrm>
              <a:off x="3321843" y="4598789"/>
              <a:ext cx="366118" cy="80368"/>
            </a:xfrm>
            <a:custGeom>
              <a:avLst/>
              <a:gdLst/>
              <a:ahLst/>
              <a:cxnLst/>
              <a:rect l="0" t="0" r="0" b="0"/>
              <a:pathLst>
                <a:path w="366118" h="80368">
                  <a:moveTo>
                    <a:pt x="366117" y="80367"/>
                  </a:moveTo>
                  <a:lnTo>
                    <a:pt x="361377" y="75627"/>
                  </a:lnTo>
                  <a:lnTo>
                    <a:pt x="357996" y="73238"/>
                  </a:lnTo>
                  <a:lnTo>
                    <a:pt x="353758" y="70653"/>
                  </a:lnTo>
                  <a:lnTo>
                    <a:pt x="348948" y="67938"/>
                  </a:lnTo>
                  <a:lnTo>
                    <a:pt x="343757" y="66128"/>
                  </a:lnTo>
                  <a:lnTo>
                    <a:pt x="332698" y="64116"/>
                  </a:lnTo>
                  <a:lnTo>
                    <a:pt x="326971" y="62588"/>
                  </a:lnTo>
                  <a:lnTo>
                    <a:pt x="321168" y="60577"/>
                  </a:lnTo>
                  <a:lnTo>
                    <a:pt x="315315" y="58244"/>
                  </a:lnTo>
                  <a:lnTo>
                    <a:pt x="309429" y="55696"/>
                  </a:lnTo>
                  <a:lnTo>
                    <a:pt x="297597" y="50220"/>
                  </a:lnTo>
                  <a:lnTo>
                    <a:pt x="290672" y="47370"/>
                  </a:lnTo>
                  <a:lnTo>
                    <a:pt x="283078" y="44478"/>
                  </a:lnTo>
                  <a:lnTo>
                    <a:pt x="275039" y="41558"/>
                  </a:lnTo>
                  <a:lnTo>
                    <a:pt x="266703" y="39612"/>
                  </a:lnTo>
                  <a:lnTo>
                    <a:pt x="258169" y="38314"/>
                  </a:lnTo>
                  <a:lnTo>
                    <a:pt x="249504" y="37449"/>
                  </a:lnTo>
                  <a:lnTo>
                    <a:pt x="240750" y="35880"/>
                  </a:lnTo>
                  <a:lnTo>
                    <a:pt x="231937" y="33841"/>
                  </a:lnTo>
                  <a:lnTo>
                    <a:pt x="191666" y="23441"/>
                  </a:lnTo>
                  <a:lnTo>
                    <a:pt x="181356" y="21580"/>
                  </a:lnTo>
                  <a:lnTo>
                    <a:pt x="171505" y="20340"/>
                  </a:lnTo>
                  <a:lnTo>
                    <a:pt x="161962" y="19513"/>
                  </a:lnTo>
                  <a:lnTo>
                    <a:pt x="152623" y="17970"/>
                  </a:lnTo>
                  <a:lnTo>
                    <a:pt x="143421" y="15948"/>
                  </a:lnTo>
                  <a:lnTo>
                    <a:pt x="134309" y="13608"/>
                  </a:lnTo>
                  <a:lnTo>
                    <a:pt x="125258" y="12049"/>
                  </a:lnTo>
                  <a:lnTo>
                    <a:pt x="116248" y="11009"/>
                  </a:lnTo>
                  <a:lnTo>
                    <a:pt x="107264" y="10316"/>
                  </a:lnTo>
                  <a:lnTo>
                    <a:pt x="98299" y="9853"/>
                  </a:lnTo>
                  <a:lnTo>
                    <a:pt x="80399" y="9340"/>
                  </a:lnTo>
                  <a:lnTo>
                    <a:pt x="71459" y="8211"/>
                  </a:lnTo>
                  <a:lnTo>
                    <a:pt x="62522" y="6466"/>
                  </a:lnTo>
                  <a:lnTo>
                    <a:pt x="53588" y="4311"/>
                  </a:lnTo>
                  <a:lnTo>
                    <a:pt x="45647" y="2873"/>
                  </a:lnTo>
                  <a:lnTo>
                    <a:pt x="38369" y="1916"/>
                  </a:lnTo>
                  <a:lnTo>
                    <a:pt x="31533" y="1277"/>
                  </a:lnTo>
                  <a:lnTo>
                    <a:pt x="21291" y="567"/>
                  </a:lnTo>
                  <a:lnTo>
                    <a:pt x="9947" y="16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56"/>
            <p:cNvSpPr/>
            <p:nvPr/>
          </p:nvSpPr>
          <p:spPr>
            <a:xfrm>
              <a:off x="3357562" y="4732734"/>
              <a:ext cx="392907" cy="71438"/>
            </a:xfrm>
            <a:custGeom>
              <a:avLst/>
              <a:gdLst/>
              <a:ahLst/>
              <a:cxnLst/>
              <a:rect l="0" t="0" r="0" b="0"/>
              <a:pathLst>
                <a:path w="392907" h="71438">
                  <a:moveTo>
                    <a:pt x="392906" y="71437"/>
                  </a:moveTo>
                  <a:lnTo>
                    <a:pt x="374863" y="71437"/>
                  </a:lnTo>
                  <a:lnTo>
                    <a:pt x="370956" y="70445"/>
                  </a:lnTo>
                  <a:lnTo>
                    <a:pt x="367359" y="68792"/>
                  </a:lnTo>
                  <a:lnTo>
                    <a:pt x="363968" y="66697"/>
                  </a:lnTo>
                  <a:lnTo>
                    <a:pt x="359723" y="65300"/>
                  </a:lnTo>
                  <a:lnTo>
                    <a:pt x="349715" y="63749"/>
                  </a:lnTo>
                  <a:lnTo>
                    <a:pt x="344269" y="62343"/>
                  </a:lnTo>
                  <a:lnTo>
                    <a:pt x="338653" y="60413"/>
                  </a:lnTo>
                  <a:lnTo>
                    <a:pt x="332925" y="58135"/>
                  </a:lnTo>
                  <a:lnTo>
                    <a:pt x="318623" y="52957"/>
                  </a:lnTo>
                  <a:lnTo>
                    <a:pt x="310642" y="50188"/>
                  </a:lnTo>
                  <a:lnTo>
                    <a:pt x="301353" y="47349"/>
                  </a:lnTo>
                  <a:lnTo>
                    <a:pt x="280448" y="41549"/>
                  </a:lnTo>
                  <a:lnTo>
                    <a:pt x="270309" y="39606"/>
                  </a:lnTo>
                  <a:lnTo>
                    <a:pt x="260573" y="38310"/>
                  </a:lnTo>
                  <a:lnTo>
                    <a:pt x="251106" y="37446"/>
                  </a:lnTo>
                  <a:lnTo>
                    <a:pt x="240826" y="35878"/>
                  </a:lnTo>
                  <a:lnTo>
                    <a:pt x="230004" y="33841"/>
                  </a:lnTo>
                  <a:lnTo>
                    <a:pt x="218820" y="31490"/>
                  </a:lnTo>
                  <a:lnTo>
                    <a:pt x="208388" y="28931"/>
                  </a:lnTo>
                  <a:lnTo>
                    <a:pt x="198457" y="26233"/>
                  </a:lnTo>
                  <a:lnTo>
                    <a:pt x="188859" y="23441"/>
                  </a:lnTo>
                  <a:lnTo>
                    <a:pt x="156390" y="14773"/>
                  </a:lnTo>
                  <a:lnTo>
                    <a:pt x="144940" y="12825"/>
                  </a:lnTo>
                  <a:lnTo>
                    <a:pt x="133337" y="11526"/>
                  </a:lnTo>
                  <a:lnTo>
                    <a:pt x="121634" y="10661"/>
                  </a:lnTo>
                  <a:lnTo>
                    <a:pt x="110855" y="10084"/>
                  </a:lnTo>
                  <a:lnTo>
                    <a:pt x="90941" y="9442"/>
                  </a:lnTo>
                  <a:lnTo>
                    <a:pt x="81463" y="8279"/>
                  </a:lnTo>
                  <a:lnTo>
                    <a:pt x="72168" y="6512"/>
                  </a:lnTo>
                  <a:lnTo>
                    <a:pt x="62995" y="4341"/>
                  </a:lnTo>
                  <a:lnTo>
                    <a:pt x="54895" y="2894"/>
                  </a:lnTo>
                  <a:lnTo>
                    <a:pt x="47511" y="1929"/>
                  </a:lnTo>
                  <a:lnTo>
                    <a:pt x="40603" y="1286"/>
                  </a:lnTo>
                  <a:lnTo>
                    <a:pt x="34014" y="858"/>
                  </a:lnTo>
                  <a:lnTo>
                    <a:pt x="27637" y="572"/>
                  </a:lnTo>
                  <a:lnTo>
                    <a:pt x="11827" y="16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57"/>
            <p:cNvSpPr/>
            <p:nvPr/>
          </p:nvSpPr>
          <p:spPr>
            <a:xfrm>
              <a:off x="3491507" y="4920257"/>
              <a:ext cx="241103" cy="17861"/>
            </a:xfrm>
            <a:custGeom>
              <a:avLst/>
              <a:gdLst/>
              <a:ahLst/>
              <a:cxnLst/>
              <a:rect l="0" t="0" r="0" b="0"/>
              <a:pathLst>
                <a:path w="241103" h="17861">
                  <a:moveTo>
                    <a:pt x="241102" y="17860"/>
                  </a:moveTo>
                  <a:lnTo>
                    <a:pt x="163294" y="17860"/>
                  </a:lnTo>
                  <a:lnTo>
                    <a:pt x="157480" y="16868"/>
                  </a:lnTo>
                  <a:lnTo>
                    <a:pt x="151620" y="15214"/>
                  </a:lnTo>
                  <a:lnTo>
                    <a:pt x="145728" y="13120"/>
                  </a:lnTo>
                  <a:lnTo>
                    <a:pt x="139816" y="11722"/>
                  </a:lnTo>
                  <a:lnTo>
                    <a:pt x="133891" y="10792"/>
                  </a:lnTo>
                  <a:lnTo>
                    <a:pt x="127956" y="10171"/>
                  </a:lnTo>
                  <a:lnTo>
                    <a:pt x="122015" y="9757"/>
                  </a:lnTo>
                  <a:lnTo>
                    <a:pt x="116070" y="9482"/>
                  </a:lnTo>
                  <a:lnTo>
                    <a:pt x="104173" y="9175"/>
                  </a:lnTo>
                  <a:lnTo>
                    <a:pt x="43436" y="8932"/>
                  </a:lnTo>
                  <a:lnTo>
                    <a:pt x="39872" y="7940"/>
                  </a:lnTo>
                  <a:lnTo>
                    <a:pt x="36503" y="6285"/>
                  </a:lnTo>
                  <a:lnTo>
                    <a:pt x="33265" y="4190"/>
                  </a:lnTo>
                  <a:lnTo>
                    <a:pt x="30114" y="2793"/>
                  </a:lnTo>
                  <a:lnTo>
                    <a:pt x="27022" y="1863"/>
                  </a:lnTo>
                  <a:lnTo>
                    <a:pt x="23968" y="1242"/>
                  </a:lnTo>
                  <a:lnTo>
                    <a:pt x="20939" y="828"/>
                  </a:lnTo>
                  <a:lnTo>
                    <a:pt x="14929" y="368"/>
                  </a:lnTo>
                  <a:lnTo>
                    <a:pt x="8950" y="164"/>
                  </a:lnTo>
                  <a:lnTo>
                    <a:pt x="46" y="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58"/>
            <p:cNvSpPr/>
            <p:nvPr/>
          </p:nvSpPr>
          <p:spPr>
            <a:xfrm>
              <a:off x="1651992" y="2536068"/>
              <a:ext cx="848288" cy="1214400"/>
            </a:xfrm>
            <a:custGeom>
              <a:avLst/>
              <a:gdLst/>
              <a:ahLst/>
              <a:cxnLst/>
              <a:rect l="0" t="0" r="0" b="0"/>
              <a:pathLst>
                <a:path w="848288" h="1214400">
                  <a:moveTo>
                    <a:pt x="8929" y="133908"/>
                  </a:moveTo>
                  <a:lnTo>
                    <a:pt x="4189" y="133908"/>
                  </a:lnTo>
                  <a:lnTo>
                    <a:pt x="2792" y="134900"/>
                  </a:lnTo>
                  <a:lnTo>
                    <a:pt x="1861" y="136554"/>
                  </a:lnTo>
                  <a:lnTo>
                    <a:pt x="1241" y="138648"/>
                  </a:lnTo>
                  <a:lnTo>
                    <a:pt x="1819" y="141037"/>
                  </a:lnTo>
                  <a:lnTo>
                    <a:pt x="5108" y="146337"/>
                  </a:lnTo>
                  <a:lnTo>
                    <a:pt x="7231" y="154645"/>
                  </a:lnTo>
                  <a:lnTo>
                    <a:pt x="8780" y="187738"/>
                  </a:lnTo>
                  <a:lnTo>
                    <a:pt x="8830" y="193608"/>
                  </a:lnTo>
                  <a:lnTo>
                    <a:pt x="11531" y="205420"/>
                  </a:lnTo>
                  <a:lnTo>
                    <a:pt x="15046" y="218277"/>
                  </a:lnTo>
                  <a:lnTo>
                    <a:pt x="17303" y="250784"/>
                  </a:lnTo>
                  <a:lnTo>
                    <a:pt x="16620" y="269197"/>
                  </a:lnTo>
                  <a:lnTo>
                    <a:pt x="11649" y="301875"/>
                  </a:lnTo>
                  <a:lnTo>
                    <a:pt x="9735" y="336693"/>
                  </a:lnTo>
                  <a:lnTo>
                    <a:pt x="9168" y="372145"/>
                  </a:lnTo>
                  <a:lnTo>
                    <a:pt x="8008" y="408777"/>
                  </a:lnTo>
                  <a:lnTo>
                    <a:pt x="4220" y="436319"/>
                  </a:lnTo>
                  <a:lnTo>
                    <a:pt x="1875" y="465097"/>
                  </a:lnTo>
                  <a:lnTo>
                    <a:pt x="833" y="494423"/>
                  </a:lnTo>
                  <a:lnTo>
                    <a:pt x="164" y="553673"/>
                  </a:lnTo>
                  <a:lnTo>
                    <a:pt x="0" y="845297"/>
                  </a:lnTo>
                  <a:lnTo>
                    <a:pt x="2646" y="875068"/>
                  </a:lnTo>
                  <a:lnTo>
                    <a:pt x="6136" y="903843"/>
                  </a:lnTo>
                  <a:lnTo>
                    <a:pt x="7688" y="929862"/>
                  </a:lnTo>
                  <a:lnTo>
                    <a:pt x="8562" y="966822"/>
                  </a:lnTo>
                  <a:lnTo>
                    <a:pt x="13561" y="1002909"/>
                  </a:lnTo>
                  <a:lnTo>
                    <a:pt x="16585" y="1038737"/>
                  </a:lnTo>
                  <a:lnTo>
                    <a:pt x="17482" y="1069747"/>
                  </a:lnTo>
                  <a:lnTo>
                    <a:pt x="24877" y="1115939"/>
                  </a:lnTo>
                  <a:lnTo>
                    <a:pt x="26537" y="1152670"/>
                  </a:lnTo>
                  <a:lnTo>
                    <a:pt x="26779" y="1189144"/>
                  </a:lnTo>
                  <a:lnTo>
                    <a:pt x="27774" y="1191610"/>
                  </a:lnTo>
                  <a:lnTo>
                    <a:pt x="29430" y="1193253"/>
                  </a:lnTo>
                  <a:lnTo>
                    <a:pt x="31526" y="1194349"/>
                  </a:lnTo>
                  <a:lnTo>
                    <a:pt x="32923" y="1196072"/>
                  </a:lnTo>
                  <a:lnTo>
                    <a:pt x="33855" y="1198212"/>
                  </a:lnTo>
                  <a:lnTo>
                    <a:pt x="35350" y="1204037"/>
                  </a:lnTo>
                  <a:lnTo>
                    <a:pt x="35718" y="1214389"/>
                  </a:lnTo>
                  <a:lnTo>
                    <a:pt x="43407" y="1214399"/>
                  </a:lnTo>
                  <a:lnTo>
                    <a:pt x="58661" y="1208263"/>
                  </a:lnTo>
                  <a:lnTo>
                    <a:pt x="83429" y="1203377"/>
                  </a:lnTo>
                  <a:lnTo>
                    <a:pt x="101571" y="1199579"/>
                  </a:lnTo>
                  <a:lnTo>
                    <a:pt x="126171" y="1197891"/>
                  </a:lnTo>
                  <a:lnTo>
                    <a:pt x="139677" y="1196449"/>
                  </a:lnTo>
                  <a:lnTo>
                    <a:pt x="153641" y="1194495"/>
                  </a:lnTo>
                  <a:lnTo>
                    <a:pt x="167912" y="1192200"/>
                  </a:lnTo>
                  <a:lnTo>
                    <a:pt x="183378" y="1190671"/>
                  </a:lnTo>
                  <a:lnTo>
                    <a:pt x="199643" y="1189650"/>
                  </a:lnTo>
                  <a:lnTo>
                    <a:pt x="216439" y="1188971"/>
                  </a:lnTo>
                  <a:lnTo>
                    <a:pt x="233589" y="1187525"/>
                  </a:lnTo>
                  <a:lnTo>
                    <a:pt x="250976" y="1185569"/>
                  </a:lnTo>
                  <a:lnTo>
                    <a:pt x="268521" y="1183273"/>
                  </a:lnTo>
                  <a:lnTo>
                    <a:pt x="286170" y="1181743"/>
                  </a:lnTo>
                  <a:lnTo>
                    <a:pt x="303889" y="1180722"/>
                  </a:lnTo>
                  <a:lnTo>
                    <a:pt x="321655" y="1180042"/>
                  </a:lnTo>
                  <a:lnTo>
                    <a:pt x="339452" y="1178596"/>
                  </a:lnTo>
                  <a:lnTo>
                    <a:pt x="357270" y="1176640"/>
                  </a:lnTo>
                  <a:lnTo>
                    <a:pt x="433382" y="1166372"/>
                  </a:lnTo>
                  <a:lnTo>
                    <a:pt x="489896" y="1157726"/>
                  </a:lnTo>
                  <a:lnTo>
                    <a:pt x="523656" y="1151839"/>
                  </a:lnTo>
                  <a:lnTo>
                    <a:pt x="585752" y="1139976"/>
                  </a:lnTo>
                  <a:lnTo>
                    <a:pt x="600845" y="1136010"/>
                  </a:lnTo>
                  <a:lnTo>
                    <a:pt x="615868" y="1131382"/>
                  </a:lnTo>
                  <a:lnTo>
                    <a:pt x="630844" y="1126313"/>
                  </a:lnTo>
                  <a:lnTo>
                    <a:pt x="644797" y="1121941"/>
                  </a:lnTo>
                  <a:lnTo>
                    <a:pt x="670884" y="1114437"/>
                  </a:lnTo>
                  <a:lnTo>
                    <a:pt x="693061" y="1105149"/>
                  </a:lnTo>
                  <a:lnTo>
                    <a:pt x="726812" y="1087758"/>
                  </a:lnTo>
                  <a:lnTo>
                    <a:pt x="746392" y="1073138"/>
                  </a:lnTo>
                  <a:lnTo>
                    <a:pt x="769794" y="1050420"/>
                  </a:lnTo>
                  <a:lnTo>
                    <a:pt x="788248" y="1025628"/>
                  </a:lnTo>
                  <a:lnTo>
                    <a:pt x="790412" y="1021083"/>
                  </a:lnTo>
                  <a:lnTo>
                    <a:pt x="800499" y="987934"/>
                  </a:lnTo>
                  <a:lnTo>
                    <a:pt x="803045" y="961674"/>
                  </a:lnTo>
                  <a:lnTo>
                    <a:pt x="804386" y="946304"/>
                  </a:lnTo>
                  <a:lnTo>
                    <a:pt x="810685" y="917622"/>
                  </a:lnTo>
                  <a:lnTo>
                    <a:pt x="810757" y="900928"/>
                  </a:lnTo>
                  <a:lnTo>
                    <a:pt x="807204" y="874795"/>
                  </a:lnTo>
                  <a:lnTo>
                    <a:pt x="811241" y="839299"/>
                  </a:lnTo>
                  <a:lnTo>
                    <a:pt x="812198" y="809902"/>
                  </a:lnTo>
                  <a:lnTo>
                    <a:pt x="815128" y="773411"/>
                  </a:lnTo>
                  <a:lnTo>
                    <a:pt x="818685" y="746545"/>
                  </a:lnTo>
                  <a:lnTo>
                    <a:pt x="821680" y="709108"/>
                  </a:lnTo>
                  <a:lnTo>
                    <a:pt x="827418" y="671888"/>
                  </a:lnTo>
                  <a:lnTo>
                    <a:pt x="829108" y="644208"/>
                  </a:lnTo>
                  <a:lnTo>
                    <a:pt x="832505" y="615369"/>
                  </a:lnTo>
                  <a:lnTo>
                    <a:pt x="836330" y="586016"/>
                  </a:lnTo>
                  <a:lnTo>
                    <a:pt x="838031" y="556433"/>
                  </a:lnTo>
                  <a:lnTo>
                    <a:pt x="838786" y="526749"/>
                  </a:lnTo>
                  <a:lnTo>
                    <a:pt x="840114" y="497019"/>
                  </a:lnTo>
                  <a:lnTo>
                    <a:pt x="844012" y="467270"/>
                  </a:lnTo>
                  <a:lnTo>
                    <a:pt x="846405" y="437511"/>
                  </a:lnTo>
                  <a:lnTo>
                    <a:pt x="847469" y="407749"/>
                  </a:lnTo>
                  <a:lnTo>
                    <a:pt x="848152" y="348220"/>
                  </a:lnTo>
                  <a:lnTo>
                    <a:pt x="848287" y="293430"/>
                  </a:lnTo>
                  <a:lnTo>
                    <a:pt x="843570" y="256469"/>
                  </a:lnTo>
                  <a:lnTo>
                    <a:pt x="839224" y="208425"/>
                  </a:lnTo>
                  <a:lnTo>
                    <a:pt x="833498" y="173626"/>
                  </a:lnTo>
                  <a:lnTo>
                    <a:pt x="830368" y="144022"/>
                  </a:lnTo>
                  <a:lnTo>
                    <a:pt x="820925" y="107353"/>
                  </a:lnTo>
                  <a:lnTo>
                    <a:pt x="806569" y="69630"/>
                  </a:lnTo>
                  <a:lnTo>
                    <a:pt x="797695" y="51914"/>
                  </a:lnTo>
                  <a:lnTo>
                    <a:pt x="778865" y="23971"/>
                  </a:lnTo>
                  <a:lnTo>
                    <a:pt x="769165" y="16256"/>
                  </a:lnTo>
                  <a:lnTo>
                    <a:pt x="758239" y="12165"/>
                  </a:lnTo>
                  <a:lnTo>
                    <a:pt x="746768" y="9354"/>
                  </a:lnTo>
                  <a:lnTo>
                    <a:pt x="728162" y="3186"/>
                  </a:lnTo>
                  <a:lnTo>
                    <a:pt x="703246" y="918"/>
                  </a:lnTo>
                  <a:lnTo>
                    <a:pt x="682309" y="387"/>
                  </a:lnTo>
                  <a:lnTo>
                    <a:pt x="608229" y="0"/>
                  </a:lnTo>
                  <a:lnTo>
                    <a:pt x="582202" y="2625"/>
                  </a:lnTo>
                  <a:lnTo>
                    <a:pt x="569705" y="4714"/>
                  </a:lnTo>
                  <a:lnTo>
                    <a:pt x="555420" y="6107"/>
                  </a:lnTo>
                  <a:lnTo>
                    <a:pt x="539944" y="7035"/>
                  </a:lnTo>
                  <a:lnTo>
                    <a:pt x="523674" y="7654"/>
                  </a:lnTo>
                  <a:lnTo>
                    <a:pt x="507866" y="9059"/>
                  </a:lnTo>
                  <a:lnTo>
                    <a:pt x="492366" y="10988"/>
                  </a:lnTo>
                  <a:lnTo>
                    <a:pt x="477072" y="13266"/>
                  </a:lnTo>
                  <a:lnTo>
                    <a:pt x="446850" y="18443"/>
                  </a:lnTo>
                  <a:lnTo>
                    <a:pt x="387025" y="29851"/>
                  </a:lnTo>
                  <a:lnTo>
                    <a:pt x="373110" y="31794"/>
                  </a:lnTo>
                  <a:lnTo>
                    <a:pt x="347066" y="33954"/>
                  </a:lnTo>
                  <a:lnTo>
                    <a:pt x="322262" y="37559"/>
                  </a:lnTo>
                  <a:lnTo>
                    <a:pt x="299001" y="41477"/>
                  </a:lnTo>
                  <a:lnTo>
                    <a:pt x="278741" y="43218"/>
                  </a:lnTo>
                  <a:lnTo>
                    <a:pt x="255340" y="48939"/>
                  </a:lnTo>
                  <a:lnTo>
                    <a:pt x="232172" y="535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59"/>
            <p:cNvSpPr/>
            <p:nvPr/>
          </p:nvSpPr>
          <p:spPr>
            <a:xfrm>
              <a:off x="1795548" y="2912483"/>
              <a:ext cx="182621" cy="275001"/>
            </a:xfrm>
            <a:custGeom>
              <a:avLst/>
              <a:gdLst/>
              <a:ahLst/>
              <a:cxnLst/>
              <a:rect l="0" t="0" r="0" b="0"/>
              <a:pathLst>
                <a:path w="182621" h="275001">
                  <a:moveTo>
                    <a:pt x="17178" y="70032"/>
                  </a:moveTo>
                  <a:lnTo>
                    <a:pt x="17178" y="65291"/>
                  </a:lnTo>
                  <a:lnTo>
                    <a:pt x="18170" y="62903"/>
                  </a:lnTo>
                  <a:lnTo>
                    <a:pt x="21919" y="57603"/>
                  </a:lnTo>
                  <a:lnTo>
                    <a:pt x="26892" y="51941"/>
                  </a:lnTo>
                  <a:lnTo>
                    <a:pt x="32409" y="45124"/>
                  </a:lnTo>
                  <a:lnTo>
                    <a:pt x="35270" y="40528"/>
                  </a:lnTo>
                  <a:lnTo>
                    <a:pt x="38169" y="35480"/>
                  </a:lnTo>
                  <a:lnTo>
                    <a:pt x="42086" y="31122"/>
                  </a:lnTo>
                  <a:lnTo>
                    <a:pt x="46682" y="27225"/>
                  </a:lnTo>
                  <a:lnTo>
                    <a:pt x="51730" y="23635"/>
                  </a:lnTo>
                  <a:lnTo>
                    <a:pt x="57080" y="20249"/>
                  </a:lnTo>
                  <a:lnTo>
                    <a:pt x="62631" y="17000"/>
                  </a:lnTo>
                  <a:lnTo>
                    <a:pt x="68316" y="13841"/>
                  </a:lnTo>
                  <a:lnTo>
                    <a:pt x="74090" y="11735"/>
                  </a:lnTo>
                  <a:lnTo>
                    <a:pt x="79924" y="10332"/>
                  </a:lnTo>
                  <a:lnTo>
                    <a:pt x="85798" y="9396"/>
                  </a:lnTo>
                  <a:lnTo>
                    <a:pt x="91698" y="7780"/>
                  </a:lnTo>
                  <a:lnTo>
                    <a:pt x="97616" y="5710"/>
                  </a:lnTo>
                  <a:lnTo>
                    <a:pt x="103545" y="3338"/>
                  </a:lnTo>
                  <a:lnTo>
                    <a:pt x="110475" y="1757"/>
                  </a:lnTo>
                  <a:lnTo>
                    <a:pt x="118072" y="703"/>
                  </a:lnTo>
                  <a:lnTo>
                    <a:pt x="126112" y="0"/>
                  </a:lnTo>
                  <a:lnTo>
                    <a:pt x="132465" y="524"/>
                  </a:lnTo>
                  <a:lnTo>
                    <a:pt x="137692" y="1865"/>
                  </a:lnTo>
                  <a:lnTo>
                    <a:pt x="142169" y="3751"/>
                  </a:lnTo>
                  <a:lnTo>
                    <a:pt x="147138" y="5009"/>
                  </a:lnTo>
                  <a:lnTo>
                    <a:pt x="152435" y="5847"/>
                  </a:lnTo>
                  <a:lnTo>
                    <a:pt x="157951" y="6406"/>
                  </a:lnTo>
                  <a:lnTo>
                    <a:pt x="162621" y="7771"/>
                  </a:lnTo>
                  <a:lnTo>
                    <a:pt x="166726" y="9673"/>
                  </a:lnTo>
                  <a:lnTo>
                    <a:pt x="170455" y="11934"/>
                  </a:lnTo>
                  <a:lnTo>
                    <a:pt x="172941" y="15425"/>
                  </a:lnTo>
                  <a:lnTo>
                    <a:pt x="174598" y="19736"/>
                  </a:lnTo>
                  <a:lnTo>
                    <a:pt x="175703" y="24596"/>
                  </a:lnTo>
                  <a:lnTo>
                    <a:pt x="179576" y="32640"/>
                  </a:lnTo>
                  <a:lnTo>
                    <a:pt x="181998" y="36174"/>
                  </a:lnTo>
                  <a:lnTo>
                    <a:pt x="182620" y="40515"/>
                  </a:lnTo>
                  <a:lnTo>
                    <a:pt x="182043" y="45393"/>
                  </a:lnTo>
                  <a:lnTo>
                    <a:pt x="180666" y="50629"/>
                  </a:lnTo>
                  <a:lnTo>
                    <a:pt x="178756" y="56105"/>
                  </a:lnTo>
                  <a:lnTo>
                    <a:pt x="176490" y="61740"/>
                  </a:lnTo>
                  <a:lnTo>
                    <a:pt x="173988" y="67480"/>
                  </a:lnTo>
                  <a:lnTo>
                    <a:pt x="170335" y="73292"/>
                  </a:lnTo>
                  <a:lnTo>
                    <a:pt x="165916" y="79150"/>
                  </a:lnTo>
                  <a:lnTo>
                    <a:pt x="160985" y="85041"/>
                  </a:lnTo>
                  <a:lnTo>
                    <a:pt x="155713" y="90952"/>
                  </a:lnTo>
                  <a:lnTo>
                    <a:pt x="144564" y="102812"/>
                  </a:lnTo>
                  <a:lnTo>
                    <a:pt x="112679" y="135191"/>
                  </a:lnTo>
                  <a:lnTo>
                    <a:pt x="104658" y="143237"/>
                  </a:lnTo>
                  <a:lnTo>
                    <a:pt x="96334" y="150585"/>
                  </a:lnTo>
                  <a:lnTo>
                    <a:pt x="87808" y="157468"/>
                  </a:lnTo>
                  <a:lnTo>
                    <a:pt x="79148" y="164042"/>
                  </a:lnTo>
                  <a:lnTo>
                    <a:pt x="71389" y="170408"/>
                  </a:lnTo>
                  <a:lnTo>
                    <a:pt x="64233" y="176637"/>
                  </a:lnTo>
                  <a:lnTo>
                    <a:pt x="57478" y="182774"/>
                  </a:lnTo>
                  <a:lnTo>
                    <a:pt x="44680" y="194884"/>
                  </a:lnTo>
                  <a:lnTo>
                    <a:pt x="38489" y="200892"/>
                  </a:lnTo>
                  <a:lnTo>
                    <a:pt x="32378" y="205889"/>
                  </a:lnTo>
                  <a:lnTo>
                    <a:pt x="26319" y="210213"/>
                  </a:lnTo>
                  <a:lnTo>
                    <a:pt x="20296" y="214087"/>
                  </a:lnTo>
                  <a:lnTo>
                    <a:pt x="15288" y="218655"/>
                  </a:lnTo>
                  <a:lnTo>
                    <a:pt x="10957" y="223684"/>
                  </a:lnTo>
                  <a:lnTo>
                    <a:pt x="7078" y="229021"/>
                  </a:lnTo>
                  <a:lnTo>
                    <a:pt x="2767" y="237598"/>
                  </a:lnTo>
                  <a:lnTo>
                    <a:pt x="852" y="244717"/>
                  </a:lnTo>
                  <a:lnTo>
                    <a:pt x="0" y="251188"/>
                  </a:lnTo>
                  <a:lnTo>
                    <a:pt x="765" y="254302"/>
                  </a:lnTo>
                  <a:lnTo>
                    <a:pt x="4261" y="260409"/>
                  </a:lnTo>
                  <a:lnTo>
                    <a:pt x="6582" y="262435"/>
                  </a:lnTo>
                  <a:lnTo>
                    <a:pt x="9122" y="263785"/>
                  </a:lnTo>
                  <a:lnTo>
                    <a:pt x="11807" y="264685"/>
                  </a:lnTo>
                  <a:lnTo>
                    <a:pt x="15582" y="266277"/>
                  </a:lnTo>
                  <a:lnTo>
                    <a:pt x="20083" y="268331"/>
                  </a:lnTo>
                  <a:lnTo>
                    <a:pt x="25068" y="270692"/>
                  </a:lnTo>
                  <a:lnTo>
                    <a:pt x="31368" y="272266"/>
                  </a:lnTo>
                  <a:lnTo>
                    <a:pt x="38544" y="273316"/>
                  </a:lnTo>
                  <a:lnTo>
                    <a:pt x="46305" y="274015"/>
                  </a:lnTo>
                  <a:lnTo>
                    <a:pt x="55448" y="274482"/>
                  </a:lnTo>
                  <a:lnTo>
                    <a:pt x="76189" y="275000"/>
                  </a:lnTo>
                  <a:lnTo>
                    <a:pt x="86285" y="274146"/>
                  </a:lnTo>
                  <a:lnTo>
                    <a:pt x="95991" y="272585"/>
                  </a:lnTo>
                  <a:lnTo>
                    <a:pt x="105439" y="270551"/>
                  </a:lnTo>
                  <a:lnTo>
                    <a:pt x="113722" y="269196"/>
                  </a:lnTo>
                  <a:lnTo>
                    <a:pt x="121228" y="268293"/>
                  </a:lnTo>
                  <a:lnTo>
                    <a:pt x="128216" y="267690"/>
                  </a:lnTo>
                  <a:lnTo>
                    <a:pt x="134860" y="266296"/>
                  </a:lnTo>
                  <a:lnTo>
                    <a:pt x="141273" y="264375"/>
                  </a:lnTo>
                  <a:lnTo>
                    <a:pt x="160053" y="2575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60"/>
            <p:cNvSpPr/>
            <p:nvPr/>
          </p:nvSpPr>
          <p:spPr>
            <a:xfrm>
              <a:off x="2053828" y="2911078"/>
              <a:ext cx="142876" cy="258962"/>
            </a:xfrm>
            <a:custGeom>
              <a:avLst/>
              <a:gdLst/>
              <a:ahLst/>
              <a:cxnLst/>
              <a:rect l="0" t="0" r="0" b="0"/>
              <a:pathLst>
                <a:path w="142876" h="258962">
                  <a:moveTo>
                    <a:pt x="142875" y="0"/>
                  </a:moveTo>
                  <a:lnTo>
                    <a:pt x="142875" y="4740"/>
                  </a:lnTo>
                  <a:lnTo>
                    <a:pt x="141882" y="7129"/>
                  </a:lnTo>
                  <a:lnTo>
                    <a:pt x="138134" y="12428"/>
                  </a:lnTo>
                  <a:lnTo>
                    <a:pt x="136738" y="15231"/>
                  </a:lnTo>
                  <a:lnTo>
                    <a:pt x="135186" y="20990"/>
                  </a:lnTo>
                  <a:lnTo>
                    <a:pt x="133780" y="24908"/>
                  </a:lnTo>
                  <a:lnTo>
                    <a:pt x="131851" y="29503"/>
                  </a:lnTo>
                  <a:lnTo>
                    <a:pt x="129572" y="34552"/>
                  </a:lnTo>
                  <a:lnTo>
                    <a:pt x="124395" y="45452"/>
                  </a:lnTo>
                  <a:lnTo>
                    <a:pt x="121625" y="51137"/>
                  </a:lnTo>
                  <a:lnTo>
                    <a:pt x="118786" y="57904"/>
                  </a:lnTo>
                  <a:lnTo>
                    <a:pt x="115902" y="65392"/>
                  </a:lnTo>
                  <a:lnTo>
                    <a:pt x="112986" y="73360"/>
                  </a:lnTo>
                  <a:lnTo>
                    <a:pt x="110051" y="80656"/>
                  </a:lnTo>
                  <a:lnTo>
                    <a:pt x="107101" y="87505"/>
                  </a:lnTo>
                  <a:lnTo>
                    <a:pt x="104143" y="94055"/>
                  </a:lnTo>
                  <a:lnTo>
                    <a:pt x="101179" y="101399"/>
                  </a:lnTo>
                  <a:lnTo>
                    <a:pt x="95239" y="117496"/>
                  </a:lnTo>
                  <a:lnTo>
                    <a:pt x="91274" y="124963"/>
                  </a:lnTo>
                  <a:lnTo>
                    <a:pt x="86646" y="131926"/>
                  </a:lnTo>
                  <a:lnTo>
                    <a:pt x="81576" y="138552"/>
                  </a:lnTo>
                  <a:lnTo>
                    <a:pt x="77204" y="145946"/>
                  </a:lnTo>
                  <a:lnTo>
                    <a:pt x="73297" y="153852"/>
                  </a:lnTo>
                  <a:lnTo>
                    <a:pt x="69701" y="162099"/>
                  </a:lnTo>
                  <a:lnTo>
                    <a:pt x="63059" y="176554"/>
                  </a:lnTo>
                  <a:lnTo>
                    <a:pt x="59898" y="183187"/>
                  </a:lnTo>
                  <a:lnTo>
                    <a:pt x="55807" y="189593"/>
                  </a:lnTo>
                  <a:lnTo>
                    <a:pt x="51095" y="195849"/>
                  </a:lnTo>
                  <a:lnTo>
                    <a:pt x="45970" y="202003"/>
                  </a:lnTo>
                  <a:lnTo>
                    <a:pt x="41560" y="208090"/>
                  </a:lnTo>
                  <a:lnTo>
                    <a:pt x="37629" y="214133"/>
                  </a:lnTo>
                  <a:lnTo>
                    <a:pt x="34015" y="220146"/>
                  </a:lnTo>
                  <a:lnTo>
                    <a:pt x="30614" y="226139"/>
                  </a:lnTo>
                  <a:lnTo>
                    <a:pt x="24189" y="238089"/>
                  </a:lnTo>
                  <a:lnTo>
                    <a:pt x="21087" y="243062"/>
                  </a:lnTo>
                  <a:lnTo>
                    <a:pt x="18027" y="247369"/>
                  </a:lnTo>
                  <a:lnTo>
                    <a:pt x="14994" y="251233"/>
                  </a:lnTo>
                  <a:lnTo>
                    <a:pt x="11980" y="253809"/>
                  </a:lnTo>
                  <a:lnTo>
                    <a:pt x="8979" y="255526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61"/>
            <p:cNvSpPr/>
            <p:nvPr/>
          </p:nvSpPr>
          <p:spPr>
            <a:xfrm>
              <a:off x="2107406" y="2920007"/>
              <a:ext cx="125016" cy="285751"/>
            </a:xfrm>
            <a:custGeom>
              <a:avLst/>
              <a:gdLst/>
              <a:ahLst/>
              <a:cxnLst/>
              <a:rect l="0" t="0" r="0" b="0"/>
              <a:pathLst>
                <a:path w="125016" h="285751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6" y="7068"/>
                  </a:lnTo>
                  <a:lnTo>
                    <a:pt x="4740" y="7689"/>
                  </a:lnTo>
                  <a:lnTo>
                    <a:pt x="6137" y="9095"/>
                  </a:lnTo>
                  <a:lnTo>
                    <a:pt x="7068" y="11024"/>
                  </a:lnTo>
                  <a:lnTo>
                    <a:pt x="7688" y="13303"/>
                  </a:lnTo>
                  <a:lnTo>
                    <a:pt x="11023" y="18480"/>
                  </a:lnTo>
                  <a:lnTo>
                    <a:pt x="13302" y="21250"/>
                  </a:lnTo>
                  <a:lnTo>
                    <a:pt x="16806" y="25081"/>
                  </a:lnTo>
                  <a:lnTo>
                    <a:pt x="25990" y="34629"/>
                  </a:lnTo>
                  <a:lnTo>
                    <a:pt x="30225" y="39953"/>
                  </a:lnTo>
                  <a:lnTo>
                    <a:pt x="34041" y="45487"/>
                  </a:lnTo>
                  <a:lnTo>
                    <a:pt x="37577" y="51161"/>
                  </a:lnTo>
                  <a:lnTo>
                    <a:pt x="40926" y="57920"/>
                  </a:lnTo>
                  <a:lnTo>
                    <a:pt x="44151" y="65402"/>
                  </a:lnTo>
                  <a:lnTo>
                    <a:pt x="47293" y="73367"/>
                  </a:lnTo>
                  <a:lnTo>
                    <a:pt x="50380" y="80661"/>
                  </a:lnTo>
                  <a:lnTo>
                    <a:pt x="56456" y="94058"/>
                  </a:lnTo>
                  <a:lnTo>
                    <a:pt x="59466" y="101401"/>
                  </a:lnTo>
                  <a:lnTo>
                    <a:pt x="62464" y="109272"/>
                  </a:lnTo>
                  <a:lnTo>
                    <a:pt x="68441" y="125956"/>
                  </a:lnTo>
                  <a:lnTo>
                    <a:pt x="83341" y="169788"/>
                  </a:lnTo>
                  <a:lnTo>
                    <a:pt x="86318" y="177684"/>
                  </a:lnTo>
                  <a:lnTo>
                    <a:pt x="89295" y="184933"/>
                  </a:lnTo>
                  <a:lnTo>
                    <a:pt x="92272" y="191750"/>
                  </a:lnTo>
                  <a:lnTo>
                    <a:pt x="95249" y="199271"/>
                  </a:lnTo>
                  <a:lnTo>
                    <a:pt x="101203" y="215565"/>
                  </a:lnTo>
                  <a:lnTo>
                    <a:pt x="103187" y="223085"/>
                  </a:lnTo>
                  <a:lnTo>
                    <a:pt x="104510" y="230083"/>
                  </a:lnTo>
                  <a:lnTo>
                    <a:pt x="105392" y="236732"/>
                  </a:lnTo>
                  <a:lnTo>
                    <a:pt x="106972" y="242158"/>
                  </a:lnTo>
                  <a:lnTo>
                    <a:pt x="109018" y="246767"/>
                  </a:lnTo>
                  <a:lnTo>
                    <a:pt x="111374" y="250832"/>
                  </a:lnTo>
                  <a:lnTo>
                    <a:pt x="113991" y="257994"/>
                  </a:lnTo>
                  <a:lnTo>
                    <a:pt x="114689" y="261293"/>
                  </a:lnTo>
                  <a:lnTo>
                    <a:pt x="118111" y="267604"/>
                  </a:lnTo>
                  <a:lnTo>
                    <a:pt x="120412" y="270677"/>
                  </a:lnTo>
                  <a:lnTo>
                    <a:pt x="122970" y="276736"/>
                  </a:lnTo>
                  <a:lnTo>
                    <a:pt x="125015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62"/>
            <p:cNvSpPr/>
            <p:nvPr/>
          </p:nvSpPr>
          <p:spPr>
            <a:xfrm>
              <a:off x="2357437" y="2803921"/>
              <a:ext cx="26790" cy="312540"/>
            </a:xfrm>
            <a:custGeom>
              <a:avLst/>
              <a:gdLst/>
              <a:ahLst/>
              <a:cxnLst/>
              <a:rect l="0" t="0" r="0" b="0"/>
              <a:pathLst>
                <a:path w="26790" h="312540">
                  <a:moveTo>
                    <a:pt x="26789" y="0"/>
                  </a:moveTo>
                  <a:lnTo>
                    <a:pt x="26789" y="117490"/>
                  </a:lnTo>
                  <a:lnTo>
                    <a:pt x="25797" y="125951"/>
                  </a:lnTo>
                  <a:lnTo>
                    <a:pt x="24143" y="134569"/>
                  </a:lnTo>
                  <a:lnTo>
                    <a:pt x="22048" y="143291"/>
                  </a:lnTo>
                  <a:lnTo>
                    <a:pt x="20652" y="151090"/>
                  </a:lnTo>
                  <a:lnTo>
                    <a:pt x="19721" y="158273"/>
                  </a:lnTo>
                  <a:lnTo>
                    <a:pt x="19101" y="165047"/>
                  </a:lnTo>
                  <a:lnTo>
                    <a:pt x="18687" y="172539"/>
                  </a:lnTo>
                  <a:lnTo>
                    <a:pt x="18227" y="188801"/>
                  </a:lnTo>
                  <a:lnTo>
                    <a:pt x="17112" y="197305"/>
                  </a:lnTo>
                  <a:lnTo>
                    <a:pt x="15377" y="205951"/>
                  </a:lnTo>
                  <a:lnTo>
                    <a:pt x="13228" y="214691"/>
                  </a:lnTo>
                  <a:lnTo>
                    <a:pt x="11795" y="222502"/>
                  </a:lnTo>
                  <a:lnTo>
                    <a:pt x="10840" y="229694"/>
                  </a:lnTo>
                  <a:lnTo>
                    <a:pt x="10203" y="236473"/>
                  </a:lnTo>
                  <a:lnTo>
                    <a:pt x="9779" y="242977"/>
                  </a:lnTo>
                  <a:lnTo>
                    <a:pt x="9496" y="249297"/>
                  </a:lnTo>
                  <a:lnTo>
                    <a:pt x="9097" y="265027"/>
                  </a:lnTo>
                  <a:lnTo>
                    <a:pt x="9041" y="268959"/>
                  </a:lnTo>
                  <a:lnTo>
                    <a:pt x="8012" y="273564"/>
                  </a:lnTo>
                  <a:lnTo>
                    <a:pt x="6334" y="278618"/>
                  </a:lnTo>
                  <a:lnTo>
                    <a:pt x="4222" y="283972"/>
                  </a:lnTo>
                  <a:lnTo>
                    <a:pt x="2815" y="288533"/>
                  </a:lnTo>
                  <a:lnTo>
                    <a:pt x="1876" y="292567"/>
                  </a:lnTo>
                  <a:lnTo>
                    <a:pt x="371" y="301428"/>
                  </a:lnTo>
                  <a:lnTo>
                    <a:pt x="49" y="310390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63"/>
            <p:cNvSpPr/>
            <p:nvPr/>
          </p:nvSpPr>
          <p:spPr>
            <a:xfrm>
              <a:off x="2298721" y="2786062"/>
              <a:ext cx="156944" cy="124636"/>
            </a:xfrm>
            <a:custGeom>
              <a:avLst/>
              <a:gdLst/>
              <a:ahLst/>
              <a:cxnLst/>
              <a:rect l="0" t="0" r="0" b="0"/>
              <a:pathLst>
                <a:path w="156944" h="124636">
                  <a:moveTo>
                    <a:pt x="14068" y="0"/>
                  </a:moveTo>
                  <a:lnTo>
                    <a:pt x="14068" y="7688"/>
                  </a:lnTo>
                  <a:lnTo>
                    <a:pt x="11422" y="11024"/>
                  </a:lnTo>
                  <a:lnTo>
                    <a:pt x="9327" y="13302"/>
                  </a:lnTo>
                  <a:lnTo>
                    <a:pt x="7931" y="15814"/>
                  </a:lnTo>
                  <a:lnTo>
                    <a:pt x="7000" y="18479"/>
                  </a:lnTo>
                  <a:lnTo>
                    <a:pt x="6379" y="21249"/>
                  </a:lnTo>
                  <a:lnTo>
                    <a:pt x="5965" y="24088"/>
                  </a:lnTo>
                  <a:lnTo>
                    <a:pt x="5690" y="26973"/>
                  </a:lnTo>
                  <a:lnTo>
                    <a:pt x="5506" y="29888"/>
                  </a:lnTo>
                  <a:lnTo>
                    <a:pt x="5301" y="35773"/>
                  </a:lnTo>
                  <a:lnTo>
                    <a:pt x="5187" y="47310"/>
                  </a:lnTo>
                  <a:lnTo>
                    <a:pt x="5170" y="52376"/>
                  </a:lnTo>
                  <a:lnTo>
                    <a:pt x="4167" y="56746"/>
                  </a:lnTo>
                  <a:lnTo>
                    <a:pt x="2507" y="60651"/>
                  </a:lnTo>
                  <a:lnTo>
                    <a:pt x="408" y="64246"/>
                  </a:lnTo>
                  <a:lnTo>
                    <a:pt x="0" y="67635"/>
                  </a:lnTo>
                  <a:lnTo>
                    <a:pt x="720" y="70887"/>
                  </a:lnTo>
                  <a:lnTo>
                    <a:pt x="2193" y="74047"/>
                  </a:lnTo>
                  <a:lnTo>
                    <a:pt x="3175" y="77146"/>
                  </a:lnTo>
                  <a:lnTo>
                    <a:pt x="3829" y="80204"/>
                  </a:lnTo>
                  <a:lnTo>
                    <a:pt x="4266" y="83235"/>
                  </a:lnTo>
                  <a:lnTo>
                    <a:pt x="4557" y="86247"/>
                  </a:lnTo>
                  <a:lnTo>
                    <a:pt x="4750" y="89249"/>
                  </a:lnTo>
                  <a:lnTo>
                    <a:pt x="4880" y="92241"/>
                  </a:lnTo>
                  <a:lnTo>
                    <a:pt x="5958" y="94236"/>
                  </a:lnTo>
                  <a:lnTo>
                    <a:pt x="7669" y="95566"/>
                  </a:lnTo>
                  <a:lnTo>
                    <a:pt x="9802" y="96453"/>
                  </a:lnTo>
                  <a:lnTo>
                    <a:pt x="11224" y="98036"/>
                  </a:lnTo>
                  <a:lnTo>
                    <a:pt x="12172" y="100084"/>
                  </a:lnTo>
                  <a:lnTo>
                    <a:pt x="12804" y="102441"/>
                  </a:lnTo>
                  <a:lnTo>
                    <a:pt x="14217" y="105005"/>
                  </a:lnTo>
                  <a:lnTo>
                    <a:pt x="16152" y="107707"/>
                  </a:lnTo>
                  <a:lnTo>
                    <a:pt x="18434" y="110499"/>
                  </a:lnTo>
                  <a:lnTo>
                    <a:pt x="20947" y="112362"/>
                  </a:lnTo>
                  <a:lnTo>
                    <a:pt x="23615" y="113603"/>
                  </a:lnTo>
                  <a:lnTo>
                    <a:pt x="26386" y="114431"/>
                  </a:lnTo>
                  <a:lnTo>
                    <a:pt x="29225" y="114982"/>
                  </a:lnTo>
                  <a:lnTo>
                    <a:pt x="32110" y="115350"/>
                  </a:lnTo>
                  <a:lnTo>
                    <a:pt x="35026" y="115595"/>
                  </a:lnTo>
                  <a:lnTo>
                    <a:pt x="37962" y="116751"/>
                  </a:lnTo>
                  <a:lnTo>
                    <a:pt x="40911" y="118514"/>
                  </a:lnTo>
                  <a:lnTo>
                    <a:pt x="43869" y="120681"/>
                  </a:lnTo>
                  <a:lnTo>
                    <a:pt x="47826" y="122126"/>
                  </a:lnTo>
                  <a:lnTo>
                    <a:pt x="52448" y="123089"/>
                  </a:lnTo>
                  <a:lnTo>
                    <a:pt x="57514" y="123731"/>
                  </a:lnTo>
                  <a:lnTo>
                    <a:pt x="62875" y="124159"/>
                  </a:lnTo>
                  <a:lnTo>
                    <a:pt x="68435" y="124445"/>
                  </a:lnTo>
                  <a:lnTo>
                    <a:pt x="74125" y="124635"/>
                  </a:lnTo>
                  <a:lnTo>
                    <a:pt x="78911" y="123770"/>
                  </a:lnTo>
                  <a:lnTo>
                    <a:pt x="83093" y="122200"/>
                  </a:lnTo>
                  <a:lnTo>
                    <a:pt x="86874" y="120162"/>
                  </a:lnTo>
                  <a:lnTo>
                    <a:pt x="90386" y="118803"/>
                  </a:lnTo>
                  <a:lnTo>
                    <a:pt x="93720" y="117897"/>
                  </a:lnTo>
                  <a:lnTo>
                    <a:pt x="96935" y="117294"/>
                  </a:lnTo>
                  <a:lnTo>
                    <a:pt x="101062" y="116891"/>
                  </a:lnTo>
                  <a:lnTo>
                    <a:pt x="105798" y="116623"/>
                  </a:lnTo>
                  <a:lnTo>
                    <a:pt x="115360" y="116324"/>
                  </a:lnTo>
                  <a:lnTo>
                    <a:pt x="122918" y="116192"/>
                  </a:lnTo>
                  <a:lnTo>
                    <a:pt x="126322" y="115164"/>
                  </a:lnTo>
                  <a:lnTo>
                    <a:pt x="129584" y="113487"/>
                  </a:lnTo>
                  <a:lnTo>
                    <a:pt x="137207" y="108407"/>
                  </a:lnTo>
                  <a:lnTo>
                    <a:pt x="140895" y="107712"/>
                  </a:lnTo>
                  <a:lnTo>
                    <a:pt x="146607" y="107266"/>
                  </a:lnTo>
                  <a:lnTo>
                    <a:pt x="150034" y="107205"/>
                  </a:lnTo>
                  <a:lnTo>
                    <a:pt x="155578" y="107166"/>
                  </a:lnTo>
                  <a:lnTo>
                    <a:pt x="156033" y="106170"/>
                  </a:lnTo>
                  <a:lnTo>
                    <a:pt x="156538" y="102418"/>
                  </a:lnTo>
                  <a:lnTo>
                    <a:pt x="156932" y="98335"/>
                  </a:lnTo>
                  <a:lnTo>
                    <a:pt x="156939" y="102999"/>
                  </a:lnTo>
                  <a:lnTo>
                    <a:pt x="155948" y="104385"/>
                  </a:lnTo>
                  <a:lnTo>
                    <a:pt x="154295" y="105308"/>
                  </a:lnTo>
                  <a:lnTo>
                    <a:pt x="148045" y="107146"/>
                  </a:lnTo>
                  <a:lnTo>
                    <a:pt x="156940" y="107156"/>
                  </a:lnTo>
                  <a:lnTo>
                    <a:pt x="151797" y="107156"/>
                  </a:lnTo>
                  <a:lnTo>
                    <a:pt x="156941" y="107156"/>
                  </a:lnTo>
                  <a:lnTo>
                    <a:pt x="156943" y="982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64"/>
            <p:cNvSpPr/>
            <p:nvPr/>
          </p:nvSpPr>
          <p:spPr>
            <a:xfrm>
              <a:off x="1223367" y="2928937"/>
              <a:ext cx="491134" cy="53579"/>
            </a:xfrm>
            <a:custGeom>
              <a:avLst/>
              <a:gdLst/>
              <a:ahLst/>
              <a:cxnLst/>
              <a:rect l="0" t="0" r="0" b="0"/>
              <a:pathLst>
                <a:path w="491134" h="53579">
                  <a:moveTo>
                    <a:pt x="491133" y="0"/>
                  </a:moveTo>
                  <a:lnTo>
                    <a:pt x="486392" y="0"/>
                  </a:lnTo>
                  <a:lnTo>
                    <a:pt x="484996" y="992"/>
                  </a:lnTo>
                  <a:lnTo>
                    <a:pt x="484065" y="2646"/>
                  </a:lnTo>
                  <a:lnTo>
                    <a:pt x="482206" y="8920"/>
                  </a:lnTo>
                  <a:lnTo>
                    <a:pt x="474515" y="8929"/>
                  </a:lnTo>
                  <a:lnTo>
                    <a:pt x="473109" y="9921"/>
                  </a:lnTo>
                  <a:lnTo>
                    <a:pt x="471179" y="11575"/>
                  </a:lnTo>
                  <a:lnTo>
                    <a:pt x="468900" y="13670"/>
                  </a:lnTo>
                  <a:lnTo>
                    <a:pt x="465397" y="15066"/>
                  </a:lnTo>
                  <a:lnTo>
                    <a:pt x="456213" y="16618"/>
                  </a:lnTo>
                  <a:lnTo>
                    <a:pt x="444626" y="17491"/>
                  </a:lnTo>
                  <a:lnTo>
                    <a:pt x="430169" y="17750"/>
                  </a:lnTo>
                  <a:lnTo>
                    <a:pt x="295904" y="17859"/>
                  </a:lnTo>
                  <a:lnTo>
                    <a:pt x="285574" y="18851"/>
                  </a:lnTo>
                  <a:lnTo>
                    <a:pt x="274718" y="20505"/>
                  </a:lnTo>
                  <a:lnTo>
                    <a:pt x="263513" y="22600"/>
                  </a:lnTo>
                  <a:lnTo>
                    <a:pt x="252073" y="23996"/>
                  </a:lnTo>
                  <a:lnTo>
                    <a:pt x="240478" y="24927"/>
                  </a:lnTo>
                  <a:lnTo>
                    <a:pt x="228780" y="25548"/>
                  </a:lnTo>
                  <a:lnTo>
                    <a:pt x="217012" y="26954"/>
                  </a:lnTo>
                  <a:lnTo>
                    <a:pt x="205198" y="28883"/>
                  </a:lnTo>
                  <a:lnTo>
                    <a:pt x="193353" y="31162"/>
                  </a:lnTo>
                  <a:lnTo>
                    <a:pt x="181488" y="32681"/>
                  </a:lnTo>
                  <a:lnTo>
                    <a:pt x="169609" y="33693"/>
                  </a:lnTo>
                  <a:lnTo>
                    <a:pt x="157721" y="34368"/>
                  </a:lnTo>
                  <a:lnTo>
                    <a:pt x="146819" y="35811"/>
                  </a:lnTo>
                  <a:lnTo>
                    <a:pt x="136575" y="37764"/>
                  </a:lnTo>
                  <a:lnTo>
                    <a:pt x="126769" y="40059"/>
                  </a:lnTo>
                  <a:lnTo>
                    <a:pt x="117254" y="41589"/>
                  </a:lnTo>
                  <a:lnTo>
                    <a:pt x="107935" y="42609"/>
                  </a:lnTo>
                  <a:lnTo>
                    <a:pt x="98746" y="43289"/>
                  </a:lnTo>
                  <a:lnTo>
                    <a:pt x="90635" y="44734"/>
                  </a:lnTo>
                  <a:lnTo>
                    <a:pt x="83243" y="46690"/>
                  </a:lnTo>
                  <a:lnTo>
                    <a:pt x="76332" y="48986"/>
                  </a:lnTo>
                  <a:lnTo>
                    <a:pt x="69739" y="50517"/>
                  </a:lnTo>
                  <a:lnTo>
                    <a:pt x="63360" y="51537"/>
                  </a:lnTo>
                  <a:lnTo>
                    <a:pt x="50980" y="52671"/>
                  </a:lnTo>
                  <a:lnTo>
                    <a:pt x="38863" y="53175"/>
                  </a:lnTo>
                  <a:lnTo>
                    <a:pt x="25626" y="53458"/>
                  </a:lnTo>
                  <a:lnTo>
                    <a:pt x="0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65"/>
            <p:cNvSpPr/>
            <p:nvPr/>
          </p:nvSpPr>
          <p:spPr>
            <a:xfrm>
              <a:off x="1259085" y="3187898"/>
              <a:ext cx="491134" cy="26781"/>
            </a:xfrm>
            <a:custGeom>
              <a:avLst/>
              <a:gdLst/>
              <a:ahLst/>
              <a:cxnLst/>
              <a:rect l="0" t="0" r="0" b="0"/>
              <a:pathLst>
                <a:path w="491134" h="26781">
                  <a:moveTo>
                    <a:pt x="491133" y="17859"/>
                  </a:moveTo>
                  <a:lnTo>
                    <a:pt x="486393" y="17859"/>
                  </a:lnTo>
                  <a:lnTo>
                    <a:pt x="484996" y="18851"/>
                  </a:lnTo>
                  <a:lnTo>
                    <a:pt x="484066" y="20505"/>
                  </a:lnTo>
                  <a:lnTo>
                    <a:pt x="483445" y="22600"/>
                  </a:lnTo>
                  <a:lnTo>
                    <a:pt x="482039" y="23996"/>
                  </a:lnTo>
                  <a:lnTo>
                    <a:pt x="480109" y="24927"/>
                  </a:lnTo>
                  <a:lnTo>
                    <a:pt x="477831" y="25548"/>
                  </a:lnTo>
                  <a:lnTo>
                    <a:pt x="472653" y="26237"/>
                  </a:lnTo>
                  <a:lnTo>
                    <a:pt x="458309" y="26716"/>
                  </a:lnTo>
                  <a:lnTo>
                    <a:pt x="434017" y="26780"/>
                  </a:lnTo>
                  <a:lnTo>
                    <a:pt x="426266" y="25790"/>
                  </a:lnTo>
                  <a:lnTo>
                    <a:pt x="418123" y="24139"/>
                  </a:lnTo>
                  <a:lnTo>
                    <a:pt x="409717" y="22046"/>
                  </a:lnTo>
                  <a:lnTo>
                    <a:pt x="401137" y="20650"/>
                  </a:lnTo>
                  <a:lnTo>
                    <a:pt x="392441" y="19720"/>
                  </a:lnTo>
                  <a:lnTo>
                    <a:pt x="383666" y="19100"/>
                  </a:lnTo>
                  <a:lnTo>
                    <a:pt x="373848" y="18686"/>
                  </a:lnTo>
                  <a:lnTo>
                    <a:pt x="352355" y="18227"/>
                  </a:lnTo>
                  <a:lnTo>
                    <a:pt x="341068" y="17112"/>
                  </a:lnTo>
                  <a:lnTo>
                    <a:pt x="329574" y="15377"/>
                  </a:lnTo>
                  <a:lnTo>
                    <a:pt x="317943" y="13228"/>
                  </a:lnTo>
                  <a:lnTo>
                    <a:pt x="306220" y="11795"/>
                  </a:lnTo>
                  <a:lnTo>
                    <a:pt x="294436" y="10840"/>
                  </a:lnTo>
                  <a:lnTo>
                    <a:pt x="282611" y="10203"/>
                  </a:lnTo>
                  <a:lnTo>
                    <a:pt x="270759" y="8786"/>
                  </a:lnTo>
                  <a:lnTo>
                    <a:pt x="258889" y="6850"/>
                  </a:lnTo>
                  <a:lnTo>
                    <a:pt x="247007" y="4566"/>
                  </a:lnTo>
                  <a:lnTo>
                    <a:pt x="235117" y="3044"/>
                  </a:lnTo>
                  <a:lnTo>
                    <a:pt x="223221" y="2029"/>
                  </a:lnTo>
                  <a:lnTo>
                    <a:pt x="211322" y="1353"/>
                  </a:lnTo>
                  <a:lnTo>
                    <a:pt x="187517" y="601"/>
                  </a:lnTo>
                  <a:lnTo>
                    <a:pt x="128984" y="79"/>
                  </a:lnTo>
                  <a:lnTo>
                    <a:pt x="28952" y="0"/>
                  </a:lnTo>
                  <a:lnTo>
                    <a:pt x="25255" y="992"/>
                  </a:lnTo>
                  <a:lnTo>
                    <a:pt x="22790" y="2646"/>
                  </a:lnTo>
                  <a:lnTo>
                    <a:pt x="21146" y="4741"/>
                  </a:lnTo>
                  <a:lnTo>
                    <a:pt x="19059" y="6137"/>
                  </a:lnTo>
                  <a:lnTo>
                    <a:pt x="16675" y="7068"/>
                  </a:lnTo>
                  <a:lnTo>
                    <a:pt x="9383" y="8821"/>
                  </a:lnTo>
                  <a:lnTo>
                    <a:pt x="9232" y="7865"/>
                  </a:lnTo>
                  <a:lnTo>
                    <a:pt x="9132" y="6235"/>
                  </a:lnTo>
                  <a:lnTo>
                    <a:pt x="8931" y="14"/>
                  </a:lnTo>
                  <a:lnTo>
                    <a:pt x="8930" y="0"/>
                  </a:lnTo>
                  <a:lnTo>
                    <a:pt x="110" y="0"/>
                  </a:lnTo>
                  <a:lnTo>
                    <a:pt x="8929" y="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66"/>
            <p:cNvSpPr/>
            <p:nvPr/>
          </p:nvSpPr>
          <p:spPr>
            <a:xfrm>
              <a:off x="2562820" y="2402085"/>
              <a:ext cx="1428751" cy="383978"/>
            </a:xfrm>
            <a:custGeom>
              <a:avLst/>
              <a:gdLst/>
              <a:ahLst/>
              <a:cxnLst/>
              <a:rect l="0" t="0" r="0" b="0"/>
              <a:pathLst>
                <a:path w="1428751" h="383978">
                  <a:moveTo>
                    <a:pt x="0" y="383977"/>
                  </a:moveTo>
                  <a:lnTo>
                    <a:pt x="64244" y="383977"/>
                  </a:lnTo>
                  <a:lnTo>
                    <a:pt x="73532" y="381331"/>
                  </a:lnTo>
                  <a:lnTo>
                    <a:pt x="84275" y="377840"/>
                  </a:lnTo>
                  <a:lnTo>
                    <a:pt x="125281" y="369155"/>
                  </a:lnTo>
                  <a:lnTo>
                    <a:pt x="145048" y="366025"/>
                  </a:lnTo>
                  <a:lnTo>
                    <a:pt x="164465" y="360247"/>
                  </a:lnTo>
                  <a:lnTo>
                    <a:pt x="194544" y="355146"/>
                  </a:lnTo>
                  <a:lnTo>
                    <a:pt x="224629" y="344878"/>
                  </a:lnTo>
                  <a:lnTo>
                    <a:pt x="252106" y="333296"/>
                  </a:lnTo>
                  <a:lnTo>
                    <a:pt x="279288" y="321453"/>
                  </a:lnTo>
                  <a:lnTo>
                    <a:pt x="313026" y="309560"/>
                  </a:lnTo>
                  <a:lnTo>
                    <a:pt x="350184" y="294679"/>
                  </a:lnTo>
                  <a:lnTo>
                    <a:pt x="384357" y="282774"/>
                  </a:lnTo>
                  <a:lnTo>
                    <a:pt x="421607" y="267891"/>
                  </a:lnTo>
                  <a:lnTo>
                    <a:pt x="455791" y="255985"/>
                  </a:lnTo>
                  <a:lnTo>
                    <a:pt x="485070" y="245071"/>
                  </a:lnTo>
                  <a:lnTo>
                    <a:pt x="527229" y="236884"/>
                  </a:lnTo>
                  <a:lnTo>
                    <a:pt x="571549" y="225725"/>
                  </a:lnTo>
                  <a:lnTo>
                    <a:pt x="598304" y="221332"/>
                  </a:lnTo>
                  <a:lnTo>
                    <a:pt x="622436" y="216393"/>
                  </a:lnTo>
                  <a:lnTo>
                    <a:pt x="661625" y="213595"/>
                  </a:lnTo>
                  <a:lnTo>
                    <a:pt x="705554" y="206660"/>
                  </a:lnTo>
                  <a:lnTo>
                    <a:pt x="747462" y="205552"/>
                  </a:lnTo>
                  <a:lnTo>
                    <a:pt x="933286" y="205383"/>
                  </a:lnTo>
                  <a:lnTo>
                    <a:pt x="964322" y="210528"/>
                  </a:lnTo>
                  <a:lnTo>
                    <a:pt x="1008970" y="205966"/>
                  </a:lnTo>
                  <a:lnTo>
                    <a:pt x="1046134" y="205460"/>
                  </a:lnTo>
                  <a:lnTo>
                    <a:pt x="1079769" y="204406"/>
                  </a:lnTo>
                  <a:lnTo>
                    <a:pt x="1109196" y="198319"/>
                  </a:lnTo>
                  <a:lnTo>
                    <a:pt x="1146045" y="196699"/>
                  </a:lnTo>
                  <a:lnTo>
                    <a:pt x="1169699" y="195534"/>
                  </a:lnTo>
                  <a:lnTo>
                    <a:pt x="1207223" y="187366"/>
                  </a:lnTo>
                  <a:lnTo>
                    <a:pt x="1225176" y="177975"/>
                  </a:lnTo>
                  <a:lnTo>
                    <a:pt x="1230526" y="175205"/>
                  </a:lnTo>
                  <a:lnTo>
                    <a:pt x="1241762" y="172127"/>
                  </a:lnTo>
                  <a:lnTo>
                    <a:pt x="1247537" y="171306"/>
                  </a:lnTo>
                  <a:lnTo>
                    <a:pt x="1256599" y="167748"/>
                  </a:lnTo>
                  <a:lnTo>
                    <a:pt x="1279778" y="154529"/>
                  </a:lnTo>
                  <a:lnTo>
                    <a:pt x="1296834" y="142825"/>
                  </a:lnTo>
                  <a:lnTo>
                    <a:pt x="1310619" y="133931"/>
                  </a:lnTo>
                  <a:lnTo>
                    <a:pt x="1324166" y="122037"/>
                  </a:lnTo>
                  <a:lnTo>
                    <a:pt x="1342533" y="110133"/>
                  </a:lnTo>
                  <a:lnTo>
                    <a:pt x="1356745" y="98227"/>
                  </a:lnTo>
                  <a:lnTo>
                    <a:pt x="1369107" y="86321"/>
                  </a:lnTo>
                  <a:lnTo>
                    <a:pt x="1387068" y="68461"/>
                  </a:lnTo>
                  <a:lnTo>
                    <a:pt x="1393027" y="59862"/>
                  </a:lnTo>
                  <a:lnTo>
                    <a:pt x="1398982" y="50418"/>
                  </a:lnTo>
                  <a:lnTo>
                    <a:pt x="1406921" y="39523"/>
                  </a:lnTo>
                  <a:lnTo>
                    <a:pt x="1410706" y="30011"/>
                  </a:lnTo>
                  <a:lnTo>
                    <a:pt x="1418424" y="19656"/>
                  </a:lnTo>
                  <a:lnTo>
                    <a:pt x="1419200" y="16012"/>
                  </a:lnTo>
                  <a:lnTo>
                    <a:pt x="1419407" y="13652"/>
                  </a:lnTo>
                  <a:lnTo>
                    <a:pt x="1420536" y="11086"/>
                  </a:lnTo>
                  <a:lnTo>
                    <a:pt x="1428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67"/>
            <p:cNvSpPr/>
            <p:nvPr/>
          </p:nvSpPr>
          <p:spPr>
            <a:xfrm>
              <a:off x="2536031" y="2920018"/>
              <a:ext cx="1455540" cy="598279"/>
            </a:xfrm>
            <a:custGeom>
              <a:avLst/>
              <a:gdLst/>
              <a:ahLst/>
              <a:cxnLst/>
              <a:rect l="0" t="0" r="0" b="0"/>
              <a:pathLst>
                <a:path w="1455540" h="598279">
                  <a:moveTo>
                    <a:pt x="0" y="80357"/>
                  </a:moveTo>
                  <a:lnTo>
                    <a:pt x="4740" y="80357"/>
                  </a:lnTo>
                  <a:lnTo>
                    <a:pt x="6137" y="79364"/>
                  </a:lnTo>
                  <a:lnTo>
                    <a:pt x="7068" y="77711"/>
                  </a:lnTo>
                  <a:lnTo>
                    <a:pt x="7688" y="75616"/>
                  </a:lnTo>
                  <a:lnTo>
                    <a:pt x="10086" y="73227"/>
                  </a:lnTo>
                  <a:lnTo>
                    <a:pt x="33182" y="56441"/>
                  </a:lnTo>
                  <a:lnTo>
                    <a:pt x="64569" y="35702"/>
                  </a:lnTo>
                  <a:lnTo>
                    <a:pt x="69835" y="32727"/>
                  </a:lnTo>
                  <a:lnTo>
                    <a:pt x="80978" y="29422"/>
                  </a:lnTo>
                  <a:lnTo>
                    <a:pt x="86727" y="28541"/>
                  </a:lnTo>
                  <a:lnTo>
                    <a:pt x="95762" y="24916"/>
                  </a:lnTo>
                  <a:lnTo>
                    <a:pt x="114386" y="14504"/>
                  </a:lnTo>
                  <a:lnTo>
                    <a:pt x="125583" y="11401"/>
                  </a:lnTo>
                  <a:lnTo>
                    <a:pt x="167852" y="2069"/>
                  </a:lnTo>
                  <a:lnTo>
                    <a:pt x="207312" y="263"/>
                  </a:lnTo>
                  <a:lnTo>
                    <a:pt x="285419" y="0"/>
                  </a:lnTo>
                  <a:lnTo>
                    <a:pt x="327709" y="7058"/>
                  </a:lnTo>
                  <a:lnTo>
                    <a:pt x="350106" y="11013"/>
                  </a:lnTo>
                  <a:lnTo>
                    <a:pt x="379601" y="21239"/>
                  </a:lnTo>
                  <a:lnTo>
                    <a:pt x="398445" y="29877"/>
                  </a:lnTo>
                  <a:lnTo>
                    <a:pt x="403544" y="33805"/>
                  </a:lnTo>
                  <a:lnTo>
                    <a:pt x="416453" y="47822"/>
                  </a:lnTo>
                  <a:lnTo>
                    <a:pt x="431412" y="59692"/>
                  </a:lnTo>
                  <a:lnTo>
                    <a:pt x="443562" y="74344"/>
                  </a:lnTo>
                  <a:lnTo>
                    <a:pt x="458296" y="86402"/>
                  </a:lnTo>
                  <a:lnTo>
                    <a:pt x="465955" y="96603"/>
                  </a:lnTo>
                  <a:lnTo>
                    <a:pt x="470021" y="107752"/>
                  </a:lnTo>
                  <a:lnTo>
                    <a:pt x="471105" y="113503"/>
                  </a:lnTo>
                  <a:lnTo>
                    <a:pt x="474955" y="122539"/>
                  </a:lnTo>
                  <a:lnTo>
                    <a:pt x="477371" y="126337"/>
                  </a:lnTo>
                  <a:lnTo>
                    <a:pt x="480055" y="135850"/>
                  </a:lnTo>
                  <a:lnTo>
                    <a:pt x="481566" y="152362"/>
                  </a:lnTo>
                  <a:lnTo>
                    <a:pt x="481778" y="158125"/>
                  </a:lnTo>
                  <a:lnTo>
                    <a:pt x="484660" y="169821"/>
                  </a:lnTo>
                  <a:lnTo>
                    <a:pt x="488256" y="181634"/>
                  </a:lnTo>
                  <a:lnTo>
                    <a:pt x="490280" y="199441"/>
                  </a:lnTo>
                  <a:lnTo>
                    <a:pt x="491872" y="217285"/>
                  </a:lnTo>
                  <a:lnTo>
                    <a:pt x="497195" y="235139"/>
                  </a:lnTo>
                  <a:lnTo>
                    <a:pt x="500205" y="252998"/>
                  </a:lnTo>
                  <a:lnTo>
                    <a:pt x="505947" y="270857"/>
                  </a:lnTo>
                  <a:lnTo>
                    <a:pt x="509082" y="288716"/>
                  </a:lnTo>
                  <a:lnTo>
                    <a:pt x="515854" y="306575"/>
                  </a:lnTo>
                  <a:lnTo>
                    <a:pt x="524144" y="324435"/>
                  </a:lnTo>
                  <a:lnTo>
                    <a:pt x="533876" y="342294"/>
                  </a:lnTo>
                  <a:lnTo>
                    <a:pt x="547895" y="359161"/>
                  </a:lnTo>
                  <a:lnTo>
                    <a:pt x="564669" y="376898"/>
                  </a:lnTo>
                  <a:lnTo>
                    <a:pt x="574417" y="387770"/>
                  </a:lnTo>
                  <a:lnTo>
                    <a:pt x="586475" y="405047"/>
                  </a:lnTo>
                  <a:lnTo>
                    <a:pt x="602175" y="421741"/>
                  </a:lnTo>
                  <a:lnTo>
                    <a:pt x="625258" y="439420"/>
                  </a:lnTo>
                  <a:lnTo>
                    <a:pt x="642991" y="453313"/>
                  </a:lnTo>
                  <a:lnTo>
                    <a:pt x="660812" y="466360"/>
                  </a:lnTo>
                  <a:lnTo>
                    <a:pt x="666760" y="471637"/>
                  </a:lnTo>
                  <a:lnTo>
                    <a:pt x="681306" y="480147"/>
                  </a:lnTo>
                  <a:lnTo>
                    <a:pt x="717516" y="496806"/>
                  </a:lnTo>
                  <a:lnTo>
                    <a:pt x="769998" y="517895"/>
                  </a:lnTo>
                  <a:lnTo>
                    <a:pt x="811878" y="531799"/>
                  </a:lnTo>
                  <a:lnTo>
                    <a:pt x="857108" y="541559"/>
                  </a:lnTo>
                  <a:lnTo>
                    <a:pt x="908783" y="551584"/>
                  </a:lnTo>
                  <a:lnTo>
                    <a:pt x="953435" y="556096"/>
                  </a:lnTo>
                  <a:lnTo>
                    <a:pt x="967467" y="559687"/>
                  </a:lnTo>
                  <a:lnTo>
                    <a:pt x="1018253" y="563300"/>
                  </a:lnTo>
                  <a:lnTo>
                    <a:pt x="1062668" y="570215"/>
                  </a:lnTo>
                  <a:lnTo>
                    <a:pt x="1107286" y="573967"/>
                  </a:lnTo>
                  <a:lnTo>
                    <a:pt x="1134071" y="578507"/>
                  </a:lnTo>
                  <a:lnTo>
                    <a:pt x="1150938" y="580561"/>
                  </a:lnTo>
                  <a:lnTo>
                    <a:pt x="1180580" y="587319"/>
                  </a:lnTo>
                  <a:lnTo>
                    <a:pt x="1223612" y="590073"/>
                  </a:lnTo>
                  <a:lnTo>
                    <a:pt x="1263307" y="597002"/>
                  </a:lnTo>
                  <a:lnTo>
                    <a:pt x="1305346" y="598166"/>
                  </a:lnTo>
                  <a:lnTo>
                    <a:pt x="1415073" y="598278"/>
                  </a:lnTo>
                  <a:lnTo>
                    <a:pt x="1416655" y="597286"/>
                  </a:lnTo>
                  <a:lnTo>
                    <a:pt x="1417710" y="595632"/>
                  </a:lnTo>
                  <a:lnTo>
                    <a:pt x="1418413" y="593538"/>
                  </a:lnTo>
                  <a:lnTo>
                    <a:pt x="1419875" y="592141"/>
                  </a:lnTo>
                  <a:lnTo>
                    <a:pt x="1421840" y="591210"/>
                  </a:lnTo>
                  <a:lnTo>
                    <a:pt x="1428346" y="589458"/>
                  </a:lnTo>
                  <a:lnTo>
                    <a:pt x="1433370" y="589381"/>
                  </a:lnTo>
                  <a:lnTo>
                    <a:pt x="1434807" y="588378"/>
                  </a:lnTo>
                  <a:lnTo>
                    <a:pt x="1435764" y="586717"/>
                  </a:lnTo>
                  <a:lnTo>
                    <a:pt x="1437567" y="580788"/>
                  </a:lnTo>
                  <a:lnTo>
                    <a:pt x="1437646" y="575788"/>
                  </a:lnTo>
                  <a:lnTo>
                    <a:pt x="1438649" y="574355"/>
                  </a:lnTo>
                  <a:lnTo>
                    <a:pt x="1440311" y="573400"/>
                  </a:lnTo>
                  <a:lnTo>
                    <a:pt x="1446241" y="571601"/>
                  </a:lnTo>
                  <a:lnTo>
                    <a:pt x="1446606" y="562669"/>
                  </a:lnTo>
                  <a:lnTo>
                    <a:pt x="1455539" y="5536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68"/>
            <p:cNvSpPr/>
            <p:nvPr/>
          </p:nvSpPr>
          <p:spPr>
            <a:xfrm>
              <a:off x="2527101" y="3232546"/>
              <a:ext cx="1107282" cy="1187650"/>
            </a:xfrm>
            <a:custGeom>
              <a:avLst/>
              <a:gdLst/>
              <a:ahLst/>
              <a:cxnLst/>
              <a:rect l="0" t="0" r="0" b="0"/>
              <a:pathLst>
                <a:path w="1107282" h="1187650">
                  <a:moveTo>
                    <a:pt x="0" y="0"/>
                  </a:moveTo>
                  <a:lnTo>
                    <a:pt x="7688" y="0"/>
                  </a:lnTo>
                  <a:lnTo>
                    <a:pt x="22942" y="6137"/>
                  </a:lnTo>
                  <a:lnTo>
                    <a:pt x="50879" y="8562"/>
                  </a:lnTo>
                  <a:lnTo>
                    <a:pt x="75461" y="9849"/>
                  </a:lnTo>
                  <a:lnTo>
                    <a:pt x="105305" y="18629"/>
                  </a:lnTo>
                  <a:lnTo>
                    <a:pt x="135344" y="29918"/>
                  </a:lnTo>
                  <a:lnTo>
                    <a:pt x="187646" y="47639"/>
                  </a:lnTo>
                  <a:lnTo>
                    <a:pt x="214349" y="61299"/>
                  </a:lnTo>
                  <a:lnTo>
                    <a:pt x="250038" y="77556"/>
                  </a:lnTo>
                  <a:lnTo>
                    <a:pt x="275830" y="93205"/>
                  </a:lnTo>
                  <a:lnTo>
                    <a:pt x="309040" y="117422"/>
                  </a:lnTo>
                  <a:lnTo>
                    <a:pt x="327267" y="132246"/>
                  </a:lnTo>
                  <a:lnTo>
                    <a:pt x="355438" y="166800"/>
                  </a:lnTo>
                  <a:lnTo>
                    <a:pt x="377070" y="199114"/>
                  </a:lnTo>
                  <a:lnTo>
                    <a:pt x="385868" y="214503"/>
                  </a:lnTo>
                  <a:lnTo>
                    <a:pt x="396720" y="246688"/>
                  </a:lnTo>
                  <a:lnTo>
                    <a:pt x="407954" y="277924"/>
                  </a:lnTo>
                  <a:lnTo>
                    <a:pt x="415775" y="303936"/>
                  </a:lnTo>
                  <a:lnTo>
                    <a:pt x="418921" y="339393"/>
                  </a:lnTo>
                  <a:lnTo>
                    <a:pt x="420343" y="357217"/>
                  </a:lnTo>
                  <a:lnTo>
                    <a:pt x="426695" y="392912"/>
                  </a:lnTo>
                  <a:lnTo>
                    <a:pt x="428244" y="428627"/>
                  </a:lnTo>
                  <a:lnTo>
                    <a:pt x="428624" y="580030"/>
                  </a:lnTo>
                  <a:lnTo>
                    <a:pt x="433365" y="611841"/>
                  </a:lnTo>
                  <a:lnTo>
                    <a:pt x="436313" y="646402"/>
                  </a:lnTo>
                  <a:lnTo>
                    <a:pt x="437187" y="677037"/>
                  </a:lnTo>
                  <a:lnTo>
                    <a:pt x="437545" y="767544"/>
                  </a:lnTo>
                  <a:lnTo>
                    <a:pt x="444621" y="812548"/>
                  </a:lnTo>
                  <a:lnTo>
                    <a:pt x="448578" y="839375"/>
                  </a:lnTo>
                  <a:lnTo>
                    <a:pt x="453389" y="863529"/>
                  </a:lnTo>
                  <a:lnTo>
                    <a:pt x="457460" y="885900"/>
                  </a:lnTo>
                  <a:lnTo>
                    <a:pt x="467724" y="915385"/>
                  </a:lnTo>
                  <a:lnTo>
                    <a:pt x="482256" y="949009"/>
                  </a:lnTo>
                  <a:lnTo>
                    <a:pt x="488180" y="963516"/>
                  </a:lnTo>
                  <a:lnTo>
                    <a:pt x="494120" y="973271"/>
                  </a:lnTo>
                  <a:lnTo>
                    <a:pt x="524399" y="1006334"/>
                  </a:lnTo>
                  <a:lnTo>
                    <a:pt x="557476" y="1038671"/>
                  </a:lnTo>
                  <a:lnTo>
                    <a:pt x="586496" y="1056268"/>
                  </a:lnTo>
                  <a:lnTo>
                    <a:pt x="616163" y="1071509"/>
                  </a:lnTo>
                  <a:lnTo>
                    <a:pt x="631366" y="1080476"/>
                  </a:lnTo>
                  <a:lnTo>
                    <a:pt x="644801" y="1089417"/>
                  </a:lnTo>
                  <a:lnTo>
                    <a:pt x="650133" y="1092395"/>
                  </a:lnTo>
                  <a:lnTo>
                    <a:pt x="661349" y="1095705"/>
                  </a:lnTo>
                  <a:lnTo>
                    <a:pt x="672948" y="1098167"/>
                  </a:lnTo>
                  <a:lnTo>
                    <a:pt x="690635" y="1104140"/>
                  </a:lnTo>
                  <a:lnTo>
                    <a:pt x="714389" y="1109307"/>
                  </a:lnTo>
                  <a:lnTo>
                    <a:pt x="729593" y="1114165"/>
                  </a:lnTo>
                  <a:lnTo>
                    <a:pt x="738006" y="1116294"/>
                  </a:lnTo>
                  <a:lnTo>
                    <a:pt x="753898" y="1122079"/>
                  </a:lnTo>
                  <a:lnTo>
                    <a:pt x="777046" y="1127182"/>
                  </a:lnTo>
                  <a:lnTo>
                    <a:pt x="792144" y="1132029"/>
                  </a:lnTo>
                  <a:lnTo>
                    <a:pt x="800533" y="1134156"/>
                  </a:lnTo>
                  <a:lnTo>
                    <a:pt x="816412" y="1139939"/>
                  </a:lnTo>
                  <a:lnTo>
                    <a:pt x="832692" y="1143085"/>
                  </a:lnTo>
                  <a:lnTo>
                    <a:pt x="845233" y="1148868"/>
                  </a:lnTo>
                  <a:lnTo>
                    <a:pt x="877139" y="1154397"/>
                  </a:lnTo>
                  <a:lnTo>
                    <a:pt x="886925" y="1157987"/>
                  </a:lnTo>
                  <a:lnTo>
                    <a:pt x="899006" y="1160009"/>
                  </a:lnTo>
                  <a:lnTo>
                    <a:pt x="921374" y="1160748"/>
                  </a:lnTo>
                  <a:lnTo>
                    <a:pt x="924804" y="1161777"/>
                  </a:lnTo>
                  <a:lnTo>
                    <a:pt x="934372" y="1166975"/>
                  </a:lnTo>
                  <a:lnTo>
                    <a:pt x="940474" y="1168539"/>
                  </a:lnTo>
                  <a:lnTo>
                    <a:pt x="973335" y="1169775"/>
                  </a:lnTo>
                  <a:lnTo>
                    <a:pt x="1021338" y="1169789"/>
                  </a:lnTo>
                  <a:lnTo>
                    <a:pt x="1023197" y="1170782"/>
                  </a:lnTo>
                  <a:lnTo>
                    <a:pt x="1024436" y="1172435"/>
                  </a:lnTo>
                  <a:lnTo>
                    <a:pt x="1025262" y="1174530"/>
                  </a:lnTo>
                  <a:lnTo>
                    <a:pt x="1026805" y="1175926"/>
                  </a:lnTo>
                  <a:lnTo>
                    <a:pt x="1028826" y="1176857"/>
                  </a:lnTo>
                  <a:lnTo>
                    <a:pt x="1034457" y="1178351"/>
                  </a:lnTo>
                  <a:lnTo>
                    <a:pt x="1048151" y="1178687"/>
                  </a:lnTo>
                  <a:lnTo>
                    <a:pt x="1050994" y="1179690"/>
                  </a:lnTo>
                  <a:lnTo>
                    <a:pt x="1060904" y="1186405"/>
                  </a:lnTo>
                  <a:lnTo>
                    <a:pt x="1064511" y="1187096"/>
                  </a:lnTo>
                  <a:lnTo>
                    <a:pt x="1099074" y="1187649"/>
                  </a:lnTo>
                  <a:lnTo>
                    <a:pt x="1107281" y="1187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69"/>
            <p:cNvSpPr/>
            <p:nvPr/>
          </p:nvSpPr>
          <p:spPr>
            <a:xfrm>
              <a:off x="2518171" y="3357562"/>
              <a:ext cx="1089423" cy="1902024"/>
            </a:xfrm>
            <a:custGeom>
              <a:avLst/>
              <a:gdLst/>
              <a:ahLst/>
              <a:cxnLst/>
              <a:rect l="0" t="0" r="0" b="0"/>
              <a:pathLst>
                <a:path w="1089423" h="1902024">
                  <a:moveTo>
                    <a:pt x="0" y="0"/>
                  </a:moveTo>
                  <a:lnTo>
                    <a:pt x="34553" y="0"/>
                  </a:lnTo>
                  <a:lnTo>
                    <a:pt x="45453" y="2646"/>
                  </a:lnTo>
                  <a:lnTo>
                    <a:pt x="68620" y="12429"/>
                  </a:lnTo>
                  <a:lnTo>
                    <a:pt x="111882" y="37500"/>
                  </a:lnTo>
                  <a:lnTo>
                    <a:pt x="143809" y="57495"/>
                  </a:lnTo>
                  <a:lnTo>
                    <a:pt x="176133" y="80553"/>
                  </a:lnTo>
                  <a:lnTo>
                    <a:pt x="206661" y="108957"/>
                  </a:lnTo>
                  <a:lnTo>
                    <a:pt x="218519" y="125816"/>
                  </a:lnTo>
                  <a:lnTo>
                    <a:pt x="243802" y="179882"/>
                  </a:lnTo>
                  <a:lnTo>
                    <a:pt x="254938" y="214567"/>
                  </a:lnTo>
                  <a:lnTo>
                    <a:pt x="258608" y="267913"/>
                  </a:lnTo>
                  <a:lnTo>
                    <a:pt x="258915" y="317283"/>
                  </a:lnTo>
                  <a:lnTo>
                    <a:pt x="249241" y="368212"/>
                  </a:lnTo>
                  <a:lnTo>
                    <a:pt x="243514" y="402456"/>
                  </a:lnTo>
                  <a:lnTo>
                    <a:pt x="234291" y="461449"/>
                  </a:lnTo>
                  <a:lnTo>
                    <a:pt x="225719" y="509008"/>
                  </a:lnTo>
                  <a:lnTo>
                    <a:pt x="218991" y="561361"/>
                  </a:lnTo>
                  <a:lnTo>
                    <a:pt x="214245" y="612345"/>
                  </a:lnTo>
                  <a:lnTo>
                    <a:pt x="207427" y="663279"/>
                  </a:lnTo>
                  <a:lnTo>
                    <a:pt x="201047" y="720818"/>
                  </a:lnTo>
                  <a:lnTo>
                    <a:pt x="197361" y="779956"/>
                  </a:lnTo>
                  <a:lnTo>
                    <a:pt x="196722" y="824536"/>
                  </a:lnTo>
                  <a:lnTo>
                    <a:pt x="197525" y="869165"/>
                  </a:lnTo>
                  <a:lnTo>
                    <a:pt x="202614" y="913807"/>
                  </a:lnTo>
                  <a:lnTo>
                    <a:pt x="204563" y="958454"/>
                  </a:lnTo>
                  <a:lnTo>
                    <a:pt x="206132" y="1003102"/>
                  </a:lnTo>
                  <a:lnTo>
                    <a:pt x="211448" y="1047750"/>
                  </a:lnTo>
                  <a:lnTo>
                    <a:pt x="216393" y="1104636"/>
                  </a:lnTo>
                  <a:lnTo>
                    <a:pt x="221890" y="1159124"/>
                  </a:lnTo>
                  <a:lnTo>
                    <a:pt x="230104" y="1211523"/>
                  </a:lnTo>
                  <a:lnTo>
                    <a:pt x="241282" y="1265970"/>
                  </a:lnTo>
                  <a:lnTo>
                    <a:pt x="256008" y="1327277"/>
                  </a:lnTo>
                  <a:lnTo>
                    <a:pt x="270542" y="1375118"/>
                  </a:lnTo>
                  <a:lnTo>
                    <a:pt x="291869" y="1433704"/>
                  </a:lnTo>
                  <a:lnTo>
                    <a:pt x="314166" y="1486545"/>
                  </a:lnTo>
                  <a:lnTo>
                    <a:pt x="328148" y="1526046"/>
                  </a:lnTo>
                  <a:lnTo>
                    <a:pt x="343402" y="1552497"/>
                  </a:lnTo>
                  <a:lnTo>
                    <a:pt x="377128" y="1599217"/>
                  </a:lnTo>
                  <a:lnTo>
                    <a:pt x="390767" y="1625441"/>
                  </a:lnTo>
                  <a:lnTo>
                    <a:pt x="424779" y="1669883"/>
                  </a:lnTo>
                  <a:lnTo>
                    <a:pt x="455300" y="1704790"/>
                  </a:lnTo>
                  <a:lnTo>
                    <a:pt x="475886" y="1723199"/>
                  </a:lnTo>
                  <a:lnTo>
                    <a:pt x="504768" y="1747196"/>
                  </a:lnTo>
                  <a:lnTo>
                    <a:pt x="535617" y="1777002"/>
                  </a:lnTo>
                  <a:lnTo>
                    <a:pt x="547615" y="1787919"/>
                  </a:lnTo>
                  <a:lnTo>
                    <a:pt x="577444" y="1810990"/>
                  </a:lnTo>
                  <a:lnTo>
                    <a:pt x="595310" y="1823237"/>
                  </a:lnTo>
                  <a:lnTo>
                    <a:pt x="625261" y="1836263"/>
                  </a:lnTo>
                  <a:lnTo>
                    <a:pt x="653962" y="1848391"/>
                  </a:lnTo>
                  <a:lnTo>
                    <a:pt x="683260" y="1860341"/>
                  </a:lnTo>
                  <a:lnTo>
                    <a:pt x="695916" y="1863654"/>
                  </a:lnTo>
                  <a:lnTo>
                    <a:pt x="708155" y="1866119"/>
                  </a:lnTo>
                  <a:lnTo>
                    <a:pt x="727195" y="1872092"/>
                  </a:lnTo>
                  <a:lnTo>
                    <a:pt x="757146" y="1877259"/>
                  </a:lnTo>
                  <a:lnTo>
                    <a:pt x="770096" y="1881095"/>
                  </a:lnTo>
                  <a:lnTo>
                    <a:pt x="800586" y="1883760"/>
                  </a:lnTo>
                  <a:lnTo>
                    <a:pt x="830624" y="1885076"/>
                  </a:lnTo>
                  <a:lnTo>
                    <a:pt x="862833" y="1891842"/>
                  </a:lnTo>
                  <a:lnTo>
                    <a:pt x="892920" y="1892929"/>
                  </a:lnTo>
                  <a:lnTo>
                    <a:pt x="912032" y="1893061"/>
                  </a:lnTo>
                  <a:lnTo>
                    <a:pt x="921616" y="1890433"/>
                  </a:lnTo>
                  <a:lnTo>
                    <a:pt x="935522" y="1886021"/>
                  </a:lnTo>
                  <a:lnTo>
                    <a:pt x="962361" y="1884327"/>
                  </a:lnTo>
                  <a:lnTo>
                    <a:pt x="994137" y="1884166"/>
                  </a:lnTo>
                  <a:lnTo>
                    <a:pt x="1031535" y="1884164"/>
                  </a:lnTo>
                  <a:lnTo>
                    <a:pt x="1032971" y="1885156"/>
                  </a:lnTo>
                  <a:lnTo>
                    <a:pt x="1033929" y="1886810"/>
                  </a:lnTo>
                  <a:lnTo>
                    <a:pt x="1035466" y="1891853"/>
                  </a:lnTo>
                  <a:lnTo>
                    <a:pt x="1036584" y="1892266"/>
                  </a:lnTo>
                  <a:lnTo>
                    <a:pt x="1044662" y="1893084"/>
                  </a:lnTo>
                  <a:lnTo>
                    <a:pt x="1085223" y="1893094"/>
                  </a:lnTo>
                  <a:lnTo>
                    <a:pt x="1086623" y="1894086"/>
                  </a:lnTo>
                  <a:lnTo>
                    <a:pt x="1087556" y="1895739"/>
                  </a:lnTo>
                  <a:lnTo>
                    <a:pt x="1089422" y="19020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70"/>
            <p:cNvSpPr/>
            <p:nvPr/>
          </p:nvSpPr>
          <p:spPr>
            <a:xfrm>
              <a:off x="937617" y="3027210"/>
              <a:ext cx="151805" cy="276775"/>
            </a:xfrm>
            <a:custGeom>
              <a:avLst/>
              <a:gdLst/>
              <a:ahLst/>
              <a:cxnLst/>
              <a:rect l="0" t="0" r="0" b="0"/>
              <a:pathLst>
                <a:path w="151805" h="276775">
                  <a:moveTo>
                    <a:pt x="0" y="276774"/>
                  </a:moveTo>
                  <a:lnTo>
                    <a:pt x="0" y="197725"/>
                  </a:lnTo>
                  <a:lnTo>
                    <a:pt x="992" y="192325"/>
                  </a:lnTo>
                  <a:lnTo>
                    <a:pt x="2646" y="186740"/>
                  </a:lnTo>
                  <a:lnTo>
                    <a:pt x="4740" y="181032"/>
                  </a:lnTo>
                  <a:lnTo>
                    <a:pt x="6137" y="175243"/>
                  </a:lnTo>
                  <a:lnTo>
                    <a:pt x="7068" y="169399"/>
                  </a:lnTo>
                  <a:lnTo>
                    <a:pt x="7688" y="163519"/>
                  </a:lnTo>
                  <a:lnTo>
                    <a:pt x="8102" y="157614"/>
                  </a:lnTo>
                  <a:lnTo>
                    <a:pt x="8378" y="151694"/>
                  </a:lnTo>
                  <a:lnTo>
                    <a:pt x="8766" y="136525"/>
                  </a:lnTo>
                  <a:lnTo>
                    <a:pt x="8897" y="117771"/>
                  </a:lnTo>
                  <a:lnTo>
                    <a:pt x="9900" y="112233"/>
                  </a:lnTo>
                  <a:lnTo>
                    <a:pt x="11561" y="106557"/>
                  </a:lnTo>
                  <a:lnTo>
                    <a:pt x="13660" y="100788"/>
                  </a:lnTo>
                  <a:lnTo>
                    <a:pt x="15060" y="94958"/>
                  </a:lnTo>
                  <a:lnTo>
                    <a:pt x="15993" y="89086"/>
                  </a:lnTo>
                  <a:lnTo>
                    <a:pt x="16615" y="83188"/>
                  </a:lnTo>
                  <a:lnTo>
                    <a:pt x="17030" y="77271"/>
                  </a:lnTo>
                  <a:lnTo>
                    <a:pt x="17306" y="71342"/>
                  </a:lnTo>
                  <a:lnTo>
                    <a:pt x="17491" y="65406"/>
                  </a:lnTo>
                  <a:lnTo>
                    <a:pt x="18606" y="60455"/>
                  </a:lnTo>
                  <a:lnTo>
                    <a:pt x="22490" y="52309"/>
                  </a:lnTo>
                  <a:lnTo>
                    <a:pt x="23923" y="47756"/>
                  </a:lnTo>
                  <a:lnTo>
                    <a:pt x="24878" y="42736"/>
                  </a:lnTo>
                  <a:lnTo>
                    <a:pt x="25515" y="37405"/>
                  </a:lnTo>
                  <a:lnTo>
                    <a:pt x="28869" y="28836"/>
                  </a:lnTo>
                  <a:lnTo>
                    <a:pt x="32674" y="21720"/>
                  </a:lnTo>
                  <a:lnTo>
                    <a:pt x="34365" y="15250"/>
                  </a:lnTo>
                  <a:lnTo>
                    <a:pt x="35117" y="9067"/>
                  </a:lnTo>
                  <a:lnTo>
                    <a:pt x="35318" y="6029"/>
                  </a:lnTo>
                  <a:lnTo>
                    <a:pt x="36443" y="4004"/>
                  </a:lnTo>
                  <a:lnTo>
                    <a:pt x="38186" y="2654"/>
                  </a:lnTo>
                  <a:lnTo>
                    <a:pt x="40340" y="1754"/>
                  </a:lnTo>
                  <a:lnTo>
                    <a:pt x="40784" y="1154"/>
                  </a:lnTo>
                  <a:lnTo>
                    <a:pt x="40088" y="754"/>
                  </a:lnTo>
                  <a:lnTo>
                    <a:pt x="38631" y="487"/>
                  </a:lnTo>
                  <a:lnTo>
                    <a:pt x="38652" y="309"/>
                  </a:lnTo>
                  <a:lnTo>
                    <a:pt x="43170" y="24"/>
                  </a:lnTo>
                  <a:lnTo>
                    <a:pt x="43663" y="0"/>
                  </a:lnTo>
                  <a:lnTo>
                    <a:pt x="43991" y="977"/>
                  </a:lnTo>
                  <a:lnTo>
                    <a:pt x="44356" y="4708"/>
                  </a:lnTo>
                  <a:lnTo>
                    <a:pt x="45446" y="7092"/>
                  </a:lnTo>
                  <a:lnTo>
                    <a:pt x="49302" y="12387"/>
                  </a:lnTo>
                  <a:lnTo>
                    <a:pt x="51720" y="15188"/>
                  </a:lnTo>
                  <a:lnTo>
                    <a:pt x="54323" y="18047"/>
                  </a:lnTo>
                  <a:lnTo>
                    <a:pt x="59862" y="23870"/>
                  </a:lnTo>
                  <a:lnTo>
                    <a:pt x="65631" y="29766"/>
                  </a:lnTo>
                  <a:lnTo>
                    <a:pt x="68559" y="33719"/>
                  </a:lnTo>
                  <a:lnTo>
                    <a:pt x="71503" y="38339"/>
                  </a:lnTo>
                  <a:lnTo>
                    <a:pt x="74457" y="43403"/>
                  </a:lnTo>
                  <a:lnTo>
                    <a:pt x="77419" y="48764"/>
                  </a:lnTo>
                  <a:lnTo>
                    <a:pt x="83356" y="60012"/>
                  </a:lnTo>
                  <a:lnTo>
                    <a:pt x="92277" y="77500"/>
                  </a:lnTo>
                  <a:lnTo>
                    <a:pt x="94260" y="83401"/>
                  </a:lnTo>
                  <a:lnTo>
                    <a:pt x="95582" y="89320"/>
                  </a:lnTo>
                  <a:lnTo>
                    <a:pt x="96464" y="95250"/>
                  </a:lnTo>
                  <a:lnTo>
                    <a:pt x="98043" y="101187"/>
                  </a:lnTo>
                  <a:lnTo>
                    <a:pt x="100089" y="107131"/>
                  </a:lnTo>
                  <a:lnTo>
                    <a:pt x="102444" y="113077"/>
                  </a:lnTo>
                  <a:lnTo>
                    <a:pt x="105007" y="119025"/>
                  </a:lnTo>
                  <a:lnTo>
                    <a:pt x="110500" y="130926"/>
                  </a:lnTo>
                  <a:lnTo>
                    <a:pt x="119171" y="148783"/>
                  </a:lnTo>
                  <a:lnTo>
                    <a:pt x="121119" y="153743"/>
                  </a:lnTo>
                  <a:lnTo>
                    <a:pt x="123284" y="161901"/>
                  </a:lnTo>
                  <a:lnTo>
                    <a:pt x="124853" y="166458"/>
                  </a:lnTo>
                  <a:lnTo>
                    <a:pt x="126891" y="171480"/>
                  </a:lnTo>
                  <a:lnTo>
                    <a:pt x="129243" y="176812"/>
                  </a:lnTo>
                  <a:lnTo>
                    <a:pt x="130810" y="182352"/>
                  </a:lnTo>
                  <a:lnTo>
                    <a:pt x="131855" y="188029"/>
                  </a:lnTo>
                  <a:lnTo>
                    <a:pt x="132552" y="193798"/>
                  </a:lnTo>
                  <a:lnTo>
                    <a:pt x="134008" y="198636"/>
                  </a:lnTo>
                  <a:lnTo>
                    <a:pt x="138273" y="206658"/>
                  </a:lnTo>
                  <a:lnTo>
                    <a:pt x="140829" y="213530"/>
                  </a:lnTo>
                  <a:lnTo>
                    <a:pt x="141966" y="219892"/>
                  </a:lnTo>
                  <a:lnTo>
                    <a:pt x="142471" y="226027"/>
                  </a:lnTo>
                  <a:lnTo>
                    <a:pt x="142695" y="232061"/>
                  </a:lnTo>
                  <a:lnTo>
                    <a:pt x="142851" y="240863"/>
                  </a:lnTo>
                  <a:lnTo>
                    <a:pt x="142874" y="249862"/>
                  </a:lnTo>
                  <a:lnTo>
                    <a:pt x="147615" y="249949"/>
                  </a:lnTo>
                  <a:lnTo>
                    <a:pt x="151804" y="2499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71"/>
            <p:cNvSpPr/>
            <p:nvPr/>
          </p:nvSpPr>
          <p:spPr>
            <a:xfrm>
              <a:off x="991195" y="3187898"/>
              <a:ext cx="107157" cy="8931"/>
            </a:xfrm>
            <a:custGeom>
              <a:avLst/>
              <a:gdLst/>
              <a:ahLst/>
              <a:cxnLst/>
              <a:rect l="0" t="0" r="0" b="0"/>
              <a:pathLst>
                <a:path w="107157" h="8931">
                  <a:moveTo>
                    <a:pt x="0" y="8930"/>
                  </a:moveTo>
                  <a:lnTo>
                    <a:pt x="4740" y="4189"/>
                  </a:lnTo>
                  <a:lnTo>
                    <a:pt x="8121" y="2793"/>
                  </a:lnTo>
                  <a:lnTo>
                    <a:pt x="12359" y="1862"/>
                  </a:lnTo>
                  <a:lnTo>
                    <a:pt x="17169" y="1241"/>
                  </a:lnTo>
                  <a:lnTo>
                    <a:pt x="22360" y="827"/>
                  </a:lnTo>
                  <a:lnTo>
                    <a:pt x="27805" y="551"/>
                  </a:lnTo>
                  <a:lnTo>
                    <a:pt x="39147" y="245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72"/>
            <p:cNvSpPr/>
            <p:nvPr/>
          </p:nvSpPr>
          <p:spPr>
            <a:xfrm>
              <a:off x="1294804" y="3250406"/>
              <a:ext cx="35611" cy="205384"/>
            </a:xfrm>
            <a:custGeom>
              <a:avLst/>
              <a:gdLst/>
              <a:ahLst/>
              <a:cxnLst/>
              <a:rect l="0" t="0" r="0" b="0"/>
              <a:pathLst>
                <a:path w="35611" h="205384">
                  <a:moveTo>
                    <a:pt x="26789" y="0"/>
                  </a:moveTo>
                  <a:lnTo>
                    <a:pt x="26789" y="29888"/>
                  </a:lnTo>
                  <a:lnTo>
                    <a:pt x="27781" y="32823"/>
                  </a:lnTo>
                  <a:lnTo>
                    <a:pt x="29435" y="35773"/>
                  </a:lnTo>
                  <a:lnTo>
                    <a:pt x="31530" y="38731"/>
                  </a:lnTo>
                  <a:lnTo>
                    <a:pt x="32926" y="41696"/>
                  </a:lnTo>
                  <a:lnTo>
                    <a:pt x="33857" y="44664"/>
                  </a:lnTo>
                  <a:lnTo>
                    <a:pt x="34478" y="47635"/>
                  </a:lnTo>
                  <a:lnTo>
                    <a:pt x="34891" y="51601"/>
                  </a:lnTo>
                  <a:lnTo>
                    <a:pt x="35167" y="56228"/>
                  </a:lnTo>
                  <a:lnTo>
                    <a:pt x="35474" y="66662"/>
                  </a:lnTo>
                  <a:lnTo>
                    <a:pt x="35610" y="77914"/>
                  </a:lnTo>
                  <a:lnTo>
                    <a:pt x="34654" y="82701"/>
                  </a:lnTo>
                  <a:lnTo>
                    <a:pt x="33025" y="86884"/>
                  </a:lnTo>
                  <a:lnTo>
                    <a:pt x="30946" y="90664"/>
                  </a:lnTo>
                  <a:lnTo>
                    <a:pt x="29560" y="95170"/>
                  </a:lnTo>
                  <a:lnTo>
                    <a:pt x="28637" y="100157"/>
                  </a:lnTo>
                  <a:lnTo>
                    <a:pt x="28021" y="105467"/>
                  </a:lnTo>
                  <a:lnTo>
                    <a:pt x="26618" y="110991"/>
                  </a:lnTo>
                  <a:lnTo>
                    <a:pt x="24691" y="116658"/>
                  </a:lnTo>
                  <a:lnTo>
                    <a:pt x="22414" y="122420"/>
                  </a:lnTo>
                  <a:lnTo>
                    <a:pt x="20896" y="128247"/>
                  </a:lnTo>
                  <a:lnTo>
                    <a:pt x="19884" y="134114"/>
                  </a:lnTo>
                  <a:lnTo>
                    <a:pt x="19209" y="140011"/>
                  </a:lnTo>
                  <a:lnTo>
                    <a:pt x="17767" y="144934"/>
                  </a:lnTo>
                  <a:lnTo>
                    <a:pt x="15813" y="149209"/>
                  </a:lnTo>
                  <a:lnTo>
                    <a:pt x="13519" y="153050"/>
                  </a:lnTo>
                  <a:lnTo>
                    <a:pt x="11989" y="157596"/>
                  </a:lnTo>
                  <a:lnTo>
                    <a:pt x="10969" y="162611"/>
                  </a:lnTo>
                  <a:lnTo>
                    <a:pt x="10290" y="167938"/>
                  </a:lnTo>
                  <a:lnTo>
                    <a:pt x="9836" y="172482"/>
                  </a:lnTo>
                  <a:lnTo>
                    <a:pt x="9534" y="176504"/>
                  </a:lnTo>
                  <a:lnTo>
                    <a:pt x="9333" y="180177"/>
                  </a:lnTo>
                  <a:lnTo>
                    <a:pt x="8206" y="183618"/>
                  </a:lnTo>
                  <a:lnTo>
                    <a:pt x="6463" y="186904"/>
                  </a:lnTo>
                  <a:lnTo>
                    <a:pt x="1277" y="194567"/>
                  </a:lnTo>
                  <a:lnTo>
                    <a:pt x="568" y="198260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73"/>
            <p:cNvSpPr/>
            <p:nvPr/>
          </p:nvSpPr>
          <p:spPr>
            <a:xfrm>
              <a:off x="1242503" y="3277195"/>
              <a:ext cx="195177" cy="80358"/>
            </a:xfrm>
            <a:custGeom>
              <a:avLst/>
              <a:gdLst/>
              <a:ahLst/>
              <a:cxnLst/>
              <a:rect l="0" t="0" r="0" b="0"/>
              <a:pathLst>
                <a:path w="195177" h="80358">
                  <a:moveTo>
                    <a:pt x="34442" y="0"/>
                  </a:moveTo>
                  <a:lnTo>
                    <a:pt x="26753" y="0"/>
                  </a:lnTo>
                  <a:lnTo>
                    <a:pt x="25347" y="992"/>
                  </a:lnTo>
                  <a:lnTo>
                    <a:pt x="23418" y="2646"/>
                  </a:lnTo>
                  <a:lnTo>
                    <a:pt x="21139" y="4741"/>
                  </a:lnTo>
                  <a:lnTo>
                    <a:pt x="19620" y="7129"/>
                  </a:lnTo>
                  <a:lnTo>
                    <a:pt x="18608" y="9713"/>
                  </a:lnTo>
                  <a:lnTo>
                    <a:pt x="17932" y="12429"/>
                  </a:lnTo>
                  <a:lnTo>
                    <a:pt x="16490" y="15231"/>
                  </a:lnTo>
                  <a:lnTo>
                    <a:pt x="14536" y="18091"/>
                  </a:lnTo>
                  <a:lnTo>
                    <a:pt x="12242" y="20990"/>
                  </a:lnTo>
                  <a:lnTo>
                    <a:pt x="10712" y="23915"/>
                  </a:lnTo>
                  <a:lnTo>
                    <a:pt x="9692" y="26857"/>
                  </a:lnTo>
                  <a:lnTo>
                    <a:pt x="9012" y="29812"/>
                  </a:lnTo>
                  <a:lnTo>
                    <a:pt x="8559" y="32773"/>
                  </a:lnTo>
                  <a:lnTo>
                    <a:pt x="8257" y="35739"/>
                  </a:lnTo>
                  <a:lnTo>
                    <a:pt x="8055" y="38709"/>
                  </a:lnTo>
                  <a:lnTo>
                    <a:pt x="6929" y="40688"/>
                  </a:lnTo>
                  <a:lnTo>
                    <a:pt x="5186" y="42008"/>
                  </a:lnTo>
                  <a:lnTo>
                    <a:pt x="3031" y="42888"/>
                  </a:lnTo>
                  <a:lnTo>
                    <a:pt x="1595" y="44467"/>
                  </a:lnTo>
                  <a:lnTo>
                    <a:pt x="638" y="46512"/>
                  </a:lnTo>
                  <a:lnTo>
                    <a:pt x="0" y="48867"/>
                  </a:lnTo>
                  <a:lnTo>
                    <a:pt x="566" y="51430"/>
                  </a:lnTo>
                  <a:lnTo>
                    <a:pt x="1936" y="54131"/>
                  </a:lnTo>
                  <a:lnTo>
                    <a:pt x="3842" y="56923"/>
                  </a:lnTo>
                  <a:lnTo>
                    <a:pt x="5112" y="59777"/>
                  </a:lnTo>
                  <a:lnTo>
                    <a:pt x="5959" y="62672"/>
                  </a:lnTo>
                  <a:lnTo>
                    <a:pt x="6523" y="65593"/>
                  </a:lnTo>
                  <a:lnTo>
                    <a:pt x="7892" y="67541"/>
                  </a:lnTo>
                  <a:lnTo>
                    <a:pt x="9797" y="68840"/>
                  </a:lnTo>
                  <a:lnTo>
                    <a:pt x="14559" y="70283"/>
                  </a:lnTo>
                  <a:lnTo>
                    <a:pt x="19982" y="70925"/>
                  </a:lnTo>
                  <a:lnTo>
                    <a:pt x="23810" y="72088"/>
                  </a:lnTo>
                  <a:lnTo>
                    <a:pt x="28346" y="73855"/>
                  </a:lnTo>
                  <a:lnTo>
                    <a:pt x="33355" y="76025"/>
                  </a:lnTo>
                  <a:lnTo>
                    <a:pt x="38678" y="77473"/>
                  </a:lnTo>
                  <a:lnTo>
                    <a:pt x="44211" y="78438"/>
                  </a:lnTo>
                  <a:lnTo>
                    <a:pt x="49884" y="79081"/>
                  </a:lnTo>
                  <a:lnTo>
                    <a:pt x="55651" y="79509"/>
                  </a:lnTo>
                  <a:lnTo>
                    <a:pt x="61480" y="79795"/>
                  </a:lnTo>
                  <a:lnTo>
                    <a:pt x="73248" y="80113"/>
                  </a:lnTo>
                  <a:lnTo>
                    <a:pt x="128455" y="80357"/>
                  </a:lnTo>
                  <a:lnTo>
                    <a:pt x="134820" y="79368"/>
                  </a:lnTo>
                  <a:lnTo>
                    <a:pt x="141048" y="77717"/>
                  </a:lnTo>
                  <a:lnTo>
                    <a:pt x="147185" y="75623"/>
                  </a:lnTo>
                  <a:lnTo>
                    <a:pt x="152268" y="74228"/>
                  </a:lnTo>
                  <a:lnTo>
                    <a:pt x="156649" y="73298"/>
                  </a:lnTo>
                  <a:lnTo>
                    <a:pt x="160561" y="72678"/>
                  </a:lnTo>
                  <a:lnTo>
                    <a:pt x="165154" y="72264"/>
                  </a:lnTo>
                  <a:lnTo>
                    <a:pt x="170201" y="71988"/>
                  </a:lnTo>
                  <a:lnTo>
                    <a:pt x="175549" y="71805"/>
                  </a:lnTo>
                  <a:lnTo>
                    <a:pt x="179115" y="70690"/>
                  </a:lnTo>
                  <a:lnTo>
                    <a:pt x="181492" y="68955"/>
                  </a:lnTo>
                  <a:lnTo>
                    <a:pt x="183077" y="66806"/>
                  </a:lnTo>
                  <a:lnTo>
                    <a:pt x="185126" y="65373"/>
                  </a:lnTo>
                  <a:lnTo>
                    <a:pt x="187484" y="64418"/>
                  </a:lnTo>
                  <a:lnTo>
                    <a:pt x="195176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74"/>
            <p:cNvSpPr/>
            <p:nvPr/>
          </p:nvSpPr>
          <p:spPr>
            <a:xfrm>
              <a:off x="974577" y="2696891"/>
              <a:ext cx="186283" cy="196328"/>
            </a:xfrm>
            <a:custGeom>
              <a:avLst/>
              <a:gdLst/>
              <a:ahLst/>
              <a:cxnLst/>
              <a:rect l="0" t="0" r="0" b="0"/>
              <a:pathLst>
                <a:path w="186283" h="196328">
                  <a:moveTo>
                    <a:pt x="7688" y="196327"/>
                  </a:moveTo>
                  <a:lnTo>
                    <a:pt x="7688" y="191587"/>
                  </a:lnTo>
                  <a:lnTo>
                    <a:pt x="6696" y="188206"/>
                  </a:lnTo>
                  <a:lnTo>
                    <a:pt x="5042" y="183968"/>
                  </a:lnTo>
                  <a:lnTo>
                    <a:pt x="2948" y="179158"/>
                  </a:lnTo>
                  <a:lnTo>
                    <a:pt x="1551" y="174959"/>
                  </a:lnTo>
                  <a:lnTo>
                    <a:pt x="620" y="171168"/>
                  </a:lnTo>
                  <a:lnTo>
                    <a:pt x="0" y="167648"/>
                  </a:lnTo>
                  <a:lnTo>
                    <a:pt x="578" y="164309"/>
                  </a:lnTo>
                  <a:lnTo>
                    <a:pt x="1956" y="161091"/>
                  </a:lnTo>
                  <a:lnTo>
                    <a:pt x="3867" y="157954"/>
                  </a:lnTo>
                  <a:lnTo>
                    <a:pt x="5990" y="151822"/>
                  </a:lnTo>
                  <a:lnTo>
                    <a:pt x="6556" y="148798"/>
                  </a:lnTo>
                  <a:lnTo>
                    <a:pt x="6933" y="144797"/>
                  </a:lnTo>
                  <a:lnTo>
                    <a:pt x="7185" y="140145"/>
                  </a:lnTo>
                  <a:lnTo>
                    <a:pt x="7353" y="135060"/>
                  </a:lnTo>
                  <a:lnTo>
                    <a:pt x="8457" y="130678"/>
                  </a:lnTo>
                  <a:lnTo>
                    <a:pt x="10185" y="126764"/>
                  </a:lnTo>
                  <a:lnTo>
                    <a:pt x="12329" y="123163"/>
                  </a:lnTo>
                  <a:lnTo>
                    <a:pt x="13759" y="118778"/>
                  </a:lnTo>
                  <a:lnTo>
                    <a:pt x="14712" y="113870"/>
                  </a:lnTo>
                  <a:lnTo>
                    <a:pt x="15347" y="108613"/>
                  </a:lnTo>
                  <a:lnTo>
                    <a:pt x="16763" y="104117"/>
                  </a:lnTo>
                  <a:lnTo>
                    <a:pt x="18699" y="100127"/>
                  </a:lnTo>
                  <a:lnTo>
                    <a:pt x="20982" y="96475"/>
                  </a:lnTo>
                  <a:lnTo>
                    <a:pt x="22504" y="92056"/>
                  </a:lnTo>
                  <a:lnTo>
                    <a:pt x="23518" y="87125"/>
                  </a:lnTo>
                  <a:lnTo>
                    <a:pt x="24195" y="81854"/>
                  </a:lnTo>
                  <a:lnTo>
                    <a:pt x="25638" y="76356"/>
                  </a:lnTo>
                  <a:lnTo>
                    <a:pt x="27592" y="70705"/>
                  </a:lnTo>
                  <a:lnTo>
                    <a:pt x="29887" y="64954"/>
                  </a:lnTo>
                  <a:lnTo>
                    <a:pt x="32409" y="60128"/>
                  </a:lnTo>
                  <a:lnTo>
                    <a:pt x="35083" y="55918"/>
                  </a:lnTo>
                  <a:lnTo>
                    <a:pt x="37858" y="52120"/>
                  </a:lnTo>
                  <a:lnTo>
                    <a:pt x="39707" y="48595"/>
                  </a:lnTo>
                  <a:lnTo>
                    <a:pt x="40941" y="45253"/>
                  </a:lnTo>
                  <a:lnTo>
                    <a:pt x="41763" y="42033"/>
                  </a:lnTo>
                  <a:lnTo>
                    <a:pt x="43303" y="37902"/>
                  </a:lnTo>
                  <a:lnTo>
                    <a:pt x="45322" y="33163"/>
                  </a:lnTo>
                  <a:lnTo>
                    <a:pt x="47660" y="28020"/>
                  </a:lnTo>
                  <a:lnTo>
                    <a:pt x="50211" y="23599"/>
                  </a:lnTo>
                  <a:lnTo>
                    <a:pt x="52904" y="19660"/>
                  </a:lnTo>
                  <a:lnTo>
                    <a:pt x="55691" y="16041"/>
                  </a:lnTo>
                  <a:lnTo>
                    <a:pt x="58542" y="13629"/>
                  </a:lnTo>
                  <a:lnTo>
                    <a:pt x="61434" y="12020"/>
                  </a:lnTo>
                  <a:lnTo>
                    <a:pt x="64355" y="10948"/>
                  </a:lnTo>
                  <a:lnTo>
                    <a:pt x="67294" y="9241"/>
                  </a:lnTo>
                  <a:lnTo>
                    <a:pt x="70246" y="7111"/>
                  </a:lnTo>
                  <a:lnTo>
                    <a:pt x="77372" y="1303"/>
                  </a:lnTo>
                  <a:lnTo>
                    <a:pt x="80992" y="510"/>
                  </a:lnTo>
                  <a:lnTo>
                    <a:pt x="85908" y="156"/>
                  </a:lnTo>
                  <a:lnTo>
                    <a:pt x="91401" y="0"/>
                  </a:lnTo>
                  <a:lnTo>
                    <a:pt x="94254" y="950"/>
                  </a:lnTo>
                  <a:lnTo>
                    <a:pt x="100071" y="4652"/>
                  </a:lnTo>
                  <a:lnTo>
                    <a:pt x="103011" y="7028"/>
                  </a:lnTo>
                  <a:lnTo>
                    <a:pt x="105963" y="9604"/>
                  </a:lnTo>
                  <a:lnTo>
                    <a:pt x="108924" y="12314"/>
                  </a:lnTo>
                  <a:lnTo>
                    <a:pt x="110897" y="16105"/>
                  </a:lnTo>
                  <a:lnTo>
                    <a:pt x="112213" y="20617"/>
                  </a:lnTo>
                  <a:lnTo>
                    <a:pt x="113090" y="25608"/>
                  </a:lnTo>
                  <a:lnTo>
                    <a:pt x="114667" y="29929"/>
                  </a:lnTo>
                  <a:lnTo>
                    <a:pt x="116711" y="33801"/>
                  </a:lnTo>
                  <a:lnTo>
                    <a:pt x="119065" y="37375"/>
                  </a:lnTo>
                  <a:lnTo>
                    <a:pt x="121627" y="41742"/>
                  </a:lnTo>
                  <a:lnTo>
                    <a:pt x="124327" y="46637"/>
                  </a:lnTo>
                  <a:lnTo>
                    <a:pt x="129973" y="57369"/>
                  </a:lnTo>
                  <a:lnTo>
                    <a:pt x="162472" y="121924"/>
                  </a:lnTo>
                  <a:lnTo>
                    <a:pt x="164456" y="126881"/>
                  </a:lnTo>
                  <a:lnTo>
                    <a:pt x="165778" y="131178"/>
                  </a:lnTo>
                  <a:lnTo>
                    <a:pt x="166659" y="135035"/>
                  </a:lnTo>
                  <a:lnTo>
                    <a:pt x="168239" y="139591"/>
                  </a:lnTo>
                  <a:lnTo>
                    <a:pt x="170285" y="144612"/>
                  </a:lnTo>
                  <a:lnTo>
                    <a:pt x="172641" y="149944"/>
                  </a:lnTo>
                  <a:lnTo>
                    <a:pt x="175203" y="154491"/>
                  </a:lnTo>
                  <a:lnTo>
                    <a:pt x="177904" y="158514"/>
                  </a:lnTo>
                  <a:lnTo>
                    <a:pt x="180697" y="162189"/>
                  </a:lnTo>
                  <a:lnTo>
                    <a:pt x="182558" y="166623"/>
                  </a:lnTo>
                  <a:lnTo>
                    <a:pt x="183800" y="171563"/>
                  </a:lnTo>
                  <a:lnTo>
                    <a:pt x="185791" y="184270"/>
                  </a:lnTo>
                  <a:lnTo>
                    <a:pt x="186064" y="188653"/>
                  </a:lnTo>
                  <a:lnTo>
                    <a:pt x="186282" y="1963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75"/>
            <p:cNvSpPr/>
            <p:nvPr/>
          </p:nvSpPr>
          <p:spPr>
            <a:xfrm>
              <a:off x="1000125" y="2803921"/>
              <a:ext cx="133946" cy="35720"/>
            </a:xfrm>
            <a:custGeom>
              <a:avLst/>
              <a:gdLst/>
              <a:ahLst/>
              <a:cxnLst/>
              <a:rect l="0" t="0" r="0" b="0"/>
              <a:pathLst>
                <a:path w="133946" h="35720">
                  <a:moveTo>
                    <a:pt x="0" y="35719"/>
                  </a:moveTo>
                  <a:lnTo>
                    <a:pt x="4740" y="35719"/>
                  </a:lnTo>
                  <a:lnTo>
                    <a:pt x="7129" y="34727"/>
                  </a:lnTo>
                  <a:lnTo>
                    <a:pt x="9713" y="33073"/>
                  </a:lnTo>
                  <a:lnTo>
                    <a:pt x="12428" y="30978"/>
                  </a:lnTo>
                  <a:lnTo>
                    <a:pt x="15231" y="29582"/>
                  </a:lnTo>
                  <a:lnTo>
                    <a:pt x="18091" y="28651"/>
                  </a:lnTo>
                  <a:lnTo>
                    <a:pt x="20990" y="28031"/>
                  </a:lnTo>
                  <a:lnTo>
                    <a:pt x="24907" y="26625"/>
                  </a:lnTo>
                  <a:lnTo>
                    <a:pt x="29503" y="24695"/>
                  </a:lnTo>
                  <a:lnTo>
                    <a:pt x="34551" y="22417"/>
                  </a:lnTo>
                  <a:lnTo>
                    <a:pt x="40894" y="20898"/>
                  </a:lnTo>
                  <a:lnTo>
                    <a:pt x="48098" y="19885"/>
                  </a:lnTo>
                  <a:lnTo>
                    <a:pt x="55878" y="19210"/>
                  </a:lnTo>
                  <a:lnTo>
                    <a:pt x="64041" y="17768"/>
                  </a:lnTo>
                  <a:lnTo>
                    <a:pt x="72459" y="15814"/>
                  </a:lnTo>
                  <a:lnTo>
                    <a:pt x="81048" y="13519"/>
                  </a:lnTo>
                  <a:lnTo>
                    <a:pt x="89751" y="11989"/>
                  </a:lnTo>
                  <a:lnTo>
                    <a:pt x="98529" y="10969"/>
                  </a:lnTo>
                  <a:lnTo>
                    <a:pt x="107358" y="10290"/>
                  </a:lnTo>
                  <a:lnTo>
                    <a:pt x="114236" y="8844"/>
                  </a:lnTo>
                  <a:lnTo>
                    <a:pt x="119813" y="6888"/>
                  </a:lnTo>
                  <a:lnTo>
                    <a:pt x="1339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76"/>
            <p:cNvSpPr/>
            <p:nvPr/>
          </p:nvSpPr>
          <p:spPr>
            <a:xfrm>
              <a:off x="1268015" y="2705727"/>
              <a:ext cx="115928" cy="151774"/>
            </a:xfrm>
            <a:custGeom>
              <a:avLst/>
              <a:gdLst/>
              <a:ahLst/>
              <a:cxnLst/>
              <a:rect l="0" t="0" r="0" b="0"/>
              <a:pathLst>
                <a:path w="115928" h="151774">
                  <a:moveTo>
                    <a:pt x="26789" y="8898"/>
                  </a:moveTo>
                  <a:lnTo>
                    <a:pt x="26789" y="4157"/>
                  </a:lnTo>
                  <a:lnTo>
                    <a:pt x="27781" y="2761"/>
                  </a:lnTo>
                  <a:lnTo>
                    <a:pt x="29435" y="1830"/>
                  </a:lnTo>
                  <a:lnTo>
                    <a:pt x="31530" y="1209"/>
                  </a:lnTo>
                  <a:lnTo>
                    <a:pt x="33918" y="795"/>
                  </a:lnTo>
                  <a:lnTo>
                    <a:pt x="36503" y="520"/>
                  </a:lnTo>
                  <a:lnTo>
                    <a:pt x="39218" y="336"/>
                  </a:lnTo>
                  <a:lnTo>
                    <a:pt x="42020" y="213"/>
                  </a:lnTo>
                  <a:lnTo>
                    <a:pt x="47780" y="77"/>
                  </a:lnTo>
                  <a:lnTo>
                    <a:pt x="61341" y="0"/>
                  </a:lnTo>
                  <a:lnTo>
                    <a:pt x="66691" y="982"/>
                  </a:lnTo>
                  <a:lnTo>
                    <a:pt x="72242" y="2628"/>
                  </a:lnTo>
                  <a:lnTo>
                    <a:pt x="77927" y="4718"/>
                  </a:lnTo>
                  <a:lnTo>
                    <a:pt x="82709" y="6111"/>
                  </a:lnTo>
                  <a:lnTo>
                    <a:pt x="86889" y="7040"/>
                  </a:lnTo>
                  <a:lnTo>
                    <a:pt x="90669" y="7659"/>
                  </a:lnTo>
                  <a:lnTo>
                    <a:pt x="94180" y="9064"/>
                  </a:lnTo>
                  <a:lnTo>
                    <a:pt x="97513" y="10993"/>
                  </a:lnTo>
                  <a:lnTo>
                    <a:pt x="100728" y="13271"/>
                  </a:lnTo>
                  <a:lnTo>
                    <a:pt x="103863" y="14790"/>
                  </a:lnTo>
                  <a:lnTo>
                    <a:pt x="106945" y="15802"/>
                  </a:lnTo>
                  <a:lnTo>
                    <a:pt x="109992" y="16477"/>
                  </a:lnTo>
                  <a:lnTo>
                    <a:pt x="112023" y="17919"/>
                  </a:lnTo>
                  <a:lnTo>
                    <a:pt x="113378" y="19873"/>
                  </a:lnTo>
                  <a:lnTo>
                    <a:pt x="114280" y="22168"/>
                  </a:lnTo>
                  <a:lnTo>
                    <a:pt x="114882" y="24690"/>
                  </a:lnTo>
                  <a:lnTo>
                    <a:pt x="115283" y="27363"/>
                  </a:lnTo>
                  <a:lnTo>
                    <a:pt x="115927" y="34043"/>
                  </a:lnTo>
                  <a:lnTo>
                    <a:pt x="113370" y="37602"/>
                  </a:lnTo>
                  <a:lnTo>
                    <a:pt x="111299" y="39940"/>
                  </a:lnTo>
                  <a:lnTo>
                    <a:pt x="106351" y="45184"/>
                  </a:lnTo>
                  <a:lnTo>
                    <a:pt x="103643" y="47971"/>
                  </a:lnTo>
                  <a:lnTo>
                    <a:pt x="100846" y="49829"/>
                  </a:lnTo>
                  <a:lnTo>
                    <a:pt x="97988" y="51068"/>
                  </a:lnTo>
                  <a:lnTo>
                    <a:pt x="95091" y="51894"/>
                  </a:lnTo>
                  <a:lnTo>
                    <a:pt x="93160" y="53437"/>
                  </a:lnTo>
                  <a:lnTo>
                    <a:pt x="91872" y="55458"/>
                  </a:lnTo>
                  <a:lnTo>
                    <a:pt x="91014" y="57797"/>
                  </a:lnTo>
                  <a:lnTo>
                    <a:pt x="88457" y="60349"/>
                  </a:lnTo>
                  <a:lnTo>
                    <a:pt x="84768" y="63042"/>
                  </a:lnTo>
                  <a:lnTo>
                    <a:pt x="74071" y="69753"/>
                  </a:lnTo>
                  <a:lnTo>
                    <a:pt x="73193" y="71296"/>
                  </a:lnTo>
                  <a:lnTo>
                    <a:pt x="72218" y="75656"/>
                  </a:lnTo>
                  <a:lnTo>
                    <a:pt x="71506" y="79924"/>
                  </a:lnTo>
                  <a:lnTo>
                    <a:pt x="71468" y="82798"/>
                  </a:lnTo>
                  <a:lnTo>
                    <a:pt x="71444" y="87987"/>
                  </a:lnTo>
                  <a:lnTo>
                    <a:pt x="74086" y="91343"/>
                  </a:lnTo>
                  <a:lnTo>
                    <a:pt x="79127" y="96841"/>
                  </a:lnTo>
                  <a:lnTo>
                    <a:pt x="79816" y="100238"/>
                  </a:lnTo>
                  <a:lnTo>
                    <a:pt x="80258" y="105764"/>
                  </a:lnTo>
                  <a:lnTo>
                    <a:pt x="80319" y="109166"/>
                  </a:lnTo>
                  <a:lnTo>
                    <a:pt x="80335" y="111461"/>
                  </a:lnTo>
                  <a:lnTo>
                    <a:pt x="79353" y="113984"/>
                  </a:lnTo>
                  <a:lnTo>
                    <a:pt x="77707" y="116659"/>
                  </a:lnTo>
                  <a:lnTo>
                    <a:pt x="75617" y="119433"/>
                  </a:lnTo>
                  <a:lnTo>
                    <a:pt x="73232" y="122276"/>
                  </a:lnTo>
                  <a:lnTo>
                    <a:pt x="70649" y="125163"/>
                  </a:lnTo>
                  <a:lnTo>
                    <a:pt x="67936" y="128079"/>
                  </a:lnTo>
                  <a:lnTo>
                    <a:pt x="65134" y="130024"/>
                  </a:lnTo>
                  <a:lnTo>
                    <a:pt x="62274" y="131320"/>
                  </a:lnTo>
                  <a:lnTo>
                    <a:pt x="59376" y="132185"/>
                  </a:lnTo>
                  <a:lnTo>
                    <a:pt x="56451" y="133753"/>
                  </a:lnTo>
                  <a:lnTo>
                    <a:pt x="53509" y="135791"/>
                  </a:lnTo>
                  <a:lnTo>
                    <a:pt x="50556" y="138141"/>
                  </a:lnTo>
                  <a:lnTo>
                    <a:pt x="46602" y="139709"/>
                  </a:lnTo>
                  <a:lnTo>
                    <a:pt x="41982" y="140753"/>
                  </a:lnTo>
                  <a:lnTo>
                    <a:pt x="36918" y="141450"/>
                  </a:lnTo>
                  <a:lnTo>
                    <a:pt x="32549" y="141914"/>
                  </a:lnTo>
                  <a:lnTo>
                    <a:pt x="28645" y="142223"/>
                  </a:lnTo>
                  <a:lnTo>
                    <a:pt x="25050" y="142430"/>
                  </a:lnTo>
                  <a:lnTo>
                    <a:pt x="21661" y="143560"/>
                  </a:lnTo>
                  <a:lnTo>
                    <a:pt x="18409" y="145305"/>
                  </a:lnTo>
                  <a:lnTo>
                    <a:pt x="15249" y="147461"/>
                  </a:lnTo>
                  <a:lnTo>
                    <a:pt x="12151" y="148898"/>
                  </a:lnTo>
                  <a:lnTo>
                    <a:pt x="9093" y="149856"/>
                  </a:lnTo>
                  <a:lnTo>
                    <a:pt x="0" y="1517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77"/>
            <p:cNvSpPr/>
            <p:nvPr/>
          </p:nvSpPr>
          <p:spPr>
            <a:xfrm>
              <a:off x="2848570" y="1545260"/>
              <a:ext cx="214313" cy="249608"/>
            </a:xfrm>
            <a:custGeom>
              <a:avLst/>
              <a:gdLst/>
              <a:ahLst/>
              <a:cxnLst/>
              <a:rect l="0" t="0" r="0" b="0"/>
              <a:pathLst>
                <a:path w="214313" h="249608">
                  <a:moveTo>
                    <a:pt x="0" y="249607"/>
                  </a:moveTo>
                  <a:lnTo>
                    <a:pt x="0" y="237178"/>
                  </a:lnTo>
                  <a:lnTo>
                    <a:pt x="992" y="234375"/>
                  </a:lnTo>
                  <a:lnTo>
                    <a:pt x="4740" y="228616"/>
                  </a:lnTo>
                  <a:lnTo>
                    <a:pt x="7068" y="222749"/>
                  </a:lnTo>
                  <a:lnTo>
                    <a:pt x="9094" y="215842"/>
                  </a:lnTo>
                  <a:lnTo>
                    <a:pt x="11024" y="211222"/>
                  </a:lnTo>
                  <a:lnTo>
                    <a:pt x="13302" y="206157"/>
                  </a:lnTo>
                  <a:lnTo>
                    <a:pt x="18479" y="195238"/>
                  </a:lnTo>
                  <a:lnTo>
                    <a:pt x="21249" y="189549"/>
                  </a:lnTo>
                  <a:lnTo>
                    <a:pt x="24088" y="184763"/>
                  </a:lnTo>
                  <a:lnTo>
                    <a:pt x="26973" y="180581"/>
                  </a:lnTo>
                  <a:lnTo>
                    <a:pt x="29888" y="176800"/>
                  </a:lnTo>
                  <a:lnTo>
                    <a:pt x="32824" y="172296"/>
                  </a:lnTo>
                  <a:lnTo>
                    <a:pt x="35773" y="167308"/>
                  </a:lnTo>
                  <a:lnTo>
                    <a:pt x="38731" y="161999"/>
                  </a:lnTo>
                  <a:lnTo>
                    <a:pt x="44665" y="150808"/>
                  </a:lnTo>
                  <a:lnTo>
                    <a:pt x="92273" y="56129"/>
                  </a:lnTo>
                  <a:lnTo>
                    <a:pt x="95250" y="51169"/>
                  </a:lnTo>
                  <a:lnTo>
                    <a:pt x="98226" y="46869"/>
                  </a:lnTo>
                  <a:lnTo>
                    <a:pt x="101203" y="43011"/>
                  </a:lnTo>
                  <a:lnTo>
                    <a:pt x="104180" y="38454"/>
                  </a:lnTo>
                  <a:lnTo>
                    <a:pt x="107156" y="33432"/>
                  </a:lnTo>
                  <a:lnTo>
                    <a:pt x="110133" y="28100"/>
                  </a:lnTo>
                  <a:lnTo>
                    <a:pt x="113109" y="23553"/>
                  </a:lnTo>
                  <a:lnTo>
                    <a:pt x="119062" y="15854"/>
                  </a:lnTo>
                  <a:lnTo>
                    <a:pt x="122039" y="13405"/>
                  </a:lnTo>
                  <a:lnTo>
                    <a:pt x="125015" y="11771"/>
                  </a:lnTo>
                  <a:lnTo>
                    <a:pt x="127992" y="10683"/>
                  </a:lnTo>
                  <a:lnTo>
                    <a:pt x="129976" y="8965"/>
                  </a:lnTo>
                  <a:lnTo>
                    <a:pt x="131299" y="6827"/>
                  </a:lnTo>
                  <a:lnTo>
                    <a:pt x="132181" y="4410"/>
                  </a:lnTo>
                  <a:lnTo>
                    <a:pt x="133762" y="2798"/>
                  </a:lnTo>
                  <a:lnTo>
                    <a:pt x="135807" y="1724"/>
                  </a:lnTo>
                  <a:lnTo>
                    <a:pt x="140726" y="530"/>
                  </a:lnTo>
                  <a:lnTo>
                    <a:pt x="146219" y="0"/>
                  </a:lnTo>
                  <a:lnTo>
                    <a:pt x="148081" y="851"/>
                  </a:lnTo>
                  <a:lnTo>
                    <a:pt x="149322" y="2410"/>
                  </a:lnTo>
                  <a:lnTo>
                    <a:pt x="150150" y="4442"/>
                  </a:lnTo>
                  <a:lnTo>
                    <a:pt x="151693" y="5796"/>
                  </a:lnTo>
                  <a:lnTo>
                    <a:pt x="153715" y="6699"/>
                  </a:lnTo>
                  <a:lnTo>
                    <a:pt x="156054" y="7301"/>
                  </a:lnTo>
                  <a:lnTo>
                    <a:pt x="161300" y="10616"/>
                  </a:lnTo>
                  <a:lnTo>
                    <a:pt x="164088" y="12889"/>
                  </a:lnTo>
                  <a:lnTo>
                    <a:pt x="165947" y="16389"/>
                  </a:lnTo>
                  <a:lnTo>
                    <a:pt x="167186" y="20706"/>
                  </a:lnTo>
                  <a:lnTo>
                    <a:pt x="168012" y="25569"/>
                  </a:lnTo>
                  <a:lnTo>
                    <a:pt x="169555" y="29803"/>
                  </a:lnTo>
                  <a:lnTo>
                    <a:pt x="173915" y="37153"/>
                  </a:lnTo>
                  <a:lnTo>
                    <a:pt x="176466" y="41494"/>
                  </a:lnTo>
                  <a:lnTo>
                    <a:pt x="179160" y="46373"/>
                  </a:lnTo>
                  <a:lnTo>
                    <a:pt x="181948" y="51610"/>
                  </a:lnTo>
                  <a:lnTo>
                    <a:pt x="183806" y="56093"/>
                  </a:lnTo>
                  <a:lnTo>
                    <a:pt x="185871" y="63720"/>
                  </a:lnTo>
                  <a:lnTo>
                    <a:pt x="187414" y="68136"/>
                  </a:lnTo>
                  <a:lnTo>
                    <a:pt x="189435" y="73063"/>
                  </a:lnTo>
                  <a:lnTo>
                    <a:pt x="191774" y="78333"/>
                  </a:lnTo>
                  <a:lnTo>
                    <a:pt x="193334" y="83831"/>
                  </a:lnTo>
                  <a:lnTo>
                    <a:pt x="194373" y="89480"/>
                  </a:lnTo>
                  <a:lnTo>
                    <a:pt x="195066" y="95230"/>
                  </a:lnTo>
                  <a:lnTo>
                    <a:pt x="196521" y="101049"/>
                  </a:lnTo>
                  <a:lnTo>
                    <a:pt x="198482" y="106912"/>
                  </a:lnTo>
                  <a:lnTo>
                    <a:pt x="200782" y="112805"/>
                  </a:lnTo>
                  <a:lnTo>
                    <a:pt x="202316" y="117726"/>
                  </a:lnTo>
                  <a:lnTo>
                    <a:pt x="203338" y="121999"/>
                  </a:lnTo>
                  <a:lnTo>
                    <a:pt x="204020" y="125839"/>
                  </a:lnTo>
                  <a:lnTo>
                    <a:pt x="204474" y="130384"/>
                  </a:lnTo>
                  <a:lnTo>
                    <a:pt x="204777" y="135398"/>
                  </a:lnTo>
                  <a:lnTo>
                    <a:pt x="204979" y="140726"/>
                  </a:lnTo>
                  <a:lnTo>
                    <a:pt x="206106" y="145269"/>
                  </a:lnTo>
                  <a:lnTo>
                    <a:pt x="211440" y="156404"/>
                  </a:lnTo>
                  <a:lnTo>
                    <a:pt x="213035" y="162874"/>
                  </a:lnTo>
                  <a:lnTo>
                    <a:pt x="214312" y="169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78"/>
            <p:cNvSpPr/>
            <p:nvPr/>
          </p:nvSpPr>
          <p:spPr>
            <a:xfrm>
              <a:off x="2946796" y="1696640"/>
              <a:ext cx="80369" cy="8931"/>
            </a:xfrm>
            <a:custGeom>
              <a:avLst/>
              <a:gdLst/>
              <a:ahLst/>
              <a:cxnLst/>
              <a:rect l="0" t="0" r="0" b="0"/>
              <a:pathLst>
                <a:path w="80369" h="8931">
                  <a:moveTo>
                    <a:pt x="0" y="8930"/>
                  </a:moveTo>
                  <a:lnTo>
                    <a:pt x="12429" y="8930"/>
                  </a:lnTo>
                  <a:lnTo>
                    <a:pt x="16224" y="7938"/>
                  </a:lnTo>
                  <a:lnTo>
                    <a:pt x="20738" y="6284"/>
                  </a:lnTo>
                  <a:lnTo>
                    <a:pt x="25732" y="4189"/>
                  </a:lnTo>
                  <a:lnTo>
                    <a:pt x="31045" y="2793"/>
                  </a:lnTo>
                  <a:lnTo>
                    <a:pt x="36572" y="1862"/>
                  </a:lnTo>
                  <a:lnTo>
                    <a:pt x="42240" y="1242"/>
                  </a:lnTo>
                  <a:lnTo>
                    <a:pt x="48004" y="828"/>
                  </a:lnTo>
                  <a:lnTo>
                    <a:pt x="53831" y="552"/>
                  </a:lnTo>
                  <a:lnTo>
                    <a:pt x="68867" y="163"/>
                  </a:lnTo>
                  <a:lnTo>
                    <a:pt x="803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79"/>
            <p:cNvSpPr/>
            <p:nvPr/>
          </p:nvSpPr>
          <p:spPr>
            <a:xfrm>
              <a:off x="3197241" y="1616273"/>
              <a:ext cx="97768" cy="71317"/>
            </a:xfrm>
            <a:custGeom>
              <a:avLst/>
              <a:gdLst/>
              <a:ahLst/>
              <a:cxnLst/>
              <a:rect l="0" t="0" r="0" b="0"/>
              <a:pathLst>
                <a:path w="97768" h="71317">
                  <a:moveTo>
                    <a:pt x="62094" y="0"/>
                  </a:moveTo>
                  <a:lnTo>
                    <a:pt x="57354" y="0"/>
                  </a:lnTo>
                  <a:lnTo>
                    <a:pt x="54965" y="992"/>
                  </a:lnTo>
                  <a:lnTo>
                    <a:pt x="52381" y="2646"/>
                  </a:lnTo>
                  <a:lnTo>
                    <a:pt x="49666" y="4740"/>
                  </a:lnTo>
                  <a:lnTo>
                    <a:pt x="46863" y="7129"/>
                  </a:lnTo>
                  <a:lnTo>
                    <a:pt x="44003" y="9714"/>
                  </a:lnTo>
                  <a:lnTo>
                    <a:pt x="38179" y="15231"/>
                  </a:lnTo>
                  <a:lnTo>
                    <a:pt x="4298" y="48867"/>
                  </a:lnTo>
                  <a:lnTo>
                    <a:pt x="2727" y="51430"/>
                  </a:lnTo>
                  <a:lnTo>
                    <a:pt x="1680" y="54130"/>
                  </a:lnTo>
                  <a:lnTo>
                    <a:pt x="0" y="60853"/>
                  </a:lnTo>
                  <a:lnTo>
                    <a:pt x="855" y="62397"/>
                  </a:lnTo>
                  <a:lnTo>
                    <a:pt x="2416" y="64418"/>
                  </a:lnTo>
                  <a:lnTo>
                    <a:pt x="7311" y="70051"/>
                  </a:lnTo>
                  <a:lnTo>
                    <a:pt x="8705" y="70513"/>
                  </a:lnTo>
                  <a:lnTo>
                    <a:pt x="10626" y="70821"/>
                  </a:lnTo>
                  <a:lnTo>
                    <a:pt x="12900" y="71027"/>
                  </a:lnTo>
                  <a:lnTo>
                    <a:pt x="16400" y="71164"/>
                  </a:lnTo>
                  <a:lnTo>
                    <a:pt x="25580" y="71316"/>
                  </a:lnTo>
                  <a:lnTo>
                    <a:pt x="29814" y="70364"/>
                  </a:lnTo>
                  <a:lnTo>
                    <a:pt x="33629" y="68738"/>
                  </a:lnTo>
                  <a:lnTo>
                    <a:pt x="37164" y="66661"/>
                  </a:lnTo>
                  <a:lnTo>
                    <a:pt x="40513" y="64284"/>
                  </a:lnTo>
                  <a:lnTo>
                    <a:pt x="43738" y="61708"/>
                  </a:lnTo>
                  <a:lnTo>
                    <a:pt x="46880" y="58998"/>
                  </a:lnTo>
                  <a:lnTo>
                    <a:pt x="50959" y="56199"/>
                  </a:lnTo>
                  <a:lnTo>
                    <a:pt x="55663" y="53341"/>
                  </a:lnTo>
                  <a:lnTo>
                    <a:pt x="60784" y="50444"/>
                  </a:lnTo>
                  <a:lnTo>
                    <a:pt x="65189" y="48512"/>
                  </a:lnTo>
                  <a:lnTo>
                    <a:pt x="69118" y="47224"/>
                  </a:lnTo>
                  <a:lnTo>
                    <a:pt x="72730" y="46365"/>
                  </a:lnTo>
                  <a:lnTo>
                    <a:pt x="76130" y="44801"/>
                  </a:lnTo>
                  <a:lnTo>
                    <a:pt x="79389" y="42766"/>
                  </a:lnTo>
                  <a:lnTo>
                    <a:pt x="82554" y="40417"/>
                  </a:lnTo>
                  <a:lnTo>
                    <a:pt x="85656" y="37858"/>
                  </a:lnTo>
                  <a:lnTo>
                    <a:pt x="88716" y="35161"/>
                  </a:lnTo>
                  <a:lnTo>
                    <a:pt x="91748" y="32370"/>
                  </a:lnTo>
                  <a:lnTo>
                    <a:pt x="93770" y="29518"/>
                  </a:lnTo>
                  <a:lnTo>
                    <a:pt x="95118" y="26624"/>
                  </a:lnTo>
                  <a:lnTo>
                    <a:pt x="97281" y="19590"/>
                  </a:lnTo>
                  <a:lnTo>
                    <a:pt x="97458" y="18021"/>
                  </a:lnTo>
                  <a:lnTo>
                    <a:pt x="97577" y="15983"/>
                  </a:lnTo>
                  <a:lnTo>
                    <a:pt x="97708" y="11072"/>
                  </a:lnTo>
                  <a:lnTo>
                    <a:pt x="97767" y="5582"/>
                  </a:lnTo>
                  <a:lnTo>
                    <a:pt x="96790" y="3722"/>
                  </a:lnTo>
                  <a:lnTo>
                    <a:pt x="95146" y="2481"/>
                  </a:lnTo>
                  <a:lnTo>
                    <a:pt x="90121" y="490"/>
                  </a:lnTo>
                  <a:lnTo>
                    <a:pt x="88716" y="327"/>
                  </a:lnTo>
                  <a:lnTo>
                    <a:pt x="86787" y="218"/>
                  </a:lnTo>
                  <a:lnTo>
                    <a:pt x="799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80"/>
            <p:cNvSpPr/>
            <p:nvPr/>
          </p:nvSpPr>
          <p:spPr>
            <a:xfrm>
              <a:off x="2920007" y="1768117"/>
              <a:ext cx="169665" cy="178555"/>
            </a:xfrm>
            <a:custGeom>
              <a:avLst/>
              <a:gdLst/>
              <a:ahLst/>
              <a:cxnLst/>
              <a:rect l="0" t="0" r="0" b="0"/>
              <a:pathLst>
                <a:path w="169665" h="178555">
                  <a:moveTo>
                    <a:pt x="0" y="124976"/>
                  </a:moveTo>
                  <a:lnTo>
                    <a:pt x="7689" y="124976"/>
                  </a:lnTo>
                  <a:lnTo>
                    <a:pt x="8103" y="123984"/>
                  </a:lnTo>
                  <a:lnTo>
                    <a:pt x="8563" y="120236"/>
                  </a:lnTo>
                  <a:lnTo>
                    <a:pt x="8766" y="115263"/>
                  </a:lnTo>
                  <a:lnTo>
                    <a:pt x="8881" y="106885"/>
                  </a:lnTo>
                  <a:lnTo>
                    <a:pt x="8897" y="103985"/>
                  </a:lnTo>
                  <a:lnTo>
                    <a:pt x="9901" y="101060"/>
                  </a:lnTo>
                  <a:lnTo>
                    <a:pt x="11561" y="98118"/>
                  </a:lnTo>
                  <a:lnTo>
                    <a:pt x="13661" y="95165"/>
                  </a:lnTo>
                  <a:lnTo>
                    <a:pt x="16053" y="92203"/>
                  </a:lnTo>
                  <a:lnTo>
                    <a:pt x="18639" y="89237"/>
                  </a:lnTo>
                  <a:lnTo>
                    <a:pt x="21356" y="86267"/>
                  </a:lnTo>
                  <a:lnTo>
                    <a:pt x="27021" y="80322"/>
                  </a:lnTo>
                  <a:lnTo>
                    <a:pt x="29920" y="77347"/>
                  </a:lnTo>
                  <a:lnTo>
                    <a:pt x="32845" y="73380"/>
                  </a:lnTo>
                  <a:lnTo>
                    <a:pt x="35787" y="68750"/>
                  </a:lnTo>
                  <a:lnTo>
                    <a:pt x="38741" y="63680"/>
                  </a:lnTo>
                  <a:lnTo>
                    <a:pt x="41703" y="59307"/>
                  </a:lnTo>
                  <a:lnTo>
                    <a:pt x="44669" y="55400"/>
                  </a:lnTo>
                  <a:lnTo>
                    <a:pt x="47639" y="51803"/>
                  </a:lnTo>
                  <a:lnTo>
                    <a:pt x="49619" y="48413"/>
                  </a:lnTo>
                  <a:lnTo>
                    <a:pt x="50938" y="45160"/>
                  </a:lnTo>
                  <a:lnTo>
                    <a:pt x="51819" y="42000"/>
                  </a:lnTo>
                  <a:lnTo>
                    <a:pt x="53397" y="38901"/>
                  </a:lnTo>
                  <a:lnTo>
                    <a:pt x="55442" y="35843"/>
                  </a:lnTo>
                  <a:lnTo>
                    <a:pt x="57798" y="32812"/>
                  </a:lnTo>
                  <a:lnTo>
                    <a:pt x="60360" y="28807"/>
                  </a:lnTo>
                  <a:lnTo>
                    <a:pt x="63060" y="24152"/>
                  </a:lnTo>
                  <a:lnTo>
                    <a:pt x="65853" y="19065"/>
                  </a:lnTo>
                  <a:lnTo>
                    <a:pt x="68706" y="15673"/>
                  </a:lnTo>
                  <a:lnTo>
                    <a:pt x="71601" y="13412"/>
                  </a:lnTo>
                  <a:lnTo>
                    <a:pt x="74523" y="11905"/>
                  </a:lnTo>
                  <a:lnTo>
                    <a:pt x="77464" y="9908"/>
                  </a:lnTo>
                  <a:lnTo>
                    <a:pt x="80416" y="7584"/>
                  </a:lnTo>
                  <a:lnTo>
                    <a:pt x="83376" y="5043"/>
                  </a:lnTo>
                  <a:lnTo>
                    <a:pt x="86342" y="3349"/>
                  </a:lnTo>
                  <a:lnTo>
                    <a:pt x="89312" y="2219"/>
                  </a:lnTo>
                  <a:lnTo>
                    <a:pt x="92283" y="1466"/>
                  </a:lnTo>
                  <a:lnTo>
                    <a:pt x="95257" y="965"/>
                  </a:lnTo>
                  <a:lnTo>
                    <a:pt x="98231" y="630"/>
                  </a:lnTo>
                  <a:lnTo>
                    <a:pt x="105393" y="93"/>
                  </a:lnTo>
                  <a:lnTo>
                    <a:pt x="109019" y="19"/>
                  </a:lnTo>
                  <a:lnTo>
                    <a:pt x="111375" y="0"/>
                  </a:lnTo>
                  <a:lnTo>
                    <a:pt x="112945" y="979"/>
                  </a:lnTo>
                  <a:lnTo>
                    <a:pt x="113992" y="2624"/>
                  </a:lnTo>
                  <a:lnTo>
                    <a:pt x="114690" y="4713"/>
                  </a:lnTo>
                  <a:lnTo>
                    <a:pt x="118112" y="9679"/>
                  </a:lnTo>
                  <a:lnTo>
                    <a:pt x="120413" y="12393"/>
                  </a:lnTo>
                  <a:lnTo>
                    <a:pt x="122940" y="16186"/>
                  </a:lnTo>
                  <a:lnTo>
                    <a:pt x="125616" y="20700"/>
                  </a:lnTo>
                  <a:lnTo>
                    <a:pt x="128392" y="25693"/>
                  </a:lnTo>
                  <a:lnTo>
                    <a:pt x="130244" y="30014"/>
                  </a:lnTo>
                  <a:lnTo>
                    <a:pt x="131477" y="33887"/>
                  </a:lnTo>
                  <a:lnTo>
                    <a:pt x="132300" y="37461"/>
                  </a:lnTo>
                  <a:lnTo>
                    <a:pt x="132849" y="41828"/>
                  </a:lnTo>
                  <a:lnTo>
                    <a:pt x="133214" y="46724"/>
                  </a:lnTo>
                  <a:lnTo>
                    <a:pt x="133458" y="51972"/>
                  </a:lnTo>
                  <a:lnTo>
                    <a:pt x="134613" y="57455"/>
                  </a:lnTo>
                  <a:lnTo>
                    <a:pt x="136375" y="63095"/>
                  </a:lnTo>
                  <a:lnTo>
                    <a:pt x="138541" y="68839"/>
                  </a:lnTo>
                  <a:lnTo>
                    <a:pt x="139986" y="73661"/>
                  </a:lnTo>
                  <a:lnTo>
                    <a:pt x="140949" y="77867"/>
                  </a:lnTo>
                  <a:lnTo>
                    <a:pt x="141591" y="81664"/>
                  </a:lnTo>
                  <a:lnTo>
                    <a:pt x="143011" y="86180"/>
                  </a:lnTo>
                  <a:lnTo>
                    <a:pt x="144950" y="91174"/>
                  </a:lnTo>
                  <a:lnTo>
                    <a:pt x="147235" y="96488"/>
                  </a:lnTo>
                  <a:lnTo>
                    <a:pt x="148759" y="102016"/>
                  </a:lnTo>
                  <a:lnTo>
                    <a:pt x="149774" y="107685"/>
                  </a:lnTo>
                  <a:lnTo>
                    <a:pt x="150451" y="113449"/>
                  </a:lnTo>
                  <a:lnTo>
                    <a:pt x="150902" y="119275"/>
                  </a:lnTo>
                  <a:lnTo>
                    <a:pt x="151203" y="125144"/>
                  </a:lnTo>
                  <a:lnTo>
                    <a:pt x="151404" y="131042"/>
                  </a:lnTo>
                  <a:lnTo>
                    <a:pt x="152530" y="135965"/>
                  </a:lnTo>
                  <a:lnTo>
                    <a:pt x="154272" y="140239"/>
                  </a:lnTo>
                  <a:lnTo>
                    <a:pt x="156427" y="144082"/>
                  </a:lnTo>
                  <a:lnTo>
                    <a:pt x="157863" y="147635"/>
                  </a:lnTo>
                  <a:lnTo>
                    <a:pt x="158820" y="150996"/>
                  </a:lnTo>
                  <a:lnTo>
                    <a:pt x="159458" y="154229"/>
                  </a:lnTo>
                  <a:lnTo>
                    <a:pt x="160876" y="157377"/>
                  </a:lnTo>
                  <a:lnTo>
                    <a:pt x="162813" y="160467"/>
                  </a:lnTo>
                  <a:lnTo>
                    <a:pt x="165097" y="163519"/>
                  </a:lnTo>
                  <a:lnTo>
                    <a:pt x="166619" y="166547"/>
                  </a:lnTo>
                  <a:lnTo>
                    <a:pt x="167634" y="169557"/>
                  </a:lnTo>
                  <a:lnTo>
                    <a:pt x="169664" y="1785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81"/>
            <p:cNvSpPr/>
            <p:nvPr/>
          </p:nvSpPr>
          <p:spPr>
            <a:xfrm>
              <a:off x="2982515" y="1848445"/>
              <a:ext cx="89298" cy="17860"/>
            </a:xfrm>
            <a:custGeom>
              <a:avLst/>
              <a:gdLst/>
              <a:ahLst/>
              <a:cxnLst/>
              <a:rect l="0" t="0" r="0" b="0"/>
              <a:pathLst>
                <a:path w="89298" h="17860">
                  <a:moveTo>
                    <a:pt x="0" y="17859"/>
                  </a:moveTo>
                  <a:lnTo>
                    <a:pt x="0" y="13119"/>
                  </a:lnTo>
                  <a:lnTo>
                    <a:pt x="992" y="11722"/>
                  </a:lnTo>
                  <a:lnTo>
                    <a:pt x="2646" y="10792"/>
                  </a:lnTo>
                  <a:lnTo>
                    <a:pt x="4741" y="10171"/>
                  </a:lnTo>
                  <a:lnTo>
                    <a:pt x="7129" y="9757"/>
                  </a:lnTo>
                  <a:lnTo>
                    <a:pt x="9714" y="9481"/>
                  </a:lnTo>
                  <a:lnTo>
                    <a:pt x="12429" y="9297"/>
                  </a:lnTo>
                  <a:lnTo>
                    <a:pt x="16224" y="8183"/>
                  </a:lnTo>
                  <a:lnTo>
                    <a:pt x="20737" y="6447"/>
                  </a:lnTo>
                  <a:lnTo>
                    <a:pt x="25731" y="4298"/>
                  </a:lnTo>
                  <a:lnTo>
                    <a:pt x="32037" y="2865"/>
                  </a:lnTo>
                  <a:lnTo>
                    <a:pt x="39217" y="1910"/>
                  </a:lnTo>
                  <a:lnTo>
                    <a:pt x="46981" y="1273"/>
                  </a:lnTo>
                  <a:lnTo>
                    <a:pt x="54141" y="849"/>
                  </a:lnTo>
                  <a:lnTo>
                    <a:pt x="67388" y="377"/>
                  </a:lnTo>
                  <a:lnTo>
                    <a:pt x="8929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82"/>
            <p:cNvSpPr/>
            <p:nvPr/>
          </p:nvSpPr>
          <p:spPr>
            <a:xfrm>
              <a:off x="3232546" y="1839515"/>
              <a:ext cx="17861" cy="125017"/>
            </a:xfrm>
            <a:custGeom>
              <a:avLst/>
              <a:gdLst/>
              <a:ahLst/>
              <a:cxnLst/>
              <a:rect l="0" t="0" r="0" b="0"/>
              <a:pathLst>
                <a:path w="17861" h="125017">
                  <a:moveTo>
                    <a:pt x="17860" y="0"/>
                  </a:moveTo>
                  <a:lnTo>
                    <a:pt x="13119" y="0"/>
                  </a:lnTo>
                  <a:lnTo>
                    <a:pt x="11723" y="992"/>
                  </a:lnTo>
                  <a:lnTo>
                    <a:pt x="10792" y="2646"/>
                  </a:lnTo>
                  <a:lnTo>
                    <a:pt x="10171" y="4741"/>
                  </a:lnTo>
                  <a:lnTo>
                    <a:pt x="9757" y="7129"/>
                  </a:lnTo>
                  <a:lnTo>
                    <a:pt x="9482" y="9714"/>
                  </a:lnTo>
                  <a:lnTo>
                    <a:pt x="9297" y="12429"/>
                  </a:lnTo>
                  <a:lnTo>
                    <a:pt x="9175" y="15231"/>
                  </a:lnTo>
                  <a:lnTo>
                    <a:pt x="9039" y="20991"/>
                  </a:lnTo>
                  <a:lnTo>
                    <a:pt x="8940" y="46397"/>
                  </a:lnTo>
                  <a:lnTo>
                    <a:pt x="7944" y="50776"/>
                  </a:lnTo>
                  <a:lnTo>
                    <a:pt x="6289" y="55678"/>
                  </a:lnTo>
                  <a:lnTo>
                    <a:pt x="4192" y="60931"/>
                  </a:lnTo>
                  <a:lnTo>
                    <a:pt x="2795" y="66418"/>
                  </a:lnTo>
                  <a:lnTo>
                    <a:pt x="1864" y="72060"/>
                  </a:lnTo>
                  <a:lnTo>
                    <a:pt x="1243" y="77805"/>
                  </a:lnTo>
                  <a:lnTo>
                    <a:pt x="829" y="83620"/>
                  </a:lnTo>
                  <a:lnTo>
                    <a:pt x="552" y="89481"/>
                  </a:lnTo>
                  <a:lnTo>
                    <a:pt x="164" y="104565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83"/>
            <p:cNvSpPr/>
            <p:nvPr/>
          </p:nvSpPr>
          <p:spPr>
            <a:xfrm>
              <a:off x="2911078" y="1973517"/>
              <a:ext cx="169665" cy="151749"/>
            </a:xfrm>
            <a:custGeom>
              <a:avLst/>
              <a:gdLst/>
              <a:ahLst/>
              <a:cxnLst/>
              <a:rect l="0" t="0" r="0" b="0"/>
              <a:pathLst>
                <a:path w="169665" h="151749">
                  <a:moveTo>
                    <a:pt x="0" y="151748"/>
                  </a:moveTo>
                  <a:lnTo>
                    <a:pt x="0" y="133705"/>
                  </a:lnTo>
                  <a:lnTo>
                    <a:pt x="992" y="129798"/>
                  </a:lnTo>
                  <a:lnTo>
                    <a:pt x="2645" y="126200"/>
                  </a:lnTo>
                  <a:lnTo>
                    <a:pt x="4740" y="122810"/>
                  </a:lnTo>
                  <a:lnTo>
                    <a:pt x="6137" y="118565"/>
                  </a:lnTo>
                  <a:lnTo>
                    <a:pt x="7068" y="113751"/>
                  </a:lnTo>
                  <a:lnTo>
                    <a:pt x="7688" y="108558"/>
                  </a:lnTo>
                  <a:lnTo>
                    <a:pt x="9094" y="103111"/>
                  </a:lnTo>
                  <a:lnTo>
                    <a:pt x="11023" y="97495"/>
                  </a:lnTo>
                  <a:lnTo>
                    <a:pt x="13302" y="91767"/>
                  </a:lnTo>
                  <a:lnTo>
                    <a:pt x="16805" y="85964"/>
                  </a:lnTo>
                  <a:lnTo>
                    <a:pt x="21125" y="80111"/>
                  </a:lnTo>
                  <a:lnTo>
                    <a:pt x="25990" y="74224"/>
                  </a:lnTo>
                  <a:lnTo>
                    <a:pt x="30225" y="69308"/>
                  </a:lnTo>
                  <a:lnTo>
                    <a:pt x="34041" y="65038"/>
                  </a:lnTo>
                  <a:lnTo>
                    <a:pt x="37576" y="61199"/>
                  </a:lnTo>
                  <a:lnTo>
                    <a:pt x="40926" y="56655"/>
                  </a:lnTo>
                  <a:lnTo>
                    <a:pt x="44151" y="51642"/>
                  </a:lnTo>
                  <a:lnTo>
                    <a:pt x="47293" y="46315"/>
                  </a:lnTo>
                  <a:lnTo>
                    <a:pt x="50380" y="41772"/>
                  </a:lnTo>
                  <a:lnTo>
                    <a:pt x="53430" y="37751"/>
                  </a:lnTo>
                  <a:lnTo>
                    <a:pt x="56456" y="34078"/>
                  </a:lnTo>
                  <a:lnTo>
                    <a:pt x="59465" y="29645"/>
                  </a:lnTo>
                  <a:lnTo>
                    <a:pt x="62464" y="24705"/>
                  </a:lnTo>
                  <a:lnTo>
                    <a:pt x="65455" y="19428"/>
                  </a:lnTo>
                  <a:lnTo>
                    <a:pt x="69433" y="14918"/>
                  </a:lnTo>
                  <a:lnTo>
                    <a:pt x="74070" y="10918"/>
                  </a:lnTo>
                  <a:lnTo>
                    <a:pt x="79145" y="7260"/>
                  </a:lnTo>
                  <a:lnTo>
                    <a:pt x="83521" y="4821"/>
                  </a:lnTo>
                  <a:lnTo>
                    <a:pt x="87431" y="3195"/>
                  </a:lnTo>
                  <a:lnTo>
                    <a:pt x="91030" y="2111"/>
                  </a:lnTo>
                  <a:lnTo>
                    <a:pt x="94420" y="1389"/>
                  </a:lnTo>
                  <a:lnTo>
                    <a:pt x="97674" y="907"/>
                  </a:lnTo>
                  <a:lnTo>
                    <a:pt x="100834" y="586"/>
                  </a:lnTo>
                  <a:lnTo>
                    <a:pt x="103934" y="372"/>
                  </a:lnTo>
                  <a:lnTo>
                    <a:pt x="106992" y="229"/>
                  </a:lnTo>
                  <a:lnTo>
                    <a:pt x="114289" y="0"/>
                  </a:lnTo>
                  <a:lnTo>
                    <a:pt x="117933" y="2614"/>
                  </a:lnTo>
                  <a:lnTo>
                    <a:pt x="122860" y="7084"/>
                  </a:lnTo>
                  <a:lnTo>
                    <a:pt x="128357" y="12377"/>
                  </a:lnTo>
                  <a:lnTo>
                    <a:pt x="130220" y="15178"/>
                  </a:lnTo>
                  <a:lnTo>
                    <a:pt x="131461" y="18037"/>
                  </a:lnTo>
                  <a:lnTo>
                    <a:pt x="132289" y="20936"/>
                  </a:lnTo>
                  <a:lnTo>
                    <a:pt x="133833" y="23860"/>
                  </a:lnTo>
                  <a:lnTo>
                    <a:pt x="135855" y="26802"/>
                  </a:lnTo>
                  <a:lnTo>
                    <a:pt x="138194" y="29755"/>
                  </a:lnTo>
                  <a:lnTo>
                    <a:pt x="140747" y="33709"/>
                  </a:lnTo>
                  <a:lnTo>
                    <a:pt x="143440" y="38328"/>
                  </a:lnTo>
                  <a:lnTo>
                    <a:pt x="146228" y="43393"/>
                  </a:lnTo>
                  <a:lnTo>
                    <a:pt x="148087" y="48753"/>
                  </a:lnTo>
                  <a:lnTo>
                    <a:pt x="149326" y="54312"/>
                  </a:lnTo>
                  <a:lnTo>
                    <a:pt x="150152" y="60001"/>
                  </a:lnTo>
                  <a:lnTo>
                    <a:pt x="150703" y="65779"/>
                  </a:lnTo>
                  <a:lnTo>
                    <a:pt x="151070" y="71615"/>
                  </a:lnTo>
                  <a:lnTo>
                    <a:pt x="151315" y="77490"/>
                  </a:lnTo>
                  <a:lnTo>
                    <a:pt x="152470" y="83391"/>
                  </a:lnTo>
                  <a:lnTo>
                    <a:pt x="154232" y="89310"/>
                  </a:lnTo>
                  <a:lnTo>
                    <a:pt x="156400" y="95240"/>
                  </a:lnTo>
                  <a:lnTo>
                    <a:pt x="157844" y="100185"/>
                  </a:lnTo>
                  <a:lnTo>
                    <a:pt x="158808" y="104474"/>
                  </a:lnTo>
                  <a:lnTo>
                    <a:pt x="159450" y="108326"/>
                  </a:lnTo>
                  <a:lnTo>
                    <a:pt x="160870" y="112878"/>
                  </a:lnTo>
                  <a:lnTo>
                    <a:pt x="162809" y="117897"/>
                  </a:lnTo>
                  <a:lnTo>
                    <a:pt x="165094" y="123228"/>
                  </a:lnTo>
                  <a:lnTo>
                    <a:pt x="166617" y="127774"/>
                  </a:lnTo>
                  <a:lnTo>
                    <a:pt x="167633" y="131796"/>
                  </a:lnTo>
                  <a:lnTo>
                    <a:pt x="168310" y="135470"/>
                  </a:lnTo>
                  <a:lnTo>
                    <a:pt x="168761" y="138912"/>
                  </a:lnTo>
                  <a:lnTo>
                    <a:pt x="169062" y="142199"/>
                  </a:lnTo>
                  <a:lnTo>
                    <a:pt x="169664" y="151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84"/>
            <p:cNvSpPr/>
            <p:nvPr/>
          </p:nvSpPr>
          <p:spPr>
            <a:xfrm>
              <a:off x="3009304" y="2053828"/>
              <a:ext cx="62509" cy="26790"/>
            </a:xfrm>
            <a:custGeom>
              <a:avLst/>
              <a:gdLst/>
              <a:ahLst/>
              <a:cxnLst/>
              <a:rect l="0" t="0" r="0" b="0"/>
              <a:pathLst>
                <a:path w="62509" h="26790">
                  <a:moveTo>
                    <a:pt x="0" y="26789"/>
                  </a:moveTo>
                  <a:lnTo>
                    <a:pt x="4741" y="22048"/>
                  </a:lnTo>
                  <a:lnTo>
                    <a:pt x="8121" y="19659"/>
                  </a:lnTo>
                  <a:lnTo>
                    <a:pt x="12360" y="17075"/>
                  </a:lnTo>
                  <a:lnTo>
                    <a:pt x="17169" y="14360"/>
                  </a:lnTo>
                  <a:lnTo>
                    <a:pt x="21368" y="12550"/>
                  </a:lnTo>
                  <a:lnTo>
                    <a:pt x="25160" y="11343"/>
                  </a:lnTo>
                  <a:lnTo>
                    <a:pt x="28679" y="10538"/>
                  </a:lnTo>
                  <a:lnTo>
                    <a:pt x="33010" y="9010"/>
                  </a:lnTo>
                  <a:lnTo>
                    <a:pt x="37882" y="6999"/>
                  </a:lnTo>
                  <a:lnTo>
                    <a:pt x="43114" y="4666"/>
                  </a:lnTo>
                  <a:lnTo>
                    <a:pt x="47594" y="3110"/>
                  </a:lnTo>
                  <a:lnTo>
                    <a:pt x="51573" y="2074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85"/>
            <p:cNvSpPr/>
            <p:nvPr/>
          </p:nvSpPr>
          <p:spPr>
            <a:xfrm>
              <a:off x="3205757" y="2062770"/>
              <a:ext cx="89298" cy="142863"/>
            </a:xfrm>
            <a:custGeom>
              <a:avLst/>
              <a:gdLst/>
              <a:ahLst/>
              <a:cxnLst/>
              <a:rect l="0" t="0" r="0" b="0"/>
              <a:pathLst>
                <a:path w="89298" h="142863">
                  <a:moveTo>
                    <a:pt x="0" y="35706"/>
                  </a:moveTo>
                  <a:lnTo>
                    <a:pt x="0" y="22145"/>
                  </a:lnTo>
                  <a:lnTo>
                    <a:pt x="993" y="20712"/>
                  </a:lnTo>
                  <a:lnTo>
                    <a:pt x="2646" y="19757"/>
                  </a:lnTo>
                  <a:lnTo>
                    <a:pt x="4741" y="19120"/>
                  </a:lnTo>
                  <a:lnTo>
                    <a:pt x="7130" y="17703"/>
                  </a:lnTo>
                  <a:lnTo>
                    <a:pt x="9714" y="15767"/>
                  </a:lnTo>
                  <a:lnTo>
                    <a:pt x="12429" y="13483"/>
                  </a:lnTo>
                  <a:lnTo>
                    <a:pt x="14239" y="10969"/>
                  </a:lnTo>
                  <a:lnTo>
                    <a:pt x="15446" y="8301"/>
                  </a:lnTo>
                  <a:lnTo>
                    <a:pt x="16250" y="5529"/>
                  </a:lnTo>
                  <a:lnTo>
                    <a:pt x="18771" y="3682"/>
                  </a:lnTo>
                  <a:lnTo>
                    <a:pt x="22436" y="2450"/>
                  </a:lnTo>
                  <a:lnTo>
                    <a:pt x="26864" y="1629"/>
                  </a:lnTo>
                  <a:lnTo>
                    <a:pt x="30808" y="1082"/>
                  </a:lnTo>
                  <a:lnTo>
                    <a:pt x="34429" y="717"/>
                  </a:lnTo>
                  <a:lnTo>
                    <a:pt x="37836" y="474"/>
                  </a:lnTo>
                  <a:lnTo>
                    <a:pt x="41099" y="312"/>
                  </a:lnTo>
                  <a:lnTo>
                    <a:pt x="47371" y="131"/>
                  </a:lnTo>
                  <a:lnTo>
                    <a:pt x="65462" y="0"/>
                  </a:lnTo>
                  <a:lnTo>
                    <a:pt x="68446" y="988"/>
                  </a:lnTo>
                  <a:lnTo>
                    <a:pt x="71428" y="2639"/>
                  </a:lnTo>
                  <a:lnTo>
                    <a:pt x="74407" y="4731"/>
                  </a:lnTo>
                  <a:lnTo>
                    <a:pt x="76394" y="7119"/>
                  </a:lnTo>
                  <a:lnTo>
                    <a:pt x="77718" y="9702"/>
                  </a:lnTo>
                  <a:lnTo>
                    <a:pt x="78601" y="12417"/>
                  </a:lnTo>
                  <a:lnTo>
                    <a:pt x="80182" y="15219"/>
                  </a:lnTo>
                  <a:lnTo>
                    <a:pt x="82229" y="18079"/>
                  </a:lnTo>
                  <a:lnTo>
                    <a:pt x="84585" y="20978"/>
                  </a:lnTo>
                  <a:lnTo>
                    <a:pt x="86156" y="23903"/>
                  </a:lnTo>
                  <a:lnTo>
                    <a:pt x="87203" y="26845"/>
                  </a:lnTo>
                  <a:lnTo>
                    <a:pt x="87901" y="29799"/>
                  </a:lnTo>
                  <a:lnTo>
                    <a:pt x="87374" y="33752"/>
                  </a:lnTo>
                  <a:lnTo>
                    <a:pt x="86031" y="38372"/>
                  </a:lnTo>
                  <a:lnTo>
                    <a:pt x="84143" y="43437"/>
                  </a:lnTo>
                  <a:lnTo>
                    <a:pt x="82885" y="47805"/>
                  </a:lnTo>
                  <a:lnTo>
                    <a:pt x="82045" y="51710"/>
                  </a:lnTo>
                  <a:lnTo>
                    <a:pt x="81486" y="55305"/>
                  </a:lnTo>
                  <a:lnTo>
                    <a:pt x="80121" y="59686"/>
                  </a:lnTo>
                  <a:lnTo>
                    <a:pt x="78219" y="64591"/>
                  </a:lnTo>
                  <a:lnTo>
                    <a:pt x="75958" y="69846"/>
                  </a:lnTo>
                  <a:lnTo>
                    <a:pt x="74452" y="74341"/>
                  </a:lnTo>
                  <a:lnTo>
                    <a:pt x="73447" y="78330"/>
                  </a:lnTo>
                  <a:lnTo>
                    <a:pt x="72778" y="81981"/>
                  </a:lnTo>
                  <a:lnTo>
                    <a:pt x="71338" y="86400"/>
                  </a:lnTo>
                  <a:lnTo>
                    <a:pt x="69388" y="91330"/>
                  </a:lnTo>
                  <a:lnTo>
                    <a:pt x="67094" y="96601"/>
                  </a:lnTo>
                  <a:lnTo>
                    <a:pt x="65565" y="101107"/>
                  </a:lnTo>
                  <a:lnTo>
                    <a:pt x="64546" y="105104"/>
                  </a:lnTo>
                  <a:lnTo>
                    <a:pt x="63867" y="108760"/>
                  </a:lnTo>
                  <a:lnTo>
                    <a:pt x="63414" y="112190"/>
                  </a:lnTo>
                  <a:lnTo>
                    <a:pt x="63112" y="115469"/>
                  </a:lnTo>
                  <a:lnTo>
                    <a:pt x="62627" y="123120"/>
                  </a:lnTo>
                  <a:lnTo>
                    <a:pt x="65207" y="126812"/>
                  </a:lnTo>
                  <a:lnTo>
                    <a:pt x="70207" y="132526"/>
                  </a:lnTo>
                  <a:lnTo>
                    <a:pt x="71610" y="132995"/>
                  </a:lnTo>
                  <a:lnTo>
                    <a:pt x="73537" y="133307"/>
                  </a:lnTo>
                  <a:lnTo>
                    <a:pt x="75814" y="133516"/>
                  </a:lnTo>
                  <a:lnTo>
                    <a:pt x="78324" y="134647"/>
                  </a:lnTo>
                  <a:lnTo>
                    <a:pt x="80990" y="136393"/>
                  </a:lnTo>
                  <a:lnTo>
                    <a:pt x="89297" y="1428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86"/>
            <p:cNvSpPr/>
            <p:nvPr/>
          </p:nvSpPr>
          <p:spPr>
            <a:xfrm>
              <a:off x="3857635" y="1660921"/>
              <a:ext cx="89276" cy="71403"/>
            </a:xfrm>
            <a:custGeom>
              <a:avLst/>
              <a:gdLst/>
              <a:ahLst/>
              <a:cxnLst/>
              <a:rect l="0" t="0" r="0" b="0"/>
              <a:pathLst>
                <a:path w="89276" h="71403">
                  <a:moveTo>
                    <a:pt x="26779" y="8930"/>
                  </a:moveTo>
                  <a:lnTo>
                    <a:pt x="26779" y="3785"/>
                  </a:lnTo>
                  <a:lnTo>
                    <a:pt x="26779" y="13594"/>
                  </a:lnTo>
                  <a:lnTo>
                    <a:pt x="25786" y="15016"/>
                  </a:lnTo>
                  <a:lnTo>
                    <a:pt x="24133" y="15964"/>
                  </a:lnTo>
                  <a:lnTo>
                    <a:pt x="22038" y="16596"/>
                  </a:lnTo>
                  <a:lnTo>
                    <a:pt x="19649" y="18009"/>
                  </a:lnTo>
                  <a:lnTo>
                    <a:pt x="17065" y="19944"/>
                  </a:lnTo>
                  <a:lnTo>
                    <a:pt x="14349" y="22226"/>
                  </a:lnTo>
                  <a:lnTo>
                    <a:pt x="12539" y="24739"/>
                  </a:lnTo>
                  <a:lnTo>
                    <a:pt x="11333" y="27407"/>
                  </a:lnTo>
                  <a:lnTo>
                    <a:pt x="10528" y="30178"/>
                  </a:lnTo>
                  <a:lnTo>
                    <a:pt x="9000" y="32025"/>
                  </a:lnTo>
                  <a:lnTo>
                    <a:pt x="6989" y="33256"/>
                  </a:lnTo>
                  <a:lnTo>
                    <a:pt x="4655" y="34077"/>
                  </a:lnTo>
                  <a:lnTo>
                    <a:pt x="3100" y="35617"/>
                  </a:lnTo>
                  <a:lnTo>
                    <a:pt x="2063" y="37635"/>
                  </a:lnTo>
                  <a:lnTo>
                    <a:pt x="1372" y="39973"/>
                  </a:lnTo>
                  <a:lnTo>
                    <a:pt x="911" y="42524"/>
                  </a:lnTo>
                  <a:lnTo>
                    <a:pt x="604" y="45216"/>
                  </a:lnTo>
                  <a:lnTo>
                    <a:pt x="111" y="51926"/>
                  </a:lnTo>
                  <a:lnTo>
                    <a:pt x="43" y="55490"/>
                  </a:lnTo>
                  <a:lnTo>
                    <a:pt x="0" y="61122"/>
                  </a:lnTo>
                  <a:lnTo>
                    <a:pt x="989" y="62576"/>
                  </a:lnTo>
                  <a:lnTo>
                    <a:pt x="2640" y="64538"/>
                  </a:lnTo>
                  <a:lnTo>
                    <a:pt x="4733" y="66838"/>
                  </a:lnTo>
                  <a:lnTo>
                    <a:pt x="7120" y="68371"/>
                  </a:lnTo>
                  <a:lnTo>
                    <a:pt x="9704" y="69393"/>
                  </a:lnTo>
                  <a:lnTo>
                    <a:pt x="12419" y="70075"/>
                  </a:lnTo>
                  <a:lnTo>
                    <a:pt x="15221" y="70529"/>
                  </a:lnTo>
                  <a:lnTo>
                    <a:pt x="18081" y="70832"/>
                  </a:lnTo>
                  <a:lnTo>
                    <a:pt x="20980" y="71034"/>
                  </a:lnTo>
                  <a:lnTo>
                    <a:pt x="23905" y="71169"/>
                  </a:lnTo>
                  <a:lnTo>
                    <a:pt x="29801" y="71318"/>
                  </a:lnTo>
                  <a:lnTo>
                    <a:pt x="38698" y="71402"/>
                  </a:lnTo>
                  <a:lnTo>
                    <a:pt x="41671" y="70422"/>
                  </a:lnTo>
                  <a:lnTo>
                    <a:pt x="44644" y="68776"/>
                  </a:lnTo>
                  <a:lnTo>
                    <a:pt x="47618" y="66687"/>
                  </a:lnTo>
                  <a:lnTo>
                    <a:pt x="50593" y="65294"/>
                  </a:lnTo>
                  <a:lnTo>
                    <a:pt x="53569" y="64365"/>
                  </a:lnTo>
                  <a:lnTo>
                    <a:pt x="56545" y="63746"/>
                  </a:lnTo>
                  <a:lnTo>
                    <a:pt x="59522" y="62341"/>
                  </a:lnTo>
                  <a:lnTo>
                    <a:pt x="62498" y="60413"/>
                  </a:lnTo>
                  <a:lnTo>
                    <a:pt x="65474" y="58135"/>
                  </a:lnTo>
                  <a:lnTo>
                    <a:pt x="68450" y="56616"/>
                  </a:lnTo>
                  <a:lnTo>
                    <a:pt x="71427" y="55603"/>
                  </a:lnTo>
                  <a:lnTo>
                    <a:pt x="74404" y="54928"/>
                  </a:lnTo>
                  <a:lnTo>
                    <a:pt x="76388" y="53486"/>
                  </a:lnTo>
                  <a:lnTo>
                    <a:pt x="77711" y="51533"/>
                  </a:lnTo>
                  <a:lnTo>
                    <a:pt x="78593" y="49238"/>
                  </a:lnTo>
                  <a:lnTo>
                    <a:pt x="80173" y="47708"/>
                  </a:lnTo>
                  <a:lnTo>
                    <a:pt x="82219" y="46688"/>
                  </a:lnTo>
                  <a:lnTo>
                    <a:pt x="84575" y="46009"/>
                  </a:lnTo>
                  <a:lnTo>
                    <a:pt x="86145" y="44563"/>
                  </a:lnTo>
                  <a:lnTo>
                    <a:pt x="87192" y="42607"/>
                  </a:lnTo>
                  <a:lnTo>
                    <a:pt x="87890" y="40311"/>
                  </a:lnTo>
                  <a:lnTo>
                    <a:pt x="88356" y="37788"/>
                  </a:lnTo>
                  <a:lnTo>
                    <a:pt x="88666" y="35114"/>
                  </a:lnTo>
                  <a:lnTo>
                    <a:pt x="89250" y="27277"/>
                  </a:lnTo>
                  <a:lnTo>
                    <a:pt x="89275" y="22193"/>
                  </a:lnTo>
                  <a:lnTo>
                    <a:pt x="88287" y="19757"/>
                  </a:lnTo>
                  <a:lnTo>
                    <a:pt x="86635" y="17140"/>
                  </a:lnTo>
                  <a:lnTo>
                    <a:pt x="81597" y="10552"/>
                  </a:lnTo>
                  <a:lnTo>
                    <a:pt x="80191" y="10011"/>
                  </a:lnTo>
                  <a:lnTo>
                    <a:pt x="78262" y="9651"/>
                  </a:lnTo>
                  <a:lnTo>
                    <a:pt x="75984" y="9410"/>
                  </a:lnTo>
                  <a:lnTo>
                    <a:pt x="72480" y="8258"/>
                  </a:lnTo>
                  <a:lnTo>
                    <a:pt x="68160" y="6498"/>
                  </a:lnTo>
                  <a:lnTo>
                    <a:pt x="56450" y="1284"/>
                  </a:lnTo>
                  <a:lnTo>
                    <a:pt x="54497" y="856"/>
                  </a:lnTo>
                  <a:lnTo>
                    <a:pt x="52203" y="571"/>
                  </a:lnTo>
                  <a:lnTo>
                    <a:pt x="446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87"/>
            <p:cNvSpPr/>
            <p:nvPr/>
          </p:nvSpPr>
          <p:spPr>
            <a:xfrm>
              <a:off x="3866554" y="1830585"/>
              <a:ext cx="26790" cy="80369"/>
            </a:xfrm>
            <a:custGeom>
              <a:avLst/>
              <a:gdLst/>
              <a:ahLst/>
              <a:cxnLst/>
              <a:rect l="0" t="0" r="0" b="0"/>
              <a:pathLst>
                <a:path w="26790" h="80369">
                  <a:moveTo>
                    <a:pt x="26789" y="0"/>
                  </a:moveTo>
                  <a:lnTo>
                    <a:pt x="22049" y="0"/>
                  </a:lnTo>
                  <a:lnTo>
                    <a:pt x="20652" y="992"/>
                  </a:lnTo>
                  <a:lnTo>
                    <a:pt x="19721" y="2646"/>
                  </a:lnTo>
                  <a:lnTo>
                    <a:pt x="19101" y="4741"/>
                  </a:lnTo>
                  <a:lnTo>
                    <a:pt x="18687" y="7130"/>
                  </a:lnTo>
                  <a:lnTo>
                    <a:pt x="18411" y="9714"/>
                  </a:lnTo>
                  <a:lnTo>
                    <a:pt x="18227" y="12429"/>
                  </a:lnTo>
                  <a:lnTo>
                    <a:pt x="17112" y="15232"/>
                  </a:lnTo>
                  <a:lnTo>
                    <a:pt x="15377" y="18092"/>
                  </a:lnTo>
                  <a:lnTo>
                    <a:pt x="13228" y="20991"/>
                  </a:lnTo>
                  <a:lnTo>
                    <a:pt x="11795" y="23916"/>
                  </a:lnTo>
                  <a:lnTo>
                    <a:pt x="10840" y="26858"/>
                  </a:lnTo>
                  <a:lnTo>
                    <a:pt x="10203" y="29812"/>
                  </a:lnTo>
                  <a:lnTo>
                    <a:pt x="9779" y="32773"/>
                  </a:lnTo>
                  <a:lnTo>
                    <a:pt x="9496" y="35740"/>
                  </a:lnTo>
                  <a:lnTo>
                    <a:pt x="9307" y="38709"/>
                  </a:lnTo>
                  <a:lnTo>
                    <a:pt x="8189" y="41681"/>
                  </a:lnTo>
                  <a:lnTo>
                    <a:pt x="6452" y="44655"/>
                  </a:lnTo>
                  <a:lnTo>
                    <a:pt x="4301" y="47630"/>
                  </a:lnTo>
                  <a:lnTo>
                    <a:pt x="2867" y="50605"/>
                  </a:lnTo>
                  <a:lnTo>
                    <a:pt x="1912" y="53580"/>
                  </a:lnTo>
                  <a:lnTo>
                    <a:pt x="1275" y="56556"/>
                  </a:lnTo>
                  <a:lnTo>
                    <a:pt x="850" y="59532"/>
                  </a:lnTo>
                  <a:lnTo>
                    <a:pt x="566" y="62509"/>
                  </a:lnTo>
                  <a:lnTo>
                    <a:pt x="378" y="65485"/>
                  </a:lnTo>
                  <a:lnTo>
                    <a:pt x="168" y="71438"/>
                  </a:lnTo>
                  <a:lnTo>
                    <a:pt x="0" y="80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88"/>
            <p:cNvSpPr/>
            <p:nvPr/>
          </p:nvSpPr>
          <p:spPr>
            <a:xfrm>
              <a:off x="3839765" y="1991320"/>
              <a:ext cx="133946" cy="98226"/>
            </a:xfrm>
            <a:custGeom>
              <a:avLst/>
              <a:gdLst/>
              <a:ahLst/>
              <a:cxnLst/>
              <a:rect l="0" t="0" r="0" b="0"/>
              <a:pathLst>
                <a:path w="133946" h="98226">
                  <a:moveTo>
                    <a:pt x="0" y="44648"/>
                  </a:moveTo>
                  <a:lnTo>
                    <a:pt x="0" y="28398"/>
                  </a:lnTo>
                  <a:lnTo>
                    <a:pt x="992" y="26869"/>
                  </a:lnTo>
                  <a:lnTo>
                    <a:pt x="2646" y="24858"/>
                  </a:lnTo>
                  <a:lnTo>
                    <a:pt x="7688" y="19242"/>
                  </a:lnTo>
                  <a:lnTo>
                    <a:pt x="13302" y="13529"/>
                  </a:lnTo>
                  <a:lnTo>
                    <a:pt x="16806" y="11003"/>
                  </a:lnTo>
                  <a:lnTo>
                    <a:pt x="21126" y="8328"/>
                  </a:lnTo>
                  <a:lnTo>
                    <a:pt x="25990" y="5552"/>
                  </a:lnTo>
                  <a:lnTo>
                    <a:pt x="30225" y="3701"/>
                  </a:lnTo>
                  <a:lnTo>
                    <a:pt x="34041" y="2467"/>
                  </a:lnTo>
                  <a:lnTo>
                    <a:pt x="37577" y="1645"/>
                  </a:lnTo>
                  <a:lnTo>
                    <a:pt x="40926" y="1097"/>
                  </a:lnTo>
                  <a:lnTo>
                    <a:pt x="44151" y="731"/>
                  </a:lnTo>
                  <a:lnTo>
                    <a:pt x="47294" y="487"/>
                  </a:lnTo>
                  <a:lnTo>
                    <a:pt x="51373" y="325"/>
                  </a:lnTo>
                  <a:lnTo>
                    <a:pt x="65603" y="96"/>
                  </a:lnTo>
                  <a:lnTo>
                    <a:pt x="105382" y="0"/>
                  </a:lnTo>
                  <a:lnTo>
                    <a:pt x="105974" y="992"/>
                  </a:lnTo>
                  <a:lnTo>
                    <a:pt x="106368" y="2646"/>
                  </a:lnTo>
                  <a:lnTo>
                    <a:pt x="106631" y="4740"/>
                  </a:lnTo>
                  <a:lnTo>
                    <a:pt x="106806" y="7129"/>
                  </a:lnTo>
                  <a:lnTo>
                    <a:pt x="106923" y="9714"/>
                  </a:lnTo>
                  <a:lnTo>
                    <a:pt x="107001" y="12429"/>
                  </a:lnTo>
                  <a:lnTo>
                    <a:pt x="106060" y="14239"/>
                  </a:lnTo>
                  <a:lnTo>
                    <a:pt x="104441" y="15446"/>
                  </a:lnTo>
                  <a:lnTo>
                    <a:pt x="102370" y="16250"/>
                  </a:lnTo>
                  <a:lnTo>
                    <a:pt x="100989" y="17779"/>
                  </a:lnTo>
                  <a:lnTo>
                    <a:pt x="100068" y="19790"/>
                  </a:lnTo>
                  <a:lnTo>
                    <a:pt x="99455" y="22123"/>
                  </a:lnTo>
                  <a:lnTo>
                    <a:pt x="98053" y="24670"/>
                  </a:lnTo>
                  <a:lnTo>
                    <a:pt x="96126" y="27361"/>
                  </a:lnTo>
                  <a:lnTo>
                    <a:pt x="93850" y="30147"/>
                  </a:lnTo>
                  <a:lnTo>
                    <a:pt x="91340" y="32996"/>
                  </a:lnTo>
                  <a:lnTo>
                    <a:pt x="88675" y="35888"/>
                  </a:lnTo>
                  <a:lnTo>
                    <a:pt x="83067" y="41747"/>
                  </a:lnTo>
                  <a:lnTo>
                    <a:pt x="77268" y="47658"/>
                  </a:lnTo>
                  <a:lnTo>
                    <a:pt x="75325" y="50624"/>
                  </a:lnTo>
                  <a:lnTo>
                    <a:pt x="74029" y="53593"/>
                  </a:lnTo>
                  <a:lnTo>
                    <a:pt x="73165" y="56564"/>
                  </a:lnTo>
                  <a:lnTo>
                    <a:pt x="71597" y="59538"/>
                  </a:lnTo>
                  <a:lnTo>
                    <a:pt x="69559" y="62512"/>
                  </a:lnTo>
                  <a:lnTo>
                    <a:pt x="67209" y="65487"/>
                  </a:lnTo>
                  <a:lnTo>
                    <a:pt x="64650" y="68463"/>
                  </a:lnTo>
                  <a:lnTo>
                    <a:pt x="61951" y="71438"/>
                  </a:lnTo>
                  <a:lnTo>
                    <a:pt x="55232" y="78603"/>
                  </a:lnTo>
                  <a:lnTo>
                    <a:pt x="54681" y="80183"/>
                  </a:lnTo>
                  <a:lnTo>
                    <a:pt x="54313" y="82229"/>
                  </a:lnTo>
                  <a:lnTo>
                    <a:pt x="54069" y="84585"/>
                  </a:lnTo>
                  <a:lnTo>
                    <a:pt x="53905" y="87148"/>
                  </a:lnTo>
                  <a:lnTo>
                    <a:pt x="53796" y="89849"/>
                  </a:lnTo>
                  <a:lnTo>
                    <a:pt x="53621" y="96571"/>
                  </a:lnTo>
                  <a:lnTo>
                    <a:pt x="54599" y="97123"/>
                  </a:lnTo>
                  <a:lnTo>
                    <a:pt x="58331" y="97736"/>
                  </a:lnTo>
                  <a:lnTo>
                    <a:pt x="61270" y="98081"/>
                  </a:lnTo>
                  <a:lnTo>
                    <a:pt x="64604" y="98162"/>
                  </a:lnTo>
                  <a:lnTo>
                    <a:pt x="91436" y="98225"/>
                  </a:lnTo>
                  <a:lnTo>
                    <a:pt x="94692" y="97233"/>
                  </a:lnTo>
                  <a:lnTo>
                    <a:pt x="97855" y="95580"/>
                  </a:lnTo>
                  <a:lnTo>
                    <a:pt x="100955" y="93486"/>
                  </a:lnTo>
                  <a:lnTo>
                    <a:pt x="104014" y="92089"/>
                  </a:lnTo>
                  <a:lnTo>
                    <a:pt x="107046" y="91158"/>
                  </a:lnTo>
                  <a:lnTo>
                    <a:pt x="110059" y="90538"/>
                  </a:lnTo>
                  <a:lnTo>
                    <a:pt x="113060" y="90124"/>
                  </a:lnTo>
                  <a:lnTo>
                    <a:pt x="116054" y="89848"/>
                  </a:lnTo>
                  <a:lnTo>
                    <a:pt x="119041" y="89664"/>
                  </a:lnTo>
                  <a:lnTo>
                    <a:pt x="125006" y="89460"/>
                  </a:lnTo>
                  <a:lnTo>
                    <a:pt x="133945" y="8929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89"/>
            <p:cNvSpPr/>
            <p:nvPr/>
          </p:nvSpPr>
          <p:spPr>
            <a:xfrm>
              <a:off x="1830598" y="2750343"/>
              <a:ext cx="124580" cy="80359"/>
            </a:xfrm>
            <a:custGeom>
              <a:avLst/>
              <a:gdLst/>
              <a:ahLst/>
              <a:cxnLst/>
              <a:rect l="0" t="0" r="0" b="0"/>
              <a:pathLst>
                <a:path w="124580" h="80359">
                  <a:moveTo>
                    <a:pt x="44636" y="17860"/>
                  </a:moveTo>
                  <a:lnTo>
                    <a:pt x="44636" y="25548"/>
                  </a:lnTo>
                  <a:lnTo>
                    <a:pt x="43644" y="25962"/>
                  </a:lnTo>
                  <a:lnTo>
                    <a:pt x="39895" y="26422"/>
                  </a:lnTo>
                  <a:lnTo>
                    <a:pt x="37507" y="27536"/>
                  </a:lnTo>
                  <a:lnTo>
                    <a:pt x="34922" y="29272"/>
                  </a:lnTo>
                  <a:lnTo>
                    <a:pt x="32207" y="31421"/>
                  </a:lnTo>
                  <a:lnTo>
                    <a:pt x="29405" y="32854"/>
                  </a:lnTo>
                  <a:lnTo>
                    <a:pt x="26544" y="33809"/>
                  </a:lnTo>
                  <a:lnTo>
                    <a:pt x="23645" y="34445"/>
                  </a:lnTo>
                  <a:lnTo>
                    <a:pt x="21712" y="35862"/>
                  </a:lnTo>
                  <a:lnTo>
                    <a:pt x="20424" y="37799"/>
                  </a:lnTo>
                  <a:lnTo>
                    <a:pt x="19565" y="40082"/>
                  </a:lnTo>
                  <a:lnTo>
                    <a:pt x="18000" y="42596"/>
                  </a:lnTo>
                  <a:lnTo>
                    <a:pt x="15965" y="45265"/>
                  </a:lnTo>
                  <a:lnTo>
                    <a:pt x="13615" y="48036"/>
                  </a:lnTo>
                  <a:lnTo>
                    <a:pt x="11057" y="49883"/>
                  </a:lnTo>
                  <a:lnTo>
                    <a:pt x="8359" y="51115"/>
                  </a:lnTo>
                  <a:lnTo>
                    <a:pt x="5569" y="51936"/>
                  </a:lnTo>
                  <a:lnTo>
                    <a:pt x="3708" y="53476"/>
                  </a:lnTo>
                  <a:lnTo>
                    <a:pt x="2468" y="55495"/>
                  </a:lnTo>
                  <a:lnTo>
                    <a:pt x="478" y="61123"/>
                  </a:lnTo>
                  <a:lnTo>
                    <a:pt x="314" y="62577"/>
                  </a:lnTo>
                  <a:lnTo>
                    <a:pt x="205" y="64538"/>
                  </a:lnTo>
                  <a:lnTo>
                    <a:pt x="0" y="71034"/>
                  </a:lnTo>
                  <a:lnTo>
                    <a:pt x="988" y="72161"/>
                  </a:lnTo>
                  <a:lnTo>
                    <a:pt x="4732" y="76059"/>
                  </a:lnTo>
                  <a:lnTo>
                    <a:pt x="7119" y="77495"/>
                  </a:lnTo>
                  <a:lnTo>
                    <a:pt x="9703" y="78452"/>
                  </a:lnTo>
                  <a:lnTo>
                    <a:pt x="12417" y="79091"/>
                  </a:lnTo>
                  <a:lnTo>
                    <a:pt x="16212" y="79517"/>
                  </a:lnTo>
                  <a:lnTo>
                    <a:pt x="20726" y="79800"/>
                  </a:lnTo>
                  <a:lnTo>
                    <a:pt x="25719" y="79989"/>
                  </a:lnTo>
                  <a:lnTo>
                    <a:pt x="42228" y="80256"/>
                  </a:lnTo>
                  <a:lnTo>
                    <a:pt x="69740" y="80358"/>
                  </a:lnTo>
                  <a:lnTo>
                    <a:pt x="74270" y="79369"/>
                  </a:lnTo>
                  <a:lnTo>
                    <a:pt x="78283" y="77717"/>
                  </a:lnTo>
                  <a:lnTo>
                    <a:pt x="81950" y="75624"/>
                  </a:lnTo>
                  <a:lnTo>
                    <a:pt x="86379" y="74229"/>
                  </a:lnTo>
                  <a:lnTo>
                    <a:pt x="91316" y="73298"/>
                  </a:lnTo>
                  <a:lnTo>
                    <a:pt x="96592" y="72678"/>
                  </a:lnTo>
                  <a:lnTo>
                    <a:pt x="101102" y="71273"/>
                  </a:lnTo>
                  <a:lnTo>
                    <a:pt x="105100" y="69343"/>
                  </a:lnTo>
                  <a:lnTo>
                    <a:pt x="113906" y="63858"/>
                  </a:lnTo>
                  <a:lnTo>
                    <a:pt x="115620" y="62416"/>
                  </a:lnTo>
                  <a:lnTo>
                    <a:pt x="117756" y="60462"/>
                  </a:lnTo>
                  <a:lnTo>
                    <a:pt x="120172" y="58168"/>
                  </a:lnTo>
                  <a:lnTo>
                    <a:pt x="121782" y="55646"/>
                  </a:lnTo>
                  <a:lnTo>
                    <a:pt x="122856" y="52972"/>
                  </a:lnTo>
                  <a:lnTo>
                    <a:pt x="123572" y="50198"/>
                  </a:lnTo>
                  <a:lnTo>
                    <a:pt x="124049" y="47356"/>
                  </a:lnTo>
                  <a:lnTo>
                    <a:pt x="124367" y="44469"/>
                  </a:lnTo>
                  <a:lnTo>
                    <a:pt x="124579" y="41552"/>
                  </a:lnTo>
                  <a:lnTo>
                    <a:pt x="123728" y="39608"/>
                  </a:lnTo>
                  <a:lnTo>
                    <a:pt x="122169" y="38312"/>
                  </a:lnTo>
                  <a:lnTo>
                    <a:pt x="120137" y="37448"/>
                  </a:lnTo>
                  <a:lnTo>
                    <a:pt x="118783" y="35879"/>
                  </a:lnTo>
                  <a:lnTo>
                    <a:pt x="117879" y="33841"/>
                  </a:lnTo>
                  <a:lnTo>
                    <a:pt x="117278" y="31491"/>
                  </a:lnTo>
                  <a:lnTo>
                    <a:pt x="115884" y="28931"/>
                  </a:lnTo>
                  <a:lnTo>
                    <a:pt x="113963" y="26233"/>
                  </a:lnTo>
                  <a:lnTo>
                    <a:pt x="111690" y="23442"/>
                  </a:lnTo>
                  <a:lnTo>
                    <a:pt x="109182" y="20589"/>
                  </a:lnTo>
                  <a:lnTo>
                    <a:pt x="106518" y="17695"/>
                  </a:lnTo>
                  <a:lnTo>
                    <a:pt x="103750" y="14773"/>
                  </a:lnTo>
                  <a:lnTo>
                    <a:pt x="100912" y="12825"/>
                  </a:lnTo>
                  <a:lnTo>
                    <a:pt x="98029" y="11527"/>
                  </a:lnTo>
                  <a:lnTo>
                    <a:pt x="95114" y="10661"/>
                  </a:lnTo>
                  <a:lnTo>
                    <a:pt x="92179" y="9092"/>
                  </a:lnTo>
                  <a:lnTo>
                    <a:pt x="89229" y="7054"/>
                  </a:lnTo>
                  <a:lnTo>
                    <a:pt x="86271" y="4702"/>
                  </a:lnTo>
                  <a:lnTo>
                    <a:pt x="83307" y="3135"/>
                  </a:lnTo>
                  <a:lnTo>
                    <a:pt x="80339" y="2090"/>
                  </a:lnTo>
                  <a:lnTo>
                    <a:pt x="7142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90"/>
            <p:cNvSpPr/>
            <p:nvPr/>
          </p:nvSpPr>
          <p:spPr>
            <a:xfrm>
              <a:off x="1884164" y="3259335"/>
              <a:ext cx="1" cy="169666"/>
            </a:xfrm>
            <a:custGeom>
              <a:avLst/>
              <a:gdLst/>
              <a:ahLst/>
              <a:cxnLst/>
              <a:rect l="0" t="0" r="0" b="0"/>
              <a:pathLst>
                <a:path w="1" h="169666">
                  <a:moveTo>
                    <a:pt x="0" y="0"/>
                  </a:moveTo>
                  <a:lnTo>
                    <a:pt x="0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291"/>
            <p:cNvSpPr/>
            <p:nvPr/>
          </p:nvSpPr>
          <p:spPr>
            <a:xfrm>
              <a:off x="3125390" y="2673842"/>
              <a:ext cx="160736" cy="165799"/>
            </a:xfrm>
            <a:custGeom>
              <a:avLst/>
              <a:gdLst/>
              <a:ahLst/>
              <a:cxnLst/>
              <a:rect l="0" t="0" r="0" b="0"/>
              <a:pathLst>
                <a:path w="160736" h="165799">
                  <a:moveTo>
                    <a:pt x="0" y="130079"/>
                  </a:moveTo>
                  <a:lnTo>
                    <a:pt x="0" y="116777"/>
                  </a:lnTo>
                  <a:lnTo>
                    <a:pt x="992" y="114266"/>
                  </a:lnTo>
                  <a:lnTo>
                    <a:pt x="2646" y="111600"/>
                  </a:lnTo>
                  <a:lnTo>
                    <a:pt x="7688" y="104932"/>
                  </a:lnTo>
                  <a:lnTo>
                    <a:pt x="11024" y="101374"/>
                  </a:lnTo>
                  <a:lnTo>
                    <a:pt x="13302" y="99036"/>
                  </a:lnTo>
                  <a:lnTo>
                    <a:pt x="14822" y="96485"/>
                  </a:lnTo>
                  <a:lnTo>
                    <a:pt x="15834" y="93792"/>
                  </a:lnTo>
                  <a:lnTo>
                    <a:pt x="16509" y="91005"/>
                  </a:lnTo>
                  <a:lnTo>
                    <a:pt x="17952" y="88155"/>
                  </a:lnTo>
                  <a:lnTo>
                    <a:pt x="19905" y="85262"/>
                  </a:lnTo>
                  <a:lnTo>
                    <a:pt x="22200" y="82342"/>
                  </a:lnTo>
                  <a:lnTo>
                    <a:pt x="24722" y="78411"/>
                  </a:lnTo>
                  <a:lnTo>
                    <a:pt x="27395" y="73805"/>
                  </a:lnTo>
                  <a:lnTo>
                    <a:pt x="30169" y="68751"/>
                  </a:lnTo>
                  <a:lnTo>
                    <a:pt x="33011" y="64389"/>
                  </a:lnTo>
                  <a:lnTo>
                    <a:pt x="35899" y="60489"/>
                  </a:lnTo>
                  <a:lnTo>
                    <a:pt x="38815" y="56896"/>
                  </a:lnTo>
                  <a:lnTo>
                    <a:pt x="41752" y="53510"/>
                  </a:lnTo>
                  <a:lnTo>
                    <a:pt x="44702" y="50259"/>
                  </a:lnTo>
                  <a:lnTo>
                    <a:pt x="50625" y="44002"/>
                  </a:lnTo>
                  <a:lnTo>
                    <a:pt x="78604" y="15760"/>
                  </a:lnTo>
                  <a:lnTo>
                    <a:pt x="87901" y="6460"/>
                  </a:lnTo>
                  <a:lnTo>
                    <a:pt x="89359" y="5995"/>
                  </a:lnTo>
                  <a:lnTo>
                    <a:pt x="93623" y="5477"/>
                  </a:lnTo>
                  <a:lnTo>
                    <a:pt x="95158" y="4347"/>
                  </a:lnTo>
                  <a:lnTo>
                    <a:pt x="96181" y="2601"/>
                  </a:lnTo>
                  <a:lnTo>
                    <a:pt x="96863" y="446"/>
                  </a:lnTo>
                  <a:lnTo>
                    <a:pt x="97318" y="0"/>
                  </a:lnTo>
                  <a:lnTo>
                    <a:pt x="97621" y="696"/>
                  </a:lnTo>
                  <a:lnTo>
                    <a:pt x="97822" y="2152"/>
                  </a:lnTo>
                  <a:lnTo>
                    <a:pt x="98949" y="3123"/>
                  </a:lnTo>
                  <a:lnTo>
                    <a:pt x="100693" y="3770"/>
                  </a:lnTo>
                  <a:lnTo>
                    <a:pt x="105880" y="4808"/>
                  </a:lnTo>
                  <a:lnTo>
                    <a:pt x="106305" y="5885"/>
                  </a:lnTo>
                  <a:lnTo>
                    <a:pt x="106778" y="9729"/>
                  </a:lnTo>
                  <a:lnTo>
                    <a:pt x="107896" y="12142"/>
                  </a:lnTo>
                  <a:lnTo>
                    <a:pt x="109634" y="14743"/>
                  </a:lnTo>
                  <a:lnTo>
                    <a:pt x="111785" y="17470"/>
                  </a:lnTo>
                  <a:lnTo>
                    <a:pt x="113219" y="20280"/>
                  </a:lnTo>
                  <a:lnTo>
                    <a:pt x="114175" y="23145"/>
                  </a:lnTo>
                  <a:lnTo>
                    <a:pt x="114812" y="26048"/>
                  </a:lnTo>
                  <a:lnTo>
                    <a:pt x="116228" y="28975"/>
                  </a:lnTo>
                  <a:lnTo>
                    <a:pt x="118165" y="31919"/>
                  </a:lnTo>
                  <a:lnTo>
                    <a:pt x="120449" y="34873"/>
                  </a:lnTo>
                  <a:lnTo>
                    <a:pt x="121971" y="38827"/>
                  </a:lnTo>
                  <a:lnTo>
                    <a:pt x="122986" y="43448"/>
                  </a:lnTo>
                  <a:lnTo>
                    <a:pt x="123663" y="48512"/>
                  </a:lnTo>
                  <a:lnTo>
                    <a:pt x="124114" y="52881"/>
                  </a:lnTo>
                  <a:lnTo>
                    <a:pt x="124414" y="56785"/>
                  </a:lnTo>
                  <a:lnTo>
                    <a:pt x="124615" y="60381"/>
                  </a:lnTo>
                  <a:lnTo>
                    <a:pt x="124837" y="69667"/>
                  </a:lnTo>
                  <a:lnTo>
                    <a:pt x="124897" y="74922"/>
                  </a:lnTo>
                  <a:lnTo>
                    <a:pt x="125928" y="79417"/>
                  </a:lnTo>
                  <a:lnTo>
                    <a:pt x="127609" y="83406"/>
                  </a:lnTo>
                  <a:lnTo>
                    <a:pt x="129721" y="87057"/>
                  </a:lnTo>
                  <a:lnTo>
                    <a:pt x="131129" y="90484"/>
                  </a:lnTo>
                  <a:lnTo>
                    <a:pt x="132068" y="93760"/>
                  </a:lnTo>
                  <a:lnTo>
                    <a:pt x="132694" y="96937"/>
                  </a:lnTo>
                  <a:lnTo>
                    <a:pt x="133111" y="100047"/>
                  </a:lnTo>
                  <a:lnTo>
                    <a:pt x="133389" y="103112"/>
                  </a:lnTo>
                  <a:lnTo>
                    <a:pt x="133575" y="106148"/>
                  </a:lnTo>
                  <a:lnTo>
                    <a:pt x="134690" y="109164"/>
                  </a:lnTo>
                  <a:lnTo>
                    <a:pt x="136426" y="112167"/>
                  </a:lnTo>
                  <a:lnTo>
                    <a:pt x="138576" y="115161"/>
                  </a:lnTo>
                  <a:lnTo>
                    <a:pt x="140009" y="118150"/>
                  </a:lnTo>
                  <a:lnTo>
                    <a:pt x="140964" y="121134"/>
                  </a:lnTo>
                  <a:lnTo>
                    <a:pt x="141601" y="124116"/>
                  </a:lnTo>
                  <a:lnTo>
                    <a:pt x="142026" y="127096"/>
                  </a:lnTo>
                  <a:lnTo>
                    <a:pt x="142309" y="130075"/>
                  </a:lnTo>
                  <a:lnTo>
                    <a:pt x="142498" y="133053"/>
                  </a:lnTo>
                  <a:lnTo>
                    <a:pt x="143616" y="136030"/>
                  </a:lnTo>
                  <a:lnTo>
                    <a:pt x="145353" y="139008"/>
                  </a:lnTo>
                  <a:lnTo>
                    <a:pt x="147504" y="141984"/>
                  </a:lnTo>
                  <a:lnTo>
                    <a:pt x="148937" y="144961"/>
                  </a:lnTo>
                  <a:lnTo>
                    <a:pt x="149893" y="147938"/>
                  </a:lnTo>
                  <a:lnTo>
                    <a:pt x="151427" y="155104"/>
                  </a:lnTo>
                  <a:lnTo>
                    <a:pt x="154283" y="158730"/>
                  </a:lnTo>
                  <a:lnTo>
                    <a:pt x="160735" y="1657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292"/>
            <p:cNvSpPr/>
            <p:nvPr/>
          </p:nvSpPr>
          <p:spPr>
            <a:xfrm>
              <a:off x="3187898" y="2786171"/>
              <a:ext cx="80368" cy="8822"/>
            </a:xfrm>
            <a:custGeom>
              <a:avLst/>
              <a:gdLst/>
              <a:ahLst/>
              <a:cxnLst/>
              <a:rect l="0" t="0" r="0" b="0"/>
              <a:pathLst>
                <a:path w="80368" h="8822">
                  <a:moveTo>
                    <a:pt x="0" y="8821"/>
                  </a:moveTo>
                  <a:lnTo>
                    <a:pt x="4740" y="8821"/>
                  </a:lnTo>
                  <a:lnTo>
                    <a:pt x="7129" y="7829"/>
                  </a:lnTo>
                  <a:lnTo>
                    <a:pt x="9713" y="6175"/>
                  </a:lnTo>
                  <a:lnTo>
                    <a:pt x="12429" y="4080"/>
                  </a:lnTo>
                  <a:lnTo>
                    <a:pt x="15231" y="2684"/>
                  </a:lnTo>
                  <a:lnTo>
                    <a:pt x="18091" y="1753"/>
                  </a:lnTo>
                  <a:lnTo>
                    <a:pt x="20991" y="1132"/>
                  </a:lnTo>
                  <a:lnTo>
                    <a:pt x="24908" y="718"/>
                  </a:lnTo>
                  <a:lnTo>
                    <a:pt x="29504" y="443"/>
                  </a:lnTo>
                  <a:lnTo>
                    <a:pt x="39902" y="136"/>
                  </a:lnTo>
                  <a:lnTo>
                    <a:pt x="51138" y="0"/>
                  </a:lnTo>
                  <a:lnTo>
                    <a:pt x="56912" y="956"/>
                  </a:lnTo>
                  <a:lnTo>
                    <a:pt x="62746" y="2585"/>
                  </a:lnTo>
                  <a:lnTo>
                    <a:pt x="80367" y="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293"/>
            <p:cNvSpPr/>
            <p:nvPr/>
          </p:nvSpPr>
          <p:spPr>
            <a:xfrm>
              <a:off x="3357597" y="2786062"/>
              <a:ext cx="80329" cy="80248"/>
            </a:xfrm>
            <a:custGeom>
              <a:avLst/>
              <a:gdLst/>
              <a:ahLst/>
              <a:cxnLst/>
              <a:rect l="0" t="0" r="0" b="0"/>
              <a:pathLst>
                <a:path w="80329" h="80248">
                  <a:moveTo>
                    <a:pt x="35684" y="17859"/>
                  </a:moveTo>
                  <a:lnTo>
                    <a:pt x="27995" y="25548"/>
                  </a:lnTo>
                  <a:lnTo>
                    <a:pt x="26589" y="25962"/>
                  </a:lnTo>
                  <a:lnTo>
                    <a:pt x="24660" y="26238"/>
                  </a:lnTo>
                  <a:lnTo>
                    <a:pt x="22381" y="26421"/>
                  </a:lnTo>
                  <a:lnTo>
                    <a:pt x="20862" y="27536"/>
                  </a:lnTo>
                  <a:lnTo>
                    <a:pt x="19849" y="29271"/>
                  </a:lnTo>
                  <a:lnTo>
                    <a:pt x="19175" y="31421"/>
                  </a:lnTo>
                  <a:lnTo>
                    <a:pt x="17732" y="33845"/>
                  </a:lnTo>
                  <a:lnTo>
                    <a:pt x="15779" y="36454"/>
                  </a:lnTo>
                  <a:lnTo>
                    <a:pt x="10254" y="43030"/>
                  </a:lnTo>
                  <a:lnTo>
                    <a:pt x="8809" y="44561"/>
                  </a:lnTo>
                  <a:lnTo>
                    <a:pt x="1325" y="52195"/>
                  </a:lnTo>
                  <a:lnTo>
                    <a:pt x="872" y="53648"/>
                  </a:lnTo>
                  <a:lnTo>
                    <a:pt x="570" y="55609"/>
                  </a:lnTo>
                  <a:lnTo>
                    <a:pt x="85" y="61145"/>
                  </a:lnTo>
                  <a:lnTo>
                    <a:pt x="44" y="62592"/>
                  </a:lnTo>
                  <a:lnTo>
                    <a:pt x="0" y="66845"/>
                  </a:lnTo>
                  <a:lnTo>
                    <a:pt x="980" y="68375"/>
                  </a:lnTo>
                  <a:lnTo>
                    <a:pt x="2626" y="69396"/>
                  </a:lnTo>
                  <a:lnTo>
                    <a:pt x="4716" y="70076"/>
                  </a:lnTo>
                  <a:lnTo>
                    <a:pt x="6109" y="71522"/>
                  </a:lnTo>
                  <a:lnTo>
                    <a:pt x="7038" y="73478"/>
                  </a:lnTo>
                  <a:lnTo>
                    <a:pt x="7657" y="75775"/>
                  </a:lnTo>
                  <a:lnTo>
                    <a:pt x="9062" y="77305"/>
                  </a:lnTo>
                  <a:lnTo>
                    <a:pt x="10990" y="78326"/>
                  </a:lnTo>
                  <a:lnTo>
                    <a:pt x="13268" y="79007"/>
                  </a:lnTo>
                  <a:lnTo>
                    <a:pt x="15779" y="79460"/>
                  </a:lnTo>
                  <a:lnTo>
                    <a:pt x="18445" y="79762"/>
                  </a:lnTo>
                  <a:lnTo>
                    <a:pt x="21215" y="79964"/>
                  </a:lnTo>
                  <a:lnTo>
                    <a:pt x="24053" y="80098"/>
                  </a:lnTo>
                  <a:lnTo>
                    <a:pt x="29853" y="80247"/>
                  </a:lnTo>
                  <a:lnTo>
                    <a:pt x="32789" y="79295"/>
                  </a:lnTo>
                  <a:lnTo>
                    <a:pt x="35738" y="77668"/>
                  </a:lnTo>
                  <a:lnTo>
                    <a:pt x="38697" y="75591"/>
                  </a:lnTo>
                  <a:lnTo>
                    <a:pt x="41661" y="74207"/>
                  </a:lnTo>
                  <a:lnTo>
                    <a:pt x="44630" y="73283"/>
                  </a:lnTo>
                  <a:lnTo>
                    <a:pt x="47600" y="72668"/>
                  </a:lnTo>
                  <a:lnTo>
                    <a:pt x="50574" y="71266"/>
                  </a:lnTo>
                  <a:lnTo>
                    <a:pt x="53548" y="69339"/>
                  </a:lnTo>
                  <a:lnTo>
                    <a:pt x="56523" y="67062"/>
                  </a:lnTo>
                  <a:lnTo>
                    <a:pt x="59498" y="64551"/>
                  </a:lnTo>
                  <a:lnTo>
                    <a:pt x="62474" y="61886"/>
                  </a:lnTo>
                  <a:lnTo>
                    <a:pt x="65450" y="59117"/>
                  </a:lnTo>
                  <a:lnTo>
                    <a:pt x="68426" y="57270"/>
                  </a:lnTo>
                  <a:lnTo>
                    <a:pt x="71403" y="56040"/>
                  </a:lnTo>
                  <a:lnTo>
                    <a:pt x="74379" y="55219"/>
                  </a:lnTo>
                  <a:lnTo>
                    <a:pt x="76363" y="53680"/>
                  </a:lnTo>
                  <a:lnTo>
                    <a:pt x="77687" y="51662"/>
                  </a:lnTo>
                  <a:lnTo>
                    <a:pt x="78568" y="49324"/>
                  </a:lnTo>
                  <a:lnTo>
                    <a:pt x="79156" y="46773"/>
                  </a:lnTo>
                  <a:lnTo>
                    <a:pt x="79548" y="44081"/>
                  </a:lnTo>
                  <a:lnTo>
                    <a:pt x="79809" y="41293"/>
                  </a:lnTo>
                  <a:lnTo>
                    <a:pt x="79984" y="38443"/>
                  </a:lnTo>
                  <a:lnTo>
                    <a:pt x="80286" y="28520"/>
                  </a:lnTo>
                  <a:lnTo>
                    <a:pt x="80328" y="19253"/>
                  </a:lnTo>
                  <a:lnTo>
                    <a:pt x="79337" y="17796"/>
                  </a:lnTo>
                  <a:lnTo>
                    <a:pt x="77684" y="15833"/>
                  </a:lnTo>
                  <a:lnTo>
                    <a:pt x="72643" y="10293"/>
                  </a:lnTo>
                  <a:lnTo>
                    <a:pt x="624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294"/>
            <p:cNvSpPr/>
            <p:nvPr/>
          </p:nvSpPr>
          <p:spPr>
            <a:xfrm>
              <a:off x="3196828" y="2839685"/>
              <a:ext cx="125016" cy="133901"/>
            </a:xfrm>
            <a:custGeom>
              <a:avLst/>
              <a:gdLst/>
              <a:ahLst/>
              <a:cxnLst/>
              <a:rect l="0" t="0" r="0" b="0"/>
              <a:pathLst>
                <a:path w="125016" h="133901">
                  <a:moveTo>
                    <a:pt x="0" y="133900"/>
                  </a:moveTo>
                  <a:lnTo>
                    <a:pt x="0" y="120598"/>
                  </a:lnTo>
                  <a:lnTo>
                    <a:pt x="992" y="118087"/>
                  </a:lnTo>
                  <a:lnTo>
                    <a:pt x="2645" y="115421"/>
                  </a:lnTo>
                  <a:lnTo>
                    <a:pt x="4740" y="112651"/>
                  </a:lnTo>
                  <a:lnTo>
                    <a:pt x="6137" y="109812"/>
                  </a:lnTo>
                  <a:lnTo>
                    <a:pt x="7068" y="106927"/>
                  </a:lnTo>
                  <a:lnTo>
                    <a:pt x="7688" y="104012"/>
                  </a:lnTo>
                  <a:lnTo>
                    <a:pt x="9094" y="100084"/>
                  </a:lnTo>
                  <a:lnTo>
                    <a:pt x="11023" y="95481"/>
                  </a:lnTo>
                  <a:lnTo>
                    <a:pt x="13302" y="90428"/>
                  </a:lnTo>
                  <a:lnTo>
                    <a:pt x="14821" y="86067"/>
                  </a:lnTo>
                  <a:lnTo>
                    <a:pt x="15834" y="82168"/>
                  </a:lnTo>
                  <a:lnTo>
                    <a:pt x="16509" y="78576"/>
                  </a:lnTo>
                  <a:lnTo>
                    <a:pt x="17951" y="75189"/>
                  </a:lnTo>
                  <a:lnTo>
                    <a:pt x="19904" y="71939"/>
                  </a:lnTo>
                  <a:lnTo>
                    <a:pt x="22199" y="68780"/>
                  </a:lnTo>
                  <a:lnTo>
                    <a:pt x="24722" y="65683"/>
                  </a:lnTo>
                  <a:lnTo>
                    <a:pt x="27394" y="62625"/>
                  </a:lnTo>
                  <a:lnTo>
                    <a:pt x="30169" y="59594"/>
                  </a:lnTo>
                  <a:lnTo>
                    <a:pt x="35898" y="53581"/>
                  </a:lnTo>
                  <a:lnTo>
                    <a:pt x="38815" y="50589"/>
                  </a:lnTo>
                  <a:lnTo>
                    <a:pt x="41751" y="46609"/>
                  </a:lnTo>
                  <a:lnTo>
                    <a:pt x="44701" y="41972"/>
                  </a:lnTo>
                  <a:lnTo>
                    <a:pt x="51824" y="29752"/>
                  </a:lnTo>
                  <a:lnTo>
                    <a:pt x="53401" y="27757"/>
                  </a:lnTo>
                  <a:lnTo>
                    <a:pt x="55444" y="25435"/>
                  </a:lnTo>
                  <a:lnTo>
                    <a:pt x="57798" y="22895"/>
                  </a:lnTo>
                  <a:lnTo>
                    <a:pt x="65853" y="14579"/>
                  </a:lnTo>
                  <a:lnTo>
                    <a:pt x="79853" y="471"/>
                  </a:lnTo>
                  <a:lnTo>
                    <a:pt x="82784" y="184"/>
                  </a:lnTo>
                  <a:lnTo>
                    <a:pt x="88010" y="0"/>
                  </a:lnTo>
                  <a:lnTo>
                    <a:pt x="88439" y="977"/>
                  </a:lnTo>
                  <a:lnTo>
                    <a:pt x="88915" y="4709"/>
                  </a:lnTo>
                  <a:lnTo>
                    <a:pt x="89042" y="7093"/>
                  </a:lnTo>
                  <a:lnTo>
                    <a:pt x="89184" y="12388"/>
                  </a:lnTo>
                  <a:lnTo>
                    <a:pt x="89263" y="20947"/>
                  </a:lnTo>
                  <a:lnTo>
                    <a:pt x="90266" y="23871"/>
                  </a:lnTo>
                  <a:lnTo>
                    <a:pt x="91927" y="26813"/>
                  </a:lnTo>
                  <a:lnTo>
                    <a:pt x="94027" y="29767"/>
                  </a:lnTo>
                  <a:lnTo>
                    <a:pt x="95427" y="32728"/>
                  </a:lnTo>
                  <a:lnTo>
                    <a:pt x="96360" y="35695"/>
                  </a:lnTo>
                  <a:lnTo>
                    <a:pt x="96982" y="38664"/>
                  </a:lnTo>
                  <a:lnTo>
                    <a:pt x="97396" y="41636"/>
                  </a:lnTo>
                  <a:lnTo>
                    <a:pt x="97673" y="44609"/>
                  </a:lnTo>
                  <a:lnTo>
                    <a:pt x="97858" y="47584"/>
                  </a:lnTo>
                  <a:lnTo>
                    <a:pt x="98972" y="50559"/>
                  </a:lnTo>
                  <a:lnTo>
                    <a:pt x="100708" y="53535"/>
                  </a:lnTo>
                  <a:lnTo>
                    <a:pt x="102857" y="56511"/>
                  </a:lnTo>
                  <a:lnTo>
                    <a:pt x="104290" y="60479"/>
                  </a:lnTo>
                  <a:lnTo>
                    <a:pt x="105245" y="65109"/>
                  </a:lnTo>
                  <a:lnTo>
                    <a:pt x="106778" y="77317"/>
                  </a:lnTo>
                  <a:lnTo>
                    <a:pt x="106904" y="79311"/>
                  </a:lnTo>
                  <a:lnTo>
                    <a:pt x="106988" y="81633"/>
                  </a:lnTo>
                  <a:lnTo>
                    <a:pt x="107044" y="84172"/>
                  </a:lnTo>
                  <a:lnTo>
                    <a:pt x="108074" y="86858"/>
                  </a:lnTo>
                  <a:lnTo>
                    <a:pt x="109752" y="89640"/>
                  </a:lnTo>
                  <a:lnTo>
                    <a:pt x="111863" y="92487"/>
                  </a:lnTo>
                  <a:lnTo>
                    <a:pt x="113271" y="95378"/>
                  </a:lnTo>
                  <a:lnTo>
                    <a:pt x="114209" y="98297"/>
                  </a:lnTo>
                  <a:lnTo>
                    <a:pt x="114834" y="101235"/>
                  </a:lnTo>
                  <a:lnTo>
                    <a:pt x="115251" y="104186"/>
                  </a:lnTo>
                  <a:lnTo>
                    <a:pt x="115529" y="107145"/>
                  </a:lnTo>
                  <a:lnTo>
                    <a:pt x="115715" y="110110"/>
                  </a:lnTo>
                  <a:lnTo>
                    <a:pt x="116830" y="112087"/>
                  </a:lnTo>
                  <a:lnTo>
                    <a:pt x="118566" y="113405"/>
                  </a:lnTo>
                  <a:lnTo>
                    <a:pt x="125015" y="1160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295"/>
            <p:cNvSpPr/>
            <p:nvPr/>
          </p:nvSpPr>
          <p:spPr>
            <a:xfrm>
              <a:off x="3259335" y="2920007"/>
              <a:ext cx="98228" cy="17861"/>
            </a:xfrm>
            <a:custGeom>
              <a:avLst/>
              <a:gdLst/>
              <a:ahLst/>
              <a:cxnLst/>
              <a:rect l="0" t="0" r="0" b="0"/>
              <a:pathLst>
                <a:path w="98228" h="17861">
                  <a:moveTo>
                    <a:pt x="0" y="17860"/>
                  </a:moveTo>
                  <a:lnTo>
                    <a:pt x="4741" y="13119"/>
                  </a:lnTo>
                  <a:lnTo>
                    <a:pt x="7130" y="11723"/>
                  </a:lnTo>
                  <a:lnTo>
                    <a:pt x="9714" y="10792"/>
                  </a:lnTo>
                  <a:lnTo>
                    <a:pt x="12429" y="10171"/>
                  </a:lnTo>
                  <a:lnTo>
                    <a:pt x="15232" y="9757"/>
                  </a:lnTo>
                  <a:lnTo>
                    <a:pt x="18092" y="9482"/>
                  </a:lnTo>
                  <a:lnTo>
                    <a:pt x="20991" y="9298"/>
                  </a:lnTo>
                  <a:lnTo>
                    <a:pt x="24908" y="8183"/>
                  </a:lnTo>
                  <a:lnTo>
                    <a:pt x="29504" y="6448"/>
                  </a:lnTo>
                  <a:lnTo>
                    <a:pt x="34553" y="4298"/>
                  </a:lnTo>
                  <a:lnTo>
                    <a:pt x="39902" y="2866"/>
                  </a:lnTo>
                  <a:lnTo>
                    <a:pt x="45453" y="1910"/>
                  </a:lnTo>
                  <a:lnTo>
                    <a:pt x="51138" y="1274"/>
                  </a:lnTo>
                  <a:lnTo>
                    <a:pt x="56913" y="849"/>
                  </a:lnTo>
                  <a:lnTo>
                    <a:pt x="62747" y="566"/>
                  </a:lnTo>
                  <a:lnTo>
                    <a:pt x="77792" y="168"/>
                  </a:lnTo>
                  <a:lnTo>
                    <a:pt x="982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296"/>
            <p:cNvSpPr/>
            <p:nvPr/>
          </p:nvSpPr>
          <p:spPr>
            <a:xfrm>
              <a:off x="3446859" y="2911078"/>
              <a:ext cx="17493" cy="98227"/>
            </a:xfrm>
            <a:custGeom>
              <a:avLst/>
              <a:gdLst/>
              <a:ahLst/>
              <a:cxnLst/>
              <a:rect l="0" t="0" r="0" b="0"/>
              <a:pathLst>
                <a:path w="17493" h="98227">
                  <a:moveTo>
                    <a:pt x="8930" y="0"/>
                  </a:moveTo>
                  <a:lnTo>
                    <a:pt x="13670" y="0"/>
                  </a:lnTo>
                  <a:lnTo>
                    <a:pt x="15066" y="992"/>
                  </a:lnTo>
                  <a:lnTo>
                    <a:pt x="15998" y="2645"/>
                  </a:lnTo>
                  <a:lnTo>
                    <a:pt x="16618" y="4740"/>
                  </a:lnTo>
                  <a:lnTo>
                    <a:pt x="17032" y="7129"/>
                  </a:lnTo>
                  <a:lnTo>
                    <a:pt x="17307" y="9713"/>
                  </a:lnTo>
                  <a:lnTo>
                    <a:pt x="17492" y="12428"/>
                  </a:lnTo>
                  <a:lnTo>
                    <a:pt x="16622" y="15231"/>
                  </a:lnTo>
                  <a:lnTo>
                    <a:pt x="15050" y="18091"/>
                  </a:lnTo>
                  <a:lnTo>
                    <a:pt x="13010" y="20990"/>
                  </a:lnTo>
                  <a:lnTo>
                    <a:pt x="11650" y="23915"/>
                  </a:lnTo>
                  <a:lnTo>
                    <a:pt x="10743" y="26857"/>
                  </a:lnTo>
                  <a:lnTo>
                    <a:pt x="10139" y="29811"/>
                  </a:lnTo>
                  <a:lnTo>
                    <a:pt x="9736" y="32772"/>
                  </a:lnTo>
                  <a:lnTo>
                    <a:pt x="9467" y="35739"/>
                  </a:lnTo>
                  <a:lnTo>
                    <a:pt x="9288" y="38708"/>
                  </a:lnTo>
                  <a:lnTo>
                    <a:pt x="9088" y="47300"/>
                  </a:lnTo>
                  <a:lnTo>
                    <a:pt x="8961" y="64244"/>
                  </a:lnTo>
                  <a:lnTo>
                    <a:pt x="7958" y="68626"/>
                  </a:lnTo>
                  <a:lnTo>
                    <a:pt x="6298" y="73532"/>
                  </a:lnTo>
                  <a:lnTo>
                    <a:pt x="1244" y="86183"/>
                  </a:lnTo>
                  <a:lnTo>
                    <a:pt x="829" y="88213"/>
                  </a:lnTo>
                  <a:lnTo>
                    <a:pt x="553" y="90558"/>
                  </a:lnTo>
                  <a:lnTo>
                    <a:pt x="0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297"/>
            <p:cNvSpPr/>
            <p:nvPr/>
          </p:nvSpPr>
          <p:spPr>
            <a:xfrm>
              <a:off x="3268265" y="3018356"/>
              <a:ext cx="133946" cy="151684"/>
            </a:xfrm>
            <a:custGeom>
              <a:avLst/>
              <a:gdLst/>
              <a:ahLst/>
              <a:cxnLst/>
              <a:rect l="0" t="0" r="0" b="0"/>
              <a:pathLst>
                <a:path w="133946" h="151684">
                  <a:moveTo>
                    <a:pt x="0" y="115964"/>
                  </a:moveTo>
                  <a:lnTo>
                    <a:pt x="0" y="99714"/>
                  </a:lnTo>
                  <a:lnTo>
                    <a:pt x="2646" y="96174"/>
                  </a:lnTo>
                  <a:lnTo>
                    <a:pt x="4741" y="93841"/>
                  </a:lnTo>
                  <a:lnTo>
                    <a:pt x="9713" y="88603"/>
                  </a:lnTo>
                  <a:lnTo>
                    <a:pt x="12429" y="85817"/>
                  </a:lnTo>
                  <a:lnTo>
                    <a:pt x="14239" y="82967"/>
                  </a:lnTo>
                  <a:lnTo>
                    <a:pt x="15446" y="80075"/>
                  </a:lnTo>
                  <a:lnTo>
                    <a:pt x="16250" y="77156"/>
                  </a:lnTo>
                  <a:lnTo>
                    <a:pt x="17778" y="73224"/>
                  </a:lnTo>
                  <a:lnTo>
                    <a:pt x="19790" y="68619"/>
                  </a:lnTo>
                  <a:lnTo>
                    <a:pt x="22123" y="63565"/>
                  </a:lnTo>
                  <a:lnTo>
                    <a:pt x="24670" y="59203"/>
                  </a:lnTo>
                  <a:lnTo>
                    <a:pt x="27361" y="55303"/>
                  </a:lnTo>
                  <a:lnTo>
                    <a:pt x="30147" y="51711"/>
                  </a:lnTo>
                  <a:lnTo>
                    <a:pt x="32996" y="48324"/>
                  </a:lnTo>
                  <a:lnTo>
                    <a:pt x="35888" y="45073"/>
                  </a:lnTo>
                  <a:lnTo>
                    <a:pt x="41747" y="38816"/>
                  </a:lnTo>
                  <a:lnTo>
                    <a:pt x="53593" y="26715"/>
                  </a:lnTo>
                  <a:lnTo>
                    <a:pt x="65487" y="14770"/>
                  </a:lnTo>
                  <a:lnTo>
                    <a:pt x="68463" y="12783"/>
                  </a:lnTo>
                  <a:lnTo>
                    <a:pt x="71439" y="11457"/>
                  </a:lnTo>
                  <a:lnTo>
                    <a:pt x="74415" y="10574"/>
                  </a:lnTo>
                  <a:lnTo>
                    <a:pt x="77391" y="8993"/>
                  </a:lnTo>
                  <a:lnTo>
                    <a:pt x="80368" y="6947"/>
                  </a:lnTo>
                  <a:lnTo>
                    <a:pt x="87534" y="1274"/>
                  </a:lnTo>
                  <a:lnTo>
                    <a:pt x="91159" y="498"/>
                  </a:lnTo>
                  <a:lnTo>
                    <a:pt x="96831" y="0"/>
                  </a:lnTo>
                  <a:lnTo>
                    <a:pt x="97296" y="952"/>
                  </a:lnTo>
                  <a:lnTo>
                    <a:pt x="97813" y="4655"/>
                  </a:lnTo>
                  <a:lnTo>
                    <a:pt x="98104" y="7577"/>
                  </a:lnTo>
                  <a:lnTo>
                    <a:pt x="100818" y="10906"/>
                  </a:lnTo>
                  <a:lnTo>
                    <a:pt x="102931" y="13183"/>
                  </a:lnTo>
                  <a:lnTo>
                    <a:pt x="104339" y="16685"/>
                  </a:lnTo>
                  <a:lnTo>
                    <a:pt x="105278" y="21005"/>
                  </a:lnTo>
                  <a:lnTo>
                    <a:pt x="105905" y="25869"/>
                  </a:lnTo>
                  <a:lnTo>
                    <a:pt x="107314" y="30103"/>
                  </a:lnTo>
                  <a:lnTo>
                    <a:pt x="109246" y="33919"/>
                  </a:lnTo>
                  <a:lnTo>
                    <a:pt x="111525" y="37455"/>
                  </a:lnTo>
                  <a:lnTo>
                    <a:pt x="113046" y="41796"/>
                  </a:lnTo>
                  <a:lnTo>
                    <a:pt x="114059" y="46675"/>
                  </a:lnTo>
                  <a:lnTo>
                    <a:pt x="114735" y="51912"/>
                  </a:lnTo>
                  <a:lnTo>
                    <a:pt x="116177" y="56395"/>
                  </a:lnTo>
                  <a:lnTo>
                    <a:pt x="118132" y="60377"/>
                  </a:lnTo>
                  <a:lnTo>
                    <a:pt x="120426" y="64023"/>
                  </a:lnTo>
                  <a:lnTo>
                    <a:pt x="121956" y="68438"/>
                  </a:lnTo>
                  <a:lnTo>
                    <a:pt x="122976" y="73366"/>
                  </a:lnTo>
                  <a:lnTo>
                    <a:pt x="123656" y="78636"/>
                  </a:lnTo>
                  <a:lnTo>
                    <a:pt x="124109" y="83141"/>
                  </a:lnTo>
                  <a:lnTo>
                    <a:pt x="124411" y="87136"/>
                  </a:lnTo>
                  <a:lnTo>
                    <a:pt x="124613" y="90792"/>
                  </a:lnTo>
                  <a:lnTo>
                    <a:pt x="124837" y="100146"/>
                  </a:lnTo>
                  <a:lnTo>
                    <a:pt x="124980" y="117580"/>
                  </a:lnTo>
                  <a:lnTo>
                    <a:pt x="125984" y="121010"/>
                  </a:lnTo>
                  <a:lnTo>
                    <a:pt x="127646" y="124289"/>
                  </a:lnTo>
                  <a:lnTo>
                    <a:pt x="129746" y="127467"/>
                  </a:lnTo>
                  <a:lnTo>
                    <a:pt x="131146" y="130578"/>
                  </a:lnTo>
                  <a:lnTo>
                    <a:pt x="132079" y="133644"/>
                  </a:lnTo>
                  <a:lnTo>
                    <a:pt x="132701" y="136680"/>
                  </a:lnTo>
                  <a:lnTo>
                    <a:pt x="133116" y="139696"/>
                  </a:lnTo>
                  <a:lnTo>
                    <a:pt x="133392" y="142700"/>
                  </a:lnTo>
                  <a:lnTo>
                    <a:pt x="133945" y="1516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298"/>
            <p:cNvSpPr/>
            <p:nvPr/>
          </p:nvSpPr>
          <p:spPr>
            <a:xfrm>
              <a:off x="3321843" y="3080742"/>
              <a:ext cx="125017" cy="26790"/>
            </a:xfrm>
            <a:custGeom>
              <a:avLst/>
              <a:gdLst/>
              <a:ahLst/>
              <a:cxnLst/>
              <a:rect l="0" t="0" r="0" b="0"/>
              <a:pathLst>
                <a:path w="125017" h="26790">
                  <a:moveTo>
                    <a:pt x="0" y="26789"/>
                  </a:moveTo>
                  <a:lnTo>
                    <a:pt x="0" y="22048"/>
                  </a:lnTo>
                  <a:lnTo>
                    <a:pt x="992" y="20652"/>
                  </a:lnTo>
                  <a:lnTo>
                    <a:pt x="2646" y="19721"/>
                  </a:lnTo>
                  <a:lnTo>
                    <a:pt x="4741" y="19100"/>
                  </a:lnTo>
                  <a:lnTo>
                    <a:pt x="7130" y="18686"/>
                  </a:lnTo>
                  <a:lnTo>
                    <a:pt x="9714" y="18411"/>
                  </a:lnTo>
                  <a:lnTo>
                    <a:pt x="12429" y="18227"/>
                  </a:lnTo>
                  <a:lnTo>
                    <a:pt x="15231" y="17112"/>
                  </a:lnTo>
                  <a:lnTo>
                    <a:pt x="18092" y="15377"/>
                  </a:lnTo>
                  <a:lnTo>
                    <a:pt x="20991" y="13227"/>
                  </a:lnTo>
                  <a:lnTo>
                    <a:pt x="25901" y="11795"/>
                  </a:lnTo>
                  <a:lnTo>
                    <a:pt x="32149" y="10840"/>
                  </a:lnTo>
                  <a:lnTo>
                    <a:pt x="39292" y="10203"/>
                  </a:lnTo>
                  <a:lnTo>
                    <a:pt x="46039" y="9778"/>
                  </a:lnTo>
                  <a:lnTo>
                    <a:pt x="58826" y="9307"/>
                  </a:lnTo>
                  <a:lnTo>
                    <a:pt x="81922" y="9041"/>
                  </a:lnTo>
                  <a:lnTo>
                    <a:pt x="89341" y="8011"/>
                  </a:lnTo>
                  <a:lnTo>
                    <a:pt x="96272" y="6333"/>
                  </a:lnTo>
                  <a:lnTo>
                    <a:pt x="102877" y="4222"/>
                  </a:lnTo>
                  <a:lnTo>
                    <a:pt x="108272" y="2814"/>
                  </a:lnTo>
                  <a:lnTo>
                    <a:pt x="112861" y="1876"/>
                  </a:lnTo>
                  <a:lnTo>
                    <a:pt x="12501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299"/>
            <p:cNvSpPr/>
            <p:nvPr/>
          </p:nvSpPr>
          <p:spPr>
            <a:xfrm>
              <a:off x="3464718" y="3107531"/>
              <a:ext cx="133947" cy="107157"/>
            </a:xfrm>
            <a:custGeom>
              <a:avLst/>
              <a:gdLst/>
              <a:ahLst/>
              <a:cxnLst/>
              <a:rect l="0" t="0" r="0" b="0"/>
              <a:pathLst>
                <a:path w="133947" h="107157">
                  <a:moveTo>
                    <a:pt x="0" y="26789"/>
                  </a:moveTo>
                  <a:lnTo>
                    <a:pt x="4741" y="26789"/>
                  </a:lnTo>
                  <a:lnTo>
                    <a:pt x="6137" y="25796"/>
                  </a:lnTo>
                  <a:lnTo>
                    <a:pt x="7068" y="24143"/>
                  </a:lnTo>
                  <a:lnTo>
                    <a:pt x="7689" y="22048"/>
                  </a:lnTo>
                  <a:lnTo>
                    <a:pt x="9094" y="20652"/>
                  </a:lnTo>
                  <a:lnTo>
                    <a:pt x="11024" y="19721"/>
                  </a:lnTo>
                  <a:lnTo>
                    <a:pt x="13303" y="19100"/>
                  </a:lnTo>
                  <a:lnTo>
                    <a:pt x="15814" y="17694"/>
                  </a:lnTo>
                  <a:lnTo>
                    <a:pt x="18480" y="15765"/>
                  </a:lnTo>
                  <a:lnTo>
                    <a:pt x="21250" y="13486"/>
                  </a:lnTo>
                  <a:lnTo>
                    <a:pt x="24088" y="11967"/>
                  </a:lnTo>
                  <a:lnTo>
                    <a:pt x="26973" y="10955"/>
                  </a:lnTo>
                  <a:lnTo>
                    <a:pt x="29888" y="10280"/>
                  </a:lnTo>
                  <a:lnTo>
                    <a:pt x="33816" y="8837"/>
                  </a:lnTo>
                  <a:lnTo>
                    <a:pt x="38419" y="6884"/>
                  </a:lnTo>
                  <a:lnTo>
                    <a:pt x="43472" y="4589"/>
                  </a:lnTo>
                  <a:lnTo>
                    <a:pt x="48826" y="3059"/>
                  </a:lnTo>
                  <a:lnTo>
                    <a:pt x="54378" y="2039"/>
                  </a:lnTo>
                  <a:lnTo>
                    <a:pt x="60065" y="1359"/>
                  </a:lnTo>
                  <a:lnTo>
                    <a:pt x="64848" y="906"/>
                  </a:lnTo>
                  <a:lnTo>
                    <a:pt x="69029" y="604"/>
                  </a:lnTo>
                  <a:lnTo>
                    <a:pt x="72809" y="403"/>
                  </a:lnTo>
                  <a:lnTo>
                    <a:pt x="79654" y="179"/>
                  </a:lnTo>
                  <a:lnTo>
                    <a:pt x="91731" y="53"/>
                  </a:lnTo>
                  <a:lnTo>
                    <a:pt x="115639" y="0"/>
                  </a:lnTo>
                  <a:lnTo>
                    <a:pt x="115887" y="2645"/>
                  </a:lnTo>
                  <a:lnTo>
                    <a:pt x="116047" y="7688"/>
                  </a:lnTo>
                  <a:lnTo>
                    <a:pt x="113423" y="11023"/>
                  </a:lnTo>
                  <a:lnTo>
                    <a:pt x="111334" y="13302"/>
                  </a:lnTo>
                  <a:lnTo>
                    <a:pt x="106367" y="18479"/>
                  </a:lnTo>
                  <a:lnTo>
                    <a:pt x="95094" y="29888"/>
                  </a:lnTo>
                  <a:lnTo>
                    <a:pt x="92169" y="33816"/>
                  </a:lnTo>
                  <a:lnTo>
                    <a:pt x="89228" y="38419"/>
                  </a:lnTo>
                  <a:lnTo>
                    <a:pt x="86274" y="43472"/>
                  </a:lnTo>
                  <a:lnTo>
                    <a:pt x="83313" y="47833"/>
                  </a:lnTo>
                  <a:lnTo>
                    <a:pt x="80347" y="51732"/>
                  </a:lnTo>
                  <a:lnTo>
                    <a:pt x="77377" y="55324"/>
                  </a:lnTo>
                  <a:lnTo>
                    <a:pt x="74405" y="58711"/>
                  </a:lnTo>
                  <a:lnTo>
                    <a:pt x="71432" y="61961"/>
                  </a:lnTo>
                  <a:lnTo>
                    <a:pt x="65482" y="68217"/>
                  </a:lnTo>
                  <a:lnTo>
                    <a:pt x="59530" y="74306"/>
                  </a:lnTo>
                  <a:lnTo>
                    <a:pt x="56554" y="76326"/>
                  </a:lnTo>
                  <a:lnTo>
                    <a:pt x="53578" y="77673"/>
                  </a:lnTo>
                  <a:lnTo>
                    <a:pt x="50601" y="78571"/>
                  </a:lnTo>
                  <a:lnTo>
                    <a:pt x="47625" y="80162"/>
                  </a:lnTo>
                  <a:lnTo>
                    <a:pt x="44648" y="82214"/>
                  </a:lnTo>
                  <a:lnTo>
                    <a:pt x="41672" y="84575"/>
                  </a:lnTo>
                  <a:lnTo>
                    <a:pt x="39687" y="87141"/>
                  </a:lnTo>
                  <a:lnTo>
                    <a:pt x="38365" y="89844"/>
                  </a:lnTo>
                  <a:lnTo>
                    <a:pt x="36241" y="96571"/>
                  </a:lnTo>
                  <a:lnTo>
                    <a:pt x="36067" y="98115"/>
                  </a:lnTo>
                  <a:lnTo>
                    <a:pt x="35951" y="100136"/>
                  </a:lnTo>
                  <a:lnTo>
                    <a:pt x="35765" y="105769"/>
                  </a:lnTo>
                  <a:lnTo>
                    <a:pt x="36742" y="106232"/>
                  </a:lnTo>
                  <a:lnTo>
                    <a:pt x="40473" y="106745"/>
                  </a:lnTo>
                  <a:lnTo>
                    <a:pt x="42857" y="106882"/>
                  </a:lnTo>
                  <a:lnTo>
                    <a:pt x="48152" y="107034"/>
                  </a:lnTo>
                  <a:lnTo>
                    <a:pt x="74428" y="107153"/>
                  </a:lnTo>
                  <a:lnTo>
                    <a:pt x="99963" y="107156"/>
                  </a:lnTo>
                  <a:lnTo>
                    <a:pt x="103353" y="106164"/>
                  </a:lnTo>
                  <a:lnTo>
                    <a:pt x="106605" y="104510"/>
                  </a:lnTo>
                  <a:lnTo>
                    <a:pt x="109766" y="102415"/>
                  </a:lnTo>
                  <a:lnTo>
                    <a:pt x="112865" y="101019"/>
                  </a:lnTo>
                  <a:lnTo>
                    <a:pt x="115923" y="100088"/>
                  </a:lnTo>
                  <a:lnTo>
                    <a:pt x="118953" y="99468"/>
                  </a:lnTo>
                  <a:lnTo>
                    <a:pt x="121966" y="99054"/>
                  </a:lnTo>
                  <a:lnTo>
                    <a:pt x="124967" y="98778"/>
                  </a:lnTo>
                  <a:lnTo>
                    <a:pt x="133946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300"/>
            <p:cNvSpPr/>
            <p:nvPr/>
          </p:nvSpPr>
          <p:spPr>
            <a:xfrm>
              <a:off x="4866679" y="2134195"/>
              <a:ext cx="303416" cy="294681"/>
            </a:xfrm>
            <a:custGeom>
              <a:avLst/>
              <a:gdLst/>
              <a:ahLst/>
              <a:cxnLst/>
              <a:rect l="0" t="0" r="0" b="0"/>
              <a:pathLst>
                <a:path w="303416" h="294681">
                  <a:moveTo>
                    <a:pt x="0" y="0"/>
                  </a:moveTo>
                  <a:lnTo>
                    <a:pt x="126416" y="0"/>
                  </a:lnTo>
                  <a:lnTo>
                    <a:pt x="134879" y="992"/>
                  </a:lnTo>
                  <a:lnTo>
                    <a:pt x="143498" y="2646"/>
                  </a:lnTo>
                  <a:lnTo>
                    <a:pt x="152220" y="4740"/>
                  </a:lnTo>
                  <a:lnTo>
                    <a:pt x="161011" y="6137"/>
                  </a:lnTo>
                  <a:lnTo>
                    <a:pt x="169849" y="7068"/>
                  </a:lnTo>
                  <a:lnTo>
                    <a:pt x="178717" y="7688"/>
                  </a:lnTo>
                  <a:lnTo>
                    <a:pt x="187606" y="9094"/>
                  </a:lnTo>
                  <a:lnTo>
                    <a:pt x="196508" y="11024"/>
                  </a:lnTo>
                  <a:lnTo>
                    <a:pt x="205419" y="13302"/>
                  </a:lnTo>
                  <a:lnTo>
                    <a:pt x="213345" y="15813"/>
                  </a:lnTo>
                  <a:lnTo>
                    <a:pt x="220612" y="18480"/>
                  </a:lnTo>
                  <a:lnTo>
                    <a:pt x="227443" y="21249"/>
                  </a:lnTo>
                  <a:lnTo>
                    <a:pt x="234972" y="24088"/>
                  </a:lnTo>
                  <a:lnTo>
                    <a:pt x="251276" y="29888"/>
                  </a:lnTo>
                  <a:lnTo>
                    <a:pt x="257806" y="32824"/>
                  </a:lnTo>
                  <a:lnTo>
                    <a:pt x="263152" y="35773"/>
                  </a:lnTo>
                  <a:lnTo>
                    <a:pt x="267708" y="38731"/>
                  </a:lnTo>
                  <a:lnTo>
                    <a:pt x="272730" y="40704"/>
                  </a:lnTo>
                  <a:lnTo>
                    <a:pt x="278062" y="42019"/>
                  </a:lnTo>
                  <a:lnTo>
                    <a:pt x="283601" y="42895"/>
                  </a:lnTo>
                  <a:lnTo>
                    <a:pt x="292402" y="46515"/>
                  </a:lnTo>
                  <a:lnTo>
                    <a:pt x="296138" y="48869"/>
                  </a:lnTo>
                  <a:lnTo>
                    <a:pt x="298628" y="51431"/>
                  </a:lnTo>
                  <a:lnTo>
                    <a:pt x="300289" y="54131"/>
                  </a:lnTo>
                  <a:lnTo>
                    <a:pt x="302133" y="59777"/>
                  </a:lnTo>
                  <a:lnTo>
                    <a:pt x="302953" y="65593"/>
                  </a:lnTo>
                  <a:lnTo>
                    <a:pt x="303318" y="74132"/>
                  </a:lnTo>
                  <a:lnTo>
                    <a:pt x="303415" y="79186"/>
                  </a:lnTo>
                  <a:lnTo>
                    <a:pt x="302488" y="83549"/>
                  </a:lnTo>
                  <a:lnTo>
                    <a:pt x="298811" y="91042"/>
                  </a:lnTo>
                  <a:lnTo>
                    <a:pt x="293871" y="100325"/>
                  </a:lnTo>
                  <a:lnTo>
                    <a:pt x="291163" y="105578"/>
                  </a:lnTo>
                  <a:lnTo>
                    <a:pt x="285510" y="114062"/>
                  </a:lnTo>
                  <a:lnTo>
                    <a:pt x="279690" y="122132"/>
                  </a:lnTo>
                  <a:lnTo>
                    <a:pt x="276749" y="127062"/>
                  </a:lnTo>
                  <a:lnTo>
                    <a:pt x="273797" y="132333"/>
                  </a:lnTo>
                  <a:lnTo>
                    <a:pt x="265224" y="140835"/>
                  </a:lnTo>
                  <a:lnTo>
                    <a:pt x="260160" y="144492"/>
                  </a:lnTo>
                  <a:lnTo>
                    <a:pt x="254799" y="148914"/>
                  </a:lnTo>
                  <a:lnTo>
                    <a:pt x="249241" y="153846"/>
                  </a:lnTo>
                  <a:lnTo>
                    <a:pt x="237774" y="164618"/>
                  </a:lnTo>
                  <a:lnTo>
                    <a:pt x="226063" y="176020"/>
                  </a:lnTo>
                  <a:lnTo>
                    <a:pt x="219169" y="180847"/>
                  </a:lnTo>
                  <a:lnTo>
                    <a:pt x="211598" y="185056"/>
                  </a:lnTo>
                  <a:lnTo>
                    <a:pt x="203573" y="188855"/>
                  </a:lnTo>
                  <a:lnTo>
                    <a:pt x="196239" y="193372"/>
                  </a:lnTo>
                  <a:lnTo>
                    <a:pt x="189365" y="198368"/>
                  </a:lnTo>
                  <a:lnTo>
                    <a:pt x="182798" y="203683"/>
                  </a:lnTo>
                  <a:lnTo>
                    <a:pt x="176436" y="209210"/>
                  </a:lnTo>
                  <a:lnTo>
                    <a:pt x="170210" y="214880"/>
                  </a:lnTo>
                  <a:lnTo>
                    <a:pt x="164075" y="220644"/>
                  </a:lnTo>
                  <a:lnTo>
                    <a:pt x="158992" y="226471"/>
                  </a:lnTo>
                  <a:lnTo>
                    <a:pt x="154612" y="232340"/>
                  </a:lnTo>
                  <a:lnTo>
                    <a:pt x="150700" y="238237"/>
                  </a:lnTo>
                  <a:lnTo>
                    <a:pt x="146107" y="243160"/>
                  </a:lnTo>
                  <a:lnTo>
                    <a:pt x="141061" y="247435"/>
                  </a:lnTo>
                  <a:lnTo>
                    <a:pt x="135713" y="251277"/>
                  </a:lnTo>
                  <a:lnTo>
                    <a:pt x="127124" y="258192"/>
                  </a:lnTo>
                  <a:lnTo>
                    <a:pt x="120000" y="264572"/>
                  </a:lnTo>
                  <a:lnTo>
                    <a:pt x="113526" y="270715"/>
                  </a:lnTo>
                  <a:lnTo>
                    <a:pt x="111403" y="273742"/>
                  </a:lnTo>
                  <a:lnTo>
                    <a:pt x="108414" y="281751"/>
                  </a:lnTo>
                  <a:lnTo>
                    <a:pt x="107716" y="283973"/>
                  </a:lnTo>
                  <a:lnTo>
                    <a:pt x="100162" y="292584"/>
                  </a:lnTo>
                  <a:lnTo>
                    <a:pt x="99517" y="293282"/>
                  </a:lnTo>
                  <a:lnTo>
                    <a:pt x="100079" y="293748"/>
                  </a:lnTo>
                  <a:lnTo>
                    <a:pt x="107156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301"/>
            <p:cNvSpPr/>
            <p:nvPr/>
          </p:nvSpPr>
          <p:spPr>
            <a:xfrm>
              <a:off x="4884539" y="2259210"/>
              <a:ext cx="446485" cy="25539"/>
            </a:xfrm>
            <a:custGeom>
              <a:avLst/>
              <a:gdLst/>
              <a:ahLst/>
              <a:cxnLst/>
              <a:rect l="0" t="0" r="0" b="0"/>
              <a:pathLst>
                <a:path w="446485" h="25539">
                  <a:moveTo>
                    <a:pt x="0" y="8930"/>
                  </a:moveTo>
                  <a:lnTo>
                    <a:pt x="17169" y="8930"/>
                  </a:lnTo>
                  <a:lnTo>
                    <a:pt x="23352" y="7938"/>
                  </a:lnTo>
                  <a:lnTo>
                    <a:pt x="30450" y="6284"/>
                  </a:lnTo>
                  <a:lnTo>
                    <a:pt x="38160" y="4190"/>
                  </a:lnTo>
                  <a:lnTo>
                    <a:pt x="46275" y="2793"/>
                  </a:lnTo>
                  <a:lnTo>
                    <a:pt x="54663" y="1862"/>
                  </a:lnTo>
                  <a:lnTo>
                    <a:pt x="63231" y="1241"/>
                  </a:lnTo>
                  <a:lnTo>
                    <a:pt x="73904" y="828"/>
                  </a:lnTo>
                  <a:lnTo>
                    <a:pt x="98991" y="368"/>
                  </a:lnTo>
                  <a:lnTo>
                    <a:pt x="111635" y="1238"/>
                  </a:lnTo>
                  <a:lnTo>
                    <a:pt x="124032" y="2810"/>
                  </a:lnTo>
                  <a:lnTo>
                    <a:pt x="136266" y="4850"/>
                  </a:lnTo>
                  <a:lnTo>
                    <a:pt x="149383" y="6210"/>
                  </a:lnTo>
                  <a:lnTo>
                    <a:pt x="163088" y="7116"/>
                  </a:lnTo>
                  <a:lnTo>
                    <a:pt x="177186" y="7721"/>
                  </a:lnTo>
                  <a:lnTo>
                    <a:pt x="206080" y="8393"/>
                  </a:lnTo>
                  <a:lnTo>
                    <a:pt x="220730" y="8572"/>
                  </a:lnTo>
                  <a:lnTo>
                    <a:pt x="235458" y="9684"/>
                  </a:lnTo>
                  <a:lnTo>
                    <a:pt x="250238" y="11417"/>
                  </a:lnTo>
                  <a:lnTo>
                    <a:pt x="265052" y="13564"/>
                  </a:lnTo>
                  <a:lnTo>
                    <a:pt x="278896" y="14996"/>
                  </a:lnTo>
                  <a:lnTo>
                    <a:pt x="292095" y="15951"/>
                  </a:lnTo>
                  <a:lnTo>
                    <a:pt x="304862" y="16587"/>
                  </a:lnTo>
                  <a:lnTo>
                    <a:pt x="329632" y="17294"/>
                  </a:lnTo>
                  <a:lnTo>
                    <a:pt x="373131" y="17748"/>
                  </a:lnTo>
                  <a:lnTo>
                    <a:pt x="381707" y="18777"/>
                  </a:lnTo>
                  <a:lnTo>
                    <a:pt x="389409" y="20456"/>
                  </a:lnTo>
                  <a:lnTo>
                    <a:pt x="396527" y="22567"/>
                  </a:lnTo>
                  <a:lnTo>
                    <a:pt x="403258" y="23975"/>
                  </a:lnTo>
                  <a:lnTo>
                    <a:pt x="409729" y="24913"/>
                  </a:lnTo>
                  <a:lnTo>
                    <a:pt x="416027" y="25538"/>
                  </a:lnTo>
                  <a:lnTo>
                    <a:pt x="421218" y="24963"/>
                  </a:lnTo>
                  <a:lnTo>
                    <a:pt x="425672" y="23588"/>
                  </a:lnTo>
                  <a:lnTo>
                    <a:pt x="429632" y="21678"/>
                  </a:lnTo>
                  <a:lnTo>
                    <a:pt x="433265" y="20405"/>
                  </a:lnTo>
                  <a:lnTo>
                    <a:pt x="436679" y="19557"/>
                  </a:lnTo>
                  <a:lnTo>
                    <a:pt x="446480" y="17861"/>
                  </a:lnTo>
                  <a:lnTo>
                    <a:pt x="446484" y="17860"/>
                  </a:lnTo>
                  <a:lnTo>
                    <a:pt x="437554" y="17860"/>
                  </a:lnTo>
                  <a:lnTo>
                    <a:pt x="446481" y="17860"/>
                  </a:lnTo>
                  <a:lnTo>
                    <a:pt x="437554" y="17860"/>
                  </a:lnTo>
                  <a:lnTo>
                    <a:pt x="437554" y="10171"/>
                  </a:lnTo>
                  <a:lnTo>
                    <a:pt x="438546" y="9758"/>
                  </a:lnTo>
                  <a:lnTo>
                    <a:pt x="442294" y="9298"/>
                  </a:lnTo>
                  <a:lnTo>
                    <a:pt x="443691" y="8183"/>
                  </a:lnTo>
                  <a:lnTo>
                    <a:pt x="444622" y="6448"/>
                  </a:lnTo>
                  <a:lnTo>
                    <a:pt x="44648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86750" cy="588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up 38"/>
          <p:cNvGrpSpPr/>
          <p:nvPr/>
        </p:nvGrpSpPr>
        <p:grpSpPr>
          <a:xfrm>
            <a:off x="866380" y="669726"/>
            <a:ext cx="7536456" cy="3250396"/>
            <a:chOff x="866380" y="669726"/>
            <a:chExt cx="7536456" cy="3250396"/>
          </a:xfrm>
        </p:grpSpPr>
        <p:sp>
          <p:nvSpPr>
            <p:cNvPr id="3" name="SMARTInkAnnotation188"/>
            <p:cNvSpPr/>
            <p:nvPr/>
          </p:nvSpPr>
          <p:spPr>
            <a:xfrm>
              <a:off x="912224" y="1553765"/>
              <a:ext cx="327190" cy="223118"/>
            </a:xfrm>
            <a:custGeom>
              <a:avLst/>
              <a:gdLst/>
              <a:ahLst/>
              <a:cxnLst/>
              <a:rect l="0" t="0" r="0" b="0"/>
              <a:pathLst>
                <a:path w="327190" h="223118">
                  <a:moveTo>
                    <a:pt x="114690" y="0"/>
                  </a:moveTo>
                  <a:lnTo>
                    <a:pt x="107001" y="0"/>
                  </a:lnTo>
                  <a:lnTo>
                    <a:pt x="106588" y="992"/>
                  </a:lnTo>
                  <a:lnTo>
                    <a:pt x="106128" y="4741"/>
                  </a:lnTo>
                  <a:lnTo>
                    <a:pt x="105013" y="7129"/>
                  </a:lnTo>
                  <a:lnTo>
                    <a:pt x="101128" y="12429"/>
                  </a:lnTo>
                  <a:lnTo>
                    <a:pt x="96095" y="18092"/>
                  </a:lnTo>
                  <a:lnTo>
                    <a:pt x="90550" y="23916"/>
                  </a:lnTo>
                  <a:lnTo>
                    <a:pt x="75951" y="38709"/>
                  </a:lnTo>
                  <a:lnTo>
                    <a:pt x="67376" y="44654"/>
                  </a:lnTo>
                  <a:lnTo>
                    <a:pt x="62312" y="47629"/>
                  </a:lnTo>
                  <a:lnTo>
                    <a:pt x="57943" y="51596"/>
                  </a:lnTo>
                  <a:lnTo>
                    <a:pt x="54038" y="56226"/>
                  </a:lnTo>
                  <a:lnTo>
                    <a:pt x="50443" y="61297"/>
                  </a:lnTo>
                  <a:lnTo>
                    <a:pt x="47054" y="66661"/>
                  </a:lnTo>
                  <a:lnTo>
                    <a:pt x="43802" y="72222"/>
                  </a:lnTo>
                  <a:lnTo>
                    <a:pt x="40642" y="77914"/>
                  </a:lnTo>
                  <a:lnTo>
                    <a:pt x="37543" y="82700"/>
                  </a:lnTo>
                  <a:lnTo>
                    <a:pt x="34486" y="86884"/>
                  </a:lnTo>
                  <a:lnTo>
                    <a:pt x="31455" y="90665"/>
                  </a:lnTo>
                  <a:lnTo>
                    <a:pt x="28442" y="95170"/>
                  </a:lnTo>
                  <a:lnTo>
                    <a:pt x="25441" y="100157"/>
                  </a:lnTo>
                  <a:lnTo>
                    <a:pt x="22448" y="105467"/>
                  </a:lnTo>
                  <a:lnTo>
                    <a:pt x="16477" y="116658"/>
                  </a:lnTo>
                  <a:lnTo>
                    <a:pt x="13496" y="122421"/>
                  </a:lnTo>
                  <a:lnTo>
                    <a:pt x="11509" y="128247"/>
                  </a:lnTo>
                  <a:lnTo>
                    <a:pt x="10184" y="134115"/>
                  </a:lnTo>
                  <a:lnTo>
                    <a:pt x="9300" y="140012"/>
                  </a:lnTo>
                  <a:lnTo>
                    <a:pt x="7719" y="144935"/>
                  </a:lnTo>
                  <a:lnTo>
                    <a:pt x="5673" y="149209"/>
                  </a:lnTo>
                  <a:lnTo>
                    <a:pt x="3317" y="153051"/>
                  </a:lnTo>
                  <a:lnTo>
                    <a:pt x="1745" y="157597"/>
                  </a:lnTo>
                  <a:lnTo>
                    <a:pt x="698" y="162611"/>
                  </a:lnTo>
                  <a:lnTo>
                    <a:pt x="0" y="167939"/>
                  </a:lnTo>
                  <a:lnTo>
                    <a:pt x="527" y="172483"/>
                  </a:lnTo>
                  <a:lnTo>
                    <a:pt x="1870" y="176504"/>
                  </a:lnTo>
                  <a:lnTo>
                    <a:pt x="11155" y="194828"/>
                  </a:lnTo>
                  <a:lnTo>
                    <a:pt x="13917" y="199339"/>
                  </a:lnTo>
                  <a:lnTo>
                    <a:pt x="16750" y="203338"/>
                  </a:lnTo>
                  <a:lnTo>
                    <a:pt x="19631" y="206996"/>
                  </a:lnTo>
                  <a:lnTo>
                    <a:pt x="23536" y="209435"/>
                  </a:lnTo>
                  <a:lnTo>
                    <a:pt x="33167" y="212145"/>
                  </a:lnTo>
                  <a:lnTo>
                    <a:pt x="38513" y="213860"/>
                  </a:lnTo>
                  <a:lnTo>
                    <a:pt x="44061" y="215995"/>
                  </a:lnTo>
                  <a:lnTo>
                    <a:pt x="49745" y="218411"/>
                  </a:lnTo>
                  <a:lnTo>
                    <a:pt x="56510" y="220021"/>
                  </a:lnTo>
                  <a:lnTo>
                    <a:pt x="63997" y="221095"/>
                  </a:lnTo>
                  <a:lnTo>
                    <a:pt x="71965" y="221811"/>
                  </a:lnTo>
                  <a:lnTo>
                    <a:pt x="80253" y="222288"/>
                  </a:lnTo>
                  <a:lnTo>
                    <a:pt x="97400" y="222818"/>
                  </a:lnTo>
                  <a:lnTo>
                    <a:pt x="123788" y="223117"/>
                  </a:lnTo>
                  <a:lnTo>
                    <a:pt x="132662" y="222166"/>
                  </a:lnTo>
                  <a:lnTo>
                    <a:pt x="141554" y="220541"/>
                  </a:lnTo>
                  <a:lnTo>
                    <a:pt x="150459" y="218465"/>
                  </a:lnTo>
                  <a:lnTo>
                    <a:pt x="159372" y="217081"/>
                  </a:lnTo>
                  <a:lnTo>
                    <a:pt x="168290" y="216158"/>
                  </a:lnTo>
                  <a:lnTo>
                    <a:pt x="177212" y="215543"/>
                  </a:lnTo>
                  <a:lnTo>
                    <a:pt x="186137" y="213148"/>
                  </a:lnTo>
                  <a:lnTo>
                    <a:pt x="195064" y="209568"/>
                  </a:lnTo>
                  <a:lnTo>
                    <a:pt x="226036" y="194303"/>
                  </a:lnTo>
                  <a:lnTo>
                    <a:pt x="233569" y="191051"/>
                  </a:lnTo>
                  <a:lnTo>
                    <a:pt x="241568" y="187891"/>
                  </a:lnTo>
                  <a:lnTo>
                    <a:pt x="249877" y="184792"/>
                  </a:lnTo>
                  <a:lnTo>
                    <a:pt x="257400" y="181734"/>
                  </a:lnTo>
                  <a:lnTo>
                    <a:pt x="264400" y="178703"/>
                  </a:lnTo>
                  <a:lnTo>
                    <a:pt x="271051" y="175690"/>
                  </a:lnTo>
                  <a:lnTo>
                    <a:pt x="277470" y="171697"/>
                  </a:lnTo>
                  <a:lnTo>
                    <a:pt x="283733" y="167051"/>
                  </a:lnTo>
                  <a:lnTo>
                    <a:pt x="289893" y="161969"/>
                  </a:lnTo>
                  <a:lnTo>
                    <a:pt x="294992" y="157589"/>
                  </a:lnTo>
                  <a:lnTo>
                    <a:pt x="299384" y="153676"/>
                  </a:lnTo>
                  <a:lnTo>
                    <a:pt x="303303" y="150076"/>
                  </a:lnTo>
                  <a:lnTo>
                    <a:pt x="306909" y="145691"/>
                  </a:lnTo>
                  <a:lnTo>
                    <a:pt x="310304" y="140784"/>
                  </a:lnTo>
                  <a:lnTo>
                    <a:pt x="313560" y="135528"/>
                  </a:lnTo>
                  <a:lnTo>
                    <a:pt x="316723" y="131032"/>
                  </a:lnTo>
                  <a:lnTo>
                    <a:pt x="319824" y="127042"/>
                  </a:lnTo>
                  <a:lnTo>
                    <a:pt x="322883" y="123390"/>
                  </a:lnTo>
                  <a:lnTo>
                    <a:pt x="324923" y="118971"/>
                  </a:lnTo>
                  <a:lnTo>
                    <a:pt x="326283" y="114040"/>
                  </a:lnTo>
                  <a:lnTo>
                    <a:pt x="327189" y="108769"/>
                  </a:lnTo>
                  <a:lnTo>
                    <a:pt x="326801" y="104263"/>
                  </a:lnTo>
                  <a:lnTo>
                    <a:pt x="325550" y="100266"/>
                  </a:lnTo>
                  <a:lnTo>
                    <a:pt x="323725" y="96610"/>
                  </a:lnTo>
                  <a:lnTo>
                    <a:pt x="322507" y="92188"/>
                  </a:lnTo>
                  <a:lnTo>
                    <a:pt x="321696" y="87256"/>
                  </a:lnTo>
                  <a:lnTo>
                    <a:pt x="321154" y="81983"/>
                  </a:lnTo>
                  <a:lnTo>
                    <a:pt x="319802" y="77476"/>
                  </a:lnTo>
                  <a:lnTo>
                    <a:pt x="317908" y="73479"/>
                  </a:lnTo>
                  <a:lnTo>
                    <a:pt x="315652" y="69822"/>
                  </a:lnTo>
                  <a:lnTo>
                    <a:pt x="307855" y="63113"/>
                  </a:lnTo>
                  <a:lnTo>
                    <a:pt x="297775" y="56824"/>
                  </a:lnTo>
                  <a:lnTo>
                    <a:pt x="292309" y="53758"/>
                  </a:lnTo>
                  <a:lnTo>
                    <a:pt x="280944" y="47705"/>
                  </a:lnTo>
                  <a:lnTo>
                    <a:pt x="251555" y="32753"/>
                  </a:lnTo>
                  <a:lnTo>
                    <a:pt x="242326" y="26794"/>
                  </a:lnTo>
                  <a:lnTo>
                    <a:pt x="238476" y="23816"/>
                  </a:lnTo>
                  <a:lnTo>
                    <a:pt x="233925" y="21830"/>
                  </a:lnTo>
                  <a:lnTo>
                    <a:pt x="228906" y="20507"/>
                  </a:lnTo>
                  <a:lnTo>
                    <a:pt x="223576" y="19624"/>
                  </a:lnTo>
                  <a:lnTo>
                    <a:pt x="218038" y="19036"/>
                  </a:lnTo>
                  <a:lnTo>
                    <a:pt x="212362" y="18644"/>
                  </a:lnTo>
                  <a:lnTo>
                    <a:pt x="206594" y="18382"/>
                  </a:lnTo>
                  <a:lnTo>
                    <a:pt x="201756" y="17216"/>
                  </a:lnTo>
                  <a:lnTo>
                    <a:pt x="190207" y="11826"/>
                  </a:lnTo>
                  <a:lnTo>
                    <a:pt x="180061" y="9502"/>
                  </a:lnTo>
                  <a:lnTo>
                    <a:pt x="179107" y="9311"/>
                  </a:lnTo>
                  <a:lnTo>
                    <a:pt x="171438" y="2868"/>
                  </a:lnTo>
                  <a:lnTo>
                    <a:pt x="16826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89"/>
            <p:cNvSpPr/>
            <p:nvPr/>
          </p:nvSpPr>
          <p:spPr>
            <a:xfrm>
              <a:off x="1437682" y="1482328"/>
              <a:ext cx="258958" cy="159483"/>
            </a:xfrm>
            <a:custGeom>
              <a:avLst/>
              <a:gdLst/>
              <a:ahLst/>
              <a:cxnLst/>
              <a:rect l="0" t="0" r="0" b="0"/>
              <a:pathLst>
                <a:path w="258958" h="159483">
                  <a:moveTo>
                    <a:pt x="142872" y="0"/>
                  </a:moveTo>
                  <a:lnTo>
                    <a:pt x="138132" y="0"/>
                  </a:lnTo>
                  <a:lnTo>
                    <a:pt x="136735" y="992"/>
                  </a:lnTo>
                  <a:lnTo>
                    <a:pt x="135804" y="2645"/>
                  </a:lnTo>
                  <a:lnTo>
                    <a:pt x="135184" y="4740"/>
                  </a:lnTo>
                  <a:lnTo>
                    <a:pt x="133778" y="6136"/>
                  </a:lnTo>
                  <a:lnTo>
                    <a:pt x="131848" y="7067"/>
                  </a:lnTo>
                  <a:lnTo>
                    <a:pt x="129570" y="7688"/>
                  </a:lnTo>
                  <a:lnTo>
                    <a:pt x="124392" y="11023"/>
                  </a:lnTo>
                  <a:lnTo>
                    <a:pt x="118784" y="15813"/>
                  </a:lnTo>
                  <a:lnTo>
                    <a:pt x="112984" y="21249"/>
                  </a:lnTo>
                  <a:lnTo>
                    <a:pt x="110048" y="23096"/>
                  </a:lnTo>
                  <a:lnTo>
                    <a:pt x="104140" y="25147"/>
                  </a:lnTo>
                  <a:lnTo>
                    <a:pt x="100184" y="26687"/>
                  </a:lnTo>
                  <a:lnTo>
                    <a:pt x="95562" y="28705"/>
                  </a:lnTo>
                  <a:lnTo>
                    <a:pt x="90496" y="31043"/>
                  </a:lnTo>
                  <a:lnTo>
                    <a:pt x="86127" y="33594"/>
                  </a:lnTo>
                  <a:lnTo>
                    <a:pt x="82221" y="36286"/>
                  </a:lnTo>
                  <a:lnTo>
                    <a:pt x="78626" y="39073"/>
                  </a:lnTo>
                  <a:lnTo>
                    <a:pt x="75236" y="41924"/>
                  </a:lnTo>
                  <a:lnTo>
                    <a:pt x="71985" y="44816"/>
                  </a:lnTo>
                  <a:lnTo>
                    <a:pt x="68825" y="47737"/>
                  </a:lnTo>
                  <a:lnTo>
                    <a:pt x="64734" y="49684"/>
                  </a:lnTo>
                  <a:lnTo>
                    <a:pt x="60022" y="50982"/>
                  </a:lnTo>
                  <a:lnTo>
                    <a:pt x="54897" y="51847"/>
                  </a:lnTo>
                  <a:lnTo>
                    <a:pt x="50488" y="53416"/>
                  </a:lnTo>
                  <a:lnTo>
                    <a:pt x="42943" y="57806"/>
                  </a:lnTo>
                  <a:lnTo>
                    <a:pt x="40534" y="60365"/>
                  </a:lnTo>
                  <a:lnTo>
                    <a:pt x="38928" y="63063"/>
                  </a:lnTo>
                  <a:lnTo>
                    <a:pt x="37857" y="65855"/>
                  </a:lnTo>
                  <a:lnTo>
                    <a:pt x="36151" y="68708"/>
                  </a:lnTo>
                  <a:lnTo>
                    <a:pt x="34022" y="71602"/>
                  </a:lnTo>
                  <a:lnTo>
                    <a:pt x="31610" y="74523"/>
                  </a:lnTo>
                  <a:lnTo>
                    <a:pt x="29010" y="77463"/>
                  </a:lnTo>
                  <a:lnTo>
                    <a:pt x="23475" y="83376"/>
                  </a:lnTo>
                  <a:lnTo>
                    <a:pt x="20610" y="85349"/>
                  </a:lnTo>
                  <a:lnTo>
                    <a:pt x="14781" y="87542"/>
                  </a:lnTo>
                  <a:lnTo>
                    <a:pt x="12830" y="89119"/>
                  </a:lnTo>
                  <a:lnTo>
                    <a:pt x="11529" y="91163"/>
                  </a:lnTo>
                  <a:lnTo>
                    <a:pt x="10661" y="93517"/>
                  </a:lnTo>
                  <a:lnTo>
                    <a:pt x="9091" y="96079"/>
                  </a:lnTo>
                  <a:lnTo>
                    <a:pt x="7052" y="98779"/>
                  </a:lnTo>
                  <a:lnTo>
                    <a:pt x="4700" y="101571"/>
                  </a:lnTo>
                  <a:lnTo>
                    <a:pt x="3132" y="104425"/>
                  </a:lnTo>
                  <a:lnTo>
                    <a:pt x="2087" y="107320"/>
                  </a:lnTo>
                  <a:lnTo>
                    <a:pt x="410" y="114354"/>
                  </a:lnTo>
                  <a:lnTo>
                    <a:pt x="181" y="117962"/>
                  </a:lnTo>
                  <a:lnTo>
                    <a:pt x="79" y="122873"/>
                  </a:lnTo>
                  <a:lnTo>
                    <a:pt x="0" y="138195"/>
                  </a:lnTo>
                  <a:lnTo>
                    <a:pt x="991" y="139755"/>
                  </a:lnTo>
                  <a:lnTo>
                    <a:pt x="2644" y="140795"/>
                  </a:lnTo>
                  <a:lnTo>
                    <a:pt x="4739" y="141488"/>
                  </a:lnTo>
                  <a:lnTo>
                    <a:pt x="6135" y="142942"/>
                  </a:lnTo>
                  <a:lnTo>
                    <a:pt x="7065" y="144904"/>
                  </a:lnTo>
                  <a:lnTo>
                    <a:pt x="7686" y="147204"/>
                  </a:lnTo>
                  <a:lnTo>
                    <a:pt x="9092" y="148738"/>
                  </a:lnTo>
                  <a:lnTo>
                    <a:pt x="11021" y="149760"/>
                  </a:lnTo>
                  <a:lnTo>
                    <a:pt x="13299" y="150441"/>
                  </a:lnTo>
                  <a:lnTo>
                    <a:pt x="21123" y="151199"/>
                  </a:lnTo>
                  <a:lnTo>
                    <a:pt x="30222" y="151535"/>
                  </a:lnTo>
                  <a:lnTo>
                    <a:pt x="37574" y="151685"/>
                  </a:lnTo>
                  <a:lnTo>
                    <a:pt x="41916" y="152717"/>
                  </a:lnTo>
                  <a:lnTo>
                    <a:pt x="46794" y="154397"/>
                  </a:lnTo>
                  <a:lnTo>
                    <a:pt x="52031" y="156509"/>
                  </a:lnTo>
                  <a:lnTo>
                    <a:pt x="57507" y="157918"/>
                  </a:lnTo>
                  <a:lnTo>
                    <a:pt x="63141" y="158856"/>
                  </a:lnTo>
                  <a:lnTo>
                    <a:pt x="68882" y="159482"/>
                  </a:lnTo>
                  <a:lnTo>
                    <a:pt x="74694" y="158907"/>
                  </a:lnTo>
                  <a:lnTo>
                    <a:pt x="80553" y="157532"/>
                  </a:lnTo>
                  <a:lnTo>
                    <a:pt x="86443" y="155623"/>
                  </a:lnTo>
                  <a:lnTo>
                    <a:pt x="91362" y="154350"/>
                  </a:lnTo>
                  <a:lnTo>
                    <a:pt x="95634" y="153501"/>
                  </a:lnTo>
                  <a:lnTo>
                    <a:pt x="99474" y="152936"/>
                  </a:lnTo>
                  <a:lnTo>
                    <a:pt x="104018" y="152559"/>
                  </a:lnTo>
                  <a:lnTo>
                    <a:pt x="109032" y="152307"/>
                  </a:lnTo>
                  <a:lnTo>
                    <a:pt x="119895" y="152028"/>
                  </a:lnTo>
                  <a:lnTo>
                    <a:pt x="131337" y="151904"/>
                  </a:lnTo>
                  <a:lnTo>
                    <a:pt x="137166" y="150878"/>
                  </a:lnTo>
                  <a:lnTo>
                    <a:pt x="143037" y="149203"/>
                  </a:lnTo>
                  <a:lnTo>
                    <a:pt x="148935" y="147093"/>
                  </a:lnTo>
                  <a:lnTo>
                    <a:pt x="153859" y="145687"/>
                  </a:lnTo>
                  <a:lnTo>
                    <a:pt x="158134" y="144750"/>
                  </a:lnTo>
                  <a:lnTo>
                    <a:pt x="161977" y="144125"/>
                  </a:lnTo>
                  <a:lnTo>
                    <a:pt x="166523" y="142716"/>
                  </a:lnTo>
                  <a:lnTo>
                    <a:pt x="171538" y="140784"/>
                  </a:lnTo>
                  <a:lnTo>
                    <a:pt x="176865" y="138505"/>
                  </a:lnTo>
                  <a:lnTo>
                    <a:pt x="181409" y="135993"/>
                  </a:lnTo>
                  <a:lnTo>
                    <a:pt x="185431" y="133326"/>
                  </a:lnTo>
                  <a:lnTo>
                    <a:pt x="189104" y="130556"/>
                  </a:lnTo>
                  <a:lnTo>
                    <a:pt x="195831" y="127478"/>
                  </a:lnTo>
                  <a:lnTo>
                    <a:pt x="203120" y="125118"/>
                  </a:lnTo>
                  <a:lnTo>
                    <a:pt x="207842" y="123099"/>
                  </a:lnTo>
                  <a:lnTo>
                    <a:pt x="212974" y="120761"/>
                  </a:lnTo>
                  <a:lnTo>
                    <a:pt x="217388" y="118211"/>
                  </a:lnTo>
                  <a:lnTo>
                    <a:pt x="221323" y="115518"/>
                  </a:lnTo>
                  <a:lnTo>
                    <a:pt x="224938" y="112731"/>
                  </a:lnTo>
                  <a:lnTo>
                    <a:pt x="228341" y="109880"/>
                  </a:lnTo>
                  <a:lnTo>
                    <a:pt x="231601" y="106988"/>
                  </a:lnTo>
                  <a:lnTo>
                    <a:pt x="237870" y="101128"/>
                  </a:lnTo>
                  <a:lnTo>
                    <a:pt x="249822" y="89474"/>
                  </a:lnTo>
                  <a:lnTo>
                    <a:pt x="254236" y="85076"/>
                  </a:lnTo>
                  <a:lnTo>
                    <a:pt x="255810" y="82514"/>
                  </a:lnTo>
                  <a:lnTo>
                    <a:pt x="256859" y="79814"/>
                  </a:lnTo>
                  <a:lnTo>
                    <a:pt x="257559" y="77022"/>
                  </a:lnTo>
                  <a:lnTo>
                    <a:pt x="258025" y="74168"/>
                  </a:lnTo>
                  <a:lnTo>
                    <a:pt x="258336" y="71273"/>
                  </a:lnTo>
                  <a:lnTo>
                    <a:pt x="258544" y="68351"/>
                  </a:lnTo>
                  <a:lnTo>
                    <a:pt x="258682" y="65411"/>
                  </a:lnTo>
                  <a:lnTo>
                    <a:pt x="258835" y="59499"/>
                  </a:lnTo>
                  <a:lnTo>
                    <a:pt x="258957" y="37114"/>
                  </a:lnTo>
                  <a:lnTo>
                    <a:pt x="256312" y="33693"/>
                  </a:lnTo>
                  <a:lnTo>
                    <a:pt x="251270" y="28152"/>
                  </a:lnTo>
                  <a:lnTo>
                    <a:pt x="241499" y="18262"/>
                  </a:lnTo>
                  <a:lnTo>
                    <a:pt x="241276" y="15392"/>
                  </a:lnTo>
                  <a:lnTo>
                    <a:pt x="241217" y="13238"/>
                  </a:lnTo>
                  <a:lnTo>
                    <a:pt x="240185" y="11802"/>
                  </a:lnTo>
                  <a:lnTo>
                    <a:pt x="238506" y="10844"/>
                  </a:lnTo>
                  <a:lnTo>
                    <a:pt x="232169" y="8929"/>
                  </a:lnTo>
                  <a:lnTo>
                    <a:pt x="232169" y="367"/>
                  </a:lnTo>
                  <a:lnTo>
                    <a:pt x="239237" y="48"/>
                  </a:lnTo>
                  <a:lnTo>
                    <a:pt x="2410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90"/>
            <p:cNvSpPr/>
            <p:nvPr/>
          </p:nvSpPr>
          <p:spPr>
            <a:xfrm>
              <a:off x="1134858" y="1483601"/>
              <a:ext cx="651080" cy="105884"/>
            </a:xfrm>
            <a:custGeom>
              <a:avLst/>
              <a:gdLst/>
              <a:ahLst/>
              <a:cxnLst/>
              <a:rect l="0" t="0" r="0" b="0"/>
              <a:pathLst>
                <a:path w="651080" h="105884">
                  <a:moveTo>
                    <a:pt x="651079" y="16586"/>
                  </a:moveTo>
                  <a:lnTo>
                    <a:pt x="646338" y="11846"/>
                  </a:lnTo>
                  <a:lnTo>
                    <a:pt x="642958" y="10449"/>
                  </a:lnTo>
                  <a:lnTo>
                    <a:pt x="633910" y="8898"/>
                  </a:lnTo>
                  <a:lnTo>
                    <a:pt x="617982" y="8208"/>
                  </a:lnTo>
                  <a:lnTo>
                    <a:pt x="608178" y="8024"/>
                  </a:lnTo>
                  <a:lnTo>
                    <a:pt x="596682" y="6909"/>
                  </a:lnTo>
                  <a:lnTo>
                    <a:pt x="584056" y="5174"/>
                  </a:lnTo>
                  <a:lnTo>
                    <a:pt x="570678" y="3025"/>
                  </a:lnTo>
                  <a:lnTo>
                    <a:pt x="554815" y="1592"/>
                  </a:lnTo>
                  <a:lnTo>
                    <a:pt x="537293" y="637"/>
                  </a:lnTo>
                  <a:lnTo>
                    <a:pt x="518667" y="0"/>
                  </a:lnTo>
                  <a:lnTo>
                    <a:pt x="499304" y="568"/>
                  </a:lnTo>
                  <a:lnTo>
                    <a:pt x="479451" y="1938"/>
                  </a:lnTo>
                  <a:lnTo>
                    <a:pt x="459269" y="3844"/>
                  </a:lnTo>
                  <a:lnTo>
                    <a:pt x="418325" y="8608"/>
                  </a:lnTo>
                  <a:lnTo>
                    <a:pt x="201976" y="37438"/>
                  </a:lnTo>
                  <a:lnTo>
                    <a:pt x="182013" y="41402"/>
                  </a:lnTo>
                  <a:lnTo>
                    <a:pt x="162751" y="46028"/>
                  </a:lnTo>
                  <a:lnTo>
                    <a:pt x="143957" y="51097"/>
                  </a:lnTo>
                  <a:lnTo>
                    <a:pt x="109845" y="59375"/>
                  </a:lnTo>
                  <a:lnTo>
                    <a:pt x="65396" y="69613"/>
                  </a:lnTo>
                  <a:lnTo>
                    <a:pt x="52264" y="72773"/>
                  </a:lnTo>
                  <a:lnTo>
                    <a:pt x="41525" y="74880"/>
                  </a:lnTo>
                  <a:lnTo>
                    <a:pt x="24302" y="77221"/>
                  </a:lnTo>
                  <a:lnTo>
                    <a:pt x="5197" y="78724"/>
                  </a:lnTo>
                  <a:lnTo>
                    <a:pt x="1872" y="78929"/>
                  </a:lnTo>
                  <a:lnTo>
                    <a:pt x="985" y="77992"/>
                  </a:lnTo>
                  <a:lnTo>
                    <a:pt x="394" y="76375"/>
                  </a:lnTo>
                  <a:lnTo>
                    <a:pt x="0" y="74305"/>
                  </a:lnTo>
                  <a:lnTo>
                    <a:pt x="2714" y="71932"/>
                  </a:lnTo>
                  <a:lnTo>
                    <a:pt x="7499" y="69358"/>
                  </a:lnTo>
                  <a:lnTo>
                    <a:pt x="13667" y="66651"/>
                  </a:lnTo>
                  <a:lnTo>
                    <a:pt x="21747" y="63853"/>
                  </a:lnTo>
                  <a:lnTo>
                    <a:pt x="31102" y="60996"/>
                  </a:lnTo>
                  <a:lnTo>
                    <a:pt x="41308" y="58099"/>
                  </a:lnTo>
                  <a:lnTo>
                    <a:pt x="53073" y="55175"/>
                  </a:lnTo>
                  <a:lnTo>
                    <a:pt x="79374" y="49281"/>
                  </a:lnTo>
                  <a:lnTo>
                    <a:pt x="95317" y="46320"/>
                  </a:lnTo>
                  <a:lnTo>
                    <a:pt x="186260" y="31465"/>
                  </a:lnTo>
                  <a:lnTo>
                    <a:pt x="206262" y="29482"/>
                  </a:lnTo>
                  <a:lnTo>
                    <a:pt x="227534" y="28160"/>
                  </a:lnTo>
                  <a:lnTo>
                    <a:pt x="270353" y="26691"/>
                  </a:lnTo>
                  <a:lnTo>
                    <a:pt x="343702" y="25748"/>
                  </a:lnTo>
                  <a:lnTo>
                    <a:pt x="429519" y="25529"/>
                  </a:lnTo>
                  <a:lnTo>
                    <a:pt x="443798" y="28167"/>
                  </a:lnTo>
                  <a:lnTo>
                    <a:pt x="450384" y="30260"/>
                  </a:lnTo>
                  <a:lnTo>
                    <a:pt x="454774" y="32647"/>
                  </a:lnTo>
                  <a:lnTo>
                    <a:pt x="457701" y="35231"/>
                  </a:lnTo>
                  <a:lnTo>
                    <a:pt x="459653" y="37946"/>
                  </a:lnTo>
                  <a:lnTo>
                    <a:pt x="459961" y="39756"/>
                  </a:lnTo>
                  <a:lnTo>
                    <a:pt x="459175" y="40962"/>
                  </a:lnTo>
                  <a:lnTo>
                    <a:pt x="454663" y="43295"/>
                  </a:lnTo>
                  <a:lnTo>
                    <a:pt x="446044" y="47639"/>
                  </a:lnTo>
                  <a:lnTo>
                    <a:pt x="439975" y="51179"/>
                  </a:lnTo>
                  <a:lnTo>
                    <a:pt x="425294" y="60403"/>
                  </a:lnTo>
                  <a:lnTo>
                    <a:pt x="416220" y="64649"/>
                  </a:lnTo>
                  <a:lnTo>
                    <a:pt x="406201" y="68472"/>
                  </a:lnTo>
                  <a:lnTo>
                    <a:pt x="395554" y="72012"/>
                  </a:lnTo>
                  <a:lnTo>
                    <a:pt x="383494" y="75365"/>
                  </a:lnTo>
                  <a:lnTo>
                    <a:pt x="370494" y="78592"/>
                  </a:lnTo>
                  <a:lnTo>
                    <a:pt x="342820" y="84824"/>
                  </a:lnTo>
                  <a:lnTo>
                    <a:pt x="313984" y="90901"/>
                  </a:lnTo>
                  <a:lnTo>
                    <a:pt x="302325" y="93911"/>
                  </a:lnTo>
                  <a:lnTo>
                    <a:pt x="292569" y="96909"/>
                  </a:lnTo>
                  <a:lnTo>
                    <a:pt x="267102" y="1058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91"/>
            <p:cNvSpPr/>
            <p:nvPr/>
          </p:nvSpPr>
          <p:spPr>
            <a:xfrm>
              <a:off x="866380" y="1902023"/>
              <a:ext cx="328230" cy="248513"/>
            </a:xfrm>
            <a:custGeom>
              <a:avLst/>
              <a:gdLst/>
              <a:ahLst/>
              <a:cxnLst/>
              <a:rect l="0" t="0" r="0" b="0"/>
              <a:pathLst>
                <a:path w="328230" h="248513">
                  <a:moveTo>
                    <a:pt x="89096" y="80367"/>
                  </a:moveTo>
                  <a:lnTo>
                    <a:pt x="89096" y="85108"/>
                  </a:lnTo>
                  <a:lnTo>
                    <a:pt x="88104" y="87496"/>
                  </a:lnTo>
                  <a:lnTo>
                    <a:pt x="84356" y="92796"/>
                  </a:lnTo>
                  <a:lnTo>
                    <a:pt x="80975" y="96591"/>
                  </a:lnTo>
                  <a:lnTo>
                    <a:pt x="71927" y="106098"/>
                  </a:lnTo>
                  <a:lnTo>
                    <a:pt x="38294" y="140067"/>
                  </a:lnTo>
                  <a:lnTo>
                    <a:pt x="32408" y="146956"/>
                  </a:lnTo>
                  <a:lnTo>
                    <a:pt x="26499" y="154525"/>
                  </a:lnTo>
                  <a:lnTo>
                    <a:pt x="20576" y="162548"/>
                  </a:lnTo>
                  <a:lnTo>
                    <a:pt x="15635" y="169881"/>
                  </a:lnTo>
                  <a:lnTo>
                    <a:pt x="11348" y="176754"/>
                  </a:lnTo>
                  <a:lnTo>
                    <a:pt x="7499" y="183320"/>
                  </a:lnTo>
                  <a:lnTo>
                    <a:pt x="4932" y="189682"/>
                  </a:lnTo>
                  <a:lnTo>
                    <a:pt x="3221" y="195908"/>
                  </a:lnTo>
                  <a:lnTo>
                    <a:pt x="2081" y="202043"/>
                  </a:lnTo>
                  <a:lnTo>
                    <a:pt x="1320" y="207125"/>
                  </a:lnTo>
                  <a:lnTo>
                    <a:pt x="813" y="211505"/>
                  </a:lnTo>
                  <a:lnTo>
                    <a:pt x="475" y="215417"/>
                  </a:lnTo>
                  <a:lnTo>
                    <a:pt x="250" y="220010"/>
                  </a:lnTo>
                  <a:lnTo>
                    <a:pt x="0" y="230405"/>
                  </a:lnTo>
                  <a:lnTo>
                    <a:pt x="1917" y="233970"/>
                  </a:lnTo>
                  <a:lnTo>
                    <a:pt x="5180" y="236347"/>
                  </a:lnTo>
                  <a:lnTo>
                    <a:pt x="14097" y="239981"/>
                  </a:lnTo>
                  <a:lnTo>
                    <a:pt x="24675" y="244903"/>
                  </a:lnTo>
                  <a:lnTo>
                    <a:pt x="31266" y="246612"/>
                  </a:lnTo>
                  <a:lnTo>
                    <a:pt x="38636" y="247752"/>
                  </a:lnTo>
                  <a:lnTo>
                    <a:pt x="46527" y="248512"/>
                  </a:lnTo>
                  <a:lnTo>
                    <a:pt x="54763" y="248026"/>
                  </a:lnTo>
                  <a:lnTo>
                    <a:pt x="63231" y="246710"/>
                  </a:lnTo>
                  <a:lnTo>
                    <a:pt x="71853" y="244841"/>
                  </a:lnTo>
                  <a:lnTo>
                    <a:pt x="82562" y="243594"/>
                  </a:lnTo>
                  <a:lnTo>
                    <a:pt x="94662" y="242763"/>
                  </a:lnTo>
                  <a:lnTo>
                    <a:pt x="107689" y="242209"/>
                  </a:lnTo>
                  <a:lnTo>
                    <a:pt x="120343" y="239856"/>
                  </a:lnTo>
                  <a:lnTo>
                    <a:pt x="132748" y="236302"/>
                  </a:lnTo>
                  <a:lnTo>
                    <a:pt x="144986" y="231949"/>
                  </a:lnTo>
                  <a:lnTo>
                    <a:pt x="157114" y="228054"/>
                  </a:lnTo>
                  <a:lnTo>
                    <a:pt x="169168" y="224466"/>
                  </a:lnTo>
                  <a:lnTo>
                    <a:pt x="193145" y="217833"/>
                  </a:lnTo>
                  <a:lnTo>
                    <a:pt x="217030" y="211578"/>
                  </a:lnTo>
                  <a:lnTo>
                    <a:pt x="227964" y="207528"/>
                  </a:lnTo>
                  <a:lnTo>
                    <a:pt x="238229" y="202844"/>
                  </a:lnTo>
                  <a:lnTo>
                    <a:pt x="248049" y="197737"/>
                  </a:lnTo>
                  <a:lnTo>
                    <a:pt x="257573" y="192348"/>
                  </a:lnTo>
                  <a:lnTo>
                    <a:pt x="266898" y="186771"/>
                  </a:lnTo>
                  <a:lnTo>
                    <a:pt x="276092" y="181069"/>
                  </a:lnTo>
                  <a:lnTo>
                    <a:pt x="284205" y="175283"/>
                  </a:lnTo>
                  <a:lnTo>
                    <a:pt x="291598" y="169441"/>
                  </a:lnTo>
                  <a:lnTo>
                    <a:pt x="298512" y="163562"/>
                  </a:lnTo>
                  <a:lnTo>
                    <a:pt x="304113" y="157659"/>
                  </a:lnTo>
                  <a:lnTo>
                    <a:pt x="308839" y="151739"/>
                  </a:lnTo>
                  <a:lnTo>
                    <a:pt x="312982" y="145808"/>
                  </a:lnTo>
                  <a:lnTo>
                    <a:pt x="316736" y="139869"/>
                  </a:lnTo>
                  <a:lnTo>
                    <a:pt x="320231" y="133925"/>
                  </a:lnTo>
                  <a:lnTo>
                    <a:pt x="323553" y="127979"/>
                  </a:lnTo>
                  <a:lnTo>
                    <a:pt x="325768" y="123022"/>
                  </a:lnTo>
                  <a:lnTo>
                    <a:pt x="327245" y="118726"/>
                  </a:lnTo>
                  <a:lnTo>
                    <a:pt x="328229" y="114869"/>
                  </a:lnTo>
                  <a:lnTo>
                    <a:pt x="327893" y="110314"/>
                  </a:lnTo>
                  <a:lnTo>
                    <a:pt x="326677" y="105293"/>
                  </a:lnTo>
                  <a:lnTo>
                    <a:pt x="324874" y="99961"/>
                  </a:lnTo>
                  <a:lnTo>
                    <a:pt x="321688" y="94422"/>
                  </a:lnTo>
                  <a:lnTo>
                    <a:pt x="317579" y="88745"/>
                  </a:lnTo>
                  <a:lnTo>
                    <a:pt x="312856" y="82976"/>
                  </a:lnTo>
                  <a:lnTo>
                    <a:pt x="307722" y="77145"/>
                  </a:lnTo>
                  <a:lnTo>
                    <a:pt x="302316" y="71274"/>
                  </a:lnTo>
                  <a:lnTo>
                    <a:pt x="296727" y="65375"/>
                  </a:lnTo>
                  <a:lnTo>
                    <a:pt x="290024" y="60451"/>
                  </a:lnTo>
                  <a:lnTo>
                    <a:pt x="282580" y="56175"/>
                  </a:lnTo>
                  <a:lnTo>
                    <a:pt x="274640" y="52333"/>
                  </a:lnTo>
                  <a:lnTo>
                    <a:pt x="266370" y="47787"/>
                  </a:lnTo>
                  <a:lnTo>
                    <a:pt x="257880" y="42772"/>
                  </a:lnTo>
                  <a:lnTo>
                    <a:pt x="249244" y="37444"/>
                  </a:lnTo>
                  <a:lnTo>
                    <a:pt x="240510" y="32900"/>
                  </a:lnTo>
                  <a:lnTo>
                    <a:pt x="231710" y="28879"/>
                  </a:lnTo>
                  <a:lnTo>
                    <a:pt x="222868" y="25206"/>
                  </a:lnTo>
                  <a:lnTo>
                    <a:pt x="213996" y="21765"/>
                  </a:lnTo>
                  <a:lnTo>
                    <a:pt x="196201" y="15296"/>
                  </a:lnTo>
                  <a:lnTo>
                    <a:pt x="188281" y="12181"/>
                  </a:lnTo>
                  <a:lnTo>
                    <a:pt x="181016" y="9113"/>
                  </a:lnTo>
                  <a:lnTo>
                    <a:pt x="174189" y="6075"/>
                  </a:lnTo>
                  <a:lnTo>
                    <a:pt x="163957" y="2700"/>
                  </a:lnTo>
                  <a:lnTo>
                    <a:pt x="15160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92"/>
            <p:cNvSpPr/>
            <p:nvPr/>
          </p:nvSpPr>
          <p:spPr>
            <a:xfrm>
              <a:off x="1437679" y="1794867"/>
              <a:ext cx="26790" cy="437555"/>
            </a:xfrm>
            <a:custGeom>
              <a:avLst/>
              <a:gdLst/>
              <a:ahLst/>
              <a:cxnLst/>
              <a:rect l="0" t="0" r="0" b="0"/>
              <a:pathLst>
                <a:path w="26790" h="437555">
                  <a:moveTo>
                    <a:pt x="0" y="0"/>
                  </a:moveTo>
                  <a:lnTo>
                    <a:pt x="0" y="42240"/>
                  </a:lnTo>
                  <a:lnTo>
                    <a:pt x="992" y="48996"/>
                  </a:lnTo>
                  <a:lnTo>
                    <a:pt x="2646" y="56476"/>
                  </a:lnTo>
                  <a:lnTo>
                    <a:pt x="4741" y="64440"/>
                  </a:lnTo>
                  <a:lnTo>
                    <a:pt x="6137" y="72725"/>
                  </a:lnTo>
                  <a:lnTo>
                    <a:pt x="7068" y="81226"/>
                  </a:lnTo>
                  <a:lnTo>
                    <a:pt x="7688" y="89869"/>
                  </a:lnTo>
                  <a:lnTo>
                    <a:pt x="8102" y="98608"/>
                  </a:lnTo>
                  <a:lnTo>
                    <a:pt x="8562" y="116255"/>
                  </a:lnTo>
                  <a:lnTo>
                    <a:pt x="8920" y="196457"/>
                  </a:lnTo>
                  <a:lnTo>
                    <a:pt x="7931" y="205385"/>
                  </a:lnTo>
                  <a:lnTo>
                    <a:pt x="6280" y="214314"/>
                  </a:lnTo>
                  <a:lnTo>
                    <a:pt x="4187" y="223243"/>
                  </a:lnTo>
                  <a:lnTo>
                    <a:pt x="2791" y="232172"/>
                  </a:lnTo>
                  <a:lnTo>
                    <a:pt x="1861" y="241102"/>
                  </a:lnTo>
                  <a:lnTo>
                    <a:pt x="1240" y="250031"/>
                  </a:lnTo>
                  <a:lnTo>
                    <a:pt x="827" y="258961"/>
                  </a:lnTo>
                  <a:lnTo>
                    <a:pt x="368" y="276820"/>
                  </a:lnTo>
                  <a:lnTo>
                    <a:pt x="109" y="303609"/>
                  </a:lnTo>
                  <a:lnTo>
                    <a:pt x="1065" y="312539"/>
                  </a:lnTo>
                  <a:lnTo>
                    <a:pt x="2694" y="321468"/>
                  </a:lnTo>
                  <a:lnTo>
                    <a:pt x="4773" y="330398"/>
                  </a:lnTo>
                  <a:lnTo>
                    <a:pt x="6159" y="338335"/>
                  </a:lnTo>
                  <a:lnTo>
                    <a:pt x="7082" y="345612"/>
                  </a:lnTo>
                  <a:lnTo>
                    <a:pt x="7698" y="352447"/>
                  </a:lnTo>
                  <a:lnTo>
                    <a:pt x="8382" y="362687"/>
                  </a:lnTo>
                  <a:lnTo>
                    <a:pt x="8686" y="371538"/>
                  </a:lnTo>
                  <a:lnTo>
                    <a:pt x="8898" y="394441"/>
                  </a:lnTo>
                  <a:lnTo>
                    <a:pt x="9901" y="398890"/>
                  </a:lnTo>
                  <a:lnTo>
                    <a:pt x="11561" y="403841"/>
                  </a:lnTo>
                  <a:lnTo>
                    <a:pt x="13661" y="409125"/>
                  </a:lnTo>
                  <a:lnTo>
                    <a:pt x="15060" y="413641"/>
                  </a:lnTo>
                  <a:lnTo>
                    <a:pt x="15993" y="417643"/>
                  </a:lnTo>
                  <a:lnTo>
                    <a:pt x="17491" y="426456"/>
                  </a:lnTo>
                  <a:lnTo>
                    <a:pt x="17750" y="432722"/>
                  </a:lnTo>
                  <a:lnTo>
                    <a:pt x="18779" y="434333"/>
                  </a:lnTo>
                  <a:lnTo>
                    <a:pt x="20457" y="435407"/>
                  </a:lnTo>
                  <a:lnTo>
                    <a:pt x="26783" y="437552"/>
                  </a:lnTo>
                  <a:lnTo>
                    <a:pt x="26789" y="437554"/>
                  </a:lnTo>
                  <a:lnTo>
                    <a:pt x="17860" y="437554"/>
                  </a:lnTo>
                  <a:lnTo>
                    <a:pt x="17860" y="423916"/>
                  </a:lnTo>
                  <a:lnTo>
                    <a:pt x="18852" y="422509"/>
                  </a:lnTo>
                  <a:lnTo>
                    <a:pt x="20505" y="421571"/>
                  </a:lnTo>
                  <a:lnTo>
                    <a:pt x="26789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93"/>
            <p:cNvSpPr/>
            <p:nvPr/>
          </p:nvSpPr>
          <p:spPr>
            <a:xfrm>
              <a:off x="1973460" y="1750218"/>
              <a:ext cx="17861" cy="357189"/>
            </a:xfrm>
            <a:custGeom>
              <a:avLst/>
              <a:gdLst/>
              <a:ahLst/>
              <a:cxnLst/>
              <a:rect l="0" t="0" r="0" b="0"/>
              <a:pathLst>
                <a:path w="17861" h="357189">
                  <a:moveTo>
                    <a:pt x="0" y="0"/>
                  </a:moveTo>
                  <a:lnTo>
                    <a:pt x="0" y="7689"/>
                  </a:lnTo>
                  <a:lnTo>
                    <a:pt x="992" y="9095"/>
                  </a:lnTo>
                  <a:lnTo>
                    <a:pt x="2646" y="11024"/>
                  </a:lnTo>
                  <a:lnTo>
                    <a:pt x="4741" y="13303"/>
                  </a:lnTo>
                  <a:lnTo>
                    <a:pt x="6137" y="15814"/>
                  </a:lnTo>
                  <a:lnTo>
                    <a:pt x="7068" y="18480"/>
                  </a:lnTo>
                  <a:lnTo>
                    <a:pt x="7689" y="21250"/>
                  </a:lnTo>
                  <a:lnTo>
                    <a:pt x="8103" y="24089"/>
                  </a:lnTo>
                  <a:lnTo>
                    <a:pt x="8562" y="29889"/>
                  </a:lnTo>
                  <a:lnTo>
                    <a:pt x="8767" y="38419"/>
                  </a:lnTo>
                  <a:lnTo>
                    <a:pt x="8930" y="144275"/>
                  </a:lnTo>
                  <a:lnTo>
                    <a:pt x="9922" y="151746"/>
                  </a:lnTo>
                  <a:lnTo>
                    <a:pt x="11576" y="158711"/>
                  </a:lnTo>
                  <a:lnTo>
                    <a:pt x="13670" y="165339"/>
                  </a:lnTo>
                  <a:lnTo>
                    <a:pt x="15067" y="172734"/>
                  </a:lnTo>
                  <a:lnTo>
                    <a:pt x="15998" y="180640"/>
                  </a:lnTo>
                  <a:lnTo>
                    <a:pt x="16618" y="188888"/>
                  </a:lnTo>
                  <a:lnTo>
                    <a:pt x="17032" y="196371"/>
                  </a:lnTo>
                  <a:lnTo>
                    <a:pt x="17492" y="209976"/>
                  </a:lnTo>
                  <a:lnTo>
                    <a:pt x="17827" y="254624"/>
                  </a:lnTo>
                  <a:lnTo>
                    <a:pt x="1786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94"/>
            <p:cNvSpPr/>
            <p:nvPr/>
          </p:nvSpPr>
          <p:spPr>
            <a:xfrm>
              <a:off x="2259210" y="1723429"/>
              <a:ext cx="35710" cy="410767"/>
            </a:xfrm>
            <a:custGeom>
              <a:avLst/>
              <a:gdLst/>
              <a:ahLst/>
              <a:cxnLst/>
              <a:rect l="0" t="0" r="0" b="0"/>
              <a:pathLst>
                <a:path w="35710" h="410767">
                  <a:moveTo>
                    <a:pt x="26790" y="0"/>
                  </a:moveTo>
                  <a:lnTo>
                    <a:pt x="26790" y="20118"/>
                  </a:lnTo>
                  <a:lnTo>
                    <a:pt x="27782" y="25318"/>
                  </a:lnTo>
                  <a:lnTo>
                    <a:pt x="29435" y="31761"/>
                  </a:lnTo>
                  <a:lnTo>
                    <a:pt x="31530" y="39034"/>
                  </a:lnTo>
                  <a:lnTo>
                    <a:pt x="32927" y="45866"/>
                  </a:lnTo>
                  <a:lnTo>
                    <a:pt x="33857" y="52406"/>
                  </a:lnTo>
                  <a:lnTo>
                    <a:pt x="34478" y="58750"/>
                  </a:lnTo>
                  <a:lnTo>
                    <a:pt x="34892" y="65956"/>
                  </a:lnTo>
                  <a:lnTo>
                    <a:pt x="35352" y="81900"/>
                  </a:lnTo>
                  <a:lnTo>
                    <a:pt x="35709" y="174077"/>
                  </a:lnTo>
                  <a:lnTo>
                    <a:pt x="34720" y="184512"/>
                  </a:lnTo>
                  <a:lnTo>
                    <a:pt x="33069" y="194446"/>
                  </a:lnTo>
                  <a:lnTo>
                    <a:pt x="30976" y="204045"/>
                  </a:lnTo>
                  <a:lnTo>
                    <a:pt x="29580" y="214412"/>
                  </a:lnTo>
                  <a:lnTo>
                    <a:pt x="28650" y="225293"/>
                  </a:lnTo>
                  <a:lnTo>
                    <a:pt x="28030" y="236516"/>
                  </a:lnTo>
                  <a:lnTo>
                    <a:pt x="26624" y="246974"/>
                  </a:lnTo>
                  <a:lnTo>
                    <a:pt x="24695" y="256923"/>
                  </a:lnTo>
                  <a:lnTo>
                    <a:pt x="22416" y="266532"/>
                  </a:lnTo>
                  <a:lnTo>
                    <a:pt x="19905" y="275915"/>
                  </a:lnTo>
                  <a:lnTo>
                    <a:pt x="14470" y="294277"/>
                  </a:lnTo>
                  <a:lnTo>
                    <a:pt x="12623" y="303341"/>
                  </a:lnTo>
                  <a:lnTo>
                    <a:pt x="11392" y="312360"/>
                  </a:lnTo>
                  <a:lnTo>
                    <a:pt x="10571" y="321349"/>
                  </a:lnTo>
                  <a:lnTo>
                    <a:pt x="9032" y="329327"/>
                  </a:lnTo>
                  <a:lnTo>
                    <a:pt x="7014" y="336629"/>
                  </a:lnTo>
                  <a:lnTo>
                    <a:pt x="4676" y="343482"/>
                  </a:lnTo>
                  <a:lnTo>
                    <a:pt x="3117" y="350035"/>
                  </a:lnTo>
                  <a:lnTo>
                    <a:pt x="2078" y="356388"/>
                  </a:lnTo>
                  <a:lnTo>
                    <a:pt x="1386" y="362608"/>
                  </a:lnTo>
                  <a:lnTo>
                    <a:pt x="616" y="374810"/>
                  </a:lnTo>
                  <a:lnTo>
                    <a:pt x="183" y="390191"/>
                  </a:lnTo>
                  <a:lnTo>
                    <a:pt x="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95"/>
            <p:cNvSpPr/>
            <p:nvPr/>
          </p:nvSpPr>
          <p:spPr>
            <a:xfrm>
              <a:off x="2554447" y="1821656"/>
              <a:ext cx="284625" cy="196330"/>
            </a:xfrm>
            <a:custGeom>
              <a:avLst/>
              <a:gdLst/>
              <a:ahLst/>
              <a:cxnLst/>
              <a:rect l="0" t="0" r="0" b="0"/>
              <a:pathLst>
                <a:path w="284625" h="196330">
                  <a:moveTo>
                    <a:pt x="79810" y="8929"/>
                  </a:moveTo>
                  <a:lnTo>
                    <a:pt x="75069" y="8929"/>
                  </a:lnTo>
                  <a:lnTo>
                    <a:pt x="73673" y="9921"/>
                  </a:lnTo>
                  <a:lnTo>
                    <a:pt x="72742" y="11575"/>
                  </a:lnTo>
                  <a:lnTo>
                    <a:pt x="72121" y="13670"/>
                  </a:lnTo>
                  <a:lnTo>
                    <a:pt x="68786" y="18643"/>
                  </a:lnTo>
                  <a:lnTo>
                    <a:pt x="66507" y="21358"/>
                  </a:lnTo>
                  <a:lnTo>
                    <a:pt x="58684" y="27021"/>
                  </a:lnTo>
                  <a:lnTo>
                    <a:pt x="53820" y="29920"/>
                  </a:lnTo>
                  <a:lnTo>
                    <a:pt x="45769" y="35787"/>
                  </a:lnTo>
                  <a:lnTo>
                    <a:pt x="42233" y="38741"/>
                  </a:lnTo>
                  <a:lnTo>
                    <a:pt x="37892" y="42694"/>
                  </a:lnTo>
                  <a:lnTo>
                    <a:pt x="27776" y="52379"/>
                  </a:lnTo>
                  <a:lnTo>
                    <a:pt x="23292" y="57739"/>
                  </a:lnTo>
                  <a:lnTo>
                    <a:pt x="19311" y="63298"/>
                  </a:lnTo>
                  <a:lnTo>
                    <a:pt x="15665" y="68987"/>
                  </a:lnTo>
                  <a:lnTo>
                    <a:pt x="12242" y="73773"/>
                  </a:lnTo>
                  <a:lnTo>
                    <a:pt x="8968" y="77955"/>
                  </a:lnTo>
                  <a:lnTo>
                    <a:pt x="5793" y="81735"/>
                  </a:lnTo>
                  <a:lnTo>
                    <a:pt x="3676" y="86240"/>
                  </a:lnTo>
                  <a:lnTo>
                    <a:pt x="2265" y="91228"/>
                  </a:lnTo>
                  <a:lnTo>
                    <a:pt x="1324" y="96537"/>
                  </a:lnTo>
                  <a:lnTo>
                    <a:pt x="697" y="102061"/>
                  </a:lnTo>
                  <a:lnTo>
                    <a:pt x="279" y="107728"/>
                  </a:lnTo>
                  <a:lnTo>
                    <a:pt x="0" y="113490"/>
                  </a:lnTo>
                  <a:lnTo>
                    <a:pt x="807" y="118325"/>
                  </a:lnTo>
                  <a:lnTo>
                    <a:pt x="2336" y="122539"/>
                  </a:lnTo>
                  <a:lnTo>
                    <a:pt x="6682" y="130860"/>
                  </a:lnTo>
                  <a:lnTo>
                    <a:pt x="20448" y="158135"/>
                  </a:lnTo>
                  <a:lnTo>
                    <a:pt x="24360" y="162970"/>
                  </a:lnTo>
                  <a:lnTo>
                    <a:pt x="28953" y="167186"/>
                  </a:lnTo>
                  <a:lnTo>
                    <a:pt x="33999" y="170988"/>
                  </a:lnTo>
                  <a:lnTo>
                    <a:pt x="39347" y="174516"/>
                  </a:lnTo>
                  <a:lnTo>
                    <a:pt x="44897" y="177859"/>
                  </a:lnTo>
                  <a:lnTo>
                    <a:pt x="50582" y="181081"/>
                  </a:lnTo>
                  <a:lnTo>
                    <a:pt x="57348" y="183228"/>
                  </a:lnTo>
                  <a:lnTo>
                    <a:pt x="64836" y="184660"/>
                  </a:lnTo>
                  <a:lnTo>
                    <a:pt x="72804" y="185614"/>
                  </a:lnTo>
                  <a:lnTo>
                    <a:pt x="81092" y="187243"/>
                  </a:lnTo>
                  <a:lnTo>
                    <a:pt x="89595" y="189321"/>
                  </a:lnTo>
                  <a:lnTo>
                    <a:pt x="98239" y="191698"/>
                  </a:lnTo>
                  <a:lnTo>
                    <a:pt x="106979" y="193283"/>
                  </a:lnTo>
                  <a:lnTo>
                    <a:pt x="115782" y="194340"/>
                  </a:lnTo>
                  <a:lnTo>
                    <a:pt x="124627" y="195044"/>
                  </a:lnTo>
                  <a:lnTo>
                    <a:pt x="133501" y="195514"/>
                  </a:lnTo>
                  <a:lnTo>
                    <a:pt x="151298" y="196035"/>
                  </a:lnTo>
                  <a:lnTo>
                    <a:pt x="173311" y="196329"/>
                  </a:lnTo>
                  <a:lnTo>
                    <a:pt x="180840" y="195378"/>
                  </a:lnTo>
                  <a:lnTo>
                    <a:pt x="188835" y="193752"/>
                  </a:lnTo>
                  <a:lnTo>
                    <a:pt x="197142" y="191676"/>
                  </a:lnTo>
                  <a:lnTo>
                    <a:pt x="204664" y="189299"/>
                  </a:lnTo>
                  <a:lnTo>
                    <a:pt x="211664" y="186723"/>
                  </a:lnTo>
                  <a:lnTo>
                    <a:pt x="218314" y="184013"/>
                  </a:lnTo>
                  <a:lnTo>
                    <a:pt x="224732" y="181214"/>
                  </a:lnTo>
                  <a:lnTo>
                    <a:pt x="237155" y="175459"/>
                  </a:lnTo>
                  <a:lnTo>
                    <a:pt x="255305" y="166641"/>
                  </a:lnTo>
                  <a:lnTo>
                    <a:pt x="260307" y="162687"/>
                  </a:lnTo>
                  <a:lnTo>
                    <a:pt x="264634" y="158067"/>
                  </a:lnTo>
                  <a:lnTo>
                    <a:pt x="268510" y="153003"/>
                  </a:lnTo>
                  <a:lnTo>
                    <a:pt x="272087" y="148635"/>
                  </a:lnTo>
                  <a:lnTo>
                    <a:pt x="275463" y="144731"/>
                  </a:lnTo>
                  <a:lnTo>
                    <a:pt x="278707" y="141135"/>
                  </a:lnTo>
                  <a:lnTo>
                    <a:pt x="280869" y="137746"/>
                  </a:lnTo>
                  <a:lnTo>
                    <a:pt x="282310" y="134495"/>
                  </a:lnTo>
                  <a:lnTo>
                    <a:pt x="283271" y="131335"/>
                  </a:lnTo>
                  <a:lnTo>
                    <a:pt x="283912" y="127244"/>
                  </a:lnTo>
                  <a:lnTo>
                    <a:pt x="284339" y="122533"/>
                  </a:lnTo>
                  <a:lnTo>
                    <a:pt x="284624" y="117407"/>
                  </a:lnTo>
                  <a:lnTo>
                    <a:pt x="283822" y="112006"/>
                  </a:lnTo>
                  <a:lnTo>
                    <a:pt x="282295" y="106420"/>
                  </a:lnTo>
                  <a:lnTo>
                    <a:pt x="280284" y="100712"/>
                  </a:lnTo>
                  <a:lnTo>
                    <a:pt x="277952" y="95915"/>
                  </a:lnTo>
                  <a:lnTo>
                    <a:pt x="275405" y="91725"/>
                  </a:lnTo>
                  <a:lnTo>
                    <a:pt x="272714" y="87939"/>
                  </a:lnTo>
                  <a:lnTo>
                    <a:pt x="268937" y="83430"/>
                  </a:lnTo>
                  <a:lnTo>
                    <a:pt x="264434" y="78440"/>
                  </a:lnTo>
                  <a:lnTo>
                    <a:pt x="254138" y="67605"/>
                  </a:lnTo>
                  <a:lnTo>
                    <a:pt x="242948" y="56174"/>
                  </a:lnTo>
                  <a:lnTo>
                    <a:pt x="237186" y="51340"/>
                  </a:lnTo>
                  <a:lnTo>
                    <a:pt x="231360" y="47125"/>
                  </a:lnTo>
                  <a:lnTo>
                    <a:pt x="225492" y="43323"/>
                  </a:lnTo>
                  <a:lnTo>
                    <a:pt x="219595" y="38804"/>
                  </a:lnTo>
                  <a:lnTo>
                    <a:pt x="213680" y="33807"/>
                  </a:lnTo>
                  <a:lnTo>
                    <a:pt x="207752" y="28491"/>
                  </a:lnTo>
                  <a:lnTo>
                    <a:pt x="201816" y="23955"/>
                  </a:lnTo>
                  <a:lnTo>
                    <a:pt x="195874" y="19938"/>
                  </a:lnTo>
                  <a:lnTo>
                    <a:pt x="189928" y="16269"/>
                  </a:lnTo>
                  <a:lnTo>
                    <a:pt x="183980" y="13822"/>
                  </a:lnTo>
                  <a:lnTo>
                    <a:pt x="178030" y="12191"/>
                  </a:lnTo>
                  <a:lnTo>
                    <a:pt x="172079" y="11104"/>
                  </a:lnTo>
                  <a:lnTo>
                    <a:pt x="166128" y="9387"/>
                  </a:lnTo>
                  <a:lnTo>
                    <a:pt x="160175" y="7250"/>
                  </a:lnTo>
                  <a:lnTo>
                    <a:pt x="154223" y="4833"/>
                  </a:lnTo>
                  <a:lnTo>
                    <a:pt x="148270" y="3222"/>
                  </a:lnTo>
                  <a:lnTo>
                    <a:pt x="142318" y="2148"/>
                  </a:lnTo>
                  <a:lnTo>
                    <a:pt x="136365" y="1432"/>
                  </a:lnTo>
                  <a:lnTo>
                    <a:pt x="131404" y="954"/>
                  </a:lnTo>
                  <a:lnTo>
                    <a:pt x="123246" y="424"/>
                  </a:lnTo>
                  <a:lnTo>
                    <a:pt x="116313" y="188"/>
                  </a:lnTo>
                  <a:lnTo>
                    <a:pt x="106886" y="24"/>
                  </a:lnTo>
                  <a:lnTo>
                    <a:pt x="976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96"/>
            <p:cNvSpPr/>
            <p:nvPr/>
          </p:nvSpPr>
          <p:spPr>
            <a:xfrm>
              <a:off x="1037239" y="2839640"/>
              <a:ext cx="211366" cy="142721"/>
            </a:xfrm>
            <a:custGeom>
              <a:avLst/>
              <a:gdLst/>
              <a:ahLst/>
              <a:cxnLst/>
              <a:rect l="0" t="0" r="0" b="0"/>
              <a:pathLst>
                <a:path w="211366" h="142721">
                  <a:moveTo>
                    <a:pt x="61112" y="0"/>
                  </a:moveTo>
                  <a:lnTo>
                    <a:pt x="56372" y="4741"/>
                  </a:lnTo>
                  <a:lnTo>
                    <a:pt x="53983" y="6137"/>
                  </a:lnTo>
                  <a:lnTo>
                    <a:pt x="48683" y="7688"/>
                  </a:lnTo>
                  <a:lnTo>
                    <a:pt x="43021" y="11024"/>
                  </a:lnTo>
                  <a:lnTo>
                    <a:pt x="40121" y="13302"/>
                  </a:lnTo>
                  <a:lnTo>
                    <a:pt x="37196" y="15814"/>
                  </a:lnTo>
                  <a:lnTo>
                    <a:pt x="34254" y="18480"/>
                  </a:lnTo>
                  <a:lnTo>
                    <a:pt x="31301" y="21249"/>
                  </a:lnTo>
                  <a:lnTo>
                    <a:pt x="28339" y="25081"/>
                  </a:lnTo>
                  <a:lnTo>
                    <a:pt x="25373" y="29618"/>
                  </a:lnTo>
                  <a:lnTo>
                    <a:pt x="22403" y="34628"/>
                  </a:lnTo>
                  <a:lnTo>
                    <a:pt x="19431" y="38961"/>
                  </a:lnTo>
                  <a:lnTo>
                    <a:pt x="16458" y="42841"/>
                  </a:lnTo>
                  <a:lnTo>
                    <a:pt x="13483" y="46420"/>
                  </a:lnTo>
                  <a:lnTo>
                    <a:pt x="11500" y="49798"/>
                  </a:lnTo>
                  <a:lnTo>
                    <a:pt x="10178" y="53043"/>
                  </a:lnTo>
                  <a:lnTo>
                    <a:pt x="9297" y="56197"/>
                  </a:lnTo>
                  <a:lnTo>
                    <a:pt x="7717" y="60286"/>
                  </a:lnTo>
                  <a:lnTo>
                    <a:pt x="5672" y="64995"/>
                  </a:lnTo>
                  <a:lnTo>
                    <a:pt x="3316" y="70119"/>
                  </a:lnTo>
                  <a:lnTo>
                    <a:pt x="1745" y="74527"/>
                  </a:lnTo>
                  <a:lnTo>
                    <a:pt x="698" y="78459"/>
                  </a:lnTo>
                  <a:lnTo>
                    <a:pt x="0" y="82071"/>
                  </a:lnTo>
                  <a:lnTo>
                    <a:pt x="527" y="86464"/>
                  </a:lnTo>
                  <a:lnTo>
                    <a:pt x="1871" y="91377"/>
                  </a:lnTo>
                  <a:lnTo>
                    <a:pt x="3758" y="96637"/>
                  </a:lnTo>
                  <a:lnTo>
                    <a:pt x="6009" y="101136"/>
                  </a:lnTo>
                  <a:lnTo>
                    <a:pt x="8502" y="105127"/>
                  </a:lnTo>
                  <a:lnTo>
                    <a:pt x="11156" y="108780"/>
                  </a:lnTo>
                  <a:lnTo>
                    <a:pt x="14910" y="112208"/>
                  </a:lnTo>
                  <a:lnTo>
                    <a:pt x="19396" y="115485"/>
                  </a:lnTo>
                  <a:lnTo>
                    <a:pt x="24372" y="118662"/>
                  </a:lnTo>
                  <a:lnTo>
                    <a:pt x="28681" y="121772"/>
                  </a:lnTo>
                  <a:lnTo>
                    <a:pt x="32546" y="124838"/>
                  </a:lnTo>
                  <a:lnTo>
                    <a:pt x="36115" y="127874"/>
                  </a:lnTo>
                  <a:lnTo>
                    <a:pt x="41471" y="130890"/>
                  </a:lnTo>
                  <a:lnTo>
                    <a:pt x="48018" y="133893"/>
                  </a:lnTo>
                  <a:lnTo>
                    <a:pt x="55359" y="136887"/>
                  </a:lnTo>
                  <a:lnTo>
                    <a:pt x="62238" y="138883"/>
                  </a:lnTo>
                  <a:lnTo>
                    <a:pt x="68808" y="140214"/>
                  </a:lnTo>
                  <a:lnTo>
                    <a:pt x="75172" y="141101"/>
                  </a:lnTo>
                  <a:lnTo>
                    <a:pt x="81400" y="141692"/>
                  </a:lnTo>
                  <a:lnTo>
                    <a:pt x="87536" y="142087"/>
                  </a:lnTo>
                  <a:lnTo>
                    <a:pt x="93610" y="142349"/>
                  </a:lnTo>
                  <a:lnTo>
                    <a:pt x="108298" y="142641"/>
                  </a:lnTo>
                  <a:lnTo>
                    <a:pt x="116382" y="142720"/>
                  </a:lnTo>
                  <a:lnTo>
                    <a:pt x="123756" y="141779"/>
                  </a:lnTo>
                  <a:lnTo>
                    <a:pt x="130656" y="140160"/>
                  </a:lnTo>
                  <a:lnTo>
                    <a:pt x="137240" y="138089"/>
                  </a:lnTo>
                  <a:lnTo>
                    <a:pt x="143614" y="136707"/>
                  </a:lnTo>
                  <a:lnTo>
                    <a:pt x="149848" y="135787"/>
                  </a:lnTo>
                  <a:lnTo>
                    <a:pt x="155988" y="135173"/>
                  </a:lnTo>
                  <a:lnTo>
                    <a:pt x="162066" y="133772"/>
                  </a:lnTo>
                  <a:lnTo>
                    <a:pt x="168102" y="131845"/>
                  </a:lnTo>
                  <a:lnTo>
                    <a:pt x="174111" y="129569"/>
                  </a:lnTo>
                  <a:lnTo>
                    <a:pt x="180101" y="127059"/>
                  </a:lnTo>
                  <a:lnTo>
                    <a:pt x="186078" y="124393"/>
                  </a:lnTo>
                  <a:lnTo>
                    <a:pt x="192048" y="121624"/>
                  </a:lnTo>
                  <a:lnTo>
                    <a:pt x="196028" y="118786"/>
                  </a:lnTo>
                  <a:lnTo>
                    <a:pt x="198681" y="115902"/>
                  </a:lnTo>
                  <a:lnTo>
                    <a:pt x="200450" y="112986"/>
                  </a:lnTo>
                  <a:lnTo>
                    <a:pt x="202621" y="109059"/>
                  </a:lnTo>
                  <a:lnTo>
                    <a:pt x="207679" y="99403"/>
                  </a:lnTo>
                  <a:lnTo>
                    <a:pt x="209425" y="95042"/>
                  </a:lnTo>
                  <a:lnTo>
                    <a:pt x="210589" y="91143"/>
                  </a:lnTo>
                  <a:lnTo>
                    <a:pt x="211365" y="87551"/>
                  </a:lnTo>
                  <a:lnTo>
                    <a:pt x="210890" y="84164"/>
                  </a:lnTo>
                  <a:lnTo>
                    <a:pt x="209581" y="80914"/>
                  </a:lnTo>
                  <a:lnTo>
                    <a:pt x="207717" y="77755"/>
                  </a:lnTo>
                  <a:lnTo>
                    <a:pt x="205481" y="73665"/>
                  </a:lnTo>
                  <a:lnTo>
                    <a:pt x="197595" y="58427"/>
                  </a:lnTo>
                  <a:lnTo>
                    <a:pt x="191886" y="47134"/>
                  </a:lnTo>
                  <a:lnTo>
                    <a:pt x="187982" y="42337"/>
                  </a:lnTo>
                  <a:lnTo>
                    <a:pt x="183395" y="38147"/>
                  </a:lnTo>
                  <a:lnTo>
                    <a:pt x="178353" y="34361"/>
                  </a:lnTo>
                  <a:lnTo>
                    <a:pt x="173007" y="30845"/>
                  </a:lnTo>
                  <a:lnTo>
                    <a:pt x="167459" y="27509"/>
                  </a:lnTo>
                  <a:lnTo>
                    <a:pt x="161775" y="24292"/>
                  </a:lnTo>
                  <a:lnTo>
                    <a:pt x="150169" y="18072"/>
                  </a:lnTo>
                  <a:lnTo>
                    <a:pt x="144296" y="15025"/>
                  </a:lnTo>
                  <a:lnTo>
                    <a:pt x="139388" y="12001"/>
                  </a:lnTo>
                  <a:lnTo>
                    <a:pt x="135124" y="8993"/>
                  </a:lnTo>
                  <a:lnTo>
                    <a:pt x="131290" y="5995"/>
                  </a:lnTo>
                  <a:lnTo>
                    <a:pt x="127741" y="3997"/>
                  </a:lnTo>
                  <a:lnTo>
                    <a:pt x="124383" y="2665"/>
                  </a:lnTo>
                  <a:lnTo>
                    <a:pt x="1146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97"/>
            <p:cNvSpPr/>
            <p:nvPr/>
          </p:nvSpPr>
          <p:spPr>
            <a:xfrm>
              <a:off x="1169789" y="3437929"/>
              <a:ext cx="17860" cy="205384"/>
            </a:xfrm>
            <a:custGeom>
              <a:avLst/>
              <a:gdLst/>
              <a:ahLst/>
              <a:cxnLst/>
              <a:rect l="0" t="0" r="0" b="0"/>
              <a:pathLst>
                <a:path w="17860" h="205384">
                  <a:moveTo>
                    <a:pt x="17859" y="0"/>
                  </a:moveTo>
                  <a:lnTo>
                    <a:pt x="13118" y="0"/>
                  </a:lnTo>
                  <a:lnTo>
                    <a:pt x="11722" y="992"/>
                  </a:lnTo>
                  <a:lnTo>
                    <a:pt x="10791" y="2646"/>
                  </a:lnTo>
                  <a:lnTo>
                    <a:pt x="9297" y="7688"/>
                  </a:lnTo>
                  <a:lnTo>
                    <a:pt x="9093" y="13670"/>
                  </a:lnTo>
                  <a:lnTo>
                    <a:pt x="8929" y="203606"/>
                  </a:lnTo>
                  <a:lnTo>
                    <a:pt x="7937" y="204198"/>
                  </a:lnTo>
                  <a:lnTo>
                    <a:pt x="6283" y="204593"/>
                  </a:lnTo>
                  <a:lnTo>
                    <a:pt x="21" y="205380"/>
                  </a:lnTo>
                  <a:lnTo>
                    <a:pt x="9" y="205382"/>
                  </a:lnTo>
                  <a:lnTo>
                    <a:pt x="7689" y="205383"/>
                  </a:lnTo>
                  <a:lnTo>
                    <a:pt x="8102" y="204390"/>
                  </a:lnTo>
                  <a:lnTo>
                    <a:pt x="8562" y="200643"/>
                  </a:lnTo>
                  <a:lnTo>
                    <a:pt x="8897" y="196821"/>
                  </a:lnTo>
                  <a:lnTo>
                    <a:pt x="7916" y="196699"/>
                  </a:lnTo>
                  <a:lnTo>
                    <a:pt x="6269" y="196617"/>
                  </a:lnTo>
                  <a:lnTo>
                    <a:pt x="14" y="196454"/>
                  </a:lnTo>
                  <a:lnTo>
                    <a:pt x="0" y="196453"/>
                  </a:lnTo>
                  <a:lnTo>
                    <a:pt x="0" y="205383"/>
                  </a:lnTo>
                  <a:lnTo>
                    <a:pt x="0" y="196486"/>
                  </a:lnTo>
                  <a:lnTo>
                    <a:pt x="8929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98"/>
            <p:cNvSpPr/>
            <p:nvPr/>
          </p:nvSpPr>
          <p:spPr>
            <a:xfrm>
              <a:off x="3321843" y="3062882"/>
              <a:ext cx="44650" cy="178595"/>
            </a:xfrm>
            <a:custGeom>
              <a:avLst/>
              <a:gdLst/>
              <a:ahLst/>
              <a:cxnLst/>
              <a:rect l="0" t="0" r="0" b="0"/>
              <a:pathLst>
                <a:path w="44650" h="178595">
                  <a:moveTo>
                    <a:pt x="44649" y="0"/>
                  </a:moveTo>
                  <a:lnTo>
                    <a:pt x="44649" y="4741"/>
                  </a:lnTo>
                  <a:lnTo>
                    <a:pt x="43656" y="7129"/>
                  </a:lnTo>
                  <a:lnTo>
                    <a:pt x="42003" y="9714"/>
                  </a:lnTo>
                  <a:lnTo>
                    <a:pt x="39908" y="12429"/>
                  </a:lnTo>
                  <a:lnTo>
                    <a:pt x="38511" y="15231"/>
                  </a:lnTo>
                  <a:lnTo>
                    <a:pt x="37581" y="18092"/>
                  </a:lnTo>
                  <a:lnTo>
                    <a:pt x="36960" y="20991"/>
                  </a:lnTo>
                  <a:lnTo>
                    <a:pt x="36546" y="24908"/>
                  </a:lnTo>
                  <a:lnTo>
                    <a:pt x="36271" y="29504"/>
                  </a:lnTo>
                  <a:lnTo>
                    <a:pt x="35964" y="38910"/>
                  </a:lnTo>
                  <a:lnTo>
                    <a:pt x="35828" y="46398"/>
                  </a:lnTo>
                  <a:lnTo>
                    <a:pt x="34799" y="49784"/>
                  </a:lnTo>
                  <a:lnTo>
                    <a:pt x="33121" y="53033"/>
                  </a:lnTo>
                  <a:lnTo>
                    <a:pt x="31010" y="56191"/>
                  </a:lnTo>
                  <a:lnTo>
                    <a:pt x="29603" y="60281"/>
                  </a:lnTo>
                  <a:lnTo>
                    <a:pt x="28665" y="64992"/>
                  </a:lnTo>
                  <a:lnTo>
                    <a:pt x="28040" y="70117"/>
                  </a:lnTo>
                  <a:lnTo>
                    <a:pt x="26631" y="74526"/>
                  </a:lnTo>
                  <a:lnTo>
                    <a:pt x="24699" y="78458"/>
                  </a:lnTo>
                  <a:lnTo>
                    <a:pt x="22419" y="82071"/>
                  </a:lnTo>
                  <a:lnTo>
                    <a:pt x="20899" y="85472"/>
                  </a:lnTo>
                  <a:lnTo>
                    <a:pt x="19886" y="88731"/>
                  </a:lnTo>
                  <a:lnTo>
                    <a:pt x="19211" y="91896"/>
                  </a:lnTo>
                  <a:lnTo>
                    <a:pt x="18760" y="95991"/>
                  </a:lnTo>
                  <a:lnTo>
                    <a:pt x="18460" y="100705"/>
                  </a:lnTo>
                  <a:lnTo>
                    <a:pt x="18260" y="105832"/>
                  </a:lnTo>
                  <a:lnTo>
                    <a:pt x="17134" y="110242"/>
                  </a:lnTo>
                  <a:lnTo>
                    <a:pt x="15392" y="114175"/>
                  </a:lnTo>
                  <a:lnTo>
                    <a:pt x="13238" y="117789"/>
                  </a:lnTo>
                  <a:lnTo>
                    <a:pt x="11802" y="121190"/>
                  </a:lnTo>
                  <a:lnTo>
                    <a:pt x="10844" y="124449"/>
                  </a:lnTo>
                  <a:lnTo>
                    <a:pt x="10206" y="127615"/>
                  </a:lnTo>
                  <a:lnTo>
                    <a:pt x="9781" y="130717"/>
                  </a:lnTo>
                  <a:lnTo>
                    <a:pt x="9497" y="133778"/>
                  </a:lnTo>
                  <a:lnTo>
                    <a:pt x="9308" y="136810"/>
                  </a:lnTo>
                  <a:lnTo>
                    <a:pt x="9098" y="142826"/>
                  </a:lnTo>
                  <a:lnTo>
                    <a:pt x="9042" y="145819"/>
                  </a:lnTo>
                  <a:lnTo>
                    <a:pt x="8013" y="148806"/>
                  </a:lnTo>
                  <a:lnTo>
                    <a:pt x="6334" y="151790"/>
                  </a:lnTo>
                  <a:lnTo>
                    <a:pt x="4223" y="154772"/>
                  </a:lnTo>
                  <a:lnTo>
                    <a:pt x="2815" y="157752"/>
                  </a:lnTo>
                  <a:lnTo>
                    <a:pt x="1876" y="160730"/>
                  </a:lnTo>
                  <a:lnTo>
                    <a:pt x="371" y="167900"/>
                  </a:lnTo>
                  <a:lnTo>
                    <a:pt x="165" y="171526"/>
                  </a:lnTo>
                  <a:lnTo>
                    <a:pt x="1" y="178578"/>
                  </a:lnTo>
                  <a:lnTo>
                    <a:pt x="0" y="178594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99"/>
            <p:cNvSpPr/>
            <p:nvPr/>
          </p:nvSpPr>
          <p:spPr>
            <a:xfrm>
              <a:off x="3251682" y="2714625"/>
              <a:ext cx="87902" cy="107120"/>
            </a:xfrm>
            <a:custGeom>
              <a:avLst/>
              <a:gdLst/>
              <a:ahLst/>
              <a:cxnLst/>
              <a:rect l="0" t="0" r="0" b="0"/>
              <a:pathLst>
                <a:path w="87902" h="107120">
                  <a:moveTo>
                    <a:pt x="25513" y="0"/>
                  </a:moveTo>
                  <a:lnTo>
                    <a:pt x="12211" y="13302"/>
                  </a:lnTo>
                  <a:lnTo>
                    <a:pt x="10691" y="15813"/>
                  </a:lnTo>
                  <a:lnTo>
                    <a:pt x="9679" y="18479"/>
                  </a:lnTo>
                  <a:lnTo>
                    <a:pt x="9004" y="21249"/>
                  </a:lnTo>
                  <a:lnTo>
                    <a:pt x="8553" y="24088"/>
                  </a:lnTo>
                  <a:lnTo>
                    <a:pt x="8253" y="26972"/>
                  </a:lnTo>
                  <a:lnTo>
                    <a:pt x="8053" y="29887"/>
                  </a:lnTo>
                  <a:lnTo>
                    <a:pt x="6928" y="32823"/>
                  </a:lnTo>
                  <a:lnTo>
                    <a:pt x="5185" y="35773"/>
                  </a:lnTo>
                  <a:lnTo>
                    <a:pt x="3031" y="38731"/>
                  </a:lnTo>
                  <a:lnTo>
                    <a:pt x="1595" y="41695"/>
                  </a:lnTo>
                  <a:lnTo>
                    <a:pt x="638" y="44664"/>
                  </a:lnTo>
                  <a:lnTo>
                    <a:pt x="0" y="47635"/>
                  </a:lnTo>
                  <a:lnTo>
                    <a:pt x="567" y="50608"/>
                  </a:lnTo>
                  <a:lnTo>
                    <a:pt x="1937" y="53582"/>
                  </a:lnTo>
                  <a:lnTo>
                    <a:pt x="3842" y="56557"/>
                  </a:lnTo>
                  <a:lnTo>
                    <a:pt x="5113" y="59533"/>
                  </a:lnTo>
                  <a:lnTo>
                    <a:pt x="5960" y="62509"/>
                  </a:lnTo>
                  <a:lnTo>
                    <a:pt x="6524" y="65485"/>
                  </a:lnTo>
                  <a:lnTo>
                    <a:pt x="7893" y="69453"/>
                  </a:lnTo>
                  <a:lnTo>
                    <a:pt x="9797" y="74083"/>
                  </a:lnTo>
                  <a:lnTo>
                    <a:pt x="12059" y="79154"/>
                  </a:lnTo>
                  <a:lnTo>
                    <a:pt x="14560" y="83527"/>
                  </a:lnTo>
                  <a:lnTo>
                    <a:pt x="17218" y="87434"/>
                  </a:lnTo>
                  <a:lnTo>
                    <a:pt x="19983" y="91032"/>
                  </a:lnTo>
                  <a:lnTo>
                    <a:pt x="22819" y="93430"/>
                  </a:lnTo>
                  <a:lnTo>
                    <a:pt x="25701" y="95029"/>
                  </a:lnTo>
                  <a:lnTo>
                    <a:pt x="28615" y="96094"/>
                  </a:lnTo>
                  <a:lnTo>
                    <a:pt x="31550" y="97797"/>
                  </a:lnTo>
                  <a:lnTo>
                    <a:pt x="34498" y="99925"/>
                  </a:lnTo>
                  <a:lnTo>
                    <a:pt x="37456" y="102335"/>
                  </a:lnTo>
                  <a:lnTo>
                    <a:pt x="40420" y="103942"/>
                  </a:lnTo>
                  <a:lnTo>
                    <a:pt x="43388" y="105013"/>
                  </a:lnTo>
                  <a:lnTo>
                    <a:pt x="46360" y="105728"/>
                  </a:lnTo>
                  <a:lnTo>
                    <a:pt x="49332" y="106203"/>
                  </a:lnTo>
                  <a:lnTo>
                    <a:pt x="52307" y="106521"/>
                  </a:lnTo>
                  <a:lnTo>
                    <a:pt x="55282" y="106733"/>
                  </a:lnTo>
                  <a:lnTo>
                    <a:pt x="58257" y="106874"/>
                  </a:lnTo>
                  <a:lnTo>
                    <a:pt x="68398" y="107119"/>
                  </a:lnTo>
                  <a:lnTo>
                    <a:pt x="69978" y="106139"/>
                  </a:lnTo>
                  <a:lnTo>
                    <a:pt x="72023" y="104493"/>
                  </a:lnTo>
                  <a:lnTo>
                    <a:pt x="77695" y="99464"/>
                  </a:lnTo>
                  <a:lnTo>
                    <a:pt x="83417" y="93852"/>
                  </a:lnTo>
                  <a:lnTo>
                    <a:pt x="84952" y="91342"/>
                  </a:lnTo>
                  <a:lnTo>
                    <a:pt x="85975" y="88676"/>
                  </a:lnTo>
                  <a:lnTo>
                    <a:pt x="86657" y="85906"/>
                  </a:lnTo>
                  <a:lnTo>
                    <a:pt x="87111" y="83067"/>
                  </a:lnTo>
                  <a:lnTo>
                    <a:pt x="87415" y="80183"/>
                  </a:lnTo>
                  <a:lnTo>
                    <a:pt x="87616" y="77268"/>
                  </a:lnTo>
                  <a:lnTo>
                    <a:pt x="87751" y="73340"/>
                  </a:lnTo>
                  <a:lnTo>
                    <a:pt x="87901" y="63684"/>
                  </a:lnTo>
                  <a:lnTo>
                    <a:pt x="86948" y="59323"/>
                  </a:lnTo>
                  <a:lnTo>
                    <a:pt x="85322" y="55423"/>
                  </a:lnTo>
                  <a:lnTo>
                    <a:pt x="83245" y="51832"/>
                  </a:lnTo>
                  <a:lnTo>
                    <a:pt x="80868" y="48445"/>
                  </a:lnTo>
                  <a:lnTo>
                    <a:pt x="78291" y="45195"/>
                  </a:lnTo>
                  <a:lnTo>
                    <a:pt x="75581" y="42036"/>
                  </a:lnTo>
                  <a:lnTo>
                    <a:pt x="72782" y="38938"/>
                  </a:lnTo>
                  <a:lnTo>
                    <a:pt x="67027" y="32850"/>
                  </a:lnTo>
                  <a:lnTo>
                    <a:pt x="49311" y="14892"/>
                  </a:lnTo>
                  <a:lnTo>
                    <a:pt x="46339" y="12904"/>
                  </a:lnTo>
                  <a:lnTo>
                    <a:pt x="43366" y="11579"/>
                  </a:lnTo>
                  <a:lnTo>
                    <a:pt x="40392" y="10696"/>
                  </a:lnTo>
                  <a:lnTo>
                    <a:pt x="37416" y="9115"/>
                  </a:lnTo>
                  <a:lnTo>
                    <a:pt x="34441" y="7068"/>
                  </a:lnTo>
                  <a:lnTo>
                    <a:pt x="31465" y="4712"/>
                  </a:lnTo>
                  <a:lnTo>
                    <a:pt x="28489" y="3141"/>
                  </a:lnTo>
                  <a:lnTo>
                    <a:pt x="25512" y="2094"/>
                  </a:lnTo>
                  <a:lnTo>
                    <a:pt x="165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00"/>
            <p:cNvSpPr/>
            <p:nvPr/>
          </p:nvSpPr>
          <p:spPr>
            <a:xfrm>
              <a:off x="3216072" y="3482578"/>
              <a:ext cx="105761" cy="107034"/>
            </a:xfrm>
            <a:custGeom>
              <a:avLst/>
              <a:gdLst/>
              <a:ahLst/>
              <a:cxnLst/>
              <a:rect l="0" t="0" r="0" b="0"/>
              <a:pathLst>
                <a:path w="105761" h="107034">
                  <a:moveTo>
                    <a:pt x="43263" y="0"/>
                  </a:moveTo>
                  <a:lnTo>
                    <a:pt x="35575" y="0"/>
                  </a:lnTo>
                  <a:lnTo>
                    <a:pt x="34169" y="992"/>
                  </a:lnTo>
                  <a:lnTo>
                    <a:pt x="32240" y="2646"/>
                  </a:lnTo>
                  <a:lnTo>
                    <a:pt x="26754" y="7688"/>
                  </a:lnTo>
                  <a:lnTo>
                    <a:pt x="13094" y="21249"/>
                  </a:lnTo>
                  <a:lnTo>
                    <a:pt x="11244" y="24088"/>
                  </a:lnTo>
                  <a:lnTo>
                    <a:pt x="10011" y="26972"/>
                  </a:lnTo>
                  <a:lnTo>
                    <a:pt x="9189" y="29888"/>
                  </a:lnTo>
                  <a:lnTo>
                    <a:pt x="7649" y="32823"/>
                  </a:lnTo>
                  <a:lnTo>
                    <a:pt x="5629" y="35773"/>
                  </a:lnTo>
                  <a:lnTo>
                    <a:pt x="3291" y="38731"/>
                  </a:lnTo>
                  <a:lnTo>
                    <a:pt x="1733" y="41696"/>
                  </a:lnTo>
                  <a:lnTo>
                    <a:pt x="693" y="44664"/>
                  </a:lnTo>
                  <a:lnTo>
                    <a:pt x="0" y="47635"/>
                  </a:lnTo>
                  <a:lnTo>
                    <a:pt x="531" y="50608"/>
                  </a:lnTo>
                  <a:lnTo>
                    <a:pt x="1877" y="53583"/>
                  </a:lnTo>
                  <a:lnTo>
                    <a:pt x="3766" y="56558"/>
                  </a:lnTo>
                  <a:lnTo>
                    <a:pt x="5025" y="59533"/>
                  </a:lnTo>
                  <a:lnTo>
                    <a:pt x="5865" y="62509"/>
                  </a:lnTo>
                  <a:lnTo>
                    <a:pt x="6425" y="65485"/>
                  </a:lnTo>
                  <a:lnTo>
                    <a:pt x="7791" y="68461"/>
                  </a:lnTo>
                  <a:lnTo>
                    <a:pt x="9693" y="71438"/>
                  </a:lnTo>
                  <a:lnTo>
                    <a:pt x="11953" y="74414"/>
                  </a:lnTo>
                  <a:lnTo>
                    <a:pt x="14452" y="77390"/>
                  </a:lnTo>
                  <a:lnTo>
                    <a:pt x="17111" y="80367"/>
                  </a:lnTo>
                  <a:lnTo>
                    <a:pt x="22711" y="86320"/>
                  </a:lnTo>
                  <a:lnTo>
                    <a:pt x="28506" y="92273"/>
                  </a:lnTo>
                  <a:lnTo>
                    <a:pt x="31441" y="94257"/>
                  </a:lnTo>
                  <a:lnTo>
                    <a:pt x="34390" y="95580"/>
                  </a:lnTo>
                  <a:lnTo>
                    <a:pt x="37348" y="96462"/>
                  </a:lnTo>
                  <a:lnTo>
                    <a:pt x="40312" y="98042"/>
                  </a:lnTo>
                  <a:lnTo>
                    <a:pt x="43280" y="100088"/>
                  </a:lnTo>
                  <a:lnTo>
                    <a:pt x="46251" y="102444"/>
                  </a:lnTo>
                  <a:lnTo>
                    <a:pt x="49224" y="104015"/>
                  </a:lnTo>
                  <a:lnTo>
                    <a:pt x="52198" y="105062"/>
                  </a:lnTo>
                  <a:lnTo>
                    <a:pt x="55173" y="105760"/>
                  </a:lnTo>
                  <a:lnTo>
                    <a:pt x="58148" y="106225"/>
                  </a:lnTo>
                  <a:lnTo>
                    <a:pt x="61124" y="106535"/>
                  </a:lnTo>
                  <a:lnTo>
                    <a:pt x="64100" y="106742"/>
                  </a:lnTo>
                  <a:lnTo>
                    <a:pt x="67077" y="106880"/>
                  </a:lnTo>
                  <a:lnTo>
                    <a:pt x="73029" y="107033"/>
                  </a:lnTo>
                  <a:lnTo>
                    <a:pt x="76006" y="106082"/>
                  </a:lnTo>
                  <a:lnTo>
                    <a:pt x="78983" y="104455"/>
                  </a:lnTo>
                  <a:lnTo>
                    <a:pt x="81959" y="102379"/>
                  </a:lnTo>
                  <a:lnTo>
                    <a:pt x="84935" y="100003"/>
                  </a:lnTo>
                  <a:lnTo>
                    <a:pt x="87912" y="97426"/>
                  </a:lnTo>
                  <a:lnTo>
                    <a:pt x="95078" y="90902"/>
                  </a:lnTo>
                  <a:lnTo>
                    <a:pt x="101059" y="85032"/>
                  </a:lnTo>
                  <a:lnTo>
                    <a:pt x="102630" y="82485"/>
                  </a:lnTo>
                  <a:lnTo>
                    <a:pt x="103677" y="79795"/>
                  </a:lnTo>
                  <a:lnTo>
                    <a:pt x="104375" y="77008"/>
                  </a:lnTo>
                  <a:lnTo>
                    <a:pt x="104841" y="74159"/>
                  </a:lnTo>
                  <a:lnTo>
                    <a:pt x="105151" y="71267"/>
                  </a:lnTo>
                  <a:lnTo>
                    <a:pt x="105357" y="68348"/>
                  </a:lnTo>
                  <a:lnTo>
                    <a:pt x="105496" y="65409"/>
                  </a:lnTo>
                  <a:lnTo>
                    <a:pt x="105648" y="59498"/>
                  </a:lnTo>
                  <a:lnTo>
                    <a:pt x="105760" y="41668"/>
                  </a:lnTo>
                  <a:lnTo>
                    <a:pt x="104772" y="38693"/>
                  </a:lnTo>
                  <a:lnTo>
                    <a:pt x="103120" y="35717"/>
                  </a:lnTo>
                  <a:lnTo>
                    <a:pt x="101027" y="32741"/>
                  </a:lnTo>
                  <a:lnTo>
                    <a:pt x="98640" y="29765"/>
                  </a:lnTo>
                  <a:lnTo>
                    <a:pt x="96056" y="26788"/>
                  </a:lnTo>
                  <a:lnTo>
                    <a:pt x="93341" y="23812"/>
                  </a:lnTo>
                  <a:lnTo>
                    <a:pt x="87679" y="17859"/>
                  </a:lnTo>
                  <a:lnTo>
                    <a:pt x="84780" y="14882"/>
                  </a:lnTo>
                  <a:lnTo>
                    <a:pt x="81855" y="12898"/>
                  </a:lnTo>
                  <a:lnTo>
                    <a:pt x="78913" y="11575"/>
                  </a:lnTo>
                  <a:lnTo>
                    <a:pt x="75960" y="10693"/>
                  </a:lnTo>
                  <a:lnTo>
                    <a:pt x="72998" y="9113"/>
                  </a:lnTo>
                  <a:lnTo>
                    <a:pt x="70032" y="7068"/>
                  </a:lnTo>
                  <a:lnTo>
                    <a:pt x="67062" y="4712"/>
                  </a:lnTo>
                  <a:lnTo>
                    <a:pt x="64090" y="3141"/>
                  </a:lnTo>
                  <a:lnTo>
                    <a:pt x="61117" y="2094"/>
                  </a:lnTo>
                  <a:lnTo>
                    <a:pt x="5219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01"/>
            <p:cNvSpPr/>
            <p:nvPr/>
          </p:nvSpPr>
          <p:spPr>
            <a:xfrm>
              <a:off x="3205793" y="3768328"/>
              <a:ext cx="106999" cy="151794"/>
            </a:xfrm>
            <a:custGeom>
              <a:avLst/>
              <a:gdLst/>
              <a:ahLst/>
              <a:cxnLst/>
              <a:rect l="0" t="0" r="0" b="0"/>
              <a:pathLst>
                <a:path w="106999" h="151794">
                  <a:moveTo>
                    <a:pt x="26753" y="62507"/>
                  </a:moveTo>
                  <a:lnTo>
                    <a:pt x="14324" y="74936"/>
                  </a:lnTo>
                  <a:lnTo>
                    <a:pt x="12515" y="77739"/>
                  </a:lnTo>
                  <a:lnTo>
                    <a:pt x="11308" y="80599"/>
                  </a:lnTo>
                  <a:lnTo>
                    <a:pt x="10503" y="83498"/>
                  </a:lnTo>
                  <a:lnTo>
                    <a:pt x="8975" y="86423"/>
                  </a:lnTo>
                  <a:lnTo>
                    <a:pt x="6963" y="89365"/>
                  </a:lnTo>
                  <a:lnTo>
                    <a:pt x="4630" y="92319"/>
                  </a:lnTo>
                  <a:lnTo>
                    <a:pt x="3075" y="95280"/>
                  </a:lnTo>
                  <a:lnTo>
                    <a:pt x="2038" y="98246"/>
                  </a:lnTo>
                  <a:lnTo>
                    <a:pt x="1347" y="101216"/>
                  </a:lnTo>
                  <a:lnTo>
                    <a:pt x="886" y="104189"/>
                  </a:lnTo>
                  <a:lnTo>
                    <a:pt x="579" y="107162"/>
                  </a:lnTo>
                  <a:lnTo>
                    <a:pt x="374" y="110136"/>
                  </a:lnTo>
                  <a:lnTo>
                    <a:pt x="237" y="113111"/>
                  </a:lnTo>
                  <a:lnTo>
                    <a:pt x="86" y="119063"/>
                  </a:lnTo>
                  <a:lnTo>
                    <a:pt x="0" y="127992"/>
                  </a:lnTo>
                  <a:lnTo>
                    <a:pt x="980" y="130968"/>
                  </a:lnTo>
                  <a:lnTo>
                    <a:pt x="2626" y="133945"/>
                  </a:lnTo>
                  <a:lnTo>
                    <a:pt x="7656" y="141111"/>
                  </a:lnTo>
                  <a:lnTo>
                    <a:pt x="10989" y="144737"/>
                  </a:lnTo>
                  <a:lnTo>
                    <a:pt x="13267" y="147093"/>
                  </a:lnTo>
                  <a:lnTo>
                    <a:pt x="15778" y="148663"/>
                  </a:lnTo>
                  <a:lnTo>
                    <a:pt x="18444" y="149710"/>
                  </a:lnTo>
                  <a:lnTo>
                    <a:pt x="21214" y="150408"/>
                  </a:lnTo>
                  <a:lnTo>
                    <a:pt x="24053" y="150874"/>
                  </a:lnTo>
                  <a:lnTo>
                    <a:pt x="26937" y="151184"/>
                  </a:lnTo>
                  <a:lnTo>
                    <a:pt x="29852" y="151390"/>
                  </a:lnTo>
                  <a:lnTo>
                    <a:pt x="32788" y="151529"/>
                  </a:lnTo>
                  <a:lnTo>
                    <a:pt x="38696" y="151681"/>
                  </a:lnTo>
                  <a:lnTo>
                    <a:pt x="56522" y="151793"/>
                  </a:lnTo>
                  <a:lnTo>
                    <a:pt x="59498" y="150805"/>
                  </a:lnTo>
                  <a:lnTo>
                    <a:pt x="62473" y="149153"/>
                  </a:lnTo>
                  <a:lnTo>
                    <a:pt x="65449" y="147060"/>
                  </a:lnTo>
                  <a:lnTo>
                    <a:pt x="68426" y="145665"/>
                  </a:lnTo>
                  <a:lnTo>
                    <a:pt x="71402" y="144735"/>
                  </a:lnTo>
                  <a:lnTo>
                    <a:pt x="74379" y="144114"/>
                  </a:lnTo>
                  <a:lnTo>
                    <a:pt x="77355" y="142709"/>
                  </a:lnTo>
                  <a:lnTo>
                    <a:pt x="80332" y="140780"/>
                  </a:lnTo>
                  <a:lnTo>
                    <a:pt x="83308" y="138502"/>
                  </a:lnTo>
                  <a:lnTo>
                    <a:pt x="86285" y="135991"/>
                  </a:lnTo>
                  <a:lnTo>
                    <a:pt x="89261" y="133324"/>
                  </a:lnTo>
                  <a:lnTo>
                    <a:pt x="92238" y="130554"/>
                  </a:lnTo>
                  <a:lnTo>
                    <a:pt x="94222" y="127716"/>
                  </a:lnTo>
                  <a:lnTo>
                    <a:pt x="95545" y="124831"/>
                  </a:lnTo>
                  <a:lnTo>
                    <a:pt x="96427" y="121916"/>
                  </a:lnTo>
                  <a:lnTo>
                    <a:pt x="98007" y="118980"/>
                  </a:lnTo>
                  <a:lnTo>
                    <a:pt x="100052" y="116031"/>
                  </a:lnTo>
                  <a:lnTo>
                    <a:pt x="102408" y="113073"/>
                  </a:lnTo>
                  <a:lnTo>
                    <a:pt x="103979" y="110108"/>
                  </a:lnTo>
                  <a:lnTo>
                    <a:pt x="105027" y="107139"/>
                  </a:lnTo>
                  <a:lnTo>
                    <a:pt x="105725" y="104168"/>
                  </a:lnTo>
                  <a:lnTo>
                    <a:pt x="106190" y="101195"/>
                  </a:lnTo>
                  <a:lnTo>
                    <a:pt x="106500" y="98221"/>
                  </a:lnTo>
                  <a:lnTo>
                    <a:pt x="106707" y="95246"/>
                  </a:lnTo>
                  <a:lnTo>
                    <a:pt x="106845" y="92271"/>
                  </a:lnTo>
                  <a:lnTo>
                    <a:pt x="106998" y="86319"/>
                  </a:lnTo>
                  <a:lnTo>
                    <a:pt x="106047" y="83343"/>
                  </a:lnTo>
                  <a:lnTo>
                    <a:pt x="104420" y="80366"/>
                  </a:lnTo>
                  <a:lnTo>
                    <a:pt x="102344" y="77390"/>
                  </a:lnTo>
                  <a:lnTo>
                    <a:pt x="100959" y="74413"/>
                  </a:lnTo>
                  <a:lnTo>
                    <a:pt x="100036" y="71437"/>
                  </a:lnTo>
                  <a:lnTo>
                    <a:pt x="99421" y="68461"/>
                  </a:lnTo>
                  <a:lnTo>
                    <a:pt x="98019" y="65484"/>
                  </a:lnTo>
                  <a:lnTo>
                    <a:pt x="96092" y="62507"/>
                  </a:lnTo>
                  <a:lnTo>
                    <a:pt x="93815" y="59531"/>
                  </a:lnTo>
                  <a:lnTo>
                    <a:pt x="91304" y="57547"/>
                  </a:lnTo>
                  <a:lnTo>
                    <a:pt x="88639" y="56224"/>
                  </a:lnTo>
                  <a:lnTo>
                    <a:pt x="85870" y="55342"/>
                  </a:lnTo>
                  <a:lnTo>
                    <a:pt x="84024" y="53761"/>
                  </a:lnTo>
                  <a:lnTo>
                    <a:pt x="82793" y="51715"/>
                  </a:lnTo>
                  <a:lnTo>
                    <a:pt x="81972" y="49360"/>
                  </a:lnTo>
                  <a:lnTo>
                    <a:pt x="80433" y="46797"/>
                  </a:lnTo>
                  <a:lnTo>
                    <a:pt x="78415" y="44096"/>
                  </a:lnTo>
                  <a:lnTo>
                    <a:pt x="76077" y="41304"/>
                  </a:lnTo>
                  <a:lnTo>
                    <a:pt x="73526" y="39442"/>
                  </a:lnTo>
                  <a:lnTo>
                    <a:pt x="70834" y="38201"/>
                  </a:lnTo>
                  <a:lnTo>
                    <a:pt x="68047" y="37373"/>
                  </a:lnTo>
                  <a:lnTo>
                    <a:pt x="65196" y="35830"/>
                  </a:lnTo>
                  <a:lnTo>
                    <a:pt x="62304" y="33808"/>
                  </a:lnTo>
                  <a:lnTo>
                    <a:pt x="55273" y="28175"/>
                  </a:lnTo>
                  <a:lnTo>
                    <a:pt x="53704" y="27713"/>
                  </a:lnTo>
                  <a:lnTo>
                    <a:pt x="51666" y="27405"/>
                  </a:lnTo>
                  <a:lnTo>
                    <a:pt x="46006" y="26910"/>
                  </a:lnTo>
                  <a:lnTo>
                    <a:pt x="42586" y="26843"/>
                  </a:lnTo>
                  <a:lnTo>
                    <a:pt x="40285" y="26825"/>
                  </a:lnTo>
                  <a:lnTo>
                    <a:pt x="38751" y="25821"/>
                  </a:lnTo>
                  <a:lnTo>
                    <a:pt x="37728" y="24159"/>
                  </a:lnTo>
                  <a:lnTo>
                    <a:pt x="35694" y="17892"/>
                  </a:lnTo>
                  <a:lnTo>
                    <a:pt x="35684" y="25550"/>
                  </a:lnTo>
                  <a:lnTo>
                    <a:pt x="34691" y="25963"/>
                  </a:lnTo>
                  <a:lnTo>
                    <a:pt x="33037" y="26238"/>
                  </a:lnTo>
                  <a:lnTo>
                    <a:pt x="26775" y="26786"/>
                  </a:lnTo>
                  <a:lnTo>
                    <a:pt x="26754" y="26789"/>
                  </a:lnTo>
                  <a:lnTo>
                    <a:pt x="26753" y="17859"/>
                  </a:lnTo>
                  <a:lnTo>
                    <a:pt x="26753" y="26786"/>
                  </a:lnTo>
                  <a:lnTo>
                    <a:pt x="17933" y="26789"/>
                  </a:lnTo>
                  <a:lnTo>
                    <a:pt x="26645" y="26789"/>
                  </a:lnTo>
                  <a:lnTo>
                    <a:pt x="26721" y="22048"/>
                  </a:lnTo>
                  <a:lnTo>
                    <a:pt x="26753" y="17869"/>
                  </a:lnTo>
                  <a:lnTo>
                    <a:pt x="34442" y="10171"/>
                  </a:lnTo>
                  <a:lnTo>
                    <a:pt x="35131" y="6835"/>
                  </a:lnTo>
                  <a:lnTo>
                    <a:pt x="356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02"/>
            <p:cNvSpPr/>
            <p:nvPr/>
          </p:nvSpPr>
          <p:spPr>
            <a:xfrm>
              <a:off x="5947171" y="2973585"/>
              <a:ext cx="8563" cy="8931"/>
            </a:xfrm>
            <a:custGeom>
              <a:avLst/>
              <a:gdLst/>
              <a:ahLst/>
              <a:cxnLst/>
              <a:rect l="0" t="0" r="0" b="0"/>
              <a:pathLst>
                <a:path w="8563" h="8931">
                  <a:moveTo>
                    <a:pt x="0" y="8930"/>
                  </a:moveTo>
                  <a:lnTo>
                    <a:pt x="8562" y="8930"/>
                  </a:lnTo>
                  <a:lnTo>
                    <a:pt x="107" y="8930"/>
                  </a:lnTo>
                  <a:lnTo>
                    <a:pt x="5166" y="8930"/>
                  </a:lnTo>
                  <a:lnTo>
                    <a:pt x="0" y="893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03"/>
            <p:cNvSpPr/>
            <p:nvPr/>
          </p:nvSpPr>
          <p:spPr>
            <a:xfrm>
              <a:off x="5831085" y="2911078"/>
              <a:ext cx="1" cy="107157"/>
            </a:xfrm>
            <a:custGeom>
              <a:avLst/>
              <a:gdLst/>
              <a:ahLst/>
              <a:cxnLst/>
              <a:rect l="0" t="0" r="0" b="0"/>
              <a:pathLst>
                <a:path w="1" h="107157">
                  <a:moveTo>
                    <a:pt x="0" y="0"/>
                  </a:move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04"/>
            <p:cNvSpPr/>
            <p:nvPr/>
          </p:nvSpPr>
          <p:spPr>
            <a:xfrm>
              <a:off x="4938118" y="1982390"/>
              <a:ext cx="17859" cy="89298"/>
            </a:xfrm>
            <a:custGeom>
              <a:avLst/>
              <a:gdLst/>
              <a:ahLst/>
              <a:cxnLst/>
              <a:rect l="0" t="0" r="0" b="0"/>
              <a:pathLst>
                <a:path w="17859" h="89298">
                  <a:moveTo>
                    <a:pt x="8928" y="0"/>
                  </a:moveTo>
                  <a:lnTo>
                    <a:pt x="17858" y="0"/>
                  </a:lnTo>
                  <a:lnTo>
                    <a:pt x="17858" y="8821"/>
                  </a:lnTo>
                  <a:lnTo>
                    <a:pt x="15212" y="11527"/>
                  </a:lnTo>
                  <a:lnTo>
                    <a:pt x="10169" y="16609"/>
                  </a:lnTo>
                  <a:lnTo>
                    <a:pt x="9756" y="18018"/>
                  </a:lnTo>
                  <a:lnTo>
                    <a:pt x="9480" y="19949"/>
                  </a:lnTo>
                  <a:lnTo>
                    <a:pt x="9296" y="22229"/>
                  </a:lnTo>
                  <a:lnTo>
                    <a:pt x="9173" y="24741"/>
                  </a:lnTo>
                  <a:lnTo>
                    <a:pt x="8961" y="34077"/>
                  </a:lnTo>
                  <a:lnTo>
                    <a:pt x="8928" y="88019"/>
                  </a:lnTo>
                  <a:lnTo>
                    <a:pt x="7936" y="88445"/>
                  </a:lnTo>
                  <a:lnTo>
                    <a:pt x="6283" y="88729"/>
                  </a:lnTo>
                  <a:lnTo>
                    <a:pt x="5" y="89296"/>
                  </a:lnTo>
                  <a:lnTo>
                    <a:pt x="0" y="89297"/>
                  </a:lnTo>
                  <a:lnTo>
                    <a:pt x="8896" y="89297"/>
                  </a:lnTo>
                  <a:lnTo>
                    <a:pt x="8928" y="8036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05"/>
            <p:cNvSpPr/>
            <p:nvPr/>
          </p:nvSpPr>
          <p:spPr>
            <a:xfrm>
              <a:off x="4948477" y="1910953"/>
              <a:ext cx="177039" cy="194763"/>
            </a:xfrm>
            <a:custGeom>
              <a:avLst/>
              <a:gdLst/>
              <a:ahLst/>
              <a:cxnLst/>
              <a:rect l="0" t="0" r="0" b="0"/>
              <a:pathLst>
                <a:path w="177039" h="194763">
                  <a:moveTo>
                    <a:pt x="96796" y="0"/>
                  </a:moveTo>
                  <a:lnTo>
                    <a:pt x="101536" y="0"/>
                  </a:lnTo>
                  <a:lnTo>
                    <a:pt x="102933" y="992"/>
                  </a:lnTo>
                  <a:lnTo>
                    <a:pt x="103864" y="2646"/>
                  </a:lnTo>
                  <a:lnTo>
                    <a:pt x="104485" y="4740"/>
                  </a:lnTo>
                  <a:lnTo>
                    <a:pt x="106883" y="7129"/>
                  </a:lnTo>
                  <a:lnTo>
                    <a:pt x="110466" y="9713"/>
                  </a:lnTo>
                  <a:lnTo>
                    <a:pt x="114839" y="12429"/>
                  </a:lnTo>
                  <a:lnTo>
                    <a:pt x="118746" y="15231"/>
                  </a:lnTo>
                  <a:lnTo>
                    <a:pt x="122344" y="18091"/>
                  </a:lnTo>
                  <a:lnTo>
                    <a:pt x="125734" y="20990"/>
                  </a:lnTo>
                  <a:lnTo>
                    <a:pt x="128987" y="23915"/>
                  </a:lnTo>
                  <a:lnTo>
                    <a:pt x="135246" y="29811"/>
                  </a:lnTo>
                  <a:lnTo>
                    <a:pt x="149088" y="43449"/>
                  </a:lnTo>
                  <a:lnTo>
                    <a:pt x="153486" y="48809"/>
                  </a:lnTo>
                  <a:lnTo>
                    <a:pt x="157409" y="54368"/>
                  </a:lnTo>
                  <a:lnTo>
                    <a:pt x="161017" y="60058"/>
                  </a:lnTo>
                  <a:lnTo>
                    <a:pt x="163423" y="65835"/>
                  </a:lnTo>
                  <a:lnTo>
                    <a:pt x="165027" y="71671"/>
                  </a:lnTo>
                  <a:lnTo>
                    <a:pt x="166095" y="77546"/>
                  </a:lnTo>
                  <a:lnTo>
                    <a:pt x="167801" y="83447"/>
                  </a:lnTo>
                  <a:lnTo>
                    <a:pt x="169929" y="89366"/>
                  </a:lnTo>
                  <a:lnTo>
                    <a:pt x="172341" y="95296"/>
                  </a:lnTo>
                  <a:lnTo>
                    <a:pt x="173948" y="101234"/>
                  </a:lnTo>
                  <a:lnTo>
                    <a:pt x="175020" y="107177"/>
                  </a:lnTo>
                  <a:lnTo>
                    <a:pt x="175735" y="113123"/>
                  </a:lnTo>
                  <a:lnTo>
                    <a:pt x="176210" y="118079"/>
                  </a:lnTo>
                  <a:lnTo>
                    <a:pt x="176528" y="122376"/>
                  </a:lnTo>
                  <a:lnTo>
                    <a:pt x="176740" y="126232"/>
                  </a:lnTo>
                  <a:lnTo>
                    <a:pt x="176975" y="135809"/>
                  </a:lnTo>
                  <a:lnTo>
                    <a:pt x="177038" y="141141"/>
                  </a:lnTo>
                  <a:lnTo>
                    <a:pt x="176087" y="145687"/>
                  </a:lnTo>
                  <a:lnTo>
                    <a:pt x="174462" y="149711"/>
                  </a:lnTo>
                  <a:lnTo>
                    <a:pt x="172386" y="153385"/>
                  </a:lnTo>
                  <a:lnTo>
                    <a:pt x="167433" y="162760"/>
                  </a:lnTo>
                  <a:lnTo>
                    <a:pt x="164724" y="168037"/>
                  </a:lnTo>
                  <a:lnTo>
                    <a:pt x="161925" y="171556"/>
                  </a:lnTo>
                  <a:lnTo>
                    <a:pt x="159067" y="173902"/>
                  </a:lnTo>
                  <a:lnTo>
                    <a:pt x="156169" y="175466"/>
                  </a:lnTo>
                  <a:lnTo>
                    <a:pt x="131710" y="187895"/>
                  </a:lnTo>
                  <a:lnTo>
                    <a:pt x="126025" y="190748"/>
                  </a:lnTo>
                  <a:lnTo>
                    <a:pt x="121243" y="192649"/>
                  </a:lnTo>
                  <a:lnTo>
                    <a:pt x="117063" y="193917"/>
                  </a:lnTo>
                  <a:lnTo>
                    <a:pt x="113284" y="194762"/>
                  </a:lnTo>
                  <a:lnTo>
                    <a:pt x="108780" y="194333"/>
                  </a:lnTo>
                  <a:lnTo>
                    <a:pt x="103793" y="193056"/>
                  </a:lnTo>
                  <a:lnTo>
                    <a:pt x="98484" y="191212"/>
                  </a:lnTo>
                  <a:lnTo>
                    <a:pt x="92961" y="189982"/>
                  </a:lnTo>
                  <a:lnTo>
                    <a:pt x="87293" y="189162"/>
                  </a:lnTo>
                  <a:lnTo>
                    <a:pt x="81531" y="188616"/>
                  </a:lnTo>
                  <a:lnTo>
                    <a:pt x="76698" y="187260"/>
                  </a:lnTo>
                  <a:lnTo>
                    <a:pt x="72483" y="185363"/>
                  </a:lnTo>
                  <a:lnTo>
                    <a:pt x="68681" y="183106"/>
                  </a:lnTo>
                  <a:lnTo>
                    <a:pt x="64162" y="179618"/>
                  </a:lnTo>
                  <a:lnTo>
                    <a:pt x="59165" y="175308"/>
                  </a:lnTo>
                  <a:lnTo>
                    <a:pt x="49313" y="166219"/>
                  </a:lnTo>
                  <a:lnTo>
                    <a:pt x="41628" y="158872"/>
                  </a:lnTo>
                  <a:lnTo>
                    <a:pt x="26982" y="144418"/>
                  </a:lnTo>
                  <a:lnTo>
                    <a:pt x="22472" y="138943"/>
                  </a:lnTo>
                  <a:lnTo>
                    <a:pt x="18473" y="133308"/>
                  </a:lnTo>
                  <a:lnTo>
                    <a:pt x="14815" y="127567"/>
                  </a:lnTo>
                  <a:lnTo>
                    <a:pt x="12376" y="121756"/>
                  </a:lnTo>
                  <a:lnTo>
                    <a:pt x="10751" y="115897"/>
                  </a:lnTo>
                  <a:lnTo>
                    <a:pt x="9667" y="110007"/>
                  </a:lnTo>
                  <a:lnTo>
                    <a:pt x="7952" y="104096"/>
                  </a:lnTo>
                  <a:lnTo>
                    <a:pt x="5817" y="98170"/>
                  </a:lnTo>
                  <a:lnTo>
                    <a:pt x="3401" y="92236"/>
                  </a:lnTo>
                  <a:lnTo>
                    <a:pt x="1790" y="87287"/>
                  </a:lnTo>
                  <a:lnTo>
                    <a:pt x="717" y="82996"/>
                  </a:lnTo>
                  <a:lnTo>
                    <a:pt x="0" y="79143"/>
                  </a:lnTo>
                  <a:lnTo>
                    <a:pt x="515" y="74590"/>
                  </a:lnTo>
                  <a:lnTo>
                    <a:pt x="1851" y="69570"/>
                  </a:lnTo>
                  <a:lnTo>
                    <a:pt x="3734" y="64240"/>
                  </a:lnTo>
                  <a:lnTo>
                    <a:pt x="4989" y="59693"/>
                  </a:lnTo>
                  <a:lnTo>
                    <a:pt x="5826" y="55671"/>
                  </a:lnTo>
                  <a:lnTo>
                    <a:pt x="6383" y="51996"/>
                  </a:lnTo>
                  <a:lnTo>
                    <a:pt x="7747" y="47563"/>
                  </a:lnTo>
                  <a:lnTo>
                    <a:pt x="9649" y="42622"/>
                  </a:lnTo>
                  <a:lnTo>
                    <a:pt x="11909" y="37344"/>
                  </a:lnTo>
                  <a:lnTo>
                    <a:pt x="14408" y="32834"/>
                  </a:lnTo>
                  <a:lnTo>
                    <a:pt x="17066" y="28834"/>
                  </a:lnTo>
                  <a:lnTo>
                    <a:pt x="19830" y="25176"/>
                  </a:lnTo>
                  <a:lnTo>
                    <a:pt x="23657" y="21745"/>
                  </a:lnTo>
                  <a:lnTo>
                    <a:pt x="28193" y="18465"/>
                  </a:lnTo>
                  <a:lnTo>
                    <a:pt x="33201" y="15286"/>
                  </a:lnTo>
                  <a:lnTo>
                    <a:pt x="37532" y="12175"/>
                  </a:lnTo>
                  <a:lnTo>
                    <a:pt x="41411" y="9109"/>
                  </a:lnTo>
                  <a:lnTo>
                    <a:pt x="44990" y="6072"/>
                  </a:lnTo>
                  <a:lnTo>
                    <a:pt x="49360" y="4048"/>
                  </a:lnTo>
                  <a:lnTo>
                    <a:pt x="54259" y="2699"/>
                  </a:lnTo>
                  <a:lnTo>
                    <a:pt x="59508" y="1799"/>
                  </a:lnTo>
                  <a:lnTo>
                    <a:pt x="64992" y="1199"/>
                  </a:lnTo>
                  <a:lnTo>
                    <a:pt x="70632" y="799"/>
                  </a:lnTo>
                  <a:lnTo>
                    <a:pt x="76377" y="533"/>
                  </a:lnTo>
                  <a:lnTo>
                    <a:pt x="88052" y="237"/>
                  </a:lnTo>
                  <a:lnTo>
                    <a:pt x="93943" y="158"/>
                  </a:lnTo>
                  <a:lnTo>
                    <a:pt x="98862" y="1097"/>
                  </a:lnTo>
                  <a:lnTo>
                    <a:pt x="103135" y="2716"/>
                  </a:lnTo>
                  <a:lnTo>
                    <a:pt x="106975" y="4787"/>
                  </a:lnTo>
                  <a:lnTo>
                    <a:pt x="111519" y="6168"/>
                  </a:lnTo>
                  <a:lnTo>
                    <a:pt x="116533" y="7088"/>
                  </a:lnTo>
                  <a:lnTo>
                    <a:pt x="13251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06"/>
            <p:cNvSpPr/>
            <p:nvPr/>
          </p:nvSpPr>
          <p:spPr>
            <a:xfrm>
              <a:off x="5009554" y="2223492"/>
              <a:ext cx="1" cy="125016"/>
            </a:xfrm>
            <a:custGeom>
              <a:avLst/>
              <a:gdLst/>
              <a:ahLst/>
              <a:cxnLst/>
              <a:rect l="0" t="0" r="0" b="0"/>
              <a:pathLst>
                <a:path w="1" h="125016">
                  <a:moveTo>
                    <a:pt x="0" y="0"/>
                  </a:moveTo>
                  <a:lnTo>
                    <a:pt x="0" y="1250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7"/>
            <p:cNvSpPr/>
            <p:nvPr/>
          </p:nvSpPr>
          <p:spPr>
            <a:xfrm>
              <a:off x="4973835" y="2446734"/>
              <a:ext cx="17861" cy="116087"/>
            </a:xfrm>
            <a:custGeom>
              <a:avLst/>
              <a:gdLst/>
              <a:ahLst/>
              <a:cxnLst/>
              <a:rect l="0" t="0" r="0" b="0"/>
              <a:pathLst>
                <a:path w="17861" h="116087">
                  <a:moveTo>
                    <a:pt x="17860" y="0"/>
                  </a:moveTo>
                  <a:lnTo>
                    <a:pt x="17860" y="7688"/>
                  </a:lnTo>
                  <a:lnTo>
                    <a:pt x="16868" y="9094"/>
                  </a:lnTo>
                  <a:lnTo>
                    <a:pt x="15214" y="11023"/>
                  </a:lnTo>
                  <a:lnTo>
                    <a:pt x="13120" y="13302"/>
                  </a:lnTo>
                  <a:lnTo>
                    <a:pt x="11723" y="15813"/>
                  </a:lnTo>
                  <a:lnTo>
                    <a:pt x="10792" y="18479"/>
                  </a:lnTo>
                  <a:lnTo>
                    <a:pt x="10171" y="21249"/>
                  </a:lnTo>
                  <a:lnTo>
                    <a:pt x="9758" y="24088"/>
                  </a:lnTo>
                  <a:lnTo>
                    <a:pt x="9482" y="26973"/>
                  </a:lnTo>
                  <a:lnTo>
                    <a:pt x="9298" y="29888"/>
                  </a:lnTo>
                  <a:lnTo>
                    <a:pt x="9094" y="35773"/>
                  </a:lnTo>
                  <a:lnTo>
                    <a:pt x="8979" y="47310"/>
                  </a:lnTo>
                  <a:lnTo>
                    <a:pt x="8931" y="83235"/>
                  </a:lnTo>
                  <a:lnTo>
                    <a:pt x="7939" y="86248"/>
                  </a:lnTo>
                  <a:lnTo>
                    <a:pt x="6285" y="89248"/>
                  </a:lnTo>
                  <a:lnTo>
                    <a:pt x="1242" y="96453"/>
                  </a:lnTo>
                  <a:lnTo>
                    <a:pt x="828" y="98036"/>
                  </a:lnTo>
                  <a:lnTo>
                    <a:pt x="552" y="100084"/>
                  </a:lnTo>
                  <a:lnTo>
                    <a:pt x="368" y="102441"/>
                  </a:lnTo>
                  <a:lnTo>
                    <a:pt x="245" y="105005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8"/>
            <p:cNvSpPr/>
            <p:nvPr/>
          </p:nvSpPr>
          <p:spPr>
            <a:xfrm>
              <a:off x="6947346" y="1759148"/>
              <a:ext cx="151756" cy="254998"/>
            </a:xfrm>
            <a:custGeom>
              <a:avLst/>
              <a:gdLst/>
              <a:ahLst/>
              <a:cxnLst/>
              <a:rect l="0" t="0" r="0" b="0"/>
              <a:pathLst>
                <a:path w="151756" h="254998">
                  <a:moveTo>
                    <a:pt x="151755" y="0"/>
                  </a:moveTo>
                  <a:lnTo>
                    <a:pt x="147015" y="0"/>
                  </a:lnTo>
                  <a:lnTo>
                    <a:pt x="144626" y="992"/>
                  </a:lnTo>
                  <a:lnTo>
                    <a:pt x="142042" y="2646"/>
                  </a:lnTo>
                  <a:lnTo>
                    <a:pt x="139326" y="4740"/>
                  </a:lnTo>
                  <a:lnTo>
                    <a:pt x="136523" y="7129"/>
                  </a:lnTo>
                  <a:lnTo>
                    <a:pt x="133663" y="9714"/>
                  </a:lnTo>
                  <a:lnTo>
                    <a:pt x="127839" y="15231"/>
                  </a:lnTo>
                  <a:lnTo>
                    <a:pt x="121944" y="20991"/>
                  </a:lnTo>
                  <a:lnTo>
                    <a:pt x="117990" y="23916"/>
                  </a:lnTo>
                  <a:lnTo>
                    <a:pt x="113370" y="26858"/>
                  </a:lnTo>
                  <a:lnTo>
                    <a:pt x="108306" y="29811"/>
                  </a:lnTo>
                  <a:lnTo>
                    <a:pt x="103937" y="33765"/>
                  </a:lnTo>
                  <a:lnTo>
                    <a:pt x="100033" y="38385"/>
                  </a:lnTo>
                  <a:lnTo>
                    <a:pt x="96438" y="43449"/>
                  </a:lnTo>
                  <a:lnTo>
                    <a:pt x="92056" y="48810"/>
                  </a:lnTo>
                  <a:lnTo>
                    <a:pt x="87152" y="54368"/>
                  </a:lnTo>
                  <a:lnTo>
                    <a:pt x="76410" y="65835"/>
                  </a:lnTo>
                  <a:lnTo>
                    <a:pt x="65021" y="77547"/>
                  </a:lnTo>
                  <a:lnTo>
                    <a:pt x="59206" y="84440"/>
                  </a:lnTo>
                  <a:lnTo>
                    <a:pt x="53344" y="92012"/>
                  </a:lnTo>
                  <a:lnTo>
                    <a:pt x="47453" y="100036"/>
                  </a:lnTo>
                  <a:lnTo>
                    <a:pt x="35615" y="116890"/>
                  </a:lnTo>
                  <a:lnTo>
                    <a:pt x="29680" y="125552"/>
                  </a:lnTo>
                  <a:lnTo>
                    <a:pt x="24731" y="133311"/>
                  </a:lnTo>
                  <a:lnTo>
                    <a:pt x="20440" y="140468"/>
                  </a:lnTo>
                  <a:lnTo>
                    <a:pt x="16586" y="147223"/>
                  </a:lnTo>
                  <a:lnTo>
                    <a:pt x="9659" y="160021"/>
                  </a:lnTo>
                  <a:lnTo>
                    <a:pt x="6424" y="166212"/>
                  </a:lnTo>
                  <a:lnTo>
                    <a:pt x="4266" y="172323"/>
                  </a:lnTo>
                  <a:lnTo>
                    <a:pt x="2827" y="178382"/>
                  </a:lnTo>
                  <a:lnTo>
                    <a:pt x="1868" y="184406"/>
                  </a:lnTo>
                  <a:lnTo>
                    <a:pt x="1229" y="190406"/>
                  </a:lnTo>
                  <a:lnTo>
                    <a:pt x="802" y="196390"/>
                  </a:lnTo>
                  <a:lnTo>
                    <a:pt x="329" y="207339"/>
                  </a:lnTo>
                  <a:lnTo>
                    <a:pt x="63" y="219081"/>
                  </a:lnTo>
                  <a:lnTo>
                    <a:pt x="0" y="225692"/>
                  </a:lnTo>
                  <a:lnTo>
                    <a:pt x="976" y="229836"/>
                  </a:lnTo>
                  <a:lnTo>
                    <a:pt x="2618" y="234584"/>
                  </a:lnTo>
                  <a:lnTo>
                    <a:pt x="4706" y="239733"/>
                  </a:lnTo>
                  <a:lnTo>
                    <a:pt x="7089" y="243166"/>
                  </a:lnTo>
                  <a:lnTo>
                    <a:pt x="9671" y="245454"/>
                  </a:lnTo>
                  <a:lnTo>
                    <a:pt x="12383" y="246980"/>
                  </a:lnTo>
                  <a:lnTo>
                    <a:pt x="16177" y="247997"/>
                  </a:lnTo>
                  <a:lnTo>
                    <a:pt x="20689" y="248675"/>
                  </a:lnTo>
                  <a:lnTo>
                    <a:pt x="25683" y="249127"/>
                  </a:lnTo>
                  <a:lnTo>
                    <a:pt x="30996" y="250421"/>
                  </a:lnTo>
                  <a:lnTo>
                    <a:pt x="36523" y="252275"/>
                  </a:lnTo>
                  <a:lnTo>
                    <a:pt x="42191" y="254504"/>
                  </a:lnTo>
                  <a:lnTo>
                    <a:pt x="47955" y="254997"/>
                  </a:lnTo>
                  <a:lnTo>
                    <a:pt x="53781" y="254334"/>
                  </a:lnTo>
                  <a:lnTo>
                    <a:pt x="59651" y="252900"/>
                  </a:lnTo>
                  <a:lnTo>
                    <a:pt x="66539" y="251943"/>
                  </a:lnTo>
                  <a:lnTo>
                    <a:pt x="74109" y="251306"/>
                  </a:lnTo>
                  <a:lnTo>
                    <a:pt x="82131" y="250881"/>
                  </a:lnTo>
                  <a:lnTo>
                    <a:pt x="88473" y="249606"/>
                  </a:lnTo>
                  <a:lnTo>
                    <a:pt x="93692" y="247763"/>
                  </a:lnTo>
                  <a:lnTo>
                    <a:pt x="113937" y="237677"/>
                  </a:lnTo>
                  <a:lnTo>
                    <a:pt x="118606" y="234850"/>
                  </a:lnTo>
                  <a:lnTo>
                    <a:pt x="122710" y="231973"/>
                  </a:lnTo>
                  <a:lnTo>
                    <a:pt x="126439" y="229063"/>
                  </a:lnTo>
                  <a:lnTo>
                    <a:pt x="129916" y="227122"/>
                  </a:lnTo>
                  <a:lnTo>
                    <a:pt x="133227" y="225829"/>
                  </a:lnTo>
                  <a:lnTo>
                    <a:pt x="136427" y="224967"/>
                  </a:lnTo>
                  <a:lnTo>
                    <a:pt x="139551" y="223400"/>
                  </a:lnTo>
                  <a:lnTo>
                    <a:pt x="142626" y="221363"/>
                  </a:lnTo>
                  <a:lnTo>
                    <a:pt x="145670" y="219013"/>
                  </a:lnTo>
                  <a:lnTo>
                    <a:pt x="147699" y="216454"/>
                  </a:lnTo>
                  <a:lnTo>
                    <a:pt x="149050" y="213755"/>
                  </a:lnTo>
                  <a:lnTo>
                    <a:pt x="150553" y="208112"/>
                  </a:lnTo>
                  <a:lnTo>
                    <a:pt x="151220" y="202296"/>
                  </a:lnTo>
                  <a:lnTo>
                    <a:pt x="151517" y="196404"/>
                  </a:lnTo>
                  <a:lnTo>
                    <a:pt x="151649" y="190478"/>
                  </a:lnTo>
                  <a:lnTo>
                    <a:pt x="151709" y="184537"/>
                  </a:lnTo>
                  <a:lnTo>
                    <a:pt x="150732" y="182556"/>
                  </a:lnTo>
                  <a:lnTo>
                    <a:pt x="149089" y="181235"/>
                  </a:lnTo>
                  <a:lnTo>
                    <a:pt x="147001" y="180355"/>
                  </a:lnTo>
                  <a:lnTo>
                    <a:pt x="144617" y="178775"/>
                  </a:lnTo>
                  <a:lnTo>
                    <a:pt x="142035" y="176730"/>
                  </a:lnTo>
                  <a:lnTo>
                    <a:pt x="139322" y="174375"/>
                  </a:lnTo>
                  <a:lnTo>
                    <a:pt x="135529" y="172805"/>
                  </a:lnTo>
                  <a:lnTo>
                    <a:pt x="131015" y="171758"/>
                  </a:lnTo>
                  <a:lnTo>
                    <a:pt x="126022" y="171060"/>
                  </a:lnTo>
                  <a:lnTo>
                    <a:pt x="121701" y="169602"/>
                  </a:lnTo>
                  <a:lnTo>
                    <a:pt x="117829" y="167639"/>
                  </a:lnTo>
                  <a:lnTo>
                    <a:pt x="114254" y="165337"/>
                  </a:lnTo>
                  <a:lnTo>
                    <a:pt x="110879" y="163803"/>
                  </a:lnTo>
                  <a:lnTo>
                    <a:pt x="107638" y="162780"/>
                  </a:lnTo>
                  <a:lnTo>
                    <a:pt x="104484" y="162098"/>
                  </a:lnTo>
                  <a:lnTo>
                    <a:pt x="100398" y="161644"/>
                  </a:lnTo>
                  <a:lnTo>
                    <a:pt x="95688" y="161340"/>
                  </a:lnTo>
                  <a:lnTo>
                    <a:pt x="86158" y="161004"/>
                  </a:lnTo>
                  <a:lnTo>
                    <a:pt x="75212" y="160814"/>
                  </a:lnTo>
                  <a:lnTo>
                    <a:pt x="53529" y="160734"/>
                  </a:lnTo>
                  <a:lnTo>
                    <a:pt x="53529" y="153046"/>
                  </a:lnTo>
                  <a:lnTo>
                    <a:pt x="54520" y="152632"/>
                  </a:lnTo>
                  <a:lnTo>
                    <a:pt x="58269" y="152172"/>
                  </a:lnTo>
                  <a:lnTo>
                    <a:pt x="62458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9"/>
            <p:cNvSpPr/>
            <p:nvPr/>
          </p:nvSpPr>
          <p:spPr>
            <a:xfrm>
              <a:off x="7938492" y="2571750"/>
              <a:ext cx="464344" cy="8930"/>
            </a:xfrm>
            <a:custGeom>
              <a:avLst/>
              <a:gdLst/>
              <a:ahLst/>
              <a:cxnLst/>
              <a:rect l="0" t="0" r="0" b="0"/>
              <a:pathLst>
                <a:path w="464344" h="8930">
                  <a:moveTo>
                    <a:pt x="464343" y="0"/>
                  </a:moveTo>
                  <a:lnTo>
                    <a:pt x="434455" y="0"/>
                  </a:lnTo>
                  <a:lnTo>
                    <a:pt x="431519" y="991"/>
                  </a:lnTo>
                  <a:lnTo>
                    <a:pt x="428570" y="2645"/>
                  </a:lnTo>
                  <a:lnTo>
                    <a:pt x="425612" y="4740"/>
                  </a:lnTo>
                  <a:lnTo>
                    <a:pt x="422647" y="6137"/>
                  </a:lnTo>
                  <a:lnTo>
                    <a:pt x="419679" y="7067"/>
                  </a:lnTo>
                  <a:lnTo>
                    <a:pt x="416708" y="7688"/>
                  </a:lnTo>
                  <a:lnTo>
                    <a:pt x="413734" y="8102"/>
                  </a:lnTo>
                  <a:lnTo>
                    <a:pt x="410760" y="8378"/>
                  </a:lnTo>
                  <a:lnTo>
                    <a:pt x="407785" y="8562"/>
                  </a:lnTo>
                  <a:lnTo>
                    <a:pt x="394117" y="8820"/>
                  </a:lnTo>
                  <a:lnTo>
                    <a:pt x="315479" y="8929"/>
                  </a:lnTo>
                  <a:lnTo>
                    <a:pt x="309537" y="7937"/>
                  </a:lnTo>
                  <a:lnTo>
                    <a:pt x="303593" y="6283"/>
                  </a:lnTo>
                  <a:lnTo>
                    <a:pt x="297645" y="4188"/>
                  </a:lnTo>
                  <a:lnTo>
                    <a:pt x="290703" y="2792"/>
                  </a:lnTo>
                  <a:lnTo>
                    <a:pt x="283099" y="1861"/>
                  </a:lnTo>
                  <a:lnTo>
                    <a:pt x="275053" y="1241"/>
                  </a:lnTo>
                  <a:lnTo>
                    <a:pt x="267704" y="827"/>
                  </a:lnTo>
                  <a:lnTo>
                    <a:pt x="254248" y="367"/>
                  </a:lnTo>
                  <a:lnTo>
                    <a:pt x="216337" y="48"/>
                  </a:lnTo>
                  <a:lnTo>
                    <a:pt x="138566" y="0"/>
                  </a:lnTo>
                  <a:lnTo>
                    <a:pt x="132064" y="992"/>
                  </a:lnTo>
                  <a:lnTo>
                    <a:pt x="125746" y="2646"/>
                  </a:lnTo>
                  <a:lnTo>
                    <a:pt x="119549" y="4740"/>
                  </a:lnTo>
                  <a:lnTo>
                    <a:pt x="113434" y="6137"/>
                  </a:lnTo>
                  <a:lnTo>
                    <a:pt x="107372" y="7067"/>
                  </a:lnTo>
                  <a:lnTo>
                    <a:pt x="101347" y="7688"/>
                  </a:lnTo>
                  <a:lnTo>
                    <a:pt x="95346" y="8102"/>
                  </a:lnTo>
                  <a:lnTo>
                    <a:pt x="89360" y="8378"/>
                  </a:lnTo>
                  <a:lnTo>
                    <a:pt x="77419" y="8684"/>
                  </a:lnTo>
                  <a:lnTo>
                    <a:pt x="0" y="8929"/>
                  </a:lnTo>
                  <a:lnTo>
                    <a:pt x="0" y="367"/>
                  </a:lnTo>
                  <a:lnTo>
                    <a:pt x="0" y="8897"/>
                  </a:lnTo>
                  <a:lnTo>
                    <a:pt x="0" y="366"/>
                  </a:lnTo>
                  <a:lnTo>
                    <a:pt x="0" y="857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0"/>
            <p:cNvSpPr/>
            <p:nvPr/>
          </p:nvSpPr>
          <p:spPr>
            <a:xfrm>
              <a:off x="6929557" y="2634257"/>
              <a:ext cx="267244" cy="321344"/>
            </a:xfrm>
            <a:custGeom>
              <a:avLst/>
              <a:gdLst/>
              <a:ahLst/>
              <a:cxnLst/>
              <a:rect l="0" t="0" r="0" b="0"/>
              <a:pathLst>
                <a:path w="267244" h="321344">
                  <a:moveTo>
                    <a:pt x="44528" y="0"/>
                  </a:moveTo>
                  <a:lnTo>
                    <a:pt x="52217" y="0"/>
                  </a:lnTo>
                  <a:lnTo>
                    <a:pt x="52631" y="992"/>
                  </a:lnTo>
                  <a:lnTo>
                    <a:pt x="53295" y="9714"/>
                  </a:lnTo>
                  <a:lnTo>
                    <a:pt x="53349" y="12429"/>
                  </a:lnTo>
                  <a:lnTo>
                    <a:pt x="52393" y="15232"/>
                  </a:lnTo>
                  <a:lnTo>
                    <a:pt x="48686" y="20991"/>
                  </a:lnTo>
                  <a:lnTo>
                    <a:pt x="46376" y="29504"/>
                  </a:lnTo>
                  <a:lnTo>
                    <a:pt x="45760" y="34552"/>
                  </a:lnTo>
                  <a:lnTo>
                    <a:pt x="44357" y="39902"/>
                  </a:lnTo>
                  <a:lnTo>
                    <a:pt x="42430" y="45453"/>
                  </a:lnTo>
                  <a:lnTo>
                    <a:pt x="40153" y="51138"/>
                  </a:lnTo>
                  <a:lnTo>
                    <a:pt x="37643" y="56913"/>
                  </a:lnTo>
                  <a:lnTo>
                    <a:pt x="32207" y="68620"/>
                  </a:lnTo>
                  <a:lnTo>
                    <a:pt x="29369" y="75512"/>
                  </a:lnTo>
                  <a:lnTo>
                    <a:pt x="26485" y="83084"/>
                  </a:lnTo>
                  <a:lnTo>
                    <a:pt x="23570" y="91108"/>
                  </a:lnTo>
                  <a:lnTo>
                    <a:pt x="21627" y="98442"/>
                  </a:lnTo>
                  <a:lnTo>
                    <a:pt x="20331" y="105315"/>
                  </a:lnTo>
                  <a:lnTo>
                    <a:pt x="19467" y="111882"/>
                  </a:lnTo>
                  <a:lnTo>
                    <a:pt x="17899" y="119237"/>
                  </a:lnTo>
                  <a:lnTo>
                    <a:pt x="15862" y="127116"/>
                  </a:lnTo>
                  <a:lnTo>
                    <a:pt x="13511" y="135346"/>
                  </a:lnTo>
                  <a:lnTo>
                    <a:pt x="11944" y="142817"/>
                  </a:lnTo>
                  <a:lnTo>
                    <a:pt x="10899" y="149781"/>
                  </a:lnTo>
                  <a:lnTo>
                    <a:pt x="10203" y="156409"/>
                  </a:lnTo>
                  <a:lnTo>
                    <a:pt x="8746" y="163804"/>
                  </a:lnTo>
                  <a:lnTo>
                    <a:pt x="6783" y="171711"/>
                  </a:lnTo>
                  <a:lnTo>
                    <a:pt x="4483" y="179958"/>
                  </a:lnTo>
                  <a:lnTo>
                    <a:pt x="2948" y="187441"/>
                  </a:lnTo>
                  <a:lnTo>
                    <a:pt x="1926" y="194414"/>
                  </a:lnTo>
                  <a:lnTo>
                    <a:pt x="1243" y="201047"/>
                  </a:lnTo>
                  <a:lnTo>
                    <a:pt x="789" y="208445"/>
                  </a:lnTo>
                  <a:lnTo>
                    <a:pt x="284" y="224603"/>
                  </a:lnTo>
                  <a:lnTo>
                    <a:pt x="0" y="245694"/>
                  </a:lnTo>
                  <a:lnTo>
                    <a:pt x="952" y="252101"/>
                  </a:lnTo>
                  <a:lnTo>
                    <a:pt x="2579" y="258356"/>
                  </a:lnTo>
                  <a:lnTo>
                    <a:pt x="4656" y="264511"/>
                  </a:lnTo>
                  <a:lnTo>
                    <a:pt x="9610" y="273996"/>
                  </a:lnTo>
                  <a:lnTo>
                    <a:pt x="12320" y="277914"/>
                  </a:lnTo>
                  <a:lnTo>
                    <a:pt x="15330" y="287559"/>
                  </a:lnTo>
                  <a:lnTo>
                    <a:pt x="16133" y="292909"/>
                  </a:lnTo>
                  <a:lnTo>
                    <a:pt x="19672" y="301500"/>
                  </a:lnTo>
                  <a:lnTo>
                    <a:pt x="22004" y="305180"/>
                  </a:lnTo>
                  <a:lnTo>
                    <a:pt x="24551" y="307633"/>
                  </a:lnTo>
                  <a:lnTo>
                    <a:pt x="27242" y="309268"/>
                  </a:lnTo>
                  <a:lnTo>
                    <a:pt x="30028" y="310359"/>
                  </a:lnTo>
                  <a:lnTo>
                    <a:pt x="35769" y="314216"/>
                  </a:lnTo>
                  <a:lnTo>
                    <a:pt x="38688" y="316634"/>
                  </a:lnTo>
                  <a:lnTo>
                    <a:pt x="42619" y="318245"/>
                  </a:lnTo>
                  <a:lnTo>
                    <a:pt x="47225" y="319320"/>
                  </a:lnTo>
                  <a:lnTo>
                    <a:pt x="52278" y="320036"/>
                  </a:lnTo>
                  <a:lnTo>
                    <a:pt x="60541" y="320832"/>
                  </a:lnTo>
                  <a:lnTo>
                    <a:pt x="68512" y="321186"/>
                  </a:lnTo>
                  <a:lnTo>
                    <a:pt x="78670" y="321343"/>
                  </a:lnTo>
                  <a:lnTo>
                    <a:pt x="84156" y="320393"/>
                  </a:lnTo>
                  <a:lnTo>
                    <a:pt x="89799" y="318767"/>
                  </a:lnTo>
                  <a:lnTo>
                    <a:pt x="95545" y="316691"/>
                  </a:lnTo>
                  <a:lnTo>
                    <a:pt x="101360" y="314315"/>
                  </a:lnTo>
                  <a:lnTo>
                    <a:pt x="107221" y="311738"/>
                  </a:lnTo>
                  <a:lnTo>
                    <a:pt x="119025" y="306230"/>
                  </a:lnTo>
                  <a:lnTo>
                    <a:pt x="130885" y="300475"/>
                  </a:lnTo>
                  <a:lnTo>
                    <a:pt x="137818" y="297551"/>
                  </a:lnTo>
                  <a:lnTo>
                    <a:pt x="145417" y="294609"/>
                  </a:lnTo>
                  <a:lnTo>
                    <a:pt x="153460" y="291656"/>
                  </a:lnTo>
                  <a:lnTo>
                    <a:pt x="160805" y="287703"/>
                  </a:lnTo>
                  <a:lnTo>
                    <a:pt x="167687" y="283083"/>
                  </a:lnTo>
                  <a:lnTo>
                    <a:pt x="174259" y="278019"/>
                  </a:lnTo>
                  <a:lnTo>
                    <a:pt x="181618" y="272659"/>
                  </a:lnTo>
                  <a:lnTo>
                    <a:pt x="197731" y="261411"/>
                  </a:lnTo>
                  <a:lnTo>
                    <a:pt x="205202" y="255634"/>
                  </a:lnTo>
                  <a:lnTo>
                    <a:pt x="212167" y="249797"/>
                  </a:lnTo>
                  <a:lnTo>
                    <a:pt x="218796" y="243922"/>
                  </a:lnTo>
                  <a:lnTo>
                    <a:pt x="224207" y="238021"/>
                  </a:lnTo>
                  <a:lnTo>
                    <a:pt x="228806" y="232103"/>
                  </a:lnTo>
                  <a:lnTo>
                    <a:pt x="232864" y="226173"/>
                  </a:lnTo>
                  <a:lnTo>
                    <a:pt x="236562" y="219243"/>
                  </a:lnTo>
                  <a:lnTo>
                    <a:pt x="240020" y="211646"/>
                  </a:lnTo>
                  <a:lnTo>
                    <a:pt x="243317" y="203605"/>
                  </a:lnTo>
                  <a:lnTo>
                    <a:pt x="246507" y="197253"/>
                  </a:lnTo>
                  <a:lnTo>
                    <a:pt x="252697" y="187548"/>
                  </a:lnTo>
                  <a:lnTo>
                    <a:pt x="255737" y="181587"/>
                  </a:lnTo>
                  <a:lnTo>
                    <a:pt x="258756" y="174636"/>
                  </a:lnTo>
                  <a:lnTo>
                    <a:pt x="261761" y="167026"/>
                  </a:lnTo>
                  <a:lnTo>
                    <a:pt x="263764" y="160960"/>
                  </a:lnTo>
                  <a:lnTo>
                    <a:pt x="265989" y="151574"/>
                  </a:lnTo>
                  <a:lnTo>
                    <a:pt x="266583" y="146690"/>
                  </a:lnTo>
                  <a:lnTo>
                    <a:pt x="266979" y="141450"/>
                  </a:lnTo>
                  <a:lnTo>
                    <a:pt x="267243" y="135972"/>
                  </a:lnTo>
                  <a:lnTo>
                    <a:pt x="266426" y="130336"/>
                  </a:lnTo>
                  <a:lnTo>
                    <a:pt x="264890" y="124594"/>
                  </a:lnTo>
                  <a:lnTo>
                    <a:pt x="262873" y="118781"/>
                  </a:lnTo>
                  <a:lnTo>
                    <a:pt x="260634" y="109677"/>
                  </a:lnTo>
                  <a:lnTo>
                    <a:pt x="260035" y="105860"/>
                  </a:lnTo>
                  <a:lnTo>
                    <a:pt x="257653" y="102324"/>
                  </a:lnTo>
                  <a:lnTo>
                    <a:pt x="249714" y="95748"/>
                  </a:lnTo>
                  <a:lnTo>
                    <a:pt x="242217" y="89518"/>
                  </a:lnTo>
                  <a:lnTo>
                    <a:pt x="234585" y="83442"/>
                  </a:lnTo>
                  <a:lnTo>
                    <a:pt x="229772" y="80433"/>
                  </a:lnTo>
                  <a:lnTo>
                    <a:pt x="224579" y="77435"/>
                  </a:lnTo>
                  <a:lnTo>
                    <a:pt x="213517" y="71457"/>
                  </a:lnTo>
                  <a:lnTo>
                    <a:pt x="207788" y="68474"/>
                  </a:lnTo>
                  <a:lnTo>
                    <a:pt x="201986" y="66485"/>
                  </a:lnTo>
                  <a:lnTo>
                    <a:pt x="196132" y="65160"/>
                  </a:lnTo>
                  <a:lnTo>
                    <a:pt x="190247" y="64276"/>
                  </a:lnTo>
                  <a:lnTo>
                    <a:pt x="185330" y="63686"/>
                  </a:lnTo>
                  <a:lnTo>
                    <a:pt x="177222" y="63032"/>
                  </a:lnTo>
                  <a:lnTo>
                    <a:pt x="170310" y="62741"/>
                  </a:lnTo>
                  <a:lnTo>
                    <a:pt x="160841" y="62577"/>
                  </a:lnTo>
                  <a:lnTo>
                    <a:pt x="142755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1"/>
            <p:cNvSpPr/>
            <p:nvPr/>
          </p:nvSpPr>
          <p:spPr>
            <a:xfrm>
              <a:off x="7261198" y="2866429"/>
              <a:ext cx="61146" cy="214314"/>
            </a:xfrm>
            <a:custGeom>
              <a:avLst/>
              <a:gdLst/>
              <a:ahLst/>
              <a:cxnLst/>
              <a:rect l="0" t="0" r="0" b="0"/>
              <a:pathLst>
                <a:path w="61146" h="214314">
                  <a:moveTo>
                    <a:pt x="61145" y="0"/>
                  </a:moveTo>
                  <a:lnTo>
                    <a:pt x="61145" y="4741"/>
                  </a:lnTo>
                  <a:lnTo>
                    <a:pt x="60153" y="7129"/>
                  </a:lnTo>
                  <a:lnTo>
                    <a:pt x="58499" y="9714"/>
                  </a:lnTo>
                  <a:lnTo>
                    <a:pt x="56405" y="12429"/>
                  </a:lnTo>
                  <a:lnTo>
                    <a:pt x="55008" y="16224"/>
                  </a:lnTo>
                  <a:lnTo>
                    <a:pt x="54077" y="20737"/>
                  </a:lnTo>
                  <a:lnTo>
                    <a:pt x="53457" y="25731"/>
                  </a:lnTo>
                  <a:lnTo>
                    <a:pt x="52050" y="30053"/>
                  </a:lnTo>
                  <a:lnTo>
                    <a:pt x="50121" y="33926"/>
                  </a:lnTo>
                  <a:lnTo>
                    <a:pt x="47843" y="37500"/>
                  </a:lnTo>
                  <a:lnTo>
                    <a:pt x="45331" y="41867"/>
                  </a:lnTo>
                  <a:lnTo>
                    <a:pt x="39895" y="52011"/>
                  </a:lnTo>
                  <a:lnTo>
                    <a:pt x="38049" y="57495"/>
                  </a:lnTo>
                  <a:lnTo>
                    <a:pt x="36817" y="63135"/>
                  </a:lnTo>
                  <a:lnTo>
                    <a:pt x="35997" y="68879"/>
                  </a:lnTo>
                  <a:lnTo>
                    <a:pt x="34459" y="74693"/>
                  </a:lnTo>
                  <a:lnTo>
                    <a:pt x="32440" y="80553"/>
                  </a:lnTo>
                  <a:lnTo>
                    <a:pt x="30101" y="86444"/>
                  </a:lnTo>
                  <a:lnTo>
                    <a:pt x="27550" y="92356"/>
                  </a:lnTo>
                  <a:lnTo>
                    <a:pt x="22071" y="104217"/>
                  </a:lnTo>
                  <a:lnTo>
                    <a:pt x="20213" y="110157"/>
                  </a:lnTo>
                  <a:lnTo>
                    <a:pt x="18974" y="116102"/>
                  </a:lnTo>
                  <a:lnTo>
                    <a:pt x="18149" y="122050"/>
                  </a:lnTo>
                  <a:lnTo>
                    <a:pt x="16606" y="128992"/>
                  </a:lnTo>
                  <a:lnTo>
                    <a:pt x="14585" y="136596"/>
                  </a:lnTo>
                  <a:lnTo>
                    <a:pt x="12246" y="144643"/>
                  </a:lnTo>
                  <a:lnTo>
                    <a:pt x="10686" y="150999"/>
                  </a:lnTo>
                  <a:lnTo>
                    <a:pt x="9646" y="156228"/>
                  </a:lnTo>
                  <a:lnTo>
                    <a:pt x="8953" y="160707"/>
                  </a:lnTo>
                  <a:lnTo>
                    <a:pt x="7498" y="165677"/>
                  </a:lnTo>
                  <a:lnTo>
                    <a:pt x="5538" y="170975"/>
                  </a:lnTo>
                  <a:lnTo>
                    <a:pt x="3237" y="176491"/>
                  </a:lnTo>
                  <a:lnTo>
                    <a:pt x="1703" y="181161"/>
                  </a:lnTo>
                  <a:lnTo>
                    <a:pt x="682" y="185266"/>
                  </a:lnTo>
                  <a:lnTo>
                    <a:pt x="0" y="188995"/>
                  </a:lnTo>
                  <a:lnTo>
                    <a:pt x="538" y="192473"/>
                  </a:lnTo>
                  <a:lnTo>
                    <a:pt x="1888" y="195785"/>
                  </a:lnTo>
                  <a:lnTo>
                    <a:pt x="3782" y="198984"/>
                  </a:lnTo>
                  <a:lnTo>
                    <a:pt x="5044" y="202109"/>
                  </a:lnTo>
                  <a:lnTo>
                    <a:pt x="6445" y="208227"/>
                  </a:lnTo>
                  <a:lnTo>
                    <a:pt x="7567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12"/>
            <p:cNvSpPr/>
            <p:nvPr/>
          </p:nvSpPr>
          <p:spPr>
            <a:xfrm>
              <a:off x="7554515" y="2875359"/>
              <a:ext cx="80368" cy="258962"/>
            </a:xfrm>
            <a:custGeom>
              <a:avLst/>
              <a:gdLst/>
              <a:ahLst/>
              <a:cxnLst/>
              <a:rect l="0" t="0" r="0" b="0"/>
              <a:pathLst>
                <a:path w="80368" h="258962">
                  <a:moveTo>
                    <a:pt x="80367" y="0"/>
                  </a:moveTo>
                  <a:lnTo>
                    <a:pt x="80367" y="18043"/>
                  </a:lnTo>
                  <a:lnTo>
                    <a:pt x="79375" y="22942"/>
                  </a:lnTo>
                  <a:lnTo>
                    <a:pt x="77721" y="28194"/>
                  </a:lnTo>
                  <a:lnTo>
                    <a:pt x="75627" y="33678"/>
                  </a:lnTo>
                  <a:lnTo>
                    <a:pt x="74230" y="39319"/>
                  </a:lnTo>
                  <a:lnTo>
                    <a:pt x="73300" y="45064"/>
                  </a:lnTo>
                  <a:lnTo>
                    <a:pt x="72679" y="50879"/>
                  </a:lnTo>
                  <a:lnTo>
                    <a:pt x="71273" y="56739"/>
                  </a:lnTo>
                  <a:lnTo>
                    <a:pt x="69343" y="62631"/>
                  </a:lnTo>
                  <a:lnTo>
                    <a:pt x="67065" y="68543"/>
                  </a:lnTo>
                  <a:lnTo>
                    <a:pt x="64554" y="74469"/>
                  </a:lnTo>
                  <a:lnTo>
                    <a:pt x="59117" y="86345"/>
                  </a:lnTo>
                  <a:lnTo>
                    <a:pt x="56279" y="93282"/>
                  </a:lnTo>
                  <a:lnTo>
                    <a:pt x="53394" y="100883"/>
                  </a:lnTo>
                  <a:lnTo>
                    <a:pt x="50479" y="108927"/>
                  </a:lnTo>
                  <a:lnTo>
                    <a:pt x="47543" y="116274"/>
                  </a:lnTo>
                  <a:lnTo>
                    <a:pt x="44594" y="123157"/>
                  </a:lnTo>
                  <a:lnTo>
                    <a:pt x="38671" y="136095"/>
                  </a:lnTo>
                  <a:lnTo>
                    <a:pt x="26784" y="160571"/>
                  </a:lnTo>
                  <a:lnTo>
                    <a:pt x="23809" y="166579"/>
                  </a:lnTo>
                  <a:lnTo>
                    <a:pt x="20834" y="173560"/>
                  </a:lnTo>
                  <a:lnTo>
                    <a:pt x="17858" y="181191"/>
                  </a:lnTo>
                  <a:lnTo>
                    <a:pt x="14882" y="189255"/>
                  </a:lnTo>
                  <a:lnTo>
                    <a:pt x="12898" y="195623"/>
                  </a:lnTo>
                  <a:lnTo>
                    <a:pt x="11575" y="200860"/>
                  </a:lnTo>
                  <a:lnTo>
                    <a:pt x="10693" y="205345"/>
                  </a:lnTo>
                  <a:lnTo>
                    <a:pt x="9114" y="210318"/>
                  </a:lnTo>
                  <a:lnTo>
                    <a:pt x="7068" y="215618"/>
                  </a:lnTo>
                  <a:lnTo>
                    <a:pt x="4711" y="221136"/>
                  </a:lnTo>
                  <a:lnTo>
                    <a:pt x="3140" y="225807"/>
                  </a:lnTo>
                  <a:lnTo>
                    <a:pt x="1396" y="233642"/>
                  </a:lnTo>
                  <a:lnTo>
                    <a:pt x="621" y="240432"/>
                  </a:lnTo>
                  <a:lnTo>
                    <a:pt x="275" y="246757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13"/>
            <p:cNvSpPr/>
            <p:nvPr/>
          </p:nvSpPr>
          <p:spPr>
            <a:xfrm>
              <a:off x="7527728" y="2902148"/>
              <a:ext cx="250030" cy="80368"/>
            </a:xfrm>
            <a:custGeom>
              <a:avLst/>
              <a:gdLst/>
              <a:ahLst/>
              <a:cxnLst/>
              <a:rect l="0" t="0" r="0" b="0"/>
              <a:pathLst>
                <a:path w="250030" h="80368">
                  <a:moveTo>
                    <a:pt x="26787" y="0"/>
                  </a:moveTo>
                  <a:lnTo>
                    <a:pt x="19098" y="0"/>
                  </a:lnTo>
                  <a:lnTo>
                    <a:pt x="18685" y="992"/>
                  </a:lnTo>
                  <a:lnTo>
                    <a:pt x="18409" y="2646"/>
                  </a:lnTo>
                  <a:lnTo>
                    <a:pt x="18225" y="4741"/>
                  </a:lnTo>
                  <a:lnTo>
                    <a:pt x="17111" y="6137"/>
                  </a:lnTo>
                  <a:lnTo>
                    <a:pt x="15375" y="7068"/>
                  </a:lnTo>
                  <a:lnTo>
                    <a:pt x="13226" y="7688"/>
                  </a:lnTo>
                  <a:lnTo>
                    <a:pt x="11793" y="9094"/>
                  </a:lnTo>
                  <a:lnTo>
                    <a:pt x="10838" y="11023"/>
                  </a:lnTo>
                  <a:lnTo>
                    <a:pt x="10201" y="13302"/>
                  </a:lnTo>
                  <a:lnTo>
                    <a:pt x="9777" y="15814"/>
                  </a:lnTo>
                  <a:lnTo>
                    <a:pt x="9494" y="18479"/>
                  </a:lnTo>
                  <a:lnTo>
                    <a:pt x="9304" y="21249"/>
                  </a:lnTo>
                  <a:lnTo>
                    <a:pt x="8187" y="24088"/>
                  </a:lnTo>
                  <a:lnTo>
                    <a:pt x="6449" y="26973"/>
                  </a:lnTo>
                  <a:lnTo>
                    <a:pt x="4299" y="29888"/>
                  </a:lnTo>
                  <a:lnTo>
                    <a:pt x="2865" y="32824"/>
                  </a:lnTo>
                  <a:lnTo>
                    <a:pt x="1910" y="35773"/>
                  </a:lnTo>
                  <a:lnTo>
                    <a:pt x="375" y="42895"/>
                  </a:lnTo>
                  <a:lnTo>
                    <a:pt x="250" y="44472"/>
                  </a:lnTo>
                  <a:lnTo>
                    <a:pt x="165" y="46515"/>
                  </a:lnTo>
                  <a:lnTo>
                    <a:pt x="31" y="52183"/>
                  </a:lnTo>
                  <a:lnTo>
                    <a:pt x="0" y="61144"/>
                  </a:lnTo>
                  <a:lnTo>
                    <a:pt x="992" y="61599"/>
                  </a:lnTo>
                  <a:lnTo>
                    <a:pt x="8120" y="63230"/>
                  </a:lnTo>
                  <a:lnTo>
                    <a:pt x="12358" y="64974"/>
                  </a:lnTo>
                  <a:lnTo>
                    <a:pt x="17168" y="67128"/>
                  </a:lnTo>
                  <a:lnTo>
                    <a:pt x="21366" y="68565"/>
                  </a:lnTo>
                  <a:lnTo>
                    <a:pt x="28677" y="70161"/>
                  </a:lnTo>
                  <a:lnTo>
                    <a:pt x="34000" y="70586"/>
                  </a:lnTo>
                  <a:lnTo>
                    <a:pt x="40526" y="70870"/>
                  </a:lnTo>
                  <a:lnTo>
                    <a:pt x="61285" y="71269"/>
                  </a:lnTo>
                  <a:lnTo>
                    <a:pt x="67644" y="71325"/>
                  </a:lnTo>
                  <a:lnTo>
                    <a:pt x="74861" y="72355"/>
                  </a:lnTo>
                  <a:lnTo>
                    <a:pt x="82649" y="74033"/>
                  </a:lnTo>
                  <a:lnTo>
                    <a:pt x="90818" y="76145"/>
                  </a:lnTo>
                  <a:lnTo>
                    <a:pt x="99240" y="77552"/>
                  </a:lnTo>
                  <a:lnTo>
                    <a:pt x="107831" y="78491"/>
                  </a:lnTo>
                  <a:lnTo>
                    <a:pt x="116535" y="79116"/>
                  </a:lnTo>
                  <a:lnTo>
                    <a:pt x="124321" y="79533"/>
                  </a:lnTo>
                  <a:lnTo>
                    <a:pt x="138266" y="79996"/>
                  </a:lnTo>
                  <a:lnTo>
                    <a:pt x="183161" y="80335"/>
                  </a:lnTo>
                  <a:lnTo>
                    <a:pt x="250029" y="80367"/>
                  </a:lnTo>
                  <a:lnTo>
                    <a:pt x="241131" y="80367"/>
                  </a:lnTo>
                  <a:lnTo>
                    <a:pt x="241102" y="72679"/>
                  </a:lnTo>
                  <a:lnTo>
                    <a:pt x="242094" y="72265"/>
                  </a:lnTo>
                  <a:lnTo>
                    <a:pt x="248788" y="71547"/>
                  </a:lnTo>
                  <a:lnTo>
                    <a:pt x="241100" y="714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14"/>
            <p:cNvSpPr/>
            <p:nvPr/>
          </p:nvSpPr>
          <p:spPr>
            <a:xfrm>
              <a:off x="2696765" y="2205632"/>
              <a:ext cx="17861" cy="125017"/>
            </a:xfrm>
            <a:custGeom>
              <a:avLst/>
              <a:gdLst/>
              <a:ahLst/>
              <a:cxnLst/>
              <a:rect l="0" t="0" r="0" b="0"/>
              <a:pathLst>
                <a:path w="17861" h="125017">
                  <a:moveTo>
                    <a:pt x="17860" y="0"/>
                  </a:moveTo>
                  <a:lnTo>
                    <a:pt x="17860" y="34552"/>
                  </a:lnTo>
                  <a:lnTo>
                    <a:pt x="16867" y="39902"/>
                  </a:lnTo>
                  <a:lnTo>
                    <a:pt x="15214" y="45453"/>
                  </a:lnTo>
                  <a:lnTo>
                    <a:pt x="13119" y="51138"/>
                  </a:lnTo>
                  <a:lnTo>
                    <a:pt x="11722" y="55920"/>
                  </a:lnTo>
                  <a:lnTo>
                    <a:pt x="10791" y="60101"/>
                  </a:lnTo>
                  <a:lnTo>
                    <a:pt x="10171" y="63880"/>
                  </a:lnTo>
                  <a:lnTo>
                    <a:pt x="9757" y="68383"/>
                  </a:lnTo>
                  <a:lnTo>
                    <a:pt x="9482" y="73370"/>
                  </a:lnTo>
                  <a:lnTo>
                    <a:pt x="9297" y="78679"/>
                  </a:lnTo>
                  <a:lnTo>
                    <a:pt x="8183" y="84203"/>
                  </a:lnTo>
                  <a:lnTo>
                    <a:pt x="6447" y="89870"/>
                  </a:lnTo>
                  <a:lnTo>
                    <a:pt x="4298" y="95632"/>
                  </a:lnTo>
                  <a:lnTo>
                    <a:pt x="2865" y="100466"/>
                  </a:lnTo>
                  <a:lnTo>
                    <a:pt x="1910" y="104681"/>
                  </a:lnTo>
                  <a:lnTo>
                    <a:pt x="1273" y="108482"/>
                  </a:lnTo>
                  <a:lnTo>
                    <a:pt x="849" y="112009"/>
                  </a:lnTo>
                  <a:lnTo>
                    <a:pt x="566" y="115353"/>
                  </a:lnTo>
                  <a:lnTo>
                    <a:pt x="0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15"/>
            <p:cNvSpPr/>
            <p:nvPr/>
          </p:nvSpPr>
          <p:spPr>
            <a:xfrm>
              <a:off x="2232421" y="2224923"/>
              <a:ext cx="241103" cy="212882"/>
            </a:xfrm>
            <a:custGeom>
              <a:avLst/>
              <a:gdLst/>
              <a:ahLst/>
              <a:cxnLst/>
              <a:rect l="0" t="0" r="0" b="0"/>
              <a:pathLst>
                <a:path w="241103" h="212882">
                  <a:moveTo>
                    <a:pt x="0" y="78936"/>
                  </a:moveTo>
                  <a:lnTo>
                    <a:pt x="0" y="74195"/>
                  </a:lnTo>
                  <a:lnTo>
                    <a:pt x="992" y="71807"/>
                  </a:lnTo>
                  <a:lnTo>
                    <a:pt x="4741" y="66507"/>
                  </a:lnTo>
                  <a:lnTo>
                    <a:pt x="6137" y="62712"/>
                  </a:lnTo>
                  <a:lnTo>
                    <a:pt x="7068" y="58199"/>
                  </a:lnTo>
                  <a:lnTo>
                    <a:pt x="7689" y="53205"/>
                  </a:lnTo>
                  <a:lnTo>
                    <a:pt x="10087" y="48883"/>
                  </a:lnTo>
                  <a:lnTo>
                    <a:pt x="13670" y="45010"/>
                  </a:lnTo>
                  <a:lnTo>
                    <a:pt x="18043" y="41436"/>
                  </a:lnTo>
                  <a:lnTo>
                    <a:pt x="21951" y="37069"/>
                  </a:lnTo>
                  <a:lnTo>
                    <a:pt x="25548" y="32173"/>
                  </a:lnTo>
                  <a:lnTo>
                    <a:pt x="28938" y="26925"/>
                  </a:lnTo>
                  <a:lnTo>
                    <a:pt x="34175" y="22434"/>
                  </a:lnTo>
                  <a:lnTo>
                    <a:pt x="40643" y="18447"/>
                  </a:lnTo>
                  <a:lnTo>
                    <a:pt x="47931" y="14798"/>
                  </a:lnTo>
                  <a:lnTo>
                    <a:pt x="54775" y="12365"/>
                  </a:lnTo>
                  <a:lnTo>
                    <a:pt x="61321" y="10743"/>
                  </a:lnTo>
                  <a:lnTo>
                    <a:pt x="67670" y="9661"/>
                  </a:lnTo>
                  <a:lnTo>
                    <a:pt x="74879" y="7948"/>
                  </a:lnTo>
                  <a:lnTo>
                    <a:pt x="82662" y="5814"/>
                  </a:lnTo>
                  <a:lnTo>
                    <a:pt x="90826" y="3399"/>
                  </a:lnTo>
                  <a:lnTo>
                    <a:pt x="99247" y="1789"/>
                  </a:lnTo>
                  <a:lnTo>
                    <a:pt x="107836" y="715"/>
                  </a:lnTo>
                  <a:lnTo>
                    <a:pt x="116540" y="0"/>
                  </a:lnTo>
                  <a:lnTo>
                    <a:pt x="125318" y="515"/>
                  </a:lnTo>
                  <a:lnTo>
                    <a:pt x="134147" y="1850"/>
                  </a:lnTo>
                  <a:lnTo>
                    <a:pt x="143009" y="3733"/>
                  </a:lnTo>
                  <a:lnTo>
                    <a:pt x="150902" y="4988"/>
                  </a:lnTo>
                  <a:lnTo>
                    <a:pt x="158148" y="5825"/>
                  </a:lnTo>
                  <a:lnTo>
                    <a:pt x="164964" y="6383"/>
                  </a:lnTo>
                  <a:lnTo>
                    <a:pt x="171492" y="7747"/>
                  </a:lnTo>
                  <a:lnTo>
                    <a:pt x="177828" y="9648"/>
                  </a:lnTo>
                  <a:lnTo>
                    <a:pt x="184036" y="11908"/>
                  </a:lnTo>
                  <a:lnTo>
                    <a:pt x="189168" y="14407"/>
                  </a:lnTo>
                  <a:lnTo>
                    <a:pt x="193580" y="17065"/>
                  </a:lnTo>
                  <a:lnTo>
                    <a:pt x="197515" y="19829"/>
                  </a:lnTo>
                  <a:lnTo>
                    <a:pt x="201130" y="23656"/>
                  </a:lnTo>
                  <a:lnTo>
                    <a:pt x="204532" y="28192"/>
                  </a:lnTo>
                  <a:lnTo>
                    <a:pt x="207792" y="33201"/>
                  </a:lnTo>
                  <a:lnTo>
                    <a:pt x="209965" y="37532"/>
                  </a:lnTo>
                  <a:lnTo>
                    <a:pt x="211414" y="41411"/>
                  </a:lnTo>
                  <a:lnTo>
                    <a:pt x="212381" y="44990"/>
                  </a:lnTo>
                  <a:lnTo>
                    <a:pt x="212033" y="49360"/>
                  </a:lnTo>
                  <a:lnTo>
                    <a:pt x="210808" y="54258"/>
                  </a:lnTo>
                  <a:lnTo>
                    <a:pt x="209000" y="59507"/>
                  </a:lnTo>
                  <a:lnTo>
                    <a:pt x="206802" y="64991"/>
                  </a:lnTo>
                  <a:lnTo>
                    <a:pt x="204345" y="70632"/>
                  </a:lnTo>
                  <a:lnTo>
                    <a:pt x="201714" y="76376"/>
                  </a:lnTo>
                  <a:lnTo>
                    <a:pt x="198968" y="81198"/>
                  </a:lnTo>
                  <a:lnTo>
                    <a:pt x="196146" y="85405"/>
                  </a:lnTo>
                  <a:lnTo>
                    <a:pt x="193272" y="89202"/>
                  </a:lnTo>
                  <a:lnTo>
                    <a:pt x="189371" y="93717"/>
                  </a:lnTo>
                  <a:lnTo>
                    <a:pt x="184787" y="98712"/>
                  </a:lnTo>
                  <a:lnTo>
                    <a:pt x="179746" y="104026"/>
                  </a:lnTo>
                  <a:lnTo>
                    <a:pt x="175393" y="109553"/>
                  </a:lnTo>
                  <a:lnTo>
                    <a:pt x="171499" y="115223"/>
                  </a:lnTo>
                  <a:lnTo>
                    <a:pt x="167911" y="120987"/>
                  </a:lnTo>
                  <a:lnTo>
                    <a:pt x="163535" y="125821"/>
                  </a:lnTo>
                  <a:lnTo>
                    <a:pt x="158633" y="130036"/>
                  </a:lnTo>
                  <a:lnTo>
                    <a:pt x="153380" y="133839"/>
                  </a:lnTo>
                  <a:lnTo>
                    <a:pt x="148886" y="137366"/>
                  </a:lnTo>
                  <a:lnTo>
                    <a:pt x="144898" y="140709"/>
                  </a:lnTo>
                  <a:lnTo>
                    <a:pt x="141248" y="143931"/>
                  </a:lnTo>
                  <a:lnTo>
                    <a:pt x="138813" y="147070"/>
                  </a:lnTo>
                  <a:lnTo>
                    <a:pt x="136109" y="153205"/>
                  </a:lnTo>
                  <a:lnTo>
                    <a:pt x="134907" y="159239"/>
                  </a:lnTo>
                  <a:lnTo>
                    <a:pt x="134373" y="165227"/>
                  </a:lnTo>
                  <a:lnTo>
                    <a:pt x="134135" y="171197"/>
                  </a:lnTo>
                  <a:lnTo>
                    <a:pt x="135064" y="174177"/>
                  </a:lnTo>
                  <a:lnTo>
                    <a:pt x="138742" y="180135"/>
                  </a:lnTo>
                  <a:lnTo>
                    <a:pt x="142104" y="183113"/>
                  </a:lnTo>
                  <a:lnTo>
                    <a:pt x="146330" y="186090"/>
                  </a:lnTo>
                  <a:lnTo>
                    <a:pt x="151131" y="189068"/>
                  </a:lnTo>
                  <a:lnTo>
                    <a:pt x="156317" y="191052"/>
                  </a:lnTo>
                  <a:lnTo>
                    <a:pt x="161758" y="192375"/>
                  </a:lnTo>
                  <a:lnTo>
                    <a:pt x="167370" y="193258"/>
                  </a:lnTo>
                  <a:lnTo>
                    <a:pt x="174088" y="194838"/>
                  </a:lnTo>
                  <a:lnTo>
                    <a:pt x="181543" y="196884"/>
                  </a:lnTo>
                  <a:lnTo>
                    <a:pt x="189490" y="199239"/>
                  </a:lnTo>
                  <a:lnTo>
                    <a:pt x="197764" y="200810"/>
                  </a:lnTo>
                  <a:lnTo>
                    <a:pt x="206257" y="201857"/>
                  </a:lnTo>
                  <a:lnTo>
                    <a:pt x="214895" y="202555"/>
                  </a:lnTo>
                  <a:lnTo>
                    <a:pt x="221646" y="204013"/>
                  </a:lnTo>
                  <a:lnTo>
                    <a:pt x="227140" y="205977"/>
                  </a:lnTo>
                  <a:lnTo>
                    <a:pt x="241102" y="2128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16"/>
            <p:cNvSpPr/>
            <p:nvPr/>
          </p:nvSpPr>
          <p:spPr>
            <a:xfrm>
              <a:off x="2071687" y="2250281"/>
              <a:ext cx="44649" cy="214313"/>
            </a:xfrm>
            <a:custGeom>
              <a:avLst/>
              <a:gdLst/>
              <a:ahLst/>
              <a:cxnLst/>
              <a:rect l="0" t="0" r="0" b="0"/>
              <a:pathLst>
                <a:path w="44649" h="214313">
                  <a:moveTo>
                    <a:pt x="44648" y="0"/>
                  </a:moveTo>
                  <a:lnTo>
                    <a:pt x="44648" y="12428"/>
                  </a:lnTo>
                  <a:lnTo>
                    <a:pt x="43656" y="15231"/>
                  </a:lnTo>
                  <a:lnTo>
                    <a:pt x="42002" y="18091"/>
                  </a:lnTo>
                  <a:lnTo>
                    <a:pt x="39908" y="20991"/>
                  </a:lnTo>
                  <a:lnTo>
                    <a:pt x="38512" y="24908"/>
                  </a:lnTo>
                  <a:lnTo>
                    <a:pt x="37580" y="29504"/>
                  </a:lnTo>
                  <a:lnTo>
                    <a:pt x="36960" y="34552"/>
                  </a:lnTo>
                  <a:lnTo>
                    <a:pt x="36546" y="39902"/>
                  </a:lnTo>
                  <a:lnTo>
                    <a:pt x="36270" y="45453"/>
                  </a:lnTo>
                  <a:lnTo>
                    <a:pt x="35964" y="56912"/>
                  </a:lnTo>
                  <a:lnTo>
                    <a:pt x="35728" y="104194"/>
                  </a:lnTo>
                  <a:lnTo>
                    <a:pt x="34733" y="110142"/>
                  </a:lnTo>
                  <a:lnTo>
                    <a:pt x="33077" y="116092"/>
                  </a:lnTo>
                  <a:lnTo>
                    <a:pt x="30981" y="122043"/>
                  </a:lnTo>
                  <a:lnTo>
                    <a:pt x="28591" y="127995"/>
                  </a:lnTo>
                  <a:lnTo>
                    <a:pt x="26006" y="133947"/>
                  </a:lnTo>
                  <a:lnTo>
                    <a:pt x="23291" y="139899"/>
                  </a:lnTo>
                  <a:lnTo>
                    <a:pt x="21480" y="145852"/>
                  </a:lnTo>
                  <a:lnTo>
                    <a:pt x="20273" y="151805"/>
                  </a:lnTo>
                  <a:lnTo>
                    <a:pt x="19469" y="157758"/>
                  </a:lnTo>
                  <a:lnTo>
                    <a:pt x="17940" y="162719"/>
                  </a:lnTo>
                  <a:lnTo>
                    <a:pt x="15929" y="167018"/>
                  </a:lnTo>
                  <a:lnTo>
                    <a:pt x="13596" y="170876"/>
                  </a:lnTo>
                  <a:lnTo>
                    <a:pt x="12040" y="175433"/>
                  </a:lnTo>
                  <a:lnTo>
                    <a:pt x="11004" y="180455"/>
                  </a:lnTo>
                  <a:lnTo>
                    <a:pt x="10312" y="185788"/>
                  </a:lnTo>
                  <a:lnTo>
                    <a:pt x="8859" y="190335"/>
                  </a:lnTo>
                  <a:lnTo>
                    <a:pt x="6898" y="194359"/>
                  </a:lnTo>
                  <a:lnTo>
                    <a:pt x="4599" y="198033"/>
                  </a:lnTo>
                  <a:lnTo>
                    <a:pt x="3066" y="201475"/>
                  </a:lnTo>
                  <a:lnTo>
                    <a:pt x="2044" y="204762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17"/>
            <p:cNvSpPr/>
            <p:nvPr/>
          </p:nvSpPr>
          <p:spPr>
            <a:xfrm>
              <a:off x="1973460" y="2294929"/>
              <a:ext cx="276822" cy="53458"/>
            </a:xfrm>
            <a:custGeom>
              <a:avLst/>
              <a:gdLst/>
              <a:ahLst/>
              <a:cxnLst/>
              <a:rect l="0" t="0" r="0" b="0"/>
              <a:pathLst>
                <a:path w="276822" h="53458">
                  <a:moveTo>
                    <a:pt x="0" y="0"/>
                  </a:moveTo>
                  <a:lnTo>
                    <a:pt x="0" y="21250"/>
                  </a:lnTo>
                  <a:lnTo>
                    <a:pt x="992" y="23096"/>
                  </a:lnTo>
                  <a:lnTo>
                    <a:pt x="2646" y="24327"/>
                  </a:lnTo>
                  <a:lnTo>
                    <a:pt x="4741" y="25148"/>
                  </a:lnTo>
                  <a:lnTo>
                    <a:pt x="7130" y="26687"/>
                  </a:lnTo>
                  <a:lnTo>
                    <a:pt x="9714" y="28706"/>
                  </a:lnTo>
                  <a:lnTo>
                    <a:pt x="12429" y="31043"/>
                  </a:lnTo>
                  <a:lnTo>
                    <a:pt x="15232" y="33594"/>
                  </a:lnTo>
                  <a:lnTo>
                    <a:pt x="20991" y="39074"/>
                  </a:lnTo>
                  <a:lnTo>
                    <a:pt x="24908" y="40932"/>
                  </a:lnTo>
                  <a:lnTo>
                    <a:pt x="29504" y="42171"/>
                  </a:lnTo>
                  <a:lnTo>
                    <a:pt x="34552" y="42997"/>
                  </a:lnTo>
                  <a:lnTo>
                    <a:pt x="39902" y="44540"/>
                  </a:lnTo>
                  <a:lnTo>
                    <a:pt x="45453" y="46560"/>
                  </a:lnTo>
                  <a:lnTo>
                    <a:pt x="51138" y="48900"/>
                  </a:lnTo>
                  <a:lnTo>
                    <a:pt x="56913" y="50459"/>
                  </a:lnTo>
                  <a:lnTo>
                    <a:pt x="62746" y="51499"/>
                  </a:lnTo>
                  <a:lnTo>
                    <a:pt x="68620" y="52192"/>
                  </a:lnTo>
                  <a:lnTo>
                    <a:pt x="75513" y="52654"/>
                  </a:lnTo>
                  <a:lnTo>
                    <a:pt x="83084" y="52962"/>
                  </a:lnTo>
                  <a:lnTo>
                    <a:pt x="99434" y="53304"/>
                  </a:lnTo>
                  <a:lnTo>
                    <a:pt x="116623" y="53457"/>
                  </a:lnTo>
                  <a:lnTo>
                    <a:pt x="125374" y="52505"/>
                  </a:lnTo>
                  <a:lnTo>
                    <a:pt x="134184" y="50878"/>
                  </a:lnTo>
                  <a:lnTo>
                    <a:pt x="143034" y="48802"/>
                  </a:lnTo>
                  <a:lnTo>
                    <a:pt x="151911" y="47417"/>
                  </a:lnTo>
                  <a:lnTo>
                    <a:pt x="160805" y="46494"/>
                  </a:lnTo>
                  <a:lnTo>
                    <a:pt x="169712" y="45879"/>
                  </a:lnTo>
                  <a:lnTo>
                    <a:pt x="178626" y="45469"/>
                  </a:lnTo>
                  <a:lnTo>
                    <a:pt x="196468" y="45013"/>
                  </a:lnTo>
                  <a:lnTo>
                    <a:pt x="254222" y="44663"/>
                  </a:lnTo>
                  <a:lnTo>
                    <a:pt x="276821" y="446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18"/>
            <p:cNvSpPr/>
            <p:nvPr/>
          </p:nvSpPr>
          <p:spPr>
            <a:xfrm>
              <a:off x="1491257" y="2303859"/>
              <a:ext cx="212382" cy="267452"/>
            </a:xfrm>
            <a:custGeom>
              <a:avLst/>
              <a:gdLst/>
              <a:ahLst/>
              <a:cxnLst/>
              <a:rect l="0" t="0" r="0" b="0"/>
              <a:pathLst>
                <a:path w="212382" h="267452">
                  <a:moveTo>
                    <a:pt x="0" y="80367"/>
                  </a:moveTo>
                  <a:lnTo>
                    <a:pt x="0" y="67938"/>
                  </a:lnTo>
                  <a:lnTo>
                    <a:pt x="992" y="65136"/>
                  </a:lnTo>
                  <a:lnTo>
                    <a:pt x="4741" y="59376"/>
                  </a:lnTo>
                  <a:lnTo>
                    <a:pt x="9714" y="53509"/>
                  </a:lnTo>
                  <a:lnTo>
                    <a:pt x="15231" y="46602"/>
                  </a:lnTo>
                  <a:lnTo>
                    <a:pt x="18092" y="41982"/>
                  </a:lnTo>
                  <a:lnTo>
                    <a:pt x="20991" y="36918"/>
                  </a:lnTo>
                  <a:lnTo>
                    <a:pt x="25900" y="32549"/>
                  </a:lnTo>
                  <a:lnTo>
                    <a:pt x="32150" y="28645"/>
                  </a:lnTo>
                  <a:lnTo>
                    <a:pt x="39293" y="25050"/>
                  </a:lnTo>
                  <a:lnTo>
                    <a:pt x="47031" y="22653"/>
                  </a:lnTo>
                  <a:lnTo>
                    <a:pt x="55167" y="21055"/>
                  </a:lnTo>
                  <a:lnTo>
                    <a:pt x="63567" y="19990"/>
                  </a:lnTo>
                  <a:lnTo>
                    <a:pt x="72144" y="18287"/>
                  </a:lnTo>
                  <a:lnTo>
                    <a:pt x="80838" y="16160"/>
                  </a:lnTo>
                  <a:lnTo>
                    <a:pt x="89611" y="13750"/>
                  </a:lnTo>
                  <a:lnTo>
                    <a:pt x="98436" y="12143"/>
                  </a:lnTo>
                  <a:lnTo>
                    <a:pt x="107296" y="11072"/>
                  </a:lnTo>
                  <a:lnTo>
                    <a:pt x="116179" y="10358"/>
                  </a:lnTo>
                  <a:lnTo>
                    <a:pt x="125078" y="9882"/>
                  </a:lnTo>
                  <a:lnTo>
                    <a:pt x="142903" y="9353"/>
                  </a:lnTo>
                  <a:lnTo>
                    <a:pt x="150831" y="10204"/>
                  </a:lnTo>
                  <a:lnTo>
                    <a:pt x="158101" y="11763"/>
                  </a:lnTo>
                  <a:lnTo>
                    <a:pt x="164932" y="13795"/>
                  </a:lnTo>
                  <a:lnTo>
                    <a:pt x="171471" y="15150"/>
                  </a:lnTo>
                  <a:lnTo>
                    <a:pt x="177814" y="16053"/>
                  </a:lnTo>
                  <a:lnTo>
                    <a:pt x="184027" y="16655"/>
                  </a:lnTo>
                  <a:lnTo>
                    <a:pt x="189161" y="18049"/>
                  </a:lnTo>
                  <a:lnTo>
                    <a:pt x="193577" y="19970"/>
                  </a:lnTo>
                  <a:lnTo>
                    <a:pt x="197512" y="22243"/>
                  </a:lnTo>
                  <a:lnTo>
                    <a:pt x="201128" y="24750"/>
                  </a:lnTo>
                  <a:lnTo>
                    <a:pt x="204531" y="27414"/>
                  </a:lnTo>
                  <a:lnTo>
                    <a:pt x="207792" y="30183"/>
                  </a:lnTo>
                  <a:lnTo>
                    <a:pt x="209965" y="33020"/>
                  </a:lnTo>
                  <a:lnTo>
                    <a:pt x="212381" y="38819"/>
                  </a:lnTo>
                  <a:lnTo>
                    <a:pt x="212033" y="42746"/>
                  </a:lnTo>
                  <a:lnTo>
                    <a:pt x="210808" y="47349"/>
                  </a:lnTo>
                  <a:lnTo>
                    <a:pt x="209000" y="52402"/>
                  </a:lnTo>
                  <a:lnTo>
                    <a:pt x="204345" y="60662"/>
                  </a:lnTo>
                  <a:lnTo>
                    <a:pt x="198969" y="68633"/>
                  </a:lnTo>
                  <a:lnTo>
                    <a:pt x="196146" y="73536"/>
                  </a:lnTo>
                  <a:lnTo>
                    <a:pt x="193272" y="78790"/>
                  </a:lnTo>
                  <a:lnTo>
                    <a:pt x="189372" y="84277"/>
                  </a:lnTo>
                  <a:lnTo>
                    <a:pt x="184787" y="89919"/>
                  </a:lnTo>
                  <a:lnTo>
                    <a:pt x="179746" y="95665"/>
                  </a:lnTo>
                  <a:lnTo>
                    <a:pt x="173409" y="101480"/>
                  </a:lnTo>
                  <a:lnTo>
                    <a:pt x="166208" y="107340"/>
                  </a:lnTo>
                  <a:lnTo>
                    <a:pt x="158430" y="113232"/>
                  </a:lnTo>
                  <a:lnTo>
                    <a:pt x="151261" y="120137"/>
                  </a:lnTo>
                  <a:lnTo>
                    <a:pt x="144497" y="127716"/>
                  </a:lnTo>
                  <a:lnTo>
                    <a:pt x="138004" y="135745"/>
                  </a:lnTo>
                  <a:lnTo>
                    <a:pt x="131690" y="143083"/>
                  </a:lnTo>
                  <a:lnTo>
                    <a:pt x="125496" y="149959"/>
                  </a:lnTo>
                  <a:lnTo>
                    <a:pt x="119383" y="156527"/>
                  </a:lnTo>
                  <a:lnTo>
                    <a:pt x="112331" y="162890"/>
                  </a:lnTo>
                  <a:lnTo>
                    <a:pt x="104653" y="169117"/>
                  </a:lnTo>
                  <a:lnTo>
                    <a:pt x="96558" y="175252"/>
                  </a:lnTo>
                  <a:lnTo>
                    <a:pt x="89177" y="180335"/>
                  </a:lnTo>
                  <a:lnTo>
                    <a:pt x="82272" y="184715"/>
                  </a:lnTo>
                  <a:lnTo>
                    <a:pt x="75684" y="188628"/>
                  </a:lnTo>
                  <a:lnTo>
                    <a:pt x="69307" y="193221"/>
                  </a:lnTo>
                  <a:lnTo>
                    <a:pt x="63072" y="198267"/>
                  </a:lnTo>
                  <a:lnTo>
                    <a:pt x="51845" y="208173"/>
                  </a:lnTo>
                  <a:lnTo>
                    <a:pt x="43548" y="215883"/>
                  </a:lnTo>
                  <a:lnTo>
                    <a:pt x="39946" y="220321"/>
                  </a:lnTo>
                  <a:lnTo>
                    <a:pt x="36552" y="225263"/>
                  </a:lnTo>
                  <a:lnTo>
                    <a:pt x="28718" y="237973"/>
                  </a:lnTo>
                  <a:lnTo>
                    <a:pt x="29067" y="241000"/>
                  </a:lnTo>
                  <a:lnTo>
                    <a:pt x="30292" y="245003"/>
                  </a:lnTo>
                  <a:lnTo>
                    <a:pt x="32101" y="249655"/>
                  </a:lnTo>
                  <a:lnTo>
                    <a:pt x="34299" y="252757"/>
                  </a:lnTo>
                  <a:lnTo>
                    <a:pt x="36757" y="254825"/>
                  </a:lnTo>
                  <a:lnTo>
                    <a:pt x="47602" y="260381"/>
                  </a:lnTo>
                  <a:lnTo>
                    <a:pt x="52571" y="262884"/>
                  </a:lnTo>
                  <a:lnTo>
                    <a:pt x="57868" y="264553"/>
                  </a:lnTo>
                  <a:lnTo>
                    <a:pt x="63383" y="265666"/>
                  </a:lnTo>
                  <a:lnTo>
                    <a:pt x="69045" y="266407"/>
                  </a:lnTo>
                  <a:lnTo>
                    <a:pt x="74803" y="266901"/>
                  </a:lnTo>
                  <a:lnTo>
                    <a:pt x="80627" y="267231"/>
                  </a:lnTo>
                  <a:lnTo>
                    <a:pt x="86493" y="267451"/>
                  </a:lnTo>
                  <a:lnTo>
                    <a:pt x="92389" y="266605"/>
                  </a:lnTo>
                  <a:lnTo>
                    <a:pt x="98304" y="265049"/>
                  </a:lnTo>
                  <a:lnTo>
                    <a:pt x="104231" y="263020"/>
                  </a:lnTo>
                  <a:lnTo>
                    <a:pt x="111160" y="261667"/>
                  </a:lnTo>
                  <a:lnTo>
                    <a:pt x="118755" y="260765"/>
                  </a:lnTo>
                  <a:lnTo>
                    <a:pt x="126795" y="260163"/>
                  </a:lnTo>
                  <a:lnTo>
                    <a:pt x="134140" y="258770"/>
                  </a:lnTo>
                  <a:lnTo>
                    <a:pt x="141020" y="256849"/>
                  </a:lnTo>
                  <a:lnTo>
                    <a:pt x="147592" y="254577"/>
                  </a:lnTo>
                  <a:lnTo>
                    <a:pt x="153957" y="252069"/>
                  </a:lnTo>
                  <a:lnTo>
                    <a:pt x="160185" y="249405"/>
                  </a:lnTo>
                  <a:lnTo>
                    <a:pt x="166321" y="246637"/>
                  </a:lnTo>
                  <a:lnTo>
                    <a:pt x="171405" y="243800"/>
                  </a:lnTo>
                  <a:lnTo>
                    <a:pt x="175786" y="240916"/>
                  </a:lnTo>
                  <a:lnTo>
                    <a:pt x="179698" y="238001"/>
                  </a:lnTo>
                  <a:lnTo>
                    <a:pt x="183299" y="235066"/>
                  </a:lnTo>
                  <a:lnTo>
                    <a:pt x="186692" y="232117"/>
                  </a:lnTo>
                  <a:lnTo>
                    <a:pt x="189946" y="229159"/>
                  </a:lnTo>
                  <a:lnTo>
                    <a:pt x="193107" y="225202"/>
                  </a:lnTo>
                  <a:lnTo>
                    <a:pt x="196207" y="220580"/>
                  </a:lnTo>
                  <a:lnTo>
                    <a:pt x="199266" y="215514"/>
                  </a:lnTo>
                  <a:lnTo>
                    <a:pt x="202664" y="207240"/>
                  </a:lnTo>
                  <a:lnTo>
                    <a:pt x="204175" y="200255"/>
                  </a:lnTo>
                  <a:lnTo>
                    <a:pt x="204846" y="193843"/>
                  </a:lnTo>
                  <a:lnTo>
                    <a:pt x="204033" y="189752"/>
                  </a:lnTo>
                  <a:lnTo>
                    <a:pt x="202499" y="185040"/>
                  </a:lnTo>
                  <a:lnTo>
                    <a:pt x="200484" y="179915"/>
                  </a:lnTo>
                  <a:lnTo>
                    <a:pt x="198148" y="174513"/>
                  </a:lnTo>
                  <a:lnTo>
                    <a:pt x="192907" y="163220"/>
                  </a:lnTo>
                  <a:lnTo>
                    <a:pt x="175568" y="127949"/>
                  </a:lnTo>
                  <a:lnTo>
                    <a:pt x="172608" y="123002"/>
                  </a:lnTo>
                  <a:lnTo>
                    <a:pt x="166673" y="114860"/>
                  </a:lnTo>
                  <a:lnTo>
                    <a:pt x="160728" y="107934"/>
                  </a:lnTo>
                  <a:lnTo>
                    <a:pt x="157754" y="104698"/>
                  </a:lnTo>
                  <a:lnTo>
                    <a:pt x="144087" y="90663"/>
                  </a:lnTo>
                  <a:lnTo>
                    <a:pt x="132210" y="78677"/>
                  </a:lnTo>
                  <a:lnTo>
                    <a:pt x="129812" y="75272"/>
                  </a:lnTo>
                  <a:lnTo>
                    <a:pt x="127148" y="68842"/>
                  </a:lnTo>
                  <a:lnTo>
                    <a:pt x="123318" y="62677"/>
                  </a:lnTo>
                  <a:lnTo>
                    <a:pt x="118308" y="55638"/>
                  </a:lnTo>
                  <a:lnTo>
                    <a:pt x="115583" y="50983"/>
                  </a:lnTo>
                  <a:lnTo>
                    <a:pt x="112774" y="45895"/>
                  </a:lnTo>
                  <a:lnTo>
                    <a:pt x="109653" y="37595"/>
                  </a:lnTo>
                  <a:lnTo>
                    <a:pt x="108266" y="30600"/>
                  </a:lnTo>
                  <a:lnTo>
                    <a:pt x="107650" y="24183"/>
                  </a:lnTo>
                  <a:lnTo>
                    <a:pt x="107221" y="16046"/>
                  </a:lnTo>
                  <a:lnTo>
                    <a:pt x="107157" y="404"/>
                  </a:lnTo>
                  <a:lnTo>
                    <a:pt x="113294" y="80"/>
                  </a:lnTo>
                  <a:lnTo>
                    <a:pt x="115719" y="10"/>
                  </a:lnTo>
                  <a:lnTo>
                    <a:pt x="110869" y="2"/>
                  </a:lnTo>
                  <a:lnTo>
                    <a:pt x="116009" y="0"/>
                  </a:lnTo>
                  <a:lnTo>
                    <a:pt x="116063" y="4740"/>
                  </a:lnTo>
                  <a:lnTo>
                    <a:pt x="117063" y="6137"/>
                  </a:lnTo>
                  <a:lnTo>
                    <a:pt x="118722" y="7068"/>
                  </a:lnTo>
                  <a:lnTo>
                    <a:pt x="125016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19"/>
            <p:cNvSpPr/>
            <p:nvPr/>
          </p:nvSpPr>
          <p:spPr>
            <a:xfrm>
              <a:off x="5357812" y="991195"/>
              <a:ext cx="178595" cy="186272"/>
            </a:xfrm>
            <a:custGeom>
              <a:avLst/>
              <a:gdLst/>
              <a:ahLst/>
              <a:cxnLst/>
              <a:rect l="0" t="0" r="0" b="0"/>
              <a:pathLst>
                <a:path w="178595" h="186272">
                  <a:moveTo>
                    <a:pt x="0" y="0"/>
                  </a:moveTo>
                  <a:lnTo>
                    <a:pt x="60058" y="0"/>
                  </a:lnTo>
                  <a:lnTo>
                    <a:pt x="64843" y="992"/>
                  </a:lnTo>
                  <a:lnTo>
                    <a:pt x="69026" y="2646"/>
                  </a:lnTo>
                  <a:lnTo>
                    <a:pt x="72806" y="4740"/>
                  </a:lnTo>
                  <a:lnTo>
                    <a:pt x="77311" y="6137"/>
                  </a:lnTo>
                  <a:lnTo>
                    <a:pt x="82298" y="7068"/>
                  </a:lnTo>
                  <a:lnTo>
                    <a:pt x="87608" y="7688"/>
                  </a:lnTo>
                  <a:lnTo>
                    <a:pt x="92140" y="9094"/>
                  </a:lnTo>
                  <a:lnTo>
                    <a:pt x="96153" y="11024"/>
                  </a:lnTo>
                  <a:lnTo>
                    <a:pt x="99820" y="13302"/>
                  </a:lnTo>
                  <a:lnTo>
                    <a:pt x="103258" y="14821"/>
                  </a:lnTo>
                  <a:lnTo>
                    <a:pt x="106542" y="15834"/>
                  </a:lnTo>
                  <a:lnTo>
                    <a:pt x="109723" y="16509"/>
                  </a:lnTo>
                  <a:lnTo>
                    <a:pt x="112837" y="17951"/>
                  </a:lnTo>
                  <a:lnTo>
                    <a:pt x="115904" y="19905"/>
                  </a:lnTo>
                  <a:lnTo>
                    <a:pt x="118941" y="22200"/>
                  </a:lnTo>
                  <a:lnTo>
                    <a:pt x="120966" y="24722"/>
                  </a:lnTo>
                  <a:lnTo>
                    <a:pt x="122315" y="27395"/>
                  </a:lnTo>
                  <a:lnTo>
                    <a:pt x="123215" y="30170"/>
                  </a:lnTo>
                  <a:lnTo>
                    <a:pt x="126862" y="35898"/>
                  </a:lnTo>
                  <a:lnTo>
                    <a:pt x="129222" y="38815"/>
                  </a:lnTo>
                  <a:lnTo>
                    <a:pt x="129804" y="41751"/>
                  </a:lnTo>
                  <a:lnTo>
                    <a:pt x="129200" y="44701"/>
                  </a:lnTo>
                  <a:lnTo>
                    <a:pt x="127806" y="47660"/>
                  </a:lnTo>
                  <a:lnTo>
                    <a:pt x="126876" y="50625"/>
                  </a:lnTo>
                  <a:lnTo>
                    <a:pt x="126255" y="53594"/>
                  </a:lnTo>
                  <a:lnTo>
                    <a:pt x="125842" y="56565"/>
                  </a:lnTo>
                  <a:lnTo>
                    <a:pt x="124575" y="60530"/>
                  </a:lnTo>
                  <a:lnTo>
                    <a:pt x="122737" y="65158"/>
                  </a:lnTo>
                  <a:lnTo>
                    <a:pt x="120520" y="70228"/>
                  </a:lnTo>
                  <a:lnTo>
                    <a:pt x="118049" y="74600"/>
                  </a:lnTo>
                  <a:lnTo>
                    <a:pt x="115411" y="78507"/>
                  </a:lnTo>
                  <a:lnTo>
                    <a:pt x="112659" y="82103"/>
                  </a:lnTo>
                  <a:lnTo>
                    <a:pt x="109833" y="85493"/>
                  </a:lnTo>
                  <a:lnTo>
                    <a:pt x="106956" y="88745"/>
                  </a:lnTo>
                  <a:lnTo>
                    <a:pt x="101114" y="95005"/>
                  </a:lnTo>
                  <a:lnTo>
                    <a:pt x="95210" y="101094"/>
                  </a:lnTo>
                  <a:lnTo>
                    <a:pt x="92247" y="105099"/>
                  </a:lnTo>
                  <a:lnTo>
                    <a:pt x="89279" y="109754"/>
                  </a:lnTo>
                  <a:lnTo>
                    <a:pt x="86308" y="114841"/>
                  </a:lnTo>
                  <a:lnTo>
                    <a:pt x="83336" y="119225"/>
                  </a:lnTo>
                  <a:lnTo>
                    <a:pt x="80362" y="123139"/>
                  </a:lnTo>
                  <a:lnTo>
                    <a:pt x="77387" y="126741"/>
                  </a:lnTo>
                  <a:lnTo>
                    <a:pt x="74411" y="130135"/>
                  </a:lnTo>
                  <a:lnTo>
                    <a:pt x="71436" y="133389"/>
                  </a:lnTo>
                  <a:lnTo>
                    <a:pt x="65484" y="139651"/>
                  </a:lnTo>
                  <a:lnTo>
                    <a:pt x="46412" y="158961"/>
                  </a:lnTo>
                  <a:lnTo>
                    <a:pt x="45824" y="160544"/>
                  </a:lnTo>
                  <a:lnTo>
                    <a:pt x="45171" y="164949"/>
                  </a:lnTo>
                  <a:lnTo>
                    <a:pt x="44803" y="168267"/>
                  </a:lnTo>
                  <a:lnTo>
                    <a:pt x="47363" y="171689"/>
                  </a:lnTo>
                  <a:lnTo>
                    <a:pt x="49435" y="173990"/>
                  </a:lnTo>
                  <a:lnTo>
                    <a:pt x="51808" y="175525"/>
                  </a:lnTo>
                  <a:lnTo>
                    <a:pt x="57091" y="177230"/>
                  </a:lnTo>
                  <a:lnTo>
                    <a:pt x="60881" y="177684"/>
                  </a:lnTo>
                  <a:lnTo>
                    <a:pt x="65392" y="177987"/>
                  </a:lnTo>
                  <a:lnTo>
                    <a:pt x="70383" y="178189"/>
                  </a:lnTo>
                  <a:lnTo>
                    <a:pt x="81221" y="178414"/>
                  </a:lnTo>
                  <a:lnTo>
                    <a:pt x="86890" y="178474"/>
                  </a:lnTo>
                  <a:lnTo>
                    <a:pt x="92653" y="179506"/>
                  </a:lnTo>
                  <a:lnTo>
                    <a:pt x="98480" y="181186"/>
                  </a:lnTo>
                  <a:lnTo>
                    <a:pt x="104349" y="183299"/>
                  </a:lnTo>
                  <a:lnTo>
                    <a:pt x="109253" y="184707"/>
                  </a:lnTo>
                  <a:lnTo>
                    <a:pt x="113516" y="185646"/>
                  </a:lnTo>
                  <a:lnTo>
                    <a:pt x="117349" y="186271"/>
                  </a:lnTo>
                  <a:lnTo>
                    <a:pt x="121889" y="185697"/>
                  </a:lnTo>
                  <a:lnTo>
                    <a:pt x="126900" y="184321"/>
                  </a:lnTo>
                  <a:lnTo>
                    <a:pt x="132224" y="182412"/>
                  </a:lnTo>
                  <a:lnTo>
                    <a:pt x="136766" y="181139"/>
                  </a:lnTo>
                  <a:lnTo>
                    <a:pt x="140788" y="180291"/>
                  </a:lnTo>
                  <a:lnTo>
                    <a:pt x="144460" y="179725"/>
                  </a:lnTo>
                  <a:lnTo>
                    <a:pt x="147900" y="179348"/>
                  </a:lnTo>
                  <a:lnTo>
                    <a:pt x="151186" y="179096"/>
                  </a:lnTo>
                  <a:lnTo>
                    <a:pt x="154369" y="178929"/>
                  </a:lnTo>
                  <a:lnTo>
                    <a:pt x="160551" y="178743"/>
                  </a:lnTo>
                  <a:lnTo>
                    <a:pt x="167864" y="178623"/>
                  </a:lnTo>
                  <a:lnTo>
                    <a:pt x="171510" y="175961"/>
                  </a:lnTo>
                  <a:lnTo>
                    <a:pt x="178594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20"/>
            <p:cNvSpPr/>
            <p:nvPr/>
          </p:nvSpPr>
          <p:spPr>
            <a:xfrm>
              <a:off x="5438179" y="785812"/>
              <a:ext cx="26790" cy="133946"/>
            </a:xfrm>
            <a:custGeom>
              <a:avLst/>
              <a:gdLst/>
              <a:ahLst/>
              <a:cxnLst/>
              <a:rect l="0" t="0" r="0" b="0"/>
              <a:pathLst>
                <a:path w="26790" h="133946">
                  <a:moveTo>
                    <a:pt x="0" y="0"/>
                  </a:moveTo>
                  <a:lnTo>
                    <a:pt x="0" y="29888"/>
                  </a:lnTo>
                  <a:lnTo>
                    <a:pt x="992" y="32824"/>
                  </a:lnTo>
                  <a:lnTo>
                    <a:pt x="2646" y="35773"/>
                  </a:lnTo>
                  <a:lnTo>
                    <a:pt x="4740" y="38732"/>
                  </a:lnTo>
                  <a:lnTo>
                    <a:pt x="6137" y="42688"/>
                  </a:lnTo>
                  <a:lnTo>
                    <a:pt x="7068" y="47310"/>
                  </a:lnTo>
                  <a:lnTo>
                    <a:pt x="7689" y="52376"/>
                  </a:lnTo>
                  <a:lnTo>
                    <a:pt x="8102" y="56746"/>
                  </a:lnTo>
                  <a:lnTo>
                    <a:pt x="8378" y="60651"/>
                  </a:lnTo>
                  <a:lnTo>
                    <a:pt x="8562" y="64246"/>
                  </a:lnTo>
                  <a:lnTo>
                    <a:pt x="9676" y="67636"/>
                  </a:lnTo>
                  <a:lnTo>
                    <a:pt x="11413" y="70887"/>
                  </a:lnTo>
                  <a:lnTo>
                    <a:pt x="13561" y="74047"/>
                  </a:lnTo>
                  <a:lnTo>
                    <a:pt x="14994" y="78138"/>
                  </a:lnTo>
                  <a:lnTo>
                    <a:pt x="15949" y="82850"/>
                  </a:lnTo>
                  <a:lnTo>
                    <a:pt x="16586" y="87975"/>
                  </a:lnTo>
                  <a:lnTo>
                    <a:pt x="17010" y="92385"/>
                  </a:lnTo>
                  <a:lnTo>
                    <a:pt x="17294" y="96316"/>
                  </a:lnTo>
                  <a:lnTo>
                    <a:pt x="17482" y="99930"/>
                  </a:lnTo>
                  <a:lnTo>
                    <a:pt x="17692" y="106590"/>
                  </a:lnTo>
                  <a:lnTo>
                    <a:pt x="17826" y="118951"/>
                  </a:lnTo>
                  <a:lnTo>
                    <a:pt x="18830" y="120972"/>
                  </a:lnTo>
                  <a:lnTo>
                    <a:pt x="20491" y="122320"/>
                  </a:lnTo>
                  <a:lnTo>
                    <a:pt x="22590" y="123219"/>
                  </a:lnTo>
                  <a:lnTo>
                    <a:pt x="23990" y="124810"/>
                  </a:lnTo>
                  <a:lnTo>
                    <a:pt x="24923" y="126863"/>
                  </a:lnTo>
                  <a:lnTo>
                    <a:pt x="26789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21"/>
            <p:cNvSpPr/>
            <p:nvPr/>
          </p:nvSpPr>
          <p:spPr>
            <a:xfrm>
              <a:off x="5447112" y="669726"/>
              <a:ext cx="105864" cy="62506"/>
            </a:xfrm>
            <a:custGeom>
              <a:avLst/>
              <a:gdLst/>
              <a:ahLst/>
              <a:cxnLst/>
              <a:rect l="0" t="0" r="0" b="0"/>
              <a:pathLst>
                <a:path w="105864" h="62506">
                  <a:moveTo>
                    <a:pt x="35716" y="0"/>
                  </a:moveTo>
                  <a:lnTo>
                    <a:pt x="28027" y="0"/>
                  </a:lnTo>
                  <a:lnTo>
                    <a:pt x="27613" y="992"/>
                  </a:lnTo>
                  <a:lnTo>
                    <a:pt x="27337" y="2646"/>
                  </a:lnTo>
                  <a:lnTo>
                    <a:pt x="27154" y="4741"/>
                  </a:lnTo>
                  <a:lnTo>
                    <a:pt x="26039" y="6137"/>
                  </a:lnTo>
                  <a:lnTo>
                    <a:pt x="24304" y="7068"/>
                  </a:lnTo>
                  <a:lnTo>
                    <a:pt x="22154" y="7688"/>
                  </a:lnTo>
                  <a:lnTo>
                    <a:pt x="19730" y="9094"/>
                  </a:lnTo>
                  <a:lnTo>
                    <a:pt x="17121" y="11024"/>
                  </a:lnTo>
                  <a:lnTo>
                    <a:pt x="14389" y="13302"/>
                  </a:lnTo>
                  <a:lnTo>
                    <a:pt x="12569" y="15814"/>
                  </a:lnTo>
                  <a:lnTo>
                    <a:pt x="11355" y="18480"/>
                  </a:lnTo>
                  <a:lnTo>
                    <a:pt x="10545" y="21250"/>
                  </a:lnTo>
                  <a:lnTo>
                    <a:pt x="9014" y="24088"/>
                  </a:lnTo>
                  <a:lnTo>
                    <a:pt x="7001" y="26973"/>
                  </a:lnTo>
                  <a:lnTo>
                    <a:pt x="4666" y="29888"/>
                  </a:lnTo>
                  <a:lnTo>
                    <a:pt x="3109" y="32824"/>
                  </a:lnTo>
                  <a:lnTo>
                    <a:pt x="2072" y="35773"/>
                  </a:lnTo>
                  <a:lnTo>
                    <a:pt x="407" y="42895"/>
                  </a:lnTo>
                  <a:lnTo>
                    <a:pt x="270" y="44472"/>
                  </a:lnTo>
                  <a:lnTo>
                    <a:pt x="179" y="46515"/>
                  </a:lnTo>
                  <a:lnTo>
                    <a:pt x="8" y="53165"/>
                  </a:lnTo>
                  <a:lnTo>
                    <a:pt x="0" y="58196"/>
                  </a:lnTo>
                  <a:lnTo>
                    <a:pt x="991" y="59633"/>
                  </a:lnTo>
                  <a:lnTo>
                    <a:pt x="2644" y="60591"/>
                  </a:lnTo>
                  <a:lnTo>
                    <a:pt x="4738" y="61230"/>
                  </a:lnTo>
                  <a:lnTo>
                    <a:pt x="7126" y="61656"/>
                  </a:lnTo>
                  <a:lnTo>
                    <a:pt x="9711" y="61940"/>
                  </a:lnTo>
                  <a:lnTo>
                    <a:pt x="12426" y="62129"/>
                  </a:lnTo>
                  <a:lnTo>
                    <a:pt x="15228" y="62255"/>
                  </a:lnTo>
                  <a:lnTo>
                    <a:pt x="20988" y="62396"/>
                  </a:lnTo>
                  <a:lnTo>
                    <a:pt x="56188" y="62505"/>
                  </a:lnTo>
                  <a:lnTo>
                    <a:pt x="60278" y="61514"/>
                  </a:lnTo>
                  <a:lnTo>
                    <a:pt x="64989" y="59861"/>
                  </a:lnTo>
                  <a:lnTo>
                    <a:pt x="70114" y="57766"/>
                  </a:lnTo>
                  <a:lnTo>
                    <a:pt x="74523" y="56370"/>
                  </a:lnTo>
                  <a:lnTo>
                    <a:pt x="78454" y="55440"/>
                  </a:lnTo>
                  <a:lnTo>
                    <a:pt x="82067" y="54819"/>
                  </a:lnTo>
                  <a:lnTo>
                    <a:pt x="85468" y="53413"/>
                  </a:lnTo>
                  <a:lnTo>
                    <a:pt x="88728" y="51484"/>
                  </a:lnTo>
                  <a:lnTo>
                    <a:pt x="91893" y="49205"/>
                  </a:lnTo>
                  <a:lnTo>
                    <a:pt x="94003" y="46694"/>
                  </a:lnTo>
                  <a:lnTo>
                    <a:pt x="95410" y="44028"/>
                  </a:lnTo>
                  <a:lnTo>
                    <a:pt x="97667" y="37360"/>
                  </a:lnTo>
                  <a:lnTo>
                    <a:pt x="98845" y="35821"/>
                  </a:lnTo>
                  <a:lnTo>
                    <a:pt x="100622" y="33802"/>
                  </a:lnTo>
                  <a:lnTo>
                    <a:pt x="102799" y="31465"/>
                  </a:lnTo>
                  <a:lnTo>
                    <a:pt x="104251" y="28914"/>
                  </a:lnTo>
                  <a:lnTo>
                    <a:pt x="105218" y="26221"/>
                  </a:lnTo>
                  <a:lnTo>
                    <a:pt x="105863" y="23434"/>
                  </a:lnTo>
                  <a:lnTo>
                    <a:pt x="105301" y="21576"/>
                  </a:lnTo>
                  <a:lnTo>
                    <a:pt x="103934" y="20337"/>
                  </a:lnTo>
                  <a:lnTo>
                    <a:pt x="102030" y="19511"/>
                  </a:lnTo>
                  <a:lnTo>
                    <a:pt x="100761" y="17968"/>
                  </a:lnTo>
                  <a:lnTo>
                    <a:pt x="99915" y="15948"/>
                  </a:lnTo>
                  <a:lnTo>
                    <a:pt x="98558" y="10316"/>
                  </a:lnTo>
                  <a:lnTo>
                    <a:pt x="97454" y="8862"/>
                  </a:lnTo>
                  <a:lnTo>
                    <a:pt x="95726" y="6900"/>
                  </a:lnTo>
                  <a:lnTo>
                    <a:pt x="93582" y="4600"/>
                  </a:lnTo>
                  <a:lnTo>
                    <a:pt x="91160" y="3067"/>
                  </a:lnTo>
                  <a:lnTo>
                    <a:pt x="88554" y="2045"/>
                  </a:lnTo>
                  <a:lnTo>
                    <a:pt x="85824" y="1363"/>
                  </a:lnTo>
                  <a:lnTo>
                    <a:pt x="83012" y="909"/>
                  </a:lnTo>
                  <a:lnTo>
                    <a:pt x="80145" y="606"/>
                  </a:lnTo>
                  <a:lnTo>
                    <a:pt x="77241" y="404"/>
                  </a:lnTo>
                  <a:lnTo>
                    <a:pt x="74314" y="269"/>
                  </a:lnTo>
                  <a:lnTo>
                    <a:pt x="625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22"/>
            <p:cNvSpPr/>
            <p:nvPr/>
          </p:nvSpPr>
          <p:spPr>
            <a:xfrm>
              <a:off x="1170321" y="3321843"/>
              <a:ext cx="200710" cy="258806"/>
            </a:xfrm>
            <a:custGeom>
              <a:avLst/>
              <a:gdLst/>
              <a:ahLst/>
              <a:cxnLst/>
              <a:rect l="0" t="0" r="0" b="0"/>
              <a:pathLst>
                <a:path w="200710" h="258806">
                  <a:moveTo>
                    <a:pt x="79835" y="35719"/>
                  </a:moveTo>
                  <a:lnTo>
                    <a:pt x="87523" y="35719"/>
                  </a:lnTo>
                  <a:lnTo>
                    <a:pt x="93137" y="40459"/>
                  </a:lnTo>
                  <a:lnTo>
                    <a:pt x="95648" y="41856"/>
                  </a:lnTo>
                  <a:lnTo>
                    <a:pt x="101084" y="43407"/>
                  </a:lnTo>
                  <a:lnTo>
                    <a:pt x="104915" y="44813"/>
                  </a:lnTo>
                  <a:lnTo>
                    <a:pt x="109453" y="46743"/>
                  </a:lnTo>
                  <a:lnTo>
                    <a:pt x="114463" y="49021"/>
                  </a:lnTo>
                  <a:lnTo>
                    <a:pt x="118795" y="51532"/>
                  </a:lnTo>
                  <a:lnTo>
                    <a:pt x="122676" y="54198"/>
                  </a:lnTo>
                  <a:lnTo>
                    <a:pt x="126255" y="56968"/>
                  </a:lnTo>
                  <a:lnTo>
                    <a:pt x="130625" y="60799"/>
                  </a:lnTo>
                  <a:lnTo>
                    <a:pt x="135523" y="65337"/>
                  </a:lnTo>
                  <a:lnTo>
                    <a:pt x="140773" y="70347"/>
                  </a:lnTo>
                  <a:lnTo>
                    <a:pt x="146257" y="74679"/>
                  </a:lnTo>
                  <a:lnTo>
                    <a:pt x="151898" y="78560"/>
                  </a:lnTo>
                  <a:lnTo>
                    <a:pt x="157642" y="82139"/>
                  </a:lnTo>
                  <a:lnTo>
                    <a:pt x="162464" y="86509"/>
                  </a:lnTo>
                  <a:lnTo>
                    <a:pt x="166671" y="91407"/>
                  </a:lnTo>
                  <a:lnTo>
                    <a:pt x="170468" y="96657"/>
                  </a:lnTo>
                  <a:lnTo>
                    <a:pt x="173991" y="101149"/>
                  </a:lnTo>
                  <a:lnTo>
                    <a:pt x="177332" y="105136"/>
                  </a:lnTo>
                  <a:lnTo>
                    <a:pt x="180552" y="108786"/>
                  </a:lnTo>
                  <a:lnTo>
                    <a:pt x="183690" y="113204"/>
                  </a:lnTo>
                  <a:lnTo>
                    <a:pt x="186775" y="118133"/>
                  </a:lnTo>
                  <a:lnTo>
                    <a:pt x="189824" y="123404"/>
                  </a:lnTo>
                  <a:lnTo>
                    <a:pt x="191856" y="128902"/>
                  </a:lnTo>
                  <a:lnTo>
                    <a:pt x="193211" y="134552"/>
                  </a:lnTo>
                  <a:lnTo>
                    <a:pt x="194114" y="140303"/>
                  </a:lnTo>
                  <a:lnTo>
                    <a:pt x="195709" y="146121"/>
                  </a:lnTo>
                  <a:lnTo>
                    <a:pt x="197764" y="151984"/>
                  </a:lnTo>
                  <a:lnTo>
                    <a:pt x="200126" y="157878"/>
                  </a:lnTo>
                  <a:lnTo>
                    <a:pt x="200709" y="163791"/>
                  </a:lnTo>
                  <a:lnTo>
                    <a:pt x="200105" y="169717"/>
                  </a:lnTo>
                  <a:lnTo>
                    <a:pt x="198710" y="175653"/>
                  </a:lnTo>
                  <a:lnTo>
                    <a:pt x="197780" y="181594"/>
                  </a:lnTo>
                  <a:lnTo>
                    <a:pt x="197161" y="187539"/>
                  </a:lnTo>
                  <a:lnTo>
                    <a:pt x="196747" y="193487"/>
                  </a:lnTo>
                  <a:lnTo>
                    <a:pt x="195479" y="199437"/>
                  </a:lnTo>
                  <a:lnTo>
                    <a:pt x="193642" y="205388"/>
                  </a:lnTo>
                  <a:lnTo>
                    <a:pt x="191425" y="211339"/>
                  </a:lnTo>
                  <a:lnTo>
                    <a:pt x="188955" y="216299"/>
                  </a:lnTo>
                  <a:lnTo>
                    <a:pt x="186316" y="220598"/>
                  </a:lnTo>
                  <a:lnTo>
                    <a:pt x="183565" y="224456"/>
                  </a:lnTo>
                  <a:lnTo>
                    <a:pt x="179746" y="228020"/>
                  </a:lnTo>
                  <a:lnTo>
                    <a:pt x="175216" y="231388"/>
                  </a:lnTo>
                  <a:lnTo>
                    <a:pt x="170211" y="234626"/>
                  </a:lnTo>
                  <a:lnTo>
                    <a:pt x="164890" y="237777"/>
                  </a:lnTo>
                  <a:lnTo>
                    <a:pt x="159359" y="240870"/>
                  </a:lnTo>
                  <a:lnTo>
                    <a:pt x="147921" y="246951"/>
                  </a:lnTo>
                  <a:lnTo>
                    <a:pt x="136223" y="252962"/>
                  </a:lnTo>
                  <a:lnTo>
                    <a:pt x="131317" y="254962"/>
                  </a:lnTo>
                  <a:lnTo>
                    <a:pt x="127055" y="256295"/>
                  </a:lnTo>
                  <a:lnTo>
                    <a:pt x="123221" y="257183"/>
                  </a:lnTo>
                  <a:lnTo>
                    <a:pt x="118681" y="257776"/>
                  </a:lnTo>
                  <a:lnTo>
                    <a:pt x="113669" y="258171"/>
                  </a:lnTo>
                  <a:lnTo>
                    <a:pt x="108344" y="258434"/>
                  </a:lnTo>
                  <a:lnTo>
                    <a:pt x="97136" y="258727"/>
                  </a:lnTo>
                  <a:lnTo>
                    <a:pt x="91369" y="258805"/>
                  </a:lnTo>
                  <a:lnTo>
                    <a:pt x="86532" y="257865"/>
                  </a:lnTo>
                  <a:lnTo>
                    <a:pt x="82315" y="256246"/>
                  </a:lnTo>
                  <a:lnTo>
                    <a:pt x="78512" y="254174"/>
                  </a:lnTo>
                  <a:lnTo>
                    <a:pt x="73992" y="250809"/>
                  </a:lnTo>
                  <a:lnTo>
                    <a:pt x="68994" y="246581"/>
                  </a:lnTo>
                  <a:lnTo>
                    <a:pt x="63678" y="241778"/>
                  </a:lnTo>
                  <a:lnTo>
                    <a:pt x="59142" y="236592"/>
                  </a:lnTo>
                  <a:lnTo>
                    <a:pt x="55125" y="231150"/>
                  </a:lnTo>
                  <a:lnTo>
                    <a:pt x="51455" y="225537"/>
                  </a:lnTo>
                  <a:lnTo>
                    <a:pt x="47024" y="220803"/>
                  </a:lnTo>
                  <a:lnTo>
                    <a:pt x="42086" y="216656"/>
                  </a:lnTo>
                  <a:lnTo>
                    <a:pt x="36810" y="212898"/>
                  </a:lnTo>
                  <a:lnTo>
                    <a:pt x="32300" y="208408"/>
                  </a:lnTo>
                  <a:lnTo>
                    <a:pt x="28301" y="203431"/>
                  </a:lnTo>
                  <a:lnTo>
                    <a:pt x="24643" y="198128"/>
                  </a:lnTo>
                  <a:lnTo>
                    <a:pt x="21212" y="191617"/>
                  </a:lnTo>
                  <a:lnTo>
                    <a:pt x="17932" y="184299"/>
                  </a:lnTo>
                  <a:lnTo>
                    <a:pt x="14754" y="176445"/>
                  </a:lnTo>
                  <a:lnTo>
                    <a:pt x="11643" y="169224"/>
                  </a:lnTo>
                  <a:lnTo>
                    <a:pt x="5540" y="155908"/>
                  </a:lnTo>
                  <a:lnTo>
                    <a:pt x="3516" y="149579"/>
                  </a:lnTo>
                  <a:lnTo>
                    <a:pt x="2166" y="143376"/>
                  </a:lnTo>
                  <a:lnTo>
                    <a:pt x="1267" y="137256"/>
                  </a:lnTo>
                  <a:lnTo>
                    <a:pt x="667" y="131191"/>
                  </a:lnTo>
                  <a:lnTo>
                    <a:pt x="267" y="125164"/>
                  </a:lnTo>
                  <a:lnTo>
                    <a:pt x="0" y="119162"/>
                  </a:lnTo>
                  <a:lnTo>
                    <a:pt x="815" y="113176"/>
                  </a:lnTo>
                  <a:lnTo>
                    <a:pt x="2350" y="107200"/>
                  </a:lnTo>
                  <a:lnTo>
                    <a:pt x="4366" y="101233"/>
                  </a:lnTo>
                  <a:lnTo>
                    <a:pt x="6702" y="95270"/>
                  </a:lnTo>
                  <a:lnTo>
                    <a:pt x="9251" y="89310"/>
                  </a:lnTo>
                  <a:lnTo>
                    <a:pt x="14730" y="77397"/>
                  </a:lnTo>
                  <a:lnTo>
                    <a:pt x="20472" y="65487"/>
                  </a:lnTo>
                  <a:lnTo>
                    <a:pt x="24385" y="60526"/>
                  </a:lnTo>
                  <a:lnTo>
                    <a:pt x="28977" y="56225"/>
                  </a:lnTo>
                  <a:lnTo>
                    <a:pt x="34023" y="52366"/>
                  </a:lnTo>
                  <a:lnTo>
                    <a:pt x="39372" y="47809"/>
                  </a:lnTo>
                  <a:lnTo>
                    <a:pt x="44922" y="42787"/>
                  </a:lnTo>
                  <a:lnTo>
                    <a:pt x="50606" y="37455"/>
                  </a:lnTo>
                  <a:lnTo>
                    <a:pt x="56380" y="32907"/>
                  </a:lnTo>
                  <a:lnTo>
                    <a:pt x="62214" y="28883"/>
                  </a:lnTo>
                  <a:lnTo>
                    <a:pt x="68087" y="25209"/>
                  </a:lnTo>
                  <a:lnTo>
                    <a:pt x="73988" y="21767"/>
                  </a:lnTo>
                  <a:lnTo>
                    <a:pt x="79905" y="18480"/>
                  </a:lnTo>
                  <a:lnTo>
                    <a:pt x="85835" y="15297"/>
                  </a:lnTo>
                  <a:lnTo>
                    <a:pt x="90780" y="12182"/>
                  </a:lnTo>
                  <a:lnTo>
                    <a:pt x="95069" y="9114"/>
                  </a:lnTo>
                  <a:lnTo>
                    <a:pt x="10662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23"/>
            <p:cNvSpPr/>
            <p:nvPr/>
          </p:nvSpPr>
          <p:spPr>
            <a:xfrm>
              <a:off x="1205507" y="2706154"/>
              <a:ext cx="44650" cy="390524"/>
            </a:xfrm>
            <a:custGeom>
              <a:avLst/>
              <a:gdLst/>
              <a:ahLst/>
              <a:cxnLst/>
              <a:rect l="0" t="0" r="0" b="0"/>
              <a:pathLst>
                <a:path w="44650" h="390524">
                  <a:moveTo>
                    <a:pt x="44649" y="17400"/>
                  </a:moveTo>
                  <a:lnTo>
                    <a:pt x="44649" y="121781"/>
                  </a:lnTo>
                  <a:lnTo>
                    <a:pt x="43657" y="131636"/>
                  </a:lnTo>
                  <a:lnTo>
                    <a:pt x="42003" y="141182"/>
                  </a:lnTo>
                  <a:lnTo>
                    <a:pt x="39908" y="150523"/>
                  </a:lnTo>
                  <a:lnTo>
                    <a:pt x="38512" y="160719"/>
                  </a:lnTo>
                  <a:lnTo>
                    <a:pt x="37581" y="171485"/>
                  </a:lnTo>
                  <a:lnTo>
                    <a:pt x="36960" y="182631"/>
                  </a:lnTo>
                  <a:lnTo>
                    <a:pt x="36271" y="202953"/>
                  </a:lnTo>
                  <a:lnTo>
                    <a:pt x="35828" y="240253"/>
                  </a:lnTo>
                  <a:lnTo>
                    <a:pt x="35729" y="301875"/>
                  </a:lnTo>
                  <a:lnTo>
                    <a:pt x="34733" y="310237"/>
                  </a:lnTo>
                  <a:lnTo>
                    <a:pt x="33077" y="317797"/>
                  </a:lnTo>
                  <a:lnTo>
                    <a:pt x="30981" y="324821"/>
                  </a:lnTo>
                  <a:lnTo>
                    <a:pt x="29584" y="331488"/>
                  </a:lnTo>
                  <a:lnTo>
                    <a:pt x="28652" y="337917"/>
                  </a:lnTo>
                  <a:lnTo>
                    <a:pt x="28032" y="344187"/>
                  </a:lnTo>
                  <a:lnTo>
                    <a:pt x="27617" y="350352"/>
                  </a:lnTo>
                  <a:lnTo>
                    <a:pt x="27157" y="362493"/>
                  </a:lnTo>
                  <a:lnTo>
                    <a:pt x="26898" y="375744"/>
                  </a:lnTo>
                  <a:lnTo>
                    <a:pt x="26799" y="390523"/>
                  </a:lnTo>
                  <a:lnTo>
                    <a:pt x="25804" y="390172"/>
                  </a:lnTo>
                  <a:lnTo>
                    <a:pt x="24148" y="388946"/>
                  </a:lnTo>
                  <a:lnTo>
                    <a:pt x="22052" y="387137"/>
                  </a:lnTo>
                  <a:lnTo>
                    <a:pt x="21647" y="384938"/>
                  </a:lnTo>
                  <a:lnTo>
                    <a:pt x="22369" y="382480"/>
                  </a:lnTo>
                  <a:lnTo>
                    <a:pt x="23842" y="379849"/>
                  </a:lnTo>
                  <a:lnTo>
                    <a:pt x="24825" y="377103"/>
                  </a:lnTo>
                  <a:lnTo>
                    <a:pt x="25916" y="371406"/>
                  </a:lnTo>
                  <a:lnTo>
                    <a:pt x="26401" y="362921"/>
                  </a:lnTo>
                  <a:lnTo>
                    <a:pt x="26617" y="352535"/>
                  </a:lnTo>
                  <a:lnTo>
                    <a:pt x="26783" y="293650"/>
                  </a:lnTo>
                  <a:lnTo>
                    <a:pt x="27777" y="284911"/>
                  </a:lnTo>
                  <a:lnTo>
                    <a:pt x="29432" y="276108"/>
                  </a:lnTo>
                  <a:lnTo>
                    <a:pt x="31528" y="267262"/>
                  </a:lnTo>
                  <a:lnTo>
                    <a:pt x="32925" y="258389"/>
                  </a:lnTo>
                  <a:lnTo>
                    <a:pt x="33856" y="249497"/>
                  </a:lnTo>
                  <a:lnTo>
                    <a:pt x="34477" y="240592"/>
                  </a:lnTo>
                  <a:lnTo>
                    <a:pt x="33899" y="231679"/>
                  </a:lnTo>
                  <a:lnTo>
                    <a:pt x="32521" y="222761"/>
                  </a:lnTo>
                  <a:lnTo>
                    <a:pt x="30611" y="213838"/>
                  </a:lnTo>
                  <a:lnTo>
                    <a:pt x="29337" y="204914"/>
                  </a:lnTo>
                  <a:lnTo>
                    <a:pt x="28488" y="195987"/>
                  </a:lnTo>
                  <a:lnTo>
                    <a:pt x="27922" y="187060"/>
                  </a:lnTo>
                  <a:lnTo>
                    <a:pt x="27292" y="169203"/>
                  </a:lnTo>
                  <a:lnTo>
                    <a:pt x="26889" y="133486"/>
                  </a:lnTo>
                  <a:lnTo>
                    <a:pt x="26789" y="26867"/>
                  </a:lnTo>
                  <a:lnTo>
                    <a:pt x="26789" y="196009"/>
                  </a:lnTo>
                  <a:lnTo>
                    <a:pt x="25797" y="204933"/>
                  </a:lnTo>
                  <a:lnTo>
                    <a:pt x="24143" y="213860"/>
                  </a:lnTo>
                  <a:lnTo>
                    <a:pt x="22049" y="222787"/>
                  </a:lnTo>
                  <a:lnTo>
                    <a:pt x="20653" y="230723"/>
                  </a:lnTo>
                  <a:lnTo>
                    <a:pt x="19722" y="237998"/>
                  </a:lnTo>
                  <a:lnTo>
                    <a:pt x="19101" y="244833"/>
                  </a:lnTo>
                  <a:lnTo>
                    <a:pt x="18687" y="252365"/>
                  </a:lnTo>
                  <a:lnTo>
                    <a:pt x="18227" y="268673"/>
                  </a:lnTo>
                  <a:lnTo>
                    <a:pt x="17969" y="289848"/>
                  </a:lnTo>
                  <a:lnTo>
                    <a:pt x="16940" y="295274"/>
                  </a:lnTo>
                  <a:lnTo>
                    <a:pt x="15262" y="299884"/>
                  </a:lnTo>
                  <a:lnTo>
                    <a:pt x="13152" y="303949"/>
                  </a:lnTo>
                  <a:lnTo>
                    <a:pt x="11744" y="307651"/>
                  </a:lnTo>
                  <a:lnTo>
                    <a:pt x="10806" y="311112"/>
                  </a:lnTo>
                  <a:lnTo>
                    <a:pt x="9301" y="319054"/>
                  </a:lnTo>
                  <a:lnTo>
                    <a:pt x="9003" y="325768"/>
                  </a:lnTo>
                  <a:lnTo>
                    <a:pt x="8963" y="323786"/>
                  </a:lnTo>
                  <a:lnTo>
                    <a:pt x="7959" y="322860"/>
                  </a:lnTo>
                  <a:lnTo>
                    <a:pt x="6299" y="322243"/>
                  </a:lnTo>
                  <a:lnTo>
                    <a:pt x="4199" y="321832"/>
                  </a:lnTo>
                  <a:lnTo>
                    <a:pt x="3792" y="319574"/>
                  </a:lnTo>
                  <a:lnTo>
                    <a:pt x="4512" y="316083"/>
                  </a:lnTo>
                  <a:lnTo>
                    <a:pt x="5985" y="311772"/>
                  </a:lnTo>
                  <a:lnTo>
                    <a:pt x="6966" y="307906"/>
                  </a:lnTo>
                  <a:lnTo>
                    <a:pt x="8348" y="295740"/>
                  </a:lnTo>
                  <a:lnTo>
                    <a:pt x="8671" y="281997"/>
                  </a:lnTo>
                  <a:lnTo>
                    <a:pt x="9750" y="275158"/>
                  </a:lnTo>
                  <a:lnTo>
                    <a:pt x="11461" y="268614"/>
                  </a:lnTo>
                  <a:lnTo>
                    <a:pt x="13594" y="262266"/>
                  </a:lnTo>
                  <a:lnTo>
                    <a:pt x="15016" y="255058"/>
                  </a:lnTo>
                  <a:lnTo>
                    <a:pt x="15964" y="247276"/>
                  </a:lnTo>
                  <a:lnTo>
                    <a:pt x="16596" y="239112"/>
                  </a:lnTo>
                  <a:lnTo>
                    <a:pt x="18009" y="231685"/>
                  </a:lnTo>
                  <a:lnTo>
                    <a:pt x="19944" y="224749"/>
                  </a:lnTo>
                  <a:lnTo>
                    <a:pt x="22226" y="218140"/>
                  </a:lnTo>
                  <a:lnTo>
                    <a:pt x="23747" y="210758"/>
                  </a:lnTo>
                  <a:lnTo>
                    <a:pt x="24761" y="202860"/>
                  </a:lnTo>
                  <a:lnTo>
                    <a:pt x="25437" y="194618"/>
                  </a:lnTo>
                  <a:lnTo>
                    <a:pt x="25888" y="186147"/>
                  </a:lnTo>
                  <a:lnTo>
                    <a:pt x="26389" y="168797"/>
                  </a:lnTo>
                  <a:lnTo>
                    <a:pt x="27514" y="160003"/>
                  </a:lnTo>
                  <a:lnTo>
                    <a:pt x="29257" y="151164"/>
                  </a:lnTo>
                  <a:lnTo>
                    <a:pt x="31411" y="142295"/>
                  </a:lnTo>
                  <a:lnTo>
                    <a:pt x="32847" y="134398"/>
                  </a:lnTo>
                  <a:lnTo>
                    <a:pt x="33804" y="127149"/>
                  </a:lnTo>
                  <a:lnTo>
                    <a:pt x="34443" y="120331"/>
                  </a:lnTo>
                  <a:lnTo>
                    <a:pt x="34868" y="112810"/>
                  </a:lnTo>
                  <a:lnTo>
                    <a:pt x="35341" y="96515"/>
                  </a:lnTo>
                  <a:lnTo>
                    <a:pt x="35686" y="56508"/>
                  </a:lnTo>
                  <a:lnTo>
                    <a:pt x="35719" y="0"/>
                  </a:lnTo>
                  <a:lnTo>
                    <a:pt x="35719" y="41785"/>
                  </a:lnTo>
                  <a:lnTo>
                    <a:pt x="34727" y="47547"/>
                  </a:lnTo>
                  <a:lnTo>
                    <a:pt x="33073" y="53373"/>
                  </a:lnTo>
                  <a:lnTo>
                    <a:pt x="30979" y="59242"/>
                  </a:lnTo>
                  <a:lnTo>
                    <a:pt x="29582" y="66130"/>
                  </a:lnTo>
                  <a:lnTo>
                    <a:pt x="28651" y="73700"/>
                  </a:lnTo>
                  <a:lnTo>
                    <a:pt x="28031" y="81722"/>
                  </a:lnTo>
                  <a:lnTo>
                    <a:pt x="26625" y="90047"/>
                  </a:lnTo>
                  <a:lnTo>
                    <a:pt x="24695" y="98574"/>
                  </a:lnTo>
                  <a:lnTo>
                    <a:pt x="22417" y="107235"/>
                  </a:lnTo>
                  <a:lnTo>
                    <a:pt x="20897" y="115985"/>
                  </a:lnTo>
                  <a:lnTo>
                    <a:pt x="19885" y="124795"/>
                  </a:lnTo>
                  <a:lnTo>
                    <a:pt x="19210" y="133645"/>
                  </a:lnTo>
                  <a:lnTo>
                    <a:pt x="17767" y="141530"/>
                  </a:lnTo>
                  <a:lnTo>
                    <a:pt x="15814" y="148770"/>
                  </a:lnTo>
                  <a:lnTo>
                    <a:pt x="13519" y="155581"/>
                  </a:lnTo>
                  <a:lnTo>
                    <a:pt x="11989" y="163099"/>
                  </a:lnTo>
                  <a:lnTo>
                    <a:pt x="10970" y="171088"/>
                  </a:lnTo>
                  <a:lnTo>
                    <a:pt x="10290" y="179390"/>
                  </a:lnTo>
                  <a:lnTo>
                    <a:pt x="9836" y="186909"/>
                  </a:lnTo>
                  <a:lnTo>
                    <a:pt x="9333" y="200555"/>
                  </a:lnTo>
                  <a:lnTo>
                    <a:pt x="8207" y="207964"/>
                  </a:lnTo>
                  <a:lnTo>
                    <a:pt x="6463" y="215880"/>
                  </a:lnTo>
                  <a:lnTo>
                    <a:pt x="4309" y="224134"/>
                  </a:lnTo>
                  <a:lnTo>
                    <a:pt x="2873" y="230629"/>
                  </a:lnTo>
                  <a:lnTo>
                    <a:pt x="1915" y="235951"/>
                  </a:lnTo>
                  <a:lnTo>
                    <a:pt x="851" y="245503"/>
                  </a:lnTo>
                  <a:lnTo>
                    <a:pt x="378" y="256363"/>
                  </a:lnTo>
                  <a:lnTo>
                    <a:pt x="75" y="266237"/>
                  </a:lnTo>
                  <a:lnTo>
                    <a:pt x="1" y="276227"/>
                  </a:lnTo>
                  <a:lnTo>
                    <a:pt x="0" y="241808"/>
                  </a:lnTo>
                  <a:lnTo>
                    <a:pt x="992" y="236459"/>
                  </a:lnTo>
                  <a:lnTo>
                    <a:pt x="2646" y="230908"/>
                  </a:lnTo>
                  <a:lnTo>
                    <a:pt x="4741" y="225223"/>
                  </a:lnTo>
                  <a:lnTo>
                    <a:pt x="6137" y="219449"/>
                  </a:lnTo>
                  <a:lnTo>
                    <a:pt x="7068" y="213615"/>
                  </a:lnTo>
                  <a:lnTo>
                    <a:pt x="8103" y="201841"/>
                  </a:lnTo>
                  <a:lnTo>
                    <a:pt x="8562" y="189994"/>
                  </a:lnTo>
                  <a:lnTo>
                    <a:pt x="8821" y="172167"/>
                  </a:lnTo>
                  <a:lnTo>
                    <a:pt x="8920" y="128773"/>
                  </a:lnTo>
                  <a:lnTo>
                    <a:pt x="9916" y="122407"/>
                  </a:lnTo>
                  <a:lnTo>
                    <a:pt x="11572" y="116178"/>
                  </a:lnTo>
                  <a:lnTo>
                    <a:pt x="13668" y="110041"/>
                  </a:lnTo>
                  <a:lnTo>
                    <a:pt x="15065" y="104958"/>
                  </a:lnTo>
                  <a:lnTo>
                    <a:pt x="15997" y="100577"/>
                  </a:lnTo>
                  <a:lnTo>
                    <a:pt x="17032" y="92070"/>
                  </a:lnTo>
                  <a:lnTo>
                    <a:pt x="17492" y="81676"/>
                  </a:lnTo>
                  <a:lnTo>
                    <a:pt x="17751" y="69407"/>
                  </a:lnTo>
                  <a:lnTo>
                    <a:pt x="17859" y="53133"/>
                  </a:lnTo>
                  <a:lnTo>
                    <a:pt x="17860" y="57864"/>
                  </a:lnTo>
                  <a:lnTo>
                    <a:pt x="16868" y="60251"/>
                  </a:lnTo>
                  <a:lnTo>
                    <a:pt x="15214" y="62835"/>
                  </a:lnTo>
                  <a:lnTo>
                    <a:pt x="13119" y="65549"/>
                  </a:lnTo>
                  <a:lnTo>
                    <a:pt x="11723" y="69343"/>
                  </a:lnTo>
                  <a:lnTo>
                    <a:pt x="10792" y="73857"/>
                  </a:lnTo>
                  <a:lnTo>
                    <a:pt x="9757" y="84164"/>
                  </a:lnTo>
                  <a:lnTo>
                    <a:pt x="9298" y="95359"/>
                  </a:lnTo>
                  <a:lnTo>
                    <a:pt x="9039" y="112818"/>
                  </a:lnTo>
                  <a:lnTo>
                    <a:pt x="8930" y="2227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6207746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187"/>
          <p:cNvSpPr/>
          <p:nvPr/>
        </p:nvSpPr>
        <p:spPr>
          <a:xfrm>
            <a:off x="1312664" y="3062882"/>
            <a:ext cx="473274" cy="35320"/>
          </a:xfrm>
          <a:custGeom>
            <a:avLst/>
            <a:gdLst/>
            <a:ahLst/>
            <a:cxnLst/>
            <a:rect l="0" t="0" r="0" b="0"/>
            <a:pathLst>
              <a:path w="473274" h="35320">
                <a:moveTo>
                  <a:pt x="473273" y="17860"/>
                </a:moveTo>
                <a:lnTo>
                  <a:pt x="473273" y="22600"/>
                </a:lnTo>
                <a:lnTo>
                  <a:pt x="472281" y="23997"/>
                </a:lnTo>
                <a:lnTo>
                  <a:pt x="470627" y="24927"/>
                </a:lnTo>
                <a:lnTo>
                  <a:pt x="468532" y="25548"/>
                </a:lnTo>
                <a:lnTo>
                  <a:pt x="465152" y="26954"/>
                </a:lnTo>
                <a:lnTo>
                  <a:pt x="460913" y="28883"/>
                </a:lnTo>
                <a:lnTo>
                  <a:pt x="456104" y="31162"/>
                </a:lnTo>
                <a:lnTo>
                  <a:pt x="450913" y="32681"/>
                </a:lnTo>
                <a:lnTo>
                  <a:pt x="445468" y="33694"/>
                </a:lnTo>
                <a:lnTo>
                  <a:pt x="439853" y="34369"/>
                </a:lnTo>
                <a:lnTo>
                  <a:pt x="425678" y="35119"/>
                </a:lnTo>
                <a:lnTo>
                  <a:pt x="417730" y="35319"/>
                </a:lnTo>
                <a:lnTo>
                  <a:pt x="409455" y="34460"/>
                </a:lnTo>
                <a:lnTo>
                  <a:pt x="400962" y="32895"/>
                </a:lnTo>
                <a:lnTo>
                  <a:pt x="392323" y="30860"/>
                </a:lnTo>
                <a:lnTo>
                  <a:pt x="383588" y="29503"/>
                </a:lnTo>
                <a:lnTo>
                  <a:pt x="374788" y="28599"/>
                </a:lnTo>
                <a:lnTo>
                  <a:pt x="365944" y="27996"/>
                </a:lnTo>
                <a:lnTo>
                  <a:pt x="356080" y="26601"/>
                </a:lnTo>
                <a:lnTo>
                  <a:pt x="345535" y="24679"/>
                </a:lnTo>
                <a:lnTo>
                  <a:pt x="334536" y="22406"/>
                </a:lnTo>
                <a:lnTo>
                  <a:pt x="323235" y="20891"/>
                </a:lnTo>
                <a:lnTo>
                  <a:pt x="311732" y="19880"/>
                </a:lnTo>
                <a:lnTo>
                  <a:pt x="300095" y="19207"/>
                </a:lnTo>
                <a:lnTo>
                  <a:pt x="276581" y="18458"/>
                </a:lnTo>
                <a:lnTo>
                  <a:pt x="264754" y="18259"/>
                </a:lnTo>
                <a:lnTo>
                  <a:pt x="252901" y="17134"/>
                </a:lnTo>
                <a:lnTo>
                  <a:pt x="241030" y="15391"/>
                </a:lnTo>
                <a:lnTo>
                  <a:pt x="229147" y="13237"/>
                </a:lnTo>
                <a:lnTo>
                  <a:pt x="217257" y="11802"/>
                </a:lnTo>
                <a:lnTo>
                  <a:pt x="205361" y="10844"/>
                </a:lnTo>
                <a:lnTo>
                  <a:pt x="193462" y="10206"/>
                </a:lnTo>
                <a:lnTo>
                  <a:pt x="169657" y="9497"/>
                </a:lnTo>
                <a:lnTo>
                  <a:pt x="98748" y="8963"/>
                </a:lnTo>
                <a:lnTo>
                  <a:pt x="89645" y="7960"/>
                </a:lnTo>
                <a:lnTo>
                  <a:pt x="80599" y="6299"/>
                </a:lnTo>
                <a:lnTo>
                  <a:pt x="71592" y="4199"/>
                </a:lnTo>
                <a:lnTo>
                  <a:pt x="63603" y="2799"/>
                </a:lnTo>
                <a:lnTo>
                  <a:pt x="56292" y="1866"/>
                </a:lnTo>
                <a:lnTo>
                  <a:pt x="42878" y="830"/>
                </a:lnTo>
                <a:lnTo>
                  <a:pt x="30301" y="369"/>
                </a:lnTo>
                <a:lnTo>
                  <a:pt x="13188" y="7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877983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5"/>
          <p:cNvGrpSpPr/>
          <p:nvPr/>
        </p:nvGrpSpPr>
        <p:grpSpPr>
          <a:xfrm>
            <a:off x="965647" y="1107281"/>
            <a:ext cx="6856760" cy="3964782"/>
            <a:chOff x="965647" y="1107281"/>
            <a:chExt cx="6856760" cy="3964782"/>
          </a:xfrm>
        </p:grpSpPr>
        <p:sp>
          <p:nvSpPr>
            <p:cNvPr id="3" name="SMARTInkAnnotation164"/>
            <p:cNvSpPr/>
            <p:nvPr/>
          </p:nvSpPr>
          <p:spPr>
            <a:xfrm>
              <a:off x="992436" y="1268015"/>
              <a:ext cx="43408" cy="499494"/>
            </a:xfrm>
            <a:custGeom>
              <a:avLst/>
              <a:gdLst/>
              <a:ahLst/>
              <a:cxnLst/>
              <a:rect l="0" t="0" r="0" b="0"/>
              <a:pathLst>
                <a:path w="43408" h="499494">
                  <a:moveTo>
                    <a:pt x="7689" y="0"/>
                  </a:moveTo>
                  <a:lnTo>
                    <a:pt x="7689" y="7689"/>
                  </a:lnTo>
                  <a:lnTo>
                    <a:pt x="6696" y="9094"/>
                  </a:lnTo>
                  <a:lnTo>
                    <a:pt x="5043" y="11024"/>
                  </a:lnTo>
                  <a:lnTo>
                    <a:pt x="0" y="16509"/>
                  </a:lnTo>
                  <a:lnTo>
                    <a:pt x="579" y="17952"/>
                  </a:lnTo>
                  <a:lnTo>
                    <a:pt x="1956" y="19905"/>
                  </a:lnTo>
                  <a:lnTo>
                    <a:pt x="3867" y="22200"/>
                  </a:lnTo>
                  <a:lnTo>
                    <a:pt x="5141" y="25714"/>
                  </a:lnTo>
                  <a:lnTo>
                    <a:pt x="5990" y="30041"/>
                  </a:lnTo>
                  <a:lnTo>
                    <a:pt x="7185" y="45612"/>
                  </a:lnTo>
                  <a:lnTo>
                    <a:pt x="7539" y="60148"/>
                  </a:lnTo>
                  <a:lnTo>
                    <a:pt x="7680" y="108063"/>
                  </a:lnTo>
                  <a:lnTo>
                    <a:pt x="8675" y="116691"/>
                  </a:lnTo>
                  <a:lnTo>
                    <a:pt x="10331" y="125419"/>
                  </a:lnTo>
                  <a:lnTo>
                    <a:pt x="12426" y="134214"/>
                  </a:lnTo>
                  <a:lnTo>
                    <a:pt x="13824" y="143054"/>
                  </a:lnTo>
                  <a:lnTo>
                    <a:pt x="14755" y="151924"/>
                  </a:lnTo>
                  <a:lnTo>
                    <a:pt x="15376" y="160814"/>
                  </a:lnTo>
                  <a:lnTo>
                    <a:pt x="15790" y="169717"/>
                  </a:lnTo>
                  <a:lnTo>
                    <a:pt x="16250" y="187547"/>
                  </a:lnTo>
                  <a:lnTo>
                    <a:pt x="16615" y="319751"/>
                  </a:lnTo>
                  <a:lnTo>
                    <a:pt x="17609" y="330245"/>
                  </a:lnTo>
                  <a:lnTo>
                    <a:pt x="19263" y="341211"/>
                  </a:lnTo>
                  <a:lnTo>
                    <a:pt x="21358" y="352489"/>
                  </a:lnTo>
                  <a:lnTo>
                    <a:pt x="22755" y="362985"/>
                  </a:lnTo>
                  <a:lnTo>
                    <a:pt x="23686" y="372959"/>
                  </a:lnTo>
                  <a:lnTo>
                    <a:pt x="24306" y="382585"/>
                  </a:lnTo>
                  <a:lnTo>
                    <a:pt x="24720" y="391978"/>
                  </a:lnTo>
                  <a:lnTo>
                    <a:pt x="25180" y="410353"/>
                  </a:lnTo>
                  <a:lnTo>
                    <a:pt x="26295" y="418428"/>
                  </a:lnTo>
                  <a:lnTo>
                    <a:pt x="28030" y="425796"/>
                  </a:lnTo>
                  <a:lnTo>
                    <a:pt x="30179" y="432692"/>
                  </a:lnTo>
                  <a:lnTo>
                    <a:pt x="31612" y="439274"/>
                  </a:lnTo>
                  <a:lnTo>
                    <a:pt x="32567" y="445646"/>
                  </a:lnTo>
                  <a:lnTo>
                    <a:pt x="33629" y="458018"/>
                  </a:lnTo>
                  <a:lnTo>
                    <a:pt x="34100" y="470131"/>
                  </a:lnTo>
                  <a:lnTo>
                    <a:pt x="34366" y="483367"/>
                  </a:lnTo>
                  <a:lnTo>
                    <a:pt x="34445" y="493572"/>
                  </a:lnTo>
                  <a:lnTo>
                    <a:pt x="35448" y="495736"/>
                  </a:lnTo>
                  <a:lnTo>
                    <a:pt x="37109" y="497178"/>
                  </a:lnTo>
                  <a:lnTo>
                    <a:pt x="42163" y="499493"/>
                  </a:lnTo>
                  <a:lnTo>
                    <a:pt x="42578" y="498690"/>
                  </a:lnTo>
                  <a:lnTo>
                    <a:pt x="43407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65"/>
            <p:cNvSpPr/>
            <p:nvPr/>
          </p:nvSpPr>
          <p:spPr>
            <a:xfrm>
              <a:off x="1250265" y="1241226"/>
              <a:ext cx="8821" cy="383978"/>
            </a:xfrm>
            <a:custGeom>
              <a:avLst/>
              <a:gdLst/>
              <a:ahLst/>
              <a:cxnLst/>
              <a:rect l="0" t="0" r="0" b="0"/>
              <a:pathLst>
                <a:path w="8821" h="383978">
                  <a:moveTo>
                    <a:pt x="8820" y="0"/>
                  </a:moveTo>
                  <a:lnTo>
                    <a:pt x="1132" y="7688"/>
                  </a:lnTo>
                  <a:lnTo>
                    <a:pt x="718" y="9094"/>
                  </a:lnTo>
                  <a:lnTo>
                    <a:pt x="442" y="11024"/>
                  </a:lnTo>
                  <a:lnTo>
                    <a:pt x="259" y="13302"/>
                  </a:lnTo>
                  <a:lnTo>
                    <a:pt x="54" y="21126"/>
                  </a:lnTo>
                  <a:lnTo>
                    <a:pt x="0" y="25990"/>
                  </a:lnTo>
                  <a:lnTo>
                    <a:pt x="956" y="31217"/>
                  </a:lnTo>
                  <a:lnTo>
                    <a:pt x="2585" y="36687"/>
                  </a:lnTo>
                  <a:lnTo>
                    <a:pt x="4664" y="42317"/>
                  </a:lnTo>
                  <a:lnTo>
                    <a:pt x="6049" y="48055"/>
                  </a:lnTo>
                  <a:lnTo>
                    <a:pt x="6973" y="53865"/>
                  </a:lnTo>
                  <a:lnTo>
                    <a:pt x="7589" y="59722"/>
                  </a:lnTo>
                  <a:lnTo>
                    <a:pt x="7999" y="66604"/>
                  </a:lnTo>
                  <a:lnTo>
                    <a:pt x="8455" y="82188"/>
                  </a:lnTo>
                  <a:lnTo>
                    <a:pt x="8811" y="160782"/>
                  </a:lnTo>
                  <a:lnTo>
                    <a:pt x="8820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66"/>
            <p:cNvSpPr/>
            <p:nvPr/>
          </p:nvSpPr>
          <p:spPr>
            <a:xfrm>
              <a:off x="1643476" y="1268015"/>
              <a:ext cx="240119" cy="178449"/>
            </a:xfrm>
            <a:custGeom>
              <a:avLst/>
              <a:gdLst/>
              <a:ahLst/>
              <a:cxnLst/>
              <a:rect l="0" t="0" r="0" b="0"/>
              <a:pathLst>
                <a:path w="240119" h="178449">
                  <a:moveTo>
                    <a:pt x="106742" y="8930"/>
                  </a:moveTo>
                  <a:lnTo>
                    <a:pt x="99054" y="16618"/>
                  </a:lnTo>
                  <a:lnTo>
                    <a:pt x="95719" y="17308"/>
                  </a:lnTo>
                  <a:lnTo>
                    <a:pt x="93440" y="17492"/>
                  </a:lnTo>
                  <a:lnTo>
                    <a:pt x="91921" y="18606"/>
                  </a:lnTo>
                  <a:lnTo>
                    <a:pt x="90908" y="20342"/>
                  </a:lnTo>
                  <a:lnTo>
                    <a:pt x="90233" y="22491"/>
                  </a:lnTo>
                  <a:lnTo>
                    <a:pt x="86837" y="27525"/>
                  </a:lnTo>
                  <a:lnTo>
                    <a:pt x="81313" y="34100"/>
                  </a:lnTo>
                  <a:lnTo>
                    <a:pt x="77912" y="37645"/>
                  </a:lnTo>
                  <a:lnTo>
                    <a:pt x="75616" y="39980"/>
                  </a:lnTo>
                  <a:lnTo>
                    <a:pt x="74085" y="42528"/>
                  </a:lnTo>
                  <a:lnTo>
                    <a:pt x="70938" y="51847"/>
                  </a:lnTo>
                  <a:lnTo>
                    <a:pt x="68982" y="56393"/>
                  </a:lnTo>
                  <a:lnTo>
                    <a:pt x="66686" y="61408"/>
                  </a:lnTo>
                  <a:lnTo>
                    <a:pt x="64163" y="65743"/>
                  </a:lnTo>
                  <a:lnTo>
                    <a:pt x="61489" y="69626"/>
                  </a:lnTo>
                  <a:lnTo>
                    <a:pt x="58714" y="73206"/>
                  </a:lnTo>
                  <a:lnTo>
                    <a:pt x="55872" y="76585"/>
                  </a:lnTo>
                  <a:lnTo>
                    <a:pt x="52985" y="79830"/>
                  </a:lnTo>
                  <a:lnTo>
                    <a:pt x="50068" y="82986"/>
                  </a:lnTo>
                  <a:lnTo>
                    <a:pt x="47132" y="87074"/>
                  </a:lnTo>
                  <a:lnTo>
                    <a:pt x="44182" y="91784"/>
                  </a:lnTo>
                  <a:lnTo>
                    <a:pt x="41223" y="96908"/>
                  </a:lnTo>
                  <a:lnTo>
                    <a:pt x="38258" y="101316"/>
                  </a:lnTo>
                  <a:lnTo>
                    <a:pt x="35289" y="105247"/>
                  </a:lnTo>
                  <a:lnTo>
                    <a:pt x="32318" y="108860"/>
                  </a:lnTo>
                  <a:lnTo>
                    <a:pt x="29345" y="112261"/>
                  </a:lnTo>
                  <a:lnTo>
                    <a:pt x="26370" y="115520"/>
                  </a:lnTo>
                  <a:lnTo>
                    <a:pt x="23396" y="118685"/>
                  </a:lnTo>
                  <a:lnTo>
                    <a:pt x="20420" y="122780"/>
                  </a:lnTo>
                  <a:lnTo>
                    <a:pt x="17444" y="127494"/>
                  </a:lnTo>
                  <a:lnTo>
                    <a:pt x="14468" y="132621"/>
                  </a:lnTo>
                  <a:lnTo>
                    <a:pt x="12484" y="137031"/>
                  </a:lnTo>
                  <a:lnTo>
                    <a:pt x="11161" y="140964"/>
                  </a:lnTo>
                  <a:lnTo>
                    <a:pt x="10279" y="144577"/>
                  </a:lnTo>
                  <a:lnTo>
                    <a:pt x="8699" y="147979"/>
                  </a:lnTo>
                  <a:lnTo>
                    <a:pt x="6654" y="151238"/>
                  </a:lnTo>
                  <a:lnTo>
                    <a:pt x="982" y="158859"/>
                  </a:lnTo>
                  <a:lnTo>
                    <a:pt x="207" y="162547"/>
                  </a:lnTo>
                  <a:lnTo>
                    <a:pt x="0" y="164919"/>
                  </a:lnTo>
                  <a:lnTo>
                    <a:pt x="1846" y="167493"/>
                  </a:lnTo>
                  <a:lnTo>
                    <a:pt x="9189" y="172999"/>
                  </a:lnTo>
                  <a:lnTo>
                    <a:pt x="16422" y="176107"/>
                  </a:lnTo>
                  <a:lnTo>
                    <a:pt x="19740" y="176936"/>
                  </a:lnTo>
                  <a:lnTo>
                    <a:pt x="23936" y="177489"/>
                  </a:lnTo>
                  <a:lnTo>
                    <a:pt x="28718" y="177857"/>
                  </a:lnTo>
                  <a:lnTo>
                    <a:pt x="33890" y="178103"/>
                  </a:lnTo>
                  <a:lnTo>
                    <a:pt x="44929" y="178375"/>
                  </a:lnTo>
                  <a:lnTo>
                    <a:pt x="50650" y="178448"/>
                  </a:lnTo>
                  <a:lnTo>
                    <a:pt x="57441" y="177505"/>
                  </a:lnTo>
                  <a:lnTo>
                    <a:pt x="64945" y="175883"/>
                  </a:lnTo>
                  <a:lnTo>
                    <a:pt x="72924" y="173810"/>
                  </a:lnTo>
                  <a:lnTo>
                    <a:pt x="81221" y="171436"/>
                  </a:lnTo>
                  <a:lnTo>
                    <a:pt x="98376" y="166152"/>
                  </a:lnTo>
                  <a:lnTo>
                    <a:pt x="151440" y="148781"/>
                  </a:lnTo>
                  <a:lnTo>
                    <a:pt x="159361" y="144828"/>
                  </a:lnTo>
                  <a:lnTo>
                    <a:pt x="166626" y="140208"/>
                  </a:lnTo>
                  <a:lnTo>
                    <a:pt x="173454" y="135144"/>
                  </a:lnTo>
                  <a:lnTo>
                    <a:pt x="179990" y="130776"/>
                  </a:lnTo>
                  <a:lnTo>
                    <a:pt x="186332" y="126871"/>
                  </a:lnTo>
                  <a:lnTo>
                    <a:pt x="192544" y="123276"/>
                  </a:lnTo>
                  <a:lnTo>
                    <a:pt x="204739" y="116636"/>
                  </a:lnTo>
                  <a:lnTo>
                    <a:pt x="210769" y="113476"/>
                  </a:lnTo>
                  <a:lnTo>
                    <a:pt x="215781" y="109385"/>
                  </a:lnTo>
                  <a:lnTo>
                    <a:pt x="220114" y="104673"/>
                  </a:lnTo>
                  <a:lnTo>
                    <a:pt x="223996" y="99548"/>
                  </a:lnTo>
                  <a:lnTo>
                    <a:pt x="227575" y="95139"/>
                  </a:lnTo>
                  <a:lnTo>
                    <a:pt x="230954" y="91207"/>
                  </a:lnTo>
                  <a:lnTo>
                    <a:pt x="234198" y="87594"/>
                  </a:lnTo>
                  <a:lnTo>
                    <a:pt x="236362" y="84193"/>
                  </a:lnTo>
                  <a:lnTo>
                    <a:pt x="237804" y="80933"/>
                  </a:lnTo>
                  <a:lnTo>
                    <a:pt x="238765" y="77768"/>
                  </a:lnTo>
                  <a:lnTo>
                    <a:pt x="239406" y="73674"/>
                  </a:lnTo>
                  <a:lnTo>
                    <a:pt x="239833" y="68959"/>
                  </a:lnTo>
                  <a:lnTo>
                    <a:pt x="240118" y="63832"/>
                  </a:lnTo>
                  <a:lnTo>
                    <a:pt x="239316" y="59422"/>
                  </a:lnTo>
                  <a:lnTo>
                    <a:pt x="237789" y="55490"/>
                  </a:lnTo>
                  <a:lnTo>
                    <a:pt x="235778" y="51876"/>
                  </a:lnTo>
                  <a:lnTo>
                    <a:pt x="233446" y="48475"/>
                  </a:lnTo>
                  <a:lnTo>
                    <a:pt x="230899" y="45215"/>
                  </a:lnTo>
                  <a:lnTo>
                    <a:pt x="228209" y="42049"/>
                  </a:lnTo>
                  <a:lnTo>
                    <a:pt x="225423" y="38947"/>
                  </a:lnTo>
                  <a:lnTo>
                    <a:pt x="219682" y="32854"/>
                  </a:lnTo>
                  <a:lnTo>
                    <a:pt x="197799" y="10697"/>
                  </a:lnTo>
                  <a:lnTo>
                    <a:pt x="1871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67"/>
            <p:cNvSpPr/>
            <p:nvPr/>
          </p:nvSpPr>
          <p:spPr>
            <a:xfrm>
              <a:off x="2027452" y="1259085"/>
              <a:ext cx="169093" cy="187009"/>
            </a:xfrm>
            <a:custGeom>
              <a:avLst/>
              <a:gdLst/>
              <a:ahLst/>
              <a:cxnLst/>
              <a:rect l="0" t="0" r="0" b="0"/>
              <a:pathLst>
                <a:path w="169093" h="187009">
                  <a:moveTo>
                    <a:pt x="79954" y="0"/>
                  </a:moveTo>
                  <a:lnTo>
                    <a:pt x="58963" y="20991"/>
                  </a:lnTo>
                  <a:lnTo>
                    <a:pt x="56038" y="24908"/>
                  </a:lnTo>
                  <a:lnTo>
                    <a:pt x="53096" y="29504"/>
                  </a:lnTo>
                  <a:lnTo>
                    <a:pt x="50142" y="34552"/>
                  </a:lnTo>
                  <a:lnTo>
                    <a:pt x="47181" y="38910"/>
                  </a:lnTo>
                  <a:lnTo>
                    <a:pt x="44215" y="42807"/>
                  </a:lnTo>
                  <a:lnTo>
                    <a:pt x="41245" y="46398"/>
                  </a:lnTo>
                  <a:lnTo>
                    <a:pt x="38273" y="50776"/>
                  </a:lnTo>
                  <a:lnTo>
                    <a:pt x="35299" y="55679"/>
                  </a:lnTo>
                  <a:lnTo>
                    <a:pt x="32325" y="60932"/>
                  </a:lnTo>
                  <a:lnTo>
                    <a:pt x="29350" y="65426"/>
                  </a:lnTo>
                  <a:lnTo>
                    <a:pt x="26374" y="69414"/>
                  </a:lnTo>
                  <a:lnTo>
                    <a:pt x="23398" y="73065"/>
                  </a:lnTo>
                  <a:lnTo>
                    <a:pt x="20422" y="77484"/>
                  </a:lnTo>
                  <a:lnTo>
                    <a:pt x="17446" y="82414"/>
                  </a:lnTo>
                  <a:lnTo>
                    <a:pt x="14469" y="87685"/>
                  </a:lnTo>
                  <a:lnTo>
                    <a:pt x="12485" y="92191"/>
                  </a:lnTo>
                  <a:lnTo>
                    <a:pt x="11162" y="96187"/>
                  </a:lnTo>
                  <a:lnTo>
                    <a:pt x="10280" y="99844"/>
                  </a:lnTo>
                  <a:lnTo>
                    <a:pt x="8700" y="104266"/>
                  </a:lnTo>
                  <a:lnTo>
                    <a:pt x="6654" y="109198"/>
                  </a:lnTo>
                  <a:lnTo>
                    <a:pt x="4298" y="114471"/>
                  </a:lnTo>
                  <a:lnTo>
                    <a:pt x="2728" y="118978"/>
                  </a:lnTo>
                  <a:lnTo>
                    <a:pt x="1681" y="122975"/>
                  </a:lnTo>
                  <a:lnTo>
                    <a:pt x="983" y="126632"/>
                  </a:lnTo>
                  <a:lnTo>
                    <a:pt x="517" y="130062"/>
                  </a:lnTo>
                  <a:lnTo>
                    <a:pt x="207" y="133341"/>
                  </a:lnTo>
                  <a:lnTo>
                    <a:pt x="0" y="136519"/>
                  </a:lnTo>
                  <a:lnTo>
                    <a:pt x="855" y="140622"/>
                  </a:lnTo>
                  <a:lnTo>
                    <a:pt x="2416" y="145342"/>
                  </a:lnTo>
                  <a:lnTo>
                    <a:pt x="7311" y="157694"/>
                  </a:lnTo>
                  <a:lnTo>
                    <a:pt x="10627" y="162029"/>
                  </a:lnTo>
                  <a:lnTo>
                    <a:pt x="12900" y="164574"/>
                  </a:lnTo>
                  <a:lnTo>
                    <a:pt x="16399" y="167263"/>
                  </a:lnTo>
                  <a:lnTo>
                    <a:pt x="20717" y="170048"/>
                  </a:lnTo>
                  <a:lnTo>
                    <a:pt x="25580" y="172897"/>
                  </a:lnTo>
                  <a:lnTo>
                    <a:pt x="29814" y="175788"/>
                  </a:lnTo>
                  <a:lnTo>
                    <a:pt x="33629" y="178708"/>
                  </a:lnTo>
                  <a:lnTo>
                    <a:pt x="37164" y="181646"/>
                  </a:lnTo>
                  <a:lnTo>
                    <a:pt x="41506" y="183606"/>
                  </a:lnTo>
                  <a:lnTo>
                    <a:pt x="46384" y="184912"/>
                  </a:lnTo>
                  <a:lnTo>
                    <a:pt x="51621" y="185783"/>
                  </a:lnTo>
                  <a:lnTo>
                    <a:pt x="57096" y="186363"/>
                  </a:lnTo>
                  <a:lnTo>
                    <a:pt x="62731" y="186750"/>
                  </a:lnTo>
                  <a:lnTo>
                    <a:pt x="68472" y="187008"/>
                  </a:lnTo>
                  <a:lnTo>
                    <a:pt x="73292" y="186188"/>
                  </a:lnTo>
                  <a:lnTo>
                    <a:pt x="77497" y="184649"/>
                  </a:lnTo>
                  <a:lnTo>
                    <a:pt x="85807" y="180293"/>
                  </a:lnTo>
                  <a:lnTo>
                    <a:pt x="113075" y="166520"/>
                  </a:lnTo>
                  <a:lnTo>
                    <a:pt x="118902" y="164591"/>
                  </a:lnTo>
                  <a:lnTo>
                    <a:pt x="124771" y="163306"/>
                  </a:lnTo>
                  <a:lnTo>
                    <a:pt x="130668" y="162449"/>
                  </a:lnTo>
                  <a:lnTo>
                    <a:pt x="135591" y="160885"/>
                  </a:lnTo>
                  <a:lnTo>
                    <a:pt x="139866" y="158851"/>
                  </a:lnTo>
                  <a:lnTo>
                    <a:pt x="143708" y="156502"/>
                  </a:lnTo>
                  <a:lnTo>
                    <a:pt x="147261" y="152952"/>
                  </a:lnTo>
                  <a:lnTo>
                    <a:pt x="150622" y="148601"/>
                  </a:lnTo>
                  <a:lnTo>
                    <a:pt x="153855" y="143716"/>
                  </a:lnTo>
                  <a:lnTo>
                    <a:pt x="157003" y="139467"/>
                  </a:lnTo>
                  <a:lnTo>
                    <a:pt x="160093" y="135642"/>
                  </a:lnTo>
                  <a:lnTo>
                    <a:pt x="163146" y="132100"/>
                  </a:lnTo>
                  <a:lnTo>
                    <a:pt x="165181" y="128747"/>
                  </a:lnTo>
                  <a:lnTo>
                    <a:pt x="166537" y="125519"/>
                  </a:lnTo>
                  <a:lnTo>
                    <a:pt x="167442" y="122375"/>
                  </a:lnTo>
                  <a:lnTo>
                    <a:pt x="168045" y="118294"/>
                  </a:lnTo>
                  <a:lnTo>
                    <a:pt x="168447" y="113589"/>
                  </a:lnTo>
                  <a:lnTo>
                    <a:pt x="168893" y="104063"/>
                  </a:lnTo>
                  <a:lnTo>
                    <a:pt x="169092" y="96521"/>
                  </a:lnTo>
                  <a:lnTo>
                    <a:pt x="168153" y="93121"/>
                  </a:lnTo>
                  <a:lnTo>
                    <a:pt x="166535" y="89862"/>
                  </a:lnTo>
                  <a:lnTo>
                    <a:pt x="164463" y="86697"/>
                  </a:lnTo>
                  <a:lnTo>
                    <a:pt x="162090" y="82603"/>
                  </a:lnTo>
                  <a:lnTo>
                    <a:pt x="156808" y="72762"/>
                  </a:lnTo>
                  <a:lnTo>
                    <a:pt x="154010" y="68352"/>
                  </a:lnTo>
                  <a:lnTo>
                    <a:pt x="151153" y="64420"/>
                  </a:lnTo>
                  <a:lnTo>
                    <a:pt x="148256" y="60806"/>
                  </a:lnTo>
                  <a:lnTo>
                    <a:pt x="145332" y="56412"/>
                  </a:lnTo>
                  <a:lnTo>
                    <a:pt x="142391" y="51499"/>
                  </a:lnTo>
                  <a:lnTo>
                    <a:pt x="139438" y="46239"/>
                  </a:lnTo>
                  <a:lnTo>
                    <a:pt x="136477" y="41740"/>
                  </a:lnTo>
                  <a:lnTo>
                    <a:pt x="133511" y="37749"/>
                  </a:lnTo>
                  <a:lnTo>
                    <a:pt x="130542" y="34096"/>
                  </a:lnTo>
                  <a:lnTo>
                    <a:pt x="128562" y="30668"/>
                  </a:lnTo>
                  <a:lnTo>
                    <a:pt x="127242" y="27391"/>
                  </a:lnTo>
                  <a:lnTo>
                    <a:pt x="126362" y="24214"/>
                  </a:lnTo>
                  <a:lnTo>
                    <a:pt x="125775" y="21104"/>
                  </a:lnTo>
                  <a:lnTo>
                    <a:pt x="125384" y="18038"/>
                  </a:lnTo>
                  <a:lnTo>
                    <a:pt x="124602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68"/>
            <p:cNvSpPr/>
            <p:nvPr/>
          </p:nvSpPr>
          <p:spPr>
            <a:xfrm>
              <a:off x="2393156" y="1107281"/>
              <a:ext cx="62509" cy="312537"/>
            </a:xfrm>
            <a:custGeom>
              <a:avLst/>
              <a:gdLst/>
              <a:ahLst/>
              <a:cxnLst/>
              <a:rect l="0" t="0" r="0" b="0"/>
              <a:pathLst>
                <a:path w="62509" h="312537">
                  <a:moveTo>
                    <a:pt x="62508" y="0"/>
                  </a:moveTo>
                  <a:lnTo>
                    <a:pt x="53945" y="0"/>
                  </a:lnTo>
                  <a:lnTo>
                    <a:pt x="53687" y="4740"/>
                  </a:lnTo>
                  <a:lnTo>
                    <a:pt x="54643" y="8121"/>
                  </a:lnTo>
                  <a:lnTo>
                    <a:pt x="56272" y="12359"/>
                  </a:lnTo>
                  <a:lnTo>
                    <a:pt x="58350" y="17169"/>
                  </a:lnTo>
                  <a:lnTo>
                    <a:pt x="58744" y="22360"/>
                  </a:lnTo>
                  <a:lnTo>
                    <a:pt x="58014" y="27805"/>
                  </a:lnTo>
                  <a:lnTo>
                    <a:pt x="56535" y="33419"/>
                  </a:lnTo>
                  <a:lnTo>
                    <a:pt x="55549" y="39147"/>
                  </a:lnTo>
                  <a:lnTo>
                    <a:pt x="54892" y="44949"/>
                  </a:lnTo>
                  <a:lnTo>
                    <a:pt x="54454" y="50802"/>
                  </a:lnTo>
                  <a:lnTo>
                    <a:pt x="54162" y="56688"/>
                  </a:lnTo>
                  <a:lnTo>
                    <a:pt x="53837" y="68520"/>
                  </a:lnTo>
                  <a:lnTo>
                    <a:pt x="52759" y="74453"/>
                  </a:lnTo>
                  <a:lnTo>
                    <a:pt x="51048" y="80393"/>
                  </a:lnTo>
                  <a:lnTo>
                    <a:pt x="48914" y="86338"/>
                  </a:lnTo>
                  <a:lnTo>
                    <a:pt x="47492" y="93277"/>
                  </a:lnTo>
                  <a:lnTo>
                    <a:pt x="46544" y="100880"/>
                  </a:lnTo>
                  <a:lnTo>
                    <a:pt x="45912" y="108925"/>
                  </a:lnTo>
                  <a:lnTo>
                    <a:pt x="44499" y="116273"/>
                  </a:lnTo>
                  <a:lnTo>
                    <a:pt x="42564" y="123156"/>
                  </a:lnTo>
                  <a:lnTo>
                    <a:pt x="32331" y="153201"/>
                  </a:lnTo>
                  <a:lnTo>
                    <a:pt x="30483" y="160673"/>
                  </a:lnTo>
                  <a:lnTo>
                    <a:pt x="29252" y="167639"/>
                  </a:lnTo>
                  <a:lnTo>
                    <a:pt x="28431" y="174267"/>
                  </a:lnTo>
                  <a:lnTo>
                    <a:pt x="26891" y="180670"/>
                  </a:lnTo>
                  <a:lnTo>
                    <a:pt x="24873" y="186923"/>
                  </a:lnTo>
                  <a:lnTo>
                    <a:pt x="22535" y="193076"/>
                  </a:lnTo>
                  <a:lnTo>
                    <a:pt x="20976" y="199163"/>
                  </a:lnTo>
                  <a:lnTo>
                    <a:pt x="19937" y="205205"/>
                  </a:lnTo>
                  <a:lnTo>
                    <a:pt x="19245" y="211217"/>
                  </a:lnTo>
                  <a:lnTo>
                    <a:pt x="18475" y="220543"/>
                  </a:lnTo>
                  <a:lnTo>
                    <a:pt x="18270" y="224419"/>
                  </a:lnTo>
                  <a:lnTo>
                    <a:pt x="17140" y="228988"/>
                  </a:lnTo>
                  <a:lnTo>
                    <a:pt x="15396" y="234018"/>
                  </a:lnTo>
                  <a:lnTo>
                    <a:pt x="13240" y="239355"/>
                  </a:lnTo>
                  <a:lnTo>
                    <a:pt x="11803" y="244898"/>
                  </a:lnTo>
                  <a:lnTo>
                    <a:pt x="10846" y="250578"/>
                  </a:lnTo>
                  <a:lnTo>
                    <a:pt x="10207" y="256349"/>
                  </a:lnTo>
                  <a:lnTo>
                    <a:pt x="9497" y="265407"/>
                  </a:lnTo>
                  <a:lnTo>
                    <a:pt x="9308" y="269211"/>
                  </a:lnTo>
                  <a:lnTo>
                    <a:pt x="8190" y="272739"/>
                  </a:lnTo>
                  <a:lnTo>
                    <a:pt x="6452" y="276084"/>
                  </a:lnTo>
                  <a:lnTo>
                    <a:pt x="4301" y="279306"/>
                  </a:lnTo>
                  <a:lnTo>
                    <a:pt x="2867" y="282446"/>
                  </a:lnTo>
                  <a:lnTo>
                    <a:pt x="1274" y="288581"/>
                  </a:lnTo>
                  <a:lnTo>
                    <a:pt x="377" y="297613"/>
                  </a:lnTo>
                  <a:lnTo>
                    <a:pt x="49" y="305465"/>
                  </a:lnTo>
                  <a:lnTo>
                    <a:pt x="0" y="312536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69"/>
            <p:cNvSpPr/>
            <p:nvPr/>
          </p:nvSpPr>
          <p:spPr>
            <a:xfrm>
              <a:off x="982265" y="2705804"/>
              <a:ext cx="17825" cy="214204"/>
            </a:xfrm>
            <a:custGeom>
              <a:avLst/>
              <a:gdLst/>
              <a:ahLst/>
              <a:cxnLst/>
              <a:rect l="0" t="0" r="0" b="0"/>
              <a:pathLst>
                <a:path w="17825" h="214204">
                  <a:moveTo>
                    <a:pt x="0" y="8821"/>
                  </a:moveTo>
                  <a:lnTo>
                    <a:pt x="0" y="4080"/>
                  </a:lnTo>
                  <a:lnTo>
                    <a:pt x="992" y="2684"/>
                  </a:lnTo>
                  <a:lnTo>
                    <a:pt x="2646" y="1753"/>
                  </a:lnTo>
                  <a:lnTo>
                    <a:pt x="7689" y="258"/>
                  </a:lnTo>
                  <a:lnTo>
                    <a:pt x="9094" y="136"/>
                  </a:lnTo>
                  <a:lnTo>
                    <a:pt x="11024" y="54"/>
                  </a:lnTo>
                  <a:lnTo>
                    <a:pt x="13303" y="0"/>
                  </a:lnTo>
                  <a:lnTo>
                    <a:pt x="14821" y="956"/>
                  </a:lnTo>
                  <a:lnTo>
                    <a:pt x="15834" y="2585"/>
                  </a:lnTo>
                  <a:lnTo>
                    <a:pt x="16509" y="4664"/>
                  </a:lnTo>
                  <a:lnTo>
                    <a:pt x="16959" y="7042"/>
                  </a:lnTo>
                  <a:lnTo>
                    <a:pt x="17460" y="12329"/>
                  </a:lnTo>
                  <a:lnTo>
                    <a:pt x="17682" y="17987"/>
                  </a:lnTo>
                  <a:lnTo>
                    <a:pt x="17807" y="26750"/>
                  </a:lnTo>
                  <a:lnTo>
                    <a:pt x="17824" y="29703"/>
                  </a:lnTo>
                  <a:lnTo>
                    <a:pt x="16844" y="33656"/>
                  </a:lnTo>
                  <a:lnTo>
                    <a:pt x="15198" y="38276"/>
                  </a:lnTo>
                  <a:lnTo>
                    <a:pt x="13109" y="43340"/>
                  </a:lnTo>
                  <a:lnTo>
                    <a:pt x="11716" y="48701"/>
                  </a:lnTo>
                  <a:lnTo>
                    <a:pt x="10787" y="54259"/>
                  </a:lnTo>
                  <a:lnTo>
                    <a:pt x="10168" y="59949"/>
                  </a:lnTo>
                  <a:lnTo>
                    <a:pt x="9755" y="65726"/>
                  </a:lnTo>
                  <a:lnTo>
                    <a:pt x="9480" y="71563"/>
                  </a:lnTo>
                  <a:lnTo>
                    <a:pt x="9297" y="77437"/>
                  </a:lnTo>
                  <a:lnTo>
                    <a:pt x="8182" y="83339"/>
                  </a:lnTo>
                  <a:lnTo>
                    <a:pt x="6447" y="89257"/>
                  </a:lnTo>
                  <a:lnTo>
                    <a:pt x="4298" y="95187"/>
                  </a:lnTo>
                  <a:lnTo>
                    <a:pt x="2865" y="102117"/>
                  </a:lnTo>
                  <a:lnTo>
                    <a:pt x="1910" y="109714"/>
                  </a:lnTo>
                  <a:lnTo>
                    <a:pt x="849" y="124107"/>
                  </a:lnTo>
                  <a:lnTo>
                    <a:pt x="377" y="133812"/>
                  </a:lnTo>
                  <a:lnTo>
                    <a:pt x="168" y="144078"/>
                  </a:lnTo>
                  <a:lnTo>
                    <a:pt x="0" y="214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70"/>
            <p:cNvSpPr/>
            <p:nvPr/>
          </p:nvSpPr>
          <p:spPr>
            <a:xfrm>
              <a:off x="965647" y="3455789"/>
              <a:ext cx="52338" cy="258849"/>
            </a:xfrm>
            <a:custGeom>
              <a:avLst/>
              <a:gdLst/>
              <a:ahLst/>
              <a:cxnLst/>
              <a:rect l="0" t="0" r="0" b="0"/>
              <a:pathLst>
                <a:path w="52338" h="258849">
                  <a:moveTo>
                    <a:pt x="52337" y="0"/>
                  </a:moveTo>
                  <a:lnTo>
                    <a:pt x="52337" y="13302"/>
                  </a:lnTo>
                  <a:lnTo>
                    <a:pt x="51345" y="15813"/>
                  </a:lnTo>
                  <a:lnTo>
                    <a:pt x="49691" y="18479"/>
                  </a:lnTo>
                  <a:lnTo>
                    <a:pt x="47596" y="21249"/>
                  </a:lnTo>
                  <a:lnTo>
                    <a:pt x="46200" y="25080"/>
                  </a:lnTo>
                  <a:lnTo>
                    <a:pt x="45269" y="29618"/>
                  </a:lnTo>
                  <a:lnTo>
                    <a:pt x="44648" y="34628"/>
                  </a:lnTo>
                  <a:lnTo>
                    <a:pt x="44235" y="39952"/>
                  </a:lnTo>
                  <a:lnTo>
                    <a:pt x="43959" y="45486"/>
                  </a:lnTo>
                  <a:lnTo>
                    <a:pt x="43571" y="60110"/>
                  </a:lnTo>
                  <a:lnTo>
                    <a:pt x="43516" y="63886"/>
                  </a:lnTo>
                  <a:lnTo>
                    <a:pt x="42488" y="68387"/>
                  </a:lnTo>
                  <a:lnTo>
                    <a:pt x="40810" y="73372"/>
                  </a:lnTo>
                  <a:lnTo>
                    <a:pt x="38699" y="78680"/>
                  </a:lnTo>
                  <a:lnTo>
                    <a:pt x="37292" y="84203"/>
                  </a:lnTo>
                  <a:lnTo>
                    <a:pt x="36354" y="89870"/>
                  </a:lnTo>
                  <a:lnTo>
                    <a:pt x="35728" y="95632"/>
                  </a:lnTo>
                  <a:lnTo>
                    <a:pt x="35311" y="100465"/>
                  </a:lnTo>
                  <a:lnTo>
                    <a:pt x="34848" y="108482"/>
                  </a:lnTo>
                  <a:lnTo>
                    <a:pt x="33732" y="113001"/>
                  </a:lnTo>
                  <a:lnTo>
                    <a:pt x="31996" y="117997"/>
                  </a:lnTo>
                  <a:lnTo>
                    <a:pt x="29847" y="123313"/>
                  </a:lnTo>
                  <a:lnTo>
                    <a:pt x="28414" y="128842"/>
                  </a:lnTo>
                  <a:lnTo>
                    <a:pt x="27458" y="134512"/>
                  </a:lnTo>
                  <a:lnTo>
                    <a:pt x="26822" y="140275"/>
                  </a:lnTo>
                  <a:lnTo>
                    <a:pt x="25405" y="146103"/>
                  </a:lnTo>
                  <a:lnTo>
                    <a:pt x="23468" y="151972"/>
                  </a:lnTo>
                  <a:lnTo>
                    <a:pt x="21185" y="157869"/>
                  </a:lnTo>
                  <a:lnTo>
                    <a:pt x="19663" y="163785"/>
                  </a:lnTo>
                  <a:lnTo>
                    <a:pt x="18648" y="169713"/>
                  </a:lnTo>
                  <a:lnTo>
                    <a:pt x="17971" y="175650"/>
                  </a:lnTo>
                  <a:lnTo>
                    <a:pt x="17520" y="181592"/>
                  </a:lnTo>
                  <a:lnTo>
                    <a:pt x="17220" y="187537"/>
                  </a:lnTo>
                  <a:lnTo>
                    <a:pt x="17019" y="193486"/>
                  </a:lnTo>
                  <a:lnTo>
                    <a:pt x="15893" y="198444"/>
                  </a:lnTo>
                  <a:lnTo>
                    <a:pt x="14151" y="202741"/>
                  </a:lnTo>
                  <a:lnTo>
                    <a:pt x="11997" y="206597"/>
                  </a:lnTo>
                  <a:lnTo>
                    <a:pt x="10561" y="210161"/>
                  </a:lnTo>
                  <a:lnTo>
                    <a:pt x="8965" y="216767"/>
                  </a:lnTo>
                  <a:lnTo>
                    <a:pt x="8256" y="223010"/>
                  </a:lnTo>
                  <a:lnTo>
                    <a:pt x="7941" y="229092"/>
                  </a:lnTo>
                  <a:lnTo>
                    <a:pt x="7722" y="239323"/>
                  </a:lnTo>
                  <a:lnTo>
                    <a:pt x="7689" y="258848"/>
                  </a:lnTo>
                  <a:lnTo>
                    <a:pt x="7689" y="250031"/>
                  </a:lnTo>
                  <a:lnTo>
                    <a:pt x="0" y="250031"/>
                  </a:lnTo>
                  <a:lnTo>
                    <a:pt x="6556" y="250031"/>
                  </a:lnTo>
                  <a:lnTo>
                    <a:pt x="6934" y="249038"/>
                  </a:lnTo>
                  <a:lnTo>
                    <a:pt x="7689" y="241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71"/>
            <p:cNvSpPr/>
            <p:nvPr/>
          </p:nvSpPr>
          <p:spPr>
            <a:xfrm>
              <a:off x="3018234" y="3750468"/>
              <a:ext cx="8931" cy="160733"/>
            </a:xfrm>
            <a:custGeom>
              <a:avLst/>
              <a:gdLst/>
              <a:ahLst/>
              <a:cxnLst/>
              <a:rect l="0" t="0" r="0" b="0"/>
              <a:pathLst>
                <a:path w="8931" h="160733">
                  <a:moveTo>
                    <a:pt x="8930" y="0"/>
                  </a:moveTo>
                  <a:lnTo>
                    <a:pt x="8930" y="110101"/>
                  </a:lnTo>
                  <a:lnTo>
                    <a:pt x="7937" y="113088"/>
                  </a:lnTo>
                  <a:lnTo>
                    <a:pt x="6284" y="116072"/>
                  </a:lnTo>
                  <a:lnTo>
                    <a:pt x="4189" y="119053"/>
                  </a:lnTo>
                  <a:lnTo>
                    <a:pt x="2793" y="122033"/>
                  </a:lnTo>
                  <a:lnTo>
                    <a:pt x="1861" y="125012"/>
                  </a:lnTo>
                  <a:lnTo>
                    <a:pt x="1241" y="127989"/>
                  </a:lnTo>
                  <a:lnTo>
                    <a:pt x="827" y="130967"/>
                  </a:lnTo>
                  <a:lnTo>
                    <a:pt x="552" y="133945"/>
                  </a:lnTo>
                  <a:lnTo>
                    <a:pt x="109" y="141111"/>
                  </a:lnTo>
                  <a:lnTo>
                    <a:pt x="49" y="144737"/>
                  </a:lnTo>
                  <a:lnTo>
                    <a:pt x="0" y="160732"/>
                  </a:lnTo>
                  <a:lnTo>
                    <a:pt x="0" y="155993"/>
                  </a:lnTo>
                  <a:lnTo>
                    <a:pt x="992" y="154597"/>
                  </a:lnTo>
                  <a:lnTo>
                    <a:pt x="2646" y="153666"/>
                  </a:lnTo>
                  <a:lnTo>
                    <a:pt x="4740" y="153046"/>
                  </a:lnTo>
                  <a:lnTo>
                    <a:pt x="6137" y="151640"/>
                  </a:lnTo>
                  <a:lnTo>
                    <a:pt x="7068" y="149711"/>
                  </a:lnTo>
                  <a:lnTo>
                    <a:pt x="8930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72"/>
            <p:cNvSpPr/>
            <p:nvPr/>
          </p:nvSpPr>
          <p:spPr>
            <a:xfrm>
              <a:off x="2965638" y="3402210"/>
              <a:ext cx="158062" cy="132548"/>
            </a:xfrm>
            <a:custGeom>
              <a:avLst/>
              <a:gdLst/>
              <a:ahLst/>
              <a:cxnLst/>
              <a:rect l="0" t="0" r="0" b="0"/>
              <a:pathLst>
                <a:path w="158062" h="132548">
                  <a:moveTo>
                    <a:pt x="7947" y="0"/>
                  </a:moveTo>
                  <a:lnTo>
                    <a:pt x="7947" y="7689"/>
                  </a:lnTo>
                  <a:lnTo>
                    <a:pt x="5302" y="11024"/>
                  </a:lnTo>
                  <a:lnTo>
                    <a:pt x="3207" y="13303"/>
                  </a:lnTo>
                  <a:lnTo>
                    <a:pt x="2803" y="16806"/>
                  </a:lnTo>
                  <a:lnTo>
                    <a:pt x="3526" y="21126"/>
                  </a:lnTo>
                  <a:lnTo>
                    <a:pt x="5000" y="25990"/>
                  </a:lnTo>
                  <a:lnTo>
                    <a:pt x="4990" y="30226"/>
                  </a:lnTo>
                  <a:lnTo>
                    <a:pt x="3992" y="34041"/>
                  </a:lnTo>
                  <a:lnTo>
                    <a:pt x="2333" y="37577"/>
                  </a:lnTo>
                  <a:lnTo>
                    <a:pt x="1228" y="41919"/>
                  </a:lnTo>
                  <a:lnTo>
                    <a:pt x="491" y="46797"/>
                  </a:lnTo>
                  <a:lnTo>
                    <a:pt x="0" y="52034"/>
                  </a:lnTo>
                  <a:lnTo>
                    <a:pt x="665" y="56518"/>
                  </a:lnTo>
                  <a:lnTo>
                    <a:pt x="2100" y="60499"/>
                  </a:lnTo>
                  <a:lnTo>
                    <a:pt x="4049" y="64145"/>
                  </a:lnTo>
                  <a:lnTo>
                    <a:pt x="5349" y="67568"/>
                  </a:lnTo>
                  <a:lnTo>
                    <a:pt x="6215" y="70843"/>
                  </a:lnTo>
                  <a:lnTo>
                    <a:pt x="6793" y="74017"/>
                  </a:lnTo>
                  <a:lnTo>
                    <a:pt x="8170" y="78119"/>
                  </a:lnTo>
                  <a:lnTo>
                    <a:pt x="10080" y="82837"/>
                  </a:lnTo>
                  <a:lnTo>
                    <a:pt x="12346" y="87967"/>
                  </a:lnTo>
                  <a:lnTo>
                    <a:pt x="14848" y="92379"/>
                  </a:lnTo>
                  <a:lnTo>
                    <a:pt x="17509" y="96313"/>
                  </a:lnTo>
                  <a:lnTo>
                    <a:pt x="20275" y="99927"/>
                  </a:lnTo>
                  <a:lnTo>
                    <a:pt x="25096" y="103329"/>
                  </a:lnTo>
                  <a:lnTo>
                    <a:pt x="31286" y="106590"/>
                  </a:lnTo>
                  <a:lnTo>
                    <a:pt x="38389" y="109755"/>
                  </a:lnTo>
                  <a:lnTo>
                    <a:pt x="44117" y="112858"/>
                  </a:lnTo>
                  <a:lnTo>
                    <a:pt x="48927" y="115918"/>
                  </a:lnTo>
                  <a:lnTo>
                    <a:pt x="53127" y="118951"/>
                  </a:lnTo>
                  <a:lnTo>
                    <a:pt x="57911" y="120972"/>
                  </a:lnTo>
                  <a:lnTo>
                    <a:pt x="63085" y="122320"/>
                  </a:lnTo>
                  <a:lnTo>
                    <a:pt x="68518" y="123219"/>
                  </a:lnTo>
                  <a:lnTo>
                    <a:pt x="74125" y="124810"/>
                  </a:lnTo>
                  <a:lnTo>
                    <a:pt x="79847" y="126863"/>
                  </a:lnTo>
                  <a:lnTo>
                    <a:pt x="85646" y="129224"/>
                  </a:lnTo>
                  <a:lnTo>
                    <a:pt x="91497" y="130798"/>
                  </a:lnTo>
                  <a:lnTo>
                    <a:pt x="97381" y="131847"/>
                  </a:lnTo>
                  <a:lnTo>
                    <a:pt x="103289" y="132547"/>
                  </a:lnTo>
                  <a:lnTo>
                    <a:pt x="108219" y="132021"/>
                  </a:lnTo>
                  <a:lnTo>
                    <a:pt x="112498" y="130678"/>
                  </a:lnTo>
                  <a:lnTo>
                    <a:pt x="116343" y="128791"/>
                  </a:lnTo>
                  <a:lnTo>
                    <a:pt x="120891" y="127533"/>
                  </a:lnTo>
                  <a:lnTo>
                    <a:pt x="125907" y="126694"/>
                  </a:lnTo>
                  <a:lnTo>
                    <a:pt x="131236" y="126134"/>
                  </a:lnTo>
                  <a:lnTo>
                    <a:pt x="134788" y="124770"/>
                  </a:lnTo>
                  <a:lnTo>
                    <a:pt x="137156" y="122867"/>
                  </a:lnTo>
                  <a:lnTo>
                    <a:pt x="138735" y="120607"/>
                  </a:lnTo>
                  <a:lnTo>
                    <a:pt x="140780" y="118108"/>
                  </a:lnTo>
                  <a:lnTo>
                    <a:pt x="143135" y="115450"/>
                  </a:lnTo>
                  <a:lnTo>
                    <a:pt x="148398" y="109850"/>
                  </a:lnTo>
                  <a:lnTo>
                    <a:pt x="154044" y="104055"/>
                  </a:lnTo>
                  <a:lnTo>
                    <a:pt x="155947" y="100127"/>
                  </a:lnTo>
                  <a:lnTo>
                    <a:pt x="157216" y="95525"/>
                  </a:lnTo>
                  <a:lnTo>
                    <a:pt x="158061" y="90473"/>
                  </a:lnTo>
                  <a:lnTo>
                    <a:pt x="157632" y="86112"/>
                  </a:lnTo>
                  <a:lnTo>
                    <a:pt x="156355" y="82213"/>
                  </a:lnTo>
                  <a:lnTo>
                    <a:pt x="154511" y="78621"/>
                  </a:lnTo>
                  <a:lnTo>
                    <a:pt x="153281" y="75235"/>
                  </a:lnTo>
                  <a:lnTo>
                    <a:pt x="152462" y="71984"/>
                  </a:lnTo>
                  <a:lnTo>
                    <a:pt x="151915" y="68826"/>
                  </a:lnTo>
                  <a:lnTo>
                    <a:pt x="151551" y="65727"/>
                  </a:lnTo>
                  <a:lnTo>
                    <a:pt x="151308" y="62671"/>
                  </a:lnTo>
                  <a:lnTo>
                    <a:pt x="150822" y="53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73"/>
            <p:cNvSpPr/>
            <p:nvPr/>
          </p:nvSpPr>
          <p:spPr>
            <a:xfrm>
              <a:off x="2964658" y="3080742"/>
              <a:ext cx="142718" cy="116041"/>
            </a:xfrm>
            <a:custGeom>
              <a:avLst/>
              <a:gdLst/>
              <a:ahLst/>
              <a:cxnLst/>
              <a:rect l="0" t="0" r="0" b="0"/>
              <a:pathLst>
                <a:path w="142718" h="116041">
                  <a:moveTo>
                    <a:pt x="8927" y="0"/>
                  </a:moveTo>
                  <a:lnTo>
                    <a:pt x="4186" y="0"/>
                  </a:lnTo>
                  <a:lnTo>
                    <a:pt x="2790" y="992"/>
                  </a:lnTo>
                  <a:lnTo>
                    <a:pt x="1859" y="2645"/>
                  </a:lnTo>
                  <a:lnTo>
                    <a:pt x="1239" y="4740"/>
                  </a:lnTo>
                  <a:lnTo>
                    <a:pt x="825" y="7129"/>
                  </a:lnTo>
                  <a:lnTo>
                    <a:pt x="549" y="9713"/>
                  </a:lnTo>
                  <a:lnTo>
                    <a:pt x="365" y="12428"/>
                  </a:lnTo>
                  <a:lnTo>
                    <a:pt x="243" y="15231"/>
                  </a:lnTo>
                  <a:lnTo>
                    <a:pt x="106" y="20990"/>
                  </a:lnTo>
                  <a:lnTo>
                    <a:pt x="0" y="55317"/>
                  </a:lnTo>
                  <a:lnTo>
                    <a:pt x="992" y="59698"/>
                  </a:lnTo>
                  <a:lnTo>
                    <a:pt x="2645" y="64603"/>
                  </a:lnTo>
                  <a:lnTo>
                    <a:pt x="4739" y="69858"/>
                  </a:lnTo>
                  <a:lnTo>
                    <a:pt x="6135" y="74353"/>
                  </a:lnTo>
                  <a:lnTo>
                    <a:pt x="7066" y="78342"/>
                  </a:lnTo>
                  <a:lnTo>
                    <a:pt x="7686" y="81993"/>
                  </a:lnTo>
                  <a:lnTo>
                    <a:pt x="10084" y="85420"/>
                  </a:lnTo>
                  <a:lnTo>
                    <a:pt x="13667" y="88696"/>
                  </a:lnTo>
                  <a:lnTo>
                    <a:pt x="18040" y="91873"/>
                  </a:lnTo>
                  <a:lnTo>
                    <a:pt x="21948" y="94983"/>
                  </a:lnTo>
                  <a:lnTo>
                    <a:pt x="25545" y="98048"/>
                  </a:lnTo>
                  <a:lnTo>
                    <a:pt x="28936" y="101084"/>
                  </a:lnTo>
                  <a:lnTo>
                    <a:pt x="33180" y="104100"/>
                  </a:lnTo>
                  <a:lnTo>
                    <a:pt x="37994" y="107103"/>
                  </a:lnTo>
                  <a:lnTo>
                    <a:pt x="43188" y="110097"/>
                  </a:lnTo>
                  <a:lnTo>
                    <a:pt x="48635" y="112093"/>
                  </a:lnTo>
                  <a:lnTo>
                    <a:pt x="54250" y="113424"/>
                  </a:lnTo>
                  <a:lnTo>
                    <a:pt x="59979" y="114311"/>
                  </a:lnTo>
                  <a:lnTo>
                    <a:pt x="65782" y="114903"/>
                  </a:lnTo>
                  <a:lnTo>
                    <a:pt x="71635" y="115297"/>
                  </a:lnTo>
                  <a:lnTo>
                    <a:pt x="77522" y="115560"/>
                  </a:lnTo>
                  <a:lnTo>
                    <a:pt x="89353" y="115852"/>
                  </a:lnTo>
                  <a:lnTo>
                    <a:pt x="108378" y="116040"/>
                  </a:lnTo>
                  <a:lnTo>
                    <a:pt x="111939" y="115063"/>
                  </a:lnTo>
                  <a:lnTo>
                    <a:pt x="115305" y="113419"/>
                  </a:lnTo>
                  <a:lnTo>
                    <a:pt x="118541" y="111331"/>
                  </a:lnTo>
                  <a:lnTo>
                    <a:pt x="121691" y="108947"/>
                  </a:lnTo>
                  <a:lnTo>
                    <a:pt x="124782" y="106366"/>
                  </a:lnTo>
                  <a:lnTo>
                    <a:pt x="127836" y="103653"/>
                  </a:lnTo>
                  <a:lnTo>
                    <a:pt x="130864" y="101844"/>
                  </a:lnTo>
                  <a:lnTo>
                    <a:pt x="133874" y="100638"/>
                  </a:lnTo>
                  <a:lnTo>
                    <a:pt x="136874" y="99834"/>
                  </a:lnTo>
                  <a:lnTo>
                    <a:pt x="138873" y="98306"/>
                  </a:lnTo>
                  <a:lnTo>
                    <a:pt x="140206" y="96295"/>
                  </a:lnTo>
                  <a:lnTo>
                    <a:pt x="141095" y="93962"/>
                  </a:lnTo>
                  <a:lnTo>
                    <a:pt x="141688" y="91415"/>
                  </a:lnTo>
                  <a:lnTo>
                    <a:pt x="142082" y="88724"/>
                  </a:lnTo>
                  <a:lnTo>
                    <a:pt x="142346" y="85939"/>
                  </a:lnTo>
                  <a:lnTo>
                    <a:pt x="142522" y="82097"/>
                  </a:lnTo>
                  <a:lnTo>
                    <a:pt x="142717" y="72537"/>
                  </a:lnTo>
                  <a:lnTo>
                    <a:pt x="141776" y="67209"/>
                  </a:lnTo>
                  <a:lnTo>
                    <a:pt x="140157" y="61673"/>
                  </a:lnTo>
                  <a:lnTo>
                    <a:pt x="138086" y="55998"/>
                  </a:lnTo>
                  <a:lnTo>
                    <a:pt x="135713" y="51223"/>
                  </a:lnTo>
                  <a:lnTo>
                    <a:pt x="133138" y="47047"/>
                  </a:lnTo>
                  <a:lnTo>
                    <a:pt x="130430" y="43270"/>
                  </a:lnTo>
                  <a:lnTo>
                    <a:pt x="127632" y="39761"/>
                  </a:lnTo>
                  <a:lnTo>
                    <a:pt x="124775" y="36429"/>
                  </a:lnTo>
                  <a:lnTo>
                    <a:pt x="116084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74"/>
            <p:cNvSpPr/>
            <p:nvPr/>
          </p:nvSpPr>
          <p:spPr>
            <a:xfrm>
              <a:off x="2902551" y="2714625"/>
              <a:ext cx="124609" cy="98104"/>
            </a:xfrm>
            <a:custGeom>
              <a:avLst/>
              <a:gdLst/>
              <a:ahLst/>
              <a:cxnLst/>
              <a:rect l="0" t="0" r="0" b="0"/>
              <a:pathLst>
                <a:path w="124609" h="98104">
                  <a:moveTo>
                    <a:pt x="26386" y="0"/>
                  </a:moveTo>
                  <a:lnTo>
                    <a:pt x="13084" y="13302"/>
                  </a:lnTo>
                  <a:lnTo>
                    <a:pt x="11564" y="15813"/>
                  </a:lnTo>
                  <a:lnTo>
                    <a:pt x="10552" y="18479"/>
                  </a:lnTo>
                  <a:lnTo>
                    <a:pt x="9877" y="21249"/>
                  </a:lnTo>
                  <a:lnTo>
                    <a:pt x="8434" y="24088"/>
                  </a:lnTo>
                  <a:lnTo>
                    <a:pt x="6481" y="26972"/>
                  </a:lnTo>
                  <a:lnTo>
                    <a:pt x="4186" y="29887"/>
                  </a:lnTo>
                  <a:lnTo>
                    <a:pt x="2656" y="32823"/>
                  </a:lnTo>
                  <a:lnTo>
                    <a:pt x="1636" y="35773"/>
                  </a:lnTo>
                  <a:lnTo>
                    <a:pt x="957" y="38731"/>
                  </a:lnTo>
                  <a:lnTo>
                    <a:pt x="503" y="41695"/>
                  </a:lnTo>
                  <a:lnTo>
                    <a:pt x="201" y="44664"/>
                  </a:lnTo>
                  <a:lnTo>
                    <a:pt x="0" y="47635"/>
                  </a:lnTo>
                  <a:lnTo>
                    <a:pt x="858" y="50608"/>
                  </a:lnTo>
                  <a:lnTo>
                    <a:pt x="2422" y="53582"/>
                  </a:lnTo>
                  <a:lnTo>
                    <a:pt x="4457" y="56557"/>
                  </a:lnTo>
                  <a:lnTo>
                    <a:pt x="5813" y="59533"/>
                  </a:lnTo>
                  <a:lnTo>
                    <a:pt x="6718" y="62508"/>
                  </a:lnTo>
                  <a:lnTo>
                    <a:pt x="7321" y="65485"/>
                  </a:lnTo>
                  <a:lnTo>
                    <a:pt x="8715" y="68461"/>
                  </a:lnTo>
                  <a:lnTo>
                    <a:pt x="10636" y="71438"/>
                  </a:lnTo>
                  <a:lnTo>
                    <a:pt x="12909" y="74414"/>
                  </a:lnTo>
                  <a:lnTo>
                    <a:pt x="15417" y="77390"/>
                  </a:lnTo>
                  <a:lnTo>
                    <a:pt x="18081" y="80367"/>
                  </a:lnTo>
                  <a:lnTo>
                    <a:pt x="20849" y="83343"/>
                  </a:lnTo>
                  <a:lnTo>
                    <a:pt x="24680" y="85328"/>
                  </a:lnTo>
                  <a:lnTo>
                    <a:pt x="29217" y="86651"/>
                  </a:lnTo>
                  <a:lnTo>
                    <a:pt x="34226" y="87533"/>
                  </a:lnTo>
                  <a:lnTo>
                    <a:pt x="38558" y="89113"/>
                  </a:lnTo>
                  <a:lnTo>
                    <a:pt x="42438" y="91158"/>
                  </a:lnTo>
                  <a:lnTo>
                    <a:pt x="46017" y="93514"/>
                  </a:lnTo>
                  <a:lnTo>
                    <a:pt x="49395" y="95085"/>
                  </a:lnTo>
                  <a:lnTo>
                    <a:pt x="52640" y="96132"/>
                  </a:lnTo>
                  <a:lnTo>
                    <a:pt x="55795" y="96830"/>
                  </a:lnTo>
                  <a:lnTo>
                    <a:pt x="58890" y="97295"/>
                  </a:lnTo>
                  <a:lnTo>
                    <a:pt x="61946" y="97606"/>
                  </a:lnTo>
                  <a:lnTo>
                    <a:pt x="64976" y="97812"/>
                  </a:lnTo>
                  <a:lnTo>
                    <a:pt x="67987" y="97950"/>
                  </a:lnTo>
                  <a:lnTo>
                    <a:pt x="73980" y="98103"/>
                  </a:lnTo>
                  <a:lnTo>
                    <a:pt x="76966" y="97152"/>
                  </a:lnTo>
                  <a:lnTo>
                    <a:pt x="79950" y="95526"/>
                  </a:lnTo>
                  <a:lnTo>
                    <a:pt x="82931" y="93449"/>
                  </a:lnTo>
                  <a:lnTo>
                    <a:pt x="85911" y="92065"/>
                  </a:lnTo>
                  <a:lnTo>
                    <a:pt x="88890" y="91142"/>
                  </a:lnTo>
                  <a:lnTo>
                    <a:pt x="91867" y="90527"/>
                  </a:lnTo>
                  <a:lnTo>
                    <a:pt x="94845" y="89124"/>
                  </a:lnTo>
                  <a:lnTo>
                    <a:pt x="97822" y="87197"/>
                  </a:lnTo>
                  <a:lnTo>
                    <a:pt x="100799" y="84921"/>
                  </a:lnTo>
                  <a:lnTo>
                    <a:pt x="103776" y="83402"/>
                  </a:lnTo>
                  <a:lnTo>
                    <a:pt x="106753" y="82391"/>
                  </a:lnTo>
                  <a:lnTo>
                    <a:pt x="109729" y="81716"/>
                  </a:lnTo>
                  <a:lnTo>
                    <a:pt x="112706" y="80274"/>
                  </a:lnTo>
                  <a:lnTo>
                    <a:pt x="115683" y="78321"/>
                  </a:lnTo>
                  <a:lnTo>
                    <a:pt x="122849" y="72797"/>
                  </a:lnTo>
                  <a:lnTo>
                    <a:pt x="123437" y="71351"/>
                  </a:lnTo>
                  <a:lnTo>
                    <a:pt x="123829" y="69395"/>
                  </a:lnTo>
                  <a:lnTo>
                    <a:pt x="124090" y="67099"/>
                  </a:lnTo>
                  <a:lnTo>
                    <a:pt x="124264" y="64577"/>
                  </a:lnTo>
                  <a:lnTo>
                    <a:pt x="124380" y="61902"/>
                  </a:lnTo>
                  <a:lnTo>
                    <a:pt x="124566" y="55222"/>
                  </a:lnTo>
                  <a:lnTo>
                    <a:pt x="124608" y="46034"/>
                  </a:lnTo>
                  <a:lnTo>
                    <a:pt x="123617" y="44579"/>
                  </a:lnTo>
                  <a:lnTo>
                    <a:pt x="121964" y="42618"/>
                  </a:lnTo>
                  <a:lnTo>
                    <a:pt x="116923" y="37081"/>
                  </a:lnTo>
                  <a:lnTo>
                    <a:pt x="111310" y="31382"/>
                  </a:lnTo>
                  <a:lnTo>
                    <a:pt x="108799" y="29850"/>
                  </a:lnTo>
                  <a:lnTo>
                    <a:pt x="106132" y="28830"/>
                  </a:lnTo>
                  <a:lnTo>
                    <a:pt x="103363" y="28150"/>
                  </a:lnTo>
                  <a:lnTo>
                    <a:pt x="100524" y="26703"/>
                  </a:lnTo>
                  <a:lnTo>
                    <a:pt x="97640" y="24747"/>
                  </a:lnTo>
                  <a:lnTo>
                    <a:pt x="90621" y="19219"/>
                  </a:lnTo>
                  <a:lnTo>
                    <a:pt x="87016" y="18464"/>
                  </a:lnTo>
                  <a:lnTo>
                    <a:pt x="84665" y="18262"/>
                  </a:lnTo>
                  <a:lnTo>
                    <a:pt x="82106" y="18127"/>
                  </a:lnTo>
                  <a:lnTo>
                    <a:pt x="71034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75"/>
            <p:cNvSpPr/>
            <p:nvPr/>
          </p:nvSpPr>
          <p:spPr>
            <a:xfrm>
              <a:off x="2350875" y="1125140"/>
              <a:ext cx="280883" cy="366118"/>
            </a:xfrm>
            <a:custGeom>
              <a:avLst/>
              <a:gdLst/>
              <a:ahLst/>
              <a:cxnLst/>
              <a:rect l="0" t="0" r="0" b="0"/>
              <a:pathLst>
                <a:path w="280883" h="366118">
                  <a:moveTo>
                    <a:pt x="220875" y="8930"/>
                  </a:moveTo>
                  <a:lnTo>
                    <a:pt x="216134" y="4189"/>
                  </a:lnTo>
                  <a:lnTo>
                    <a:pt x="213745" y="2793"/>
                  </a:lnTo>
                  <a:lnTo>
                    <a:pt x="208446" y="1241"/>
                  </a:lnTo>
                  <a:lnTo>
                    <a:pt x="199884" y="368"/>
                  </a:lnTo>
                  <a:lnTo>
                    <a:pt x="188725" y="163"/>
                  </a:lnTo>
                  <a:lnTo>
                    <a:pt x="39433" y="0"/>
                  </a:lnTo>
                  <a:lnTo>
                    <a:pt x="32445" y="992"/>
                  </a:lnTo>
                  <a:lnTo>
                    <a:pt x="25802" y="2646"/>
                  </a:lnTo>
                  <a:lnTo>
                    <a:pt x="19389" y="4741"/>
                  </a:lnTo>
                  <a:lnTo>
                    <a:pt x="14121" y="6137"/>
                  </a:lnTo>
                  <a:lnTo>
                    <a:pt x="5622" y="7689"/>
                  </a:lnTo>
                  <a:lnTo>
                    <a:pt x="0" y="8562"/>
                  </a:lnTo>
                  <a:lnTo>
                    <a:pt x="203" y="8685"/>
                  </a:lnTo>
                  <a:lnTo>
                    <a:pt x="3074" y="8821"/>
                  </a:lnTo>
                  <a:lnTo>
                    <a:pt x="7213" y="9849"/>
                  </a:lnTo>
                  <a:lnTo>
                    <a:pt x="12949" y="11527"/>
                  </a:lnTo>
                  <a:lnTo>
                    <a:pt x="35244" y="18629"/>
                  </a:lnTo>
                  <a:lnTo>
                    <a:pt x="43542" y="21349"/>
                  </a:lnTo>
                  <a:lnTo>
                    <a:pt x="54036" y="24155"/>
                  </a:lnTo>
                  <a:lnTo>
                    <a:pt x="65992" y="27017"/>
                  </a:lnTo>
                  <a:lnTo>
                    <a:pt x="106523" y="35786"/>
                  </a:lnTo>
                  <a:lnTo>
                    <a:pt x="164662" y="47638"/>
                  </a:lnTo>
                  <a:lnTo>
                    <a:pt x="178439" y="51603"/>
                  </a:lnTo>
                  <a:lnTo>
                    <a:pt x="191592" y="56230"/>
                  </a:lnTo>
                  <a:lnTo>
                    <a:pt x="204329" y="61299"/>
                  </a:lnTo>
                  <a:lnTo>
                    <a:pt x="226420" y="69577"/>
                  </a:lnTo>
                  <a:lnTo>
                    <a:pt x="236477" y="73174"/>
                  </a:lnTo>
                  <a:lnTo>
                    <a:pt x="245167" y="76564"/>
                  </a:lnTo>
                  <a:lnTo>
                    <a:pt x="252944" y="79816"/>
                  </a:lnTo>
                  <a:lnTo>
                    <a:pt x="260114" y="82976"/>
                  </a:lnTo>
                  <a:lnTo>
                    <a:pt x="265886" y="85083"/>
                  </a:lnTo>
                  <a:lnTo>
                    <a:pt x="270726" y="86488"/>
                  </a:lnTo>
                  <a:lnTo>
                    <a:pt x="274944" y="87424"/>
                  </a:lnTo>
                  <a:lnTo>
                    <a:pt x="277757" y="89041"/>
                  </a:lnTo>
                  <a:lnTo>
                    <a:pt x="279632" y="91110"/>
                  </a:lnTo>
                  <a:lnTo>
                    <a:pt x="280882" y="93482"/>
                  </a:lnTo>
                  <a:lnTo>
                    <a:pt x="280723" y="96056"/>
                  </a:lnTo>
                  <a:lnTo>
                    <a:pt x="279625" y="98764"/>
                  </a:lnTo>
                  <a:lnTo>
                    <a:pt x="277901" y="101561"/>
                  </a:lnTo>
                  <a:lnTo>
                    <a:pt x="270693" y="107315"/>
                  </a:lnTo>
                  <a:lnTo>
                    <a:pt x="265993" y="110239"/>
                  </a:lnTo>
                  <a:lnTo>
                    <a:pt x="259884" y="113180"/>
                  </a:lnTo>
                  <a:lnTo>
                    <a:pt x="252834" y="116133"/>
                  </a:lnTo>
                  <a:lnTo>
                    <a:pt x="245157" y="119094"/>
                  </a:lnTo>
                  <a:lnTo>
                    <a:pt x="236070" y="121068"/>
                  </a:lnTo>
                  <a:lnTo>
                    <a:pt x="226045" y="122384"/>
                  </a:lnTo>
                  <a:lnTo>
                    <a:pt x="215392" y="123261"/>
                  </a:lnTo>
                  <a:lnTo>
                    <a:pt x="205313" y="124838"/>
                  </a:lnTo>
                  <a:lnTo>
                    <a:pt x="195617" y="126882"/>
                  </a:lnTo>
                  <a:lnTo>
                    <a:pt x="153929" y="137291"/>
                  </a:lnTo>
                  <a:lnTo>
                    <a:pt x="144494" y="140144"/>
                  </a:lnTo>
                  <a:lnTo>
                    <a:pt x="136220" y="143039"/>
                  </a:lnTo>
                  <a:lnTo>
                    <a:pt x="128719" y="145961"/>
                  </a:lnTo>
                  <a:lnTo>
                    <a:pt x="121734" y="147909"/>
                  </a:lnTo>
                  <a:lnTo>
                    <a:pt x="115094" y="149208"/>
                  </a:lnTo>
                  <a:lnTo>
                    <a:pt x="108682" y="150073"/>
                  </a:lnTo>
                  <a:lnTo>
                    <a:pt x="103415" y="151643"/>
                  </a:lnTo>
                  <a:lnTo>
                    <a:pt x="94918" y="156032"/>
                  </a:lnTo>
                  <a:lnTo>
                    <a:pt x="89296" y="159341"/>
                  </a:lnTo>
                  <a:lnTo>
                    <a:pt x="89499" y="159806"/>
                  </a:lnTo>
                  <a:lnTo>
                    <a:pt x="90627" y="160115"/>
                  </a:lnTo>
                  <a:lnTo>
                    <a:pt x="92371" y="160322"/>
                  </a:lnTo>
                  <a:lnTo>
                    <a:pt x="96954" y="163197"/>
                  </a:lnTo>
                  <a:lnTo>
                    <a:pt x="104283" y="168774"/>
                  </a:lnTo>
                  <a:lnTo>
                    <a:pt x="117462" y="177868"/>
                  </a:lnTo>
                  <a:lnTo>
                    <a:pt x="125144" y="182078"/>
                  </a:lnTo>
                  <a:lnTo>
                    <a:pt x="133242" y="185878"/>
                  </a:lnTo>
                  <a:lnTo>
                    <a:pt x="141617" y="189403"/>
                  </a:lnTo>
                  <a:lnTo>
                    <a:pt x="150176" y="192745"/>
                  </a:lnTo>
                  <a:lnTo>
                    <a:pt x="167625" y="199105"/>
                  </a:lnTo>
                  <a:lnTo>
                    <a:pt x="176445" y="203182"/>
                  </a:lnTo>
                  <a:lnTo>
                    <a:pt x="185301" y="207884"/>
                  </a:lnTo>
                  <a:lnTo>
                    <a:pt x="194183" y="213004"/>
                  </a:lnTo>
                  <a:lnTo>
                    <a:pt x="209342" y="221338"/>
                  </a:lnTo>
                  <a:lnTo>
                    <a:pt x="216163" y="224949"/>
                  </a:lnTo>
                  <a:lnTo>
                    <a:pt x="221702" y="228349"/>
                  </a:lnTo>
                  <a:lnTo>
                    <a:pt x="226387" y="231607"/>
                  </a:lnTo>
                  <a:lnTo>
                    <a:pt x="230503" y="234772"/>
                  </a:lnTo>
                  <a:lnTo>
                    <a:pt x="233247" y="237874"/>
                  </a:lnTo>
                  <a:lnTo>
                    <a:pt x="235076" y="240934"/>
                  </a:lnTo>
                  <a:lnTo>
                    <a:pt x="237108" y="246980"/>
                  </a:lnTo>
                  <a:lnTo>
                    <a:pt x="238011" y="252975"/>
                  </a:lnTo>
                  <a:lnTo>
                    <a:pt x="235767" y="261592"/>
                  </a:lnTo>
                  <a:lnTo>
                    <a:pt x="233779" y="266668"/>
                  </a:lnTo>
                  <a:lnTo>
                    <a:pt x="230470" y="271044"/>
                  </a:lnTo>
                  <a:lnTo>
                    <a:pt x="226279" y="274954"/>
                  </a:lnTo>
                  <a:lnTo>
                    <a:pt x="221501" y="278553"/>
                  </a:lnTo>
                  <a:lnTo>
                    <a:pt x="216331" y="282936"/>
                  </a:lnTo>
                  <a:lnTo>
                    <a:pt x="210900" y="287843"/>
                  </a:lnTo>
                  <a:lnTo>
                    <a:pt x="205295" y="293099"/>
                  </a:lnTo>
                  <a:lnTo>
                    <a:pt x="199574" y="297594"/>
                  </a:lnTo>
                  <a:lnTo>
                    <a:pt x="193776" y="301584"/>
                  </a:lnTo>
                  <a:lnTo>
                    <a:pt x="187926" y="305236"/>
                  </a:lnTo>
                  <a:lnTo>
                    <a:pt x="182041" y="308662"/>
                  </a:lnTo>
                  <a:lnTo>
                    <a:pt x="170212" y="315115"/>
                  </a:lnTo>
                  <a:lnTo>
                    <a:pt x="164279" y="319218"/>
                  </a:lnTo>
                  <a:lnTo>
                    <a:pt x="158340" y="323937"/>
                  </a:lnTo>
                  <a:lnTo>
                    <a:pt x="152395" y="329067"/>
                  </a:lnTo>
                  <a:lnTo>
                    <a:pt x="145791" y="337414"/>
                  </a:lnTo>
                  <a:lnTo>
                    <a:pt x="136810" y="355597"/>
                  </a:lnTo>
                  <a:lnTo>
                    <a:pt x="134074" y="359103"/>
                  </a:lnTo>
                  <a:lnTo>
                    <a:pt x="131257" y="361441"/>
                  </a:lnTo>
                  <a:lnTo>
                    <a:pt x="122648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76"/>
            <p:cNvSpPr/>
            <p:nvPr/>
          </p:nvSpPr>
          <p:spPr>
            <a:xfrm>
              <a:off x="1589484" y="1526976"/>
              <a:ext cx="656989" cy="44650"/>
            </a:xfrm>
            <a:custGeom>
              <a:avLst/>
              <a:gdLst/>
              <a:ahLst/>
              <a:cxnLst/>
              <a:rect l="0" t="0" r="0" b="0"/>
              <a:pathLst>
                <a:path w="656989" h="44650">
                  <a:moveTo>
                    <a:pt x="0" y="44649"/>
                  </a:moveTo>
                  <a:lnTo>
                    <a:pt x="0" y="39908"/>
                  </a:lnTo>
                  <a:lnTo>
                    <a:pt x="992" y="38512"/>
                  </a:lnTo>
                  <a:lnTo>
                    <a:pt x="2646" y="37581"/>
                  </a:lnTo>
                  <a:lnTo>
                    <a:pt x="4740" y="36960"/>
                  </a:lnTo>
                  <a:lnTo>
                    <a:pt x="7129" y="35554"/>
                  </a:lnTo>
                  <a:lnTo>
                    <a:pt x="9714" y="33625"/>
                  </a:lnTo>
                  <a:lnTo>
                    <a:pt x="12429" y="31346"/>
                  </a:lnTo>
                  <a:lnTo>
                    <a:pt x="15231" y="29827"/>
                  </a:lnTo>
                  <a:lnTo>
                    <a:pt x="18092" y="28814"/>
                  </a:lnTo>
                  <a:lnTo>
                    <a:pt x="20991" y="28139"/>
                  </a:lnTo>
                  <a:lnTo>
                    <a:pt x="23915" y="26697"/>
                  </a:lnTo>
                  <a:lnTo>
                    <a:pt x="26858" y="24743"/>
                  </a:lnTo>
                  <a:lnTo>
                    <a:pt x="29811" y="22449"/>
                  </a:lnTo>
                  <a:lnTo>
                    <a:pt x="33765" y="20919"/>
                  </a:lnTo>
                  <a:lnTo>
                    <a:pt x="38385" y="19899"/>
                  </a:lnTo>
                  <a:lnTo>
                    <a:pt x="43449" y="19219"/>
                  </a:lnTo>
                  <a:lnTo>
                    <a:pt x="48810" y="17774"/>
                  </a:lnTo>
                  <a:lnTo>
                    <a:pt x="54368" y="15818"/>
                  </a:lnTo>
                  <a:lnTo>
                    <a:pt x="60058" y="13522"/>
                  </a:lnTo>
                  <a:lnTo>
                    <a:pt x="65835" y="11991"/>
                  </a:lnTo>
                  <a:lnTo>
                    <a:pt x="71671" y="10971"/>
                  </a:lnTo>
                  <a:lnTo>
                    <a:pt x="84440" y="9837"/>
                  </a:lnTo>
                  <a:lnTo>
                    <a:pt x="100037" y="9333"/>
                  </a:lnTo>
                  <a:lnTo>
                    <a:pt x="125552" y="9049"/>
                  </a:lnTo>
                  <a:lnTo>
                    <a:pt x="134303" y="8017"/>
                  </a:lnTo>
                  <a:lnTo>
                    <a:pt x="143113" y="6337"/>
                  </a:lnTo>
                  <a:lnTo>
                    <a:pt x="151963" y="4225"/>
                  </a:lnTo>
                  <a:lnTo>
                    <a:pt x="161832" y="2816"/>
                  </a:lnTo>
                  <a:lnTo>
                    <a:pt x="172380" y="1878"/>
                  </a:lnTo>
                  <a:lnTo>
                    <a:pt x="183381" y="1252"/>
                  </a:lnTo>
                  <a:lnTo>
                    <a:pt x="203542" y="556"/>
                  </a:lnTo>
                  <a:lnTo>
                    <a:pt x="234272" y="165"/>
                  </a:lnTo>
                  <a:lnTo>
                    <a:pt x="490989" y="0"/>
                  </a:lnTo>
                  <a:lnTo>
                    <a:pt x="499966" y="992"/>
                  </a:lnTo>
                  <a:lnTo>
                    <a:pt x="508928" y="2646"/>
                  </a:lnTo>
                  <a:lnTo>
                    <a:pt x="517879" y="4741"/>
                  </a:lnTo>
                  <a:lnTo>
                    <a:pt x="526823" y="6137"/>
                  </a:lnTo>
                  <a:lnTo>
                    <a:pt x="535762" y="7068"/>
                  </a:lnTo>
                  <a:lnTo>
                    <a:pt x="552640" y="8102"/>
                  </a:lnTo>
                  <a:lnTo>
                    <a:pt x="566756" y="8562"/>
                  </a:lnTo>
                  <a:lnTo>
                    <a:pt x="573298" y="9677"/>
                  </a:lnTo>
                  <a:lnTo>
                    <a:pt x="579644" y="11412"/>
                  </a:lnTo>
                  <a:lnTo>
                    <a:pt x="585859" y="13561"/>
                  </a:lnTo>
                  <a:lnTo>
                    <a:pt x="591987" y="14994"/>
                  </a:lnTo>
                  <a:lnTo>
                    <a:pt x="598056" y="15949"/>
                  </a:lnTo>
                  <a:lnTo>
                    <a:pt x="613434" y="17293"/>
                  </a:lnTo>
                  <a:lnTo>
                    <a:pt x="633770" y="17810"/>
                  </a:lnTo>
                  <a:lnTo>
                    <a:pt x="641127" y="17850"/>
                  </a:lnTo>
                  <a:lnTo>
                    <a:pt x="642722" y="18845"/>
                  </a:lnTo>
                  <a:lnTo>
                    <a:pt x="644779" y="20501"/>
                  </a:lnTo>
                  <a:lnTo>
                    <a:pt x="651744" y="26680"/>
                  </a:lnTo>
                  <a:lnTo>
                    <a:pt x="656988" y="26768"/>
                  </a:lnTo>
                  <a:lnTo>
                    <a:pt x="651869" y="26789"/>
                  </a:lnTo>
                  <a:lnTo>
                    <a:pt x="65186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77"/>
            <p:cNvSpPr/>
            <p:nvPr/>
          </p:nvSpPr>
          <p:spPr>
            <a:xfrm>
              <a:off x="7109281" y="4652367"/>
              <a:ext cx="298122" cy="357030"/>
            </a:xfrm>
            <a:custGeom>
              <a:avLst/>
              <a:gdLst/>
              <a:ahLst/>
              <a:cxnLst/>
              <a:rect l="0" t="0" r="0" b="0"/>
              <a:pathLst>
                <a:path w="298122" h="357030">
                  <a:moveTo>
                    <a:pt x="34469" y="71437"/>
                  </a:moveTo>
                  <a:lnTo>
                    <a:pt x="34469" y="62875"/>
                  </a:lnTo>
                  <a:lnTo>
                    <a:pt x="43030" y="62517"/>
                  </a:lnTo>
                  <a:lnTo>
                    <a:pt x="43349" y="72223"/>
                  </a:lnTo>
                  <a:lnTo>
                    <a:pt x="43366" y="74937"/>
                  </a:lnTo>
                  <a:lnTo>
                    <a:pt x="42384" y="77739"/>
                  </a:lnTo>
                  <a:lnTo>
                    <a:pt x="37254" y="86423"/>
                  </a:lnTo>
                  <a:lnTo>
                    <a:pt x="35706" y="92319"/>
                  </a:lnTo>
                  <a:lnTo>
                    <a:pt x="35019" y="100892"/>
                  </a:lnTo>
                  <a:lnTo>
                    <a:pt x="34835" y="105957"/>
                  </a:lnTo>
                  <a:lnTo>
                    <a:pt x="31985" y="116876"/>
                  </a:lnTo>
                  <a:lnTo>
                    <a:pt x="28404" y="127351"/>
                  </a:lnTo>
                  <a:lnTo>
                    <a:pt x="26812" y="135314"/>
                  </a:lnTo>
                  <a:lnTo>
                    <a:pt x="26388" y="140810"/>
                  </a:lnTo>
                  <a:lnTo>
                    <a:pt x="26105" y="147452"/>
                  </a:lnTo>
                  <a:lnTo>
                    <a:pt x="25706" y="168374"/>
                  </a:lnTo>
                  <a:lnTo>
                    <a:pt x="25650" y="174757"/>
                  </a:lnTo>
                  <a:lnTo>
                    <a:pt x="24620" y="180997"/>
                  </a:lnTo>
                  <a:lnTo>
                    <a:pt x="22942" y="187141"/>
                  </a:lnTo>
                  <a:lnTo>
                    <a:pt x="20831" y="193221"/>
                  </a:lnTo>
                  <a:lnTo>
                    <a:pt x="19424" y="200252"/>
                  </a:lnTo>
                  <a:lnTo>
                    <a:pt x="18486" y="207915"/>
                  </a:lnTo>
                  <a:lnTo>
                    <a:pt x="17859" y="216000"/>
                  </a:lnTo>
                  <a:lnTo>
                    <a:pt x="17442" y="223375"/>
                  </a:lnTo>
                  <a:lnTo>
                    <a:pt x="16980" y="236861"/>
                  </a:lnTo>
                  <a:lnTo>
                    <a:pt x="15864" y="243236"/>
                  </a:lnTo>
                  <a:lnTo>
                    <a:pt x="14128" y="249469"/>
                  </a:lnTo>
                  <a:lnTo>
                    <a:pt x="11978" y="255610"/>
                  </a:lnTo>
                  <a:lnTo>
                    <a:pt x="10545" y="261687"/>
                  </a:lnTo>
                  <a:lnTo>
                    <a:pt x="9590" y="267724"/>
                  </a:lnTo>
                  <a:lnTo>
                    <a:pt x="8953" y="273732"/>
                  </a:lnTo>
                  <a:lnTo>
                    <a:pt x="8528" y="279723"/>
                  </a:lnTo>
                  <a:lnTo>
                    <a:pt x="8245" y="285700"/>
                  </a:lnTo>
                  <a:lnTo>
                    <a:pt x="7847" y="300948"/>
                  </a:lnTo>
                  <a:lnTo>
                    <a:pt x="7791" y="304812"/>
                  </a:lnTo>
                  <a:lnTo>
                    <a:pt x="5083" y="314396"/>
                  </a:lnTo>
                  <a:lnTo>
                    <a:pt x="1564" y="324278"/>
                  </a:lnTo>
                  <a:lnTo>
                    <a:pt x="0" y="331977"/>
                  </a:lnTo>
                  <a:lnTo>
                    <a:pt x="576" y="335420"/>
                  </a:lnTo>
                  <a:lnTo>
                    <a:pt x="5133" y="345005"/>
                  </a:lnTo>
                  <a:lnTo>
                    <a:pt x="7456" y="355987"/>
                  </a:lnTo>
                  <a:lnTo>
                    <a:pt x="7650" y="357029"/>
                  </a:lnTo>
                  <a:lnTo>
                    <a:pt x="12410" y="352400"/>
                  </a:lnTo>
                  <a:lnTo>
                    <a:pt x="14802" y="351019"/>
                  </a:lnTo>
                  <a:lnTo>
                    <a:pt x="22909" y="348083"/>
                  </a:lnTo>
                  <a:lnTo>
                    <a:pt x="28669" y="343881"/>
                  </a:lnTo>
                  <a:lnTo>
                    <a:pt x="37183" y="338706"/>
                  </a:lnTo>
                  <a:lnTo>
                    <a:pt x="42231" y="335937"/>
                  </a:lnTo>
                  <a:lnTo>
                    <a:pt x="47582" y="334091"/>
                  </a:lnTo>
                  <a:lnTo>
                    <a:pt x="53132" y="332859"/>
                  </a:lnTo>
                  <a:lnTo>
                    <a:pt x="58817" y="332039"/>
                  </a:lnTo>
                  <a:lnTo>
                    <a:pt x="65584" y="330500"/>
                  </a:lnTo>
                  <a:lnTo>
                    <a:pt x="73072" y="328482"/>
                  </a:lnTo>
                  <a:lnTo>
                    <a:pt x="81040" y="326143"/>
                  </a:lnTo>
                  <a:lnTo>
                    <a:pt x="89329" y="324585"/>
                  </a:lnTo>
                  <a:lnTo>
                    <a:pt x="97831" y="323546"/>
                  </a:lnTo>
                  <a:lnTo>
                    <a:pt x="106475" y="322854"/>
                  </a:lnTo>
                  <a:lnTo>
                    <a:pt x="115216" y="321399"/>
                  </a:lnTo>
                  <a:lnTo>
                    <a:pt x="124019" y="319438"/>
                  </a:lnTo>
                  <a:lnTo>
                    <a:pt x="164275" y="309161"/>
                  </a:lnTo>
                  <a:lnTo>
                    <a:pt x="174584" y="306318"/>
                  </a:lnTo>
                  <a:lnTo>
                    <a:pt x="193977" y="300514"/>
                  </a:lnTo>
                  <a:lnTo>
                    <a:pt x="202323" y="296584"/>
                  </a:lnTo>
                  <a:lnTo>
                    <a:pt x="209872" y="291981"/>
                  </a:lnTo>
                  <a:lnTo>
                    <a:pt x="216888" y="286928"/>
                  </a:lnTo>
                  <a:lnTo>
                    <a:pt x="223550" y="282566"/>
                  </a:lnTo>
                  <a:lnTo>
                    <a:pt x="229976" y="278666"/>
                  </a:lnTo>
                  <a:lnTo>
                    <a:pt x="236245" y="275074"/>
                  </a:lnTo>
                  <a:lnTo>
                    <a:pt x="242409" y="270695"/>
                  </a:lnTo>
                  <a:lnTo>
                    <a:pt x="248501" y="265791"/>
                  </a:lnTo>
                  <a:lnTo>
                    <a:pt x="254547" y="260538"/>
                  </a:lnTo>
                  <a:lnTo>
                    <a:pt x="260562" y="255051"/>
                  </a:lnTo>
                  <a:lnTo>
                    <a:pt x="272538" y="243662"/>
                  </a:lnTo>
                  <a:lnTo>
                    <a:pt x="277517" y="237848"/>
                  </a:lnTo>
                  <a:lnTo>
                    <a:pt x="281829" y="231987"/>
                  </a:lnTo>
                  <a:lnTo>
                    <a:pt x="285696" y="226095"/>
                  </a:lnTo>
                  <a:lnTo>
                    <a:pt x="288275" y="220184"/>
                  </a:lnTo>
                  <a:lnTo>
                    <a:pt x="289992" y="214258"/>
                  </a:lnTo>
                  <a:lnTo>
                    <a:pt x="291139" y="208322"/>
                  </a:lnTo>
                  <a:lnTo>
                    <a:pt x="292894" y="202381"/>
                  </a:lnTo>
                  <a:lnTo>
                    <a:pt x="295057" y="196437"/>
                  </a:lnTo>
                  <a:lnTo>
                    <a:pt x="297490" y="190489"/>
                  </a:lnTo>
                  <a:lnTo>
                    <a:pt x="298121" y="183547"/>
                  </a:lnTo>
                  <a:lnTo>
                    <a:pt x="297550" y="175943"/>
                  </a:lnTo>
                  <a:lnTo>
                    <a:pt x="296177" y="167897"/>
                  </a:lnTo>
                  <a:lnTo>
                    <a:pt x="295261" y="160548"/>
                  </a:lnTo>
                  <a:lnTo>
                    <a:pt x="294650" y="153665"/>
                  </a:lnTo>
                  <a:lnTo>
                    <a:pt x="294243" y="147091"/>
                  </a:lnTo>
                  <a:lnTo>
                    <a:pt x="291988" y="140725"/>
                  </a:lnTo>
                  <a:lnTo>
                    <a:pt x="288500" y="134496"/>
                  </a:lnTo>
                  <a:lnTo>
                    <a:pt x="284189" y="128360"/>
                  </a:lnTo>
                  <a:lnTo>
                    <a:pt x="280324" y="121292"/>
                  </a:lnTo>
                  <a:lnTo>
                    <a:pt x="276754" y="113603"/>
                  </a:lnTo>
                  <a:lnTo>
                    <a:pt x="273383" y="105501"/>
                  </a:lnTo>
                  <a:lnTo>
                    <a:pt x="268159" y="97123"/>
                  </a:lnTo>
                  <a:lnTo>
                    <a:pt x="261700" y="88561"/>
                  </a:lnTo>
                  <a:lnTo>
                    <a:pt x="254417" y="79876"/>
                  </a:lnTo>
                  <a:lnTo>
                    <a:pt x="247577" y="72103"/>
                  </a:lnTo>
                  <a:lnTo>
                    <a:pt x="234687" y="58173"/>
                  </a:lnTo>
                  <a:lnTo>
                    <a:pt x="216272" y="39174"/>
                  </a:lnTo>
                  <a:lnTo>
                    <a:pt x="209249" y="34054"/>
                  </a:lnTo>
                  <a:lnTo>
                    <a:pt x="201591" y="29647"/>
                  </a:lnTo>
                  <a:lnTo>
                    <a:pt x="153905" y="6120"/>
                  </a:lnTo>
                  <a:lnTo>
                    <a:pt x="148819" y="4080"/>
                  </a:lnTo>
                  <a:lnTo>
                    <a:pt x="144436" y="2720"/>
                  </a:lnTo>
                  <a:lnTo>
                    <a:pt x="1326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78"/>
            <p:cNvSpPr/>
            <p:nvPr/>
          </p:nvSpPr>
          <p:spPr>
            <a:xfrm>
              <a:off x="7438429" y="4884539"/>
              <a:ext cx="53579" cy="187524"/>
            </a:xfrm>
            <a:custGeom>
              <a:avLst/>
              <a:gdLst/>
              <a:ahLst/>
              <a:cxnLst/>
              <a:rect l="0" t="0" r="0" b="0"/>
              <a:pathLst>
                <a:path w="53579" h="187524">
                  <a:moveTo>
                    <a:pt x="53578" y="0"/>
                  </a:moveTo>
                  <a:lnTo>
                    <a:pt x="53578" y="4740"/>
                  </a:lnTo>
                  <a:lnTo>
                    <a:pt x="52586" y="6136"/>
                  </a:lnTo>
                  <a:lnTo>
                    <a:pt x="50932" y="7067"/>
                  </a:lnTo>
                  <a:lnTo>
                    <a:pt x="48838" y="7688"/>
                  </a:lnTo>
                  <a:lnTo>
                    <a:pt x="47441" y="10087"/>
                  </a:lnTo>
                  <a:lnTo>
                    <a:pt x="46511" y="13669"/>
                  </a:lnTo>
                  <a:lnTo>
                    <a:pt x="45890" y="18042"/>
                  </a:lnTo>
                  <a:lnTo>
                    <a:pt x="45476" y="22942"/>
                  </a:lnTo>
                  <a:lnTo>
                    <a:pt x="45200" y="28193"/>
                  </a:lnTo>
                  <a:lnTo>
                    <a:pt x="45016" y="33678"/>
                  </a:lnTo>
                  <a:lnTo>
                    <a:pt x="43902" y="39319"/>
                  </a:lnTo>
                  <a:lnTo>
                    <a:pt x="42166" y="45064"/>
                  </a:lnTo>
                  <a:lnTo>
                    <a:pt x="40017" y="50879"/>
                  </a:lnTo>
                  <a:lnTo>
                    <a:pt x="38584" y="55747"/>
                  </a:lnTo>
                  <a:lnTo>
                    <a:pt x="37629" y="59985"/>
                  </a:lnTo>
                  <a:lnTo>
                    <a:pt x="36993" y="63802"/>
                  </a:lnTo>
                  <a:lnTo>
                    <a:pt x="35575" y="69323"/>
                  </a:lnTo>
                  <a:lnTo>
                    <a:pt x="33638" y="75981"/>
                  </a:lnTo>
                  <a:lnTo>
                    <a:pt x="31356" y="83396"/>
                  </a:lnTo>
                  <a:lnTo>
                    <a:pt x="29833" y="90324"/>
                  </a:lnTo>
                  <a:lnTo>
                    <a:pt x="28819" y="96927"/>
                  </a:lnTo>
                  <a:lnTo>
                    <a:pt x="28142" y="103313"/>
                  </a:lnTo>
                  <a:lnTo>
                    <a:pt x="26699" y="109555"/>
                  </a:lnTo>
                  <a:lnTo>
                    <a:pt x="24744" y="115700"/>
                  </a:lnTo>
                  <a:lnTo>
                    <a:pt x="22449" y="121782"/>
                  </a:lnTo>
                  <a:lnTo>
                    <a:pt x="19927" y="127820"/>
                  </a:lnTo>
                  <a:lnTo>
                    <a:pt x="17254" y="133830"/>
                  </a:lnTo>
                  <a:lnTo>
                    <a:pt x="14479" y="139822"/>
                  </a:lnTo>
                  <a:lnTo>
                    <a:pt x="12630" y="144809"/>
                  </a:lnTo>
                  <a:lnTo>
                    <a:pt x="11396" y="149125"/>
                  </a:lnTo>
                  <a:lnTo>
                    <a:pt x="10575" y="152994"/>
                  </a:lnTo>
                  <a:lnTo>
                    <a:pt x="9034" y="157559"/>
                  </a:lnTo>
                  <a:lnTo>
                    <a:pt x="7014" y="162586"/>
                  </a:lnTo>
                  <a:lnTo>
                    <a:pt x="4677" y="167921"/>
                  </a:lnTo>
                  <a:lnTo>
                    <a:pt x="3118" y="172471"/>
                  </a:lnTo>
                  <a:lnTo>
                    <a:pt x="2078" y="176496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79"/>
            <p:cNvSpPr/>
            <p:nvPr/>
          </p:nvSpPr>
          <p:spPr>
            <a:xfrm>
              <a:off x="7563445" y="4840022"/>
              <a:ext cx="258962" cy="151671"/>
            </a:xfrm>
            <a:custGeom>
              <a:avLst/>
              <a:gdLst/>
              <a:ahLst/>
              <a:cxnLst/>
              <a:rect l="0" t="0" r="0" b="0"/>
              <a:pathLst>
                <a:path w="258962" h="151671">
                  <a:moveTo>
                    <a:pt x="0" y="62376"/>
                  </a:moveTo>
                  <a:lnTo>
                    <a:pt x="0" y="57636"/>
                  </a:lnTo>
                  <a:lnTo>
                    <a:pt x="991" y="55247"/>
                  </a:lnTo>
                  <a:lnTo>
                    <a:pt x="2645" y="52663"/>
                  </a:lnTo>
                  <a:lnTo>
                    <a:pt x="4739" y="49947"/>
                  </a:lnTo>
                  <a:lnTo>
                    <a:pt x="7128" y="47145"/>
                  </a:lnTo>
                  <a:lnTo>
                    <a:pt x="9713" y="44284"/>
                  </a:lnTo>
                  <a:lnTo>
                    <a:pt x="15231" y="38460"/>
                  </a:lnTo>
                  <a:lnTo>
                    <a:pt x="34551" y="18927"/>
                  </a:lnTo>
                  <a:lnTo>
                    <a:pt x="39902" y="15551"/>
                  </a:lnTo>
                  <a:lnTo>
                    <a:pt x="45452" y="13300"/>
                  </a:lnTo>
                  <a:lnTo>
                    <a:pt x="51137" y="11799"/>
                  </a:lnTo>
                  <a:lnTo>
                    <a:pt x="56912" y="9806"/>
                  </a:lnTo>
                  <a:lnTo>
                    <a:pt x="62746" y="7486"/>
                  </a:lnTo>
                  <a:lnTo>
                    <a:pt x="68620" y="4947"/>
                  </a:lnTo>
                  <a:lnTo>
                    <a:pt x="73528" y="3254"/>
                  </a:lnTo>
                  <a:lnTo>
                    <a:pt x="77792" y="2125"/>
                  </a:lnTo>
                  <a:lnTo>
                    <a:pt x="81627" y="1373"/>
                  </a:lnTo>
                  <a:lnTo>
                    <a:pt x="86167" y="871"/>
                  </a:lnTo>
                  <a:lnTo>
                    <a:pt x="91179" y="537"/>
                  </a:lnTo>
                  <a:lnTo>
                    <a:pt x="96505" y="314"/>
                  </a:lnTo>
                  <a:lnTo>
                    <a:pt x="107713" y="66"/>
                  </a:lnTo>
                  <a:lnTo>
                    <a:pt x="113481" y="0"/>
                  </a:lnTo>
                  <a:lnTo>
                    <a:pt x="119310" y="948"/>
                  </a:lnTo>
                  <a:lnTo>
                    <a:pt x="125181" y="2573"/>
                  </a:lnTo>
                  <a:lnTo>
                    <a:pt x="131079" y="4648"/>
                  </a:lnTo>
                  <a:lnTo>
                    <a:pt x="136003" y="7023"/>
                  </a:lnTo>
                  <a:lnTo>
                    <a:pt x="140278" y="9599"/>
                  </a:lnTo>
                  <a:lnTo>
                    <a:pt x="144120" y="12308"/>
                  </a:lnTo>
                  <a:lnTo>
                    <a:pt x="148666" y="15107"/>
                  </a:lnTo>
                  <a:lnTo>
                    <a:pt x="153681" y="17965"/>
                  </a:lnTo>
                  <a:lnTo>
                    <a:pt x="159008" y="20863"/>
                  </a:lnTo>
                  <a:lnTo>
                    <a:pt x="163553" y="23786"/>
                  </a:lnTo>
                  <a:lnTo>
                    <a:pt x="167573" y="26727"/>
                  </a:lnTo>
                  <a:lnTo>
                    <a:pt x="171247" y="29681"/>
                  </a:lnTo>
                  <a:lnTo>
                    <a:pt x="173695" y="32641"/>
                  </a:lnTo>
                  <a:lnTo>
                    <a:pt x="175329" y="35607"/>
                  </a:lnTo>
                  <a:lnTo>
                    <a:pt x="176417" y="38577"/>
                  </a:lnTo>
                  <a:lnTo>
                    <a:pt x="177142" y="41549"/>
                  </a:lnTo>
                  <a:lnTo>
                    <a:pt x="177626" y="44523"/>
                  </a:lnTo>
                  <a:lnTo>
                    <a:pt x="177949" y="47497"/>
                  </a:lnTo>
                  <a:lnTo>
                    <a:pt x="178163" y="50472"/>
                  </a:lnTo>
                  <a:lnTo>
                    <a:pt x="178307" y="53448"/>
                  </a:lnTo>
                  <a:lnTo>
                    <a:pt x="178402" y="56424"/>
                  </a:lnTo>
                  <a:lnTo>
                    <a:pt x="177473" y="59400"/>
                  </a:lnTo>
                  <a:lnTo>
                    <a:pt x="175862" y="62377"/>
                  </a:lnTo>
                  <a:lnTo>
                    <a:pt x="173796" y="65353"/>
                  </a:lnTo>
                  <a:lnTo>
                    <a:pt x="171426" y="68329"/>
                  </a:lnTo>
                  <a:lnTo>
                    <a:pt x="168855" y="71306"/>
                  </a:lnTo>
                  <a:lnTo>
                    <a:pt x="166148" y="74282"/>
                  </a:lnTo>
                  <a:lnTo>
                    <a:pt x="160494" y="80235"/>
                  </a:lnTo>
                  <a:lnTo>
                    <a:pt x="148781" y="92142"/>
                  </a:lnTo>
                  <a:lnTo>
                    <a:pt x="144827" y="95119"/>
                  </a:lnTo>
                  <a:lnTo>
                    <a:pt x="140208" y="98095"/>
                  </a:lnTo>
                  <a:lnTo>
                    <a:pt x="135144" y="101071"/>
                  </a:lnTo>
                  <a:lnTo>
                    <a:pt x="130775" y="104048"/>
                  </a:lnTo>
                  <a:lnTo>
                    <a:pt x="126870" y="107024"/>
                  </a:lnTo>
                  <a:lnTo>
                    <a:pt x="123276" y="110001"/>
                  </a:lnTo>
                  <a:lnTo>
                    <a:pt x="119886" y="112978"/>
                  </a:lnTo>
                  <a:lnTo>
                    <a:pt x="116635" y="115954"/>
                  </a:lnTo>
                  <a:lnTo>
                    <a:pt x="110377" y="121908"/>
                  </a:lnTo>
                  <a:lnTo>
                    <a:pt x="104287" y="127860"/>
                  </a:lnTo>
                  <a:lnTo>
                    <a:pt x="101276" y="129844"/>
                  </a:lnTo>
                  <a:lnTo>
                    <a:pt x="95282" y="132050"/>
                  </a:lnTo>
                  <a:lnTo>
                    <a:pt x="93287" y="133630"/>
                  </a:lnTo>
                  <a:lnTo>
                    <a:pt x="91957" y="135675"/>
                  </a:lnTo>
                  <a:lnTo>
                    <a:pt x="91069" y="138031"/>
                  </a:lnTo>
                  <a:lnTo>
                    <a:pt x="89487" y="139601"/>
                  </a:lnTo>
                  <a:lnTo>
                    <a:pt x="87439" y="140649"/>
                  </a:lnTo>
                  <a:lnTo>
                    <a:pt x="81764" y="142330"/>
                  </a:lnTo>
                  <a:lnTo>
                    <a:pt x="82291" y="142467"/>
                  </a:lnTo>
                  <a:lnTo>
                    <a:pt x="89542" y="142718"/>
                  </a:lnTo>
                  <a:lnTo>
                    <a:pt x="101627" y="142740"/>
                  </a:lnTo>
                  <a:lnTo>
                    <a:pt x="104462" y="143733"/>
                  </a:lnTo>
                  <a:lnTo>
                    <a:pt x="110258" y="147483"/>
                  </a:lnTo>
                  <a:lnTo>
                    <a:pt x="114186" y="148879"/>
                  </a:lnTo>
                  <a:lnTo>
                    <a:pt x="118787" y="149811"/>
                  </a:lnTo>
                  <a:lnTo>
                    <a:pt x="123840" y="150431"/>
                  </a:lnTo>
                  <a:lnTo>
                    <a:pt x="129193" y="150845"/>
                  </a:lnTo>
                  <a:lnTo>
                    <a:pt x="134745" y="151121"/>
                  </a:lnTo>
                  <a:lnTo>
                    <a:pt x="146207" y="151427"/>
                  </a:lnTo>
                  <a:lnTo>
                    <a:pt x="203652" y="151670"/>
                  </a:lnTo>
                  <a:lnTo>
                    <a:pt x="208196" y="150679"/>
                  </a:lnTo>
                  <a:lnTo>
                    <a:pt x="219335" y="145535"/>
                  </a:lnTo>
                  <a:lnTo>
                    <a:pt x="225805" y="143985"/>
                  </a:lnTo>
                  <a:lnTo>
                    <a:pt x="231988" y="143295"/>
                  </a:lnTo>
                  <a:lnTo>
                    <a:pt x="238043" y="142988"/>
                  </a:lnTo>
                  <a:lnTo>
                    <a:pt x="249505" y="142753"/>
                  </a:lnTo>
                  <a:lnTo>
                    <a:pt x="257673" y="142744"/>
                  </a:lnTo>
                  <a:lnTo>
                    <a:pt x="258103" y="141752"/>
                  </a:lnTo>
                  <a:lnTo>
                    <a:pt x="258388" y="140098"/>
                  </a:lnTo>
                  <a:lnTo>
                    <a:pt x="258961" y="1338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80"/>
            <p:cNvSpPr/>
            <p:nvPr/>
          </p:nvSpPr>
          <p:spPr>
            <a:xfrm>
              <a:off x="2187773" y="1643062"/>
              <a:ext cx="35341" cy="214314"/>
            </a:xfrm>
            <a:custGeom>
              <a:avLst/>
              <a:gdLst/>
              <a:ahLst/>
              <a:cxnLst/>
              <a:rect l="0" t="0" r="0" b="0"/>
              <a:pathLst>
                <a:path w="35341" h="214314">
                  <a:moveTo>
                    <a:pt x="0" y="0"/>
                  </a:moveTo>
                  <a:lnTo>
                    <a:pt x="4740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8102" y="7129"/>
                  </a:lnTo>
                  <a:lnTo>
                    <a:pt x="8562" y="12429"/>
                  </a:lnTo>
                  <a:lnTo>
                    <a:pt x="9677" y="16223"/>
                  </a:lnTo>
                  <a:lnTo>
                    <a:pt x="11412" y="20737"/>
                  </a:lnTo>
                  <a:lnTo>
                    <a:pt x="13561" y="25731"/>
                  </a:lnTo>
                  <a:lnTo>
                    <a:pt x="14994" y="31045"/>
                  </a:lnTo>
                  <a:lnTo>
                    <a:pt x="15949" y="36572"/>
                  </a:lnTo>
                  <a:lnTo>
                    <a:pt x="16586" y="42240"/>
                  </a:lnTo>
                  <a:lnTo>
                    <a:pt x="18003" y="48004"/>
                  </a:lnTo>
                  <a:lnTo>
                    <a:pt x="19939" y="53831"/>
                  </a:lnTo>
                  <a:lnTo>
                    <a:pt x="22222" y="59700"/>
                  </a:lnTo>
                  <a:lnTo>
                    <a:pt x="23745" y="66589"/>
                  </a:lnTo>
                  <a:lnTo>
                    <a:pt x="24759" y="74158"/>
                  </a:lnTo>
                  <a:lnTo>
                    <a:pt x="25436" y="82181"/>
                  </a:lnTo>
                  <a:lnTo>
                    <a:pt x="25887" y="89514"/>
                  </a:lnTo>
                  <a:lnTo>
                    <a:pt x="26388" y="102953"/>
                  </a:lnTo>
                  <a:lnTo>
                    <a:pt x="27514" y="109315"/>
                  </a:lnTo>
                  <a:lnTo>
                    <a:pt x="29257" y="115541"/>
                  </a:lnTo>
                  <a:lnTo>
                    <a:pt x="31411" y="121676"/>
                  </a:lnTo>
                  <a:lnTo>
                    <a:pt x="32847" y="127750"/>
                  </a:lnTo>
                  <a:lnTo>
                    <a:pt x="33804" y="133784"/>
                  </a:lnTo>
                  <a:lnTo>
                    <a:pt x="34442" y="139790"/>
                  </a:lnTo>
                  <a:lnTo>
                    <a:pt x="34868" y="145780"/>
                  </a:lnTo>
                  <a:lnTo>
                    <a:pt x="35151" y="151757"/>
                  </a:lnTo>
                  <a:lnTo>
                    <a:pt x="35340" y="157726"/>
                  </a:lnTo>
                  <a:lnTo>
                    <a:pt x="34474" y="163690"/>
                  </a:lnTo>
                  <a:lnTo>
                    <a:pt x="32905" y="169650"/>
                  </a:lnTo>
                  <a:lnTo>
                    <a:pt x="30866" y="175608"/>
                  </a:lnTo>
                  <a:lnTo>
                    <a:pt x="29507" y="181564"/>
                  </a:lnTo>
                  <a:lnTo>
                    <a:pt x="28601" y="187519"/>
                  </a:lnTo>
                  <a:lnTo>
                    <a:pt x="27997" y="193474"/>
                  </a:lnTo>
                  <a:lnTo>
                    <a:pt x="27594" y="198436"/>
                  </a:lnTo>
                  <a:lnTo>
                    <a:pt x="27326" y="202735"/>
                  </a:lnTo>
                  <a:lnTo>
                    <a:pt x="26789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1"/>
            <p:cNvSpPr/>
            <p:nvPr/>
          </p:nvSpPr>
          <p:spPr>
            <a:xfrm>
              <a:off x="1821656" y="1697172"/>
              <a:ext cx="196249" cy="186993"/>
            </a:xfrm>
            <a:custGeom>
              <a:avLst/>
              <a:gdLst/>
              <a:ahLst/>
              <a:cxnLst/>
              <a:rect l="0" t="0" r="0" b="0"/>
              <a:pathLst>
                <a:path w="196249" h="186993">
                  <a:moveTo>
                    <a:pt x="0" y="79835"/>
                  </a:moveTo>
                  <a:lnTo>
                    <a:pt x="0" y="67406"/>
                  </a:lnTo>
                  <a:lnTo>
                    <a:pt x="992" y="64604"/>
                  </a:lnTo>
                  <a:lnTo>
                    <a:pt x="4740" y="58845"/>
                  </a:lnTo>
                  <a:lnTo>
                    <a:pt x="7129" y="55920"/>
                  </a:lnTo>
                  <a:lnTo>
                    <a:pt x="9713" y="52977"/>
                  </a:lnTo>
                  <a:lnTo>
                    <a:pt x="12429" y="50024"/>
                  </a:lnTo>
                  <a:lnTo>
                    <a:pt x="25731" y="36386"/>
                  </a:lnTo>
                  <a:lnTo>
                    <a:pt x="31045" y="32018"/>
                  </a:lnTo>
                  <a:lnTo>
                    <a:pt x="36571" y="28113"/>
                  </a:lnTo>
                  <a:lnTo>
                    <a:pt x="42240" y="24518"/>
                  </a:lnTo>
                  <a:lnTo>
                    <a:pt x="48004" y="21129"/>
                  </a:lnTo>
                  <a:lnTo>
                    <a:pt x="53830" y="17877"/>
                  </a:lnTo>
                  <a:lnTo>
                    <a:pt x="59699" y="14717"/>
                  </a:lnTo>
                  <a:lnTo>
                    <a:pt x="66589" y="11619"/>
                  </a:lnTo>
                  <a:lnTo>
                    <a:pt x="74158" y="8561"/>
                  </a:lnTo>
                  <a:lnTo>
                    <a:pt x="82181" y="5530"/>
                  </a:lnTo>
                  <a:lnTo>
                    <a:pt x="90506" y="3509"/>
                  </a:lnTo>
                  <a:lnTo>
                    <a:pt x="99032" y="2162"/>
                  </a:lnTo>
                  <a:lnTo>
                    <a:pt x="107693" y="1264"/>
                  </a:lnTo>
                  <a:lnTo>
                    <a:pt x="116444" y="666"/>
                  </a:lnTo>
                  <a:lnTo>
                    <a:pt x="125254" y="267"/>
                  </a:lnTo>
                  <a:lnTo>
                    <a:pt x="134104" y="0"/>
                  </a:lnTo>
                  <a:lnTo>
                    <a:pt x="141989" y="815"/>
                  </a:lnTo>
                  <a:lnTo>
                    <a:pt x="149229" y="2351"/>
                  </a:lnTo>
                  <a:lnTo>
                    <a:pt x="156041" y="4366"/>
                  </a:lnTo>
                  <a:lnTo>
                    <a:pt x="162566" y="5710"/>
                  </a:lnTo>
                  <a:lnTo>
                    <a:pt x="168901" y="6606"/>
                  </a:lnTo>
                  <a:lnTo>
                    <a:pt x="175108" y="7203"/>
                  </a:lnTo>
                  <a:lnTo>
                    <a:pt x="180239" y="8594"/>
                  </a:lnTo>
                  <a:lnTo>
                    <a:pt x="184651" y="10513"/>
                  </a:lnTo>
                  <a:lnTo>
                    <a:pt x="188585" y="12784"/>
                  </a:lnTo>
                  <a:lnTo>
                    <a:pt x="191208" y="15291"/>
                  </a:lnTo>
                  <a:lnTo>
                    <a:pt x="192956" y="17954"/>
                  </a:lnTo>
                  <a:lnTo>
                    <a:pt x="194899" y="23559"/>
                  </a:lnTo>
                  <a:lnTo>
                    <a:pt x="195762" y="29358"/>
                  </a:lnTo>
                  <a:lnTo>
                    <a:pt x="195992" y="32293"/>
                  </a:lnTo>
                  <a:lnTo>
                    <a:pt x="196146" y="35242"/>
                  </a:lnTo>
                  <a:lnTo>
                    <a:pt x="196248" y="38200"/>
                  </a:lnTo>
                  <a:lnTo>
                    <a:pt x="195324" y="42157"/>
                  </a:lnTo>
                  <a:lnTo>
                    <a:pt x="193716" y="46779"/>
                  </a:lnTo>
                  <a:lnTo>
                    <a:pt x="191652" y="51845"/>
                  </a:lnTo>
                  <a:lnTo>
                    <a:pt x="188291" y="57206"/>
                  </a:lnTo>
                  <a:lnTo>
                    <a:pt x="184066" y="62765"/>
                  </a:lnTo>
                  <a:lnTo>
                    <a:pt x="179266" y="68455"/>
                  </a:lnTo>
                  <a:lnTo>
                    <a:pt x="174081" y="74233"/>
                  </a:lnTo>
                  <a:lnTo>
                    <a:pt x="163028" y="85944"/>
                  </a:lnTo>
                  <a:lnTo>
                    <a:pt x="157302" y="90853"/>
                  </a:lnTo>
                  <a:lnTo>
                    <a:pt x="151501" y="95118"/>
                  </a:lnTo>
                  <a:lnTo>
                    <a:pt x="145649" y="98954"/>
                  </a:lnTo>
                  <a:lnTo>
                    <a:pt x="139763" y="103495"/>
                  </a:lnTo>
                  <a:lnTo>
                    <a:pt x="133855" y="108507"/>
                  </a:lnTo>
                  <a:lnTo>
                    <a:pt x="127932" y="113832"/>
                  </a:lnTo>
                  <a:lnTo>
                    <a:pt x="121999" y="118375"/>
                  </a:lnTo>
                  <a:lnTo>
                    <a:pt x="116059" y="122396"/>
                  </a:lnTo>
                  <a:lnTo>
                    <a:pt x="110115" y="126068"/>
                  </a:lnTo>
                  <a:lnTo>
                    <a:pt x="105160" y="130501"/>
                  </a:lnTo>
                  <a:lnTo>
                    <a:pt x="100864" y="135441"/>
                  </a:lnTo>
                  <a:lnTo>
                    <a:pt x="97008" y="140718"/>
                  </a:lnTo>
                  <a:lnTo>
                    <a:pt x="93446" y="144236"/>
                  </a:lnTo>
                  <a:lnTo>
                    <a:pt x="90078" y="146582"/>
                  </a:lnTo>
                  <a:lnTo>
                    <a:pt x="86841" y="148145"/>
                  </a:lnTo>
                  <a:lnTo>
                    <a:pt x="83691" y="150180"/>
                  </a:lnTo>
                  <a:lnTo>
                    <a:pt x="80599" y="152529"/>
                  </a:lnTo>
                  <a:lnTo>
                    <a:pt x="77545" y="155087"/>
                  </a:lnTo>
                  <a:lnTo>
                    <a:pt x="76501" y="157784"/>
                  </a:lnTo>
                  <a:lnTo>
                    <a:pt x="76798" y="160575"/>
                  </a:lnTo>
                  <a:lnTo>
                    <a:pt x="77987" y="163427"/>
                  </a:lnTo>
                  <a:lnTo>
                    <a:pt x="80765" y="166321"/>
                  </a:lnTo>
                  <a:lnTo>
                    <a:pt x="84601" y="169242"/>
                  </a:lnTo>
                  <a:lnTo>
                    <a:pt x="89143" y="172182"/>
                  </a:lnTo>
                  <a:lnTo>
                    <a:pt x="94155" y="174142"/>
                  </a:lnTo>
                  <a:lnTo>
                    <a:pt x="99481" y="175449"/>
                  </a:lnTo>
                  <a:lnTo>
                    <a:pt x="105016" y="176320"/>
                  </a:lnTo>
                  <a:lnTo>
                    <a:pt x="110690" y="177893"/>
                  </a:lnTo>
                  <a:lnTo>
                    <a:pt x="116457" y="179933"/>
                  </a:lnTo>
                  <a:lnTo>
                    <a:pt x="122286" y="182286"/>
                  </a:lnTo>
                  <a:lnTo>
                    <a:pt x="128157" y="183855"/>
                  </a:lnTo>
                  <a:lnTo>
                    <a:pt x="134055" y="184900"/>
                  </a:lnTo>
                  <a:lnTo>
                    <a:pt x="151804" y="186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2"/>
            <p:cNvSpPr/>
            <p:nvPr/>
          </p:nvSpPr>
          <p:spPr>
            <a:xfrm>
              <a:off x="1384101" y="1723429"/>
              <a:ext cx="53578" cy="258962"/>
            </a:xfrm>
            <a:custGeom>
              <a:avLst/>
              <a:gdLst/>
              <a:ahLst/>
              <a:cxnLst/>
              <a:rect l="0" t="0" r="0" b="0"/>
              <a:pathLst>
                <a:path w="53578" h="258962">
                  <a:moveTo>
                    <a:pt x="44649" y="0"/>
                  </a:moveTo>
                  <a:lnTo>
                    <a:pt x="49389" y="4741"/>
                  </a:lnTo>
                  <a:lnTo>
                    <a:pt x="50785" y="7129"/>
                  </a:lnTo>
                  <a:lnTo>
                    <a:pt x="52337" y="12429"/>
                  </a:lnTo>
                  <a:lnTo>
                    <a:pt x="53026" y="18092"/>
                  </a:lnTo>
                  <a:lnTo>
                    <a:pt x="53333" y="24908"/>
                  </a:lnTo>
                  <a:lnTo>
                    <a:pt x="53530" y="45453"/>
                  </a:lnTo>
                  <a:lnTo>
                    <a:pt x="53577" y="108934"/>
                  </a:lnTo>
                  <a:lnTo>
                    <a:pt x="52585" y="116279"/>
                  </a:lnTo>
                  <a:lnTo>
                    <a:pt x="50932" y="123160"/>
                  </a:lnTo>
                  <a:lnTo>
                    <a:pt x="48837" y="129732"/>
                  </a:lnTo>
                  <a:lnTo>
                    <a:pt x="47441" y="137089"/>
                  </a:lnTo>
                  <a:lnTo>
                    <a:pt x="46510" y="144971"/>
                  </a:lnTo>
                  <a:lnTo>
                    <a:pt x="45890" y="153202"/>
                  </a:lnTo>
                  <a:lnTo>
                    <a:pt x="44484" y="160674"/>
                  </a:lnTo>
                  <a:lnTo>
                    <a:pt x="42554" y="167639"/>
                  </a:lnTo>
                  <a:lnTo>
                    <a:pt x="40276" y="174267"/>
                  </a:lnTo>
                  <a:lnTo>
                    <a:pt x="37765" y="180671"/>
                  </a:lnTo>
                  <a:lnTo>
                    <a:pt x="35098" y="186924"/>
                  </a:lnTo>
                  <a:lnTo>
                    <a:pt x="32329" y="193077"/>
                  </a:lnTo>
                  <a:lnTo>
                    <a:pt x="30482" y="199163"/>
                  </a:lnTo>
                  <a:lnTo>
                    <a:pt x="29251" y="205205"/>
                  </a:lnTo>
                  <a:lnTo>
                    <a:pt x="28430" y="211218"/>
                  </a:lnTo>
                  <a:lnTo>
                    <a:pt x="26891" y="216218"/>
                  </a:lnTo>
                  <a:lnTo>
                    <a:pt x="24873" y="220544"/>
                  </a:lnTo>
                  <a:lnTo>
                    <a:pt x="22535" y="224420"/>
                  </a:lnTo>
                  <a:lnTo>
                    <a:pt x="19984" y="227996"/>
                  </a:lnTo>
                  <a:lnTo>
                    <a:pt x="17292" y="231372"/>
                  </a:lnTo>
                  <a:lnTo>
                    <a:pt x="14504" y="234616"/>
                  </a:lnTo>
                  <a:lnTo>
                    <a:pt x="11654" y="237770"/>
                  </a:lnTo>
                  <a:lnTo>
                    <a:pt x="5841" y="243920"/>
                  </a:lnTo>
                  <a:lnTo>
                    <a:pt x="3894" y="246950"/>
                  </a:lnTo>
                  <a:lnTo>
                    <a:pt x="2596" y="249961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3"/>
            <p:cNvSpPr/>
            <p:nvPr/>
          </p:nvSpPr>
          <p:spPr>
            <a:xfrm>
              <a:off x="1276945" y="1777007"/>
              <a:ext cx="258962" cy="44639"/>
            </a:xfrm>
            <a:custGeom>
              <a:avLst/>
              <a:gdLst/>
              <a:ahLst/>
              <a:cxnLst/>
              <a:rect l="0" t="0" r="0" b="0"/>
              <a:pathLst>
                <a:path w="258962" h="44639">
                  <a:moveTo>
                    <a:pt x="0" y="0"/>
                  </a:moveTo>
                  <a:lnTo>
                    <a:pt x="7688" y="7689"/>
                  </a:lnTo>
                  <a:lnTo>
                    <a:pt x="8102" y="9095"/>
                  </a:lnTo>
                  <a:lnTo>
                    <a:pt x="8378" y="11024"/>
                  </a:lnTo>
                  <a:lnTo>
                    <a:pt x="8562" y="13303"/>
                  </a:lnTo>
                  <a:lnTo>
                    <a:pt x="9676" y="15814"/>
                  </a:lnTo>
                  <a:lnTo>
                    <a:pt x="11412" y="18480"/>
                  </a:lnTo>
                  <a:lnTo>
                    <a:pt x="13561" y="21250"/>
                  </a:lnTo>
                  <a:lnTo>
                    <a:pt x="15986" y="24089"/>
                  </a:lnTo>
                  <a:lnTo>
                    <a:pt x="18595" y="26973"/>
                  </a:lnTo>
                  <a:lnTo>
                    <a:pt x="21326" y="29889"/>
                  </a:lnTo>
                  <a:lnTo>
                    <a:pt x="25131" y="31832"/>
                  </a:lnTo>
                  <a:lnTo>
                    <a:pt x="29653" y="33128"/>
                  </a:lnTo>
                  <a:lnTo>
                    <a:pt x="34651" y="33991"/>
                  </a:lnTo>
                  <a:lnTo>
                    <a:pt x="39968" y="35559"/>
                  </a:lnTo>
                  <a:lnTo>
                    <a:pt x="45497" y="37597"/>
                  </a:lnTo>
                  <a:lnTo>
                    <a:pt x="51167" y="39947"/>
                  </a:lnTo>
                  <a:lnTo>
                    <a:pt x="56932" y="41515"/>
                  </a:lnTo>
                  <a:lnTo>
                    <a:pt x="62759" y="42559"/>
                  </a:lnTo>
                  <a:lnTo>
                    <a:pt x="68628" y="43256"/>
                  </a:lnTo>
                  <a:lnTo>
                    <a:pt x="75518" y="43720"/>
                  </a:lnTo>
                  <a:lnTo>
                    <a:pt x="83087" y="44030"/>
                  </a:lnTo>
                  <a:lnTo>
                    <a:pt x="105316" y="44465"/>
                  </a:lnTo>
                  <a:lnTo>
                    <a:pt x="165889" y="44638"/>
                  </a:lnTo>
                  <a:lnTo>
                    <a:pt x="176077" y="43649"/>
                  </a:lnTo>
                  <a:lnTo>
                    <a:pt x="185846" y="41998"/>
                  </a:lnTo>
                  <a:lnTo>
                    <a:pt x="195335" y="39905"/>
                  </a:lnTo>
                  <a:lnTo>
                    <a:pt x="203645" y="38510"/>
                  </a:lnTo>
                  <a:lnTo>
                    <a:pt x="211169" y="37579"/>
                  </a:lnTo>
                  <a:lnTo>
                    <a:pt x="218170" y="36959"/>
                  </a:lnTo>
                  <a:lnTo>
                    <a:pt x="224822" y="36546"/>
                  </a:lnTo>
                  <a:lnTo>
                    <a:pt x="237504" y="36086"/>
                  </a:lnTo>
                  <a:lnTo>
                    <a:pt x="258961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4"/>
            <p:cNvSpPr/>
            <p:nvPr/>
          </p:nvSpPr>
          <p:spPr>
            <a:xfrm>
              <a:off x="973335" y="1812726"/>
              <a:ext cx="212392" cy="267854"/>
            </a:xfrm>
            <a:custGeom>
              <a:avLst/>
              <a:gdLst/>
              <a:ahLst/>
              <a:cxnLst/>
              <a:rect l="0" t="0" r="0" b="0"/>
              <a:pathLst>
                <a:path w="212392" h="267854">
                  <a:moveTo>
                    <a:pt x="0" y="44649"/>
                  </a:moveTo>
                  <a:lnTo>
                    <a:pt x="7689" y="36960"/>
                  </a:lnTo>
                  <a:lnTo>
                    <a:pt x="13670" y="33625"/>
                  </a:lnTo>
                  <a:lnTo>
                    <a:pt x="39320" y="20560"/>
                  </a:lnTo>
                  <a:lnTo>
                    <a:pt x="50879" y="14760"/>
                  </a:lnTo>
                  <a:lnTo>
                    <a:pt x="58725" y="12817"/>
                  </a:lnTo>
                  <a:lnTo>
                    <a:pt x="67923" y="11521"/>
                  </a:lnTo>
                  <a:lnTo>
                    <a:pt x="78024" y="10657"/>
                  </a:lnTo>
                  <a:lnTo>
                    <a:pt x="87735" y="10081"/>
                  </a:lnTo>
                  <a:lnTo>
                    <a:pt x="106462" y="9442"/>
                  </a:lnTo>
                  <a:lnTo>
                    <a:pt x="149068" y="8997"/>
                  </a:lnTo>
                  <a:lnTo>
                    <a:pt x="155933" y="8975"/>
                  </a:lnTo>
                  <a:lnTo>
                    <a:pt x="162495" y="9952"/>
                  </a:lnTo>
                  <a:lnTo>
                    <a:pt x="168854" y="11595"/>
                  </a:lnTo>
                  <a:lnTo>
                    <a:pt x="175077" y="13683"/>
                  </a:lnTo>
                  <a:lnTo>
                    <a:pt x="180218" y="17060"/>
                  </a:lnTo>
                  <a:lnTo>
                    <a:pt x="184638" y="21295"/>
                  </a:lnTo>
                  <a:lnTo>
                    <a:pt x="188576" y="26103"/>
                  </a:lnTo>
                  <a:lnTo>
                    <a:pt x="192194" y="30301"/>
                  </a:lnTo>
                  <a:lnTo>
                    <a:pt x="195598" y="34091"/>
                  </a:lnTo>
                  <a:lnTo>
                    <a:pt x="198860" y="37610"/>
                  </a:lnTo>
                  <a:lnTo>
                    <a:pt x="200042" y="40949"/>
                  </a:lnTo>
                  <a:lnTo>
                    <a:pt x="199838" y="44166"/>
                  </a:lnTo>
                  <a:lnTo>
                    <a:pt x="196966" y="51379"/>
                  </a:lnTo>
                  <a:lnTo>
                    <a:pt x="192382" y="61200"/>
                  </a:lnTo>
                  <a:lnTo>
                    <a:pt x="184223" y="77885"/>
                  </a:lnTo>
                  <a:lnTo>
                    <a:pt x="179370" y="84666"/>
                  </a:lnTo>
                  <a:lnTo>
                    <a:pt x="173158" y="92162"/>
                  </a:lnTo>
                  <a:lnTo>
                    <a:pt x="166041" y="100137"/>
                  </a:lnTo>
                  <a:lnTo>
                    <a:pt x="152840" y="114289"/>
                  </a:lnTo>
                  <a:lnTo>
                    <a:pt x="146542" y="120841"/>
                  </a:lnTo>
                  <a:lnTo>
                    <a:pt x="139367" y="127194"/>
                  </a:lnTo>
                  <a:lnTo>
                    <a:pt x="131607" y="133413"/>
                  </a:lnTo>
                  <a:lnTo>
                    <a:pt x="123457" y="139544"/>
                  </a:lnTo>
                  <a:lnTo>
                    <a:pt x="116039" y="145615"/>
                  </a:lnTo>
                  <a:lnTo>
                    <a:pt x="109109" y="151647"/>
                  </a:lnTo>
                  <a:lnTo>
                    <a:pt x="102505" y="157653"/>
                  </a:lnTo>
                  <a:lnTo>
                    <a:pt x="89876" y="169617"/>
                  </a:lnTo>
                  <a:lnTo>
                    <a:pt x="65599" y="193468"/>
                  </a:lnTo>
                  <a:lnTo>
                    <a:pt x="60600" y="199424"/>
                  </a:lnTo>
                  <a:lnTo>
                    <a:pt x="56275" y="205379"/>
                  </a:lnTo>
                  <a:lnTo>
                    <a:pt x="52400" y="211333"/>
                  </a:lnTo>
                  <a:lnTo>
                    <a:pt x="48824" y="216295"/>
                  </a:lnTo>
                  <a:lnTo>
                    <a:pt x="42205" y="224454"/>
                  </a:lnTo>
                  <a:lnTo>
                    <a:pt x="40043" y="229011"/>
                  </a:lnTo>
                  <a:lnTo>
                    <a:pt x="38602" y="234033"/>
                  </a:lnTo>
                  <a:lnTo>
                    <a:pt x="37641" y="239366"/>
                  </a:lnTo>
                  <a:lnTo>
                    <a:pt x="37000" y="243913"/>
                  </a:lnTo>
                  <a:lnTo>
                    <a:pt x="36289" y="251612"/>
                  </a:lnTo>
                  <a:lnTo>
                    <a:pt x="37091" y="254061"/>
                  </a:lnTo>
                  <a:lnTo>
                    <a:pt x="38618" y="255695"/>
                  </a:lnTo>
                  <a:lnTo>
                    <a:pt x="42961" y="258502"/>
                  </a:lnTo>
                  <a:lnTo>
                    <a:pt x="48198" y="263056"/>
                  </a:lnTo>
                  <a:lnTo>
                    <a:pt x="51976" y="264668"/>
                  </a:lnTo>
                  <a:lnTo>
                    <a:pt x="56479" y="265742"/>
                  </a:lnTo>
                  <a:lnTo>
                    <a:pt x="61465" y="266458"/>
                  </a:lnTo>
                  <a:lnTo>
                    <a:pt x="66774" y="266936"/>
                  </a:lnTo>
                  <a:lnTo>
                    <a:pt x="72297" y="267254"/>
                  </a:lnTo>
                  <a:lnTo>
                    <a:pt x="77964" y="267466"/>
                  </a:lnTo>
                  <a:lnTo>
                    <a:pt x="100161" y="267765"/>
                  </a:lnTo>
                  <a:lnTo>
                    <a:pt x="125589" y="267853"/>
                  </a:lnTo>
                  <a:lnTo>
                    <a:pt x="133336" y="266874"/>
                  </a:lnTo>
                  <a:lnTo>
                    <a:pt x="140484" y="265228"/>
                  </a:lnTo>
                  <a:lnTo>
                    <a:pt x="147234" y="263139"/>
                  </a:lnTo>
                  <a:lnTo>
                    <a:pt x="153719" y="260754"/>
                  </a:lnTo>
                  <a:lnTo>
                    <a:pt x="160026" y="258172"/>
                  </a:lnTo>
                  <a:lnTo>
                    <a:pt x="166216" y="255459"/>
                  </a:lnTo>
                  <a:lnTo>
                    <a:pt x="178384" y="249797"/>
                  </a:lnTo>
                  <a:lnTo>
                    <a:pt x="184407" y="246899"/>
                  </a:lnTo>
                  <a:lnTo>
                    <a:pt x="189415" y="243974"/>
                  </a:lnTo>
                  <a:lnTo>
                    <a:pt x="193745" y="241032"/>
                  </a:lnTo>
                  <a:lnTo>
                    <a:pt x="197625" y="238079"/>
                  </a:lnTo>
                  <a:lnTo>
                    <a:pt x="201203" y="235118"/>
                  </a:lnTo>
                  <a:lnTo>
                    <a:pt x="207825" y="229182"/>
                  </a:lnTo>
                  <a:lnTo>
                    <a:pt x="209988" y="226210"/>
                  </a:lnTo>
                  <a:lnTo>
                    <a:pt x="212391" y="220262"/>
                  </a:lnTo>
                  <a:lnTo>
                    <a:pt x="212039" y="216294"/>
                  </a:lnTo>
                  <a:lnTo>
                    <a:pt x="210813" y="211665"/>
                  </a:lnTo>
                  <a:lnTo>
                    <a:pt x="209003" y="206594"/>
                  </a:lnTo>
                  <a:lnTo>
                    <a:pt x="204346" y="198315"/>
                  </a:lnTo>
                  <a:lnTo>
                    <a:pt x="197977" y="190335"/>
                  </a:lnTo>
                  <a:lnTo>
                    <a:pt x="193500" y="185429"/>
                  </a:lnTo>
                  <a:lnTo>
                    <a:pt x="183235" y="174686"/>
                  </a:lnTo>
                  <a:lnTo>
                    <a:pt x="172058" y="163297"/>
                  </a:lnTo>
                  <a:lnTo>
                    <a:pt x="166299" y="158474"/>
                  </a:lnTo>
                  <a:lnTo>
                    <a:pt x="160476" y="154267"/>
                  </a:lnTo>
                  <a:lnTo>
                    <a:pt x="132131" y="135644"/>
                  </a:lnTo>
                  <a:lnTo>
                    <a:pt x="124798" y="130117"/>
                  </a:lnTo>
                  <a:lnTo>
                    <a:pt x="117926" y="124448"/>
                  </a:lnTo>
                  <a:lnTo>
                    <a:pt x="111359" y="118684"/>
                  </a:lnTo>
                  <a:lnTo>
                    <a:pt x="104997" y="113849"/>
                  </a:lnTo>
                  <a:lnTo>
                    <a:pt x="98772" y="109634"/>
                  </a:lnTo>
                  <a:lnTo>
                    <a:pt x="92637" y="105831"/>
                  </a:lnTo>
                  <a:lnTo>
                    <a:pt x="86563" y="101312"/>
                  </a:lnTo>
                  <a:lnTo>
                    <a:pt x="80529" y="96315"/>
                  </a:lnTo>
                  <a:lnTo>
                    <a:pt x="69525" y="86463"/>
                  </a:lnTo>
                  <a:lnTo>
                    <a:pt x="61327" y="78777"/>
                  </a:lnTo>
                  <a:lnTo>
                    <a:pt x="57752" y="74346"/>
                  </a:lnTo>
                  <a:lnTo>
                    <a:pt x="54377" y="69408"/>
                  </a:lnTo>
                  <a:lnTo>
                    <a:pt x="51134" y="64131"/>
                  </a:lnTo>
                  <a:lnTo>
                    <a:pt x="48972" y="59621"/>
                  </a:lnTo>
                  <a:lnTo>
                    <a:pt x="46570" y="51965"/>
                  </a:lnTo>
                  <a:lnTo>
                    <a:pt x="42857" y="45254"/>
                  </a:lnTo>
                  <a:lnTo>
                    <a:pt x="40478" y="42076"/>
                  </a:lnTo>
                  <a:lnTo>
                    <a:pt x="39884" y="38965"/>
                  </a:lnTo>
                  <a:lnTo>
                    <a:pt x="40480" y="35898"/>
                  </a:lnTo>
                  <a:lnTo>
                    <a:pt x="42796" y="29846"/>
                  </a:lnTo>
                  <a:lnTo>
                    <a:pt x="43825" y="23848"/>
                  </a:lnTo>
                  <a:lnTo>
                    <a:pt x="44283" y="17875"/>
                  </a:lnTo>
                  <a:lnTo>
                    <a:pt x="44405" y="14893"/>
                  </a:lnTo>
                  <a:lnTo>
                    <a:pt x="45478" y="11913"/>
                  </a:lnTo>
                  <a:lnTo>
                    <a:pt x="50737" y="3971"/>
                  </a:lnTo>
                  <a:lnTo>
                    <a:pt x="5357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85"/>
            <p:cNvSpPr/>
            <p:nvPr/>
          </p:nvSpPr>
          <p:spPr>
            <a:xfrm>
              <a:off x="1116210" y="2241351"/>
              <a:ext cx="26672" cy="205384"/>
            </a:xfrm>
            <a:custGeom>
              <a:avLst/>
              <a:gdLst/>
              <a:ahLst/>
              <a:cxnLst/>
              <a:rect l="0" t="0" r="0" b="0"/>
              <a:pathLst>
                <a:path w="26672" h="205384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7689" y="4740"/>
                  </a:lnTo>
                  <a:lnTo>
                    <a:pt x="8378" y="9714"/>
                  </a:lnTo>
                  <a:lnTo>
                    <a:pt x="8562" y="12429"/>
                  </a:lnTo>
                  <a:lnTo>
                    <a:pt x="9677" y="16223"/>
                  </a:lnTo>
                  <a:lnTo>
                    <a:pt x="11412" y="20737"/>
                  </a:lnTo>
                  <a:lnTo>
                    <a:pt x="13562" y="25731"/>
                  </a:lnTo>
                  <a:lnTo>
                    <a:pt x="14994" y="31045"/>
                  </a:lnTo>
                  <a:lnTo>
                    <a:pt x="15950" y="36571"/>
                  </a:lnTo>
                  <a:lnTo>
                    <a:pt x="16586" y="42240"/>
                  </a:lnTo>
                  <a:lnTo>
                    <a:pt x="18003" y="47012"/>
                  </a:lnTo>
                  <a:lnTo>
                    <a:pt x="19940" y="51185"/>
                  </a:lnTo>
                  <a:lnTo>
                    <a:pt x="22223" y="54959"/>
                  </a:lnTo>
                  <a:lnTo>
                    <a:pt x="23745" y="59460"/>
                  </a:lnTo>
                  <a:lnTo>
                    <a:pt x="24760" y="64445"/>
                  </a:lnTo>
                  <a:lnTo>
                    <a:pt x="25436" y="69752"/>
                  </a:lnTo>
                  <a:lnTo>
                    <a:pt x="25887" y="75275"/>
                  </a:lnTo>
                  <a:lnTo>
                    <a:pt x="26188" y="80941"/>
                  </a:lnTo>
                  <a:lnTo>
                    <a:pt x="26522" y="92529"/>
                  </a:lnTo>
                  <a:lnTo>
                    <a:pt x="26671" y="104293"/>
                  </a:lnTo>
                  <a:lnTo>
                    <a:pt x="25718" y="110208"/>
                  </a:lnTo>
                  <a:lnTo>
                    <a:pt x="24091" y="116136"/>
                  </a:lnTo>
                  <a:lnTo>
                    <a:pt x="22014" y="122073"/>
                  </a:lnTo>
                  <a:lnTo>
                    <a:pt x="20629" y="128015"/>
                  </a:lnTo>
                  <a:lnTo>
                    <a:pt x="19706" y="133960"/>
                  </a:lnTo>
                  <a:lnTo>
                    <a:pt x="19091" y="139908"/>
                  </a:lnTo>
                  <a:lnTo>
                    <a:pt x="18680" y="145858"/>
                  </a:lnTo>
                  <a:lnTo>
                    <a:pt x="18407" y="151809"/>
                  </a:lnTo>
                  <a:lnTo>
                    <a:pt x="18224" y="157761"/>
                  </a:lnTo>
                  <a:lnTo>
                    <a:pt x="17111" y="162721"/>
                  </a:lnTo>
                  <a:lnTo>
                    <a:pt x="15376" y="167020"/>
                  </a:lnTo>
                  <a:lnTo>
                    <a:pt x="13227" y="170878"/>
                  </a:lnTo>
                  <a:lnTo>
                    <a:pt x="11795" y="174442"/>
                  </a:lnTo>
                  <a:lnTo>
                    <a:pt x="10840" y="177810"/>
                  </a:lnTo>
                  <a:lnTo>
                    <a:pt x="10203" y="181048"/>
                  </a:lnTo>
                  <a:lnTo>
                    <a:pt x="9496" y="187291"/>
                  </a:lnTo>
                  <a:lnTo>
                    <a:pt x="9181" y="193373"/>
                  </a:lnTo>
                  <a:lnTo>
                    <a:pt x="893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86"/>
            <p:cNvSpPr/>
            <p:nvPr/>
          </p:nvSpPr>
          <p:spPr>
            <a:xfrm>
              <a:off x="1241226" y="2196748"/>
              <a:ext cx="267892" cy="187366"/>
            </a:xfrm>
            <a:custGeom>
              <a:avLst/>
              <a:gdLst/>
              <a:ahLst/>
              <a:cxnLst/>
              <a:rect l="0" t="0" r="0" b="0"/>
              <a:pathLst>
                <a:path w="267892" h="187366">
                  <a:moveTo>
                    <a:pt x="0" y="44603"/>
                  </a:moveTo>
                  <a:lnTo>
                    <a:pt x="0" y="39862"/>
                  </a:lnTo>
                  <a:lnTo>
                    <a:pt x="992" y="37474"/>
                  </a:lnTo>
                  <a:lnTo>
                    <a:pt x="4741" y="32174"/>
                  </a:lnTo>
                  <a:lnTo>
                    <a:pt x="9714" y="26511"/>
                  </a:lnTo>
                  <a:lnTo>
                    <a:pt x="12429" y="23612"/>
                  </a:lnTo>
                  <a:lnTo>
                    <a:pt x="16224" y="20687"/>
                  </a:lnTo>
                  <a:lnTo>
                    <a:pt x="20737" y="17745"/>
                  </a:lnTo>
                  <a:lnTo>
                    <a:pt x="25731" y="14792"/>
                  </a:lnTo>
                  <a:lnTo>
                    <a:pt x="31045" y="11830"/>
                  </a:lnTo>
                  <a:lnTo>
                    <a:pt x="42240" y="5894"/>
                  </a:lnTo>
                  <a:lnTo>
                    <a:pt x="48004" y="3914"/>
                  </a:lnTo>
                  <a:lnTo>
                    <a:pt x="53831" y="2594"/>
                  </a:lnTo>
                  <a:lnTo>
                    <a:pt x="59700" y="1715"/>
                  </a:lnTo>
                  <a:lnTo>
                    <a:pt x="65597" y="1128"/>
                  </a:lnTo>
                  <a:lnTo>
                    <a:pt x="71512" y="737"/>
                  </a:lnTo>
                  <a:lnTo>
                    <a:pt x="77441" y="476"/>
                  </a:lnTo>
                  <a:lnTo>
                    <a:pt x="91965" y="186"/>
                  </a:lnTo>
                  <a:lnTo>
                    <a:pt x="120802" y="0"/>
                  </a:lnTo>
                  <a:lnTo>
                    <a:pt x="127167" y="977"/>
                  </a:lnTo>
                  <a:lnTo>
                    <a:pt x="133396" y="2621"/>
                  </a:lnTo>
                  <a:lnTo>
                    <a:pt x="139532" y="4709"/>
                  </a:lnTo>
                  <a:lnTo>
                    <a:pt x="144615" y="7093"/>
                  </a:lnTo>
                  <a:lnTo>
                    <a:pt x="152909" y="12387"/>
                  </a:lnTo>
                  <a:lnTo>
                    <a:pt x="159902" y="18048"/>
                  </a:lnTo>
                  <a:lnTo>
                    <a:pt x="163156" y="20947"/>
                  </a:lnTo>
                  <a:lnTo>
                    <a:pt x="165325" y="23871"/>
                  </a:lnTo>
                  <a:lnTo>
                    <a:pt x="166772" y="26813"/>
                  </a:lnTo>
                  <a:lnTo>
                    <a:pt x="167736" y="29766"/>
                  </a:lnTo>
                  <a:lnTo>
                    <a:pt x="168379" y="32728"/>
                  </a:lnTo>
                  <a:lnTo>
                    <a:pt x="168807" y="35694"/>
                  </a:lnTo>
                  <a:lnTo>
                    <a:pt x="169093" y="38664"/>
                  </a:lnTo>
                  <a:lnTo>
                    <a:pt x="169283" y="42628"/>
                  </a:lnTo>
                  <a:lnTo>
                    <a:pt x="169495" y="52324"/>
                  </a:lnTo>
                  <a:lnTo>
                    <a:pt x="168559" y="56696"/>
                  </a:lnTo>
                  <a:lnTo>
                    <a:pt x="166943" y="60602"/>
                  </a:lnTo>
                  <a:lnTo>
                    <a:pt x="164874" y="64199"/>
                  </a:lnTo>
                  <a:lnTo>
                    <a:pt x="159928" y="73487"/>
                  </a:lnTo>
                  <a:lnTo>
                    <a:pt x="157221" y="78741"/>
                  </a:lnTo>
                  <a:lnTo>
                    <a:pt x="154423" y="83237"/>
                  </a:lnTo>
                  <a:lnTo>
                    <a:pt x="151566" y="87226"/>
                  </a:lnTo>
                  <a:lnTo>
                    <a:pt x="148669" y="90878"/>
                  </a:lnTo>
                  <a:lnTo>
                    <a:pt x="144753" y="95296"/>
                  </a:lnTo>
                  <a:lnTo>
                    <a:pt x="135111" y="105498"/>
                  </a:lnTo>
                  <a:lnTo>
                    <a:pt x="130754" y="110997"/>
                  </a:lnTo>
                  <a:lnTo>
                    <a:pt x="126857" y="116647"/>
                  </a:lnTo>
                  <a:lnTo>
                    <a:pt x="123266" y="122398"/>
                  </a:lnTo>
                  <a:lnTo>
                    <a:pt x="118889" y="127224"/>
                  </a:lnTo>
                  <a:lnTo>
                    <a:pt x="113986" y="131434"/>
                  </a:lnTo>
                  <a:lnTo>
                    <a:pt x="108733" y="135232"/>
                  </a:lnTo>
                  <a:lnTo>
                    <a:pt x="104238" y="138757"/>
                  </a:lnTo>
                  <a:lnTo>
                    <a:pt x="100250" y="142099"/>
                  </a:lnTo>
                  <a:lnTo>
                    <a:pt x="96599" y="145319"/>
                  </a:lnTo>
                  <a:lnTo>
                    <a:pt x="94165" y="148458"/>
                  </a:lnTo>
                  <a:lnTo>
                    <a:pt x="92542" y="151543"/>
                  </a:lnTo>
                  <a:lnTo>
                    <a:pt x="91460" y="154592"/>
                  </a:lnTo>
                  <a:lnTo>
                    <a:pt x="89747" y="157616"/>
                  </a:lnTo>
                  <a:lnTo>
                    <a:pt x="87613" y="160625"/>
                  </a:lnTo>
                  <a:lnTo>
                    <a:pt x="85198" y="163623"/>
                  </a:lnTo>
                  <a:lnTo>
                    <a:pt x="83587" y="166613"/>
                  </a:lnTo>
                  <a:lnTo>
                    <a:pt x="82514" y="169600"/>
                  </a:lnTo>
                  <a:lnTo>
                    <a:pt x="80791" y="176781"/>
                  </a:lnTo>
                  <a:lnTo>
                    <a:pt x="81642" y="177370"/>
                  </a:lnTo>
                  <a:lnTo>
                    <a:pt x="85233" y="178024"/>
                  </a:lnTo>
                  <a:lnTo>
                    <a:pt x="90137" y="180961"/>
                  </a:lnTo>
                  <a:lnTo>
                    <a:pt x="92833" y="183134"/>
                  </a:lnTo>
                  <a:lnTo>
                    <a:pt x="95623" y="184582"/>
                  </a:lnTo>
                  <a:lnTo>
                    <a:pt x="101369" y="186191"/>
                  </a:lnTo>
                  <a:lnTo>
                    <a:pt x="105282" y="186620"/>
                  </a:lnTo>
                  <a:lnTo>
                    <a:pt x="109876" y="186906"/>
                  </a:lnTo>
                  <a:lnTo>
                    <a:pt x="114922" y="187096"/>
                  </a:lnTo>
                  <a:lnTo>
                    <a:pt x="136246" y="187365"/>
                  </a:lnTo>
                  <a:lnTo>
                    <a:pt x="143417" y="186411"/>
                  </a:lnTo>
                  <a:lnTo>
                    <a:pt x="150182" y="184782"/>
                  </a:lnTo>
                  <a:lnTo>
                    <a:pt x="156676" y="182704"/>
                  </a:lnTo>
                  <a:lnTo>
                    <a:pt x="163982" y="181319"/>
                  </a:lnTo>
                  <a:lnTo>
                    <a:pt x="171829" y="180395"/>
                  </a:lnTo>
                  <a:lnTo>
                    <a:pt x="180037" y="179780"/>
                  </a:lnTo>
                  <a:lnTo>
                    <a:pt x="189478" y="179369"/>
                  </a:lnTo>
                  <a:lnTo>
                    <a:pt x="219742" y="178791"/>
                  </a:lnTo>
                  <a:lnTo>
                    <a:pt x="267891" y="1785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66338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133600"/>
            <a:ext cx="23622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" name="Group 80"/>
          <p:cNvGrpSpPr/>
          <p:nvPr/>
        </p:nvGrpSpPr>
        <p:grpSpPr>
          <a:xfrm>
            <a:off x="1893093" y="1116210"/>
            <a:ext cx="7009639" cy="4554142"/>
            <a:chOff x="1893093" y="1116210"/>
            <a:chExt cx="7009639" cy="4554142"/>
          </a:xfrm>
        </p:grpSpPr>
        <p:sp>
          <p:nvSpPr>
            <p:cNvPr id="4" name="SMARTInkAnnotation87"/>
            <p:cNvSpPr/>
            <p:nvPr/>
          </p:nvSpPr>
          <p:spPr>
            <a:xfrm>
              <a:off x="3806569" y="1946671"/>
              <a:ext cx="667205" cy="464200"/>
            </a:xfrm>
            <a:custGeom>
              <a:avLst/>
              <a:gdLst/>
              <a:ahLst/>
              <a:cxnLst/>
              <a:rect l="0" t="0" r="0" b="0"/>
              <a:pathLst>
                <a:path w="667205" h="464200">
                  <a:moveTo>
                    <a:pt x="372524" y="0"/>
                  </a:moveTo>
                  <a:lnTo>
                    <a:pt x="342052" y="0"/>
                  </a:lnTo>
                  <a:lnTo>
                    <a:pt x="326239" y="2646"/>
                  </a:lnTo>
                  <a:lnTo>
                    <a:pt x="287093" y="12429"/>
                  </a:lnTo>
                  <a:lnTo>
                    <a:pt x="261794" y="18092"/>
                  </a:lnTo>
                  <a:lnTo>
                    <a:pt x="133976" y="44655"/>
                  </a:lnTo>
                  <a:lnTo>
                    <a:pt x="121218" y="47629"/>
                  </a:lnTo>
                  <a:lnTo>
                    <a:pt x="107752" y="51597"/>
                  </a:lnTo>
                  <a:lnTo>
                    <a:pt x="93815" y="56226"/>
                  </a:lnTo>
                  <a:lnTo>
                    <a:pt x="45280" y="73173"/>
                  </a:lnTo>
                  <a:lnTo>
                    <a:pt x="28314" y="82462"/>
                  </a:lnTo>
                  <a:lnTo>
                    <a:pt x="10252" y="96202"/>
                  </a:lnTo>
                  <a:lnTo>
                    <a:pt x="5994" y="99853"/>
                  </a:lnTo>
                  <a:lnTo>
                    <a:pt x="3155" y="103280"/>
                  </a:lnTo>
                  <a:lnTo>
                    <a:pt x="0" y="109733"/>
                  </a:lnTo>
                  <a:lnTo>
                    <a:pt x="152" y="112843"/>
                  </a:lnTo>
                  <a:lnTo>
                    <a:pt x="1245" y="115908"/>
                  </a:lnTo>
                  <a:lnTo>
                    <a:pt x="2965" y="118944"/>
                  </a:lnTo>
                  <a:lnTo>
                    <a:pt x="10169" y="124963"/>
                  </a:lnTo>
                  <a:lnTo>
                    <a:pt x="30672" y="136576"/>
                  </a:lnTo>
                  <a:lnTo>
                    <a:pt x="50926" y="146029"/>
                  </a:lnTo>
                  <a:lnTo>
                    <a:pt x="61883" y="149939"/>
                  </a:lnTo>
                  <a:lnTo>
                    <a:pt x="73156" y="153537"/>
                  </a:lnTo>
                  <a:lnTo>
                    <a:pt x="85634" y="157921"/>
                  </a:lnTo>
                  <a:lnTo>
                    <a:pt x="112725" y="168083"/>
                  </a:lnTo>
                  <a:lnTo>
                    <a:pt x="126895" y="172579"/>
                  </a:lnTo>
                  <a:lnTo>
                    <a:pt x="141303" y="176568"/>
                  </a:lnTo>
                  <a:lnTo>
                    <a:pt x="155869" y="180220"/>
                  </a:lnTo>
                  <a:lnTo>
                    <a:pt x="169548" y="184639"/>
                  </a:lnTo>
                  <a:lnTo>
                    <a:pt x="182636" y="189569"/>
                  </a:lnTo>
                  <a:lnTo>
                    <a:pt x="195331" y="194841"/>
                  </a:lnTo>
                  <a:lnTo>
                    <a:pt x="207763" y="199347"/>
                  </a:lnTo>
                  <a:lnTo>
                    <a:pt x="220019" y="203344"/>
                  </a:lnTo>
                  <a:lnTo>
                    <a:pt x="232158" y="207000"/>
                  </a:lnTo>
                  <a:lnTo>
                    <a:pt x="250939" y="216354"/>
                  </a:lnTo>
                  <a:lnTo>
                    <a:pt x="265900" y="226134"/>
                  </a:lnTo>
                  <a:lnTo>
                    <a:pt x="279164" y="233788"/>
                  </a:lnTo>
                  <a:lnTo>
                    <a:pt x="283495" y="238210"/>
                  </a:lnTo>
                  <a:lnTo>
                    <a:pt x="286383" y="243143"/>
                  </a:lnTo>
                  <a:lnTo>
                    <a:pt x="289591" y="253915"/>
                  </a:lnTo>
                  <a:lnTo>
                    <a:pt x="291016" y="265318"/>
                  </a:lnTo>
                  <a:lnTo>
                    <a:pt x="289412" y="270144"/>
                  </a:lnTo>
                  <a:lnTo>
                    <a:pt x="286358" y="274354"/>
                  </a:lnTo>
                  <a:lnTo>
                    <a:pt x="272580" y="287665"/>
                  </a:lnTo>
                  <a:lnTo>
                    <a:pt x="267199" y="292980"/>
                  </a:lnTo>
                  <a:lnTo>
                    <a:pt x="253283" y="301531"/>
                  </a:lnTo>
                  <a:lnTo>
                    <a:pt x="237177" y="309631"/>
                  </a:lnTo>
                  <a:lnTo>
                    <a:pt x="220096" y="319846"/>
                  </a:lnTo>
                  <a:lnTo>
                    <a:pt x="202583" y="328355"/>
                  </a:lnTo>
                  <a:lnTo>
                    <a:pt x="184877" y="336435"/>
                  </a:lnTo>
                  <a:lnTo>
                    <a:pt x="167086" y="346642"/>
                  </a:lnTo>
                  <a:lnTo>
                    <a:pt x="149258" y="355147"/>
                  </a:lnTo>
                  <a:lnTo>
                    <a:pt x="140336" y="358804"/>
                  </a:lnTo>
                  <a:lnTo>
                    <a:pt x="133396" y="363226"/>
                  </a:lnTo>
                  <a:lnTo>
                    <a:pt x="123039" y="373431"/>
                  </a:lnTo>
                  <a:lnTo>
                    <a:pt x="111630" y="385593"/>
                  </a:lnTo>
                  <a:lnTo>
                    <a:pt x="109298" y="389023"/>
                  </a:lnTo>
                  <a:lnTo>
                    <a:pt x="106707" y="395480"/>
                  </a:lnTo>
                  <a:lnTo>
                    <a:pt x="105248" y="404693"/>
                  </a:lnTo>
                  <a:lnTo>
                    <a:pt x="107028" y="407710"/>
                  </a:lnTo>
                  <a:lnTo>
                    <a:pt x="114296" y="413707"/>
                  </a:lnTo>
                  <a:lnTo>
                    <a:pt x="134285" y="422662"/>
                  </a:lnTo>
                  <a:lnTo>
                    <a:pt x="144246" y="425642"/>
                  </a:lnTo>
                  <a:lnTo>
                    <a:pt x="155846" y="428621"/>
                  </a:lnTo>
                  <a:lnTo>
                    <a:pt x="168541" y="431599"/>
                  </a:lnTo>
                  <a:lnTo>
                    <a:pt x="182957" y="434577"/>
                  </a:lnTo>
                  <a:lnTo>
                    <a:pt x="214850" y="440530"/>
                  </a:lnTo>
                  <a:lnTo>
                    <a:pt x="232682" y="442515"/>
                  </a:lnTo>
                  <a:lnTo>
                    <a:pt x="251514" y="443839"/>
                  </a:lnTo>
                  <a:lnTo>
                    <a:pt x="271015" y="444721"/>
                  </a:lnTo>
                  <a:lnTo>
                    <a:pt x="289968" y="446301"/>
                  </a:lnTo>
                  <a:lnTo>
                    <a:pt x="308558" y="448346"/>
                  </a:lnTo>
                  <a:lnTo>
                    <a:pt x="385906" y="458759"/>
                  </a:lnTo>
                  <a:lnTo>
                    <a:pt x="406250" y="460620"/>
                  </a:lnTo>
                  <a:lnTo>
                    <a:pt x="426758" y="461862"/>
                  </a:lnTo>
                  <a:lnTo>
                    <a:pt x="467074" y="463241"/>
                  </a:lnTo>
                  <a:lnTo>
                    <a:pt x="538816" y="464126"/>
                  </a:lnTo>
                  <a:lnTo>
                    <a:pt x="554822" y="464199"/>
                  </a:lnTo>
                  <a:lnTo>
                    <a:pt x="569463" y="463255"/>
                  </a:lnTo>
                  <a:lnTo>
                    <a:pt x="583192" y="461634"/>
                  </a:lnTo>
                  <a:lnTo>
                    <a:pt x="596313" y="459561"/>
                  </a:lnTo>
                  <a:lnTo>
                    <a:pt x="608037" y="457186"/>
                  </a:lnTo>
                  <a:lnTo>
                    <a:pt x="618829" y="454611"/>
                  </a:lnTo>
                  <a:lnTo>
                    <a:pt x="637766" y="450097"/>
                  </a:lnTo>
                  <a:lnTo>
                    <a:pt x="645594" y="448893"/>
                  </a:lnTo>
                  <a:lnTo>
                    <a:pt x="667204" y="4464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8"/>
            <p:cNvSpPr/>
            <p:nvPr/>
          </p:nvSpPr>
          <p:spPr>
            <a:xfrm>
              <a:off x="4430071" y="1919882"/>
              <a:ext cx="240156" cy="508994"/>
            </a:xfrm>
            <a:custGeom>
              <a:avLst/>
              <a:gdLst/>
              <a:ahLst/>
              <a:cxnLst/>
              <a:rect l="0" t="0" r="0" b="0"/>
              <a:pathLst>
                <a:path w="240156" h="508994">
                  <a:moveTo>
                    <a:pt x="168718" y="0"/>
                  </a:moveTo>
                  <a:lnTo>
                    <a:pt x="163978" y="4741"/>
                  </a:lnTo>
                  <a:lnTo>
                    <a:pt x="159004" y="12360"/>
                  </a:lnTo>
                  <a:lnTo>
                    <a:pt x="152495" y="23353"/>
                  </a:lnTo>
                  <a:lnTo>
                    <a:pt x="142986" y="38161"/>
                  </a:lnTo>
                  <a:lnTo>
                    <a:pt x="137673" y="45284"/>
                  </a:lnTo>
                  <a:lnTo>
                    <a:pt x="132146" y="52018"/>
                  </a:lnTo>
                  <a:lnTo>
                    <a:pt x="126478" y="58491"/>
                  </a:lnTo>
                  <a:lnTo>
                    <a:pt x="119721" y="66775"/>
                  </a:lnTo>
                  <a:lnTo>
                    <a:pt x="104277" y="86563"/>
                  </a:lnTo>
                  <a:lnTo>
                    <a:pt x="96984" y="96404"/>
                  </a:lnTo>
                  <a:lnTo>
                    <a:pt x="60150" y="147376"/>
                  </a:lnTo>
                  <a:lnTo>
                    <a:pt x="52683" y="159766"/>
                  </a:lnTo>
                  <a:lnTo>
                    <a:pt x="45721" y="172988"/>
                  </a:lnTo>
                  <a:lnTo>
                    <a:pt x="39094" y="186763"/>
                  </a:lnTo>
                  <a:lnTo>
                    <a:pt x="33685" y="199915"/>
                  </a:lnTo>
                  <a:lnTo>
                    <a:pt x="29086" y="212651"/>
                  </a:lnTo>
                  <a:lnTo>
                    <a:pt x="25029" y="225111"/>
                  </a:lnTo>
                  <a:lnTo>
                    <a:pt x="20339" y="238379"/>
                  </a:lnTo>
                  <a:lnTo>
                    <a:pt x="9837" y="266350"/>
                  </a:lnTo>
                  <a:lnTo>
                    <a:pt x="6242" y="279762"/>
                  </a:lnTo>
                  <a:lnTo>
                    <a:pt x="3846" y="292672"/>
                  </a:lnTo>
                  <a:lnTo>
                    <a:pt x="2248" y="305248"/>
                  </a:lnTo>
                  <a:lnTo>
                    <a:pt x="1184" y="317600"/>
                  </a:lnTo>
                  <a:lnTo>
                    <a:pt x="474" y="329804"/>
                  </a:lnTo>
                  <a:lnTo>
                    <a:pt x="0" y="341908"/>
                  </a:lnTo>
                  <a:lnTo>
                    <a:pt x="677" y="353947"/>
                  </a:lnTo>
                  <a:lnTo>
                    <a:pt x="2120" y="365941"/>
                  </a:lnTo>
                  <a:lnTo>
                    <a:pt x="4074" y="377906"/>
                  </a:lnTo>
                  <a:lnTo>
                    <a:pt x="6370" y="388859"/>
                  </a:lnTo>
                  <a:lnTo>
                    <a:pt x="8892" y="399138"/>
                  </a:lnTo>
                  <a:lnTo>
                    <a:pt x="11566" y="408967"/>
                  </a:lnTo>
                  <a:lnTo>
                    <a:pt x="16324" y="418496"/>
                  </a:lnTo>
                  <a:lnTo>
                    <a:pt x="22474" y="427826"/>
                  </a:lnTo>
                  <a:lnTo>
                    <a:pt x="29550" y="437022"/>
                  </a:lnTo>
                  <a:lnTo>
                    <a:pt x="37244" y="446129"/>
                  </a:lnTo>
                  <a:lnTo>
                    <a:pt x="45350" y="455178"/>
                  </a:lnTo>
                  <a:lnTo>
                    <a:pt x="53730" y="464186"/>
                  </a:lnTo>
                  <a:lnTo>
                    <a:pt x="63286" y="472176"/>
                  </a:lnTo>
                  <a:lnTo>
                    <a:pt x="73625" y="479488"/>
                  </a:lnTo>
                  <a:lnTo>
                    <a:pt x="84487" y="486346"/>
                  </a:lnTo>
                  <a:lnTo>
                    <a:pt x="95696" y="491910"/>
                  </a:lnTo>
                  <a:lnTo>
                    <a:pt x="107138" y="496612"/>
                  </a:lnTo>
                  <a:lnTo>
                    <a:pt x="118735" y="500739"/>
                  </a:lnTo>
                  <a:lnTo>
                    <a:pt x="131427" y="503490"/>
                  </a:lnTo>
                  <a:lnTo>
                    <a:pt x="144849" y="505324"/>
                  </a:lnTo>
                  <a:lnTo>
                    <a:pt x="158758" y="506547"/>
                  </a:lnTo>
                  <a:lnTo>
                    <a:pt x="172000" y="507362"/>
                  </a:lnTo>
                  <a:lnTo>
                    <a:pt x="197296" y="508268"/>
                  </a:lnTo>
                  <a:lnTo>
                    <a:pt x="240155" y="5089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9"/>
            <p:cNvSpPr/>
            <p:nvPr/>
          </p:nvSpPr>
          <p:spPr>
            <a:xfrm>
              <a:off x="4964906" y="2044898"/>
              <a:ext cx="35720" cy="366118"/>
            </a:xfrm>
            <a:custGeom>
              <a:avLst/>
              <a:gdLst/>
              <a:ahLst/>
              <a:cxnLst/>
              <a:rect l="0" t="0" r="0" b="0"/>
              <a:pathLst>
                <a:path w="35720" h="366118">
                  <a:moveTo>
                    <a:pt x="0" y="0"/>
                  </a:moveTo>
                  <a:lnTo>
                    <a:pt x="0" y="163885"/>
                  </a:lnTo>
                  <a:lnTo>
                    <a:pt x="992" y="175733"/>
                  </a:lnTo>
                  <a:lnTo>
                    <a:pt x="2645" y="187601"/>
                  </a:lnTo>
                  <a:lnTo>
                    <a:pt x="4740" y="199481"/>
                  </a:lnTo>
                  <a:lnTo>
                    <a:pt x="6137" y="210378"/>
                  </a:lnTo>
                  <a:lnTo>
                    <a:pt x="7068" y="220619"/>
                  </a:lnTo>
                  <a:lnTo>
                    <a:pt x="7688" y="230423"/>
                  </a:lnTo>
                  <a:lnTo>
                    <a:pt x="8378" y="249254"/>
                  </a:lnTo>
                  <a:lnTo>
                    <a:pt x="8820" y="285596"/>
                  </a:lnTo>
                  <a:lnTo>
                    <a:pt x="9849" y="293585"/>
                  </a:lnTo>
                  <a:lnTo>
                    <a:pt x="11526" y="300895"/>
                  </a:lnTo>
                  <a:lnTo>
                    <a:pt x="16037" y="315301"/>
                  </a:lnTo>
                  <a:lnTo>
                    <a:pt x="21348" y="331626"/>
                  </a:lnTo>
                  <a:lnTo>
                    <a:pt x="24154" y="338162"/>
                  </a:lnTo>
                  <a:lnTo>
                    <a:pt x="27017" y="343512"/>
                  </a:lnTo>
                  <a:lnTo>
                    <a:pt x="29917" y="348070"/>
                  </a:lnTo>
                  <a:lnTo>
                    <a:pt x="31851" y="352102"/>
                  </a:lnTo>
                  <a:lnTo>
                    <a:pt x="33140" y="355781"/>
                  </a:lnTo>
                  <a:lnTo>
                    <a:pt x="35719" y="3661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90"/>
            <p:cNvSpPr/>
            <p:nvPr/>
          </p:nvSpPr>
          <p:spPr>
            <a:xfrm>
              <a:off x="5214937" y="2348507"/>
              <a:ext cx="160735" cy="196454"/>
            </a:xfrm>
            <a:custGeom>
              <a:avLst/>
              <a:gdLst/>
              <a:ahLst/>
              <a:cxnLst/>
              <a:rect l="0" t="0" r="0" b="0"/>
              <a:pathLst>
                <a:path w="160735" h="196454">
                  <a:moveTo>
                    <a:pt x="160734" y="0"/>
                  </a:moveTo>
                  <a:lnTo>
                    <a:pt x="155994" y="4741"/>
                  </a:lnTo>
                  <a:lnTo>
                    <a:pt x="154597" y="8121"/>
                  </a:lnTo>
                  <a:lnTo>
                    <a:pt x="153666" y="12360"/>
                  </a:lnTo>
                  <a:lnTo>
                    <a:pt x="153046" y="17170"/>
                  </a:lnTo>
                  <a:lnTo>
                    <a:pt x="150647" y="22360"/>
                  </a:lnTo>
                  <a:lnTo>
                    <a:pt x="147065" y="27806"/>
                  </a:lnTo>
                  <a:lnTo>
                    <a:pt x="142691" y="33420"/>
                  </a:lnTo>
                  <a:lnTo>
                    <a:pt x="138784" y="40140"/>
                  </a:lnTo>
                  <a:lnTo>
                    <a:pt x="135186" y="47596"/>
                  </a:lnTo>
                  <a:lnTo>
                    <a:pt x="131796" y="55543"/>
                  </a:lnTo>
                  <a:lnTo>
                    <a:pt x="127552" y="62826"/>
                  </a:lnTo>
                  <a:lnTo>
                    <a:pt x="122737" y="69665"/>
                  </a:lnTo>
                  <a:lnTo>
                    <a:pt x="117544" y="76209"/>
                  </a:lnTo>
                  <a:lnTo>
                    <a:pt x="112097" y="83548"/>
                  </a:lnTo>
                  <a:lnTo>
                    <a:pt x="100753" y="99641"/>
                  </a:lnTo>
                  <a:lnTo>
                    <a:pt x="94950" y="107107"/>
                  </a:lnTo>
                  <a:lnTo>
                    <a:pt x="89097" y="114069"/>
                  </a:lnTo>
                  <a:lnTo>
                    <a:pt x="83210" y="120694"/>
                  </a:lnTo>
                  <a:lnTo>
                    <a:pt x="71379" y="133348"/>
                  </a:lnTo>
                  <a:lnTo>
                    <a:pt x="42656" y="162640"/>
                  </a:lnTo>
                  <a:lnTo>
                    <a:pt x="34503" y="170842"/>
                  </a:lnTo>
                  <a:lnTo>
                    <a:pt x="29947" y="174418"/>
                  </a:lnTo>
                  <a:lnTo>
                    <a:pt x="24926" y="177795"/>
                  </a:lnTo>
                  <a:lnTo>
                    <a:pt x="19594" y="181038"/>
                  </a:lnTo>
                  <a:lnTo>
                    <a:pt x="16039" y="184192"/>
                  </a:lnTo>
                  <a:lnTo>
                    <a:pt x="13669" y="187287"/>
                  </a:lnTo>
                  <a:lnTo>
                    <a:pt x="12089" y="190342"/>
                  </a:lnTo>
                  <a:lnTo>
                    <a:pt x="10044" y="192379"/>
                  </a:lnTo>
                  <a:lnTo>
                    <a:pt x="7688" y="193738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91"/>
            <p:cNvSpPr/>
            <p:nvPr/>
          </p:nvSpPr>
          <p:spPr>
            <a:xfrm>
              <a:off x="5643562" y="2062757"/>
              <a:ext cx="107157" cy="321470"/>
            </a:xfrm>
            <a:custGeom>
              <a:avLst/>
              <a:gdLst/>
              <a:ahLst/>
              <a:cxnLst/>
              <a:rect l="0" t="0" r="0" b="0"/>
              <a:pathLst>
                <a:path w="107157" h="321470">
                  <a:moveTo>
                    <a:pt x="107156" y="0"/>
                  </a:moveTo>
                  <a:lnTo>
                    <a:pt x="102416" y="0"/>
                  </a:lnTo>
                  <a:lnTo>
                    <a:pt x="101019" y="992"/>
                  </a:lnTo>
                  <a:lnTo>
                    <a:pt x="100088" y="2646"/>
                  </a:lnTo>
                  <a:lnTo>
                    <a:pt x="99054" y="7129"/>
                  </a:lnTo>
                  <a:lnTo>
                    <a:pt x="98472" y="16224"/>
                  </a:lnTo>
                  <a:lnTo>
                    <a:pt x="98335" y="25731"/>
                  </a:lnTo>
                  <a:lnTo>
                    <a:pt x="97307" y="32037"/>
                  </a:lnTo>
                  <a:lnTo>
                    <a:pt x="95629" y="39217"/>
                  </a:lnTo>
                  <a:lnTo>
                    <a:pt x="93518" y="46981"/>
                  </a:lnTo>
                  <a:lnTo>
                    <a:pt x="92111" y="54141"/>
                  </a:lnTo>
                  <a:lnTo>
                    <a:pt x="91173" y="60899"/>
                  </a:lnTo>
                  <a:lnTo>
                    <a:pt x="90548" y="67388"/>
                  </a:lnTo>
                  <a:lnTo>
                    <a:pt x="89139" y="74691"/>
                  </a:lnTo>
                  <a:lnTo>
                    <a:pt x="87206" y="82536"/>
                  </a:lnTo>
                  <a:lnTo>
                    <a:pt x="82415" y="100183"/>
                  </a:lnTo>
                  <a:lnTo>
                    <a:pt x="76977" y="121255"/>
                  </a:lnTo>
                  <a:lnTo>
                    <a:pt x="74138" y="131439"/>
                  </a:lnTo>
                  <a:lnTo>
                    <a:pt x="68338" y="150691"/>
                  </a:lnTo>
                  <a:lnTo>
                    <a:pt x="50591" y="205285"/>
                  </a:lnTo>
                  <a:lnTo>
                    <a:pt x="41669" y="232143"/>
                  </a:lnTo>
                  <a:lnTo>
                    <a:pt x="38693" y="240090"/>
                  </a:lnTo>
                  <a:lnTo>
                    <a:pt x="35717" y="247373"/>
                  </a:lnTo>
                  <a:lnTo>
                    <a:pt x="32741" y="254212"/>
                  </a:lnTo>
                  <a:lnTo>
                    <a:pt x="29765" y="261748"/>
                  </a:lnTo>
                  <a:lnTo>
                    <a:pt x="23812" y="278059"/>
                  </a:lnTo>
                  <a:lnTo>
                    <a:pt x="21828" y="284592"/>
                  </a:lnTo>
                  <a:lnTo>
                    <a:pt x="19623" y="294496"/>
                  </a:lnTo>
                  <a:lnTo>
                    <a:pt x="18043" y="298526"/>
                  </a:lnTo>
                  <a:lnTo>
                    <a:pt x="15997" y="302205"/>
                  </a:lnTo>
                  <a:lnTo>
                    <a:pt x="13641" y="305650"/>
                  </a:lnTo>
                  <a:lnTo>
                    <a:pt x="11024" y="312123"/>
                  </a:lnTo>
                  <a:lnTo>
                    <a:pt x="10326" y="315238"/>
                  </a:lnTo>
                  <a:lnTo>
                    <a:pt x="8868" y="317315"/>
                  </a:lnTo>
                  <a:lnTo>
                    <a:pt x="6904" y="318700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92"/>
            <p:cNvSpPr/>
            <p:nvPr/>
          </p:nvSpPr>
          <p:spPr>
            <a:xfrm>
              <a:off x="5554307" y="2062757"/>
              <a:ext cx="312498" cy="169139"/>
            </a:xfrm>
            <a:custGeom>
              <a:avLst/>
              <a:gdLst/>
              <a:ahLst/>
              <a:cxnLst/>
              <a:rect l="0" t="0" r="0" b="0"/>
              <a:pathLst>
                <a:path w="312498" h="169139">
                  <a:moveTo>
                    <a:pt x="26747" y="0"/>
                  </a:moveTo>
                  <a:lnTo>
                    <a:pt x="19059" y="7689"/>
                  </a:lnTo>
                  <a:lnTo>
                    <a:pt x="18369" y="11024"/>
                  </a:lnTo>
                  <a:lnTo>
                    <a:pt x="18062" y="15814"/>
                  </a:lnTo>
                  <a:lnTo>
                    <a:pt x="17926" y="21250"/>
                  </a:lnTo>
                  <a:lnTo>
                    <a:pt x="16898" y="24088"/>
                  </a:lnTo>
                  <a:lnTo>
                    <a:pt x="15220" y="26973"/>
                  </a:lnTo>
                  <a:lnTo>
                    <a:pt x="13109" y="29888"/>
                  </a:lnTo>
                  <a:lnTo>
                    <a:pt x="10709" y="33816"/>
                  </a:lnTo>
                  <a:lnTo>
                    <a:pt x="8118" y="38419"/>
                  </a:lnTo>
                  <a:lnTo>
                    <a:pt x="5398" y="43472"/>
                  </a:lnTo>
                  <a:lnTo>
                    <a:pt x="3584" y="48826"/>
                  </a:lnTo>
                  <a:lnTo>
                    <a:pt x="2376" y="54379"/>
                  </a:lnTo>
                  <a:lnTo>
                    <a:pt x="1570" y="60065"/>
                  </a:lnTo>
                  <a:lnTo>
                    <a:pt x="1033" y="65840"/>
                  </a:lnTo>
                  <a:lnTo>
                    <a:pt x="675" y="71675"/>
                  </a:lnTo>
                  <a:lnTo>
                    <a:pt x="276" y="82457"/>
                  </a:lnTo>
                  <a:lnTo>
                    <a:pt x="100" y="90557"/>
                  </a:lnTo>
                  <a:lnTo>
                    <a:pt x="0" y="105435"/>
                  </a:lnTo>
                  <a:lnTo>
                    <a:pt x="978" y="110970"/>
                  </a:lnTo>
                  <a:lnTo>
                    <a:pt x="2623" y="116644"/>
                  </a:lnTo>
                  <a:lnTo>
                    <a:pt x="4711" y="122411"/>
                  </a:lnTo>
                  <a:lnTo>
                    <a:pt x="7095" y="127248"/>
                  </a:lnTo>
                  <a:lnTo>
                    <a:pt x="9678" y="131465"/>
                  </a:lnTo>
                  <a:lnTo>
                    <a:pt x="12391" y="135269"/>
                  </a:lnTo>
                  <a:lnTo>
                    <a:pt x="15192" y="138796"/>
                  </a:lnTo>
                  <a:lnTo>
                    <a:pt x="18051" y="142140"/>
                  </a:lnTo>
                  <a:lnTo>
                    <a:pt x="20950" y="145362"/>
                  </a:lnTo>
                  <a:lnTo>
                    <a:pt x="24866" y="148502"/>
                  </a:lnTo>
                  <a:lnTo>
                    <a:pt x="29462" y="151587"/>
                  </a:lnTo>
                  <a:lnTo>
                    <a:pt x="34510" y="154636"/>
                  </a:lnTo>
                  <a:lnTo>
                    <a:pt x="38868" y="157661"/>
                  </a:lnTo>
                  <a:lnTo>
                    <a:pt x="42765" y="160670"/>
                  </a:lnTo>
                  <a:lnTo>
                    <a:pt x="46355" y="163668"/>
                  </a:lnTo>
                  <a:lnTo>
                    <a:pt x="50733" y="165667"/>
                  </a:lnTo>
                  <a:lnTo>
                    <a:pt x="55636" y="167000"/>
                  </a:lnTo>
                  <a:lnTo>
                    <a:pt x="60890" y="167888"/>
                  </a:lnTo>
                  <a:lnTo>
                    <a:pt x="67368" y="168480"/>
                  </a:lnTo>
                  <a:lnTo>
                    <a:pt x="74663" y="168875"/>
                  </a:lnTo>
                  <a:lnTo>
                    <a:pt x="82504" y="169138"/>
                  </a:lnTo>
                  <a:lnTo>
                    <a:pt x="89715" y="168321"/>
                  </a:lnTo>
                  <a:lnTo>
                    <a:pt x="96507" y="166785"/>
                  </a:lnTo>
                  <a:lnTo>
                    <a:pt x="103019" y="164768"/>
                  </a:lnTo>
                  <a:lnTo>
                    <a:pt x="109345" y="163423"/>
                  </a:lnTo>
                  <a:lnTo>
                    <a:pt x="115547" y="162527"/>
                  </a:lnTo>
                  <a:lnTo>
                    <a:pt x="121666" y="161930"/>
                  </a:lnTo>
                  <a:lnTo>
                    <a:pt x="128721" y="160539"/>
                  </a:lnTo>
                  <a:lnTo>
                    <a:pt x="136402" y="158620"/>
                  </a:lnTo>
                  <a:lnTo>
                    <a:pt x="144499" y="156349"/>
                  </a:lnTo>
                  <a:lnTo>
                    <a:pt x="152873" y="152850"/>
                  </a:lnTo>
                  <a:lnTo>
                    <a:pt x="161432" y="148533"/>
                  </a:lnTo>
                  <a:lnTo>
                    <a:pt x="170115" y="143670"/>
                  </a:lnTo>
                  <a:lnTo>
                    <a:pt x="178881" y="139437"/>
                  </a:lnTo>
                  <a:lnTo>
                    <a:pt x="187701" y="135622"/>
                  </a:lnTo>
                  <a:lnTo>
                    <a:pt x="196557" y="132086"/>
                  </a:lnTo>
                  <a:lnTo>
                    <a:pt x="204446" y="127745"/>
                  </a:lnTo>
                  <a:lnTo>
                    <a:pt x="211690" y="122867"/>
                  </a:lnTo>
                  <a:lnTo>
                    <a:pt x="218503" y="117630"/>
                  </a:lnTo>
                  <a:lnTo>
                    <a:pt x="226021" y="113147"/>
                  </a:lnTo>
                  <a:lnTo>
                    <a:pt x="234011" y="109166"/>
                  </a:lnTo>
                  <a:lnTo>
                    <a:pt x="242313" y="105519"/>
                  </a:lnTo>
                  <a:lnTo>
                    <a:pt x="250825" y="101104"/>
                  </a:lnTo>
                  <a:lnTo>
                    <a:pt x="259477" y="96176"/>
                  </a:lnTo>
                  <a:lnTo>
                    <a:pt x="268220" y="90907"/>
                  </a:lnTo>
                  <a:lnTo>
                    <a:pt x="276034" y="87394"/>
                  </a:lnTo>
                  <a:lnTo>
                    <a:pt x="283228" y="85052"/>
                  </a:lnTo>
                  <a:lnTo>
                    <a:pt x="290008" y="83490"/>
                  </a:lnTo>
                  <a:lnTo>
                    <a:pt x="295520" y="81457"/>
                  </a:lnTo>
                  <a:lnTo>
                    <a:pt x="300187" y="79110"/>
                  </a:lnTo>
                  <a:lnTo>
                    <a:pt x="312497" y="71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93"/>
            <p:cNvSpPr/>
            <p:nvPr/>
          </p:nvSpPr>
          <p:spPr>
            <a:xfrm>
              <a:off x="5973960" y="1884164"/>
              <a:ext cx="221324" cy="526852"/>
            </a:xfrm>
            <a:custGeom>
              <a:avLst/>
              <a:gdLst/>
              <a:ahLst/>
              <a:cxnLst/>
              <a:rect l="0" t="0" r="0" b="0"/>
              <a:pathLst>
                <a:path w="221324" h="526852">
                  <a:moveTo>
                    <a:pt x="44649" y="0"/>
                  </a:moveTo>
                  <a:lnTo>
                    <a:pt x="49389" y="4740"/>
                  </a:lnTo>
                  <a:lnTo>
                    <a:pt x="52770" y="7129"/>
                  </a:lnTo>
                  <a:lnTo>
                    <a:pt x="57007" y="9713"/>
                  </a:lnTo>
                  <a:lnTo>
                    <a:pt x="61818" y="12428"/>
                  </a:lnTo>
                  <a:lnTo>
                    <a:pt x="67009" y="16223"/>
                  </a:lnTo>
                  <a:lnTo>
                    <a:pt x="72453" y="20737"/>
                  </a:lnTo>
                  <a:lnTo>
                    <a:pt x="78068" y="25731"/>
                  </a:lnTo>
                  <a:lnTo>
                    <a:pt x="89598" y="36571"/>
                  </a:lnTo>
                  <a:lnTo>
                    <a:pt x="117910" y="64440"/>
                  </a:lnTo>
                  <a:lnTo>
                    <a:pt x="125239" y="72725"/>
                  </a:lnTo>
                  <a:lnTo>
                    <a:pt x="132110" y="81225"/>
                  </a:lnTo>
                  <a:lnTo>
                    <a:pt x="138675" y="89869"/>
                  </a:lnTo>
                  <a:lnTo>
                    <a:pt x="145036" y="99600"/>
                  </a:lnTo>
                  <a:lnTo>
                    <a:pt x="151261" y="110056"/>
                  </a:lnTo>
                  <a:lnTo>
                    <a:pt x="157395" y="120995"/>
                  </a:lnTo>
                  <a:lnTo>
                    <a:pt x="163470" y="131265"/>
                  </a:lnTo>
                  <a:lnTo>
                    <a:pt x="175510" y="150613"/>
                  </a:lnTo>
                  <a:lnTo>
                    <a:pt x="193445" y="178240"/>
                  </a:lnTo>
                  <a:lnTo>
                    <a:pt x="198417" y="187288"/>
                  </a:lnTo>
                  <a:lnTo>
                    <a:pt x="202723" y="196296"/>
                  </a:lnTo>
                  <a:lnTo>
                    <a:pt x="206586" y="205278"/>
                  </a:lnTo>
                  <a:lnTo>
                    <a:pt x="210154" y="214242"/>
                  </a:lnTo>
                  <a:lnTo>
                    <a:pt x="216764" y="232140"/>
                  </a:lnTo>
                  <a:lnTo>
                    <a:pt x="218923" y="241080"/>
                  </a:lnTo>
                  <a:lnTo>
                    <a:pt x="220363" y="250017"/>
                  </a:lnTo>
                  <a:lnTo>
                    <a:pt x="221323" y="258951"/>
                  </a:lnTo>
                  <a:lnTo>
                    <a:pt x="220971" y="267884"/>
                  </a:lnTo>
                  <a:lnTo>
                    <a:pt x="219743" y="276816"/>
                  </a:lnTo>
                  <a:lnTo>
                    <a:pt x="217934" y="285747"/>
                  </a:lnTo>
                  <a:lnTo>
                    <a:pt x="215734" y="294678"/>
                  </a:lnTo>
                  <a:lnTo>
                    <a:pt x="213276" y="303608"/>
                  </a:lnTo>
                  <a:lnTo>
                    <a:pt x="207899" y="321468"/>
                  </a:lnTo>
                  <a:lnTo>
                    <a:pt x="193416" y="366117"/>
                  </a:lnTo>
                  <a:lnTo>
                    <a:pt x="189468" y="375046"/>
                  </a:lnTo>
                  <a:lnTo>
                    <a:pt x="184851" y="383976"/>
                  </a:lnTo>
                  <a:lnTo>
                    <a:pt x="179789" y="392906"/>
                  </a:lnTo>
                  <a:lnTo>
                    <a:pt x="173438" y="400843"/>
                  </a:lnTo>
                  <a:lnTo>
                    <a:pt x="166226" y="408119"/>
                  </a:lnTo>
                  <a:lnTo>
                    <a:pt x="158443" y="414954"/>
                  </a:lnTo>
                  <a:lnTo>
                    <a:pt x="144503" y="427841"/>
                  </a:lnTo>
                  <a:lnTo>
                    <a:pt x="138007" y="434055"/>
                  </a:lnTo>
                  <a:lnTo>
                    <a:pt x="130700" y="440182"/>
                  </a:lnTo>
                  <a:lnTo>
                    <a:pt x="122852" y="446252"/>
                  </a:lnTo>
                  <a:lnTo>
                    <a:pt x="114643" y="452282"/>
                  </a:lnTo>
                  <a:lnTo>
                    <a:pt x="97586" y="464275"/>
                  </a:lnTo>
                  <a:lnTo>
                    <a:pt x="88870" y="470251"/>
                  </a:lnTo>
                  <a:lnTo>
                    <a:pt x="81075" y="476219"/>
                  </a:lnTo>
                  <a:lnTo>
                    <a:pt x="73894" y="482182"/>
                  </a:lnTo>
                  <a:lnTo>
                    <a:pt x="67122" y="488142"/>
                  </a:lnTo>
                  <a:lnTo>
                    <a:pt x="59631" y="493108"/>
                  </a:lnTo>
                  <a:lnTo>
                    <a:pt x="51660" y="497410"/>
                  </a:lnTo>
                  <a:lnTo>
                    <a:pt x="43370" y="501271"/>
                  </a:lnTo>
                  <a:lnTo>
                    <a:pt x="35859" y="505829"/>
                  </a:lnTo>
                  <a:lnTo>
                    <a:pt x="28867" y="510852"/>
                  </a:lnTo>
                  <a:lnTo>
                    <a:pt x="22221" y="516185"/>
                  </a:lnTo>
                  <a:lnTo>
                    <a:pt x="16798" y="519740"/>
                  </a:lnTo>
                  <a:lnTo>
                    <a:pt x="12192" y="522111"/>
                  </a:lnTo>
                  <a:lnTo>
                    <a:pt x="0" y="5268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4"/>
            <p:cNvSpPr/>
            <p:nvPr/>
          </p:nvSpPr>
          <p:spPr>
            <a:xfrm>
              <a:off x="3027164" y="2857533"/>
              <a:ext cx="866180" cy="464311"/>
            </a:xfrm>
            <a:custGeom>
              <a:avLst/>
              <a:gdLst/>
              <a:ahLst/>
              <a:cxnLst/>
              <a:rect l="0" t="0" r="0" b="0"/>
              <a:pathLst>
                <a:path w="866180" h="464311">
                  <a:moveTo>
                    <a:pt x="0" y="26756"/>
                  </a:moveTo>
                  <a:lnTo>
                    <a:pt x="4740" y="26756"/>
                  </a:lnTo>
                  <a:lnTo>
                    <a:pt x="6137" y="25763"/>
                  </a:lnTo>
                  <a:lnTo>
                    <a:pt x="7068" y="24110"/>
                  </a:lnTo>
                  <a:lnTo>
                    <a:pt x="7688" y="22015"/>
                  </a:lnTo>
                  <a:lnTo>
                    <a:pt x="9094" y="20619"/>
                  </a:lnTo>
                  <a:lnTo>
                    <a:pt x="11023" y="19688"/>
                  </a:lnTo>
                  <a:lnTo>
                    <a:pt x="16805" y="17661"/>
                  </a:lnTo>
                  <a:lnTo>
                    <a:pt x="31217" y="11934"/>
                  </a:lnTo>
                  <a:lnTo>
                    <a:pt x="56510" y="9496"/>
                  </a:lnTo>
                  <a:lnTo>
                    <a:pt x="72740" y="8171"/>
                  </a:lnTo>
                  <a:lnTo>
                    <a:pt x="99604" y="2838"/>
                  </a:lnTo>
                  <a:lnTo>
                    <a:pt x="120998" y="1243"/>
                  </a:lnTo>
                  <a:lnTo>
                    <a:pt x="143734" y="534"/>
                  </a:lnTo>
                  <a:lnTo>
                    <a:pt x="202519" y="41"/>
                  </a:lnTo>
                  <a:lnTo>
                    <a:pt x="226269" y="0"/>
                  </a:lnTo>
                  <a:lnTo>
                    <a:pt x="250053" y="2627"/>
                  </a:lnTo>
                  <a:lnTo>
                    <a:pt x="273853" y="6110"/>
                  </a:lnTo>
                  <a:lnTo>
                    <a:pt x="297660" y="7658"/>
                  </a:lnTo>
                  <a:lnTo>
                    <a:pt x="321470" y="10992"/>
                  </a:lnTo>
                  <a:lnTo>
                    <a:pt x="345282" y="15780"/>
                  </a:lnTo>
                  <a:lnTo>
                    <a:pt x="369094" y="21216"/>
                  </a:lnTo>
                  <a:lnTo>
                    <a:pt x="390260" y="26939"/>
                  </a:lnTo>
                  <a:lnTo>
                    <a:pt x="409589" y="33782"/>
                  </a:lnTo>
                  <a:lnTo>
                    <a:pt x="428102" y="43439"/>
                  </a:lnTo>
                  <a:lnTo>
                    <a:pt x="443606" y="54345"/>
                  </a:lnTo>
                  <a:lnTo>
                    <a:pt x="457111" y="65806"/>
                  </a:lnTo>
                  <a:lnTo>
                    <a:pt x="469728" y="77515"/>
                  </a:lnTo>
                  <a:lnTo>
                    <a:pt x="479304" y="89334"/>
                  </a:lnTo>
                  <a:lnTo>
                    <a:pt x="486868" y="101201"/>
                  </a:lnTo>
                  <a:lnTo>
                    <a:pt x="493536" y="113090"/>
                  </a:lnTo>
                  <a:lnTo>
                    <a:pt x="496704" y="120030"/>
                  </a:lnTo>
                  <a:lnTo>
                    <a:pt x="499808" y="127634"/>
                  </a:lnTo>
                  <a:lnTo>
                    <a:pt x="502869" y="135680"/>
                  </a:lnTo>
                  <a:lnTo>
                    <a:pt x="506271" y="149911"/>
                  </a:lnTo>
                  <a:lnTo>
                    <a:pt x="507178" y="156484"/>
                  </a:lnTo>
                  <a:lnTo>
                    <a:pt x="506790" y="163843"/>
                  </a:lnTo>
                  <a:lnTo>
                    <a:pt x="505540" y="171725"/>
                  </a:lnTo>
                  <a:lnTo>
                    <a:pt x="503714" y="179956"/>
                  </a:lnTo>
                  <a:lnTo>
                    <a:pt x="501505" y="188421"/>
                  </a:lnTo>
                  <a:lnTo>
                    <a:pt x="499039" y="197040"/>
                  </a:lnTo>
                  <a:lnTo>
                    <a:pt x="493654" y="214555"/>
                  </a:lnTo>
                  <a:lnTo>
                    <a:pt x="479166" y="258963"/>
                  </a:lnTo>
                  <a:lnTo>
                    <a:pt x="476210" y="266889"/>
                  </a:lnTo>
                  <a:lnTo>
                    <a:pt x="467308" y="288517"/>
                  </a:lnTo>
                  <a:lnTo>
                    <a:pt x="461362" y="304820"/>
                  </a:lnTo>
                  <a:lnTo>
                    <a:pt x="459379" y="312343"/>
                  </a:lnTo>
                  <a:lnTo>
                    <a:pt x="457176" y="325993"/>
                  </a:lnTo>
                  <a:lnTo>
                    <a:pt x="453551" y="338674"/>
                  </a:lnTo>
                  <a:lnTo>
                    <a:pt x="449625" y="349933"/>
                  </a:lnTo>
                  <a:lnTo>
                    <a:pt x="447880" y="358244"/>
                  </a:lnTo>
                  <a:lnTo>
                    <a:pt x="449750" y="367891"/>
                  </a:lnTo>
                  <a:lnTo>
                    <a:pt x="453889" y="377801"/>
                  </a:lnTo>
                  <a:lnTo>
                    <a:pt x="461797" y="388958"/>
                  </a:lnTo>
                  <a:lnTo>
                    <a:pt x="467511" y="395432"/>
                  </a:lnTo>
                  <a:lnTo>
                    <a:pt x="481047" y="404655"/>
                  </a:lnTo>
                  <a:lnTo>
                    <a:pt x="491942" y="408032"/>
                  </a:lnTo>
                  <a:lnTo>
                    <a:pt x="514523" y="412578"/>
                  </a:lnTo>
                  <a:lnTo>
                    <a:pt x="534270" y="416513"/>
                  </a:lnTo>
                  <a:lnTo>
                    <a:pt x="552969" y="418262"/>
                  </a:lnTo>
                  <a:lnTo>
                    <a:pt x="573847" y="421686"/>
                  </a:lnTo>
                  <a:lnTo>
                    <a:pt x="596355" y="425522"/>
                  </a:lnTo>
                  <a:lnTo>
                    <a:pt x="619588" y="427227"/>
                  </a:lnTo>
                  <a:lnTo>
                    <a:pt x="643143" y="430631"/>
                  </a:lnTo>
                  <a:lnTo>
                    <a:pt x="666841" y="434459"/>
                  </a:lnTo>
                  <a:lnTo>
                    <a:pt x="690603" y="436160"/>
                  </a:lnTo>
                  <a:lnTo>
                    <a:pt x="714393" y="436916"/>
                  </a:lnTo>
                  <a:lnTo>
                    <a:pt x="737203" y="438244"/>
                  </a:lnTo>
                  <a:lnTo>
                    <a:pt x="757263" y="442142"/>
                  </a:lnTo>
                  <a:lnTo>
                    <a:pt x="778745" y="444536"/>
                  </a:lnTo>
                  <a:lnTo>
                    <a:pt x="800531" y="446592"/>
                  </a:lnTo>
                  <a:lnTo>
                    <a:pt x="828538" y="452335"/>
                  </a:lnTo>
                  <a:lnTo>
                    <a:pt x="848852" y="455470"/>
                  </a:lnTo>
                  <a:lnTo>
                    <a:pt x="866179" y="4643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5"/>
            <p:cNvSpPr/>
            <p:nvPr/>
          </p:nvSpPr>
          <p:spPr>
            <a:xfrm>
              <a:off x="3045023" y="3429000"/>
              <a:ext cx="839392" cy="517367"/>
            </a:xfrm>
            <a:custGeom>
              <a:avLst/>
              <a:gdLst/>
              <a:ahLst/>
              <a:cxnLst/>
              <a:rect l="0" t="0" r="0" b="0"/>
              <a:pathLst>
                <a:path w="839392" h="517367">
                  <a:moveTo>
                    <a:pt x="0" y="491132"/>
                  </a:moveTo>
                  <a:lnTo>
                    <a:pt x="13266" y="497269"/>
                  </a:lnTo>
                  <a:lnTo>
                    <a:pt x="20118" y="498821"/>
                  </a:lnTo>
                  <a:lnTo>
                    <a:pt x="39033" y="499695"/>
                  </a:lnTo>
                  <a:lnTo>
                    <a:pt x="63490" y="504694"/>
                  </a:lnTo>
                  <a:lnTo>
                    <a:pt x="89588" y="507719"/>
                  </a:lnTo>
                  <a:lnTo>
                    <a:pt x="109931" y="508426"/>
                  </a:lnTo>
                  <a:lnTo>
                    <a:pt x="150589" y="508880"/>
                  </a:lnTo>
                  <a:lnTo>
                    <a:pt x="171769" y="511588"/>
                  </a:lnTo>
                  <a:lnTo>
                    <a:pt x="194412" y="515107"/>
                  </a:lnTo>
                  <a:lnTo>
                    <a:pt x="217705" y="516671"/>
                  </a:lnTo>
                  <a:lnTo>
                    <a:pt x="241286" y="517366"/>
                  </a:lnTo>
                  <a:lnTo>
                    <a:pt x="264004" y="516682"/>
                  </a:lnTo>
                  <a:lnTo>
                    <a:pt x="293528" y="511712"/>
                  </a:lnTo>
                  <a:lnTo>
                    <a:pt x="312027" y="510201"/>
                  </a:lnTo>
                  <a:lnTo>
                    <a:pt x="327525" y="506883"/>
                  </a:lnTo>
                  <a:lnTo>
                    <a:pt x="353643" y="496669"/>
                  </a:lnTo>
                  <a:lnTo>
                    <a:pt x="367161" y="488033"/>
                  </a:lnTo>
                  <a:lnTo>
                    <a:pt x="374188" y="479502"/>
                  </a:lnTo>
                  <a:lnTo>
                    <a:pt x="383722" y="463543"/>
                  </a:lnTo>
                  <a:lnTo>
                    <a:pt x="386783" y="457857"/>
                  </a:lnTo>
                  <a:lnTo>
                    <a:pt x="390185" y="443601"/>
                  </a:lnTo>
                  <a:lnTo>
                    <a:pt x="391697" y="428336"/>
                  </a:lnTo>
                  <a:lnTo>
                    <a:pt x="392368" y="414936"/>
                  </a:lnTo>
                  <a:lnTo>
                    <a:pt x="392667" y="399720"/>
                  </a:lnTo>
                  <a:lnTo>
                    <a:pt x="392859" y="365699"/>
                  </a:lnTo>
                  <a:lnTo>
                    <a:pt x="391883" y="356909"/>
                  </a:lnTo>
                  <a:lnTo>
                    <a:pt x="390239" y="348072"/>
                  </a:lnTo>
                  <a:lnTo>
                    <a:pt x="388152" y="339204"/>
                  </a:lnTo>
                  <a:lnTo>
                    <a:pt x="386760" y="330315"/>
                  </a:lnTo>
                  <a:lnTo>
                    <a:pt x="385832" y="321413"/>
                  </a:lnTo>
                  <a:lnTo>
                    <a:pt x="385214" y="312502"/>
                  </a:lnTo>
                  <a:lnTo>
                    <a:pt x="383809" y="302592"/>
                  </a:lnTo>
                  <a:lnTo>
                    <a:pt x="381880" y="292017"/>
                  </a:lnTo>
                  <a:lnTo>
                    <a:pt x="379602" y="280998"/>
                  </a:lnTo>
                  <a:lnTo>
                    <a:pt x="377092" y="270676"/>
                  </a:lnTo>
                  <a:lnTo>
                    <a:pt x="374426" y="260817"/>
                  </a:lnTo>
                  <a:lnTo>
                    <a:pt x="371656" y="251269"/>
                  </a:lnTo>
                  <a:lnTo>
                    <a:pt x="369810" y="241927"/>
                  </a:lnTo>
                  <a:lnTo>
                    <a:pt x="368579" y="232722"/>
                  </a:lnTo>
                  <a:lnTo>
                    <a:pt x="367758" y="223609"/>
                  </a:lnTo>
                  <a:lnTo>
                    <a:pt x="366219" y="214556"/>
                  </a:lnTo>
                  <a:lnTo>
                    <a:pt x="364201" y="205545"/>
                  </a:lnTo>
                  <a:lnTo>
                    <a:pt x="361863" y="196561"/>
                  </a:lnTo>
                  <a:lnTo>
                    <a:pt x="359266" y="181287"/>
                  </a:lnTo>
                  <a:lnTo>
                    <a:pt x="358111" y="166892"/>
                  </a:lnTo>
                  <a:lnTo>
                    <a:pt x="357598" y="150572"/>
                  </a:lnTo>
                  <a:lnTo>
                    <a:pt x="358453" y="142053"/>
                  </a:lnTo>
                  <a:lnTo>
                    <a:pt x="360016" y="133397"/>
                  </a:lnTo>
                  <a:lnTo>
                    <a:pt x="362050" y="124650"/>
                  </a:lnTo>
                  <a:lnTo>
                    <a:pt x="366955" y="109639"/>
                  </a:lnTo>
                  <a:lnTo>
                    <a:pt x="372443" y="97346"/>
                  </a:lnTo>
                  <a:lnTo>
                    <a:pt x="382103" y="83854"/>
                  </a:lnTo>
                  <a:lnTo>
                    <a:pt x="391743" y="73318"/>
                  </a:lnTo>
                  <a:lnTo>
                    <a:pt x="405288" y="64666"/>
                  </a:lnTo>
                  <a:lnTo>
                    <a:pt x="420237" y="56522"/>
                  </a:lnTo>
                  <a:lnTo>
                    <a:pt x="441794" y="41772"/>
                  </a:lnTo>
                  <a:lnTo>
                    <a:pt x="461598" y="34109"/>
                  </a:lnTo>
                  <a:lnTo>
                    <a:pt x="483628" y="30042"/>
                  </a:lnTo>
                  <a:lnTo>
                    <a:pt x="506649" y="27242"/>
                  </a:lnTo>
                  <a:lnTo>
                    <a:pt x="530109" y="22691"/>
                  </a:lnTo>
                  <a:lnTo>
                    <a:pt x="553766" y="20006"/>
                  </a:lnTo>
                  <a:lnTo>
                    <a:pt x="577508" y="17821"/>
                  </a:lnTo>
                  <a:lnTo>
                    <a:pt x="601290" y="13542"/>
                  </a:lnTo>
                  <a:lnTo>
                    <a:pt x="614181" y="12997"/>
                  </a:lnTo>
                  <a:lnTo>
                    <a:pt x="627735" y="13625"/>
                  </a:lnTo>
                  <a:lnTo>
                    <a:pt x="641732" y="15037"/>
                  </a:lnTo>
                  <a:lnTo>
                    <a:pt x="667868" y="13958"/>
                  </a:lnTo>
                  <a:lnTo>
                    <a:pt x="692713" y="11164"/>
                  </a:lnTo>
                  <a:lnTo>
                    <a:pt x="716984" y="9923"/>
                  </a:lnTo>
                  <a:lnTo>
                    <a:pt x="741001" y="9371"/>
                  </a:lnTo>
                  <a:lnTo>
                    <a:pt x="812069" y="8955"/>
                  </a:lnTo>
                  <a:lnTo>
                    <a:pt x="824933" y="6294"/>
                  </a:lnTo>
                  <a:lnTo>
                    <a:pt x="8393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6"/>
            <p:cNvSpPr/>
            <p:nvPr/>
          </p:nvSpPr>
          <p:spPr>
            <a:xfrm>
              <a:off x="3920311" y="3071852"/>
              <a:ext cx="476684" cy="651781"/>
            </a:xfrm>
            <a:custGeom>
              <a:avLst/>
              <a:gdLst/>
              <a:ahLst/>
              <a:cxnLst/>
              <a:rect l="0" t="0" r="0" b="0"/>
              <a:pathLst>
                <a:path w="476684" h="651781">
                  <a:moveTo>
                    <a:pt x="17681" y="44608"/>
                  </a:moveTo>
                  <a:lnTo>
                    <a:pt x="22421" y="49349"/>
                  </a:lnTo>
                  <a:lnTo>
                    <a:pt x="23818" y="52729"/>
                  </a:lnTo>
                  <a:lnTo>
                    <a:pt x="28704" y="72414"/>
                  </a:lnTo>
                  <a:lnTo>
                    <a:pt x="32502" y="83755"/>
                  </a:lnTo>
                  <a:lnTo>
                    <a:pt x="34640" y="102289"/>
                  </a:lnTo>
                  <a:lnTo>
                    <a:pt x="35140" y="117869"/>
                  </a:lnTo>
                  <a:lnTo>
                    <a:pt x="35488" y="163580"/>
                  </a:lnTo>
                  <a:lnTo>
                    <a:pt x="35530" y="208889"/>
                  </a:lnTo>
                  <a:lnTo>
                    <a:pt x="34541" y="220606"/>
                  </a:lnTo>
                  <a:lnTo>
                    <a:pt x="32889" y="232385"/>
                  </a:lnTo>
                  <a:lnTo>
                    <a:pt x="30797" y="244207"/>
                  </a:lnTo>
                  <a:lnTo>
                    <a:pt x="29401" y="256057"/>
                  </a:lnTo>
                  <a:lnTo>
                    <a:pt x="28471" y="267926"/>
                  </a:lnTo>
                  <a:lnTo>
                    <a:pt x="27851" y="279807"/>
                  </a:lnTo>
                  <a:lnTo>
                    <a:pt x="26445" y="291696"/>
                  </a:lnTo>
                  <a:lnTo>
                    <a:pt x="24516" y="303592"/>
                  </a:lnTo>
                  <a:lnTo>
                    <a:pt x="22237" y="315490"/>
                  </a:lnTo>
                  <a:lnTo>
                    <a:pt x="20718" y="327392"/>
                  </a:lnTo>
                  <a:lnTo>
                    <a:pt x="19706" y="339294"/>
                  </a:lnTo>
                  <a:lnTo>
                    <a:pt x="19031" y="351199"/>
                  </a:lnTo>
                  <a:lnTo>
                    <a:pt x="17588" y="363103"/>
                  </a:lnTo>
                  <a:lnTo>
                    <a:pt x="15635" y="375008"/>
                  </a:lnTo>
                  <a:lnTo>
                    <a:pt x="13341" y="386914"/>
                  </a:lnTo>
                  <a:lnTo>
                    <a:pt x="11811" y="398820"/>
                  </a:lnTo>
                  <a:lnTo>
                    <a:pt x="10790" y="410726"/>
                  </a:lnTo>
                  <a:lnTo>
                    <a:pt x="10111" y="422632"/>
                  </a:lnTo>
                  <a:lnTo>
                    <a:pt x="8665" y="434538"/>
                  </a:lnTo>
                  <a:lnTo>
                    <a:pt x="6709" y="446444"/>
                  </a:lnTo>
                  <a:lnTo>
                    <a:pt x="4413" y="458351"/>
                  </a:lnTo>
                  <a:lnTo>
                    <a:pt x="2883" y="469264"/>
                  </a:lnTo>
                  <a:lnTo>
                    <a:pt x="1182" y="489329"/>
                  </a:lnTo>
                  <a:lnTo>
                    <a:pt x="426" y="508168"/>
                  </a:lnTo>
                  <a:lnTo>
                    <a:pt x="0" y="535509"/>
                  </a:lnTo>
                  <a:lnTo>
                    <a:pt x="893" y="553497"/>
                  </a:lnTo>
                  <a:lnTo>
                    <a:pt x="5981" y="579367"/>
                  </a:lnTo>
                  <a:lnTo>
                    <a:pt x="7520" y="593495"/>
                  </a:lnTo>
                  <a:lnTo>
                    <a:pt x="8386" y="612605"/>
                  </a:lnTo>
                  <a:lnTo>
                    <a:pt x="9500" y="617741"/>
                  </a:lnTo>
                  <a:lnTo>
                    <a:pt x="13383" y="626094"/>
                  </a:lnTo>
                  <a:lnTo>
                    <a:pt x="22969" y="639542"/>
                  </a:lnTo>
                  <a:lnTo>
                    <a:pt x="24992" y="645705"/>
                  </a:lnTo>
                  <a:lnTo>
                    <a:pt x="26523" y="647746"/>
                  </a:lnTo>
                  <a:lnTo>
                    <a:pt x="28537" y="649106"/>
                  </a:lnTo>
                  <a:lnTo>
                    <a:pt x="34156" y="651289"/>
                  </a:lnTo>
                  <a:lnTo>
                    <a:pt x="47847" y="651780"/>
                  </a:lnTo>
                  <a:lnTo>
                    <a:pt x="66561" y="645681"/>
                  </a:lnTo>
                  <a:lnTo>
                    <a:pt x="77770" y="644135"/>
                  </a:lnTo>
                  <a:lnTo>
                    <a:pt x="89366" y="640801"/>
                  </a:lnTo>
                  <a:lnTo>
                    <a:pt x="103119" y="636012"/>
                  </a:lnTo>
                  <a:lnTo>
                    <a:pt x="112342" y="633347"/>
                  </a:lnTo>
                  <a:lnTo>
                    <a:pt x="122461" y="630577"/>
                  </a:lnTo>
                  <a:lnTo>
                    <a:pt x="132182" y="626746"/>
                  </a:lnTo>
                  <a:lnTo>
                    <a:pt x="141640" y="622208"/>
                  </a:lnTo>
                  <a:lnTo>
                    <a:pt x="150921" y="617198"/>
                  </a:lnTo>
                  <a:lnTo>
                    <a:pt x="161078" y="612866"/>
                  </a:lnTo>
                  <a:lnTo>
                    <a:pt x="171818" y="608986"/>
                  </a:lnTo>
                  <a:lnTo>
                    <a:pt x="182947" y="605407"/>
                  </a:lnTo>
                  <a:lnTo>
                    <a:pt x="194335" y="601036"/>
                  </a:lnTo>
                  <a:lnTo>
                    <a:pt x="205895" y="596138"/>
                  </a:lnTo>
                  <a:lnTo>
                    <a:pt x="229324" y="585405"/>
                  </a:lnTo>
                  <a:lnTo>
                    <a:pt x="276702" y="562345"/>
                  </a:lnTo>
                  <a:lnTo>
                    <a:pt x="288588" y="556453"/>
                  </a:lnTo>
                  <a:lnTo>
                    <a:pt x="300480" y="549549"/>
                  </a:lnTo>
                  <a:lnTo>
                    <a:pt x="312378" y="541970"/>
                  </a:lnTo>
                  <a:lnTo>
                    <a:pt x="324278" y="533941"/>
                  </a:lnTo>
                  <a:lnTo>
                    <a:pt x="335188" y="525611"/>
                  </a:lnTo>
                  <a:lnTo>
                    <a:pt x="345439" y="517082"/>
                  </a:lnTo>
                  <a:lnTo>
                    <a:pt x="355248" y="508418"/>
                  </a:lnTo>
                  <a:lnTo>
                    <a:pt x="374085" y="490856"/>
                  </a:lnTo>
                  <a:lnTo>
                    <a:pt x="410432" y="455327"/>
                  </a:lnTo>
                  <a:lnTo>
                    <a:pt x="418421" y="446413"/>
                  </a:lnTo>
                  <a:lnTo>
                    <a:pt x="432590" y="428571"/>
                  </a:lnTo>
                  <a:lnTo>
                    <a:pt x="439146" y="418653"/>
                  </a:lnTo>
                  <a:lnTo>
                    <a:pt x="445501" y="408073"/>
                  </a:lnTo>
                  <a:lnTo>
                    <a:pt x="451722" y="397051"/>
                  </a:lnTo>
                  <a:lnTo>
                    <a:pt x="461281" y="376867"/>
                  </a:lnTo>
                  <a:lnTo>
                    <a:pt x="468836" y="356982"/>
                  </a:lnTo>
                  <a:lnTo>
                    <a:pt x="472240" y="346123"/>
                  </a:lnTo>
                  <a:lnTo>
                    <a:pt x="475501" y="334915"/>
                  </a:lnTo>
                  <a:lnTo>
                    <a:pt x="476683" y="323474"/>
                  </a:lnTo>
                  <a:lnTo>
                    <a:pt x="476479" y="311878"/>
                  </a:lnTo>
                  <a:lnTo>
                    <a:pt x="475351" y="300179"/>
                  </a:lnTo>
                  <a:lnTo>
                    <a:pt x="473607" y="288411"/>
                  </a:lnTo>
                  <a:lnTo>
                    <a:pt x="471451" y="276596"/>
                  </a:lnTo>
                  <a:lnTo>
                    <a:pt x="469023" y="264751"/>
                  </a:lnTo>
                  <a:lnTo>
                    <a:pt x="465419" y="251894"/>
                  </a:lnTo>
                  <a:lnTo>
                    <a:pt x="461032" y="238361"/>
                  </a:lnTo>
                  <a:lnTo>
                    <a:pt x="456123" y="224378"/>
                  </a:lnTo>
                  <a:lnTo>
                    <a:pt x="450866" y="212080"/>
                  </a:lnTo>
                  <a:lnTo>
                    <a:pt x="445377" y="200905"/>
                  </a:lnTo>
                  <a:lnTo>
                    <a:pt x="439734" y="190478"/>
                  </a:lnTo>
                  <a:lnTo>
                    <a:pt x="432994" y="179558"/>
                  </a:lnTo>
                  <a:lnTo>
                    <a:pt x="425526" y="168309"/>
                  </a:lnTo>
                  <a:lnTo>
                    <a:pt x="417569" y="156841"/>
                  </a:lnTo>
                  <a:lnTo>
                    <a:pt x="409289" y="146219"/>
                  </a:lnTo>
                  <a:lnTo>
                    <a:pt x="400792" y="136161"/>
                  </a:lnTo>
                  <a:lnTo>
                    <a:pt x="392150" y="126479"/>
                  </a:lnTo>
                  <a:lnTo>
                    <a:pt x="382421" y="117049"/>
                  </a:lnTo>
                  <a:lnTo>
                    <a:pt x="371966" y="107785"/>
                  </a:lnTo>
                  <a:lnTo>
                    <a:pt x="361027" y="98632"/>
                  </a:lnTo>
                  <a:lnTo>
                    <a:pt x="338289" y="80525"/>
                  </a:lnTo>
                  <a:lnTo>
                    <a:pt x="326670" y="71529"/>
                  </a:lnTo>
                  <a:lnTo>
                    <a:pt x="315947" y="63548"/>
                  </a:lnTo>
                  <a:lnTo>
                    <a:pt x="296095" y="49388"/>
                  </a:lnTo>
                  <a:lnTo>
                    <a:pt x="285641" y="43826"/>
                  </a:lnTo>
                  <a:lnTo>
                    <a:pt x="274704" y="39126"/>
                  </a:lnTo>
                  <a:lnTo>
                    <a:pt x="263444" y="35000"/>
                  </a:lnTo>
                  <a:lnTo>
                    <a:pt x="252960" y="30266"/>
                  </a:lnTo>
                  <a:lnTo>
                    <a:pt x="242994" y="25125"/>
                  </a:lnTo>
                  <a:lnTo>
                    <a:pt x="233374" y="19713"/>
                  </a:lnTo>
                  <a:lnTo>
                    <a:pt x="223984" y="16105"/>
                  </a:lnTo>
                  <a:lnTo>
                    <a:pt x="214747" y="13700"/>
                  </a:lnTo>
                  <a:lnTo>
                    <a:pt x="205613" y="12097"/>
                  </a:lnTo>
                  <a:lnTo>
                    <a:pt x="197539" y="10035"/>
                  </a:lnTo>
                  <a:lnTo>
                    <a:pt x="183277" y="5099"/>
                  </a:lnTo>
                  <a:lnTo>
                    <a:pt x="170323" y="2244"/>
                  </a:lnTo>
                  <a:lnTo>
                    <a:pt x="157951" y="975"/>
                  </a:lnTo>
                  <a:lnTo>
                    <a:pt x="145838" y="411"/>
                  </a:lnTo>
                  <a:lnTo>
                    <a:pt x="132603" y="94"/>
                  </a:lnTo>
                  <a:lnTo>
                    <a:pt x="122397" y="0"/>
                  </a:lnTo>
                  <a:lnTo>
                    <a:pt x="119242" y="979"/>
                  </a:lnTo>
                  <a:lnTo>
                    <a:pt x="110060" y="6105"/>
                  </a:lnTo>
                  <a:lnTo>
                    <a:pt x="104048" y="7652"/>
                  </a:lnTo>
                  <a:lnTo>
                    <a:pt x="102048" y="9057"/>
                  </a:lnTo>
                  <a:lnTo>
                    <a:pt x="100714" y="10985"/>
                  </a:lnTo>
                  <a:lnTo>
                    <a:pt x="98575" y="16469"/>
                  </a:lnTo>
                  <a:lnTo>
                    <a:pt x="89118" y="267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7"/>
            <p:cNvSpPr/>
            <p:nvPr/>
          </p:nvSpPr>
          <p:spPr>
            <a:xfrm>
              <a:off x="4447143" y="3259335"/>
              <a:ext cx="203415" cy="168269"/>
            </a:xfrm>
            <a:custGeom>
              <a:avLst/>
              <a:gdLst/>
              <a:ahLst/>
              <a:cxnLst/>
              <a:rect l="0" t="0" r="0" b="0"/>
              <a:pathLst>
                <a:path w="203415" h="168269">
                  <a:moveTo>
                    <a:pt x="98067" y="35719"/>
                  </a:moveTo>
                  <a:lnTo>
                    <a:pt x="102808" y="40460"/>
                  </a:lnTo>
                  <a:lnTo>
                    <a:pt x="106189" y="42849"/>
                  </a:lnTo>
                  <a:lnTo>
                    <a:pt x="110426" y="45433"/>
                  </a:lnTo>
                  <a:lnTo>
                    <a:pt x="115236" y="48148"/>
                  </a:lnTo>
                  <a:lnTo>
                    <a:pt x="125872" y="53811"/>
                  </a:lnTo>
                  <a:lnTo>
                    <a:pt x="148870" y="65531"/>
                  </a:lnTo>
                  <a:lnTo>
                    <a:pt x="154755" y="69484"/>
                  </a:lnTo>
                  <a:lnTo>
                    <a:pt x="160664" y="74104"/>
                  </a:lnTo>
                  <a:lnTo>
                    <a:pt x="166588" y="79168"/>
                  </a:lnTo>
                  <a:lnTo>
                    <a:pt x="171529" y="84529"/>
                  </a:lnTo>
                  <a:lnTo>
                    <a:pt x="175815" y="90088"/>
                  </a:lnTo>
                  <a:lnTo>
                    <a:pt x="179664" y="95777"/>
                  </a:lnTo>
                  <a:lnTo>
                    <a:pt x="183223" y="100563"/>
                  </a:lnTo>
                  <a:lnTo>
                    <a:pt x="186588" y="104745"/>
                  </a:lnTo>
                  <a:lnTo>
                    <a:pt x="189823" y="108526"/>
                  </a:lnTo>
                  <a:lnTo>
                    <a:pt x="192972" y="112038"/>
                  </a:lnTo>
                  <a:lnTo>
                    <a:pt x="199117" y="118587"/>
                  </a:lnTo>
                  <a:lnTo>
                    <a:pt x="201153" y="121722"/>
                  </a:lnTo>
                  <a:lnTo>
                    <a:pt x="202509" y="124804"/>
                  </a:lnTo>
                  <a:lnTo>
                    <a:pt x="203414" y="127852"/>
                  </a:lnTo>
                  <a:lnTo>
                    <a:pt x="203025" y="130875"/>
                  </a:lnTo>
                  <a:lnTo>
                    <a:pt x="201774" y="133883"/>
                  </a:lnTo>
                  <a:lnTo>
                    <a:pt x="199947" y="136880"/>
                  </a:lnTo>
                  <a:lnTo>
                    <a:pt x="198730" y="139871"/>
                  </a:lnTo>
                  <a:lnTo>
                    <a:pt x="197918" y="142857"/>
                  </a:lnTo>
                  <a:lnTo>
                    <a:pt x="197376" y="145840"/>
                  </a:lnTo>
                  <a:lnTo>
                    <a:pt x="196023" y="148820"/>
                  </a:lnTo>
                  <a:lnTo>
                    <a:pt x="194129" y="151800"/>
                  </a:lnTo>
                  <a:lnTo>
                    <a:pt x="191874" y="154778"/>
                  </a:lnTo>
                  <a:lnTo>
                    <a:pt x="188387" y="156764"/>
                  </a:lnTo>
                  <a:lnTo>
                    <a:pt x="184077" y="158088"/>
                  </a:lnTo>
                  <a:lnTo>
                    <a:pt x="179220" y="158970"/>
                  </a:lnTo>
                  <a:lnTo>
                    <a:pt x="174989" y="160550"/>
                  </a:lnTo>
                  <a:lnTo>
                    <a:pt x="171177" y="162596"/>
                  </a:lnTo>
                  <a:lnTo>
                    <a:pt x="167643" y="164952"/>
                  </a:lnTo>
                  <a:lnTo>
                    <a:pt x="163302" y="166523"/>
                  </a:lnTo>
                  <a:lnTo>
                    <a:pt x="158424" y="167570"/>
                  </a:lnTo>
                  <a:lnTo>
                    <a:pt x="153188" y="168268"/>
                  </a:lnTo>
                  <a:lnTo>
                    <a:pt x="147713" y="167741"/>
                  </a:lnTo>
                  <a:lnTo>
                    <a:pt x="142079" y="166398"/>
                  </a:lnTo>
                  <a:lnTo>
                    <a:pt x="136338" y="164511"/>
                  </a:lnTo>
                  <a:lnTo>
                    <a:pt x="129535" y="163252"/>
                  </a:lnTo>
                  <a:lnTo>
                    <a:pt x="122022" y="162413"/>
                  </a:lnTo>
                  <a:lnTo>
                    <a:pt x="114037" y="161853"/>
                  </a:lnTo>
                  <a:lnTo>
                    <a:pt x="106729" y="160489"/>
                  </a:lnTo>
                  <a:lnTo>
                    <a:pt x="99874" y="158586"/>
                  </a:lnTo>
                  <a:lnTo>
                    <a:pt x="93319" y="156326"/>
                  </a:lnTo>
                  <a:lnTo>
                    <a:pt x="86964" y="153827"/>
                  </a:lnTo>
                  <a:lnTo>
                    <a:pt x="80743" y="151169"/>
                  </a:lnTo>
                  <a:lnTo>
                    <a:pt x="74612" y="148405"/>
                  </a:lnTo>
                  <a:lnTo>
                    <a:pt x="68540" y="144577"/>
                  </a:lnTo>
                  <a:lnTo>
                    <a:pt x="62507" y="140041"/>
                  </a:lnTo>
                  <a:lnTo>
                    <a:pt x="56501" y="135033"/>
                  </a:lnTo>
                  <a:lnTo>
                    <a:pt x="50513" y="130702"/>
                  </a:lnTo>
                  <a:lnTo>
                    <a:pt x="44536" y="126822"/>
                  </a:lnTo>
                  <a:lnTo>
                    <a:pt x="38567" y="123244"/>
                  </a:lnTo>
                  <a:lnTo>
                    <a:pt x="33596" y="119866"/>
                  </a:lnTo>
                  <a:lnTo>
                    <a:pt x="29290" y="116622"/>
                  </a:lnTo>
                  <a:lnTo>
                    <a:pt x="25427" y="113467"/>
                  </a:lnTo>
                  <a:lnTo>
                    <a:pt x="21859" y="110371"/>
                  </a:lnTo>
                  <a:lnTo>
                    <a:pt x="18488" y="107315"/>
                  </a:lnTo>
                  <a:lnTo>
                    <a:pt x="15249" y="104286"/>
                  </a:lnTo>
                  <a:lnTo>
                    <a:pt x="12097" y="100282"/>
                  </a:lnTo>
                  <a:lnTo>
                    <a:pt x="9004" y="95628"/>
                  </a:lnTo>
                  <a:lnTo>
                    <a:pt x="5950" y="90541"/>
                  </a:lnTo>
                  <a:lnTo>
                    <a:pt x="3913" y="86158"/>
                  </a:lnTo>
                  <a:lnTo>
                    <a:pt x="2556" y="82243"/>
                  </a:lnTo>
                  <a:lnTo>
                    <a:pt x="1651" y="78642"/>
                  </a:lnTo>
                  <a:lnTo>
                    <a:pt x="1047" y="75248"/>
                  </a:lnTo>
                  <a:lnTo>
                    <a:pt x="645" y="71994"/>
                  </a:lnTo>
                  <a:lnTo>
                    <a:pt x="377" y="68832"/>
                  </a:lnTo>
                  <a:lnTo>
                    <a:pt x="199" y="64740"/>
                  </a:lnTo>
                  <a:lnTo>
                    <a:pt x="0" y="54901"/>
                  </a:lnTo>
                  <a:lnTo>
                    <a:pt x="939" y="50492"/>
                  </a:lnTo>
                  <a:lnTo>
                    <a:pt x="2557" y="46560"/>
                  </a:lnTo>
                  <a:lnTo>
                    <a:pt x="4628" y="42946"/>
                  </a:lnTo>
                  <a:lnTo>
                    <a:pt x="9576" y="33639"/>
                  </a:lnTo>
                  <a:lnTo>
                    <a:pt x="12284" y="28380"/>
                  </a:lnTo>
                  <a:lnTo>
                    <a:pt x="16074" y="23881"/>
                  </a:lnTo>
                  <a:lnTo>
                    <a:pt x="20584" y="19890"/>
                  </a:lnTo>
                  <a:lnTo>
                    <a:pt x="25576" y="16236"/>
                  </a:lnTo>
                  <a:lnTo>
                    <a:pt x="30888" y="13801"/>
                  </a:lnTo>
                  <a:lnTo>
                    <a:pt x="36414" y="12178"/>
                  </a:lnTo>
                  <a:lnTo>
                    <a:pt x="42082" y="11095"/>
                  </a:lnTo>
                  <a:lnTo>
                    <a:pt x="47845" y="9381"/>
                  </a:lnTo>
                  <a:lnTo>
                    <a:pt x="53672" y="7246"/>
                  </a:lnTo>
                  <a:lnTo>
                    <a:pt x="59541" y="4831"/>
                  </a:lnTo>
                  <a:lnTo>
                    <a:pt x="65438" y="3221"/>
                  </a:lnTo>
                  <a:lnTo>
                    <a:pt x="71354" y="2147"/>
                  </a:lnTo>
                  <a:lnTo>
                    <a:pt x="77281" y="1432"/>
                  </a:lnTo>
                  <a:lnTo>
                    <a:pt x="83218" y="954"/>
                  </a:lnTo>
                  <a:lnTo>
                    <a:pt x="89160" y="636"/>
                  </a:lnTo>
                  <a:lnTo>
                    <a:pt x="104358" y="189"/>
                  </a:lnTo>
                  <a:lnTo>
                    <a:pt x="1159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98"/>
            <p:cNvSpPr/>
            <p:nvPr/>
          </p:nvSpPr>
          <p:spPr>
            <a:xfrm>
              <a:off x="4705945" y="3375421"/>
              <a:ext cx="375048" cy="26781"/>
            </a:xfrm>
            <a:custGeom>
              <a:avLst/>
              <a:gdLst/>
              <a:ahLst/>
              <a:cxnLst/>
              <a:rect l="0" t="0" r="0" b="0"/>
              <a:pathLst>
                <a:path w="375048" h="26781">
                  <a:moveTo>
                    <a:pt x="0" y="0"/>
                  </a:moveTo>
                  <a:lnTo>
                    <a:pt x="98766" y="0"/>
                  </a:lnTo>
                  <a:lnTo>
                    <a:pt x="107516" y="993"/>
                  </a:lnTo>
                  <a:lnTo>
                    <a:pt x="116326" y="2646"/>
                  </a:lnTo>
                  <a:lnTo>
                    <a:pt x="125176" y="4741"/>
                  </a:lnTo>
                  <a:lnTo>
                    <a:pt x="134052" y="6137"/>
                  </a:lnTo>
                  <a:lnTo>
                    <a:pt x="142946" y="7069"/>
                  </a:lnTo>
                  <a:lnTo>
                    <a:pt x="151852" y="7689"/>
                  </a:lnTo>
                  <a:lnTo>
                    <a:pt x="159774" y="8103"/>
                  </a:lnTo>
                  <a:lnTo>
                    <a:pt x="173867" y="8563"/>
                  </a:lnTo>
                  <a:lnTo>
                    <a:pt x="197699" y="8821"/>
                  </a:lnTo>
                  <a:lnTo>
                    <a:pt x="206212" y="9850"/>
                  </a:lnTo>
                  <a:lnTo>
                    <a:pt x="214866" y="11528"/>
                  </a:lnTo>
                  <a:lnTo>
                    <a:pt x="223611" y="13638"/>
                  </a:lnTo>
                  <a:lnTo>
                    <a:pt x="232418" y="15046"/>
                  </a:lnTo>
                  <a:lnTo>
                    <a:pt x="241265" y="15984"/>
                  </a:lnTo>
                  <a:lnTo>
                    <a:pt x="250140" y="16609"/>
                  </a:lnTo>
                  <a:lnTo>
                    <a:pt x="258041" y="17026"/>
                  </a:lnTo>
                  <a:lnTo>
                    <a:pt x="272112" y="17489"/>
                  </a:lnTo>
                  <a:lnTo>
                    <a:pt x="278642" y="18605"/>
                  </a:lnTo>
                  <a:lnTo>
                    <a:pt x="284980" y="20341"/>
                  </a:lnTo>
                  <a:lnTo>
                    <a:pt x="291190" y="22491"/>
                  </a:lnTo>
                  <a:lnTo>
                    <a:pt x="297314" y="23924"/>
                  </a:lnTo>
                  <a:lnTo>
                    <a:pt x="303381" y="24879"/>
                  </a:lnTo>
                  <a:lnTo>
                    <a:pt x="309410" y="25516"/>
                  </a:lnTo>
                  <a:lnTo>
                    <a:pt x="318755" y="26224"/>
                  </a:lnTo>
                  <a:lnTo>
                    <a:pt x="327208" y="26538"/>
                  </a:lnTo>
                  <a:lnTo>
                    <a:pt x="349497" y="26775"/>
                  </a:lnTo>
                  <a:lnTo>
                    <a:pt x="352060" y="26780"/>
                  </a:lnTo>
                  <a:lnTo>
                    <a:pt x="354762" y="25791"/>
                  </a:lnTo>
                  <a:lnTo>
                    <a:pt x="357555" y="24139"/>
                  </a:lnTo>
                  <a:lnTo>
                    <a:pt x="364426" y="19100"/>
                  </a:lnTo>
                  <a:lnTo>
                    <a:pt x="368011" y="18411"/>
                  </a:lnTo>
                  <a:lnTo>
                    <a:pt x="375043" y="17860"/>
                  </a:lnTo>
                  <a:lnTo>
                    <a:pt x="375047" y="17860"/>
                  </a:lnTo>
                  <a:lnTo>
                    <a:pt x="375047" y="26422"/>
                  </a:lnTo>
                  <a:lnTo>
                    <a:pt x="375047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99"/>
            <p:cNvSpPr/>
            <p:nvPr/>
          </p:nvSpPr>
          <p:spPr>
            <a:xfrm>
              <a:off x="5536406" y="2893756"/>
              <a:ext cx="267891" cy="392370"/>
            </a:xfrm>
            <a:custGeom>
              <a:avLst/>
              <a:gdLst/>
              <a:ahLst/>
              <a:cxnLst/>
              <a:rect l="0" t="0" r="0" b="0"/>
              <a:pathLst>
                <a:path w="267891" h="392370">
                  <a:moveTo>
                    <a:pt x="0" y="392369"/>
                  </a:moveTo>
                  <a:lnTo>
                    <a:pt x="0" y="387628"/>
                  </a:lnTo>
                  <a:lnTo>
                    <a:pt x="2645" y="380009"/>
                  </a:lnTo>
                  <a:lnTo>
                    <a:pt x="7129" y="369016"/>
                  </a:lnTo>
                  <a:lnTo>
                    <a:pt x="12428" y="354208"/>
                  </a:lnTo>
                  <a:lnTo>
                    <a:pt x="16223" y="346092"/>
                  </a:lnTo>
                  <a:lnTo>
                    <a:pt x="20738" y="337705"/>
                  </a:lnTo>
                  <a:lnTo>
                    <a:pt x="25731" y="329137"/>
                  </a:lnTo>
                  <a:lnTo>
                    <a:pt x="31044" y="319457"/>
                  </a:lnTo>
                  <a:lnTo>
                    <a:pt x="42240" y="298117"/>
                  </a:lnTo>
                  <a:lnTo>
                    <a:pt x="47011" y="286870"/>
                  </a:lnTo>
                  <a:lnTo>
                    <a:pt x="51185" y="275403"/>
                  </a:lnTo>
                  <a:lnTo>
                    <a:pt x="54959" y="263790"/>
                  </a:lnTo>
                  <a:lnTo>
                    <a:pt x="59460" y="252079"/>
                  </a:lnTo>
                  <a:lnTo>
                    <a:pt x="64444" y="240303"/>
                  </a:lnTo>
                  <a:lnTo>
                    <a:pt x="69752" y="228484"/>
                  </a:lnTo>
                  <a:lnTo>
                    <a:pt x="74282" y="216636"/>
                  </a:lnTo>
                  <a:lnTo>
                    <a:pt x="78295" y="204768"/>
                  </a:lnTo>
                  <a:lnTo>
                    <a:pt x="81962" y="192887"/>
                  </a:lnTo>
                  <a:lnTo>
                    <a:pt x="86391" y="181990"/>
                  </a:lnTo>
                  <a:lnTo>
                    <a:pt x="91329" y="171749"/>
                  </a:lnTo>
                  <a:lnTo>
                    <a:pt x="96604" y="161945"/>
                  </a:lnTo>
                  <a:lnTo>
                    <a:pt x="101114" y="152433"/>
                  </a:lnTo>
                  <a:lnTo>
                    <a:pt x="105112" y="143114"/>
                  </a:lnTo>
                  <a:lnTo>
                    <a:pt x="108770" y="133925"/>
                  </a:lnTo>
                  <a:lnTo>
                    <a:pt x="115480" y="115778"/>
                  </a:lnTo>
                  <a:lnTo>
                    <a:pt x="127872" y="79875"/>
                  </a:lnTo>
                  <a:lnTo>
                    <a:pt x="130889" y="71922"/>
                  </a:lnTo>
                  <a:lnTo>
                    <a:pt x="133892" y="64636"/>
                  </a:lnTo>
                  <a:lnTo>
                    <a:pt x="136886" y="57794"/>
                  </a:lnTo>
                  <a:lnTo>
                    <a:pt x="142859" y="44901"/>
                  </a:lnTo>
                  <a:lnTo>
                    <a:pt x="148821" y="33548"/>
                  </a:lnTo>
                  <a:lnTo>
                    <a:pt x="156763" y="21578"/>
                  </a:lnTo>
                  <a:lnTo>
                    <a:pt x="160550" y="11748"/>
                  </a:lnTo>
                  <a:lnTo>
                    <a:pt x="168732" y="671"/>
                  </a:lnTo>
                  <a:lnTo>
                    <a:pt x="169250" y="0"/>
                  </a:lnTo>
                  <a:lnTo>
                    <a:pt x="174282" y="4362"/>
                  </a:lnTo>
                  <a:lnTo>
                    <a:pt x="175719" y="6697"/>
                  </a:lnTo>
                  <a:lnTo>
                    <a:pt x="177316" y="11938"/>
                  </a:lnTo>
                  <a:lnTo>
                    <a:pt x="178214" y="20467"/>
                  </a:lnTo>
                  <a:lnTo>
                    <a:pt x="181071" y="28972"/>
                  </a:lnTo>
                  <a:lnTo>
                    <a:pt x="185647" y="39367"/>
                  </a:lnTo>
                  <a:lnTo>
                    <a:pt x="190989" y="50601"/>
                  </a:lnTo>
                  <a:lnTo>
                    <a:pt x="193802" y="57367"/>
                  </a:lnTo>
                  <a:lnTo>
                    <a:pt x="196670" y="64855"/>
                  </a:lnTo>
                  <a:lnTo>
                    <a:pt x="199574" y="72823"/>
                  </a:lnTo>
                  <a:lnTo>
                    <a:pt x="202503" y="80119"/>
                  </a:lnTo>
                  <a:lnTo>
                    <a:pt x="205447" y="86968"/>
                  </a:lnTo>
                  <a:lnTo>
                    <a:pt x="208402" y="93518"/>
                  </a:lnTo>
                  <a:lnTo>
                    <a:pt x="211364" y="100861"/>
                  </a:lnTo>
                  <a:lnTo>
                    <a:pt x="217301" y="116958"/>
                  </a:lnTo>
                  <a:lnTo>
                    <a:pt x="235149" y="169250"/>
                  </a:lnTo>
                  <a:lnTo>
                    <a:pt x="244078" y="195952"/>
                  </a:lnTo>
                  <a:lnTo>
                    <a:pt x="246062" y="204869"/>
                  </a:lnTo>
                  <a:lnTo>
                    <a:pt x="247385" y="213791"/>
                  </a:lnTo>
                  <a:lnTo>
                    <a:pt x="248267" y="222715"/>
                  </a:lnTo>
                  <a:lnTo>
                    <a:pt x="249847" y="231641"/>
                  </a:lnTo>
                  <a:lnTo>
                    <a:pt x="251893" y="240569"/>
                  </a:lnTo>
                  <a:lnTo>
                    <a:pt x="254249" y="249497"/>
                  </a:lnTo>
                  <a:lnTo>
                    <a:pt x="255819" y="257433"/>
                  </a:lnTo>
                  <a:lnTo>
                    <a:pt x="256866" y="264708"/>
                  </a:lnTo>
                  <a:lnTo>
                    <a:pt x="257564" y="271543"/>
                  </a:lnTo>
                  <a:lnTo>
                    <a:pt x="259022" y="279076"/>
                  </a:lnTo>
                  <a:lnTo>
                    <a:pt x="260986" y="287075"/>
                  </a:lnTo>
                  <a:lnTo>
                    <a:pt x="263287" y="295384"/>
                  </a:lnTo>
                  <a:lnTo>
                    <a:pt x="264822" y="302907"/>
                  </a:lnTo>
                  <a:lnTo>
                    <a:pt x="265844" y="309907"/>
                  </a:lnTo>
                  <a:lnTo>
                    <a:pt x="266981" y="321985"/>
                  </a:lnTo>
                  <a:lnTo>
                    <a:pt x="267487" y="330660"/>
                  </a:lnTo>
                  <a:lnTo>
                    <a:pt x="267711" y="340468"/>
                  </a:lnTo>
                  <a:lnTo>
                    <a:pt x="267890" y="3745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00"/>
            <p:cNvSpPr/>
            <p:nvPr/>
          </p:nvSpPr>
          <p:spPr>
            <a:xfrm>
              <a:off x="5616773" y="3098633"/>
              <a:ext cx="232173" cy="17828"/>
            </a:xfrm>
            <a:custGeom>
              <a:avLst/>
              <a:gdLst/>
              <a:ahLst/>
              <a:cxnLst/>
              <a:rect l="0" t="0" r="0" b="0"/>
              <a:pathLst>
                <a:path w="232173" h="17828">
                  <a:moveTo>
                    <a:pt x="0" y="8898"/>
                  </a:moveTo>
                  <a:lnTo>
                    <a:pt x="7689" y="8898"/>
                  </a:lnTo>
                  <a:lnTo>
                    <a:pt x="10087" y="7905"/>
                  </a:lnTo>
                  <a:lnTo>
                    <a:pt x="13670" y="6252"/>
                  </a:lnTo>
                  <a:lnTo>
                    <a:pt x="18043" y="4157"/>
                  </a:lnTo>
                  <a:lnTo>
                    <a:pt x="22943" y="2761"/>
                  </a:lnTo>
                  <a:lnTo>
                    <a:pt x="28194" y="1830"/>
                  </a:lnTo>
                  <a:lnTo>
                    <a:pt x="33679" y="1209"/>
                  </a:lnTo>
                  <a:lnTo>
                    <a:pt x="39320" y="795"/>
                  </a:lnTo>
                  <a:lnTo>
                    <a:pt x="45065" y="520"/>
                  </a:lnTo>
                  <a:lnTo>
                    <a:pt x="50879" y="336"/>
                  </a:lnTo>
                  <a:lnTo>
                    <a:pt x="99831" y="16"/>
                  </a:lnTo>
                  <a:lnTo>
                    <a:pt x="111202" y="0"/>
                  </a:lnTo>
                  <a:lnTo>
                    <a:pt x="122752" y="982"/>
                  </a:lnTo>
                  <a:lnTo>
                    <a:pt x="134420" y="2628"/>
                  </a:lnTo>
                  <a:lnTo>
                    <a:pt x="146169" y="4718"/>
                  </a:lnTo>
                  <a:lnTo>
                    <a:pt x="157969" y="6111"/>
                  </a:lnTo>
                  <a:lnTo>
                    <a:pt x="169805" y="7040"/>
                  </a:lnTo>
                  <a:lnTo>
                    <a:pt x="181664" y="7659"/>
                  </a:lnTo>
                  <a:lnTo>
                    <a:pt x="192547" y="9064"/>
                  </a:lnTo>
                  <a:lnTo>
                    <a:pt x="202779" y="10993"/>
                  </a:lnTo>
                  <a:lnTo>
                    <a:pt x="232172" y="178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01"/>
            <p:cNvSpPr/>
            <p:nvPr/>
          </p:nvSpPr>
          <p:spPr>
            <a:xfrm>
              <a:off x="5422129" y="2794992"/>
              <a:ext cx="275012" cy="642938"/>
            </a:xfrm>
            <a:custGeom>
              <a:avLst/>
              <a:gdLst/>
              <a:ahLst/>
              <a:cxnLst/>
              <a:rect l="0" t="0" r="0" b="0"/>
              <a:pathLst>
                <a:path w="275012" h="642938">
                  <a:moveTo>
                    <a:pt x="167855" y="0"/>
                  </a:moveTo>
                  <a:lnTo>
                    <a:pt x="167855" y="4740"/>
                  </a:lnTo>
                  <a:lnTo>
                    <a:pt x="166863" y="7129"/>
                  </a:lnTo>
                  <a:lnTo>
                    <a:pt x="163115" y="12428"/>
                  </a:lnTo>
                  <a:lnTo>
                    <a:pt x="155496" y="20737"/>
                  </a:lnTo>
                  <a:lnTo>
                    <a:pt x="150685" y="25731"/>
                  </a:lnTo>
                  <a:lnTo>
                    <a:pt x="145495" y="30052"/>
                  </a:lnTo>
                  <a:lnTo>
                    <a:pt x="140050" y="33925"/>
                  </a:lnTo>
                  <a:lnTo>
                    <a:pt x="134436" y="37500"/>
                  </a:lnTo>
                  <a:lnTo>
                    <a:pt x="128708" y="42859"/>
                  </a:lnTo>
                  <a:lnTo>
                    <a:pt x="122906" y="49408"/>
                  </a:lnTo>
                  <a:lnTo>
                    <a:pt x="117053" y="56751"/>
                  </a:lnTo>
                  <a:lnTo>
                    <a:pt x="112159" y="64623"/>
                  </a:lnTo>
                  <a:lnTo>
                    <a:pt x="99538" y="89923"/>
                  </a:lnTo>
                  <a:lnTo>
                    <a:pt x="94529" y="98644"/>
                  </a:lnTo>
                  <a:lnTo>
                    <a:pt x="89205" y="107434"/>
                  </a:lnTo>
                  <a:lnTo>
                    <a:pt x="77998" y="125139"/>
                  </a:lnTo>
                  <a:lnTo>
                    <a:pt x="54635" y="160758"/>
                  </a:lnTo>
                  <a:lnTo>
                    <a:pt x="48719" y="170672"/>
                  </a:lnTo>
                  <a:lnTo>
                    <a:pt x="42790" y="181250"/>
                  </a:lnTo>
                  <a:lnTo>
                    <a:pt x="36853" y="192271"/>
                  </a:lnTo>
                  <a:lnTo>
                    <a:pt x="31903" y="203586"/>
                  </a:lnTo>
                  <a:lnTo>
                    <a:pt x="27611" y="215099"/>
                  </a:lnTo>
                  <a:lnTo>
                    <a:pt x="13593" y="257352"/>
                  </a:lnTo>
                  <a:lnTo>
                    <a:pt x="10444" y="267810"/>
                  </a:lnTo>
                  <a:lnTo>
                    <a:pt x="4298" y="290014"/>
                  </a:lnTo>
                  <a:lnTo>
                    <a:pt x="2262" y="301491"/>
                  </a:lnTo>
                  <a:lnTo>
                    <a:pt x="905" y="313111"/>
                  </a:lnTo>
                  <a:lnTo>
                    <a:pt x="0" y="324826"/>
                  </a:lnTo>
                  <a:lnTo>
                    <a:pt x="389" y="336605"/>
                  </a:lnTo>
                  <a:lnTo>
                    <a:pt x="1641" y="348427"/>
                  </a:lnTo>
                  <a:lnTo>
                    <a:pt x="3467" y="360277"/>
                  </a:lnTo>
                  <a:lnTo>
                    <a:pt x="5677" y="372145"/>
                  </a:lnTo>
                  <a:lnTo>
                    <a:pt x="10778" y="395916"/>
                  </a:lnTo>
                  <a:lnTo>
                    <a:pt x="13528" y="406819"/>
                  </a:lnTo>
                  <a:lnTo>
                    <a:pt x="19229" y="426871"/>
                  </a:lnTo>
                  <a:lnTo>
                    <a:pt x="23130" y="437377"/>
                  </a:lnTo>
                  <a:lnTo>
                    <a:pt x="27716" y="448350"/>
                  </a:lnTo>
                  <a:lnTo>
                    <a:pt x="32757" y="459634"/>
                  </a:lnTo>
                  <a:lnTo>
                    <a:pt x="39095" y="470134"/>
                  </a:lnTo>
                  <a:lnTo>
                    <a:pt x="46296" y="480110"/>
                  </a:lnTo>
                  <a:lnTo>
                    <a:pt x="54073" y="489737"/>
                  </a:lnTo>
                  <a:lnTo>
                    <a:pt x="62235" y="499132"/>
                  </a:lnTo>
                  <a:lnTo>
                    <a:pt x="70652" y="508371"/>
                  </a:lnTo>
                  <a:lnTo>
                    <a:pt x="87943" y="526576"/>
                  </a:lnTo>
                  <a:lnTo>
                    <a:pt x="105549" y="544588"/>
                  </a:lnTo>
                  <a:lnTo>
                    <a:pt x="114412" y="552566"/>
                  </a:lnTo>
                  <a:lnTo>
                    <a:pt x="123296" y="559869"/>
                  </a:lnTo>
                  <a:lnTo>
                    <a:pt x="132196" y="566723"/>
                  </a:lnTo>
                  <a:lnTo>
                    <a:pt x="141105" y="573276"/>
                  </a:lnTo>
                  <a:lnTo>
                    <a:pt x="158943" y="585849"/>
                  </a:lnTo>
                  <a:lnTo>
                    <a:pt x="185719" y="604084"/>
                  </a:lnTo>
                  <a:lnTo>
                    <a:pt x="193655" y="609097"/>
                  </a:lnTo>
                  <a:lnTo>
                    <a:pt x="200930" y="613432"/>
                  </a:lnTo>
                  <a:lnTo>
                    <a:pt x="207764" y="617314"/>
                  </a:lnTo>
                  <a:lnTo>
                    <a:pt x="213313" y="620894"/>
                  </a:lnTo>
                  <a:lnTo>
                    <a:pt x="218003" y="624273"/>
                  </a:lnTo>
                  <a:lnTo>
                    <a:pt x="222123" y="627518"/>
                  </a:lnTo>
                  <a:lnTo>
                    <a:pt x="226854" y="630673"/>
                  </a:lnTo>
                  <a:lnTo>
                    <a:pt x="231992" y="633769"/>
                  </a:lnTo>
                  <a:lnTo>
                    <a:pt x="237402" y="636825"/>
                  </a:lnTo>
                  <a:lnTo>
                    <a:pt x="242001" y="638863"/>
                  </a:lnTo>
                  <a:lnTo>
                    <a:pt x="249756" y="641126"/>
                  </a:lnTo>
                  <a:lnTo>
                    <a:pt x="256683" y="642579"/>
                  </a:lnTo>
                  <a:lnTo>
                    <a:pt x="265125" y="642906"/>
                  </a:lnTo>
                  <a:lnTo>
                    <a:pt x="266078" y="642937"/>
                  </a:lnTo>
                  <a:lnTo>
                    <a:pt x="266081" y="642937"/>
                  </a:lnTo>
                  <a:lnTo>
                    <a:pt x="266081" y="634116"/>
                  </a:lnTo>
                  <a:lnTo>
                    <a:pt x="273149" y="634022"/>
                  </a:lnTo>
                  <a:lnTo>
                    <a:pt x="275011" y="6340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02"/>
            <p:cNvSpPr/>
            <p:nvPr/>
          </p:nvSpPr>
          <p:spPr>
            <a:xfrm>
              <a:off x="6232921" y="2982515"/>
              <a:ext cx="44650" cy="303611"/>
            </a:xfrm>
            <a:custGeom>
              <a:avLst/>
              <a:gdLst/>
              <a:ahLst/>
              <a:cxnLst/>
              <a:rect l="0" t="0" r="0" b="0"/>
              <a:pathLst>
                <a:path w="44650" h="303611">
                  <a:moveTo>
                    <a:pt x="44649" y="0"/>
                  </a:moveTo>
                  <a:lnTo>
                    <a:pt x="44649" y="42240"/>
                  </a:lnTo>
                  <a:lnTo>
                    <a:pt x="43657" y="48996"/>
                  </a:lnTo>
                  <a:lnTo>
                    <a:pt x="42003" y="56477"/>
                  </a:lnTo>
                  <a:lnTo>
                    <a:pt x="39909" y="64440"/>
                  </a:lnTo>
                  <a:lnTo>
                    <a:pt x="38512" y="72726"/>
                  </a:lnTo>
                  <a:lnTo>
                    <a:pt x="37581" y="81226"/>
                  </a:lnTo>
                  <a:lnTo>
                    <a:pt x="36961" y="89869"/>
                  </a:lnTo>
                  <a:lnTo>
                    <a:pt x="35554" y="97616"/>
                  </a:lnTo>
                  <a:lnTo>
                    <a:pt x="33624" y="104765"/>
                  </a:lnTo>
                  <a:lnTo>
                    <a:pt x="23399" y="135237"/>
                  </a:lnTo>
                  <a:lnTo>
                    <a:pt x="21553" y="143736"/>
                  </a:lnTo>
                  <a:lnTo>
                    <a:pt x="20321" y="152379"/>
                  </a:lnTo>
                  <a:lnTo>
                    <a:pt x="19501" y="161117"/>
                  </a:lnTo>
                  <a:lnTo>
                    <a:pt x="17962" y="169919"/>
                  </a:lnTo>
                  <a:lnTo>
                    <a:pt x="15944" y="178764"/>
                  </a:lnTo>
                  <a:lnTo>
                    <a:pt x="13605" y="187637"/>
                  </a:lnTo>
                  <a:lnTo>
                    <a:pt x="11054" y="196529"/>
                  </a:lnTo>
                  <a:lnTo>
                    <a:pt x="5574" y="214346"/>
                  </a:lnTo>
                  <a:lnTo>
                    <a:pt x="3717" y="222272"/>
                  </a:lnTo>
                  <a:lnTo>
                    <a:pt x="2478" y="229541"/>
                  </a:lnTo>
                  <a:lnTo>
                    <a:pt x="1653" y="236371"/>
                  </a:lnTo>
                  <a:lnTo>
                    <a:pt x="1101" y="241917"/>
                  </a:lnTo>
                  <a:lnTo>
                    <a:pt x="490" y="250724"/>
                  </a:lnTo>
                  <a:lnTo>
                    <a:pt x="217" y="260592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03"/>
            <p:cNvSpPr/>
            <p:nvPr/>
          </p:nvSpPr>
          <p:spPr>
            <a:xfrm>
              <a:off x="6134695" y="3053953"/>
              <a:ext cx="419696" cy="26790"/>
            </a:xfrm>
            <a:custGeom>
              <a:avLst/>
              <a:gdLst/>
              <a:ahLst/>
              <a:cxnLst/>
              <a:rect l="0" t="0" r="0" b="0"/>
              <a:pathLst>
                <a:path w="419696" h="26790">
                  <a:moveTo>
                    <a:pt x="0" y="26789"/>
                  </a:moveTo>
                  <a:lnTo>
                    <a:pt x="17169" y="26789"/>
                  </a:lnTo>
                  <a:lnTo>
                    <a:pt x="23352" y="25797"/>
                  </a:lnTo>
                  <a:lnTo>
                    <a:pt x="30451" y="24143"/>
                  </a:lnTo>
                  <a:lnTo>
                    <a:pt x="38160" y="22048"/>
                  </a:lnTo>
                  <a:lnTo>
                    <a:pt x="47268" y="20652"/>
                  </a:lnTo>
                  <a:lnTo>
                    <a:pt x="57309" y="19721"/>
                  </a:lnTo>
                  <a:lnTo>
                    <a:pt x="67971" y="19100"/>
                  </a:lnTo>
                  <a:lnTo>
                    <a:pt x="87756" y="18411"/>
                  </a:lnTo>
                  <a:lnTo>
                    <a:pt x="97200" y="18227"/>
                  </a:lnTo>
                  <a:lnTo>
                    <a:pt x="107464" y="17112"/>
                  </a:lnTo>
                  <a:lnTo>
                    <a:pt x="118275" y="15377"/>
                  </a:lnTo>
                  <a:lnTo>
                    <a:pt x="129451" y="13227"/>
                  </a:lnTo>
                  <a:lnTo>
                    <a:pt x="141863" y="11795"/>
                  </a:lnTo>
                  <a:lnTo>
                    <a:pt x="155099" y="10839"/>
                  </a:lnTo>
                  <a:lnTo>
                    <a:pt x="182042" y="9778"/>
                  </a:lnTo>
                  <a:lnTo>
                    <a:pt x="220515" y="9181"/>
                  </a:lnTo>
                  <a:lnTo>
                    <a:pt x="326996" y="8939"/>
                  </a:lnTo>
                  <a:lnTo>
                    <a:pt x="337060" y="7944"/>
                  </a:lnTo>
                  <a:lnTo>
                    <a:pt x="346746" y="6288"/>
                  </a:lnTo>
                  <a:lnTo>
                    <a:pt x="356179" y="4192"/>
                  </a:lnTo>
                  <a:lnTo>
                    <a:pt x="364453" y="2794"/>
                  </a:lnTo>
                  <a:lnTo>
                    <a:pt x="371953" y="1863"/>
                  </a:lnTo>
                  <a:lnTo>
                    <a:pt x="378937" y="1242"/>
                  </a:lnTo>
                  <a:lnTo>
                    <a:pt x="391989" y="552"/>
                  </a:lnTo>
                  <a:lnTo>
                    <a:pt x="407848" y="163"/>
                  </a:lnTo>
                  <a:lnTo>
                    <a:pt x="4196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04"/>
            <p:cNvSpPr/>
            <p:nvPr/>
          </p:nvSpPr>
          <p:spPr>
            <a:xfrm>
              <a:off x="6670512" y="2732484"/>
              <a:ext cx="285511" cy="504835"/>
            </a:xfrm>
            <a:custGeom>
              <a:avLst/>
              <a:gdLst/>
              <a:ahLst/>
              <a:cxnLst/>
              <a:rect l="0" t="0" r="0" b="0"/>
              <a:pathLst>
                <a:path w="285511" h="504835">
                  <a:moveTo>
                    <a:pt x="71402" y="107156"/>
                  </a:moveTo>
                  <a:lnTo>
                    <a:pt x="63712" y="107156"/>
                  </a:lnTo>
                  <a:lnTo>
                    <a:pt x="63299" y="108148"/>
                  </a:lnTo>
                  <a:lnTo>
                    <a:pt x="62839" y="111897"/>
                  </a:lnTo>
                  <a:lnTo>
                    <a:pt x="57840" y="124325"/>
                  </a:lnTo>
                  <a:lnTo>
                    <a:pt x="52807" y="134961"/>
                  </a:lnTo>
                  <a:lnTo>
                    <a:pt x="48253" y="146303"/>
                  </a:lnTo>
                  <a:lnTo>
                    <a:pt x="46231" y="157958"/>
                  </a:lnTo>
                  <a:lnTo>
                    <a:pt x="42686" y="169753"/>
                  </a:lnTo>
                  <a:lnTo>
                    <a:pt x="37803" y="182602"/>
                  </a:lnTo>
                  <a:lnTo>
                    <a:pt x="26584" y="215104"/>
                  </a:lnTo>
                  <a:lnTo>
                    <a:pt x="14813" y="250188"/>
                  </a:lnTo>
                  <a:lnTo>
                    <a:pt x="12840" y="259065"/>
                  </a:lnTo>
                  <a:lnTo>
                    <a:pt x="11525" y="267960"/>
                  </a:lnTo>
                  <a:lnTo>
                    <a:pt x="10647" y="276867"/>
                  </a:lnTo>
                  <a:lnTo>
                    <a:pt x="9070" y="285781"/>
                  </a:lnTo>
                  <a:lnTo>
                    <a:pt x="7027" y="294700"/>
                  </a:lnTo>
                  <a:lnTo>
                    <a:pt x="4672" y="303623"/>
                  </a:lnTo>
                  <a:lnTo>
                    <a:pt x="3103" y="312548"/>
                  </a:lnTo>
                  <a:lnTo>
                    <a:pt x="2056" y="321474"/>
                  </a:lnTo>
                  <a:lnTo>
                    <a:pt x="1359" y="330402"/>
                  </a:lnTo>
                  <a:lnTo>
                    <a:pt x="894" y="339331"/>
                  </a:lnTo>
                  <a:lnTo>
                    <a:pt x="377" y="357188"/>
                  </a:lnTo>
                  <a:lnTo>
                    <a:pt x="0" y="406025"/>
                  </a:lnTo>
                  <a:lnTo>
                    <a:pt x="2625" y="418912"/>
                  </a:lnTo>
                  <a:lnTo>
                    <a:pt x="7100" y="431253"/>
                  </a:lnTo>
                  <a:lnTo>
                    <a:pt x="12395" y="443353"/>
                  </a:lnTo>
                  <a:lnTo>
                    <a:pt x="20956" y="456581"/>
                  </a:lnTo>
                  <a:lnTo>
                    <a:pt x="29468" y="466185"/>
                  </a:lnTo>
                  <a:lnTo>
                    <a:pt x="34515" y="471524"/>
                  </a:lnTo>
                  <a:lnTo>
                    <a:pt x="39865" y="476076"/>
                  </a:lnTo>
                  <a:lnTo>
                    <a:pt x="45416" y="480103"/>
                  </a:lnTo>
                  <a:lnTo>
                    <a:pt x="51100" y="483780"/>
                  </a:lnTo>
                  <a:lnTo>
                    <a:pt x="57868" y="487223"/>
                  </a:lnTo>
                  <a:lnTo>
                    <a:pt x="65355" y="490510"/>
                  </a:lnTo>
                  <a:lnTo>
                    <a:pt x="73325" y="493694"/>
                  </a:lnTo>
                  <a:lnTo>
                    <a:pt x="81613" y="495817"/>
                  </a:lnTo>
                  <a:lnTo>
                    <a:pt x="90115" y="497232"/>
                  </a:lnTo>
                  <a:lnTo>
                    <a:pt x="98760" y="498175"/>
                  </a:lnTo>
                  <a:lnTo>
                    <a:pt x="106507" y="499797"/>
                  </a:lnTo>
                  <a:lnTo>
                    <a:pt x="113657" y="501870"/>
                  </a:lnTo>
                  <a:lnTo>
                    <a:pt x="120407" y="504244"/>
                  </a:lnTo>
                  <a:lnTo>
                    <a:pt x="127885" y="504834"/>
                  </a:lnTo>
                  <a:lnTo>
                    <a:pt x="135846" y="504236"/>
                  </a:lnTo>
                  <a:lnTo>
                    <a:pt x="144130" y="502845"/>
                  </a:lnTo>
                  <a:lnTo>
                    <a:pt x="151637" y="501917"/>
                  </a:lnTo>
                  <a:lnTo>
                    <a:pt x="158626" y="501299"/>
                  </a:lnTo>
                  <a:lnTo>
                    <a:pt x="165269" y="500887"/>
                  </a:lnTo>
                  <a:lnTo>
                    <a:pt x="171684" y="499620"/>
                  </a:lnTo>
                  <a:lnTo>
                    <a:pt x="177944" y="497783"/>
                  </a:lnTo>
                  <a:lnTo>
                    <a:pt x="184102" y="495566"/>
                  </a:lnTo>
                  <a:lnTo>
                    <a:pt x="189199" y="493096"/>
                  </a:lnTo>
                  <a:lnTo>
                    <a:pt x="197508" y="487706"/>
                  </a:lnTo>
                  <a:lnTo>
                    <a:pt x="204509" y="479357"/>
                  </a:lnTo>
                  <a:lnTo>
                    <a:pt x="210928" y="470024"/>
                  </a:lnTo>
                  <a:lnTo>
                    <a:pt x="217087" y="462569"/>
                  </a:lnTo>
                  <a:lnTo>
                    <a:pt x="219127" y="457207"/>
                  </a:lnTo>
                  <a:lnTo>
                    <a:pt x="221393" y="443313"/>
                  </a:lnTo>
                  <a:lnTo>
                    <a:pt x="221005" y="435440"/>
                  </a:lnTo>
                  <a:lnTo>
                    <a:pt x="219755" y="427215"/>
                  </a:lnTo>
                  <a:lnTo>
                    <a:pt x="217928" y="418755"/>
                  </a:lnTo>
                  <a:lnTo>
                    <a:pt x="213254" y="404064"/>
                  </a:lnTo>
                  <a:lnTo>
                    <a:pt x="206876" y="389928"/>
                  </a:lnTo>
                  <a:lnTo>
                    <a:pt x="202397" y="381991"/>
                  </a:lnTo>
                  <a:lnTo>
                    <a:pt x="197427" y="373723"/>
                  </a:lnTo>
                  <a:lnTo>
                    <a:pt x="193122" y="365235"/>
                  </a:lnTo>
                  <a:lnTo>
                    <a:pt x="189259" y="356599"/>
                  </a:lnTo>
                  <a:lnTo>
                    <a:pt x="185692" y="347865"/>
                  </a:lnTo>
                  <a:lnTo>
                    <a:pt x="181330" y="339066"/>
                  </a:lnTo>
                  <a:lnTo>
                    <a:pt x="176437" y="330224"/>
                  </a:lnTo>
                  <a:lnTo>
                    <a:pt x="171191" y="321352"/>
                  </a:lnTo>
                  <a:lnTo>
                    <a:pt x="160070" y="303558"/>
                  </a:lnTo>
                  <a:lnTo>
                    <a:pt x="154327" y="294645"/>
                  </a:lnTo>
                  <a:lnTo>
                    <a:pt x="149505" y="286719"/>
                  </a:lnTo>
                  <a:lnTo>
                    <a:pt x="141502" y="272621"/>
                  </a:lnTo>
                  <a:lnTo>
                    <a:pt x="134637" y="259740"/>
                  </a:lnTo>
                  <a:lnTo>
                    <a:pt x="129272" y="247401"/>
                  </a:lnTo>
                  <a:lnTo>
                    <a:pt x="126887" y="235302"/>
                  </a:lnTo>
                  <a:lnTo>
                    <a:pt x="125545" y="222075"/>
                  </a:lnTo>
                  <a:lnTo>
                    <a:pt x="127876" y="212471"/>
                  </a:lnTo>
                  <a:lnTo>
                    <a:pt x="129887" y="207131"/>
                  </a:lnTo>
                  <a:lnTo>
                    <a:pt x="133213" y="202580"/>
                  </a:lnTo>
                  <a:lnTo>
                    <a:pt x="137412" y="198553"/>
                  </a:lnTo>
                  <a:lnTo>
                    <a:pt x="142198" y="194877"/>
                  </a:lnTo>
                  <a:lnTo>
                    <a:pt x="147373" y="191433"/>
                  </a:lnTo>
                  <a:lnTo>
                    <a:pt x="152807" y="188146"/>
                  </a:lnTo>
                  <a:lnTo>
                    <a:pt x="158414" y="184962"/>
                  </a:lnTo>
                  <a:lnTo>
                    <a:pt x="165128" y="181847"/>
                  </a:lnTo>
                  <a:lnTo>
                    <a:pt x="172581" y="178778"/>
                  </a:lnTo>
                  <a:lnTo>
                    <a:pt x="180526" y="175740"/>
                  </a:lnTo>
                  <a:lnTo>
                    <a:pt x="187808" y="172722"/>
                  </a:lnTo>
                  <a:lnTo>
                    <a:pt x="194646" y="169718"/>
                  </a:lnTo>
                  <a:lnTo>
                    <a:pt x="201190" y="166724"/>
                  </a:lnTo>
                  <a:lnTo>
                    <a:pt x="208529" y="163735"/>
                  </a:lnTo>
                  <a:lnTo>
                    <a:pt x="216397" y="160751"/>
                  </a:lnTo>
                  <a:lnTo>
                    <a:pt x="224620" y="157768"/>
                  </a:lnTo>
                  <a:lnTo>
                    <a:pt x="232086" y="154788"/>
                  </a:lnTo>
                  <a:lnTo>
                    <a:pt x="239049" y="151809"/>
                  </a:lnTo>
                  <a:lnTo>
                    <a:pt x="252075" y="145854"/>
                  </a:lnTo>
                  <a:lnTo>
                    <a:pt x="264479" y="139899"/>
                  </a:lnTo>
                  <a:lnTo>
                    <a:pt x="269573" y="136922"/>
                  </a:lnTo>
                  <a:lnTo>
                    <a:pt x="277878" y="130969"/>
                  </a:lnTo>
                  <a:lnTo>
                    <a:pt x="280490" y="127992"/>
                  </a:lnTo>
                  <a:lnTo>
                    <a:pt x="282231" y="125016"/>
                  </a:lnTo>
                  <a:lnTo>
                    <a:pt x="284166" y="119062"/>
                  </a:lnTo>
                  <a:lnTo>
                    <a:pt x="285408" y="104510"/>
                  </a:lnTo>
                  <a:lnTo>
                    <a:pt x="285510" y="99439"/>
                  </a:lnTo>
                  <a:lnTo>
                    <a:pt x="283594" y="94074"/>
                  </a:lnTo>
                  <a:lnTo>
                    <a:pt x="276173" y="82821"/>
                  </a:lnTo>
                  <a:lnTo>
                    <a:pt x="268906" y="71205"/>
                  </a:lnTo>
                  <a:lnTo>
                    <a:pt x="261376" y="59428"/>
                  </a:lnTo>
                  <a:lnTo>
                    <a:pt x="256590" y="53509"/>
                  </a:lnTo>
                  <a:lnTo>
                    <a:pt x="251416" y="47579"/>
                  </a:lnTo>
                  <a:lnTo>
                    <a:pt x="245981" y="42633"/>
                  </a:lnTo>
                  <a:lnTo>
                    <a:pt x="240373" y="38344"/>
                  </a:lnTo>
                  <a:lnTo>
                    <a:pt x="234651" y="34492"/>
                  </a:lnTo>
                  <a:lnTo>
                    <a:pt x="229844" y="30932"/>
                  </a:lnTo>
                  <a:lnTo>
                    <a:pt x="221857" y="24331"/>
                  </a:lnTo>
                  <a:lnTo>
                    <a:pt x="215000" y="18090"/>
                  </a:lnTo>
                  <a:lnTo>
                    <a:pt x="208644" y="12009"/>
                  </a:lnTo>
                  <a:lnTo>
                    <a:pt x="1964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05"/>
            <p:cNvSpPr/>
            <p:nvPr/>
          </p:nvSpPr>
          <p:spPr>
            <a:xfrm>
              <a:off x="7143750" y="2821781"/>
              <a:ext cx="44649" cy="267891"/>
            </a:xfrm>
            <a:custGeom>
              <a:avLst/>
              <a:gdLst/>
              <a:ahLst/>
              <a:cxnLst/>
              <a:rect l="0" t="0" r="0" b="0"/>
              <a:pathLst>
                <a:path w="44649" h="267891">
                  <a:moveTo>
                    <a:pt x="44648" y="0"/>
                  </a:moveTo>
                  <a:lnTo>
                    <a:pt x="39908" y="0"/>
                  </a:lnTo>
                  <a:lnTo>
                    <a:pt x="38511" y="992"/>
                  </a:lnTo>
                  <a:lnTo>
                    <a:pt x="37580" y="2646"/>
                  </a:lnTo>
                  <a:lnTo>
                    <a:pt x="36545" y="7129"/>
                  </a:lnTo>
                  <a:lnTo>
                    <a:pt x="36086" y="12428"/>
                  </a:lnTo>
                  <a:lnTo>
                    <a:pt x="35881" y="20737"/>
                  </a:lnTo>
                  <a:lnTo>
                    <a:pt x="35721" y="86002"/>
                  </a:lnTo>
                  <a:lnTo>
                    <a:pt x="34728" y="93053"/>
                  </a:lnTo>
                  <a:lnTo>
                    <a:pt x="33074" y="100731"/>
                  </a:lnTo>
                  <a:lnTo>
                    <a:pt x="30978" y="108826"/>
                  </a:lnTo>
                  <a:lnTo>
                    <a:pt x="29581" y="116207"/>
                  </a:lnTo>
                  <a:lnTo>
                    <a:pt x="28650" y="123112"/>
                  </a:lnTo>
                  <a:lnTo>
                    <a:pt x="28030" y="129699"/>
                  </a:lnTo>
                  <a:lnTo>
                    <a:pt x="27616" y="136076"/>
                  </a:lnTo>
                  <a:lnTo>
                    <a:pt x="27340" y="142311"/>
                  </a:lnTo>
                  <a:lnTo>
                    <a:pt x="27156" y="148452"/>
                  </a:lnTo>
                  <a:lnTo>
                    <a:pt x="26042" y="155522"/>
                  </a:lnTo>
                  <a:lnTo>
                    <a:pt x="24306" y="163213"/>
                  </a:lnTo>
                  <a:lnTo>
                    <a:pt x="22157" y="171316"/>
                  </a:lnTo>
                  <a:lnTo>
                    <a:pt x="20724" y="178703"/>
                  </a:lnTo>
                  <a:lnTo>
                    <a:pt x="19769" y="185612"/>
                  </a:lnTo>
                  <a:lnTo>
                    <a:pt x="19132" y="192202"/>
                  </a:lnTo>
                  <a:lnTo>
                    <a:pt x="18708" y="198580"/>
                  </a:lnTo>
                  <a:lnTo>
                    <a:pt x="18425" y="204816"/>
                  </a:lnTo>
                  <a:lnTo>
                    <a:pt x="18236" y="210958"/>
                  </a:lnTo>
                  <a:lnTo>
                    <a:pt x="17118" y="217037"/>
                  </a:lnTo>
                  <a:lnTo>
                    <a:pt x="15380" y="223074"/>
                  </a:lnTo>
                  <a:lnTo>
                    <a:pt x="13230" y="229083"/>
                  </a:lnTo>
                  <a:lnTo>
                    <a:pt x="11796" y="234081"/>
                  </a:lnTo>
                  <a:lnTo>
                    <a:pt x="10841" y="238406"/>
                  </a:lnTo>
                  <a:lnTo>
                    <a:pt x="9779" y="245856"/>
                  </a:lnTo>
                  <a:lnTo>
                    <a:pt x="9307" y="252475"/>
                  </a:lnTo>
                  <a:lnTo>
                    <a:pt x="8188" y="255629"/>
                  </a:lnTo>
                  <a:lnTo>
                    <a:pt x="6450" y="258724"/>
                  </a:lnTo>
                  <a:lnTo>
                    <a:pt x="0" y="2678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06"/>
            <p:cNvSpPr/>
            <p:nvPr/>
          </p:nvSpPr>
          <p:spPr>
            <a:xfrm>
              <a:off x="7072312" y="2920007"/>
              <a:ext cx="187524" cy="17861"/>
            </a:xfrm>
            <a:custGeom>
              <a:avLst/>
              <a:gdLst/>
              <a:ahLst/>
              <a:cxnLst/>
              <a:rect l="0" t="0" r="0" b="0"/>
              <a:pathLst>
                <a:path w="187524" h="17861">
                  <a:moveTo>
                    <a:pt x="0" y="17860"/>
                  </a:moveTo>
                  <a:lnTo>
                    <a:pt x="4739" y="17860"/>
                  </a:lnTo>
                  <a:lnTo>
                    <a:pt x="7128" y="16868"/>
                  </a:lnTo>
                  <a:lnTo>
                    <a:pt x="9713" y="15214"/>
                  </a:lnTo>
                  <a:lnTo>
                    <a:pt x="12429" y="13119"/>
                  </a:lnTo>
                  <a:lnTo>
                    <a:pt x="17216" y="11723"/>
                  </a:lnTo>
                  <a:lnTo>
                    <a:pt x="23383" y="10792"/>
                  </a:lnTo>
                  <a:lnTo>
                    <a:pt x="30472" y="10171"/>
                  </a:lnTo>
                  <a:lnTo>
                    <a:pt x="38174" y="8765"/>
                  </a:lnTo>
                  <a:lnTo>
                    <a:pt x="46286" y="6836"/>
                  </a:lnTo>
                  <a:lnTo>
                    <a:pt x="54669" y="4557"/>
                  </a:lnTo>
                  <a:lnTo>
                    <a:pt x="64228" y="3038"/>
                  </a:lnTo>
                  <a:lnTo>
                    <a:pt x="74568" y="2026"/>
                  </a:lnTo>
                  <a:lnTo>
                    <a:pt x="85430" y="1350"/>
                  </a:lnTo>
                  <a:lnTo>
                    <a:pt x="105438" y="600"/>
                  </a:lnTo>
                  <a:lnTo>
                    <a:pt x="136082" y="178"/>
                  </a:lnTo>
                  <a:lnTo>
                    <a:pt x="18752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07"/>
            <p:cNvSpPr/>
            <p:nvPr/>
          </p:nvSpPr>
          <p:spPr>
            <a:xfrm>
              <a:off x="7429700" y="2821783"/>
              <a:ext cx="258761" cy="267840"/>
            </a:xfrm>
            <a:custGeom>
              <a:avLst/>
              <a:gdLst/>
              <a:ahLst/>
              <a:cxnLst/>
              <a:rect l="0" t="0" r="0" b="0"/>
              <a:pathLst>
                <a:path w="258761" h="267840">
                  <a:moveTo>
                    <a:pt x="196253" y="8927"/>
                  </a:moveTo>
                  <a:lnTo>
                    <a:pt x="196253" y="4187"/>
                  </a:lnTo>
                  <a:lnTo>
                    <a:pt x="195260" y="2790"/>
                  </a:lnTo>
                  <a:lnTo>
                    <a:pt x="193606" y="1859"/>
                  </a:lnTo>
                  <a:lnTo>
                    <a:pt x="189124" y="825"/>
                  </a:lnTo>
                  <a:lnTo>
                    <a:pt x="183824" y="365"/>
                  </a:lnTo>
                  <a:lnTo>
                    <a:pt x="175514" y="161"/>
                  </a:lnTo>
                  <a:lnTo>
                    <a:pt x="118812" y="0"/>
                  </a:lnTo>
                  <a:lnTo>
                    <a:pt x="111883" y="992"/>
                  </a:lnTo>
                  <a:lnTo>
                    <a:pt x="104288" y="2645"/>
                  </a:lnTo>
                  <a:lnTo>
                    <a:pt x="96248" y="4739"/>
                  </a:lnTo>
                  <a:lnTo>
                    <a:pt x="88903" y="7128"/>
                  </a:lnTo>
                  <a:lnTo>
                    <a:pt x="82022" y="9712"/>
                  </a:lnTo>
                  <a:lnTo>
                    <a:pt x="75451" y="12427"/>
                  </a:lnTo>
                  <a:lnTo>
                    <a:pt x="69086" y="16221"/>
                  </a:lnTo>
                  <a:lnTo>
                    <a:pt x="62857" y="20735"/>
                  </a:lnTo>
                  <a:lnTo>
                    <a:pt x="56721" y="25729"/>
                  </a:lnTo>
                  <a:lnTo>
                    <a:pt x="50645" y="30050"/>
                  </a:lnTo>
                  <a:lnTo>
                    <a:pt x="44611" y="33923"/>
                  </a:lnTo>
                  <a:lnTo>
                    <a:pt x="38603" y="37498"/>
                  </a:lnTo>
                  <a:lnTo>
                    <a:pt x="32614" y="41865"/>
                  </a:lnTo>
                  <a:lnTo>
                    <a:pt x="26637" y="46761"/>
                  </a:lnTo>
                  <a:lnTo>
                    <a:pt x="20668" y="52009"/>
                  </a:lnTo>
                  <a:lnTo>
                    <a:pt x="15696" y="57492"/>
                  </a:lnTo>
                  <a:lnTo>
                    <a:pt x="11389" y="63132"/>
                  </a:lnTo>
                  <a:lnTo>
                    <a:pt x="7527" y="68876"/>
                  </a:lnTo>
                  <a:lnTo>
                    <a:pt x="4951" y="74690"/>
                  </a:lnTo>
                  <a:lnTo>
                    <a:pt x="3233" y="80550"/>
                  </a:lnTo>
                  <a:lnTo>
                    <a:pt x="2089" y="86442"/>
                  </a:lnTo>
                  <a:lnTo>
                    <a:pt x="1326" y="92354"/>
                  </a:lnTo>
                  <a:lnTo>
                    <a:pt x="817" y="98279"/>
                  </a:lnTo>
                  <a:lnTo>
                    <a:pt x="478" y="104214"/>
                  </a:lnTo>
                  <a:lnTo>
                    <a:pt x="101" y="116100"/>
                  </a:lnTo>
                  <a:lnTo>
                    <a:pt x="0" y="122047"/>
                  </a:lnTo>
                  <a:lnTo>
                    <a:pt x="926" y="127997"/>
                  </a:lnTo>
                  <a:lnTo>
                    <a:pt x="2535" y="133948"/>
                  </a:lnTo>
                  <a:lnTo>
                    <a:pt x="4600" y="139899"/>
                  </a:lnTo>
                  <a:lnTo>
                    <a:pt x="6969" y="145852"/>
                  </a:lnTo>
                  <a:lnTo>
                    <a:pt x="9540" y="151804"/>
                  </a:lnTo>
                  <a:lnTo>
                    <a:pt x="15043" y="163709"/>
                  </a:lnTo>
                  <a:lnTo>
                    <a:pt x="20795" y="175615"/>
                  </a:lnTo>
                  <a:lnTo>
                    <a:pt x="25703" y="181568"/>
                  </a:lnTo>
                  <a:lnTo>
                    <a:pt x="31951" y="187521"/>
                  </a:lnTo>
                  <a:lnTo>
                    <a:pt x="39093" y="193475"/>
                  </a:lnTo>
                  <a:lnTo>
                    <a:pt x="45839" y="199427"/>
                  </a:lnTo>
                  <a:lnTo>
                    <a:pt x="58626" y="211334"/>
                  </a:lnTo>
                  <a:lnTo>
                    <a:pt x="65806" y="216295"/>
                  </a:lnTo>
                  <a:lnTo>
                    <a:pt x="73570" y="220594"/>
                  </a:lnTo>
                  <a:lnTo>
                    <a:pt x="81722" y="224452"/>
                  </a:lnTo>
                  <a:lnTo>
                    <a:pt x="90133" y="229009"/>
                  </a:lnTo>
                  <a:lnTo>
                    <a:pt x="98717" y="234031"/>
                  </a:lnTo>
                  <a:lnTo>
                    <a:pt x="107416" y="239364"/>
                  </a:lnTo>
                  <a:lnTo>
                    <a:pt x="116193" y="243911"/>
                  </a:lnTo>
                  <a:lnTo>
                    <a:pt x="125020" y="247935"/>
                  </a:lnTo>
                  <a:lnTo>
                    <a:pt x="133882" y="251610"/>
                  </a:lnTo>
                  <a:lnTo>
                    <a:pt x="142766" y="255051"/>
                  </a:lnTo>
                  <a:lnTo>
                    <a:pt x="160574" y="261522"/>
                  </a:lnTo>
                  <a:lnTo>
                    <a:pt x="168499" y="263644"/>
                  </a:lnTo>
                  <a:lnTo>
                    <a:pt x="175766" y="265059"/>
                  </a:lnTo>
                  <a:lnTo>
                    <a:pt x="182594" y="266002"/>
                  </a:lnTo>
                  <a:lnTo>
                    <a:pt x="189131" y="266631"/>
                  </a:lnTo>
                  <a:lnTo>
                    <a:pt x="195474" y="267050"/>
                  </a:lnTo>
                  <a:lnTo>
                    <a:pt x="201686" y="267329"/>
                  </a:lnTo>
                  <a:lnTo>
                    <a:pt x="216527" y="267640"/>
                  </a:lnTo>
                  <a:lnTo>
                    <a:pt x="240827" y="267839"/>
                  </a:lnTo>
                  <a:lnTo>
                    <a:pt x="244820" y="266863"/>
                  </a:lnTo>
                  <a:lnTo>
                    <a:pt x="248474" y="265221"/>
                  </a:lnTo>
                  <a:lnTo>
                    <a:pt x="258760" y="2589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08"/>
            <p:cNvSpPr/>
            <p:nvPr/>
          </p:nvSpPr>
          <p:spPr>
            <a:xfrm>
              <a:off x="7867054" y="2652117"/>
              <a:ext cx="151381" cy="571501"/>
            </a:xfrm>
            <a:custGeom>
              <a:avLst/>
              <a:gdLst/>
              <a:ahLst/>
              <a:cxnLst/>
              <a:rect l="0" t="0" r="0" b="0"/>
              <a:pathLst>
                <a:path w="151381" h="571501">
                  <a:moveTo>
                    <a:pt x="0" y="0"/>
                  </a:moveTo>
                  <a:lnTo>
                    <a:pt x="4739" y="0"/>
                  </a:lnTo>
                  <a:lnTo>
                    <a:pt x="7128" y="1984"/>
                  </a:lnTo>
                  <a:lnTo>
                    <a:pt x="9714" y="5291"/>
                  </a:lnTo>
                  <a:lnTo>
                    <a:pt x="12429" y="9481"/>
                  </a:lnTo>
                  <a:lnTo>
                    <a:pt x="15231" y="13266"/>
                  </a:lnTo>
                  <a:lnTo>
                    <a:pt x="18092" y="16781"/>
                  </a:lnTo>
                  <a:lnTo>
                    <a:pt x="20990" y="20117"/>
                  </a:lnTo>
                  <a:lnTo>
                    <a:pt x="32150" y="31761"/>
                  </a:lnTo>
                  <a:lnTo>
                    <a:pt x="39292" y="39033"/>
                  </a:lnTo>
                  <a:lnTo>
                    <a:pt x="46038" y="46858"/>
                  </a:lnTo>
                  <a:lnTo>
                    <a:pt x="52521" y="55051"/>
                  </a:lnTo>
                  <a:lnTo>
                    <a:pt x="58826" y="63490"/>
                  </a:lnTo>
                  <a:lnTo>
                    <a:pt x="71124" y="80803"/>
                  </a:lnTo>
                  <a:lnTo>
                    <a:pt x="95188" y="116172"/>
                  </a:lnTo>
                  <a:lnTo>
                    <a:pt x="100170" y="125073"/>
                  </a:lnTo>
                  <a:lnTo>
                    <a:pt x="104483" y="133983"/>
                  </a:lnTo>
                  <a:lnTo>
                    <a:pt x="108350" y="142900"/>
                  </a:lnTo>
                  <a:lnTo>
                    <a:pt x="112913" y="151821"/>
                  </a:lnTo>
                  <a:lnTo>
                    <a:pt x="117940" y="160745"/>
                  </a:lnTo>
                  <a:lnTo>
                    <a:pt x="123275" y="169671"/>
                  </a:lnTo>
                  <a:lnTo>
                    <a:pt x="127824" y="178598"/>
                  </a:lnTo>
                  <a:lnTo>
                    <a:pt x="131849" y="187526"/>
                  </a:lnTo>
                  <a:lnTo>
                    <a:pt x="135524" y="196455"/>
                  </a:lnTo>
                  <a:lnTo>
                    <a:pt x="137974" y="206376"/>
                  </a:lnTo>
                  <a:lnTo>
                    <a:pt x="139608" y="216959"/>
                  </a:lnTo>
                  <a:lnTo>
                    <a:pt x="140698" y="227983"/>
                  </a:lnTo>
                  <a:lnTo>
                    <a:pt x="142415" y="238309"/>
                  </a:lnTo>
                  <a:lnTo>
                    <a:pt x="144553" y="248169"/>
                  </a:lnTo>
                  <a:lnTo>
                    <a:pt x="146970" y="257720"/>
                  </a:lnTo>
                  <a:lnTo>
                    <a:pt x="148581" y="267063"/>
                  </a:lnTo>
                  <a:lnTo>
                    <a:pt x="149656" y="276268"/>
                  </a:lnTo>
                  <a:lnTo>
                    <a:pt x="150372" y="285382"/>
                  </a:lnTo>
                  <a:lnTo>
                    <a:pt x="150850" y="294434"/>
                  </a:lnTo>
                  <a:lnTo>
                    <a:pt x="151380" y="312430"/>
                  </a:lnTo>
                  <a:lnTo>
                    <a:pt x="148970" y="327704"/>
                  </a:lnTo>
                  <a:lnTo>
                    <a:pt x="145584" y="342099"/>
                  </a:lnTo>
                  <a:lnTo>
                    <a:pt x="144079" y="358419"/>
                  </a:lnTo>
                  <a:lnTo>
                    <a:pt x="140764" y="372948"/>
                  </a:lnTo>
                  <a:lnTo>
                    <a:pt x="138492" y="379601"/>
                  </a:lnTo>
                  <a:lnTo>
                    <a:pt x="135984" y="386020"/>
                  </a:lnTo>
                  <a:lnTo>
                    <a:pt x="133320" y="392284"/>
                  </a:lnTo>
                  <a:lnTo>
                    <a:pt x="127714" y="404536"/>
                  </a:lnTo>
                  <a:lnTo>
                    <a:pt x="116032" y="428570"/>
                  </a:lnTo>
                  <a:lnTo>
                    <a:pt x="104169" y="452426"/>
                  </a:lnTo>
                  <a:lnTo>
                    <a:pt x="101196" y="457391"/>
                  </a:lnTo>
                  <a:lnTo>
                    <a:pt x="98221" y="461693"/>
                  </a:lnTo>
                  <a:lnTo>
                    <a:pt x="95246" y="465553"/>
                  </a:lnTo>
                  <a:lnTo>
                    <a:pt x="92271" y="470111"/>
                  </a:lnTo>
                  <a:lnTo>
                    <a:pt x="89296" y="475133"/>
                  </a:lnTo>
                  <a:lnTo>
                    <a:pt x="86320" y="480466"/>
                  </a:lnTo>
                  <a:lnTo>
                    <a:pt x="83343" y="485014"/>
                  </a:lnTo>
                  <a:lnTo>
                    <a:pt x="80367" y="489038"/>
                  </a:lnTo>
                  <a:lnTo>
                    <a:pt x="77391" y="492713"/>
                  </a:lnTo>
                  <a:lnTo>
                    <a:pt x="74083" y="499442"/>
                  </a:lnTo>
                  <a:lnTo>
                    <a:pt x="69576" y="511454"/>
                  </a:lnTo>
                  <a:lnTo>
                    <a:pt x="67219" y="516586"/>
                  </a:lnTo>
                  <a:lnTo>
                    <a:pt x="64657" y="521000"/>
                  </a:lnTo>
                  <a:lnTo>
                    <a:pt x="61957" y="524935"/>
                  </a:lnTo>
                  <a:lnTo>
                    <a:pt x="55233" y="533638"/>
                  </a:lnTo>
                  <a:lnTo>
                    <a:pt x="54314" y="537475"/>
                  </a:lnTo>
                  <a:lnTo>
                    <a:pt x="54069" y="539887"/>
                  </a:lnTo>
                  <a:lnTo>
                    <a:pt x="52912" y="542487"/>
                  </a:lnTo>
                  <a:lnTo>
                    <a:pt x="48983" y="548022"/>
                  </a:lnTo>
                  <a:lnTo>
                    <a:pt x="46575" y="553789"/>
                  </a:lnTo>
                  <a:lnTo>
                    <a:pt x="44761" y="562056"/>
                  </a:lnTo>
                  <a:lnTo>
                    <a:pt x="42053" y="564987"/>
                  </a:lnTo>
                  <a:lnTo>
                    <a:pt x="35741" y="571477"/>
                  </a:lnTo>
                  <a:lnTo>
                    <a:pt x="35721" y="571497"/>
                  </a:lnTo>
                  <a:lnTo>
                    <a:pt x="35719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09"/>
            <p:cNvSpPr/>
            <p:nvPr/>
          </p:nvSpPr>
          <p:spPr>
            <a:xfrm>
              <a:off x="7679531" y="2589609"/>
              <a:ext cx="133946" cy="160735"/>
            </a:xfrm>
            <a:custGeom>
              <a:avLst/>
              <a:gdLst/>
              <a:ahLst/>
              <a:cxnLst/>
              <a:rect l="0" t="0" r="0" b="0"/>
              <a:pathLst>
                <a:path w="133946" h="160735">
                  <a:moveTo>
                    <a:pt x="0" y="0"/>
                  </a:moveTo>
                  <a:lnTo>
                    <a:pt x="12428" y="12429"/>
                  </a:lnTo>
                  <a:lnTo>
                    <a:pt x="15231" y="16223"/>
                  </a:lnTo>
                  <a:lnTo>
                    <a:pt x="18092" y="20737"/>
                  </a:lnTo>
                  <a:lnTo>
                    <a:pt x="20990" y="25731"/>
                  </a:lnTo>
                  <a:lnTo>
                    <a:pt x="25900" y="31044"/>
                  </a:lnTo>
                  <a:lnTo>
                    <a:pt x="32150" y="36571"/>
                  </a:lnTo>
                  <a:lnTo>
                    <a:pt x="39292" y="42240"/>
                  </a:lnTo>
                  <a:lnTo>
                    <a:pt x="46038" y="48996"/>
                  </a:lnTo>
                  <a:lnTo>
                    <a:pt x="52521" y="56476"/>
                  </a:lnTo>
                  <a:lnTo>
                    <a:pt x="58826" y="64440"/>
                  </a:lnTo>
                  <a:lnTo>
                    <a:pt x="65014" y="71733"/>
                  </a:lnTo>
                  <a:lnTo>
                    <a:pt x="71123" y="78580"/>
                  </a:lnTo>
                  <a:lnTo>
                    <a:pt x="77181" y="85129"/>
                  </a:lnTo>
                  <a:lnTo>
                    <a:pt x="99929" y="108567"/>
                  </a:lnTo>
                  <a:lnTo>
                    <a:pt x="106306" y="116034"/>
                  </a:lnTo>
                  <a:lnTo>
                    <a:pt x="111550" y="122997"/>
                  </a:lnTo>
                  <a:lnTo>
                    <a:pt x="116039" y="129623"/>
                  </a:lnTo>
                  <a:lnTo>
                    <a:pt x="120023" y="136025"/>
                  </a:lnTo>
                  <a:lnTo>
                    <a:pt x="123671" y="142276"/>
                  </a:lnTo>
                  <a:lnTo>
                    <a:pt x="133945" y="1607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10"/>
            <p:cNvSpPr/>
            <p:nvPr/>
          </p:nvSpPr>
          <p:spPr>
            <a:xfrm>
              <a:off x="7027664" y="2464593"/>
              <a:ext cx="107157" cy="187525"/>
            </a:xfrm>
            <a:custGeom>
              <a:avLst/>
              <a:gdLst/>
              <a:ahLst/>
              <a:cxnLst/>
              <a:rect l="0" t="0" r="0" b="0"/>
              <a:pathLst>
                <a:path w="107157" h="187525">
                  <a:moveTo>
                    <a:pt x="0" y="0"/>
                  </a:moveTo>
                  <a:lnTo>
                    <a:pt x="0" y="17170"/>
                  </a:lnTo>
                  <a:lnTo>
                    <a:pt x="991" y="22360"/>
                  </a:lnTo>
                  <a:lnTo>
                    <a:pt x="2645" y="27806"/>
                  </a:lnTo>
                  <a:lnTo>
                    <a:pt x="4739" y="33420"/>
                  </a:lnTo>
                  <a:lnTo>
                    <a:pt x="8121" y="40139"/>
                  </a:lnTo>
                  <a:lnTo>
                    <a:pt x="12358" y="47596"/>
                  </a:lnTo>
                  <a:lnTo>
                    <a:pt x="17169" y="55543"/>
                  </a:lnTo>
                  <a:lnTo>
                    <a:pt x="27804" y="72311"/>
                  </a:lnTo>
                  <a:lnTo>
                    <a:pt x="33419" y="80949"/>
                  </a:lnTo>
                  <a:lnTo>
                    <a:pt x="40138" y="90677"/>
                  </a:lnTo>
                  <a:lnTo>
                    <a:pt x="69664" y="132160"/>
                  </a:lnTo>
                  <a:lnTo>
                    <a:pt x="107156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11"/>
            <p:cNvSpPr/>
            <p:nvPr/>
          </p:nvSpPr>
          <p:spPr>
            <a:xfrm>
              <a:off x="7671012" y="2536031"/>
              <a:ext cx="124606" cy="116087"/>
            </a:xfrm>
            <a:custGeom>
              <a:avLst/>
              <a:gdLst/>
              <a:ahLst/>
              <a:cxnLst/>
              <a:rect l="0" t="0" r="0" b="0"/>
              <a:pathLst>
                <a:path w="124606" h="116087">
                  <a:moveTo>
                    <a:pt x="124605" y="0"/>
                  </a:moveTo>
                  <a:lnTo>
                    <a:pt x="119865" y="0"/>
                  </a:lnTo>
                  <a:lnTo>
                    <a:pt x="118468" y="992"/>
                  </a:lnTo>
                  <a:lnTo>
                    <a:pt x="117537" y="2646"/>
                  </a:lnTo>
                  <a:lnTo>
                    <a:pt x="116042" y="7688"/>
                  </a:lnTo>
                  <a:lnTo>
                    <a:pt x="113192" y="11023"/>
                  </a:lnTo>
                  <a:lnTo>
                    <a:pt x="108019" y="16509"/>
                  </a:lnTo>
                  <a:lnTo>
                    <a:pt x="76860" y="47744"/>
                  </a:lnTo>
                  <a:lnTo>
                    <a:pt x="73923" y="49689"/>
                  </a:lnTo>
                  <a:lnTo>
                    <a:pt x="70973" y="50985"/>
                  </a:lnTo>
                  <a:lnTo>
                    <a:pt x="68014" y="51849"/>
                  </a:lnTo>
                  <a:lnTo>
                    <a:pt x="65049" y="53418"/>
                  </a:lnTo>
                  <a:lnTo>
                    <a:pt x="62081" y="55455"/>
                  </a:lnTo>
                  <a:lnTo>
                    <a:pt x="59109" y="57806"/>
                  </a:lnTo>
                  <a:lnTo>
                    <a:pt x="56136" y="60365"/>
                  </a:lnTo>
                  <a:lnTo>
                    <a:pt x="53162" y="63064"/>
                  </a:lnTo>
                  <a:lnTo>
                    <a:pt x="47212" y="68708"/>
                  </a:lnTo>
                  <a:lnTo>
                    <a:pt x="22160" y="93517"/>
                  </a:lnTo>
                  <a:lnTo>
                    <a:pt x="19597" y="95087"/>
                  </a:lnTo>
                  <a:lnTo>
                    <a:pt x="16897" y="96133"/>
                  </a:lnTo>
                  <a:lnTo>
                    <a:pt x="14104" y="96831"/>
                  </a:lnTo>
                  <a:lnTo>
                    <a:pt x="12242" y="98288"/>
                  </a:lnTo>
                  <a:lnTo>
                    <a:pt x="11002" y="100252"/>
                  </a:lnTo>
                  <a:lnTo>
                    <a:pt x="10174" y="102554"/>
                  </a:lnTo>
                  <a:lnTo>
                    <a:pt x="8630" y="104087"/>
                  </a:lnTo>
                  <a:lnTo>
                    <a:pt x="6608" y="105110"/>
                  </a:lnTo>
                  <a:lnTo>
                    <a:pt x="976" y="106752"/>
                  </a:lnTo>
                  <a:lnTo>
                    <a:pt x="513" y="107879"/>
                  </a:lnTo>
                  <a:lnTo>
                    <a:pt x="205" y="109622"/>
                  </a:lnTo>
                  <a:lnTo>
                    <a:pt x="0" y="111777"/>
                  </a:lnTo>
                  <a:lnTo>
                    <a:pt x="855" y="113213"/>
                  </a:lnTo>
                  <a:lnTo>
                    <a:pt x="2417" y="114170"/>
                  </a:lnTo>
                  <a:lnTo>
                    <a:pt x="8519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12"/>
            <p:cNvSpPr/>
            <p:nvPr/>
          </p:nvSpPr>
          <p:spPr>
            <a:xfrm>
              <a:off x="7617023" y="2544960"/>
              <a:ext cx="232005" cy="142757"/>
            </a:xfrm>
            <a:custGeom>
              <a:avLst/>
              <a:gdLst/>
              <a:ahLst/>
              <a:cxnLst/>
              <a:rect l="0" t="0" r="0" b="0"/>
              <a:pathLst>
                <a:path w="232005" h="142757">
                  <a:moveTo>
                    <a:pt x="214312" y="71438"/>
                  </a:moveTo>
                  <a:lnTo>
                    <a:pt x="206624" y="79126"/>
                  </a:lnTo>
                  <a:lnTo>
                    <a:pt x="203289" y="79816"/>
                  </a:lnTo>
                  <a:lnTo>
                    <a:pt x="196854" y="80335"/>
                  </a:lnTo>
                  <a:lnTo>
                    <a:pt x="193986" y="82999"/>
                  </a:lnTo>
                  <a:lnTo>
                    <a:pt x="188800" y="88053"/>
                  </a:lnTo>
                  <a:lnTo>
                    <a:pt x="185445" y="88744"/>
                  </a:lnTo>
                  <a:lnTo>
                    <a:pt x="179947" y="89188"/>
                  </a:lnTo>
                  <a:lnTo>
                    <a:pt x="176550" y="91895"/>
                  </a:lnTo>
                  <a:lnTo>
                    <a:pt x="171024" y="96976"/>
                  </a:lnTo>
                  <a:lnTo>
                    <a:pt x="162095" y="105806"/>
                  </a:lnTo>
                  <a:lnTo>
                    <a:pt x="160650" y="106256"/>
                  </a:lnTo>
                  <a:lnTo>
                    <a:pt x="156397" y="106757"/>
                  </a:lnTo>
                  <a:lnTo>
                    <a:pt x="154866" y="107882"/>
                  </a:lnTo>
                  <a:lnTo>
                    <a:pt x="153846" y="109625"/>
                  </a:lnTo>
                  <a:lnTo>
                    <a:pt x="153166" y="111778"/>
                  </a:lnTo>
                  <a:lnTo>
                    <a:pt x="151720" y="113214"/>
                  </a:lnTo>
                  <a:lnTo>
                    <a:pt x="149764" y="114172"/>
                  </a:lnTo>
                  <a:lnTo>
                    <a:pt x="144945" y="115235"/>
                  </a:lnTo>
                  <a:lnTo>
                    <a:pt x="139496" y="115708"/>
                  </a:lnTo>
                  <a:lnTo>
                    <a:pt x="135590" y="115975"/>
                  </a:lnTo>
                  <a:lnTo>
                    <a:pt x="132030" y="118682"/>
                  </a:lnTo>
                  <a:lnTo>
                    <a:pt x="129692" y="120793"/>
                  </a:lnTo>
                  <a:lnTo>
                    <a:pt x="127141" y="122201"/>
                  </a:lnTo>
                  <a:lnTo>
                    <a:pt x="121661" y="123765"/>
                  </a:lnTo>
                  <a:lnTo>
                    <a:pt x="116195" y="124769"/>
                  </a:lnTo>
                  <a:lnTo>
                    <a:pt x="109235" y="124967"/>
                  </a:lnTo>
                  <a:lnTo>
                    <a:pt x="107159" y="125016"/>
                  </a:lnTo>
                  <a:lnTo>
                    <a:pt x="107158" y="120275"/>
                  </a:lnTo>
                  <a:lnTo>
                    <a:pt x="108150" y="118879"/>
                  </a:lnTo>
                  <a:lnTo>
                    <a:pt x="109802" y="117948"/>
                  </a:lnTo>
                  <a:lnTo>
                    <a:pt x="114285" y="116914"/>
                  </a:lnTo>
                  <a:lnTo>
                    <a:pt x="119585" y="116454"/>
                  </a:lnTo>
                  <a:lnTo>
                    <a:pt x="125248" y="116250"/>
                  </a:lnTo>
                  <a:lnTo>
                    <a:pt x="128146" y="116195"/>
                  </a:lnTo>
                  <a:lnTo>
                    <a:pt x="132064" y="117151"/>
                  </a:lnTo>
                  <a:lnTo>
                    <a:pt x="136660" y="118781"/>
                  </a:lnTo>
                  <a:lnTo>
                    <a:pt x="141708" y="120859"/>
                  </a:lnTo>
                  <a:lnTo>
                    <a:pt x="147058" y="122245"/>
                  </a:lnTo>
                  <a:lnTo>
                    <a:pt x="152609" y="123169"/>
                  </a:lnTo>
                  <a:lnTo>
                    <a:pt x="158293" y="123784"/>
                  </a:lnTo>
                  <a:lnTo>
                    <a:pt x="163077" y="125187"/>
                  </a:lnTo>
                  <a:lnTo>
                    <a:pt x="167256" y="127114"/>
                  </a:lnTo>
                  <a:lnTo>
                    <a:pt x="171036" y="129392"/>
                  </a:lnTo>
                  <a:lnTo>
                    <a:pt x="175539" y="130910"/>
                  </a:lnTo>
                  <a:lnTo>
                    <a:pt x="180527" y="131921"/>
                  </a:lnTo>
                  <a:lnTo>
                    <a:pt x="185835" y="132596"/>
                  </a:lnTo>
                  <a:lnTo>
                    <a:pt x="191359" y="134039"/>
                  </a:lnTo>
                  <a:lnTo>
                    <a:pt x="197026" y="135992"/>
                  </a:lnTo>
                  <a:lnTo>
                    <a:pt x="202788" y="138286"/>
                  </a:lnTo>
                  <a:lnTo>
                    <a:pt x="207622" y="139816"/>
                  </a:lnTo>
                  <a:lnTo>
                    <a:pt x="211837" y="140836"/>
                  </a:lnTo>
                  <a:lnTo>
                    <a:pt x="215639" y="141516"/>
                  </a:lnTo>
                  <a:lnTo>
                    <a:pt x="222509" y="142271"/>
                  </a:lnTo>
                  <a:lnTo>
                    <a:pt x="230263" y="142756"/>
                  </a:lnTo>
                  <a:lnTo>
                    <a:pt x="230900" y="141804"/>
                  </a:lnTo>
                  <a:lnTo>
                    <a:pt x="231607" y="138100"/>
                  </a:lnTo>
                  <a:lnTo>
                    <a:pt x="232004" y="135176"/>
                  </a:lnTo>
                  <a:lnTo>
                    <a:pt x="231068" y="134766"/>
                  </a:lnTo>
                  <a:lnTo>
                    <a:pt x="227382" y="134310"/>
                  </a:lnTo>
                  <a:lnTo>
                    <a:pt x="225010" y="133197"/>
                  </a:lnTo>
                  <a:lnTo>
                    <a:pt x="219728" y="129313"/>
                  </a:lnTo>
                  <a:lnTo>
                    <a:pt x="216931" y="126889"/>
                  </a:lnTo>
                  <a:lnTo>
                    <a:pt x="214074" y="124280"/>
                  </a:lnTo>
                  <a:lnTo>
                    <a:pt x="211177" y="121549"/>
                  </a:lnTo>
                  <a:lnTo>
                    <a:pt x="207262" y="118736"/>
                  </a:lnTo>
                  <a:lnTo>
                    <a:pt x="202667" y="115868"/>
                  </a:lnTo>
                  <a:lnTo>
                    <a:pt x="197619" y="112964"/>
                  </a:lnTo>
                  <a:lnTo>
                    <a:pt x="191277" y="109044"/>
                  </a:lnTo>
                  <a:lnTo>
                    <a:pt x="176294" y="99397"/>
                  </a:lnTo>
                  <a:lnTo>
                    <a:pt x="168131" y="95038"/>
                  </a:lnTo>
                  <a:lnTo>
                    <a:pt x="159712" y="91140"/>
                  </a:lnTo>
                  <a:lnTo>
                    <a:pt x="151123" y="87549"/>
                  </a:lnTo>
                  <a:lnTo>
                    <a:pt x="143413" y="84163"/>
                  </a:lnTo>
                  <a:lnTo>
                    <a:pt x="129554" y="77755"/>
                  </a:lnTo>
                  <a:lnTo>
                    <a:pt x="122088" y="73665"/>
                  </a:lnTo>
                  <a:lnTo>
                    <a:pt x="114135" y="68954"/>
                  </a:lnTo>
                  <a:lnTo>
                    <a:pt x="105855" y="63829"/>
                  </a:lnTo>
                  <a:lnTo>
                    <a:pt x="97360" y="59420"/>
                  </a:lnTo>
                  <a:lnTo>
                    <a:pt x="88719" y="55488"/>
                  </a:lnTo>
                  <a:lnTo>
                    <a:pt x="79981" y="51875"/>
                  </a:lnTo>
                  <a:lnTo>
                    <a:pt x="72173" y="48474"/>
                  </a:lnTo>
                  <a:lnTo>
                    <a:pt x="58204" y="42050"/>
                  </a:lnTo>
                  <a:lnTo>
                    <a:pt x="39184" y="32854"/>
                  </a:lnTo>
                  <a:lnTo>
                    <a:pt x="34061" y="30833"/>
                  </a:lnTo>
                  <a:lnTo>
                    <a:pt x="29652" y="29485"/>
                  </a:lnTo>
                  <a:lnTo>
                    <a:pt x="18549" y="26947"/>
                  </a:lnTo>
                  <a:lnTo>
                    <a:pt x="22804" y="26836"/>
                  </a:lnTo>
                  <a:lnTo>
                    <a:pt x="35089" y="26803"/>
                  </a:lnTo>
                  <a:lnTo>
                    <a:pt x="40259" y="27791"/>
                  </a:lnTo>
                  <a:lnTo>
                    <a:pt x="45692" y="29441"/>
                  </a:lnTo>
                  <a:lnTo>
                    <a:pt x="51298" y="31534"/>
                  </a:lnTo>
                  <a:lnTo>
                    <a:pt x="73408" y="39220"/>
                  </a:lnTo>
                  <a:lnTo>
                    <a:pt x="98811" y="47780"/>
                  </a:lnTo>
                  <a:lnTo>
                    <a:pt x="107545" y="51698"/>
                  </a:lnTo>
                  <a:lnTo>
                    <a:pt x="116346" y="56293"/>
                  </a:lnTo>
                  <a:lnTo>
                    <a:pt x="125188" y="61342"/>
                  </a:lnTo>
                  <a:lnTo>
                    <a:pt x="134060" y="65699"/>
                  </a:lnTo>
                  <a:lnTo>
                    <a:pt x="142952" y="69597"/>
                  </a:lnTo>
                  <a:lnTo>
                    <a:pt x="151856" y="73187"/>
                  </a:lnTo>
                  <a:lnTo>
                    <a:pt x="159776" y="76573"/>
                  </a:lnTo>
                  <a:lnTo>
                    <a:pt x="173868" y="82980"/>
                  </a:lnTo>
                  <a:lnTo>
                    <a:pt x="192959" y="92166"/>
                  </a:lnTo>
                  <a:lnTo>
                    <a:pt x="198092" y="94186"/>
                  </a:lnTo>
                  <a:lnTo>
                    <a:pt x="202507" y="95533"/>
                  </a:lnTo>
                  <a:lnTo>
                    <a:pt x="213622" y="98069"/>
                  </a:lnTo>
                  <a:lnTo>
                    <a:pt x="209368" y="98180"/>
                  </a:lnTo>
                  <a:lnTo>
                    <a:pt x="207047" y="97204"/>
                  </a:lnTo>
                  <a:lnTo>
                    <a:pt x="201823" y="93473"/>
                  </a:lnTo>
                  <a:lnTo>
                    <a:pt x="198048" y="92081"/>
                  </a:lnTo>
                  <a:lnTo>
                    <a:pt x="193549" y="91153"/>
                  </a:lnTo>
                  <a:lnTo>
                    <a:pt x="188564" y="90535"/>
                  </a:lnTo>
                  <a:lnTo>
                    <a:pt x="183256" y="89130"/>
                  </a:lnTo>
                  <a:lnTo>
                    <a:pt x="177732" y="87201"/>
                  </a:lnTo>
                  <a:lnTo>
                    <a:pt x="172066" y="84924"/>
                  </a:lnTo>
                  <a:lnTo>
                    <a:pt x="166305" y="81420"/>
                  </a:lnTo>
                  <a:lnTo>
                    <a:pt x="160479" y="77101"/>
                  </a:lnTo>
                  <a:lnTo>
                    <a:pt x="154611" y="72236"/>
                  </a:lnTo>
                  <a:lnTo>
                    <a:pt x="147723" y="68002"/>
                  </a:lnTo>
                  <a:lnTo>
                    <a:pt x="140153" y="64186"/>
                  </a:lnTo>
                  <a:lnTo>
                    <a:pt x="132131" y="60650"/>
                  </a:lnTo>
                  <a:lnTo>
                    <a:pt x="112634" y="51430"/>
                  </a:lnTo>
                  <a:lnTo>
                    <a:pt x="101878" y="46193"/>
                  </a:lnTo>
                  <a:lnTo>
                    <a:pt x="91732" y="41710"/>
                  </a:lnTo>
                  <a:lnTo>
                    <a:pt x="81990" y="37728"/>
                  </a:lnTo>
                  <a:lnTo>
                    <a:pt x="72520" y="34082"/>
                  </a:lnTo>
                  <a:lnTo>
                    <a:pt x="54059" y="27385"/>
                  </a:lnTo>
                  <a:lnTo>
                    <a:pt x="44969" y="24210"/>
                  </a:lnTo>
                  <a:lnTo>
                    <a:pt x="36924" y="21101"/>
                  </a:lnTo>
                  <a:lnTo>
                    <a:pt x="29577" y="18036"/>
                  </a:lnTo>
                  <a:lnTo>
                    <a:pt x="22695" y="15001"/>
                  </a:lnTo>
                  <a:lnTo>
                    <a:pt x="17114" y="11985"/>
                  </a:lnTo>
                  <a:lnTo>
                    <a:pt x="12402" y="898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13"/>
            <p:cNvSpPr/>
            <p:nvPr/>
          </p:nvSpPr>
          <p:spPr>
            <a:xfrm>
              <a:off x="7010527" y="2446737"/>
              <a:ext cx="293329" cy="151803"/>
            </a:xfrm>
            <a:custGeom>
              <a:avLst/>
              <a:gdLst/>
              <a:ahLst/>
              <a:cxnLst/>
              <a:rect l="0" t="0" r="0" b="0"/>
              <a:pathLst>
                <a:path w="293329" h="151803">
                  <a:moveTo>
                    <a:pt x="160012" y="17856"/>
                  </a:moveTo>
                  <a:lnTo>
                    <a:pt x="155271" y="17856"/>
                  </a:lnTo>
                  <a:lnTo>
                    <a:pt x="152882" y="16864"/>
                  </a:lnTo>
                  <a:lnTo>
                    <a:pt x="147583" y="13115"/>
                  </a:lnTo>
                  <a:lnTo>
                    <a:pt x="143789" y="11719"/>
                  </a:lnTo>
                  <a:lnTo>
                    <a:pt x="139273" y="10788"/>
                  </a:lnTo>
                  <a:lnTo>
                    <a:pt x="134281" y="10168"/>
                  </a:lnTo>
                  <a:lnTo>
                    <a:pt x="126086" y="9478"/>
                  </a:lnTo>
                  <a:lnTo>
                    <a:pt x="122512" y="9294"/>
                  </a:lnTo>
                  <a:lnTo>
                    <a:pt x="119136" y="8180"/>
                  </a:lnTo>
                  <a:lnTo>
                    <a:pt x="112741" y="4295"/>
                  </a:lnTo>
                  <a:lnTo>
                    <a:pt x="106591" y="1907"/>
                  </a:lnTo>
                  <a:lnTo>
                    <a:pt x="97661" y="30"/>
                  </a:lnTo>
                  <a:lnTo>
                    <a:pt x="109947" y="0"/>
                  </a:lnTo>
                  <a:lnTo>
                    <a:pt x="118247" y="2644"/>
                  </a:lnTo>
                  <a:lnTo>
                    <a:pt x="123238" y="4738"/>
                  </a:lnTo>
                  <a:lnTo>
                    <a:pt x="129543" y="7127"/>
                  </a:lnTo>
                  <a:lnTo>
                    <a:pt x="144485" y="12426"/>
                  </a:lnTo>
                  <a:lnTo>
                    <a:pt x="152637" y="14236"/>
                  </a:lnTo>
                  <a:lnTo>
                    <a:pt x="161048" y="15443"/>
                  </a:lnTo>
                  <a:lnTo>
                    <a:pt x="169633" y="16247"/>
                  </a:lnTo>
                  <a:lnTo>
                    <a:pt x="177340" y="17776"/>
                  </a:lnTo>
                  <a:lnTo>
                    <a:pt x="184461" y="19787"/>
                  </a:lnTo>
                  <a:lnTo>
                    <a:pt x="191194" y="22120"/>
                  </a:lnTo>
                  <a:lnTo>
                    <a:pt x="198660" y="23675"/>
                  </a:lnTo>
                  <a:lnTo>
                    <a:pt x="206613" y="24712"/>
                  </a:lnTo>
                  <a:lnTo>
                    <a:pt x="214892" y="25403"/>
                  </a:lnTo>
                  <a:lnTo>
                    <a:pt x="222395" y="25864"/>
                  </a:lnTo>
                  <a:lnTo>
                    <a:pt x="236024" y="26376"/>
                  </a:lnTo>
                  <a:lnTo>
                    <a:pt x="241444" y="27505"/>
                  </a:lnTo>
                  <a:lnTo>
                    <a:pt x="250112" y="31405"/>
                  </a:lnTo>
                  <a:lnTo>
                    <a:pt x="257524" y="35337"/>
                  </a:lnTo>
                  <a:lnTo>
                    <a:pt x="253286" y="35604"/>
                  </a:lnTo>
                  <a:lnTo>
                    <a:pt x="241972" y="35693"/>
                  </a:lnTo>
                  <a:lnTo>
                    <a:pt x="89143" y="35716"/>
                  </a:lnTo>
                  <a:lnTo>
                    <a:pt x="109579" y="35716"/>
                  </a:lnTo>
                  <a:lnTo>
                    <a:pt x="118084" y="38361"/>
                  </a:lnTo>
                  <a:lnTo>
                    <a:pt x="123130" y="40456"/>
                  </a:lnTo>
                  <a:lnTo>
                    <a:pt x="129472" y="42845"/>
                  </a:lnTo>
                  <a:lnTo>
                    <a:pt x="144454" y="48144"/>
                  </a:lnTo>
                  <a:lnTo>
                    <a:pt x="151624" y="49955"/>
                  </a:lnTo>
                  <a:lnTo>
                    <a:pt x="158388" y="51161"/>
                  </a:lnTo>
                  <a:lnTo>
                    <a:pt x="164882" y="51966"/>
                  </a:lnTo>
                  <a:lnTo>
                    <a:pt x="171196" y="53494"/>
                  </a:lnTo>
                  <a:lnTo>
                    <a:pt x="177390" y="55506"/>
                  </a:lnTo>
                  <a:lnTo>
                    <a:pt x="183503" y="57839"/>
                  </a:lnTo>
                  <a:lnTo>
                    <a:pt x="189563" y="60386"/>
                  </a:lnTo>
                  <a:lnTo>
                    <a:pt x="195588" y="63077"/>
                  </a:lnTo>
                  <a:lnTo>
                    <a:pt x="201588" y="65863"/>
                  </a:lnTo>
                  <a:lnTo>
                    <a:pt x="206581" y="67720"/>
                  </a:lnTo>
                  <a:lnTo>
                    <a:pt x="214774" y="69784"/>
                  </a:lnTo>
                  <a:lnTo>
                    <a:pt x="220225" y="70945"/>
                  </a:lnTo>
                  <a:lnTo>
                    <a:pt x="219998" y="72100"/>
                  </a:lnTo>
                  <a:lnTo>
                    <a:pt x="217099" y="76030"/>
                  </a:lnTo>
                  <a:lnTo>
                    <a:pt x="214630" y="79080"/>
                  </a:lnTo>
                  <a:lnTo>
                    <a:pt x="208761" y="82439"/>
                  </a:lnTo>
                  <a:lnTo>
                    <a:pt x="200529" y="86247"/>
                  </a:lnTo>
                  <a:lnTo>
                    <a:pt x="193564" y="87940"/>
                  </a:lnTo>
                  <a:lnTo>
                    <a:pt x="188333" y="88391"/>
                  </a:lnTo>
                  <a:lnTo>
                    <a:pt x="181869" y="88692"/>
                  </a:lnTo>
                  <a:lnTo>
                    <a:pt x="166749" y="89026"/>
                  </a:lnTo>
                  <a:lnTo>
                    <a:pt x="124004" y="89259"/>
                  </a:lnTo>
                  <a:lnTo>
                    <a:pt x="115170" y="88278"/>
                  </a:lnTo>
                  <a:lnTo>
                    <a:pt x="106305" y="86632"/>
                  </a:lnTo>
                  <a:lnTo>
                    <a:pt x="97418" y="84543"/>
                  </a:lnTo>
                  <a:lnTo>
                    <a:pt x="88517" y="83150"/>
                  </a:lnTo>
                  <a:lnTo>
                    <a:pt x="79606" y="82221"/>
                  </a:lnTo>
                  <a:lnTo>
                    <a:pt x="70689" y="81602"/>
                  </a:lnTo>
                  <a:lnTo>
                    <a:pt x="61768" y="81189"/>
                  </a:lnTo>
                  <a:lnTo>
                    <a:pt x="43918" y="80731"/>
                  </a:lnTo>
                  <a:lnTo>
                    <a:pt x="1718" y="80374"/>
                  </a:lnTo>
                  <a:lnTo>
                    <a:pt x="904" y="79378"/>
                  </a:lnTo>
                  <a:lnTo>
                    <a:pt x="0" y="75626"/>
                  </a:lnTo>
                  <a:lnTo>
                    <a:pt x="751" y="74229"/>
                  </a:lnTo>
                  <a:lnTo>
                    <a:pt x="2244" y="73297"/>
                  </a:lnTo>
                  <a:lnTo>
                    <a:pt x="4231" y="72676"/>
                  </a:lnTo>
                  <a:lnTo>
                    <a:pt x="6549" y="73255"/>
                  </a:lnTo>
                  <a:lnTo>
                    <a:pt x="11769" y="76543"/>
                  </a:lnTo>
                  <a:lnTo>
                    <a:pt x="20042" y="78666"/>
                  </a:lnTo>
                  <a:lnTo>
                    <a:pt x="25027" y="79232"/>
                  </a:lnTo>
                  <a:lnTo>
                    <a:pt x="31326" y="80601"/>
                  </a:lnTo>
                  <a:lnTo>
                    <a:pt x="38503" y="82507"/>
                  </a:lnTo>
                  <a:lnTo>
                    <a:pt x="46263" y="84769"/>
                  </a:lnTo>
                  <a:lnTo>
                    <a:pt x="76148" y="92694"/>
                  </a:lnTo>
                  <a:lnTo>
                    <a:pt x="101242" y="98412"/>
                  </a:lnTo>
                  <a:lnTo>
                    <a:pt x="127938" y="104260"/>
                  </a:lnTo>
                  <a:lnTo>
                    <a:pt x="189473" y="119070"/>
                  </a:lnTo>
                  <a:lnTo>
                    <a:pt x="225405" y="127992"/>
                  </a:lnTo>
                  <a:lnTo>
                    <a:pt x="236350" y="130968"/>
                  </a:lnTo>
                  <a:lnTo>
                    <a:pt x="256448" y="136920"/>
                  </a:lnTo>
                  <a:lnTo>
                    <a:pt x="263990" y="138904"/>
                  </a:lnTo>
                  <a:lnTo>
                    <a:pt x="270009" y="140226"/>
                  </a:lnTo>
                  <a:lnTo>
                    <a:pt x="275016" y="141108"/>
                  </a:lnTo>
                  <a:lnTo>
                    <a:pt x="283223" y="142088"/>
                  </a:lnTo>
                  <a:lnTo>
                    <a:pt x="291837" y="142717"/>
                  </a:lnTo>
                  <a:lnTo>
                    <a:pt x="292544" y="143761"/>
                  </a:lnTo>
                  <a:lnTo>
                    <a:pt x="293328" y="147567"/>
                  </a:lnTo>
                  <a:lnTo>
                    <a:pt x="292545" y="148978"/>
                  </a:lnTo>
                  <a:lnTo>
                    <a:pt x="291031" y="149919"/>
                  </a:lnTo>
                  <a:lnTo>
                    <a:pt x="286704" y="150965"/>
                  </a:lnTo>
                  <a:lnTo>
                    <a:pt x="278689" y="151554"/>
                  </a:lnTo>
                  <a:lnTo>
                    <a:pt x="267168" y="1518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14"/>
            <p:cNvSpPr/>
            <p:nvPr/>
          </p:nvSpPr>
          <p:spPr>
            <a:xfrm>
              <a:off x="5878221" y="2616433"/>
              <a:ext cx="255261" cy="44611"/>
            </a:xfrm>
            <a:custGeom>
              <a:avLst/>
              <a:gdLst/>
              <a:ahLst/>
              <a:cxnLst/>
              <a:rect l="0" t="0" r="0" b="0"/>
              <a:pathLst>
                <a:path w="255261" h="44611">
                  <a:moveTo>
                    <a:pt x="33232" y="35684"/>
                  </a:moveTo>
                  <a:lnTo>
                    <a:pt x="37971" y="30943"/>
                  </a:lnTo>
                  <a:lnTo>
                    <a:pt x="41353" y="28554"/>
                  </a:lnTo>
                  <a:lnTo>
                    <a:pt x="45590" y="25970"/>
                  </a:lnTo>
                  <a:lnTo>
                    <a:pt x="50401" y="23255"/>
                  </a:lnTo>
                  <a:lnTo>
                    <a:pt x="55591" y="21445"/>
                  </a:lnTo>
                  <a:lnTo>
                    <a:pt x="61036" y="20238"/>
                  </a:lnTo>
                  <a:lnTo>
                    <a:pt x="66651" y="19434"/>
                  </a:lnTo>
                  <a:lnTo>
                    <a:pt x="74363" y="17905"/>
                  </a:lnTo>
                  <a:lnTo>
                    <a:pt x="93514" y="13561"/>
                  </a:lnTo>
                  <a:lnTo>
                    <a:pt x="104178" y="12005"/>
                  </a:lnTo>
                  <a:lnTo>
                    <a:pt x="115255" y="10969"/>
                  </a:lnTo>
                  <a:lnTo>
                    <a:pt x="126609" y="10277"/>
                  </a:lnTo>
                  <a:lnTo>
                    <a:pt x="138148" y="8824"/>
                  </a:lnTo>
                  <a:lnTo>
                    <a:pt x="149808" y="6863"/>
                  </a:lnTo>
                  <a:lnTo>
                    <a:pt x="161551" y="4564"/>
                  </a:lnTo>
                  <a:lnTo>
                    <a:pt x="172355" y="3031"/>
                  </a:lnTo>
                  <a:lnTo>
                    <a:pt x="182536" y="2009"/>
                  </a:lnTo>
                  <a:lnTo>
                    <a:pt x="192299" y="1328"/>
                  </a:lnTo>
                  <a:lnTo>
                    <a:pt x="201785" y="873"/>
                  </a:lnTo>
                  <a:lnTo>
                    <a:pt x="220261" y="369"/>
                  </a:lnTo>
                  <a:lnTo>
                    <a:pt x="252380" y="0"/>
                  </a:lnTo>
                  <a:lnTo>
                    <a:pt x="253745" y="981"/>
                  </a:lnTo>
                  <a:lnTo>
                    <a:pt x="254654" y="2627"/>
                  </a:lnTo>
                  <a:lnTo>
                    <a:pt x="255260" y="4716"/>
                  </a:lnTo>
                  <a:lnTo>
                    <a:pt x="254672" y="6109"/>
                  </a:lnTo>
                  <a:lnTo>
                    <a:pt x="253288" y="7037"/>
                  </a:lnTo>
                  <a:lnTo>
                    <a:pt x="251374" y="7657"/>
                  </a:lnTo>
                  <a:lnTo>
                    <a:pt x="243954" y="8344"/>
                  </a:lnTo>
                  <a:lnTo>
                    <a:pt x="239198" y="8528"/>
                  </a:lnTo>
                  <a:lnTo>
                    <a:pt x="232058" y="9642"/>
                  </a:lnTo>
                  <a:lnTo>
                    <a:pt x="223330" y="11377"/>
                  </a:lnTo>
                  <a:lnTo>
                    <a:pt x="203048" y="15951"/>
                  </a:lnTo>
                  <a:lnTo>
                    <a:pt x="180804" y="21291"/>
                  </a:lnTo>
                  <a:lnTo>
                    <a:pt x="169316" y="23112"/>
                  </a:lnTo>
                  <a:lnTo>
                    <a:pt x="157689" y="24326"/>
                  </a:lnTo>
                  <a:lnTo>
                    <a:pt x="145969" y="25135"/>
                  </a:lnTo>
                  <a:lnTo>
                    <a:pt x="134186" y="26667"/>
                  </a:lnTo>
                  <a:lnTo>
                    <a:pt x="122363" y="28680"/>
                  </a:lnTo>
                  <a:lnTo>
                    <a:pt x="110512" y="31015"/>
                  </a:lnTo>
                  <a:lnTo>
                    <a:pt x="98642" y="32571"/>
                  </a:lnTo>
                  <a:lnTo>
                    <a:pt x="86761" y="33609"/>
                  </a:lnTo>
                  <a:lnTo>
                    <a:pt x="74871" y="34300"/>
                  </a:lnTo>
                  <a:lnTo>
                    <a:pt x="63968" y="35754"/>
                  </a:lnTo>
                  <a:lnTo>
                    <a:pt x="53722" y="37715"/>
                  </a:lnTo>
                  <a:lnTo>
                    <a:pt x="43915" y="40014"/>
                  </a:lnTo>
                  <a:lnTo>
                    <a:pt x="35393" y="41547"/>
                  </a:lnTo>
                  <a:lnTo>
                    <a:pt x="27727" y="42570"/>
                  </a:lnTo>
                  <a:lnTo>
                    <a:pt x="20633" y="43251"/>
                  </a:lnTo>
                  <a:lnTo>
                    <a:pt x="14910" y="43705"/>
                  </a:lnTo>
                  <a:lnTo>
                    <a:pt x="10103" y="44008"/>
                  </a:lnTo>
                  <a:lnTo>
                    <a:pt x="0" y="44494"/>
                  </a:lnTo>
                  <a:lnTo>
                    <a:pt x="163" y="44533"/>
                  </a:lnTo>
                  <a:lnTo>
                    <a:pt x="6125" y="44590"/>
                  </a:lnTo>
                  <a:lnTo>
                    <a:pt x="40478" y="44610"/>
                  </a:lnTo>
                  <a:lnTo>
                    <a:pt x="50962" y="43619"/>
                  </a:lnTo>
                  <a:lnTo>
                    <a:pt x="61918" y="41966"/>
                  </a:lnTo>
                  <a:lnTo>
                    <a:pt x="73192" y="39872"/>
                  </a:lnTo>
                  <a:lnTo>
                    <a:pt x="83684" y="38476"/>
                  </a:lnTo>
                  <a:lnTo>
                    <a:pt x="93656" y="37545"/>
                  </a:lnTo>
                  <a:lnTo>
                    <a:pt x="122529" y="356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15"/>
            <p:cNvSpPr/>
            <p:nvPr/>
          </p:nvSpPr>
          <p:spPr>
            <a:xfrm>
              <a:off x="6688335" y="1572197"/>
              <a:ext cx="446486" cy="588788"/>
            </a:xfrm>
            <a:custGeom>
              <a:avLst/>
              <a:gdLst/>
              <a:ahLst/>
              <a:cxnLst/>
              <a:rect l="0" t="0" r="0" b="0"/>
              <a:pathLst>
                <a:path w="446486" h="588788">
                  <a:moveTo>
                    <a:pt x="0" y="588787"/>
                  </a:moveTo>
                  <a:lnTo>
                    <a:pt x="0" y="584046"/>
                  </a:lnTo>
                  <a:lnTo>
                    <a:pt x="5292" y="576427"/>
                  </a:lnTo>
                  <a:lnTo>
                    <a:pt x="14259" y="565434"/>
                  </a:lnTo>
                  <a:lnTo>
                    <a:pt x="46722" y="520815"/>
                  </a:lnTo>
                  <a:lnTo>
                    <a:pt x="53968" y="509738"/>
                  </a:lnTo>
                  <a:lnTo>
                    <a:pt x="60784" y="498384"/>
                  </a:lnTo>
                  <a:lnTo>
                    <a:pt x="67312" y="486847"/>
                  </a:lnTo>
                  <a:lnTo>
                    <a:pt x="73648" y="474194"/>
                  </a:lnTo>
                  <a:lnTo>
                    <a:pt x="79856" y="460798"/>
                  </a:lnTo>
                  <a:lnTo>
                    <a:pt x="85980" y="446906"/>
                  </a:lnTo>
                  <a:lnTo>
                    <a:pt x="93039" y="432684"/>
                  </a:lnTo>
                  <a:lnTo>
                    <a:pt x="100721" y="418242"/>
                  </a:lnTo>
                  <a:lnTo>
                    <a:pt x="108819" y="403653"/>
                  </a:lnTo>
                  <a:lnTo>
                    <a:pt x="116203" y="388966"/>
                  </a:lnTo>
                  <a:lnTo>
                    <a:pt x="123109" y="374213"/>
                  </a:lnTo>
                  <a:lnTo>
                    <a:pt x="136075" y="345585"/>
                  </a:lnTo>
                  <a:lnTo>
                    <a:pt x="148452" y="319632"/>
                  </a:lnTo>
                  <a:lnTo>
                    <a:pt x="154531" y="306163"/>
                  </a:lnTo>
                  <a:lnTo>
                    <a:pt x="166576" y="277968"/>
                  </a:lnTo>
                  <a:lnTo>
                    <a:pt x="184514" y="234204"/>
                  </a:lnTo>
                  <a:lnTo>
                    <a:pt x="190478" y="220437"/>
                  </a:lnTo>
                  <a:lnTo>
                    <a:pt x="202397" y="194558"/>
                  </a:lnTo>
                  <a:lnTo>
                    <a:pt x="220262" y="157675"/>
                  </a:lnTo>
                  <a:lnTo>
                    <a:pt x="226218" y="146598"/>
                  </a:lnTo>
                  <a:lnTo>
                    <a:pt x="232171" y="136236"/>
                  </a:lnTo>
                  <a:lnTo>
                    <a:pt x="238125" y="126352"/>
                  </a:lnTo>
                  <a:lnTo>
                    <a:pt x="243086" y="116786"/>
                  </a:lnTo>
                  <a:lnTo>
                    <a:pt x="247385" y="107432"/>
                  </a:lnTo>
                  <a:lnTo>
                    <a:pt x="255800" y="89101"/>
                  </a:lnTo>
                  <a:lnTo>
                    <a:pt x="274726" y="55726"/>
                  </a:lnTo>
                  <a:lnTo>
                    <a:pt x="282834" y="42308"/>
                  </a:lnTo>
                  <a:lnTo>
                    <a:pt x="293054" y="29730"/>
                  </a:lnTo>
                  <a:lnTo>
                    <a:pt x="305222" y="16233"/>
                  </a:lnTo>
                  <a:lnTo>
                    <a:pt x="315111" y="5951"/>
                  </a:lnTo>
                  <a:lnTo>
                    <a:pt x="318223" y="3776"/>
                  </a:lnTo>
                  <a:lnTo>
                    <a:pt x="328599" y="0"/>
                  </a:lnTo>
                  <a:lnTo>
                    <a:pt x="330192" y="801"/>
                  </a:lnTo>
                  <a:lnTo>
                    <a:pt x="334606" y="4338"/>
                  </a:lnTo>
                  <a:lnTo>
                    <a:pt x="336180" y="6670"/>
                  </a:lnTo>
                  <a:lnTo>
                    <a:pt x="337929" y="11907"/>
                  </a:lnTo>
                  <a:lnTo>
                    <a:pt x="340044" y="24345"/>
                  </a:lnTo>
                  <a:lnTo>
                    <a:pt x="346375" y="40324"/>
                  </a:lnTo>
                  <a:lnTo>
                    <a:pt x="351721" y="55307"/>
                  </a:lnTo>
                  <a:lnTo>
                    <a:pt x="369137" y="106786"/>
                  </a:lnTo>
                  <a:lnTo>
                    <a:pt x="377711" y="124533"/>
                  </a:lnTo>
                  <a:lnTo>
                    <a:pt x="382777" y="133433"/>
                  </a:lnTo>
                  <a:lnTo>
                    <a:pt x="387145" y="143335"/>
                  </a:lnTo>
                  <a:lnTo>
                    <a:pt x="391050" y="153905"/>
                  </a:lnTo>
                  <a:lnTo>
                    <a:pt x="404446" y="194645"/>
                  </a:lnTo>
                  <a:lnTo>
                    <a:pt x="407545" y="204978"/>
                  </a:lnTo>
                  <a:lnTo>
                    <a:pt x="416646" y="237492"/>
                  </a:lnTo>
                  <a:lnTo>
                    <a:pt x="422640" y="257039"/>
                  </a:lnTo>
                  <a:lnTo>
                    <a:pt x="431593" y="284778"/>
                  </a:lnTo>
                  <a:lnTo>
                    <a:pt x="434905" y="302859"/>
                  </a:lnTo>
                  <a:lnTo>
                    <a:pt x="437369" y="319825"/>
                  </a:lnTo>
                  <a:lnTo>
                    <a:pt x="441772" y="333980"/>
                  </a:lnTo>
                  <a:lnTo>
                    <a:pt x="444390" y="346886"/>
                  </a:lnTo>
                  <a:lnTo>
                    <a:pt x="445554" y="359236"/>
                  </a:lnTo>
                  <a:lnTo>
                    <a:pt x="446209" y="376354"/>
                  </a:lnTo>
                  <a:lnTo>
                    <a:pt x="446485" y="3923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16"/>
            <p:cNvSpPr/>
            <p:nvPr/>
          </p:nvSpPr>
          <p:spPr>
            <a:xfrm>
              <a:off x="6849070" y="1714500"/>
              <a:ext cx="276821" cy="89297"/>
            </a:xfrm>
            <a:custGeom>
              <a:avLst/>
              <a:gdLst/>
              <a:ahLst/>
              <a:cxnLst/>
              <a:rect l="0" t="0" r="0" b="0"/>
              <a:pathLst>
                <a:path w="276821" h="89297">
                  <a:moveTo>
                    <a:pt x="0" y="89296"/>
                  </a:moveTo>
                  <a:lnTo>
                    <a:pt x="4739" y="89296"/>
                  </a:lnTo>
                  <a:lnTo>
                    <a:pt x="7128" y="88304"/>
                  </a:lnTo>
                  <a:lnTo>
                    <a:pt x="9713" y="86650"/>
                  </a:lnTo>
                  <a:lnTo>
                    <a:pt x="12429" y="84556"/>
                  </a:lnTo>
                  <a:lnTo>
                    <a:pt x="17216" y="82167"/>
                  </a:lnTo>
                  <a:lnTo>
                    <a:pt x="23383" y="79583"/>
                  </a:lnTo>
                  <a:lnTo>
                    <a:pt x="64149" y="63565"/>
                  </a:lnTo>
                  <a:lnTo>
                    <a:pt x="77493" y="59244"/>
                  </a:lnTo>
                  <a:lnTo>
                    <a:pt x="91349" y="55371"/>
                  </a:lnTo>
                  <a:lnTo>
                    <a:pt x="121958" y="47429"/>
                  </a:lnTo>
                  <a:lnTo>
                    <a:pt x="158714" y="37285"/>
                  </a:lnTo>
                  <a:lnTo>
                    <a:pt x="195555" y="26162"/>
                  </a:lnTo>
                  <a:lnTo>
                    <a:pt x="2768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17"/>
            <p:cNvSpPr/>
            <p:nvPr/>
          </p:nvSpPr>
          <p:spPr>
            <a:xfrm>
              <a:off x="7377727" y="1393031"/>
              <a:ext cx="363220" cy="454839"/>
            </a:xfrm>
            <a:custGeom>
              <a:avLst/>
              <a:gdLst/>
              <a:ahLst/>
              <a:cxnLst/>
              <a:rect l="0" t="0" r="0" b="0"/>
              <a:pathLst>
                <a:path w="363220" h="454839">
                  <a:moveTo>
                    <a:pt x="114280" y="89297"/>
                  </a:moveTo>
                  <a:lnTo>
                    <a:pt x="109540" y="98778"/>
                  </a:lnTo>
                  <a:lnTo>
                    <a:pt x="107213" y="108724"/>
                  </a:lnTo>
                  <a:lnTo>
                    <a:pt x="105186" y="119759"/>
                  </a:lnTo>
                  <a:lnTo>
                    <a:pt x="100978" y="131278"/>
                  </a:lnTo>
                  <a:lnTo>
                    <a:pt x="99459" y="138120"/>
                  </a:lnTo>
                  <a:lnTo>
                    <a:pt x="98446" y="145658"/>
                  </a:lnTo>
                  <a:lnTo>
                    <a:pt x="97771" y="153660"/>
                  </a:lnTo>
                  <a:lnTo>
                    <a:pt x="96329" y="162963"/>
                  </a:lnTo>
                  <a:lnTo>
                    <a:pt x="94375" y="173134"/>
                  </a:lnTo>
                  <a:lnTo>
                    <a:pt x="92080" y="183884"/>
                  </a:lnTo>
                  <a:lnTo>
                    <a:pt x="88566" y="194027"/>
                  </a:lnTo>
                  <a:lnTo>
                    <a:pt x="84239" y="203765"/>
                  </a:lnTo>
                  <a:lnTo>
                    <a:pt x="79370" y="213234"/>
                  </a:lnTo>
                  <a:lnTo>
                    <a:pt x="75132" y="223515"/>
                  </a:lnTo>
                  <a:lnTo>
                    <a:pt x="71314" y="234338"/>
                  </a:lnTo>
                  <a:lnTo>
                    <a:pt x="67776" y="245522"/>
                  </a:lnTo>
                  <a:lnTo>
                    <a:pt x="63435" y="256947"/>
                  </a:lnTo>
                  <a:lnTo>
                    <a:pt x="58555" y="268532"/>
                  </a:lnTo>
                  <a:lnTo>
                    <a:pt x="53317" y="280225"/>
                  </a:lnTo>
                  <a:lnTo>
                    <a:pt x="42206" y="303799"/>
                  </a:lnTo>
                  <a:lnTo>
                    <a:pt x="36465" y="315642"/>
                  </a:lnTo>
                  <a:lnTo>
                    <a:pt x="31646" y="326514"/>
                  </a:lnTo>
                  <a:lnTo>
                    <a:pt x="27441" y="336738"/>
                  </a:lnTo>
                  <a:lnTo>
                    <a:pt x="23645" y="346531"/>
                  </a:lnTo>
                  <a:lnTo>
                    <a:pt x="20122" y="357029"/>
                  </a:lnTo>
                  <a:lnTo>
                    <a:pt x="16782" y="367996"/>
                  </a:lnTo>
                  <a:lnTo>
                    <a:pt x="13562" y="379275"/>
                  </a:lnTo>
                  <a:lnTo>
                    <a:pt x="10425" y="388780"/>
                  </a:lnTo>
                  <a:lnTo>
                    <a:pt x="7340" y="397101"/>
                  </a:lnTo>
                  <a:lnTo>
                    <a:pt x="4291" y="404632"/>
                  </a:lnTo>
                  <a:lnTo>
                    <a:pt x="904" y="418292"/>
                  </a:lnTo>
                  <a:lnTo>
                    <a:pt x="0" y="424713"/>
                  </a:lnTo>
                  <a:lnTo>
                    <a:pt x="390" y="429986"/>
                  </a:lnTo>
                  <a:lnTo>
                    <a:pt x="1644" y="434493"/>
                  </a:lnTo>
                  <a:lnTo>
                    <a:pt x="3470" y="438490"/>
                  </a:lnTo>
                  <a:lnTo>
                    <a:pt x="6672" y="442147"/>
                  </a:lnTo>
                  <a:lnTo>
                    <a:pt x="15523" y="448856"/>
                  </a:lnTo>
                  <a:lnTo>
                    <a:pt x="26070" y="452499"/>
                  </a:lnTo>
                  <a:lnTo>
                    <a:pt x="31661" y="453471"/>
                  </a:lnTo>
                  <a:lnTo>
                    <a:pt x="39357" y="454118"/>
                  </a:lnTo>
                  <a:lnTo>
                    <a:pt x="48456" y="454550"/>
                  </a:lnTo>
                  <a:lnTo>
                    <a:pt x="58491" y="454838"/>
                  </a:lnTo>
                  <a:lnTo>
                    <a:pt x="69150" y="454038"/>
                  </a:lnTo>
                  <a:lnTo>
                    <a:pt x="80225" y="452512"/>
                  </a:lnTo>
                  <a:lnTo>
                    <a:pt x="91576" y="450503"/>
                  </a:lnTo>
                  <a:lnTo>
                    <a:pt x="103113" y="448171"/>
                  </a:lnTo>
                  <a:lnTo>
                    <a:pt x="126515" y="442934"/>
                  </a:lnTo>
                  <a:lnTo>
                    <a:pt x="139304" y="439157"/>
                  </a:lnTo>
                  <a:lnTo>
                    <a:pt x="152791" y="434654"/>
                  </a:lnTo>
                  <a:lnTo>
                    <a:pt x="166743" y="429668"/>
                  </a:lnTo>
                  <a:lnTo>
                    <a:pt x="180014" y="424359"/>
                  </a:lnTo>
                  <a:lnTo>
                    <a:pt x="192828" y="418835"/>
                  </a:lnTo>
                  <a:lnTo>
                    <a:pt x="205342" y="413169"/>
                  </a:lnTo>
                  <a:lnTo>
                    <a:pt x="217652" y="408399"/>
                  </a:lnTo>
                  <a:lnTo>
                    <a:pt x="229828" y="404227"/>
                  </a:lnTo>
                  <a:lnTo>
                    <a:pt x="241913" y="400453"/>
                  </a:lnTo>
                  <a:lnTo>
                    <a:pt x="251955" y="395953"/>
                  </a:lnTo>
                  <a:lnTo>
                    <a:pt x="260634" y="390969"/>
                  </a:lnTo>
                  <a:lnTo>
                    <a:pt x="268404" y="385661"/>
                  </a:lnTo>
                  <a:lnTo>
                    <a:pt x="275568" y="380139"/>
                  </a:lnTo>
                  <a:lnTo>
                    <a:pt x="282329" y="374473"/>
                  </a:lnTo>
                  <a:lnTo>
                    <a:pt x="288821" y="368711"/>
                  </a:lnTo>
                  <a:lnTo>
                    <a:pt x="298680" y="357017"/>
                  </a:lnTo>
                  <a:lnTo>
                    <a:pt x="305376" y="346198"/>
                  </a:lnTo>
                  <a:lnTo>
                    <a:pt x="308352" y="338082"/>
                  </a:lnTo>
                  <a:lnTo>
                    <a:pt x="310028" y="327934"/>
                  </a:lnTo>
                  <a:lnTo>
                    <a:pt x="308279" y="323795"/>
                  </a:lnTo>
                  <a:lnTo>
                    <a:pt x="301043" y="313903"/>
                  </a:lnTo>
                  <a:lnTo>
                    <a:pt x="291213" y="305539"/>
                  </a:lnTo>
                  <a:lnTo>
                    <a:pt x="280229" y="297521"/>
                  </a:lnTo>
                  <a:lnTo>
                    <a:pt x="274522" y="292605"/>
                  </a:lnTo>
                  <a:lnTo>
                    <a:pt x="268734" y="287343"/>
                  </a:lnTo>
                  <a:lnTo>
                    <a:pt x="261898" y="282844"/>
                  </a:lnTo>
                  <a:lnTo>
                    <a:pt x="254364" y="278851"/>
                  </a:lnTo>
                  <a:lnTo>
                    <a:pt x="239047" y="271770"/>
                  </a:lnTo>
                  <a:lnTo>
                    <a:pt x="225625" y="265315"/>
                  </a:lnTo>
                  <a:lnTo>
                    <a:pt x="219268" y="261212"/>
                  </a:lnTo>
                  <a:lnTo>
                    <a:pt x="213046" y="256493"/>
                  </a:lnTo>
                  <a:lnTo>
                    <a:pt x="201832" y="246950"/>
                  </a:lnTo>
                  <a:lnTo>
                    <a:pt x="193541" y="239401"/>
                  </a:lnTo>
                  <a:lnTo>
                    <a:pt x="190934" y="235007"/>
                  </a:lnTo>
                  <a:lnTo>
                    <a:pt x="188036" y="224833"/>
                  </a:lnTo>
                  <a:lnTo>
                    <a:pt x="186405" y="212689"/>
                  </a:lnTo>
                  <a:lnTo>
                    <a:pt x="188669" y="203338"/>
                  </a:lnTo>
                  <a:lnTo>
                    <a:pt x="190662" y="198066"/>
                  </a:lnTo>
                  <a:lnTo>
                    <a:pt x="200814" y="186918"/>
                  </a:lnTo>
                  <a:lnTo>
                    <a:pt x="207689" y="181166"/>
                  </a:lnTo>
                  <a:lnTo>
                    <a:pt x="214256" y="176340"/>
                  </a:lnTo>
                  <a:lnTo>
                    <a:pt x="220618" y="172130"/>
                  </a:lnTo>
                  <a:lnTo>
                    <a:pt x="226844" y="168332"/>
                  </a:lnTo>
                  <a:lnTo>
                    <a:pt x="234964" y="163815"/>
                  </a:lnTo>
                  <a:lnTo>
                    <a:pt x="254569" y="153504"/>
                  </a:lnTo>
                  <a:lnTo>
                    <a:pt x="264360" y="147977"/>
                  </a:lnTo>
                  <a:lnTo>
                    <a:pt x="273865" y="142307"/>
                  </a:lnTo>
                  <a:lnTo>
                    <a:pt x="283178" y="136543"/>
                  </a:lnTo>
                  <a:lnTo>
                    <a:pt x="292363" y="131709"/>
                  </a:lnTo>
                  <a:lnTo>
                    <a:pt x="301463" y="127493"/>
                  </a:lnTo>
                  <a:lnTo>
                    <a:pt x="310506" y="123690"/>
                  </a:lnTo>
                  <a:lnTo>
                    <a:pt x="325846" y="116820"/>
                  </a:lnTo>
                  <a:lnTo>
                    <a:pt x="345638" y="107373"/>
                  </a:lnTo>
                  <a:lnTo>
                    <a:pt x="351863" y="104324"/>
                  </a:lnTo>
                  <a:lnTo>
                    <a:pt x="356013" y="101300"/>
                  </a:lnTo>
                  <a:lnTo>
                    <a:pt x="358779" y="98291"/>
                  </a:lnTo>
                  <a:lnTo>
                    <a:pt x="360623" y="95293"/>
                  </a:lnTo>
                  <a:lnTo>
                    <a:pt x="362673" y="89316"/>
                  </a:lnTo>
                  <a:lnTo>
                    <a:pt x="363219" y="86333"/>
                  </a:lnTo>
                  <a:lnTo>
                    <a:pt x="362592" y="83352"/>
                  </a:lnTo>
                  <a:lnTo>
                    <a:pt x="359247" y="77394"/>
                  </a:lnTo>
                  <a:lnTo>
                    <a:pt x="351808" y="71439"/>
                  </a:lnTo>
                  <a:lnTo>
                    <a:pt x="340895" y="64493"/>
                  </a:lnTo>
                  <a:lnTo>
                    <a:pt x="326122" y="54791"/>
                  </a:lnTo>
                  <a:lnTo>
                    <a:pt x="318017" y="50418"/>
                  </a:lnTo>
                  <a:lnTo>
                    <a:pt x="309636" y="46510"/>
                  </a:lnTo>
                  <a:lnTo>
                    <a:pt x="301072" y="42913"/>
                  </a:lnTo>
                  <a:lnTo>
                    <a:pt x="292386" y="39523"/>
                  </a:lnTo>
                  <a:lnTo>
                    <a:pt x="274798" y="33110"/>
                  </a:lnTo>
                  <a:lnTo>
                    <a:pt x="266932" y="30011"/>
                  </a:lnTo>
                  <a:lnTo>
                    <a:pt x="259705" y="26952"/>
                  </a:lnTo>
                  <a:lnTo>
                    <a:pt x="252902" y="23921"/>
                  </a:lnTo>
                  <a:lnTo>
                    <a:pt x="242698" y="20553"/>
                  </a:lnTo>
                  <a:lnTo>
                    <a:pt x="238587" y="19655"/>
                  </a:lnTo>
                  <a:lnTo>
                    <a:pt x="231374" y="16012"/>
                  </a:lnTo>
                  <a:lnTo>
                    <a:pt x="228061" y="13651"/>
                  </a:lnTo>
                  <a:lnTo>
                    <a:pt x="225853" y="11085"/>
                  </a:lnTo>
                  <a:lnTo>
                    <a:pt x="224381" y="8382"/>
                  </a:lnTo>
                  <a:lnTo>
                    <a:pt x="22143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18"/>
            <p:cNvSpPr/>
            <p:nvPr/>
          </p:nvSpPr>
          <p:spPr>
            <a:xfrm>
              <a:off x="7913516" y="1437679"/>
              <a:ext cx="337516" cy="276818"/>
            </a:xfrm>
            <a:custGeom>
              <a:avLst/>
              <a:gdLst/>
              <a:ahLst/>
              <a:cxnLst/>
              <a:rect l="0" t="0" r="0" b="0"/>
              <a:pathLst>
                <a:path w="337516" h="276818">
                  <a:moveTo>
                    <a:pt x="257148" y="0"/>
                  </a:moveTo>
                  <a:lnTo>
                    <a:pt x="210166" y="0"/>
                  </a:lnTo>
                  <a:lnTo>
                    <a:pt x="202014" y="992"/>
                  </a:lnTo>
                  <a:lnTo>
                    <a:pt x="193603" y="2646"/>
                  </a:lnTo>
                  <a:lnTo>
                    <a:pt x="185019" y="4741"/>
                  </a:lnTo>
                  <a:lnTo>
                    <a:pt x="176319" y="6137"/>
                  </a:lnTo>
                  <a:lnTo>
                    <a:pt x="167543" y="7068"/>
                  </a:lnTo>
                  <a:lnTo>
                    <a:pt x="158716" y="7689"/>
                  </a:lnTo>
                  <a:lnTo>
                    <a:pt x="149855" y="9094"/>
                  </a:lnTo>
                  <a:lnTo>
                    <a:pt x="140970" y="11024"/>
                  </a:lnTo>
                  <a:lnTo>
                    <a:pt x="132071" y="13302"/>
                  </a:lnTo>
                  <a:lnTo>
                    <a:pt x="123161" y="16806"/>
                  </a:lnTo>
                  <a:lnTo>
                    <a:pt x="114245" y="21126"/>
                  </a:lnTo>
                  <a:lnTo>
                    <a:pt x="105325" y="25990"/>
                  </a:lnTo>
                  <a:lnTo>
                    <a:pt x="96402" y="30225"/>
                  </a:lnTo>
                  <a:lnTo>
                    <a:pt x="87475" y="34041"/>
                  </a:lnTo>
                  <a:lnTo>
                    <a:pt x="78548" y="37577"/>
                  </a:lnTo>
                  <a:lnTo>
                    <a:pt x="70612" y="41918"/>
                  </a:lnTo>
                  <a:lnTo>
                    <a:pt x="63338" y="46797"/>
                  </a:lnTo>
                  <a:lnTo>
                    <a:pt x="56503" y="52034"/>
                  </a:lnTo>
                  <a:lnTo>
                    <a:pt x="49963" y="56518"/>
                  </a:lnTo>
                  <a:lnTo>
                    <a:pt x="43618" y="60499"/>
                  </a:lnTo>
                  <a:lnTo>
                    <a:pt x="37404" y="64145"/>
                  </a:lnTo>
                  <a:lnTo>
                    <a:pt x="32269" y="68560"/>
                  </a:lnTo>
                  <a:lnTo>
                    <a:pt x="27853" y="73488"/>
                  </a:lnTo>
                  <a:lnTo>
                    <a:pt x="23918" y="78758"/>
                  </a:lnTo>
                  <a:lnTo>
                    <a:pt x="20301" y="84255"/>
                  </a:lnTo>
                  <a:lnTo>
                    <a:pt x="16898" y="89905"/>
                  </a:lnTo>
                  <a:lnTo>
                    <a:pt x="13638" y="95655"/>
                  </a:lnTo>
                  <a:lnTo>
                    <a:pt x="10472" y="100481"/>
                  </a:lnTo>
                  <a:lnTo>
                    <a:pt x="4308" y="108489"/>
                  </a:lnTo>
                  <a:lnTo>
                    <a:pt x="2268" y="113006"/>
                  </a:lnTo>
                  <a:lnTo>
                    <a:pt x="907" y="118001"/>
                  </a:lnTo>
                  <a:lnTo>
                    <a:pt x="0" y="123316"/>
                  </a:lnTo>
                  <a:lnTo>
                    <a:pt x="387" y="128843"/>
                  </a:lnTo>
                  <a:lnTo>
                    <a:pt x="1638" y="134513"/>
                  </a:lnTo>
                  <a:lnTo>
                    <a:pt x="3465" y="140277"/>
                  </a:lnTo>
                  <a:lnTo>
                    <a:pt x="6666" y="145112"/>
                  </a:lnTo>
                  <a:lnTo>
                    <a:pt x="15515" y="153130"/>
                  </a:lnTo>
                  <a:lnTo>
                    <a:pt x="20653" y="157649"/>
                  </a:lnTo>
                  <a:lnTo>
                    <a:pt x="26063" y="162646"/>
                  </a:lnTo>
                  <a:lnTo>
                    <a:pt x="31654" y="167962"/>
                  </a:lnTo>
                  <a:lnTo>
                    <a:pt x="38357" y="173490"/>
                  </a:lnTo>
                  <a:lnTo>
                    <a:pt x="45802" y="179160"/>
                  </a:lnTo>
                  <a:lnTo>
                    <a:pt x="53744" y="184925"/>
                  </a:lnTo>
                  <a:lnTo>
                    <a:pt x="63005" y="190752"/>
                  </a:lnTo>
                  <a:lnTo>
                    <a:pt x="73149" y="196621"/>
                  </a:lnTo>
                  <a:lnTo>
                    <a:pt x="83880" y="202518"/>
                  </a:lnTo>
                  <a:lnTo>
                    <a:pt x="95003" y="207442"/>
                  </a:lnTo>
                  <a:lnTo>
                    <a:pt x="106387" y="211716"/>
                  </a:lnTo>
                  <a:lnTo>
                    <a:pt x="148433" y="225706"/>
                  </a:lnTo>
                  <a:lnTo>
                    <a:pt x="158874" y="229846"/>
                  </a:lnTo>
                  <a:lnTo>
                    <a:pt x="169804" y="234590"/>
                  </a:lnTo>
                  <a:lnTo>
                    <a:pt x="181059" y="239737"/>
                  </a:lnTo>
                  <a:lnTo>
                    <a:pt x="192531" y="244161"/>
                  </a:lnTo>
                  <a:lnTo>
                    <a:pt x="204148" y="248102"/>
                  </a:lnTo>
                  <a:lnTo>
                    <a:pt x="236814" y="258389"/>
                  </a:lnTo>
                  <a:lnTo>
                    <a:pt x="246568" y="261556"/>
                  </a:lnTo>
                  <a:lnTo>
                    <a:pt x="255055" y="263668"/>
                  </a:lnTo>
                  <a:lnTo>
                    <a:pt x="262699" y="265075"/>
                  </a:lnTo>
                  <a:lnTo>
                    <a:pt x="269778" y="266014"/>
                  </a:lnTo>
                  <a:lnTo>
                    <a:pt x="276481" y="267632"/>
                  </a:lnTo>
                  <a:lnTo>
                    <a:pt x="282936" y="269702"/>
                  </a:lnTo>
                  <a:lnTo>
                    <a:pt x="289222" y="272075"/>
                  </a:lnTo>
                  <a:lnTo>
                    <a:pt x="295398" y="273657"/>
                  </a:lnTo>
                  <a:lnTo>
                    <a:pt x="301499" y="274711"/>
                  </a:lnTo>
                  <a:lnTo>
                    <a:pt x="307551" y="275414"/>
                  </a:lnTo>
                  <a:lnTo>
                    <a:pt x="316922" y="276196"/>
                  </a:lnTo>
                  <a:lnTo>
                    <a:pt x="324394" y="276543"/>
                  </a:lnTo>
                  <a:lnTo>
                    <a:pt x="337347" y="276817"/>
                  </a:lnTo>
                  <a:lnTo>
                    <a:pt x="337510" y="268258"/>
                  </a:lnTo>
                  <a:lnTo>
                    <a:pt x="337515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19"/>
            <p:cNvSpPr/>
            <p:nvPr/>
          </p:nvSpPr>
          <p:spPr>
            <a:xfrm>
              <a:off x="7108031" y="1259085"/>
              <a:ext cx="276821" cy="196455"/>
            </a:xfrm>
            <a:custGeom>
              <a:avLst/>
              <a:gdLst/>
              <a:ahLst/>
              <a:cxnLst/>
              <a:rect l="0" t="0" r="0" b="0"/>
              <a:pathLst>
                <a:path w="276821" h="196455">
                  <a:moveTo>
                    <a:pt x="0" y="0"/>
                  </a:moveTo>
                  <a:lnTo>
                    <a:pt x="7688" y="7689"/>
                  </a:lnTo>
                  <a:lnTo>
                    <a:pt x="11024" y="13670"/>
                  </a:lnTo>
                  <a:lnTo>
                    <a:pt x="13302" y="18043"/>
                  </a:lnTo>
                  <a:lnTo>
                    <a:pt x="16806" y="21951"/>
                  </a:lnTo>
                  <a:lnTo>
                    <a:pt x="21126" y="25548"/>
                  </a:lnTo>
                  <a:lnTo>
                    <a:pt x="25990" y="28938"/>
                  </a:lnTo>
                  <a:lnTo>
                    <a:pt x="31217" y="33183"/>
                  </a:lnTo>
                  <a:lnTo>
                    <a:pt x="36687" y="37997"/>
                  </a:lnTo>
                  <a:lnTo>
                    <a:pt x="42317" y="43191"/>
                  </a:lnTo>
                  <a:lnTo>
                    <a:pt x="53865" y="54254"/>
                  </a:lnTo>
                  <a:lnTo>
                    <a:pt x="82188" y="82265"/>
                  </a:lnTo>
                  <a:lnTo>
                    <a:pt x="90510" y="89570"/>
                  </a:lnTo>
                  <a:lnTo>
                    <a:pt x="99035" y="96424"/>
                  </a:lnTo>
                  <a:lnTo>
                    <a:pt x="107696" y="102978"/>
                  </a:lnTo>
                  <a:lnTo>
                    <a:pt x="125256" y="115552"/>
                  </a:lnTo>
                  <a:lnTo>
                    <a:pt x="160781" y="139793"/>
                  </a:lnTo>
                  <a:lnTo>
                    <a:pt x="187537" y="157727"/>
                  </a:lnTo>
                  <a:lnTo>
                    <a:pt x="197455" y="163690"/>
                  </a:lnTo>
                  <a:lnTo>
                    <a:pt x="208034" y="169651"/>
                  </a:lnTo>
                  <a:lnTo>
                    <a:pt x="219057" y="175608"/>
                  </a:lnTo>
                  <a:lnTo>
                    <a:pt x="228389" y="179580"/>
                  </a:lnTo>
                  <a:lnTo>
                    <a:pt x="236595" y="182228"/>
                  </a:lnTo>
                  <a:lnTo>
                    <a:pt x="244051" y="183993"/>
                  </a:lnTo>
                  <a:lnTo>
                    <a:pt x="251005" y="186162"/>
                  </a:lnTo>
                  <a:lnTo>
                    <a:pt x="257625" y="188601"/>
                  </a:lnTo>
                  <a:lnTo>
                    <a:pt x="276820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20"/>
            <p:cNvSpPr/>
            <p:nvPr/>
          </p:nvSpPr>
          <p:spPr>
            <a:xfrm>
              <a:off x="7786687" y="1116210"/>
              <a:ext cx="142876" cy="160736"/>
            </a:xfrm>
            <a:custGeom>
              <a:avLst/>
              <a:gdLst/>
              <a:ahLst/>
              <a:cxnLst/>
              <a:rect l="0" t="0" r="0" b="0"/>
              <a:pathLst>
                <a:path w="142876" h="160736">
                  <a:moveTo>
                    <a:pt x="0" y="0"/>
                  </a:moveTo>
                  <a:lnTo>
                    <a:pt x="20990" y="20991"/>
                  </a:lnTo>
                  <a:lnTo>
                    <a:pt x="23916" y="24908"/>
                  </a:lnTo>
                  <a:lnTo>
                    <a:pt x="26857" y="29504"/>
                  </a:lnTo>
                  <a:lnTo>
                    <a:pt x="29811" y="34552"/>
                  </a:lnTo>
                  <a:lnTo>
                    <a:pt x="33765" y="38910"/>
                  </a:lnTo>
                  <a:lnTo>
                    <a:pt x="38384" y="42807"/>
                  </a:lnTo>
                  <a:lnTo>
                    <a:pt x="43449" y="46398"/>
                  </a:lnTo>
                  <a:lnTo>
                    <a:pt x="47818" y="49784"/>
                  </a:lnTo>
                  <a:lnTo>
                    <a:pt x="51722" y="53033"/>
                  </a:lnTo>
                  <a:lnTo>
                    <a:pt x="55318" y="56191"/>
                  </a:lnTo>
                  <a:lnTo>
                    <a:pt x="58706" y="60281"/>
                  </a:lnTo>
                  <a:lnTo>
                    <a:pt x="61958" y="64992"/>
                  </a:lnTo>
                  <a:lnTo>
                    <a:pt x="65118" y="70117"/>
                  </a:lnTo>
                  <a:lnTo>
                    <a:pt x="68217" y="74526"/>
                  </a:lnTo>
                  <a:lnTo>
                    <a:pt x="71274" y="78458"/>
                  </a:lnTo>
                  <a:lnTo>
                    <a:pt x="74306" y="82071"/>
                  </a:lnTo>
                  <a:lnTo>
                    <a:pt x="77318" y="85472"/>
                  </a:lnTo>
                  <a:lnTo>
                    <a:pt x="83311" y="91897"/>
                  </a:lnTo>
                  <a:lnTo>
                    <a:pt x="92264" y="101092"/>
                  </a:lnTo>
                  <a:lnTo>
                    <a:pt x="94251" y="104106"/>
                  </a:lnTo>
                  <a:lnTo>
                    <a:pt x="95576" y="107107"/>
                  </a:lnTo>
                  <a:lnTo>
                    <a:pt x="96460" y="110100"/>
                  </a:lnTo>
                  <a:lnTo>
                    <a:pt x="98041" y="113088"/>
                  </a:lnTo>
                  <a:lnTo>
                    <a:pt x="100087" y="116072"/>
                  </a:lnTo>
                  <a:lnTo>
                    <a:pt x="102443" y="119053"/>
                  </a:lnTo>
                  <a:lnTo>
                    <a:pt x="104015" y="122033"/>
                  </a:lnTo>
                  <a:lnTo>
                    <a:pt x="105062" y="125012"/>
                  </a:lnTo>
                  <a:lnTo>
                    <a:pt x="105760" y="127990"/>
                  </a:lnTo>
                  <a:lnTo>
                    <a:pt x="107217" y="130967"/>
                  </a:lnTo>
                  <a:lnTo>
                    <a:pt x="109182" y="133944"/>
                  </a:lnTo>
                  <a:lnTo>
                    <a:pt x="114722" y="141111"/>
                  </a:lnTo>
                  <a:lnTo>
                    <a:pt x="118125" y="144737"/>
                  </a:lnTo>
                  <a:lnTo>
                    <a:pt x="133541" y="160331"/>
                  </a:lnTo>
                  <a:lnTo>
                    <a:pt x="136412" y="160555"/>
                  </a:lnTo>
                  <a:lnTo>
                    <a:pt x="142859" y="160734"/>
                  </a:lnTo>
                  <a:lnTo>
                    <a:pt x="142875" y="160735"/>
                  </a:lnTo>
                  <a:lnTo>
                    <a:pt x="138135" y="160735"/>
                  </a:lnTo>
                  <a:lnTo>
                    <a:pt x="136738" y="159743"/>
                  </a:lnTo>
                  <a:lnTo>
                    <a:pt x="135807" y="158089"/>
                  </a:lnTo>
                  <a:lnTo>
                    <a:pt x="133945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21"/>
            <p:cNvSpPr/>
            <p:nvPr/>
          </p:nvSpPr>
          <p:spPr>
            <a:xfrm>
              <a:off x="7688570" y="2446734"/>
              <a:ext cx="214078" cy="232169"/>
            </a:xfrm>
            <a:custGeom>
              <a:avLst/>
              <a:gdLst/>
              <a:ahLst/>
              <a:cxnLst/>
              <a:rect l="0" t="0" r="0" b="0"/>
              <a:pathLst>
                <a:path w="214078" h="232169">
                  <a:moveTo>
                    <a:pt x="8820" y="0"/>
                  </a:moveTo>
                  <a:lnTo>
                    <a:pt x="0" y="0"/>
                  </a:lnTo>
                  <a:lnTo>
                    <a:pt x="4663" y="4740"/>
                  </a:lnTo>
                  <a:lnTo>
                    <a:pt x="6049" y="7129"/>
                  </a:lnTo>
                  <a:lnTo>
                    <a:pt x="7588" y="12429"/>
                  </a:lnTo>
                  <a:lnTo>
                    <a:pt x="10918" y="18091"/>
                  </a:lnTo>
                  <a:lnTo>
                    <a:pt x="15706" y="23915"/>
                  </a:lnTo>
                  <a:lnTo>
                    <a:pt x="21140" y="29811"/>
                  </a:lnTo>
                  <a:lnTo>
                    <a:pt x="23980" y="33764"/>
                  </a:lnTo>
                  <a:lnTo>
                    <a:pt x="26864" y="38385"/>
                  </a:lnTo>
                  <a:lnTo>
                    <a:pt x="29779" y="43449"/>
                  </a:lnTo>
                  <a:lnTo>
                    <a:pt x="33706" y="48810"/>
                  </a:lnTo>
                  <a:lnTo>
                    <a:pt x="38310" y="54368"/>
                  </a:lnTo>
                  <a:lnTo>
                    <a:pt x="43362" y="60058"/>
                  </a:lnTo>
                  <a:lnTo>
                    <a:pt x="47723" y="65835"/>
                  </a:lnTo>
                  <a:lnTo>
                    <a:pt x="51622" y="71671"/>
                  </a:lnTo>
                  <a:lnTo>
                    <a:pt x="55215" y="77546"/>
                  </a:lnTo>
                  <a:lnTo>
                    <a:pt x="59593" y="83447"/>
                  </a:lnTo>
                  <a:lnTo>
                    <a:pt x="64497" y="89366"/>
                  </a:lnTo>
                  <a:lnTo>
                    <a:pt x="69751" y="95296"/>
                  </a:lnTo>
                  <a:lnTo>
                    <a:pt x="80879" y="107177"/>
                  </a:lnTo>
                  <a:lnTo>
                    <a:pt x="86625" y="113123"/>
                  </a:lnTo>
                  <a:lnTo>
                    <a:pt x="91448" y="119071"/>
                  </a:lnTo>
                  <a:lnTo>
                    <a:pt x="95655" y="125021"/>
                  </a:lnTo>
                  <a:lnTo>
                    <a:pt x="99452" y="130973"/>
                  </a:lnTo>
                  <a:lnTo>
                    <a:pt x="103969" y="136924"/>
                  </a:lnTo>
                  <a:lnTo>
                    <a:pt x="108963" y="142876"/>
                  </a:lnTo>
                  <a:lnTo>
                    <a:pt x="114277" y="148829"/>
                  </a:lnTo>
                  <a:lnTo>
                    <a:pt x="118813" y="154782"/>
                  </a:lnTo>
                  <a:lnTo>
                    <a:pt x="122828" y="160735"/>
                  </a:lnTo>
                  <a:lnTo>
                    <a:pt x="126497" y="166688"/>
                  </a:lnTo>
                  <a:lnTo>
                    <a:pt x="129936" y="171649"/>
                  </a:lnTo>
                  <a:lnTo>
                    <a:pt x="133220" y="175948"/>
                  </a:lnTo>
                  <a:lnTo>
                    <a:pt x="136401" y="179806"/>
                  </a:lnTo>
                  <a:lnTo>
                    <a:pt x="142583" y="186739"/>
                  </a:lnTo>
                  <a:lnTo>
                    <a:pt x="145620" y="189977"/>
                  </a:lnTo>
                  <a:lnTo>
                    <a:pt x="147644" y="193128"/>
                  </a:lnTo>
                  <a:lnTo>
                    <a:pt x="149894" y="199274"/>
                  </a:lnTo>
                  <a:lnTo>
                    <a:pt x="153541" y="205314"/>
                  </a:lnTo>
                  <a:lnTo>
                    <a:pt x="159225" y="212535"/>
                  </a:lnTo>
                  <a:lnTo>
                    <a:pt x="160003" y="216168"/>
                  </a:lnTo>
                  <a:lnTo>
                    <a:pt x="160209" y="218526"/>
                  </a:lnTo>
                  <a:lnTo>
                    <a:pt x="159355" y="220098"/>
                  </a:lnTo>
                  <a:lnTo>
                    <a:pt x="157795" y="221146"/>
                  </a:lnTo>
                  <a:lnTo>
                    <a:pt x="155762" y="221844"/>
                  </a:lnTo>
                  <a:lnTo>
                    <a:pt x="154406" y="221318"/>
                  </a:lnTo>
                  <a:lnTo>
                    <a:pt x="153502" y="219975"/>
                  </a:lnTo>
                  <a:lnTo>
                    <a:pt x="152052" y="215431"/>
                  </a:lnTo>
                  <a:lnTo>
                    <a:pt x="147061" y="209903"/>
                  </a:lnTo>
                  <a:lnTo>
                    <a:pt x="144637" y="206412"/>
                  </a:lnTo>
                  <a:lnTo>
                    <a:pt x="142029" y="202100"/>
                  </a:lnTo>
                  <a:lnTo>
                    <a:pt x="139297" y="197241"/>
                  </a:lnTo>
                  <a:lnTo>
                    <a:pt x="136484" y="193010"/>
                  </a:lnTo>
                  <a:lnTo>
                    <a:pt x="133617" y="189196"/>
                  </a:lnTo>
                  <a:lnTo>
                    <a:pt x="130713" y="185662"/>
                  </a:lnTo>
                  <a:lnTo>
                    <a:pt x="127785" y="181322"/>
                  </a:lnTo>
                  <a:lnTo>
                    <a:pt x="124841" y="176443"/>
                  </a:lnTo>
                  <a:lnTo>
                    <a:pt x="121886" y="171207"/>
                  </a:lnTo>
                  <a:lnTo>
                    <a:pt x="115957" y="160097"/>
                  </a:lnTo>
                  <a:lnTo>
                    <a:pt x="112987" y="154356"/>
                  </a:lnTo>
                  <a:lnTo>
                    <a:pt x="109022" y="148545"/>
                  </a:lnTo>
                  <a:lnTo>
                    <a:pt x="104395" y="142686"/>
                  </a:lnTo>
                  <a:lnTo>
                    <a:pt x="99326" y="136796"/>
                  </a:lnTo>
                  <a:lnTo>
                    <a:pt x="94954" y="131877"/>
                  </a:lnTo>
                  <a:lnTo>
                    <a:pt x="87451" y="123765"/>
                  </a:lnTo>
                  <a:lnTo>
                    <a:pt x="84061" y="119221"/>
                  </a:lnTo>
                  <a:lnTo>
                    <a:pt x="80809" y="114207"/>
                  </a:lnTo>
                  <a:lnTo>
                    <a:pt x="77648" y="108880"/>
                  </a:lnTo>
                  <a:lnTo>
                    <a:pt x="74549" y="104337"/>
                  </a:lnTo>
                  <a:lnTo>
                    <a:pt x="71491" y="100316"/>
                  </a:lnTo>
                  <a:lnTo>
                    <a:pt x="64194" y="91473"/>
                  </a:lnTo>
                  <a:lnTo>
                    <a:pt x="63596" y="89756"/>
                  </a:lnTo>
                  <a:lnTo>
                    <a:pt x="62635" y="82516"/>
                  </a:lnTo>
                  <a:lnTo>
                    <a:pt x="62411" y="80493"/>
                  </a:lnTo>
                  <a:lnTo>
                    <a:pt x="67143" y="80404"/>
                  </a:lnTo>
                  <a:lnTo>
                    <a:pt x="68538" y="81384"/>
                  </a:lnTo>
                  <a:lnTo>
                    <a:pt x="69468" y="83029"/>
                  </a:lnTo>
                  <a:lnTo>
                    <a:pt x="70088" y="85119"/>
                  </a:lnTo>
                  <a:lnTo>
                    <a:pt x="73423" y="90086"/>
                  </a:lnTo>
                  <a:lnTo>
                    <a:pt x="78212" y="95600"/>
                  </a:lnTo>
                  <a:lnTo>
                    <a:pt x="83647" y="101359"/>
                  </a:lnTo>
                  <a:lnTo>
                    <a:pt x="87478" y="104283"/>
                  </a:lnTo>
                  <a:lnTo>
                    <a:pt x="92017" y="107225"/>
                  </a:lnTo>
                  <a:lnTo>
                    <a:pt x="97027" y="110179"/>
                  </a:lnTo>
                  <a:lnTo>
                    <a:pt x="102351" y="114132"/>
                  </a:lnTo>
                  <a:lnTo>
                    <a:pt x="107885" y="118752"/>
                  </a:lnTo>
                  <a:lnTo>
                    <a:pt x="113559" y="123816"/>
                  </a:lnTo>
                  <a:lnTo>
                    <a:pt x="125155" y="134735"/>
                  </a:lnTo>
                  <a:lnTo>
                    <a:pt x="131025" y="140425"/>
                  </a:lnTo>
                  <a:lnTo>
                    <a:pt x="135931" y="146202"/>
                  </a:lnTo>
                  <a:lnTo>
                    <a:pt x="140193" y="152038"/>
                  </a:lnTo>
                  <a:lnTo>
                    <a:pt x="144027" y="157914"/>
                  </a:lnTo>
                  <a:lnTo>
                    <a:pt x="148568" y="163814"/>
                  </a:lnTo>
                  <a:lnTo>
                    <a:pt x="153578" y="169733"/>
                  </a:lnTo>
                  <a:lnTo>
                    <a:pt x="163446" y="180609"/>
                  </a:lnTo>
                  <a:lnTo>
                    <a:pt x="171139" y="188749"/>
                  </a:lnTo>
                  <a:lnTo>
                    <a:pt x="175572" y="192310"/>
                  </a:lnTo>
                  <a:lnTo>
                    <a:pt x="180512" y="195675"/>
                  </a:lnTo>
                  <a:lnTo>
                    <a:pt x="185789" y="198911"/>
                  </a:lnTo>
                  <a:lnTo>
                    <a:pt x="190299" y="203053"/>
                  </a:lnTo>
                  <a:lnTo>
                    <a:pt x="194299" y="207798"/>
                  </a:lnTo>
                  <a:lnTo>
                    <a:pt x="203106" y="220191"/>
                  </a:lnTo>
                  <a:lnTo>
                    <a:pt x="209371" y="227078"/>
                  </a:lnTo>
                  <a:lnTo>
                    <a:pt x="214077" y="232039"/>
                  </a:lnTo>
                  <a:lnTo>
                    <a:pt x="208041" y="232145"/>
                  </a:lnTo>
                  <a:lnTo>
                    <a:pt x="200897" y="232168"/>
                  </a:lnTo>
                  <a:lnTo>
                    <a:pt x="198388" y="231177"/>
                  </a:lnTo>
                  <a:lnTo>
                    <a:pt x="189122" y="225042"/>
                  </a:lnTo>
                  <a:lnTo>
                    <a:pt x="184584" y="222458"/>
                  </a:lnTo>
                  <a:lnTo>
                    <a:pt x="179573" y="219743"/>
                  </a:lnTo>
                  <a:lnTo>
                    <a:pt x="175242" y="216940"/>
                  </a:lnTo>
                  <a:lnTo>
                    <a:pt x="171361" y="214080"/>
                  </a:lnTo>
                  <a:lnTo>
                    <a:pt x="167783" y="211181"/>
                  </a:lnTo>
                  <a:lnTo>
                    <a:pt x="163411" y="208256"/>
                  </a:lnTo>
                  <a:lnTo>
                    <a:pt x="158514" y="205314"/>
                  </a:lnTo>
                  <a:lnTo>
                    <a:pt x="153265" y="202360"/>
                  </a:lnTo>
                  <a:lnTo>
                    <a:pt x="142140" y="196432"/>
                  </a:lnTo>
                  <a:lnTo>
                    <a:pt x="136395" y="193463"/>
                  </a:lnTo>
                  <a:lnTo>
                    <a:pt x="131574" y="190491"/>
                  </a:lnTo>
                  <a:lnTo>
                    <a:pt x="127366" y="187517"/>
                  </a:lnTo>
                  <a:lnTo>
                    <a:pt x="123570" y="184543"/>
                  </a:lnTo>
                  <a:lnTo>
                    <a:pt x="120046" y="181567"/>
                  </a:lnTo>
                  <a:lnTo>
                    <a:pt x="113486" y="175616"/>
                  </a:lnTo>
                  <a:lnTo>
                    <a:pt x="110347" y="173632"/>
                  </a:lnTo>
                  <a:lnTo>
                    <a:pt x="104214" y="171427"/>
                  </a:lnTo>
                  <a:lnTo>
                    <a:pt x="98164" y="169678"/>
                  </a:lnTo>
                  <a:lnTo>
                    <a:pt x="105810" y="169665"/>
                  </a:lnTo>
                  <a:lnTo>
                    <a:pt x="111788" y="172310"/>
                  </a:lnTo>
                  <a:lnTo>
                    <a:pt x="116161" y="174405"/>
                  </a:lnTo>
                  <a:lnTo>
                    <a:pt x="120068" y="175801"/>
                  </a:lnTo>
                  <a:lnTo>
                    <a:pt x="123665" y="176732"/>
                  </a:lnTo>
                  <a:lnTo>
                    <a:pt x="127056" y="177352"/>
                  </a:lnTo>
                  <a:lnTo>
                    <a:pt x="133468" y="180687"/>
                  </a:lnTo>
                  <a:lnTo>
                    <a:pt x="142765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22"/>
            <p:cNvSpPr/>
            <p:nvPr/>
          </p:nvSpPr>
          <p:spPr>
            <a:xfrm>
              <a:off x="5875734" y="3563637"/>
              <a:ext cx="366118" cy="445793"/>
            </a:xfrm>
            <a:custGeom>
              <a:avLst/>
              <a:gdLst/>
              <a:ahLst/>
              <a:cxnLst/>
              <a:rect l="0" t="0" r="0" b="0"/>
              <a:pathLst>
                <a:path w="366118" h="445793">
                  <a:moveTo>
                    <a:pt x="0" y="427933"/>
                  </a:moveTo>
                  <a:lnTo>
                    <a:pt x="0" y="435621"/>
                  </a:lnTo>
                  <a:lnTo>
                    <a:pt x="0" y="424325"/>
                  </a:lnTo>
                  <a:lnTo>
                    <a:pt x="4740" y="411099"/>
                  </a:lnTo>
                  <a:lnTo>
                    <a:pt x="9713" y="397630"/>
                  </a:lnTo>
                  <a:lnTo>
                    <a:pt x="12429" y="389872"/>
                  </a:lnTo>
                  <a:lnTo>
                    <a:pt x="16223" y="380731"/>
                  </a:lnTo>
                  <a:lnTo>
                    <a:pt x="20738" y="370668"/>
                  </a:lnTo>
                  <a:lnTo>
                    <a:pt x="31044" y="348904"/>
                  </a:lnTo>
                  <a:lnTo>
                    <a:pt x="42240" y="326001"/>
                  </a:lnTo>
                  <a:lnTo>
                    <a:pt x="48995" y="313346"/>
                  </a:lnTo>
                  <a:lnTo>
                    <a:pt x="64440" y="286055"/>
                  </a:lnTo>
                  <a:lnTo>
                    <a:pt x="97616" y="229104"/>
                  </a:lnTo>
                  <a:lnTo>
                    <a:pt x="118992" y="189875"/>
                  </a:lnTo>
                  <a:lnTo>
                    <a:pt x="142743" y="148266"/>
                  </a:lnTo>
                  <a:lnTo>
                    <a:pt x="156377" y="122728"/>
                  </a:lnTo>
                  <a:lnTo>
                    <a:pt x="162790" y="111353"/>
                  </a:lnTo>
                  <a:lnTo>
                    <a:pt x="169050" y="100794"/>
                  </a:lnTo>
                  <a:lnTo>
                    <a:pt x="175208" y="90777"/>
                  </a:lnTo>
                  <a:lnTo>
                    <a:pt x="180305" y="81123"/>
                  </a:lnTo>
                  <a:lnTo>
                    <a:pt x="184696" y="71711"/>
                  </a:lnTo>
                  <a:lnTo>
                    <a:pt x="188614" y="62459"/>
                  </a:lnTo>
                  <a:lnTo>
                    <a:pt x="195615" y="46888"/>
                  </a:lnTo>
                  <a:lnTo>
                    <a:pt x="203026" y="33353"/>
                  </a:lnTo>
                  <a:lnTo>
                    <a:pt x="212934" y="20722"/>
                  </a:lnTo>
                  <a:lnTo>
                    <a:pt x="221306" y="11140"/>
                  </a:lnTo>
                  <a:lnTo>
                    <a:pt x="230025" y="1645"/>
                  </a:lnTo>
                  <a:lnTo>
                    <a:pt x="231733" y="866"/>
                  </a:lnTo>
                  <a:lnTo>
                    <a:pt x="236276" y="0"/>
                  </a:lnTo>
                  <a:lnTo>
                    <a:pt x="237885" y="761"/>
                  </a:lnTo>
                  <a:lnTo>
                    <a:pt x="238957" y="2261"/>
                  </a:lnTo>
                  <a:lnTo>
                    <a:pt x="243112" y="11758"/>
                  </a:lnTo>
                  <a:lnTo>
                    <a:pt x="245418" y="16537"/>
                  </a:lnTo>
                  <a:lnTo>
                    <a:pt x="247980" y="29786"/>
                  </a:lnTo>
                  <a:lnTo>
                    <a:pt x="248665" y="37486"/>
                  </a:lnTo>
                  <a:lnTo>
                    <a:pt x="250112" y="46588"/>
                  </a:lnTo>
                  <a:lnTo>
                    <a:pt x="252070" y="56625"/>
                  </a:lnTo>
                  <a:lnTo>
                    <a:pt x="256890" y="78360"/>
                  </a:lnTo>
                  <a:lnTo>
                    <a:pt x="273923" y="149274"/>
                  </a:lnTo>
                  <a:lnTo>
                    <a:pt x="285765" y="202858"/>
                  </a:lnTo>
                  <a:lnTo>
                    <a:pt x="291710" y="228681"/>
                  </a:lnTo>
                  <a:lnTo>
                    <a:pt x="297659" y="256694"/>
                  </a:lnTo>
                  <a:lnTo>
                    <a:pt x="301627" y="270117"/>
                  </a:lnTo>
                  <a:lnTo>
                    <a:pt x="306256" y="283035"/>
                  </a:lnTo>
                  <a:lnTo>
                    <a:pt x="311327" y="295615"/>
                  </a:lnTo>
                  <a:lnTo>
                    <a:pt x="319607" y="317531"/>
                  </a:lnTo>
                  <a:lnTo>
                    <a:pt x="323205" y="327543"/>
                  </a:lnTo>
                  <a:lnTo>
                    <a:pt x="327586" y="337193"/>
                  </a:lnTo>
                  <a:lnTo>
                    <a:pt x="332493" y="346604"/>
                  </a:lnTo>
                  <a:lnTo>
                    <a:pt x="337747" y="355854"/>
                  </a:lnTo>
                  <a:lnTo>
                    <a:pt x="342244" y="364998"/>
                  </a:lnTo>
                  <a:lnTo>
                    <a:pt x="346232" y="374070"/>
                  </a:lnTo>
                  <a:lnTo>
                    <a:pt x="349884" y="383094"/>
                  </a:lnTo>
                  <a:lnTo>
                    <a:pt x="352318" y="392087"/>
                  </a:lnTo>
                  <a:lnTo>
                    <a:pt x="353941" y="401060"/>
                  </a:lnTo>
                  <a:lnTo>
                    <a:pt x="355023" y="410017"/>
                  </a:lnTo>
                  <a:lnTo>
                    <a:pt x="358872" y="422616"/>
                  </a:lnTo>
                  <a:lnTo>
                    <a:pt x="362896" y="431523"/>
                  </a:lnTo>
                  <a:lnTo>
                    <a:pt x="363970" y="435287"/>
                  </a:lnTo>
                  <a:lnTo>
                    <a:pt x="366117" y="4457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23"/>
            <p:cNvSpPr/>
            <p:nvPr/>
          </p:nvSpPr>
          <p:spPr>
            <a:xfrm>
              <a:off x="5929312" y="3714750"/>
              <a:ext cx="383978" cy="116086"/>
            </a:xfrm>
            <a:custGeom>
              <a:avLst/>
              <a:gdLst/>
              <a:ahLst/>
              <a:cxnLst/>
              <a:rect l="0" t="0" r="0" b="0"/>
              <a:pathLst>
                <a:path w="383978" h="116086">
                  <a:moveTo>
                    <a:pt x="0" y="116085"/>
                  </a:moveTo>
                  <a:lnTo>
                    <a:pt x="12429" y="103656"/>
                  </a:lnTo>
                  <a:lnTo>
                    <a:pt x="18208" y="100854"/>
                  </a:lnTo>
                  <a:lnTo>
                    <a:pt x="26029" y="97994"/>
                  </a:lnTo>
                  <a:lnTo>
                    <a:pt x="35212" y="95095"/>
                  </a:lnTo>
                  <a:lnTo>
                    <a:pt x="55998" y="89228"/>
                  </a:lnTo>
                  <a:lnTo>
                    <a:pt x="97952" y="77701"/>
                  </a:lnTo>
                  <a:lnTo>
                    <a:pt x="174350" y="56027"/>
                  </a:lnTo>
                  <a:lnTo>
                    <a:pt x="195608" y="49258"/>
                  </a:lnTo>
                  <a:lnTo>
                    <a:pt x="240395" y="33798"/>
                  </a:lnTo>
                  <a:lnTo>
                    <a:pt x="262459" y="27493"/>
                  </a:lnTo>
                  <a:lnTo>
                    <a:pt x="284113" y="22297"/>
                  </a:lnTo>
                  <a:lnTo>
                    <a:pt x="323718" y="13878"/>
                  </a:lnTo>
                  <a:lnTo>
                    <a:pt x="38397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24"/>
            <p:cNvSpPr/>
            <p:nvPr/>
          </p:nvSpPr>
          <p:spPr>
            <a:xfrm>
              <a:off x="6590109" y="3687960"/>
              <a:ext cx="17860" cy="241103"/>
            </a:xfrm>
            <a:custGeom>
              <a:avLst/>
              <a:gdLst/>
              <a:ahLst/>
              <a:cxnLst/>
              <a:rect l="0" t="0" r="0" b="0"/>
              <a:pathLst>
                <a:path w="17860" h="241103">
                  <a:moveTo>
                    <a:pt x="17859" y="0"/>
                  </a:moveTo>
                  <a:lnTo>
                    <a:pt x="17859" y="17170"/>
                  </a:lnTo>
                  <a:lnTo>
                    <a:pt x="16867" y="22361"/>
                  </a:lnTo>
                  <a:lnTo>
                    <a:pt x="15213" y="27805"/>
                  </a:lnTo>
                  <a:lnTo>
                    <a:pt x="13119" y="33420"/>
                  </a:lnTo>
                  <a:lnTo>
                    <a:pt x="11722" y="40139"/>
                  </a:lnTo>
                  <a:lnTo>
                    <a:pt x="10791" y="47596"/>
                  </a:lnTo>
                  <a:lnTo>
                    <a:pt x="10171" y="55543"/>
                  </a:lnTo>
                  <a:lnTo>
                    <a:pt x="8764" y="63818"/>
                  </a:lnTo>
                  <a:lnTo>
                    <a:pt x="6835" y="72311"/>
                  </a:lnTo>
                  <a:lnTo>
                    <a:pt x="4557" y="80950"/>
                  </a:lnTo>
                  <a:lnTo>
                    <a:pt x="3038" y="89685"/>
                  </a:lnTo>
                  <a:lnTo>
                    <a:pt x="2025" y="98486"/>
                  </a:lnTo>
                  <a:lnTo>
                    <a:pt x="1350" y="107329"/>
                  </a:lnTo>
                  <a:lnTo>
                    <a:pt x="900" y="115209"/>
                  </a:lnTo>
                  <a:lnTo>
                    <a:pt x="400" y="129257"/>
                  </a:lnTo>
                  <a:lnTo>
                    <a:pt x="53" y="167577"/>
                  </a:lnTo>
                  <a:lnTo>
                    <a:pt x="36" y="174226"/>
                  </a:lnTo>
                  <a:lnTo>
                    <a:pt x="1015" y="180643"/>
                  </a:lnTo>
                  <a:lnTo>
                    <a:pt x="2662" y="186906"/>
                  </a:lnTo>
                  <a:lnTo>
                    <a:pt x="4751" y="193065"/>
                  </a:lnTo>
                  <a:lnTo>
                    <a:pt x="6144" y="199155"/>
                  </a:lnTo>
                  <a:lnTo>
                    <a:pt x="7072" y="205200"/>
                  </a:lnTo>
                  <a:lnTo>
                    <a:pt x="7692" y="211214"/>
                  </a:lnTo>
                  <a:lnTo>
                    <a:pt x="8104" y="216216"/>
                  </a:lnTo>
                  <a:lnTo>
                    <a:pt x="8379" y="220542"/>
                  </a:lnTo>
                  <a:lnTo>
                    <a:pt x="8562" y="224419"/>
                  </a:lnTo>
                  <a:lnTo>
                    <a:pt x="7693" y="227996"/>
                  </a:lnTo>
                  <a:lnTo>
                    <a:pt x="6120" y="231372"/>
                  </a:lnTo>
                  <a:lnTo>
                    <a:pt x="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25"/>
            <p:cNvSpPr/>
            <p:nvPr/>
          </p:nvSpPr>
          <p:spPr>
            <a:xfrm>
              <a:off x="6465093" y="3732609"/>
              <a:ext cx="330400" cy="53579"/>
            </a:xfrm>
            <a:custGeom>
              <a:avLst/>
              <a:gdLst/>
              <a:ahLst/>
              <a:cxnLst/>
              <a:rect l="0" t="0" r="0" b="0"/>
              <a:pathLst>
                <a:path w="330400" h="53579">
                  <a:moveTo>
                    <a:pt x="0" y="53578"/>
                  </a:moveTo>
                  <a:lnTo>
                    <a:pt x="12429" y="53578"/>
                  </a:lnTo>
                  <a:lnTo>
                    <a:pt x="17216" y="52585"/>
                  </a:lnTo>
                  <a:lnTo>
                    <a:pt x="23383" y="50932"/>
                  </a:lnTo>
                  <a:lnTo>
                    <a:pt x="30472" y="48838"/>
                  </a:lnTo>
                  <a:lnTo>
                    <a:pt x="40158" y="47441"/>
                  </a:lnTo>
                  <a:lnTo>
                    <a:pt x="51577" y="46510"/>
                  </a:lnTo>
                  <a:lnTo>
                    <a:pt x="64150" y="45890"/>
                  </a:lnTo>
                  <a:lnTo>
                    <a:pt x="77493" y="44484"/>
                  </a:lnTo>
                  <a:lnTo>
                    <a:pt x="91349" y="42554"/>
                  </a:lnTo>
                  <a:lnTo>
                    <a:pt x="245809" y="17805"/>
                  </a:lnTo>
                  <a:lnTo>
                    <a:pt x="262099" y="14846"/>
                  </a:lnTo>
                  <a:lnTo>
                    <a:pt x="290783" y="8913"/>
                  </a:lnTo>
                  <a:lnTo>
                    <a:pt x="330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26"/>
            <p:cNvSpPr/>
            <p:nvPr/>
          </p:nvSpPr>
          <p:spPr>
            <a:xfrm>
              <a:off x="6956272" y="3464718"/>
              <a:ext cx="365493" cy="410568"/>
            </a:xfrm>
            <a:custGeom>
              <a:avLst/>
              <a:gdLst/>
              <a:ahLst/>
              <a:cxnLst/>
              <a:rect l="0" t="0" r="0" b="0"/>
              <a:pathLst>
                <a:path w="365493" h="410568">
                  <a:moveTo>
                    <a:pt x="71392" y="62508"/>
                  </a:moveTo>
                  <a:lnTo>
                    <a:pt x="71392" y="67248"/>
                  </a:lnTo>
                  <a:lnTo>
                    <a:pt x="70399" y="68645"/>
                  </a:lnTo>
                  <a:lnTo>
                    <a:pt x="68745" y="69576"/>
                  </a:lnTo>
                  <a:lnTo>
                    <a:pt x="66651" y="70196"/>
                  </a:lnTo>
                  <a:lnTo>
                    <a:pt x="65254" y="72595"/>
                  </a:lnTo>
                  <a:lnTo>
                    <a:pt x="62297" y="84458"/>
                  </a:lnTo>
                  <a:lnTo>
                    <a:pt x="58089" y="91446"/>
                  </a:lnTo>
                  <a:lnTo>
                    <a:pt x="55558" y="103150"/>
                  </a:lnTo>
                  <a:lnTo>
                    <a:pt x="54882" y="110439"/>
                  </a:lnTo>
                  <a:lnTo>
                    <a:pt x="53440" y="117282"/>
                  </a:lnTo>
                  <a:lnTo>
                    <a:pt x="51486" y="123829"/>
                  </a:lnTo>
                  <a:lnTo>
                    <a:pt x="46670" y="137387"/>
                  </a:lnTo>
                  <a:lnTo>
                    <a:pt x="41221" y="153334"/>
                  </a:lnTo>
                  <a:lnTo>
                    <a:pt x="38380" y="160762"/>
                  </a:lnTo>
                  <a:lnTo>
                    <a:pt x="35492" y="167698"/>
                  </a:lnTo>
                  <a:lnTo>
                    <a:pt x="32576" y="174307"/>
                  </a:lnTo>
                  <a:lnTo>
                    <a:pt x="29640" y="181689"/>
                  </a:lnTo>
                  <a:lnTo>
                    <a:pt x="23731" y="197829"/>
                  </a:lnTo>
                  <a:lnTo>
                    <a:pt x="5903" y="250152"/>
                  </a:lnTo>
                  <a:lnTo>
                    <a:pt x="3920" y="258050"/>
                  </a:lnTo>
                  <a:lnTo>
                    <a:pt x="2598" y="265298"/>
                  </a:lnTo>
                  <a:lnTo>
                    <a:pt x="1716" y="272116"/>
                  </a:lnTo>
                  <a:lnTo>
                    <a:pt x="1128" y="279637"/>
                  </a:lnTo>
                  <a:lnTo>
                    <a:pt x="737" y="287628"/>
                  </a:lnTo>
                  <a:lnTo>
                    <a:pt x="302" y="303452"/>
                  </a:lnTo>
                  <a:lnTo>
                    <a:pt x="0" y="340679"/>
                  </a:lnTo>
                  <a:lnTo>
                    <a:pt x="1969" y="347174"/>
                  </a:lnTo>
                  <a:lnTo>
                    <a:pt x="5266" y="352497"/>
                  </a:lnTo>
                  <a:lnTo>
                    <a:pt x="14221" y="362048"/>
                  </a:lnTo>
                  <a:lnTo>
                    <a:pt x="41936" y="390178"/>
                  </a:lnTo>
                  <a:lnTo>
                    <a:pt x="48778" y="395056"/>
                  </a:lnTo>
                  <a:lnTo>
                    <a:pt x="56316" y="399300"/>
                  </a:lnTo>
                  <a:lnTo>
                    <a:pt x="64318" y="403122"/>
                  </a:lnTo>
                  <a:lnTo>
                    <a:pt x="72629" y="405670"/>
                  </a:lnTo>
                  <a:lnTo>
                    <a:pt x="81147" y="407368"/>
                  </a:lnTo>
                  <a:lnTo>
                    <a:pt x="89801" y="408501"/>
                  </a:lnTo>
                  <a:lnTo>
                    <a:pt x="99539" y="409256"/>
                  </a:lnTo>
                  <a:lnTo>
                    <a:pt x="110001" y="409759"/>
                  </a:lnTo>
                  <a:lnTo>
                    <a:pt x="131215" y="410319"/>
                  </a:lnTo>
                  <a:lnTo>
                    <a:pt x="150566" y="410567"/>
                  </a:lnTo>
                  <a:lnTo>
                    <a:pt x="159893" y="409641"/>
                  </a:lnTo>
                  <a:lnTo>
                    <a:pt x="169088" y="408032"/>
                  </a:lnTo>
                  <a:lnTo>
                    <a:pt x="178194" y="405967"/>
                  </a:lnTo>
                  <a:lnTo>
                    <a:pt x="187241" y="403598"/>
                  </a:lnTo>
                  <a:lnTo>
                    <a:pt x="196250" y="401026"/>
                  </a:lnTo>
                  <a:lnTo>
                    <a:pt x="205232" y="398320"/>
                  </a:lnTo>
                  <a:lnTo>
                    <a:pt x="213205" y="395523"/>
                  </a:lnTo>
                  <a:lnTo>
                    <a:pt x="220503" y="392666"/>
                  </a:lnTo>
                  <a:lnTo>
                    <a:pt x="227355" y="389769"/>
                  </a:lnTo>
                  <a:lnTo>
                    <a:pt x="233906" y="385855"/>
                  </a:lnTo>
                  <a:lnTo>
                    <a:pt x="240257" y="381260"/>
                  </a:lnTo>
                  <a:lnTo>
                    <a:pt x="251615" y="370863"/>
                  </a:lnTo>
                  <a:lnTo>
                    <a:pt x="259970" y="359627"/>
                  </a:lnTo>
                  <a:lnTo>
                    <a:pt x="264346" y="348019"/>
                  </a:lnTo>
                  <a:lnTo>
                    <a:pt x="266290" y="336246"/>
                  </a:lnTo>
                  <a:lnTo>
                    <a:pt x="267154" y="324399"/>
                  </a:lnTo>
                  <a:lnTo>
                    <a:pt x="264891" y="312518"/>
                  </a:lnTo>
                  <a:lnTo>
                    <a:pt x="255355" y="283982"/>
                  </a:lnTo>
                  <a:lnTo>
                    <a:pt x="251581" y="276634"/>
                  </a:lnTo>
                  <a:lnTo>
                    <a:pt x="247081" y="269751"/>
                  </a:lnTo>
                  <a:lnTo>
                    <a:pt x="242096" y="263178"/>
                  </a:lnTo>
                  <a:lnTo>
                    <a:pt x="233912" y="250582"/>
                  </a:lnTo>
                  <a:lnTo>
                    <a:pt x="225974" y="238370"/>
                  </a:lnTo>
                  <a:lnTo>
                    <a:pt x="215832" y="226328"/>
                  </a:lnTo>
                  <a:lnTo>
                    <a:pt x="207355" y="217007"/>
                  </a:lnTo>
                  <a:lnTo>
                    <a:pt x="197006" y="206181"/>
                  </a:lnTo>
                  <a:lnTo>
                    <a:pt x="193830" y="202938"/>
                  </a:lnTo>
                  <a:lnTo>
                    <a:pt x="191712" y="199785"/>
                  </a:lnTo>
                  <a:lnTo>
                    <a:pt x="189360" y="193635"/>
                  </a:lnTo>
                  <a:lnTo>
                    <a:pt x="189724" y="190605"/>
                  </a:lnTo>
                  <a:lnTo>
                    <a:pt x="190959" y="187594"/>
                  </a:lnTo>
                  <a:lnTo>
                    <a:pt x="192776" y="184594"/>
                  </a:lnTo>
                  <a:lnTo>
                    <a:pt x="194793" y="178615"/>
                  </a:lnTo>
                  <a:lnTo>
                    <a:pt x="195331" y="175631"/>
                  </a:lnTo>
                  <a:lnTo>
                    <a:pt x="197675" y="172650"/>
                  </a:lnTo>
                  <a:lnTo>
                    <a:pt x="205569" y="166692"/>
                  </a:lnTo>
                  <a:lnTo>
                    <a:pt x="215693" y="160736"/>
                  </a:lnTo>
                  <a:lnTo>
                    <a:pt x="221170" y="157759"/>
                  </a:lnTo>
                  <a:lnTo>
                    <a:pt x="227799" y="155774"/>
                  </a:lnTo>
                  <a:lnTo>
                    <a:pt x="235195" y="154451"/>
                  </a:lnTo>
                  <a:lnTo>
                    <a:pt x="243101" y="153569"/>
                  </a:lnTo>
                  <a:lnTo>
                    <a:pt x="251349" y="152981"/>
                  </a:lnTo>
                  <a:lnTo>
                    <a:pt x="259824" y="152589"/>
                  </a:lnTo>
                  <a:lnTo>
                    <a:pt x="283327" y="152037"/>
                  </a:lnTo>
                  <a:lnTo>
                    <a:pt x="290074" y="151960"/>
                  </a:lnTo>
                  <a:lnTo>
                    <a:pt x="297546" y="150916"/>
                  </a:lnTo>
                  <a:lnTo>
                    <a:pt x="305506" y="149228"/>
                  </a:lnTo>
                  <a:lnTo>
                    <a:pt x="313788" y="147110"/>
                  </a:lnTo>
                  <a:lnTo>
                    <a:pt x="321293" y="144707"/>
                  </a:lnTo>
                  <a:lnTo>
                    <a:pt x="328282" y="142112"/>
                  </a:lnTo>
                  <a:lnTo>
                    <a:pt x="334925" y="139389"/>
                  </a:lnTo>
                  <a:lnTo>
                    <a:pt x="344952" y="133719"/>
                  </a:lnTo>
                  <a:lnTo>
                    <a:pt x="352716" y="128884"/>
                  </a:lnTo>
                  <a:lnTo>
                    <a:pt x="359475" y="126735"/>
                  </a:lnTo>
                  <a:lnTo>
                    <a:pt x="361673" y="125170"/>
                  </a:lnTo>
                  <a:lnTo>
                    <a:pt x="363140" y="123134"/>
                  </a:lnTo>
                  <a:lnTo>
                    <a:pt x="364117" y="120785"/>
                  </a:lnTo>
                  <a:lnTo>
                    <a:pt x="365492" y="107998"/>
                  </a:lnTo>
                  <a:lnTo>
                    <a:pt x="364693" y="103748"/>
                  </a:lnTo>
                  <a:lnTo>
                    <a:pt x="358828" y="92036"/>
                  </a:lnTo>
                  <a:lnTo>
                    <a:pt x="353591" y="81915"/>
                  </a:lnTo>
                  <a:lnTo>
                    <a:pt x="345311" y="70803"/>
                  </a:lnTo>
                  <a:lnTo>
                    <a:pt x="340325" y="65061"/>
                  </a:lnTo>
                  <a:lnTo>
                    <a:pt x="334024" y="60241"/>
                  </a:lnTo>
                  <a:lnTo>
                    <a:pt x="326847" y="56036"/>
                  </a:lnTo>
                  <a:lnTo>
                    <a:pt x="319086" y="52240"/>
                  </a:lnTo>
                  <a:lnTo>
                    <a:pt x="310934" y="48717"/>
                  </a:lnTo>
                  <a:lnTo>
                    <a:pt x="302525" y="45377"/>
                  </a:lnTo>
                  <a:lnTo>
                    <a:pt x="293941" y="42157"/>
                  </a:lnTo>
                  <a:lnTo>
                    <a:pt x="285242" y="38027"/>
                  </a:lnTo>
                  <a:lnTo>
                    <a:pt x="276467" y="33289"/>
                  </a:lnTo>
                  <a:lnTo>
                    <a:pt x="267640" y="28145"/>
                  </a:lnTo>
                  <a:lnTo>
                    <a:pt x="258778" y="24717"/>
                  </a:lnTo>
                  <a:lnTo>
                    <a:pt x="249894" y="22431"/>
                  </a:lnTo>
                  <a:lnTo>
                    <a:pt x="240994" y="20907"/>
                  </a:lnTo>
                  <a:lnTo>
                    <a:pt x="232085" y="18899"/>
                  </a:lnTo>
                  <a:lnTo>
                    <a:pt x="223169" y="16568"/>
                  </a:lnTo>
                  <a:lnTo>
                    <a:pt x="214249" y="14022"/>
                  </a:lnTo>
                  <a:lnTo>
                    <a:pt x="206317" y="11333"/>
                  </a:lnTo>
                  <a:lnTo>
                    <a:pt x="199045" y="8547"/>
                  </a:lnTo>
                  <a:lnTo>
                    <a:pt x="192213" y="5698"/>
                  </a:lnTo>
                  <a:lnTo>
                    <a:pt x="181975" y="2533"/>
                  </a:lnTo>
                  <a:lnTo>
                    <a:pt x="170634" y="751"/>
                  </a:lnTo>
                  <a:lnTo>
                    <a:pt x="160989" y="223"/>
                  </a:lnTo>
                  <a:lnTo>
                    <a:pt x="15175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27"/>
            <p:cNvSpPr/>
            <p:nvPr/>
          </p:nvSpPr>
          <p:spPr>
            <a:xfrm>
              <a:off x="7661671" y="3500437"/>
              <a:ext cx="35720" cy="250032"/>
            </a:xfrm>
            <a:custGeom>
              <a:avLst/>
              <a:gdLst/>
              <a:ahLst/>
              <a:cxnLst/>
              <a:rect l="0" t="0" r="0" b="0"/>
              <a:pathLst>
                <a:path w="35720" h="250032">
                  <a:moveTo>
                    <a:pt x="35719" y="0"/>
                  </a:moveTo>
                  <a:lnTo>
                    <a:pt x="35719" y="28679"/>
                  </a:lnTo>
                  <a:lnTo>
                    <a:pt x="34727" y="34003"/>
                  </a:lnTo>
                  <a:lnTo>
                    <a:pt x="33073" y="40527"/>
                  </a:lnTo>
                  <a:lnTo>
                    <a:pt x="30979" y="47854"/>
                  </a:lnTo>
                  <a:lnTo>
                    <a:pt x="29582" y="54723"/>
                  </a:lnTo>
                  <a:lnTo>
                    <a:pt x="28651" y="61287"/>
                  </a:lnTo>
                  <a:lnTo>
                    <a:pt x="28030" y="67647"/>
                  </a:lnTo>
                  <a:lnTo>
                    <a:pt x="26624" y="73871"/>
                  </a:lnTo>
                  <a:lnTo>
                    <a:pt x="24695" y="80005"/>
                  </a:lnTo>
                  <a:lnTo>
                    <a:pt x="22417" y="86079"/>
                  </a:lnTo>
                  <a:lnTo>
                    <a:pt x="20898" y="92112"/>
                  </a:lnTo>
                  <a:lnTo>
                    <a:pt x="19885" y="98119"/>
                  </a:lnTo>
                  <a:lnTo>
                    <a:pt x="19210" y="104108"/>
                  </a:lnTo>
                  <a:lnTo>
                    <a:pt x="17768" y="111077"/>
                  </a:lnTo>
                  <a:lnTo>
                    <a:pt x="15813" y="118700"/>
                  </a:lnTo>
                  <a:lnTo>
                    <a:pt x="13519" y="126759"/>
                  </a:lnTo>
                  <a:lnTo>
                    <a:pt x="11990" y="134115"/>
                  </a:lnTo>
                  <a:lnTo>
                    <a:pt x="10969" y="141003"/>
                  </a:lnTo>
                  <a:lnTo>
                    <a:pt x="10290" y="147581"/>
                  </a:lnTo>
                  <a:lnTo>
                    <a:pt x="9836" y="153950"/>
                  </a:lnTo>
                  <a:lnTo>
                    <a:pt x="9534" y="160180"/>
                  </a:lnTo>
                  <a:lnTo>
                    <a:pt x="9332" y="166318"/>
                  </a:lnTo>
                  <a:lnTo>
                    <a:pt x="8206" y="172394"/>
                  </a:lnTo>
                  <a:lnTo>
                    <a:pt x="6464" y="178429"/>
                  </a:lnTo>
                  <a:lnTo>
                    <a:pt x="4309" y="184437"/>
                  </a:lnTo>
                  <a:lnTo>
                    <a:pt x="2873" y="190427"/>
                  </a:lnTo>
                  <a:lnTo>
                    <a:pt x="1916" y="196404"/>
                  </a:lnTo>
                  <a:lnTo>
                    <a:pt x="1277" y="202374"/>
                  </a:lnTo>
                  <a:lnTo>
                    <a:pt x="851" y="208338"/>
                  </a:lnTo>
                  <a:lnTo>
                    <a:pt x="568" y="214298"/>
                  </a:lnTo>
                  <a:lnTo>
                    <a:pt x="252" y="22621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28"/>
            <p:cNvSpPr/>
            <p:nvPr/>
          </p:nvSpPr>
          <p:spPr>
            <a:xfrm>
              <a:off x="7492007" y="3662522"/>
              <a:ext cx="348259" cy="16510"/>
            </a:xfrm>
            <a:custGeom>
              <a:avLst/>
              <a:gdLst/>
              <a:ahLst/>
              <a:cxnLst/>
              <a:rect l="0" t="0" r="0" b="0"/>
              <a:pathLst>
                <a:path w="348259" h="16510">
                  <a:moveTo>
                    <a:pt x="0" y="16509"/>
                  </a:moveTo>
                  <a:lnTo>
                    <a:pt x="24858" y="16509"/>
                  </a:lnTo>
                  <a:lnTo>
                    <a:pt x="32447" y="15516"/>
                  </a:lnTo>
                  <a:lnTo>
                    <a:pt x="41475" y="13863"/>
                  </a:lnTo>
                  <a:lnTo>
                    <a:pt x="51462" y="11768"/>
                  </a:lnTo>
                  <a:lnTo>
                    <a:pt x="62090" y="10372"/>
                  </a:lnTo>
                  <a:lnTo>
                    <a:pt x="73143" y="9441"/>
                  </a:lnTo>
                  <a:lnTo>
                    <a:pt x="84480" y="8820"/>
                  </a:lnTo>
                  <a:lnTo>
                    <a:pt x="96008" y="7414"/>
                  </a:lnTo>
                  <a:lnTo>
                    <a:pt x="107661" y="5485"/>
                  </a:lnTo>
                  <a:lnTo>
                    <a:pt x="119399" y="3206"/>
                  </a:lnTo>
                  <a:lnTo>
                    <a:pt x="133177" y="1688"/>
                  </a:lnTo>
                  <a:lnTo>
                    <a:pt x="148317" y="674"/>
                  </a:lnTo>
                  <a:lnTo>
                    <a:pt x="164362" y="0"/>
                  </a:lnTo>
                  <a:lnTo>
                    <a:pt x="180020" y="542"/>
                  </a:lnTo>
                  <a:lnTo>
                    <a:pt x="195420" y="1895"/>
                  </a:lnTo>
                  <a:lnTo>
                    <a:pt x="210648" y="3790"/>
                  </a:lnTo>
                  <a:lnTo>
                    <a:pt x="225759" y="5053"/>
                  </a:lnTo>
                  <a:lnTo>
                    <a:pt x="240796" y="5895"/>
                  </a:lnTo>
                  <a:lnTo>
                    <a:pt x="270731" y="6831"/>
                  </a:lnTo>
                  <a:lnTo>
                    <a:pt x="348258" y="7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29"/>
            <p:cNvSpPr/>
            <p:nvPr/>
          </p:nvSpPr>
          <p:spPr>
            <a:xfrm>
              <a:off x="8050639" y="3500546"/>
              <a:ext cx="236112" cy="321360"/>
            </a:xfrm>
            <a:custGeom>
              <a:avLst/>
              <a:gdLst/>
              <a:ahLst/>
              <a:cxnLst/>
              <a:rect l="0" t="0" r="0" b="0"/>
              <a:pathLst>
                <a:path w="236112" h="321360">
                  <a:moveTo>
                    <a:pt x="227181" y="8821"/>
                  </a:moveTo>
                  <a:lnTo>
                    <a:pt x="219492" y="8821"/>
                  </a:lnTo>
                  <a:lnTo>
                    <a:pt x="213879" y="4080"/>
                  </a:lnTo>
                  <a:lnTo>
                    <a:pt x="211368" y="2683"/>
                  </a:lnTo>
                  <a:lnTo>
                    <a:pt x="205931" y="1132"/>
                  </a:lnTo>
                  <a:lnTo>
                    <a:pt x="202100" y="718"/>
                  </a:lnTo>
                  <a:lnTo>
                    <a:pt x="197562" y="443"/>
                  </a:lnTo>
                  <a:lnTo>
                    <a:pt x="187228" y="136"/>
                  </a:lnTo>
                  <a:lnTo>
                    <a:pt x="176020" y="0"/>
                  </a:lnTo>
                  <a:lnTo>
                    <a:pt x="170253" y="956"/>
                  </a:lnTo>
                  <a:lnTo>
                    <a:pt x="164425" y="2585"/>
                  </a:lnTo>
                  <a:lnTo>
                    <a:pt x="158554" y="4664"/>
                  </a:lnTo>
                  <a:lnTo>
                    <a:pt x="152656" y="6050"/>
                  </a:lnTo>
                  <a:lnTo>
                    <a:pt x="146740" y="6973"/>
                  </a:lnTo>
                  <a:lnTo>
                    <a:pt x="140811" y="7589"/>
                  </a:lnTo>
                  <a:lnTo>
                    <a:pt x="133883" y="8992"/>
                  </a:lnTo>
                  <a:lnTo>
                    <a:pt x="126287" y="10919"/>
                  </a:lnTo>
                  <a:lnTo>
                    <a:pt x="118246" y="13196"/>
                  </a:lnTo>
                  <a:lnTo>
                    <a:pt x="110901" y="16699"/>
                  </a:lnTo>
                  <a:lnTo>
                    <a:pt x="104020" y="21018"/>
                  </a:lnTo>
                  <a:lnTo>
                    <a:pt x="97449" y="25882"/>
                  </a:lnTo>
                  <a:lnTo>
                    <a:pt x="91083" y="30117"/>
                  </a:lnTo>
                  <a:lnTo>
                    <a:pt x="84855" y="33932"/>
                  </a:lnTo>
                  <a:lnTo>
                    <a:pt x="78719" y="37468"/>
                  </a:lnTo>
                  <a:lnTo>
                    <a:pt x="72644" y="41809"/>
                  </a:lnTo>
                  <a:lnTo>
                    <a:pt x="66609" y="46688"/>
                  </a:lnTo>
                  <a:lnTo>
                    <a:pt x="60601" y="51925"/>
                  </a:lnTo>
                  <a:lnTo>
                    <a:pt x="54612" y="56408"/>
                  </a:lnTo>
                  <a:lnTo>
                    <a:pt x="48635" y="60390"/>
                  </a:lnTo>
                  <a:lnTo>
                    <a:pt x="42666" y="64036"/>
                  </a:lnTo>
                  <a:lnTo>
                    <a:pt x="37695" y="68451"/>
                  </a:lnTo>
                  <a:lnTo>
                    <a:pt x="33388" y="73379"/>
                  </a:lnTo>
                  <a:lnTo>
                    <a:pt x="29524" y="78649"/>
                  </a:lnTo>
                  <a:lnTo>
                    <a:pt x="25957" y="84146"/>
                  </a:lnTo>
                  <a:lnTo>
                    <a:pt x="22586" y="89795"/>
                  </a:lnTo>
                  <a:lnTo>
                    <a:pt x="19346" y="95546"/>
                  </a:lnTo>
                  <a:lnTo>
                    <a:pt x="13102" y="107227"/>
                  </a:lnTo>
                  <a:lnTo>
                    <a:pt x="1008" y="130895"/>
                  </a:lnTo>
                  <a:lnTo>
                    <a:pt x="0" y="137828"/>
                  </a:lnTo>
                  <a:lnTo>
                    <a:pt x="321" y="145427"/>
                  </a:lnTo>
                  <a:lnTo>
                    <a:pt x="1527" y="153470"/>
                  </a:lnTo>
                  <a:lnTo>
                    <a:pt x="2330" y="160816"/>
                  </a:lnTo>
                  <a:lnTo>
                    <a:pt x="2867" y="167697"/>
                  </a:lnTo>
                  <a:lnTo>
                    <a:pt x="3224" y="174270"/>
                  </a:lnTo>
                  <a:lnTo>
                    <a:pt x="5446" y="180636"/>
                  </a:lnTo>
                  <a:lnTo>
                    <a:pt x="8913" y="186864"/>
                  </a:lnTo>
                  <a:lnTo>
                    <a:pt x="13207" y="193001"/>
                  </a:lnTo>
                  <a:lnTo>
                    <a:pt x="17063" y="200068"/>
                  </a:lnTo>
                  <a:lnTo>
                    <a:pt x="20626" y="207756"/>
                  </a:lnTo>
                  <a:lnTo>
                    <a:pt x="23993" y="215858"/>
                  </a:lnTo>
                  <a:lnTo>
                    <a:pt x="29215" y="223244"/>
                  </a:lnTo>
                  <a:lnTo>
                    <a:pt x="35672" y="230153"/>
                  </a:lnTo>
                  <a:lnTo>
                    <a:pt x="42953" y="236742"/>
                  </a:lnTo>
                  <a:lnTo>
                    <a:pt x="56336" y="249356"/>
                  </a:lnTo>
                  <a:lnTo>
                    <a:pt x="62682" y="255498"/>
                  </a:lnTo>
                  <a:lnTo>
                    <a:pt x="69890" y="261577"/>
                  </a:lnTo>
                  <a:lnTo>
                    <a:pt x="77672" y="267614"/>
                  </a:lnTo>
                  <a:lnTo>
                    <a:pt x="85836" y="273623"/>
                  </a:lnTo>
                  <a:lnTo>
                    <a:pt x="102845" y="285591"/>
                  </a:lnTo>
                  <a:lnTo>
                    <a:pt x="111548" y="291561"/>
                  </a:lnTo>
                  <a:lnTo>
                    <a:pt x="119335" y="296533"/>
                  </a:lnTo>
                  <a:lnTo>
                    <a:pt x="126509" y="300840"/>
                  </a:lnTo>
                  <a:lnTo>
                    <a:pt x="133276" y="304703"/>
                  </a:lnTo>
                  <a:lnTo>
                    <a:pt x="140766" y="307278"/>
                  </a:lnTo>
                  <a:lnTo>
                    <a:pt x="148734" y="308995"/>
                  </a:lnTo>
                  <a:lnTo>
                    <a:pt x="157024" y="310141"/>
                  </a:lnTo>
                  <a:lnTo>
                    <a:pt x="164534" y="311896"/>
                  </a:lnTo>
                  <a:lnTo>
                    <a:pt x="171525" y="314058"/>
                  </a:lnTo>
                  <a:lnTo>
                    <a:pt x="178171" y="316492"/>
                  </a:lnTo>
                  <a:lnTo>
                    <a:pt x="183594" y="318114"/>
                  </a:lnTo>
                  <a:lnTo>
                    <a:pt x="188200" y="319196"/>
                  </a:lnTo>
                  <a:lnTo>
                    <a:pt x="192264" y="319918"/>
                  </a:lnTo>
                  <a:lnTo>
                    <a:pt x="199426" y="320719"/>
                  </a:lnTo>
                  <a:lnTo>
                    <a:pt x="205915" y="321075"/>
                  </a:lnTo>
                  <a:lnTo>
                    <a:pt x="212107" y="321233"/>
                  </a:lnTo>
                  <a:lnTo>
                    <a:pt x="234712" y="321359"/>
                  </a:lnTo>
                  <a:lnTo>
                    <a:pt x="235179" y="320367"/>
                  </a:lnTo>
                  <a:lnTo>
                    <a:pt x="236107" y="312462"/>
                  </a:lnTo>
                  <a:lnTo>
                    <a:pt x="236111" y="303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30"/>
            <p:cNvSpPr/>
            <p:nvPr/>
          </p:nvSpPr>
          <p:spPr>
            <a:xfrm>
              <a:off x="8411765" y="3295054"/>
              <a:ext cx="205384" cy="294681"/>
            </a:xfrm>
            <a:custGeom>
              <a:avLst/>
              <a:gdLst/>
              <a:ahLst/>
              <a:cxnLst/>
              <a:rect l="0" t="0" r="0" b="0"/>
              <a:pathLst>
                <a:path w="205384" h="294681">
                  <a:moveTo>
                    <a:pt x="0" y="0"/>
                  </a:moveTo>
                  <a:lnTo>
                    <a:pt x="0" y="4741"/>
                  </a:lnTo>
                  <a:lnTo>
                    <a:pt x="1985" y="7130"/>
                  </a:lnTo>
                  <a:lnTo>
                    <a:pt x="5291" y="9714"/>
                  </a:lnTo>
                  <a:lnTo>
                    <a:pt x="9481" y="12429"/>
                  </a:lnTo>
                  <a:lnTo>
                    <a:pt x="14258" y="17216"/>
                  </a:lnTo>
                  <a:lnTo>
                    <a:pt x="19427" y="23384"/>
                  </a:lnTo>
                  <a:lnTo>
                    <a:pt x="24858" y="30472"/>
                  </a:lnTo>
                  <a:lnTo>
                    <a:pt x="31454" y="38174"/>
                  </a:lnTo>
                  <a:lnTo>
                    <a:pt x="38829" y="46285"/>
                  </a:lnTo>
                  <a:lnTo>
                    <a:pt x="54960" y="63235"/>
                  </a:lnTo>
                  <a:lnTo>
                    <a:pt x="72052" y="80690"/>
                  </a:lnTo>
                  <a:lnTo>
                    <a:pt x="80777" y="90505"/>
                  </a:lnTo>
                  <a:lnTo>
                    <a:pt x="89570" y="101016"/>
                  </a:lnTo>
                  <a:lnTo>
                    <a:pt x="107278" y="123279"/>
                  </a:lnTo>
                  <a:lnTo>
                    <a:pt x="151820" y="181734"/>
                  </a:lnTo>
                  <a:lnTo>
                    <a:pt x="159752" y="193586"/>
                  </a:lnTo>
                  <a:lnTo>
                    <a:pt x="167026" y="205455"/>
                  </a:lnTo>
                  <a:lnTo>
                    <a:pt x="173859" y="217337"/>
                  </a:lnTo>
                  <a:lnTo>
                    <a:pt x="179405" y="229228"/>
                  </a:lnTo>
                  <a:lnTo>
                    <a:pt x="184096" y="241123"/>
                  </a:lnTo>
                  <a:lnTo>
                    <a:pt x="188215" y="253022"/>
                  </a:lnTo>
                  <a:lnTo>
                    <a:pt x="191954" y="262940"/>
                  </a:lnTo>
                  <a:lnTo>
                    <a:pt x="195438" y="271535"/>
                  </a:lnTo>
                  <a:lnTo>
                    <a:pt x="205383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31"/>
            <p:cNvSpPr/>
            <p:nvPr/>
          </p:nvSpPr>
          <p:spPr>
            <a:xfrm>
              <a:off x="8509992" y="3259335"/>
              <a:ext cx="392740" cy="687587"/>
            </a:xfrm>
            <a:custGeom>
              <a:avLst/>
              <a:gdLst/>
              <a:ahLst/>
              <a:cxnLst/>
              <a:rect l="0" t="0" r="0" b="0"/>
              <a:pathLst>
                <a:path w="392740" h="687587">
                  <a:moveTo>
                    <a:pt x="321468" y="0"/>
                  </a:moveTo>
                  <a:lnTo>
                    <a:pt x="321468" y="4741"/>
                  </a:lnTo>
                  <a:lnTo>
                    <a:pt x="323453" y="7129"/>
                  </a:lnTo>
                  <a:lnTo>
                    <a:pt x="330949" y="12429"/>
                  </a:lnTo>
                  <a:lnTo>
                    <a:pt x="340895" y="23384"/>
                  </a:lnTo>
                  <a:lnTo>
                    <a:pt x="351932" y="38174"/>
                  </a:lnTo>
                  <a:lnTo>
                    <a:pt x="363450" y="54670"/>
                  </a:lnTo>
                  <a:lnTo>
                    <a:pt x="372538" y="74569"/>
                  </a:lnTo>
                  <a:lnTo>
                    <a:pt x="376351" y="85432"/>
                  </a:lnTo>
                  <a:lnTo>
                    <a:pt x="379885" y="96642"/>
                  </a:lnTo>
                  <a:lnTo>
                    <a:pt x="386457" y="119682"/>
                  </a:lnTo>
                  <a:lnTo>
                    <a:pt x="388607" y="132374"/>
                  </a:lnTo>
                  <a:lnTo>
                    <a:pt x="390040" y="145796"/>
                  </a:lnTo>
                  <a:lnTo>
                    <a:pt x="390995" y="159705"/>
                  </a:lnTo>
                  <a:lnTo>
                    <a:pt x="391632" y="172947"/>
                  </a:lnTo>
                  <a:lnTo>
                    <a:pt x="392341" y="198243"/>
                  </a:lnTo>
                  <a:lnTo>
                    <a:pt x="392739" y="234797"/>
                  </a:lnTo>
                  <a:lnTo>
                    <a:pt x="390810" y="247813"/>
                  </a:lnTo>
                  <a:lnTo>
                    <a:pt x="387540" y="261451"/>
                  </a:lnTo>
                  <a:lnTo>
                    <a:pt x="383376" y="275504"/>
                  </a:lnTo>
                  <a:lnTo>
                    <a:pt x="378615" y="288841"/>
                  </a:lnTo>
                  <a:lnTo>
                    <a:pt x="373457" y="301701"/>
                  </a:lnTo>
                  <a:lnTo>
                    <a:pt x="362434" y="327566"/>
                  </a:lnTo>
                  <a:lnTo>
                    <a:pt x="350920" y="355598"/>
                  </a:lnTo>
                  <a:lnTo>
                    <a:pt x="344079" y="370019"/>
                  </a:lnTo>
                  <a:lnTo>
                    <a:pt x="336542" y="384593"/>
                  </a:lnTo>
                  <a:lnTo>
                    <a:pt x="328541" y="399271"/>
                  </a:lnTo>
                  <a:lnTo>
                    <a:pt x="320231" y="413024"/>
                  </a:lnTo>
                  <a:lnTo>
                    <a:pt x="311713" y="426162"/>
                  </a:lnTo>
                  <a:lnTo>
                    <a:pt x="303059" y="438890"/>
                  </a:lnTo>
                  <a:lnTo>
                    <a:pt x="293321" y="452336"/>
                  </a:lnTo>
                  <a:lnTo>
                    <a:pt x="271917" y="480504"/>
                  </a:lnTo>
                  <a:lnTo>
                    <a:pt x="260653" y="493970"/>
                  </a:lnTo>
                  <a:lnTo>
                    <a:pt x="249174" y="506914"/>
                  </a:lnTo>
                  <a:lnTo>
                    <a:pt x="237553" y="519513"/>
                  </a:lnTo>
                  <a:lnTo>
                    <a:pt x="224845" y="531882"/>
                  </a:lnTo>
                  <a:lnTo>
                    <a:pt x="211412" y="544095"/>
                  </a:lnTo>
                  <a:lnTo>
                    <a:pt x="197496" y="556207"/>
                  </a:lnTo>
                  <a:lnTo>
                    <a:pt x="182265" y="568250"/>
                  </a:lnTo>
                  <a:lnTo>
                    <a:pt x="166159" y="580248"/>
                  </a:lnTo>
                  <a:lnTo>
                    <a:pt x="132387" y="604161"/>
                  </a:lnTo>
                  <a:lnTo>
                    <a:pt x="81889" y="638945"/>
                  </a:lnTo>
                  <a:lnTo>
                    <a:pt x="53924" y="659023"/>
                  </a:lnTo>
                  <a:lnTo>
                    <a:pt x="41903" y="666560"/>
                  </a:lnTo>
                  <a:lnTo>
                    <a:pt x="30911" y="672576"/>
                  </a:lnTo>
                  <a:lnTo>
                    <a:pt x="0" y="6875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32"/>
            <p:cNvSpPr/>
            <p:nvPr/>
          </p:nvSpPr>
          <p:spPr>
            <a:xfrm>
              <a:off x="5653127" y="3670101"/>
              <a:ext cx="213678" cy="553642"/>
            </a:xfrm>
            <a:custGeom>
              <a:avLst/>
              <a:gdLst/>
              <a:ahLst/>
              <a:cxnLst/>
              <a:rect l="0" t="0" r="0" b="0"/>
              <a:pathLst>
                <a:path w="213678" h="553642">
                  <a:moveTo>
                    <a:pt x="106521" y="0"/>
                  </a:moveTo>
                  <a:lnTo>
                    <a:pt x="101781" y="0"/>
                  </a:lnTo>
                  <a:lnTo>
                    <a:pt x="99392" y="992"/>
                  </a:lnTo>
                  <a:lnTo>
                    <a:pt x="94092" y="4740"/>
                  </a:lnTo>
                  <a:lnTo>
                    <a:pt x="88429" y="12359"/>
                  </a:lnTo>
                  <a:lnTo>
                    <a:pt x="85530" y="17169"/>
                  </a:lnTo>
                  <a:lnTo>
                    <a:pt x="77017" y="30451"/>
                  </a:lnTo>
                  <a:lnTo>
                    <a:pt x="71969" y="38160"/>
                  </a:lnTo>
                  <a:lnTo>
                    <a:pt x="66619" y="45284"/>
                  </a:lnTo>
                  <a:lnTo>
                    <a:pt x="61068" y="52017"/>
                  </a:lnTo>
                  <a:lnTo>
                    <a:pt x="55383" y="58491"/>
                  </a:lnTo>
                  <a:lnTo>
                    <a:pt x="50601" y="65783"/>
                  </a:lnTo>
                  <a:lnTo>
                    <a:pt x="46420" y="73621"/>
                  </a:lnTo>
                  <a:lnTo>
                    <a:pt x="42641" y="81823"/>
                  </a:lnTo>
                  <a:lnTo>
                    <a:pt x="39130" y="91260"/>
                  </a:lnTo>
                  <a:lnTo>
                    <a:pt x="35796" y="101519"/>
                  </a:lnTo>
                  <a:lnTo>
                    <a:pt x="32582" y="112328"/>
                  </a:lnTo>
                  <a:lnTo>
                    <a:pt x="28454" y="122510"/>
                  </a:lnTo>
                  <a:lnTo>
                    <a:pt x="23719" y="132275"/>
                  </a:lnTo>
                  <a:lnTo>
                    <a:pt x="18578" y="141761"/>
                  </a:lnTo>
                  <a:lnTo>
                    <a:pt x="14158" y="151062"/>
                  </a:lnTo>
                  <a:lnTo>
                    <a:pt x="10219" y="160240"/>
                  </a:lnTo>
                  <a:lnTo>
                    <a:pt x="6601" y="169334"/>
                  </a:lnTo>
                  <a:lnTo>
                    <a:pt x="4188" y="179366"/>
                  </a:lnTo>
                  <a:lnTo>
                    <a:pt x="2580" y="190023"/>
                  </a:lnTo>
                  <a:lnTo>
                    <a:pt x="1509" y="201096"/>
                  </a:lnTo>
                  <a:lnTo>
                    <a:pt x="794" y="212447"/>
                  </a:lnTo>
                  <a:lnTo>
                    <a:pt x="0" y="235642"/>
                  </a:lnTo>
                  <a:lnTo>
                    <a:pt x="780" y="246392"/>
                  </a:lnTo>
                  <a:lnTo>
                    <a:pt x="2292" y="256534"/>
                  </a:lnTo>
                  <a:lnTo>
                    <a:pt x="4293" y="266273"/>
                  </a:lnTo>
                  <a:lnTo>
                    <a:pt x="9162" y="287677"/>
                  </a:lnTo>
                  <a:lnTo>
                    <a:pt x="11850" y="298941"/>
                  </a:lnTo>
                  <a:lnTo>
                    <a:pt x="15625" y="310419"/>
                  </a:lnTo>
                  <a:lnTo>
                    <a:pt x="20127" y="322040"/>
                  </a:lnTo>
                  <a:lnTo>
                    <a:pt x="25112" y="333756"/>
                  </a:lnTo>
                  <a:lnTo>
                    <a:pt x="31412" y="345535"/>
                  </a:lnTo>
                  <a:lnTo>
                    <a:pt x="38589" y="357357"/>
                  </a:lnTo>
                  <a:lnTo>
                    <a:pt x="46351" y="369206"/>
                  </a:lnTo>
                  <a:lnTo>
                    <a:pt x="54501" y="381075"/>
                  </a:lnTo>
                  <a:lnTo>
                    <a:pt x="71495" y="404846"/>
                  </a:lnTo>
                  <a:lnTo>
                    <a:pt x="80193" y="417733"/>
                  </a:lnTo>
                  <a:lnTo>
                    <a:pt x="97796" y="445281"/>
                  </a:lnTo>
                  <a:lnTo>
                    <a:pt x="108642" y="458581"/>
                  </a:lnTo>
                  <a:lnTo>
                    <a:pt x="120833" y="471416"/>
                  </a:lnTo>
                  <a:lnTo>
                    <a:pt x="166564" y="515791"/>
                  </a:lnTo>
                  <a:lnTo>
                    <a:pt x="176315" y="524439"/>
                  </a:lnTo>
                  <a:lnTo>
                    <a:pt x="185792" y="532188"/>
                  </a:lnTo>
                  <a:lnTo>
                    <a:pt x="213677" y="55364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33"/>
            <p:cNvSpPr/>
            <p:nvPr/>
          </p:nvSpPr>
          <p:spPr>
            <a:xfrm>
              <a:off x="7018852" y="2116335"/>
              <a:ext cx="221157" cy="88887"/>
            </a:xfrm>
            <a:custGeom>
              <a:avLst/>
              <a:gdLst/>
              <a:ahLst/>
              <a:cxnLst/>
              <a:rect l="0" t="0" r="0" b="0"/>
              <a:pathLst>
                <a:path w="221157" h="88887">
                  <a:moveTo>
                    <a:pt x="17741" y="8930"/>
                  </a:moveTo>
                  <a:lnTo>
                    <a:pt x="4439" y="22232"/>
                  </a:lnTo>
                  <a:lnTo>
                    <a:pt x="2920" y="24744"/>
                  </a:lnTo>
                  <a:lnTo>
                    <a:pt x="1907" y="27410"/>
                  </a:lnTo>
                  <a:lnTo>
                    <a:pt x="1232" y="30180"/>
                  </a:lnTo>
                  <a:lnTo>
                    <a:pt x="782" y="33018"/>
                  </a:lnTo>
                  <a:lnTo>
                    <a:pt x="482" y="35903"/>
                  </a:lnTo>
                  <a:lnTo>
                    <a:pt x="282" y="38818"/>
                  </a:lnTo>
                  <a:lnTo>
                    <a:pt x="148" y="41754"/>
                  </a:lnTo>
                  <a:lnTo>
                    <a:pt x="0" y="47661"/>
                  </a:lnTo>
                  <a:lnTo>
                    <a:pt x="953" y="50626"/>
                  </a:lnTo>
                  <a:lnTo>
                    <a:pt x="2580" y="53595"/>
                  </a:lnTo>
                  <a:lnTo>
                    <a:pt x="4658" y="56566"/>
                  </a:lnTo>
                  <a:lnTo>
                    <a:pt x="7034" y="58546"/>
                  </a:lnTo>
                  <a:lnTo>
                    <a:pt x="9612" y="59867"/>
                  </a:lnTo>
                  <a:lnTo>
                    <a:pt x="54552" y="74782"/>
                  </a:lnTo>
                  <a:lnTo>
                    <a:pt x="63118" y="76644"/>
                  </a:lnTo>
                  <a:lnTo>
                    <a:pt x="71805" y="77885"/>
                  </a:lnTo>
                  <a:lnTo>
                    <a:pt x="80573" y="78713"/>
                  </a:lnTo>
                  <a:lnTo>
                    <a:pt x="90386" y="80256"/>
                  </a:lnTo>
                  <a:lnTo>
                    <a:pt x="100898" y="82278"/>
                  </a:lnTo>
                  <a:lnTo>
                    <a:pt x="111874" y="84618"/>
                  </a:lnTo>
                  <a:lnTo>
                    <a:pt x="122168" y="86178"/>
                  </a:lnTo>
                  <a:lnTo>
                    <a:pt x="132007" y="87217"/>
                  </a:lnTo>
                  <a:lnTo>
                    <a:pt x="141544" y="87911"/>
                  </a:lnTo>
                  <a:lnTo>
                    <a:pt x="150878" y="88373"/>
                  </a:lnTo>
                  <a:lnTo>
                    <a:pt x="169185" y="88886"/>
                  </a:lnTo>
                  <a:lnTo>
                    <a:pt x="177243" y="88031"/>
                  </a:lnTo>
                  <a:lnTo>
                    <a:pt x="184599" y="86469"/>
                  </a:lnTo>
                  <a:lnTo>
                    <a:pt x="191488" y="84435"/>
                  </a:lnTo>
                  <a:lnTo>
                    <a:pt x="197072" y="83079"/>
                  </a:lnTo>
                  <a:lnTo>
                    <a:pt x="201787" y="82175"/>
                  </a:lnTo>
                  <a:lnTo>
                    <a:pt x="205923" y="81573"/>
                  </a:lnTo>
                  <a:lnTo>
                    <a:pt x="209672" y="80179"/>
                  </a:lnTo>
                  <a:lnTo>
                    <a:pt x="213163" y="78257"/>
                  </a:lnTo>
                  <a:lnTo>
                    <a:pt x="216483" y="75984"/>
                  </a:lnTo>
                  <a:lnTo>
                    <a:pt x="218697" y="73477"/>
                  </a:lnTo>
                  <a:lnTo>
                    <a:pt x="220173" y="70813"/>
                  </a:lnTo>
                  <a:lnTo>
                    <a:pt x="221156" y="68044"/>
                  </a:lnTo>
                  <a:lnTo>
                    <a:pt x="220820" y="65207"/>
                  </a:lnTo>
                  <a:lnTo>
                    <a:pt x="219603" y="62323"/>
                  </a:lnTo>
                  <a:lnTo>
                    <a:pt x="217801" y="59408"/>
                  </a:lnTo>
                  <a:lnTo>
                    <a:pt x="215607" y="56473"/>
                  </a:lnTo>
                  <a:lnTo>
                    <a:pt x="213151" y="53523"/>
                  </a:lnTo>
                  <a:lnTo>
                    <a:pt x="210523" y="50565"/>
                  </a:lnTo>
                  <a:lnTo>
                    <a:pt x="207778" y="46609"/>
                  </a:lnTo>
                  <a:lnTo>
                    <a:pt x="204955" y="41987"/>
                  </a:lnTo>
                  <a:lnTo>
                    <a:pt x="202082" y="36921"/>
                  </a:lnTo>
                  <a:lnTo>
                    <a:pt x="198181" y="32552"/>
                  </a:lnTo>
                  <a:lnTo>
                    <a:pt x="193598" y="28646"/>
                  </a:lnTo>
                  <a:lnTo>
                    <a:pt x="188557" y="25051"/>
                  </a:lnTo>
                  <a:lnTo>
                    <a:pt x="183212" y="21662"/>
                  </a:lnTo>
                  <a:lnTo>
                    <a:pt x="177665" y="18410"/>
                  </a:lnTo>
                  <a:lnTo>
                    <a:pt x="171981" y="15250"/>
                  </a:lnTo>
                  <a:lnTo>
                    <a:pt x="167201" y="12151"/>
                  </a:lnTo>
                  <a:lnTo>
                    <a:pt x="163021" y="9093"/>
                  </a:lnTo>
                  <a:lnTo>
                    <a:pt x="15168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34"/>
            <p:cNvSpPr/>
            <p:nvPr/>
          </p:nvSpPr>
          <p:spPr>
            <a:xfrm>
              <a:off x="7493768" y="1937742"/>
              <a:ext cx="203530" cy="147650"/>
            </a:xfrm>
            <a:custGeom>
              <a:avLst/>
              <a:gdLst/>
              <a:ahLst/>
              <a:cxnLst/>
              <a:rect l="0" t="0" r="0" b="0"/>
              <a:pathLst>
                <a:path w="203530" h="147650">
                  <a:moveTo>
                    <a:pt x="51817" y="17859"/>
                  </a:moveTo>
                  <a:lnTo>
                    <a:pt x="51817" y="22599"/>
                  </a:lnTo>
                  <a:lnTo>
                    <a:pt x="50825" y="24988"/>
                  </a:lnTo>
                  <a:lnTo>
                    <a:pt x="49171" y="27573"/>
                  </a:lnTo>
                  <a:lnTo>
                    <a:pt x="47077" y="30288"/>
                  </a:lnTo>
                  <a:lnTo>
                    <a:pt x="45680" y="33090"/>
                  </a:lnTo>
                  <a:lnTo>
                    <a:pt x="44749" y="35951"/>
                  </a:lnTo>
                  <a:lnTo>
                    <a:pt x="44128" y="38850"/>
                  </a:lnTo>
                  <a:lnTo>
                    <a:pt x="42723" y="42767"/>
                  </a:lnTo>
                  <a:lnTo>
                    <a:pt x="40793" y="47363"/>
                  </a:lnTo>
                  <a:lnTo>
                    <a:pt x="38515" y="52411"/>
                  </a:lnTo>
                  <a:lnTo>
                    <a:pt x="36004" y="56769"/>
                  </a:lnTo>
                  <a:lnTo>
                    <a:pt x="33337" y="60666"/>
                  </a:lnTo>
                  <a:lnTo>
                    <a:pt x="30568" y="64256"/>
                  </a:lnTo>
                  <a:lnTo>
                    <a:pt x="27728" y="68634"/>
                  </a:lnTo>
                  <a:lnTo>
                    <a:pt x="24844" y="73537"/>
                  </a:lnTo>
                  <a:lnTo>
                    <a:pt x="21929" y="78790"/>
                  </a:lnTo>
                  <a:lnTo>
                    <a:pt x="18993" y="83285"/>
                  </a:lnTo>
                  <a:lnTo>
                    <a:pt x="16044" y="87273"/>
                  </a:lnTo>
                  <a:lnTo>
                    <a:pt x="13086" y="90924"/>
                  </a:lnTo>
                  <a:lnTo>
                    <a:pt x="10121" y="94350"/>
                  </a:lnTo>
                  <a:lnTo>
                    <a:pt x="7153" y="97627"/>
                  </a:lnTo>
                  <a:lnTo>
                    <a:pt x="4182" y="100803"/>
                  </a:lnTo>
                  <a:lnTo>
                    <a:pt x="2201" y="104905"/>
                  </a:lnTo>
                  <a:lnTo>
                    <a:pt x="880" y="109624"/>
                  </a:lnTo>
                  <a:lnTo>
                    <a:pt x="0" y="114755"/>
                  </a:lnTo>
                  <a:lnTo>
                    <a:pt x="405" y="119167"/>
                  </a:lnTo>
                  <a:lnTo>
                    <a:pt x="1667" y="123101"/>
                  </a:lnTo>
                  <a:lnTo>
                    <a:pt x="3500" y="126715"/>
                  </a:lnTo>
                  <a:lnTo>
                    <a:pt x="4723" y="130118"/>
                  </a:lnTo>
                  <a:lnTo>
                    <a:pt x="5539" y="133378"/>
                  </a:lnTo>
                  <a:lnTo>
                    <a:pt x="6082" y="136543"/>
                  </a:lnTo>
                  <a:lnTo>
                    <a:pt x="8429" y="138654"/>
                  </a:lnTo>
                  <a:lnTo>
                    <a:pt x="11977" y="140061"/>
                  </a:lnTo>
                  <a:lnTo>
                    <a:pt x="16327" y="140999"/>
                  </a:lnTo>
                  <a:lnTo>
                    <a:pt x="21212" y="142616"/>
                  </a:lnTo>
                  <a:lnTo>
                    <a:pt x="26452" y="144687"/>
                  </a:lnTo>
                  <a:lnTo>
                    <a:pt x="31931" y="147059"/>
                  </a:lnTo>
                  <a:lnTo>
                    <a:pt x="38560" y="147649"/>
                  </a:lnTo>
                  <a:lnTo>
                    <a:pt x="45956" y="147049"/>
                  </a:lnTo>
                  <a:lnTo>
                    <a:pt x="53863" y="145658"/>
                  </a:lnTo>
                  <a:lnTo>
                    <a:pt x="62110" y="144730"/>
                  </a:lnTo>
                  <a:lnTo>
                    <a:pt x="70586" y="144112"/>
                  </a:lnTo>
                  <a:lnTo>
                    <a:pt x="79213" y="143699"/>
                  </a:lnTo>
                  <a:lnTo>
                    <a:pt x="87939" y="142432"/>
                  </a:lnTo>
                  <a:lnTo>
                    <a:pt x="96735" y="140596"/>
                  </a:lnTo>
                  <a:lnTo>
                    <a:pt x="105575" y="138378"/>
                  </a:lnTo>
                  <a:lnTo>
                    <a:pt x="114445" y="135908"/>
                  </a:lnTo>
                  <a:lnTo>
                    <a:pt x="132238" y="130518"/>
                  </a:lnTo>
                  <a:lnTo>
                    <a:pt x="140158" y="127692"/>
                  </a:lnTo>
                  <a:lnTo>
                    <a:pt x="147422" y="124815"/>
                  </a:lnTo>
                  <a:lnTo>
                    <a:pt x="154249" y="121905"/>
                  </a:lnTo>
                  <a:lnTo>
                    <a:pt x="167126" y="116026"/>
                  </a:lnTo>
                  <a:lnTo>
                    <a:pt x="191562" y="104168"/>
                  </a:lnTo>
                  <a:lnTo>
                    <a:pt x="195583" y="101195"/>
                  </a:lnTo>
                  <a:lnTo>
                    <a:pt x="198263" y="98221"/>
                  </a:lnTo>
                  <a:lnTo>
                    <a:pt x="200049" y="95246"/>
                  </a:lnTo>
                  <a:lnTo>
                    <a:pt x="201240" y="91278"/>
                  </a:lnTo>
                  <a:lnTo>
                    <a:pt x="202034" y="86649"/>
                  </a:lnTo>
                  <a:lnTo>
                    <a:pt x="202563" y="81578"/>
                  </a:lnTo>
                  <a:lnTo>
                    <a:pt x="202917" y="77206"/>
                  </a:lnTo>
                  <a:lnTo>
                    <a:pt x="203152" y="73299"/>
                  </a:lnTo>
                  <a:lnTo>
                    <a:pt x="203309" y="69701"/>
                  </a:lnTo>
                  <a:lnTo>
                    <a:pt x="203483" y="60413"/>
                  </a:lnTo>
                  <a:lnTo>
                    <a:pt x="203529" y="55158"/>
                  </a:lnTo>
                  <a:lnTo>
                    <a:pt x="202569" y="50662"/>
                  </a:lnTo>
                  <a:lnTo>
                    <a:pt x="200935" y="46673"/>
                  </a:lnTo>
                  <a:lnTo>
                    <a:pt x="198854" y="43022"/>
                  </a:lnTo>
                  <a:lnTo>
                    <a:pt x="193896" y="33673"/>
                  </a:lnTo>
                  <a:lnTo>
                    <a:pt x="191185" y="28401"/>
                  </a:lnTo>
                  <a:lnTo>
                    <a:pt x="188386" y="23895"/>
                  </a:lnTo>
                  <a:lnTo>
                    <a:pt x="185526" y="19899"/>
                  </a:lnTo>
                  <a:lnTo>
                    <a:pt x="182629" y="16242"/>
                  </a:lnTo>
                  <a:lnTo>
                    <a:pt x="180696" y="12812"/>
                  </a:lnTo>
                  <a:lnTo>
                    <a:pt x="179409" y="9534"/>
                  </a:lnTo>
                  <a:lnTo>
                    <a:pt x="17683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35"/>
            <p:cNvSpPr/>
            <p:nvPr/>
          </p:nvSpPr>
          <p:spPr>
            <a:xfrm>
              <a:off x="8170664" y="1830585"/>
              <a:ext cx="53056" cy="276822"/>
            </a:xfrm>
            <a:custGeom>
              <a:avLst/>
              <a:gdLst/>
              <a:ahLst/>
              <a:cxnLst/>
              <a:rect l="0" t="0" r="0" b="0"/>
              <a:pathLst>
                <a:path w="53056" h="276822">
                  <a:moveTo>
                    <a:pt x="0" y="0"/>
                  </a:moveTo>
                  <a:lnTo>
                    <a:pt x="4740" y="0"/>
                  </a:lnTo>
                  <a:lnTo>
                    <a:pt x="7128" y="992"/>
                  </a:lnTo>
                  <a:lnTo>
                    <a:pt x="9713" y="2646"/>
                  </a:lnTo>
                  <a:lnTo>
                    <a:pt x="12428" y="4741"/>
                  </a:lnTo>
                  <a:lnTo>
                    <a:pt x="15230" y="8122"/>
                  </a:lnTo>
                  <a:lnTo>
                    <a:pt x="18091" y="12360"/>
                  </a:lnTo>
                  <a:lnTo>
                    <a:pt x="20991" y="17170"/>
                  </a:lnTo>
                  <a:lnTo>
                    <a:pt x="23915" y="22361"/>
                  </a:lnTo>
                  <a:lnTo>
                    <a:pt x="29811" y="33420"/>
                  </a:lnTo>
                  <a:lnTo>
                    <a:pt x="32772" y="40140"/>
                  </a:lnTo>
                  <a:lnTo>
                    <a:pt x="35738" y="47596"/>
                  </a:lnTo>
                  <a:lnTo>
                    <a:pt x="38708" y="55543"/>
                  </a:lnTo>
                  <a:lnTo>
                    <a:pt x="41681" y="62826"/>
                  </a:lnTo>
                  <a:lnTo>
                    <a:pt x="44653" y="69665"/>
                  </a:lnTo>
                  <a:lnTo>
                    <a:pt x="47628" y="76209"/>
                  </a:lnTo>
                  <a:lnTo>
                    <a:pt x="49611" y="83549"/>
                  </a:lnTo>
                  <a:lnTo>
                    <a:pt x="50933" y="91418"/>
                  </a:lnTo>
                  <a:lnTo>
                    <a:pt x="51815" y="99641"/>
                  </a:lnTo>
                  <a:lnTo>
                    <a:pt x="52402" y="109091"/>
                  </a:lnTo>
                  <a:lnTo>
                    <a:pt x="53055" y="130175"/>
                  </a:lnTo>
                  <a:lnTo>
                    <a:pt x="52237" y="140362"/>
                  </a:lnTo>
                  <a:lnTo>
                    <a:pt x="50700" y="150129"/>
                  </a:lnTo>
                  <a:lnTo>
                    <a:pt x="41103" y="196674"/>
                  </a:lnTo>
                  <a:lnTo>
                    <a:pt x="38316" y="208507"/>
                  </a:lnTo>
                  <a:lnTo>
                    <a:pt x="35466" y="219372"/>
                  </a:lnTo>
                  <a:lnTo>
                    <a:pt x="29653" y="239382"/>
                  </a:lnTo>
                  <a:lnTo>
                    <a:pt x="17859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36"/>
            <p:cNvSpPr/>
            <p:nvPr/>
          </p:nvSpPr>
          <p:spPr>
            <a:xfrm>
              <a:off x="4955976" y="2875359"/>
              <a:ext cx="2027040" cy="187524"/>
            </a:xfrm>
            <a:custGeom>
              <a:avLst/>
              <a:gdLst/>
              <a:ahLst/>
              <a:cxnLst/>
              <a:rect l="0" t="0" r="0" b="0"/>
              <a:pathLst>
                <a:path w="2027040" h="187524">
                  <a:moveTo>
                    <a:pt x="0" y="187523"/>
                  </a:moveTo>
                  <a:lnTo>
                    <a:pt x="229369" y="187523"/>
                  </a:lnTo>
                  <a:lnTo>
                    <a:pt x="278636" y="182783"/>
                  </a:lnTo>
                  <a:lnTo>
                    <a:pt x="348616" y="178429"/>
                  </a:lnTo>
                  <a:lnTo>
                    <a:pt x="402934" y="172702"/>
                  </a:lnTo>
                  <a:lnTo>
                    <a:pt x="461582" y="169572"/>
                  </a:lnTo>
                  <a:lnTo>
                    <a:pt x="498835" y="165324"/>
                  </a:lnTo>
                  <a:lnTo>
                    <a:pt x="558017" y="157354"/>
                  </a:lnTo>
                  <a:lnTo>
                    <a:pt x="601557" y="154271"/>
                  </a:lnTo>
                  <a:lnTo>
                    <a:pt x="646375" y="151908"/>
                  </a:lnTo>
                  <a:lnTo>
                    <a:pt x="689444" y="147551"/>
                  </a:lnTo>
                  <a:lnTo>
                    <a:pt x="911476" y="122005"/>
                  </a:lnTo>
                  <a:lnTo>
                    <a:pt x="938049" y="118048"/>
                  </a:lnTo>
                  <a:lnTo>
                    <a:pt x="964695" y="113425"/>
                  </a:lnTo>
                  <a:lnTo>
                    <a:pt x="991388" y="108359"/>
                  </a:lnTo>
                  <a:lnTo>
                    <a:pt x="1018113" y="103989"/>
                  </a:lnTo>
                  <a:lnTo>
                    <a:pt x="1071619" y="96488"/>
                  </a:lnTo>
                  <a:lnTo>
                    <a:pt x="1156687" y="86687"/>
                  </a:lnTo>
                  <a:lnTo>
                    <a:pt x="1249471" y="77499"/>
                  </a:lnTo>
                  <a:lnTo>
                    <a:pt x="1281449" y="73494"/>
                  </a:lnTo>
                  <a:lnTo>
                    <a:pt x="1378601" y="59369"/>
                  </a:lnTo>
                  <a:lnTo>
                    <a:pt x="1443834" y="51852"/>
                  </a:lnTo>
                  <a:lnTo>
                    <a:pt x="1541918" y="42042"/>
                  </a:lnTo>
                  <a:lnTo>
                    <a:pt x="1574641" y="37950"/>
                  </a:lnTo>
                  <a:lnTo>
                    <a:pt x="1640104" y="28111"/>
                  </a:lnTo>
                  <a:lnTo>
                    <a:pt x="1672840" y="24694"/>
                  </a:lnTo>
                  <a:lnTo>
                    <a:pt x="1705578" y="22416"/>
                  </a:lnTo>
                  <a:lnTo>
                    <a:pt x="1772050" y="18892"/>
                  </a:lnTo>
                  <a:lnTo>
                    <a:pt x="1872443" y="12322"/>
                  </a:lnTo>
                  <a:lnTo>
                    <a:pt x="1928234" y="10438"/>
                  </a:lnTo>
                  <a:lnTo>
                    <a:pt x="1971549" y="6954"/>
                  </a:lnTo>
                  <a:lnTo>
                    <a:pt x="20270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37"/>
            <p:cNvSpPr/>
            <p:nvPr/>
          </p:nvSpPr>
          <p:spPr>
            <a:xfrm>
              <a:off x="1893093" y="4813101"/>
              <a:ext cx="17861" cy="8931"/>
            </a:xfrm>
            <a:custGeom>
              <a:avLst/>
              <a:gdLst/>
              <a:ahLst/>
              <a:cxnLst/>
              <a:rect l="0" t="0" r="0" b="0"/>
              <a:pathLst>
                <a:path w="17861" h="8931">
                  <a:moveTo>
                    <a:pt x="17860" y="8930"/>
                  </a:moveTo>
                  <a:lnTo>
                    <a:pt x="17860" y="4190"/>
                  </a:lnTo>
                  <a:lnTo>
                    <a:pt x="16867" y="2793"/>
                  </a:lnTo>
                  <a:lnTo>
                    <a:pt x="15214" y="1862"/>
                  </a:lnTo>
                  <a:lnTo>
                    <a:pt x="13119" y="1241"/>
                  </a:lnTo>
                  <a:lnTo>
                    <a:pt x="10730" y="828"/>
                  </a:lnTo>
                  <a:lnTo>
                    <a:pt x="8146" y="55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38"/>
            <p:cNvSpPr/>
            <p:nvPr/>
          </p:nvSpPr>
          <p:spPr>
            <a:xfrm>
              <a:off x="5474053" y="4455914"/>
              <a:ext cx="196299" cy="500063"/>
            </a:xfrm>
            <a:custGeom>
              <a:avLst/>
              <a:gdLst/>
              <a:ahLst/>
              <a:cxnLst/>
              <a:rect l="0" t="0" r="0" b="0"/>
              <a:pathLst>
                <a:path w="196299" h="500063">
                  <a:moveTo>
                    <a:pt x="62353" y="0"/>
                  </a:moveTo>
                  <a:lnTo>
                    <a:pt x="57613" y="0"/>
                  </a:lnTo>
                  <a:lnTo>
                    <a:pt x="56216" y="992"/>
                  </a:lnTo>
                  <a:lnTo>
                    <a:pt x="55285" y="2645"/>
                  </a:lnTo>
                  <a:lnTo>
                    <a:pt x="54664" y="4740"/>
                  </a:lnTo>
                  <a:lnTo>
                    <a:pt x="51328" y="9713"/>
                  </a:lnTo>
                  <a:lnTo>
                    <a:pt x="46539" y="16223"/>
                  </a:lnTo>
                  <a:lnTo>
                    <a:pt x="41103" y="25731"/>
                  </a:lnTo>
                  <a:lnTo>
                    <a:pt x="35379" y="39217"/>
                  </a:lnTo>
                  <a:lnTo>
                    <a:pt x="29528" y="54140"/>
                  </a:lnTo>
                  <a:lnTo>
                    <a:pt x="23621" y="67388"/>
                  </a:lnTo>
                  <a:lnTo>
                    <a:pt x="17688" y="82536"/>
                  </a:lnTo>
                  <a:lnTo>
                    <a:pt x="11744" y="99190"/>
                  </a:lnTo>
                  <a:lnTo>
                    <a:pt x="5795" y="116514"/>
                  </a:lnTo>
                  <a:lnTo>
                    <a:pt x="3812" y="125300"/>
                  </a:lnTo>
                  <a:lnTo>
                    <a:pt x="2489" y="134135"/>
                  </a:lnTo>
                  <a:lnTo>
                    <a:pt x="1608" y="143001"/>
                  </a:lnTo>
                  <a:lnTo>
                    <a:pt x="1020" y="151889"/>
                  </a:lnTo>
                  <a:lnTo>
                    <a:pt x="628" y="160790"/>
                  </a:lnTo>
                  <a:lnTo>
                    <a:pt x="193" y="179610"/>
                  </a:lnTo>
                  <a:lnTo>
                    <a:pt x="0" y="201204"/>
                  </a:lnTo>
                  <a:lnTo>
                    <a:pt x="940" y="212519"/>
                  </a:lnTo>
                  <a:lnTo>
                    <a:pt x="2559" y="224030"/>
                  </a:lnTo>
                  <a:lnTo>
                    <a:pt x="4631" y="235674"/>
                  </a:lnTo>
                  <a:lnTo>
                    <a:pt x="7004" y="246412"/>
                  </a:lnTo>
                  <a:lnTo>
                    <a:pt x="9579" y="256548"/>
                  </a:lnTo>
                  <a:lnTo>
                    <a:pt x="12287" y="266282"/>
                  </a:lnTo>
                  <a:lnTo>
                    <a:pt x="16077" y="275747"/>
                  </a:lnTo>
                  <a:lnTo>
                    <a:pt x="20589" y="285035"/>
                  </a:lnTo>
                  <a:lnTo>
                    <a:pt x="25580" y="294203"/>
                  </a:lnTo>
                  <a:lnTo>
                    <a:pt x="29900" y="304284"/>
                  </a:lnTo>
                  <a:lnTo>
                    <a:pt x="33773" y="314973"/>
                  </a:lnTo>
                  <a:lnTo>
                    <a:pt x="37346" y="326068"/>
                  </a:lnTo>
                  <a:lnTo>
                    <a:pt x="41713" y="336441"/>
                  </a:lnTo>
                  <a:lnTo>
                    <a:pt x="46609" y="346332"/>
                  </a:lnTo>
                  <a:lnTo>
                    <a:pt x="56348" y="364269"/>
                  </a:lnTo>
                  <a:lnTo>
                    <a:pt x="63983" y="378855"/>
                  </a:lnTo>
                  <a:lnTo>
                    <a:pt x="68400" y="386516"/>
                  </a:lnTo>
                  <a:lnTo>
                    <a:pt x="73330" y="394599"/>
                  </a:lnTo>
                  <a:lnTo>
                    <a:pt x="78600" y="402964"/>
                  </a:lnTo>
                  <a:lnTo>
                    <a:pt x="84098" y="410525"/>
                  </a:lnTo>
                  <a:lnTo>
                    <a:pt x="89748" y="417551"/>
                  </a:lnTo>
                  <a:lnTo>
                    <a:pt x="95500" y="424218"/>
                  </a:lnTo>
                  <a:lnTo>
                    <a:pt x="100326" y="430648"/>
                  </a:lnTo>
                  <a:lnTo>
                    <a:pt x="104535" y="436919"/>
                  </a:lnTo>
                  <a:lnTo>
                    <a:pt x="108334" y="443084"/>
                  </a:lnTo>
                  <a:lnTo>
                    <a:pt x="112850" y="448186"/>
                  </a:lnTo>
                  <a:lnTo>
                    <a:pt x="117846" y="452579"/>
                  </a:lnTo>
                  <a:lnTo>
                    <a:pt x="123160" y="456501"/>
                  </a:lnTo>
                  <a:lnTo>
                    <a:pt x="127696" y="460107"/>
                  </a:lnTo>
                  <a:lnTo>
                    <a:pt x="131712" y="463504"/>
                  </a:lnTo>
                  <a:lnTo>
                    <a:pt x="135381" y="466760"/>
                  </a:lnTo>
                  <a:lnTo>
                    <a:pt x="142104" y="473024"/>
                  </a:lnTo>
                  <a:lnTo>
                    <a:pt x="145286" y="476084"/>
                  </a:lnTo>
                  <a:lnTo>
                    <a:pt x="149391" y="479116"/>
                  </a:lnTo>
                  <a:lnTo>
                    <a:pt x="154113" y="482129"/>
                  </a:lnTo>
                  <a:lnTo>
                    <a:pt x="159245" y="485130"/>
                  </a:lnTo>
                  <a:lnTo>
                    <a:pt x="163659" y="487131"/>
                  </a:lnTo>
                  <a:lnTo>
                    <a:pt x="167593" y="488465"/>
                  </a:lnTo>
                  <a:lnTo>
                    <a:pt x="176296" y="490605"/>
                  </a:lnTo>
                  <a:lnTo>
                    <a:pt x="180132" y="493544"/>
                  </a:lnTo>
                  <a:lnTo>
                    <a:pt x="182544" y="495716"/>
                  </a:lnTo>
                  <a:lnTo>
                    <a:pt x="185145" y="497165"/>
                  </a:lnTo>
                  <a:lnTo>
                    <a:pt x="190679" y="498775"/>
                  </a:lnTo>
                  <a:lnTo>
                    <a:pt x="196294" y="500061"/>
                  </a:lnTo>
                  <a:lnTo>
                    <a:pt x="196296" y="500062"/>
                  </a:lnTo>
                  <a:lnTo>
                    <a:pt x="196298" y="500062"/>
                  </a:lnTo>
                  <a:lnTo>
                    <a:pt x="196298" y="491132"/>
                  </a:lnTo>
                  <a:lnTo>
                    <a:pt x="187368" y="491132"/>
                  </a:lnTo>
                  <a:lnTo>
                    <a:pt x="187368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39"/>
            <p:cNvSpPr/>
            <p:nvPr/>
          </p:nvSpPr>
          <p:spPr>
            <a:xfrm>
              <a:off x="6027539" y="4500731"/>
              <a:ext cx="276821" cy="392738"/>
            </a:xfrm>
            <a:custGeom>
              <a:avLst/>
              <a:gdLst/>
              <a:ahLst/>
              <a:cxnLst/>
              <a:rect l="0" t="0" r="0" b="0"/>
              <a:pathLst>
                <a:path w="276821" h="392738">
                  <a:moveTo>
                    <a:pt x="0" y="392737"/>
                  </a:moveTo>
                  <a:lnTo>
                    <a:pt x="0" y="380308"/>
                  </a:lnTo>
                  <a:lnTo>
                    <a:pt x="991" y="377506"/>
                  </a:lnTo>
                  <a:lnTo>
                    <a:pt x="9713" y="363234"/>
                  </a:lnTo>
                  <a:lnTo>
                    <a:pt x="15231" y="352835"/>
                  </a:lnTo>
                  <a:lnTo>
                    <a:pt x="29811" y="324117"/>
                  </a:lnTo>
                  <a:lnTo>
                    <a:pt x="32772" y="317225"/>
                  </a:lnTo>
                  <a:lnTo>
                    <a:pt x="35738" y="309654"/>
                  </a:lnTo>
                  <a:lnTo>
                    <a:pt x="38708" y="301629"/>
                  </a:lnTo>
                  <a:lnTo>
                    <a:pt x="41681" y="294295"/>
                  </a:lnTo>
                  <a:lnTo>
                    <a:pt x="44654" y="287422"/>
                  </a:lnTo>
                  <a:lnTo>
                    <a:pt x="47628" y="280855"/>
                  </a:lnTo>
                  <a:lnTo>
                    <a:pt x="50603" y="272509"/>
                  </a:lnTo>
                  <a:lnTo>
                    <a:pt x="53580" y="262975"/>
                  </a:lnTo>
                  <a:lnTo>
                    <a:pt x="59532" y="242791"/>
                  </a:lnTo>
                  <a:lnTo>
                    <a:pt x="71437" y="205581"/>
                  </a:lnTo>
                  <a:lnTo>
                    <a:pt x="110132" y="89130"/>
                  </a:lnTo>
                  <a:lnTo>
                    <a:pt x="113109" y="81192"/>
                  </a:lnTo>
                  <a:lnTo>
                    <a:pt x="116086" y="73915"/>
                  </a:lnTo>
                  <a:lnTo>
                    <a:pt x="119062" y="67080"/>
                  </a:lnTo>
                  <a:lnTo>
                    <a:pt x="125015" y="54193"/>
                  </a:lnTo>
                  <a:lnTo>
                    <a:pt x="136921" y="29752"/>
                  </a:lnTo>
                  <a:lnTo>
                    <a:pt x="140229" y="20406"/>
                  </a:lnTo>
                  <a:lnTo>
                    <a:pt x="141110" y="16524"/>
                  </a:lnTo>
                  <a:lnTo>
                    <a:pt x="144736" y="9565"/>
                  </a:lnTo>
                  <a:lnTo>
                    <a:pt x="147093" y="6321"/>
                  </a:lnTo>
                  <a:lnTo>
                    <a:pt x="149656" y="4157"/>
                  </a:lnTo>
                  <a:lnTo>
                    <a:pt x="152355" y="2715"/>
                  </a:lnTo>
                  <a:lnTo>
                    <a:pt x="158002" y="1113"/>
                  </a:lnTo>
                  <a:lnTo>
                    <a:pt x="165767" y="211"/>
                  </a:lnTo>
                  <a:lnTo>
                    <a:pt x="167932" y="0"/>
                  </a:lnTo>
                  <a:lnTo>
                    <a:pt x="171540" y="2552"/>
                  </a:lnTo>
                  <a:lnTo>
                    <a:pt x="173891" y="4622"/>
                  </a:lnTo>
                  <a:lnTo>
                    <a:pt x="175459" y="6994"/>
                  </a:lnTo>
                  <a:lnTo>
                    <a:pt x="178656" y="16064"/>
                  </a:lnTo>
                  <a:lnTo>
                    <a:pt x="182921" y="25567"/>
                  </a:lnTo>
                  <a:lnTo>
                    <a:pt x="185477" y="36405"/>
                  </a:lnTo>
                  <a:lnTo>
                    <a:pt x="186159" y="42073"/>
                  </a:lnTo>
                  <a:lnTo>
                    <a:pt x="188599" y="49820"/>
                  </a:lnTo>
                  <a:lnTo>
                    <a:pt x="192208" y="58954"/>
                  </a:lnTo>
                  <a:lnTo>
                    <a:pt x="196600" y="69012"/>
                  </a:lnTo>
                  <a:lnTo>
                    <a:pt x="200520" y="78694"/>
                  </a:lnTo>
                  <a:lnTo>
                    <a:pt x="207520" y="97389"/>
                  </a:lnTo>
                  <a:lnTo>
                    <a:pt x="210776" y="107534"/>
                  </a:lnTo>
                  <a:lnTo>
                    <a:pt x="213939" y="118266"/>
                  </a:lnTo>
                  <a:lnTo>
                    <a:pt x="220099" y="140773"/>
                  </a:lnTo>
                  <a:lnTo>
                    <a:pt x="226145" y="164005"/>
                  </a:lnTo>
                  <a:lnTo>
                    <a:pt x="230137" y="174765"/>
                  </a:lnTo>
                  <a:lnTo>
                    <a:pt x="234785" y="184915"/>
                  </a:lnTo>
                  <a:lnTo>
                    <a:pt x="239866" y="194658"/>
                  </a:lnTo>
                  <a:lnTo>
                    <a:pt x="244247" y="205122"/>
                  </a:lnTo>
                  <a:lnTo>
                    <a:pt x="248159" y="216066"/>
                  </a:lnTo>
                  <a:lnTo>
                    <a:pt x="251759" y="227331"/>
                  </a:lnTo>
                  <a:lnTo>
                    <a:pt x="255153" y="238811"/>
                  </a:lnTo>
                  <a:lnTo>
                    <a:pt x="261567" y="262148"/>
                  </a:lnTo>
                  <a:lnTo>
                    <a:pt x="263675" y="272936"/>
                  </a:lnTo>
                  <a:lnTo>
                    <a:pt x="265080" y="283104"/>
                  </a:lnTo>
                  <a:lnTo>
                    <a:pt x="266016" y="292859"/>
                  </a:lnTo>
                  <a:lnTo>
                    <a:pt x="267633" y="302339"/>
                  </a:lnTo>
                  <a:lnTo>
                    <a:pt x="269703" y="311636"/>
                  </a:lnTo>
                  <a:lnTo>
                    <a:pt x="272075" y="320810"/>
                  </a:lnTo>
                  <a:lnTo>
                    <a:pt x="273657" y="328911"/>
                  </a:lnTo>
                  <a:lnTo>
                    <a:pt x="274711" y="336296"/>
                  </a:lnTo>
                  <a:lnTo>
                    <a:pt x="275414" y="343203"/>
                  </a:lnTo>
                  <a:lnTo>
                    <a:pt x="275883" y="349793"/>
                  </a:lnTo>
                  <a:lnTo>
                    <a:pt x="276195" y="356170"/>
                  </a:lnTo>
                  <a:lnTo>
                    <a:pt x="276820" y="3748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40"/>
            <p:cNvSpPr/>
            <p:nvPr/>
          </p:nvSpPr>
          <p:spPr>
            <a:xfrm>
              <a:off x="6063257" y="4670258"/>
              <a:ext cx="276822" cy="35688"/>
            </a:xfrm>
            <a:custGeom>
              <a:avLst/>
              <a:gdLst/>
              <a:ahLst/>
              <a:cxnLst/>
              <a:rect l="0" t="0" r="0" b="0"/>
              <a:pathLst>
                <a:path w="276822" h="35688">
                  <a:moveTo>
                    <a:pt x="0" y="8898"/>
                  </a:moveTo>
                  <a:lnTo>
                    <a:pt x="0" y="4158"/>
                  </a:lnTo>
                  <a:lnTo>
                    <a:pt x="1985" y="2761"/>
                  </a:lnTo>
                  <a:lnTo>
                    <a:pt x="5292" y="1830"/>
                  </a:lnTo>
                  <a:lnTo>
                    <a:pt x="9481" y="1209"/>
                  </a:lnTo>
                  <a:lnTo>
                    <a:pt x="14259" y="796"/>
                  </a:lnTo>
                  <a:lnTo>
                    <a:pt x="19427" y="519"/>
                  </a:lnTo>
                  <a:lnTo>
                    <a:pt x="24858" y="336"/>
                  </a:lnTo>
                  <a:lnTo>
                    <a:pt x="46722" y="77"/>
                  </a:lnTo>
                  <a:lnTo>
                    <a:pt x="72052" y="0"/>
                  </a:lnTo>
                  <a:lnTo>
                    <a:pt x="82761" y="982"/>
                  </a:lnTo>
                  <a:lnTo>
                    <a:pt x="94862" y="2628"/>
                  </a:lnTo>
                  <a:lnTo>
                    <a:pt x="121536" y="7103"/>
                  </a:lnTo>
                  <a:lnTo>
                    <a:pt x="193802" y="20959"/>
                  </a:lnTo>
                  <a:lnTo>
                    <a:pt x="220741" y="26827"/>
                  </a:lnTo>
                  <a:lnTo>
                    <a:pt x="233481" y="29780"/>
                  </a:lnTo>
                  <a:lnTo>
                    <a:pt x="243959" y="31749"/>
                  </a:lnTo>
                  <a:lnTo>
                    <a:pt x="252929" y="33061"/>
                  </a:lnTo>
                  <a:lnTo>
                    <a:pt x="276821" y="356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41"/>
            <p:cNvSpPr/>
            <p:nvPr/>
          </p:nvSpPr>
          <p:spPr>
            <a:xfrm>
              <a:off x="6357937" y="4339828"/>
              <a:ext cx="98228" cy="223243"/>
            </a:xfrm>
            <a:custGeom>
              <a:avLst/>
              <a:gdLst/>
              <a:ahLst/>
              <a:cxnLst/>
              <a:rect l="0" t="0" r="0" b="0"/>
              <a:pathLst>
                <a:path w="98228" h="223243">
                  <a:moveTo>
                    <a:pt x="0" y="0"/>
                  </a:moveTo>
                  <a:lnTo>
                    <a:pt x="0" y="17168"/>
                  </a:lnTo>
                  <a:lnTo>
                    <a:pt x="992" y="23352"/>
                  </a:lnTo>
                  <a:lnTo>
                    <a:pt x="2646" y="30450"/>
                  </a:lnTo>
                  <a:lnTo>
                    <a:pt x="4740" y="38160"/>
                  </a:lnTo>
                  <a:lnTo>
                    <a:pt x="9713" y="54663"/>
                  </a:lnTo>
                  <a:lnTo>
                    <a:pt x="20991" y="89511"/>
                  </a:lnTo>
                  <a:lnTo>
                    <a:pt x="24907" y="99361"/>
                  </a:lnTo>
                  <a:lnTo>
                    <a:pt x="29503" y="109897"/>
                  </a:lnTo>
                  <a:lnTo>
                    <a:pt x="34552" y="120890"/>
                  </a:lnTo>
                  <a:lnTo>
                    <a:pt x="40894" y="132187"/>
                  </a:lnTo>
                  <a:lnTo>
                    <a:pt x="48098" y="143687"/>
                  </a:lnTo>
                  <a:lnTo>
                    <a:pt x="76308" y="185920"/>
                  </a:lnTo>
                  <a:lnTo>
                    <a:pt x="81630" y="194392"/>
                  </a:lnTo>
                  <a:lnTo>
                    <a:pt x="86170" y="202024"/>
                  </a:lnTo>
                  <a:lnTo>
                    <a:pt x="98227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42"/>
            <p:cNvSpPr/>
            <p:nvPr/>
          </p:nvSpPr>
          <p:spPr>
            <a:xfrm>
              <a:off x="6768703" y="4464843"/>
              <a:ext cx="44530" cy="330400"/>
            </a:xfrm>
            <a:custGeom>
              <a:avLst/>
              <a:gdLst/>
              <a:ahLst/>
              <a:cxnLst/>
              <a:rect l="0" t="0" r="0" b="0"/>
              <a:pathLst>
                <a:path w="44530" h="330400">
                  <a:moveTo>
                    <a:pt x="26789" y="0"/>
                  </a:moveTo>
                  <a:lnTo>
                    <a:pt x="26789" y="4741"/>
                  </a:lnTo>
                  <a:lnTo>
                    <a:pt x="27780" y="8121"/>
                  </a:lnTo>
                  <a:lnTo>
                    <a:pt x="29433" y="12359"/>
                  </a:lnTo>
                  <a:lnTo>
                    <a:pt x="31528" y="17169"/>
                  </a:lnTo>
                  <a:lnTo>
                    <a:pt x="32926" y="22360"/>
                  </a:lnTo>
                  <a:lnTo>
                    <a:pt x="33856" y="27805"/>
                  </a:lnTo>
                  <a:lnTo>
                    <a:pt x="34477" y="33420"/>
                  </a:lnTo>
                  <a:lnTo>
                    <a:pt x="35883" y="40139"/>
                  </a:lnTo>
                  <a:lnTo>
                    <a:pt x="37813" y="47595"/>
                  </a:lnTo>
                  <a:lnTo>
                    <a:pt x="40091" y="55543"/>
                  </a:lnTo>
                  <a:lnTo>
                    <a:pt x="41609" y="63818"/>
                  </a:lnTo>
                  <a:lnTo>
                    <a:pt x="42623" y="72311"/>
                  </a:lnTo>
                  <a:lnTo>
                    <a:pt x="43298" y="80950"/>
                  </a:lnTo>
                  <a:lnTo>
                    <a:pt x="43748" y="89685"/>
                  </a:lnTo>
                  <a:lnTo>
                    <a:pt x="44248" y="107329"/>
                  </a:lnTo>
                  <a:lnTo>
                    <a:pt x="44529" y="138737"/>
                  </a:lnTo>
                  <a:lnTo>
                    <a:pt x="43577" y="150038"/>
                  </a:lnTo>
                  <a:lnTo>
                    <a:pt x="41950" y="161541"/>
                  </a:lnTo>
                  <a:lnTo>
                    <a:pt x="39872" y="173178"/>
                  </a:lnTo>
                  <a:lnTo>
                    <a:pt x="37496" y="183913"/>
                  </a:lnTo>
                  <a:lnTo>
                    <a:pt x="34918" y="194047"/>
                  </a:lnTo>
                  <a:lnTo>
                    <a:pt x="29409" y="214235"/>
                  </a:lnTo>
                  <a:lnTo>
                    <a:pt x="23654" y="236437"/>
                  </a:lnTo>
                  <a:lnTo>
                    <a:pt x="21722" y="246922"/>
                  </a:lnTo>
                  <a:lnTo>
                    <a:pt x="20434" y="256888"/>
                  </a:lnTo>
                  <a:lnTo>
                    <a:pt x="19575" y="266509"/>
                  </a:lnTo>
                  <a:lnTo>
                    <a:pt x="18011" y="274907"/>
                  </a:lnTo>
                  <a:lnTo>
                    <a:pt x="15976" y="282490"/>
                  </a:lnTo>
                  <a:lnTo>
                    <a:pt x="13627" y="289530"/>
                  </a:lnTo>
                  <a:lnTo>
                    <a:pt x="11069" y="296207"/>
                  </a:lnTo>
                  <a:lnTo>
                    <a:pt x="8372" y="302644"/>
                  </a:lnTo>
                  <a:lnTo>
                    <a:pt x="5581" y="308919"/>
                  </a:lnTo>
                  <a:lnTo>
                    <a:pt x="3720" y="314094"/>
                  </a:lnTo>
                  <a:lnTo>
                    <a:pt x="2479" y="318537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43"/>
            <p:cNvSpPr/>
            <p:nvPr/>
          </p:nvSpPr>
          <p:spPr>
            <a:xfrm>
              <a:off x="6652617" y="4625578"/>
              <a:ext cx="276821" cy="44649"/>
            </a:xfrm>
            <a:custGeom>
              <a:avLst/>
              <a:gdLst/>
              <a:ahLst/>
              <a:cxnLst/>
              <a:rect l="0" t="0" r="0" b="0"/>
              <a:pathLst>
                <a:path w="276821" h="44649">
                  <a:moveTo>
                    <a:pt x="0" y="0"/>
                  </a:moveTo>
                  <a:lnTo>
                    <a:pt x="51462" y="0"/>
                  </a:lnTo>
                  <a:lnTo>
                    <a:pt x="61097" y="991"/>
                  </a:lnTo>
                  <a:lnTo>
                    <a:pt x="70497" y="2645"/>
                  </a:lnTo>
                  <a:lnTo>
                    <a:pt x="90862" y="7129"/>
                  </a:lnTo>
                  <a:lnTo>
                    <a:pt x="172308" y="23915"/>
                  </a:lnTo>
                  <a:lnTo>
                    <a:pt x="197959" y="29811"/>
                  </a:lnTo>
                  <a:lnTo>
                    <a:pt x="210355" y="31780"/>
                  </a:lnTo>
                  <a:lnTo>
                    <a:pt x="222588" y="33093"/>
                  </a:lnTo>
                  <a:lnTo>
                    <a:pt x="234712" y="33968"/>
                  </a:lnTo>
                  <a:lnTo>
                    <a:pt x="244779" y="35544"/>
                  </a:lnTo>
                  <a:lnTo>
                    <a:pt x="253475" y="37586"/>
                  </a:lnTo>
                  <a:lnTo>
                    <a:pt x="276820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44"/>
            <p:cNvSpPr/>
            <p:nvPr/>
          </p:nvSpPr>
          <p:spPr>
            <a:xfrm>
              <a:off x="7116973" y="4411265"/>
              <a:ext cx="257129" cy="401155"/>
            </a:xfrm>
            <a:custGeom>
              <a:avLst/>
              <a:gdLst/>
              <a:ahLst/>
              <a:cxnLst/>
              <a:rect l="0" t="0" r="0" b="0"/>
              <a:pathLst>
                <a:path w="257129" h="401155">
                  <a:moveTo>
                    <a:pt x="35706" y="17860"/>
                  </a:moveTo>
                  <a:lnTo>
                    <a:pt x="30966" y="17860"/>
                  </a:lnTo>
                  <a:lnTo>
                    <a:pt x="29569" y="18852"/>
                  </a:lnTo>
                  <a:lnTo>
                    <a:pt x="28638" y="20505"/>
                  </a:lnTo>
                  <a:lnTo>
                    <a:pt x="28018" y="22600"/>
                  </a:lnTo>
                  <a:lnTo>
                    <a:pt x="27144" y="35028"/>
                  </a:lnTo>
                  <a:lnTo>
                    <a:pt x="26030" y="41212"/>
                  </a:lnTo>
                  <a:lnTo>
                    <a:pt x="24294" y="48310"/>
                  </a:lnTo>
                  <a:lnTo>
                    <a:pt x="22145" y="56020"/>
                  </a:lnTo>
                  <a:lnTo>
                    <a:pt x="20712" y="64136"/>
                  </a:lnTo>
                  <a:lnTo>
                    <a:pt x="19757" y="72523"/>
                  </a:lnTo>
                  <a:lnTo>
                    <a:pt x="19120" y="81091"/>
                  </a:lnTo>
                  <a:lnTo>
                    <a:pt x="18696" y="89779"/>
                  </a:lnTo>
                  <a:lnTo>
                    <a:pt x="18224" y="107371"/>
                  </a:lnTo>
                  <a:lnTo>
                    <a:pt x="17106" y="116229"/>
                  </a:lnTo>
                  <a:lnTo>
                    <a:pt x="15368" y="125111"/>
                  </a:lnTo>
                  <a:lnTo>
                    <a:pt x="5451" y="165494"/>
                  </a:lnTo>
                  <a:lnTo>
                    <a:pt x="3630" y="176806"/>
                  </a:lnTo>
                  <a:lnTo>
                    <a:pt x="2416" y="188316"/>
                  </a:lnTo>
                  <a:lnTo>
                    <a:pt x="1606" y="199958"/>
                  </a:lnTo>
                  <a:lnTo>
                    <a:pt x="1066" y="210696"/>
                  </a:lnTo>
                  <a:lnTo>
                    <a:pt x="466" y="230565"/>
                  </a:lnTo>
                  <a:lnTo>
                    <a:pt x="15" y="302688"/>
                  </a:lnTo>
                  <a:lnTo>
                    <a:pt x="0" y="321060"/>
                  </a:lnTo>
                  <a:lnTo>
                    <a:pt x="988" y="329134"/>
                  </a:lnTo>
                  <a:lnTo>
                    <a:pt x="2639" y="336501"/>
                  </a:lnTo>
                  <a:lnTo>
                    <a:pt x="4732" y="343396"/>
                  </a:lnTo>
                  <a:lnTo>
                    <a:pt x="8111" y="349978"/>
                  </a:lnTo>
                  <a:lnTo>
                    <a:pt x="12349" y="356350"/>
                  </a:lnTo>
                  <a:lnTo>
                    <a:pt x="17158" y="362583"/>
                  </a:lnTo>
                  <a:lnTo>
                    <a:pt x="25148" y="374799"/>
                  </a:lnTo>
                  <a:lnTo>
                    <a:pt x="28666" y="380835"/>
                  </a:lnTo>
                  <a:lnTo>
                    <a:pt x="32998" y="385851"/>
                  </a:lnTo>
                  <a:lnTo>
                    <a:pt x="37869" y="390187"/>
                  </a:lnTo>
                  <a:lnTo>
                    <a:pt x="43102" y="394070"/>
                  </a:lnTo>
                  <a:lnTo>
                    <a:pt x="47582" y="396659"/>
                  </a:lnTo>
                  <a:lnTo>
                    <a:pt x="55206" y="399535"/>
                  </a:lnTo>
                  <a:lnTo>
                    <a:pt x="59620" y="400302"/>
                  </a:lnTo>
                  <a:lnTo>
                    <a:pt x="64546" y="400814"/>
                  </a:lnTo>
                  <a:lnTo>
                    <a:pt x="69817" y="401154"/>
                  </a:lnTo>
                  <a:lnTo>
                    <a:pt x="75313" y="400390"/>
                  </a:lnTo>
                  <a:lnTo>
                    <a:pt x="80962" y="398887"/>
                  </a:lnTo>
                  <a:lnTo>
                    <a:pt x="86712" y="396894"/>
                  </a:lnTo>
                  <a:lnTo>
                    <a:pt x="92531" y="394573"/>
                  </a:lnTo>
                  <a:lnTo>
                    <a:pt x="98394" y="392032"/>
                  </a:lnTo>
                  <a:lnTo>
                    <a:pt x="104287" y="389348"/>
                  </a:lnTo>
                  <a:lnTo>
                    <a:pt x="109209" y="386565"/>
                  </a:lnTo>
                  <a:lnTo>
                    <a:pt x="113481" y="383717"/>
                  </a:lnTo>
                  <a:lnTo>
                    <a:pt x="117321" y="380828"/>
                  </a:lnTo>
                  <a:lnTo>
                    <a:pt x="121867" y="376917"/>
                  </a:lnTo>
                  <a:lnTo>
                    <a:pt x="126881" y="372324"/>
                  </a:lnTo>
                  <a:lnTo>
                    <a:pt x="132208" y="367279"/>
                  </a:lnTo>
                  <a:lnTo>
                    <a:pt x="136752" y="361931"/>
                  </a:lnTo>
                  <a:lnTo>
                    <a:pt x="144445" y="350697"/>
                  </a:lnTo>
                  <a:lnTo>
                    <a:pt x="148527" y="339090"/>
                  </a:lnTo>
                  <a:lnTo>
                    <a:pt x="149616" y="333216"/>
                  </a:lnTo>
                  <a:lnTo>
                    <a:pt x="150341" y="326324"/>
                  </a:lnTo>
                  <a:lnTo>
                    <a:pt x="150825" y="318753"/>
                  </a:lnTo>
                  <a:lnTo>
                    <a:pt x="151148" y="310728"/>
                  </a:lnTo>
                  <a:lnTo>
                    <a:pt x="151505" y="293876"/>
                  </a:lnTo>
                  <a:lnTo>
                    <a:pt x="151736" y="258802"/>
                  </a:lnTo>
                  <a:lnTo>
                    <a:pt x="150762" y="249926"/>
                  </a:lnTo>
                  <a:lnTo>
                    <a:pt x="149122" y="241031"/>
                  </a:lnTo>
                  <a:lnTo>
                    <a:pt x="147035" y="232125"/>
                  </a:lnTo>
                  <a:lnTo>
                    <a:pt x="144651" y="224203"/>
                  </a:lnTo>
                  <a:lnTo>
                    <a:pt x="142071" y="216937"/>
                  </a:lnTo>
                  <a:lnTo>
                    <a:pt x="139358" y="210109"/>
                  </a:lnTo>
                  <a:lnTo>
                    <a:pt x="135565" y="204566"/>
                  </a:lnTo>
                  <a:lnTo>
                    <a:pt x="131052" y="199877"/>
                  </a:lnTo>
                  <a:lnTo>
                    <a:pt x="126059" y="195759"/>
                  </a:lnTo>
                  <a:lnTo>
                    <a:pt x="121738" y="192022"/>
                  </a:lnTo>
                  <a:lnTo>
                    <a:pt x="114291" y="185223"/>
                  </a:lnTo>
                  <a:lnTo>
                    <a:pt x="111909" y="182022"/>
                  </a:lnTo>
                  <a:lnTo>
                    <a:pt x="109262" y="175818"/>
                  </a:lnTo>
                  <a:lnTo>
                    <a:pt x="107563" y="173767"/>
                  </a:lnTo>
                  <a:lnTo>
                    <a:pt x="105440" y="172399"/>
                  </a:lnTo>
                  <a:lnTo>
                    <a:pt x="98339" y="169711"/>
                  </a:lnTo>
                  <a:lnTo>
                    <a:pt x="102991" y="169679"/>
                  </a:lnTo>
                  <a:lnTo>
                    <a:pt x="105368" y="170666"/>
                  </a:lnTo>
                  <a:lnTo>
                    <a:pt x="110654" y="174409"/>
                  </a:lnTo>
                  <a:lnTo>
                    <a:pt x="116311" y="179380"/>
                  </a:lnTo>
                  <a:lnTo>
                    <a:pt x="123124" y="184896"/>
                  </a:lnTo>
                  <a:lnTo>
                    <a:pt x="127719" y="187757"/>
                  </a:lnTo>
                  <a:lnTo>
                    <a:pt x="132766" y="190655"/>
                  </a:lnTo>
                  <a:lnTo>
                    <a:pt x="139108" y="193581"/>
                  </a:lnTo>
                  <a:lnTo>
                    <a:pt x="146313" y="196523"/>
                  </a:lnTo>
                  <a:lnTo>
                    <a:pt x="154092" y="199476"/>
                  </a:lnTo>
                  <a:lnTo>
                    <a:pt x="161263" y="202437"/>
                  </a:lnTo>
                  <a:lnTo>
                    <a:pt x="168028" y="205403"/>
                  </a:lnTo>
                  <a:lnTo>
                    <a:pt x="174522" y="208373"/>
                  </a:lnTo>
                  <a:lnTo>
                    <a:pt x="181828" y="210353"/>
                  </a:lnTo>
                  <a:lnTo>
                    <a:pt x="189676" y="211672"/>
                  </a:lnTo>
                  <a:lnTo>
                    <a:pt x="197884" y="212553"/>
                  </a:lnTo>
                  <a:lnTo>
                    <a:pt x="205341" y="213139"/>
                  </a:lnTo>
                  <a:lnTo>
                    <a:pt x="212295" y="213530"/>
                  </a:lnTo>
                  <a:lnTo>
                    <a:pt x="224323" y="213965"/>
                  </a:lnTo>
                  <a:lnTo>
                    <a:pt x="232976" y="214158"/>
                  </a:lnTo>
                  <a:lnTo>
                    <a:pt x="236672" y="213217"/>
                  </a:lnTo>
                  <a:lnTo>
                    <a:pt x="243425" y="209526"/>
                  </a:lnTo>
                  <a:lnTo>
                    <a:pt x="249734" y="204579"/>
                  </a:lnTo>
                  <a:lnTo>
                    <a:pt x="252805" y="201870"/>
                  </a:lnTo>
                  <a:lnTo>
                    <a:pt x="254853" y="198080"/>
                  </a:lnTo>
                  <a:lnTo>
                    <a:pt x="257128" y="188577"/>
                  </a:lnTo>
                  <a:lnTo>
                    <a:pt x="256743" y="183265"/>
                  </a:lnTo>
                  <a:lnTo>
                    <a:pt x="253669" y="172071"/>
                  </a:lnTo>
                  <a:lnTo>
                    <a:pt x="246359" y="149872"/>
                  </a:lnTo>
                  <a:lnTo>
                    <a:pt x="243611" y="142579"/>
                  </a:lnTo>
                  <a:lnTo>
                    <a:pt x="240786" y="135732"/>
                  </a:lnTo>
                  <a:lnTo>
                    <a:pt x="237910" y="129184"/>
                  </a:lnTo>
                  <a:lnTo>
                    <a:pt x="234010" y="121841"/>
                  </a:lnTo>
                  <a:lnTo>
                    <a:pt x="229424" y="113970"/>
                  </a:lnTo>
                  <a:lnTo>
                    <a:pt x="224382" y="105745"/>
                  </a:lnTo>
                  <a:lnTo>
                    <a:pt x="219037" y="98278"/>
                  </a:lnTo>
                  <a:lnTo>
                    <a:pt x="213490" y="91316"/>
                  </a:lnTo>
                  <a:lnTo>
                    <a:pt x="207807" y="84690"/>
                  </a:lnTo>
                  <a:lnTo>
                    <a:pt x="202033" y="78288"/>
                  </a:lnTo>
                  <a:lnTo>
                    <a:pt x="190327" y="65883"/>
                  </a:lnTo>
                  <a:lnTo>
                    <a:pt x="172581" y="47743"/>
                  </a:lnTo>
                  <a:lnTo>
                    <a:pt x="166643" y="42743"/>
                  </a:lnTo>
                  <a:lnTo>
                    <a:pt x="160701" y="38417"/>
                  </a:lnTo>
                  <a:lnTo>
                    <a:pt x="154754" y="34541"/>
                  </a:lnTo>
                  <a:lnTo>
                    <a:pt x="149798" y="30965"/>
                  </a:lnTo>
                  <a:lnTo>
                    <a:pt x="145503" y="27588"/>
                  </a:lnTo>
                  <a:lnTo>
                    <a:pt x="138083" y="21191"/>
                  </a:lnTo>
                  <a:lnTo>
                    <a:pt x="131478" y="15041"/>
                  </a:lnTo>
                  <a:lnTo>
                    <a:pt x="128327" y="13004"/>
                  </a:lnTo>
                  <a:lnTo>
                    <a:pt x="122181" y="10740"/>
                  </a:lnTo>
                  <a:lnTo>
                    <a:pt x="120145" y="9145"/>
                  </a:lnTo>
                  <a:lnTo>
                    <a:pt x="118788" y="7089"/>
                  </a:lnTo>
                  <a:lnTo>
                    <a:pt x="1160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45"/>
            <p:cNvSpPr/>
            <p:nvPr/>
          </p:nvSpPr>
          <p:spPr>
            <a:xfrm>
              <a:off x="7733109" y="4509492"/>
              <a:ext cx="35720" cy="285751"/>
            </a:xfrm>
            <a:custGeom>
              <a:avLst/>
              <a:gdLst/>
              <a:ahLst/>
              <a:cxnLst/>
              <a:rect l="0" t="0" r="0" b="0"/>
              <a:pathLst>
                <a:path w="35720" h="285751">
                  <a:moveTo>
                    <a:pt x="35719" y="0"/>
                  </a:moveTo>
                  <a:lnTo>
                    <a:pt x="35719" y="25990"/>
                  </a:lnTo>
                  <a:lnTo>
                    <a:pt x="34726" y="31217"/>
                  </a:lnTo>
                  <a:lnTo>
                    <a:pt x="33072" y="36686"/>
                  </a:lnTo>
                  <a:lnTo>
                    <a:pt x="30979" y="42316"/>
                  </a:lnTo>
                  <a:lnTo>
                    <a:pt x="29582" y="48055"/>
                  </a:lnTo>
                  <a:lnTo>
                    <a:pt x="28651" y="53864"/>
                  </a:lnTo>
                  <a:lnTo>
                    <a:pt x="28030" y="59722"/>
                  </a:lnTo>
                  <a:lnTo>
                    <a:pt x="26624" y="65611"/>
                  </a:lnTo>
                  <a:lnTo>
                    <a:pt x="24694" y="71522"/>
                  </a:lnTo>
                  <a:lnTo>
                    <a:pt x="22416" y="77447"/>
                  </a:lnTo>
                  <a:lnTo>
                    <a:pt x="20897" y="84373"/>
                  </a:lnTo>
                  <a:lnTo>
                    <a:pt x="19885" y="91967"/>
                  </a:lnTo>
                  <a:lnTo>
                    <a:pt x="19210" y="100007"/>
                  </a:lnTo>
                  <a:lnTo>
                    <a:pt x="18759" y="108343"/>
                  </a:lnTo>
                  <a:lnTo>
                    <a:pt x="18259" y="125543"/>
                  </a:lnTo>
                  <a:lnTo>
                    <a:pt x="17134" y="135289"/>
                  </a:lnTo>
                  <a:lnTo>
                    <a:pt x="15392" y="145754"/>
                  </a:lnTo>
                  <a:lnTo>
                    <a:pt x="13237" y="156701"/>
                  </a:lnTo>
                  <a:lnTo>
                    <a:pt x="11801" y="166975"/>
                  </a:lnTo>
                  <a:lnTo>
                    <a:pt x="10844" y="176801"/>
                  </a:lnTo>
                  <a:lnTo>
                    <a:pt x="10205" y="186328"/>
                  </a:lnTo>
                  <a:lnTo>
                    <a:pt x="9780" y="195656"/>
                  </a:lnTo>
                  <a:lnTo>
                    <a:pt x="9307" y="213958"/>
                  </a:lnTo>
                  <a:lnTo>
                    <a:pt x="8962" y="263119"/>
                  </a:lnTo>
                  <a:lnTo>
                    <a:pt x="7960" y="268678"/>
                  </a:lnTo>
                  <a:lnTo>
                    <a:pt x="6298" y="273376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46"/>
            <p:cNvSpPr/>
            <p:nvPr/>
          </p:nvSpPr>
          <p:spPr>
            <a:xfrm>
              <a:off x="7652742" y="4616648"/>
              <a:ext cx="205384" cy="26790"/>
            </a:xfrm>
            <a:custGeom>
              <a:avLst/>
              <a:gdLst/>
              <a:ahLst/>
              <a:cxnLst/>
              <a:rect l="0" t="0" r="0" b="0"/>
              <a:pathLst>
                <a:path w="205384" h="26790">
                  <a:moveTo>
                    <a:pt x="0" y="0"/>
                  </a:moveTo>
                  <a:lnTo>
                    <a:pt x="55543" y="0"/>
                  </a:lnTo>
                  <a:lnTo>
                    <a:pt x="64809" y="992"/>
                  </a:lnTo>
                  <a:lnTo>
                    <a:pt x="74956" y="2646"/>
                  </a:lnTo>
                  <a:lnTo>
                    <a:pt x="85689" y="4740"/>
                  </a:lnTo>
                  <a:lnTo>
                    <a:pt x="95821" y="6137"/>
                  </a:lnTo>
                  <a:lnTo>
                    <a:pt x="105552" y="7068"/>
                  </a:lnTo>
                  <a:lnTo>
                    <a:pt x="115017" y="7689"/>
                  </a:lnTo>
                  <a:lnTo>
                    <a:pt x="125295" y="9094"/>
                  </a:lnTo>
                  <a:lnTo>
                    <a:pt x="136115" y="11024"/>
                  </a:lnTo>
                  <a:lnTo>
                    <a:pt x="147298" y="13302"/>
                  </a:lnTo>
                  <a:lnTo>
                    <a:pt x="157730" y="14822"/>
                  </a:lnTo>
                  <a:lnTo>
                    <a:pt x="167660" y="15834"/>
                  </a:lnTo>
                  <a:lnTo>
                    <a:pt x="177258" y="16509"/>
                  </a:lnTo>
                  <a:lnTo>
                    <a:pt x="184649" y="17952"/>
                  </a:lnTo>
                  <a:lnTo>
                    <a:pt x="190567" y="19905"/>
                  </a:lnTo>
                  <a:lnTo>
                    <a:pt x="20538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47"/>
            <p:cNvSpPr/>
            <p:nvPr/>
          </p:nvSpPr>
          <p:spPr>
            <a:xfrm>
              <a:off x="7983341" y="4486561"/>
              <a:ext cx="231972" cy="244406"/>
            </a:xfrm>
            <a:custGeom>
              <a:avLst/>
              <a:gdLst/>
              <a:ahLst/>
              <a:cxnLst/>
              <a:rect l="0" t="0" r="0" b="0"/>
              <a:pathLst>
                <a:path w="231972" h="244406">
                  <a:moveTo>
                    <a:pt x="231971" y="22931"/>
                  </a:moveTo>
                  <a:lnTo>
                    <a:pt x="231971" y="15242"/>
                  </a:lnTo>
                  <a:lnTo>
                    <a:pt x="230979" y="14828"/>
                  </a:lnTo>
                  <a:lnTo>
                    <a:pt x="224282" y="14110"/>
                  </a:lnTo>
                  <a:lnTo>
                    <a:pt x="218669" y="9293"/>
                  </a:lnTo>
                  <a:lnTo>
                    <a:pt x="216158" y="7885"/>
                  </a:lnTo>
                  <a:lnTo>
                    <a:pt x="210721" y="6322"/>
                  </a:lnTo>
                  <a:lnTo>
                    <a:pt x="206890" y="5905"/>
                  </a:lnTo>
                  <a:lnTo>
                    <a:pt x="202353" y="5627"/>
                  </a:lnTo>
                  <a:lnTo>
                    <a:pt x="197343" y="5442"/>
                  </a:lnTo>
                  <a:lnTo>
                    <a:pt x="192018" y="4326"/>
                  </a:lnTo>
                  <a:lnTo>
                    <a:pt x="186485" y="2590"/>
                  </a:lnTo>
                  <a:lnTo>
                    <a:pt x="180811" y="441"/>
                  </a:lnTo>
                  <a:lnTo>
                    <a:pt x="175043" y="0"/>
                  </a:lnTo>
                  <a:lnTo>
                    <a:pt x="169215" y="698"/>
                  </a:lnTo>
                  <a:lnTo>
                    <a:pt x="163344" y="2156"/>
                  </a:lnTo>
                  <a:lnTo>
                    <a:pt x="157446" y="3128"/>
                  </a:lnTo>
                  <a:lnTo>
                    <a:pt x="151530" y="3775"/>
                  </a:lnTo>
                  <a:lnTo>
                    <a:pt x="145601" y="4207"/>
                  </a:lnTo>
                  <a:lnTo>
                    <a:pt x="138673" y="5487"/>
                  </a:lnTo>
                  <a:lnTo>
                    <a:pt x="131076" y="7333"/>
                  </a:lnTo>
                  <a:lnTo>
                    <a:pt x="123037" y="9556"/>
                  </a:lnTo>
                  <a:lnTo>
                    <a:pt x="115691" y="12029"/>
                  </a:lnTo>
                  <a:lnTo>
                    <a:pt x="108810" y="14671"/>
                  </a:lnTo>
                  <a:lnTo>
                    <a:pt x="102239" y="17424"/>
                  </a:lnTo>
                  <a:lnTo>
                    <a:pt x="94881" y="20252"/>
                  </a:lnTo>
                  <a:lnTo>
                    <a:pt x="78769" y="26039"/>
                  </a:lnTo>
                  <a:lnTo>
                    <a:pt x="71296" y="29964"/>
                  </a:lnTo>
                  <a:lnTo>
                    <a:pt x="64331" y="34565"/>
                  </a:lnTo>
                  <a:lnTo>
                    <a:pt x="57703" y="39616"/>
                  </a:lnTo>
                  <a:lnTo>
                    <a:pt x="51301" y="43976"/>
                  </a:lnTo>
                  <a:lnTo>
                    <a:pt x="45047" y="47875"/>
                  </a:lnTo>
                  <a:lnTo>
                    <a:pt x="38894" y="51467"/>
                  </a:lnTo>
                  <a:lnTo>
                    <a:pt x="32807" y="55845"/>
                  </a:lnTo>
                  <a:lnTo>
                    <a:pt x="26766" y="60749"/>
                  </a:lnTo>
                  <a:lnTo>
                    <a:pt x="15752" y="70496"/>
                  </a:lnTo>
                  <a:lnTo>
                    <a:pt x="7551" y="78136"/>
                  </a:lnTo>
                  <a:lnTo>
                    <a:pt x="4966" y="82555"/>
                  </a:lnTo>
                  <a:lnTo>
                    <a:pt x="3244" y="87485"/>
                  </a:lnTo>
                  <a:lnTo>
                    <a:pt x="2096" y="92756"/>
                  </a:lnTo>
                  <a:lnTo>
                    <a:pt x="1330" y="98254"/>
                  </a:lnTo>
                  <a:lnTo>
                    <a:pt x="820" y="103904"/>
                  </a:lnTo>
                  <a:lnTo>
                    <a:pt x="253" y="114481"/>
                  </a:lnTo>
                  <a:lnTo>
                    <a:pt x="0" y="122489"/>
                  </a:lnTo>
                  <a:lnTo>
                    <a:pt x="925" y="127006"/>
                  </a:lnTo>
                  <a:lnTo>
                    <a:pt x="2534" y="132002"/>
                  </a:lnTo>
                  <a:lnTo>
                    <a:pt x="4599" y="137316"/>
                  </a:lnTo>
                  <a:lnTo>
                    <a:pt x="6967" y="142844"/>
                  </a:lnTo>
                  <a:lnTo>
                    <a:pt x="12246" y="154278"/>
                  </a:lnTo>
                  <a:lnTo>
                    <a:pt x="16034" y="160104"/>
                  </a:lnTo>
                  <a:lnTo>
                    <a:pt x="20544" y="165974"/>
                  </a:lnTo>
                  <a:lnTo>
                    <a:pt x="25536" y="171870"/>
                  </a:lnTo>
                  <a:lnTo>
                    <a:pt x="30848" y="177786"/>
                  </a:lnTo>
                  <a:lnTo>
                    <a:pt x="42041" y="189652"/>
                  </a:lnTo>
                  <a:lnTo>
                    <a:pt x="48795" y="194601"/>
                  </a:lnTo>
                  <a:lnTo>
                    <a:pt x="56276" y="198893"/>
                  </a:lnTo>
                  <a:lnTo>
                    <a:pt x="64239" y="202747"/>
                  </a:lnTo>
                  <a:lnTo>
                    <a:pt x="72524" y="206308"/>
                  </a:lnTo>
                  <a:lnTo>
                    <a:pt x="81024" y="209674"/>
                  </a:lnTo>
                  <a:lnTo>
                    <a:pt x="98407" y="216060"/>
                  </a:lnTo>
                  <a:lnTo>
                    <a:pt x="116054" y="222207"/>
                  </a:lnTo>
                  <a:lnTo>
                    <a:pt x="123935" y="225234"/>
                  </a:lnTo>
                  <a:lnTo>
                    <a:pt x="131173" y="228245"/>
                  </a:lnTo>
                  <a:lnTo>
                    <a:pt x="137984" y="231244"/>
                  </a:lnTo>
                  <a:lnTo>
                    <a:pt x="145500" y="234236"/>
                  </a:lnTo>
                  <a:lnTo>
                    <a:pt x="161789" y="240206"/>
                  </a:lnTo>
                  <a:lnTo>
                    <a:pt x="170300" y="242195"/>
                  </a:lnTo>
                  <a:lnTo>
                    <a:pt x="178951" y="243520"/>
                  </a:lnTo>
                  <a:lnTo>
                    <a:pt x="187695" y="244405"/>
                  </a:lnTo>
                  <a:lnTo>
                    <a:pt x="194515" y="244002"/>
                  </a:lnTo>
                  <a:lnTo>
                    <a:pt x="200055" y="242741"/>
                  </a:lnTo>
                  <a:lnTo>
                    <a:pt x="204740" y="240908"/>
                  </a:lnTo>
                  <a:lnTo>
                    <a:pt x="208856" y="239687"/>
                  </a:lnTo>
                  <a:lnTo>
                    <a:pt x="212592" y="238872"/>
                  </a:lnTo>
                  <a:lnTo>
                    <a:pt x="223041" y="2372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48"/>
            <p:cNvSpPr/>
            <p:nvPr/>
          </p:nvSpPr>
          <p:spPr>
            <a:xfrm>
              <a:off x="8402835" y="4277320"/>
              <a:ext cx="150286" cy="714376"/>
            </a:xfrm>
            <a:custGeom>
              <a:avLst/>
              <a:gdLst/>
              <a:ahLst/>
              <a:cxnLst/>
              <a:rect l="0" t="0" r="0" b="0"/>
              <a:pathLst>
                <a:path w="150286" h="714376">
                  <a:moveTo>
                    <a:pt x="8930" y="0"/>
                  </a:moveTo>
                  <a:lnTo>
                    <a:pt x="8930" y="4740"/>
                  </a:lnTo>
                  <a:lnTo>
                    <a:pt x="9922" y="7129"/>
                  </a:lnTo>
                  <a:lnTo>
                    <a:pt x="13670" y="12429"/>
                  </a:lnTo>
                  <a:lnTo>
                    <a:pt x="17051" y="16223"/>
                  </a:lnTo>
                  <a:lnTo>
                    <a:pt x="26100" y="25731"/>
                  </a:lnTo>
                  <a:lnTo>
                    <a:pt x="31291" y="33029"/>
                  </a:lnTo>
                  <a:lnTo>
                    <a:pt x="36735" y="41863"/>
                  </a:lnTo>
                  <a:lnTo>
                    <a:pt x="42350" y="51721"/>
                  </a:lnTo>
                  <a:lnTo>
                    <a:pt x="49070" y="62262"/>
                  </a:lnTo>
                  <a:lnTo>
                    <a:pt x="56524" y="73258"/>
                  </a:lnTo>
                  <a:lnTo>
                    <a:pt x="64472" y="84557"/>
                  </a:lnTo>
                  <a:lnTo>
                    <a:pt x="71755" y="97051"/>
                  </a:lnTo>
                  <a:lnTo>
                    <a:pt x="78594" y="110342"/>
                  </a:lnTo>
                  <a:lnTo>
                    <a:pt x="85139" y="124162"/>
                  </a:lnTo>
                  <a:lnTo>
                    <a:pt x="97701" y="152748"/>
                  </a:lnTo>
                  <a:lnTo>
                    <a:pt x="103830" y="167316"/>
                  </a:lnTo>
                  <a:lnTo>
                    <a:pt x="108908" y="181989"/>
                  </a:lnTo>
                  <a:lnTo>
                    <a:pt x="113285" y="196732"/>
                  </a:lnTo>
                  <a:lnTo>
                    <a:pt x="117196" y="211522"/>
                  </a:lnTo>
                  <a:lnTo>
                    <a:pt x="121787" y="227335"/>
                  </a:lnTo>
                  <a:lnTo>
                    <a:pt x="132180" y="260780"/>
                  </a:lnTo>
                  <a:lnTo>
                    <a:pt x="135745" y="277040"/>
                  </a:lnTo>
                  <a:lnTo>
                    <a:pt x="138121" y="292842"/>
                  </a:lnTo>
                  <a:lnTo>
                    <a:pt x="139706" y="308337"/>
                  </a:lnTo>
                  <a:lnTo>
                    <a:pt x="141755" y="324620"/>
                  </a:lnTo>
                  <a:lnTo>
                    <a:pt x="146677" y="358588"/>
                  </a:lnTo>
                  <a:lnTo>
                    <a:pt x="148386" y="374988"/>
                  </a:lnTo>
                  <a:lnTo>
                    <a:pt x="149526" y="390883"/>
                  </a:lnTo>
                  <a:lnTo>
                    <a:pt x="150285" y="406440"/>
                  </a:lnTo>
                  <a:lnTo>
                    <a:pt x="149800" y="421773"/>
                  </a:lnTo>
                  <a:lnTo>
                    <a:pt x="148484" y="436955"/>
                  </a:lnTo>
                  <a:lnTo>
                    <a:pt x="146614" y="452038"/>
                  </a:lnTo>
                  <a:lnTo>
                    <a:pt x="144375" y="467053"/>
                  </a:lnTo>
                  <a:lnTo>
                    <a:pt x="139242" y="496967"/>
                  </a:lnTo>
                  <a:lnTo>
                    <a:pt x="135492" y="511889"/>
                  </a:lnTo>
                  <a:lnTo>
                    <a:pt x="131008" y="526798"/>
                  </a:lnTo>
                  <a:lnTo>
                    <a:pt x="126034" y="541699"/>
                  </a:lnTo>
                  <a:lnTo>
                    <a:pt x="120733" y="555601"/>
                  </a:lnTo>
                  <a:lnTo>
                    <a:pt x="115216" y="568838"/>
                  </a:lnTo>
                  <a:lnTo>
                    <a:pt x="109553" y="581632"/>
                  </a:lnTo>
                  <a:lnTo>
                    <a:pt x="102802" y="594129"/>
                  </a:lnTo>
                  <a:lnTo>
                    <a:pt x="95323" y="606430"/>
                  </a:lnTo>
                  <a:lnTo>
                    <a:pt x="87362" y="618599"/>
                  </a:lnTo>
                  <a:lnTo>
                    <a:pt x="78085" y="629688"/>
                  </a:lnTo>
                  <a:lnTo>
                    <a:pt x="67931" y="640058"/>
                  </a:lnTo>
                  <a:lnTo>
                    <a:pt x="47059" y="659517"/>
                  </a:lnTo>
                  <a:lnTo>
                    <a:pt x="27860" y="678087"/>
                  </a:lnTo>
                  <a:lnTo>
                    <a:pt x="20558" y="686215"/>
                  </a:lnTo>
                  <a:lnTo>
                    <a:pt x="14698" y="693617"/>
                  </a:lnTo>
                  <a:lnTo>
                    <a:pt x="0" y="7143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49"/>
            <p:cNvSpPr/>
            <p:nvPr/>
          </p:nvSpPr>
          <p:spPr>
            <a:xfrm>
              <a:off x="4536281" y="4929714"/>
              <a:ext cx="348259" cy="454888"/>
            </a:xfrm>
            <a:custGeom>
              <a:avLst/>
              <a:gdLst/>
              <a:ahLst/>
              <a:cxnLst/>
              <a:rect l="0" t="0" r="0" b="0"/>
              <a:pathLst>
                <a:path w="348259" h="454888">
                  <a:moveTo>
                    <a:pt x="0" y="428098"/>
                  </a:moveTo>
                  <a:lnTo>
                    <a:pt x="0" y="423358"/>
                  </a:lnTo>
                  <a:lnTo>
                    <a:pt x="992" y="421961"/>
                  </a:lnTo>
                  <a:lnTo>
                    <a:pt x="2645" y="421030"/>
                  </a:lnTo>
                  <a:lnTo>
                    <a:pt x="4740" y="420409"/>
                  </a:lnTo>
                  <a:lnTo>
                    <a:pt x="9713" y="417073"/>
                  </a:lnTo>
                  <a:lnTo>
                    <a:pt x="18091" y="409618"/>
                  </a:lnTo>
                  <a:lnTo>
                    <a:pt x="20990" y="406849"/>
                  </a:lnTo>
                  <a:lnTo>
                    <a:pt x="26857" y="395833"/>
                  </a:lnTo>
                  <a:lnTo>
                    <a:pt x="32773" y="383000"/>
                  </a:lnTo>
                  <a:lnTo>
                    <a:pt x="41681" y="369205"/>
                  </a:lnTo>
                  <a:lnTo>
                    <a:pt x="47629" y="358598"/>
                  </a:lnTo>
                  <a:lnTo>
                    <a:pt x="56225" y="344623"/>
                  </a:lnTo>
                  <a:lnTo>
                    <a:pt x="61296" y="336729"/>
                  </a:lnTo>
                  <a:lnTo>
                    <a:pt x="66661" y="329482"/>
                  </a:lnTo>
                  <a:lnTo>
                    <a:pt x="72221" y="322667"/>
                  </a:lnTo>
                  <a:lnTo>
                    <a:pt x="77913" y="316139"/>
                  </a:lnTo>
                  <a:lnTo>
                    <a:pt x="83692" y="308810"/>
                  </a:lnTo>
                  <a:lnTo>
                    <a:pt x="89529" y="300948"/>
                  </a:lnTo>
                  <a:lnTo>
                    <a:pt x="95405" y="292730"/>
                  </a:lnTo>
                  <a:lnTo>
                    <a:pt x="100314" y="284274"/>
                  </a:lnTo>
                  <a:lnTo>
                    <a:pt x="104579" y="275661"/>
                  </a:lnTo>
                  <a:lnTo>
                    <a:pt x="108414" y="266942"/>
                  </a:lnTo>
                  <a:lnTo>
                    <a:pt x="112956" y="258153"/>
                  </a:lnTo>
                  <a:lnTo>
                    <a:pt x="117967" y="249317"/>
                  </a:lnTo>
                  <a:lnTo>
                    <a:pt x="123294" y="240450"/>
                  </a:lnTo>
                  <a:lnTo>
                    <a:pt x="127836" y="230570"/>
                  </a:lnTo>
                  <a:lnTo>
                    <a:pt x="131857" y="220014"/>
                  </a:lnTo>
                  <a:lnTo>
                    <a:pt x="135529" y="209007"/>
                  </a:lnTo>
                  <a:lnTo>
                    <a:pt x="139962" y="198694"/>
                  </a:lnTo>
                  <a:lnTo>
                    <a:pt x="144902" y="188842"/>
                  </a:lnTo>
                  <a:lnTo>
                    <a:pt x="150179" y="179297"/>
                  </a:lnTo>
                  <a:lnTo>
                    <a:pt x="154690" y="169957"/>
                  </a:lnTo>
                  <a:lnTo>
                    <a:pt x="158689" y="160754"/>
                  </a:lnTo>
                  <a:lnTo>
                    <a:pt x="162346" y="151642"/>
                  </a:lnTo>
                  <a:lnTo>
                    <a:pt x="166770" y="142591"/>
                  </a:lnTo>
                  <a:lnTo>
                    <a:pt x="171703" y="133581"/>
                  </a:lnTo>
                  <a:lnTo>
                    <a:pt x="176976" y="124597"/>
                  </a:lnTo>
                  <a:lnTo>
                    <a:pt x="181484" y="115631"/>
                  </a:lnTo>
                  <a:lnTo>
                    <a:pt x="185481" y="106677"/>
                  </a:lnTo>
                  <a:lnTo>
                    <a:pt x="189139" y="97732"/>
                  </a:lnTo>
                  <a:lnTo>
                    <a:pt x="192569" y="88791"/>
                  </a:lnTo>
                  <a:lnTo>
                    <a:pt x="199026" y="70920"/>
                  </a:lnTo>
                  <a:lnTo>
                    <a:pt x="202137" y="62979"/>
                  </a:lnTo>
                  <a:lnTo>
                    <a:pt x="208239" y="48865"/>
                  </a:lnTo>
                  <a:lnTo>
                    <a:pt x="212248" y="43315"/>
                  </a:lnTo>
                  <a:lnTo>
                    <a:pt x="221994" y="34503"/>
                  </a:lnTo>
                  <a:lnTo>
                    <a:pt x="230294" y="27278"/>
                  </a:lnTo>
                  <a:lnTo>
                    <a:pt x="240545" y="17634"/>
                  </a:lnTo>
                  <a:lnTo>
                    <a:pt x="257164" y="1255"/>
                  </a:lnTo>
                  <a:lnTo>
                    <a:pt x="258755" y="661"/>
                  </a:lnTo>
                  <a:lnTo>
                    <a:pt x="263169" y="0"/>
                  </a:lnTo>
                  <a:lnTo>
                    <a:pt x="264743" y="817"/>
                  </a:lnTo>
                  <a:lnTo>
                    <a:pt x="265791" y="2353"/>
                  </a:lnTo>
                  <a:lnTo>
                    <a:pt x="266957" y="6706"/>
                  </a:lnTo>
                  <a:lnTo>
                    <a:pt x="267706" y="20231"/>
                  </a:lnTo>
                  <a:lnTo>
                    <a:pt x="267879" y="63915"/>
                  </a:lnTo>
                  <a:lnTo>
                    <a:pt x="268875" y="73192"/>
                  </a:lnTo>
                  <a:lnTo>
                    <a:pt x="270532" y="83345"/>
                  </a:lnTo>
                  <a:lnTo>
                    <a:pt x="272627" y="94083"/>
                  </a:lnTo>
                  <a:lnTo>
                    <a:pt x="274025" y="105211"/>
                  </a:lnTo>
                  <a:lnTo>
                    <a:pt x="274957" y="116598"/>
                  </a:lnTo>
                  <a:lnTo>
                    <a:pt x="275578" y="128158"/>
                  </a:lnTo>
                  <a:lnTo>
                    <a:pt x="276984" y="140825"/>
                  </a:lnTo>
                  <a:lnTo>
                    <a:pt x="278914" y="154232"/>
                  </a:lnTo>
                  <a:lnTo>
                    <a:pt x="281193" y="168130"/>
                  </a:lnTo>
                  <a:lnTo>
                    <a:pt x="283704" y="181364"/>
                  </a:lnTo>
                  <a:lnTo>
                    <a:pt x="297779" y="247942"/>
                  </a:lnTo>
                  <a:lnTo>
                    <a:pt x="301707" y="262353"/>
                  </a:lnTo>
                  <a:lnTo>
                    <a:pt x="306309" y="276922"/>
                  </a:lnTo>
                  <a:lnTo>
                    <a:pt x="311363" y="291595"/>
                  </a:lnTo>
                  <a:lnTo>
                    <a:pt x="315723" y="305346"/>
                  </a:lnTo>
                  <a:lnTo>
                    <a:pt x="323215" y="331208"/>
                  </a:lnTo>
                  <a:lnTo>
                    <a:pt x="333010" y="368081"/>
                  </a:lnTo>
                  <a:lnTo>
                    <a:pt x="335116" y="379157"/>
                  </a:lnTo>
                  <a:lnTo>
                    <a:pt x="336520" y="389517"/>
                  </a:lnTo>
                  <a:lnTo>
                    <a:pt x="337456" y="399401"/>
                  </a:lnTo>
                  <a:lnTo>
                    <a:pt x="339072" y="407974"/>
                  </a:lnTo>
                  <a:lnTo>
                    <a:pt x="341142" y="415674"/>
                  </a:lnTo>
                  <a:lnTo>
                    <a:pt x="345095" y="429522"/>
                  </a:lnTo>
                  <a:lnTo>
                    <a:pt x="346149" y="435992"/>
                  </a:lnTo>
                  <a:lnTo>
                    <a:pt x="348258" y="4548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50"/>
            <p:cNvSpPr/>
            <p:nvPr/>
          </p:nvSpPr>
          <p:spPr>
            <a:xfrm>
              <a:off x="4670226" y="5090030"/>
              <a:ext cx="250032" cy="44541"/>
            </a:xfrm>
            <a:custGeom>
              <a:avLst/>
              <a:gdLst/>
              <a:ahLst/>
              <a:cxnLst/>
              <a:rect l="0" t="0" r="0" b="0"/>
              <a:pathLst>
                <a:path w="250032" h="44541">
                  <a:moveTo>
                    <a:pt x="0" y="8821"/>
                  </a:moveTo>
                  <a:lnTo>
                    <a:pt x="4740" y="4081"/>
                  </a:lnTo>
                  <a:lnTo>
                    <a:pt x="8121" y="2684"/>
                  </a:lnTo>
                  <a:lnTo>
                    <a:pt x="12359" y="1753"/>
                  </a:lnTo>
                  <a:lnTo>
                    <a:pt x="17169" y="1132"/>
                  </a:lnTo>
                  <a:lnTo>
                    <a:pt x="24345" y="719"/>
                  </a:lnTo>
                  <a:lnTo>
                    <a:pt x="42901" y="259"/>
                  </a:lnTo>
                  <a:lnTo>
                    <a:pt x="70919" y="0"/>
                  </a:lnTo>
                  <a:lnTo>
                    <a:pt x="82006" y="956"/>
                  </a:lnTo>
                  <a:lnTo>
                    <a:pt x="94358" y="2585"/>
                  </a:lnTo>
                  <a:lnTo>
                    <a:pt x="107554" y="4664"/>
                  </a:lnTo>
                  <a:lnTo>
                    <a:pt x="121312" y="8034"/>
                  </a:lnTo>
                  <a:lnTo>
                    <a:pt x="135445" y="12265"/>
                  </a:lnTo>
                  <a:lnTo>
                    <a:pt x="149828" y="17070"/>
                  </a:lnTo>
                  <a:lnTo>
                    <a:pt x="163385" y="21265"/>
                  </a:lnTo>
                  <a:lnTo>
                    <a:pt x="189032" y="28573"/>
                  </a:lnTo>
                  <a:lnTo>
                    <a:pt x="250031" y="44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51"/>
            <p:cNvSpPr/>
            <p:nvPr/>
          </p:nvSpPr>
          <p:spPr>
            <a:xfrm>
              <a:off x="4830960" y="4705945"/>
              <a:ext cx="125017" cy="250032"/>
            </a:xfrm>
            <a:custGeom>
              <a:avLst/>
              <a:gdLst/>
              <a:ahLst/>
              <a:cxnLst/>
              <a:rect l="0" t="0" r="0" b="0"/>
              <a:pathLst>
                <a:path w="125017" h="250032">
                  <a:moveTo>
                    <a:pt x="0" y="0"/>
                  </a:moveTo>
                  <a:lnTo>
                    <a:pt x="0" y="4740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7129" y="23352"/>
                  </a:lnTo>
                  <a:lnTo>
                    <a:pt x="12429" y="38160"/>
                  </a:lnTo>
                  <a:lnTo>
                    <a:pt x="17216" y="47268"/>
                  </a:lnTo>
                  <a:lnTo>
                    <a:pt x="23384" y="57309"/>
                  </a:lnTo>
                  <a:lnTo>
                    <a:pt x="30472" y="67972"/>
                  </a:lnTo>
                  <a:lnTo>
                    <a:pt x="37182" y="80041"/>
                  </a:lnTo>
                  <a:lnTo>
                    <a:pt x="43640" y="93048"/>
                  </a:lnTo>
                  <a:lnTo>
                    <a:pt x="49929" y="106680"/>
                  </a:lnTo>
                  <a:lnTo>
                    <a:pt x="57099" y="119737"/>
                  </a:lnTo>
                  <a:lnTo>
                    <a:pt x="64855" y="132411"/>
                  </a:lnTo>
                  <a:lnTo>
                    <a:pt x="73003" y="144829"/>
                  </a:lnTo>
                  <a:lnTo>
                    <a:pt x="80418" y="157076"/>
                  </a:lnTo>
                  <a:lnTo>
                    <a:pt x="87346" y="169209"/>
                  </a:lnTo>
                  <a:lnTo>
                    <a:pt x="93950" y="181267"/>
                  </a:lnTo>
                  <a:lnTo>
                    <a:pt x="99344" y="192282"/>
                  </a:lnTo>
                  <a:lnTo>
                    <a:pt x="103933" y="202602"/>
                  </a:lnTo>
                  <a:lnTo>
                    <a:pt x="107984" y="212459"/>
                  </a:lnTo>
                  <a:lnTo>
                    <a:pt x="111677" y="221014"/>
                  </a:lnTo>
                  <a:lnTo>
                    <a:pt x="125016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52"/>
            <p:cNvSpPr/>
            <p:nvPr/>
          </p:nvSpPr>
          <p:spPr>
            <a:xfrm>
              <a:off x="5210059" y="4991695"/>
              <a:ext cx="200806" cy="463652"/>
            </a:xfrm>
            <a:custGeom>
              <a:avLst/>
              <a:gdLst/>
              <a:ahLst/>
              <a:cxnLst/>
              <a:rect l="0" t="0" r="0" b="0"/>
              <a:pathLst>
                <a:path w="200806" h="463652">
                  <a:moveTo>
                    <a:pt x="22737" y="35719"/>
                  </a:moveTo>
                  <a:lnTo>
                    <a:pt x="22737" y="141838"/>
                  </a:lnTo>
                  <a:lnTo>
                    <a:pt x="21745" y="152106"/>
                  </a:lnTo>
                  <a:lnTo>
                    <a:pt x="20092" y="162920"/>
                  </a:lnTo>
                  <a:lnTo>
                    <a:pt x="17997" y="174098"/>
                  </a:lnTo>
                  <a:lnTo>
                    <a:pt x="16600" y="185518"/>
                  </a:lnTo>
                  <a:lnTo>
                    <a:pt x="15670" y="197100"/>
                  </a:lnTo>
                  <a:lnTo>
                    <a:pt x="15049" y="208791"/>
                  </a:lnTo>
                  <a:lnTo>
                    <a:pt x="13643" y="220553"/>
                  </a:lnTo>
                  <a:lnTo>
                    <a:pt x="11713" y="232364"/>
                  </a:lnTo>
                  <a:lnTo>
                    <a:pt x="9435" y="244206"/>
                  </a:lnTo>
                  <a:lnTo>
                    <a:pt x="7916" y="256069"/>
                  </a:lnTo>
                  <a:lnTo>
                    <a:pt x="6903" y="267947"/>
                  </a:lnTo>
                  <a:lnTo>
                    <a:pt x="6228" y="279835"/>
                  </a:lnTo>
                  <a:lnTo>
                    <a:pt x="4786" y="290736"/>
                  </a:lnTo>
                  <a:lnTo>
                    <a:pt x="2832" y="300980"/>
                  </a:lnTo>
                  <a:lnTo>
                    <a:pt x="537" y="310786"/>
                  </a:lnTo>
                  <a:lnTo>
                    <a:pt x="0" y="321292"/>
                  </a:lnTo>
                  <a:lnTo>
                    <a:pt x="633" y="332265"/>
                  </a:lnTo>
                  <a:lnTo>
                    <a:pt x="2048" y="343549"/>
                  </a:lnTo>
                  <a:lnTo>
                    <a:pt x="2992" y="354048"/>
                  </a:lnTo>
                  <a:lnTo>
                    <a:pt x="3620" y="364024"/>
                  </a:lnTo>
                  <a:lnTo>
                    <a:pt x="4040" y="373651"/>
                  </a:lnTo>
                  <a:lnTo>
                    <a:pt x="5311" y="383046"/>
                  </a:lnTo>
                  <a:lnTo>
                    <a:pt x="7152" y="392286"/>
                  </a:lnTo>
                  <a:lnTo>
                    <a:pt x="9370" y="401422"/>
                  </a:lnTo>
                  <a:lnTo>
                    <a:pt x="11841" y="409498"/>
                  </a:lnTo>
                  <a:lnTo>
                    <a:pt x="17233" y="423762"/>
                  </a:lnTo>
                  <a:lnTo>
                    <a:pt x="22937" y="436715"/>
                  </a:lnTo>
                  <a:lnTo>
                    <a:pt x="28779" y="448096"/>
                  </a:lnTo>
                  <a:lnTo>
                    <a:pt x="34683" y="456461"/>
                  </a:lnTo>
                  <a:lnTo>
                    <a:pt x="37646" y="459088"/>
                  </a:lnTo>
                  <a:lnTo>
                    <a:pt x="40614" y="460840"/>
                  </a:lnTo>
                  <a:lnTo>
                    <a:pt x="43585" y="462008"/>
                  </a:lnTo>
                  <a:lnTo>
                    <a:pt x="47550" y="462786"/>
                  </a:lnTo>
                  <a:lnTo>
                    <a:pt x="52177" y="463305"/>
                  </a:lnTo>
                  <a:lnTo>
                    <a:pt x="57247" y="463651"/>
                  </a:lnTo>
                  <a:lnTo>
                    <a:pt x="61619" y="462890"/>
                  </a:lnTo>
                  <a:lnTo>
                    <a:pt x="65525" y="461390"/>
                  </a:lnTo>
                  <a:lnTo>
                    <a:pt x="69122" y="459398"/>
                  </a:lnTo>
                  <a:lnTo>
                    <a:pt x="72512" y="457078"/>
                  </a:lnTo>
                  <a:lnTo>
                    <a:pt x="75764" y="454539"/>
                  </a:lnTo>
                  <a:lnTo>
                    <a:pt x="78925" y="451854"/>
                  </a:lnTo>
                  <a:lnTo>
                    <a:pt x="83016" y="448079"/>
                  </a:lnTo>
                  <a:lnTo>
                    <a:pt x="92853" y="438594"/>
                  </a:lnTo>
                  <a:lnTo>
                    <a:pt x="97263" y="433287"/>
                  </a:lnTo>
                  <a:lnTo>
                    <a:pt x="101194" y="427764"/>
                  </a:lnTo>
                  <a:lnTo>
                    <a:pt x="104808" y="422097"/>
                  </a:lnTo>
                  <a:lnTo>
                    <a:pt x="109200" y="416336"/>
                  </a:lnTo>
                  <a:lnTo>
                    <a:pt x="114114" y="410510"/>
                  </a:lnTo>
                  <a:lnTo>
                    <a:pt x="119374" y="404642"/>
                  </a:lnTo>
                  <a:lnTo>
                    <a:pt x="123873" y="398745"/>
                  </a:lnTo>
                  <a:lnTo>
                    <a:pt x="127864" y="392830"/>
                  </a:lnTo>
                  <a:lnTo>
                    <a:pt x="131517" y="386903"/>
                  </a:lnTo>
                  <a:lnTo>
                    <a:pt x="133952" y="379974"/>
                  </a:lnTo>
                  <a:lnTo>
                    <a:pt x="135576" y="372378"/>
                  </a:lnTo>
                  <a:lnTo>
                    <a:pt x="136658" y="364338"/>
                  </a:lnTo>
                  <a:lnTo>
                    <a:pt x="138372" y="356001"/>
                  </a:lnTo>
                  <a:lnTo>
                    <a:pt x="140507" y="347467"/>
                  </a:lnTo>
                  <a:lnTo>
                    <a:pt x="142922" y="338801"/>
                  </a:lnTo>
                  <a:lnTo>
                    <a:pt x="144532" y="331039"/>
                  </a:lnTo>
                  <a:lnTo>
                    <a:pt x="146322" y="317123"/>
                  </a:lnTo>
                  <a:lnTo>
                    <a:pt x="147117" y="304323"/>
                  </a:lnTo>
                  <a:lnTo>
                    <a:pt x="147329" y="298132"/>
                  </a:lnTo>
                  <a:lnTo>
                    <a:pt x="144919" y="285961"/>
                  </a:lnTo>
                  <a:lnTo>
                    <a:pt x="141532" y="274930"/>
                  </a:lnTo>
                  <a:lnTo>
                    <a:pt x="140028" y="266720"/>
                  </a:lnTo>
                  <a:lnTo>
                    <a:pt x="136712" y="259763"/>
                  </a:lnTo>
                  <a:lnTo>
                    <a:pt x="134439" y="256519"/>
                  </a:lnTo>
                  <a:lnTo>
                    <a:pt x="131914" y="250269"/>
                  </a:lnTo>
                  <a:lnTo>
                    <a:pt x="131240" y="247213"/>
                  </a:lnTo>
                  <a:lnTo>
                    <a:pt x="129799" y="245176"/>
                  </a:lnTo>
                  <a:lnTo>
                    <a:pt x="127846" y="243818"/>
                  </a:lnTo>
                  <a:lnTo>
                    <a:pt x="123030" y="242308"/>
                  </a:lnTo>
                  <a:lnTo>
                    <a:pt x="117583" y="241637"/>
                  </a:lnTo>
                  <a:lnTo>
                    <a:pt x="111366" y="241133"/>
                  </a:lnTo>
                  <a:lnTo>
                    <a:pt x="107438" y="241115"/>
                  </a:lnTo>
                  <a:lnTo>
                    <a:pt x="105994" y="242102"/>
                  </a:lnTo>
                  <a:lnTo>
                    <a:pt x="105030" y="243754"/>
                  </a:lnTo>
                  <a:lnTo>
                    <a:pt x="104389" y="245846"/>
                  </a:lnTo>
                  <a:lnTo>
                    <a:pt x="104953" y="247241"/>
                  </a:lnTo>
                  <a:lnTo>
                    <a:pt x="106321" y="248171"/>
                  </a:lnTo>
                  <a:lnTo>
                    <a:pt x="108226" y="248791"/>
                  </a:lnTo>
                  <a:lnTo>
                    <a:pt x="109495" y="250197"/>
                  </a:lnTo>
                  <a:lnTo>
                    <a:pt x="110341" y="252126"/>
                  </a:lnTo>
                  <a:lnTo>
                    <a:pt x="110905" y="254404"/>
                  </a:lnTo>
                  <a:lnTo>
                    <a:pt x="112274" y="255923"/>
                  </a:lnTo>
                  <a:lnTo>
                    <a:pt x="114178" y="256935"/>
                  </a:lnTo>
                  <a:lnTo>
                    <a:pt x="116440" y="257610"/>
                  </a:lnTo>
                  <a:lnTo>
                    <a:pt x="119933" y="258061"/>
                  </a:lnTo>
                  <a:lnTo>
                    <a:pt x="124245" y="258361"/>
                  </a:lnTo>
                  <a:lnTo>
                    <a:pt x="133336" y="258694"/>
                  </a:lnTo>
                  <a:lnTo>
                    <a:pt x="140684" y="258842"/>
                  </a:lnTo>
                  <a:lnTo>
                    <a:pt x="167249" y="258951"/>
                  </a:lnTo>
                  <a:lnTo>
                    <a:pt x="170673" y="256969"/>
                  </a:lnTo>
                  <a:lnTo>
                    <a:pt x="173947" y="253665"/>
                  </a:lnTo>
                  <a:lnTo>
                    <a:pt x="177122" y="249477"/>
                  </a:lnTo>
                  <a:lnTo>
                    <a:pt x="183295" y="242178"/>
                  </a:lnTo>
                  <a:lnTo>
                    <a:pt x="189347" y="234634"/>
                  </a:lnTo>
                  <a:lnTo>
                    <a:pt x="195343" y="224667"/>
                  </a:lnTo>
                  <a:lnTo>
                    <a:pt x="198669" y="210977"/>
                  </a:lnTo>
                  <a:lnTo>
                    <a:pt x="199557" y="203160"/>
                  </a:lnTo>
                  <a:lnTo>
                    <a:pt x="200148" y="194970"/>
                  </a:lnTo>
                  <a:lnTo>
                    <a:pt x="200542" y="186535"/>
                  </a:lnTo>
                  <a:lnTo>
                    <a:pt x="200805" y="177935"/>
                  </a:lnTo>
                  <a:lnTo>
                    <a:pt x="199988" y="169224"/>
                  </a:lnTo>
                  <a:lnTo>
                    <a:pt x="198451" y="160442"/>
                  </a:lnTo>
                  <a:lnTo>
                    <a:pt x="196435" y="151610"/>
                  </a:lnTo>
                  <a:lnTo>
                    <a:pt x="194098" y="142745"/>
                  </a:lnTo>
                  <a:lnTo>
                    <a:pt x="191548" y="133858"/>
                  </a:lnTo>
                  <a:lnTo>
                    <a:pt x="188856" y="124957"/>
                  </a:lnTo>
                  <a:lnTo>
                    <a:pt x="186069" y="117040"/>
                  </a:lnTo>
                  <a:lnTo>
                    <a:pt x="180326" y="102949"/>
                  </a:lnTo>
                  <a:lnTo>
                    <a:pt x="176414" y="96414"/>
                  </a:lnTo>
                  <a:lnTo>
                    <a:pt x="171821" y="90073"/>
                  </a:lnTo>
                  <a:lnTo>
                    <a:pt x="166775" y="83861"/>
                  </a:lnTo>
                  <a:lnTo>
                    <a:pt x="162418" y="77735"/>
                  </a:lnTo>
                  <a:lnTo>
                    <a:pt x="158522" y="71667"/>
                  </a:lnTo>
                  <a:lnTo>
                    <a:pt x="154932" y="65638"/>
                  </a:lnTo>
                  <a:lnTo>
                    <a:pt x="150555" y="59633"/>
                  </a:lnTo>
                  <a:lnTo>
                    <a:pt x="145652" y="53646"/>
                  </a:lnTo>
                  <a:lnTo>
                    <a:pt x="135905" y="42694"/>
                  </a:lnTo>
                  <a:lnTo>
                    <a:pt x="128266" y="34519"/>
                  </a:lnTo>
                  <a:lnTo>
                    <a:pt x="125832" y="30950"/>
                  </a:lnTo>
                  <a:lnTo>
                    <a:pt x="121414" y="21187"/>
                  </a:lnTo>
                  <a:lnTo>
                    <a:pt x="115255" y="13002"/>
                  </a:lnTo>
                  <a:lnTo>
                    <a:pt x="113465" y="10739"/>
                  </a:lnTo>
                  <a:lnTo>
                    <a:pt x="112670" y="7088"/>
                  </a:lnTo>
                  <a:lnTo>
                    <a:pt x="1120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53"/>
            <p:cNvSpPr/>
            <p:nvPr/>
          </p:nvSpPr>
          <p:spPr>
            <a:xfrm>
              <a:off x="5518546" y="4947046"/>
              <a:ext cx="116087" cy="241103"/>
            </a:xfrm>
            <a:custGeom>
              <a:avLst/>
              <a:gdLst/>
              <a:ahLst/>
              <a:cxnLst/>
              <a:rect l="0" t="0" r="0" b="0"/>
              <a:pathLst>
                <a:path w="116087" h="241103">
                  <a:moveTo>
                    <a:pt x="0" y="0"/>
                  </a:moveTo>
                  <a:lnTo>
                    <a:pt x="4740" y="4740"/>
                  </a:lnTo>
                  <a:lnTo>
                    <a:pt x="6137" y="9113"/>
                  </a:lnTo>
                  <a:lnTo>
                    <a:pt x="7068" y="15006"/>
                  </a:lnTo>
                  <a:lnTo>
                    <a:pt x="7689" y="21910"/>
                  </a:lnTo>
                  <a:lnTo>
                    <a:pt x="10087" y="29489"/>
                  </a:lnTo>
                  <a:lnTo>
                    <a:pt x="13670" y="37519"/>
                  </a:lnTo>
                  <a:lnTo>
                    <a:pt x="18043" y="45849"/>
                  </a:lnTo>
                  <a:lnTo>
                    <a:pt x="21951" y="54378"/>
                  </a:lnTo>
                  <a:lnTo>
                    <a:pt x="25548" y="63041"/>
                  </a:lnTo>
                  <a:lnTo>
                    <a:pt x="28939" y="71793"/>
                  </a:lnTo>
                  <a:lnTo>
                    <a:pt x="34175" y="82589"/>
                  </a:lnTo>
                  <a:lnTo>
                    <a:pt x="40644" y="94747"/>
                  </a:lnTo>
                  <a:lnTo>
                    <a:pt x="47932" y="107813"/>
                  </a:lnTo>
                  <a:lnTo>
                    <a:pt x="54775" y="121484"/>
                  </a:lnTo>
                  <a:lnTo>
                    <a:pt x="61321" y="135561"/>
                  </a:lnTo>
                  <a:lnTo>
                    <a:pt x="73887" y="163437"/>
                  </a:lnTo>
                  <a:lnTo>
                    <a:pt x="86086" y="189055"/>
                  </a:lnTo>
                  <a:lnTo>
                    <a:pt x="92118" y="200451"/>
                  </a:lnTo>
                  <a:lnTo>
                    <a:pt x="98123" y="211025"/>
                  </a:lnTo>
                  <a:lnTo>
                    <a:pt x="116086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54"/>
            <p:cNvSpPr/>
            <p:nvPr/>
          </p:nvSpPr>
          <p:spPr>
            <a:xfrm>
              <a:off x="5711388" y="5170332"/>
              <a:ext cx="316152" cy="311061"/>
            </a:xfrm>
            <a:custGeom>
              <a:avLst/>
              <a:gdLst/>
              <a:ahLst/>
              <a:cxnLst/>
              <a:rect l="0" t="0" r="0" b="0"/>
              <a:pathLst>
                <a:path w="316152" h="311061">
                  <a:moveTo>
                    <a:pt x="271502" y="44605"/>
                  </a:moveTo>
                  <a:lnTo>
                    <a:pt x="271502" y="23356"/>
                  </a:lnTo>
                  <a:lnTo>
                    <a:pt x="270510" y="21509"/>
                  </a:lnTo>
                  <a:lnTo>
                    <a:pt x="268856" y="20278"/>
                  </a:lnTo>
                  <a:lnTo>
                    <a:pt x="266762" y="19458"/>
                  </a:lnTo>
                  <a:lnTo>
                    <a:pt x="259073" y="13562"/>
                  </a:lnTo>
                  <a:lnTo>
                    <a:pt x="250764" y="8318"/>
                  </a:lnTo>
                  <a:lnTo>
                    <a:pt x="245771" y="5531"/>
                  </a:lnTo>
                  <a:lnTo>
                    <a:pt x="240458" y="3673"/>
                  </a:lnTo>
                  <a:lnTo>
                    <a:pt x="234931" y="2434"/>
                  </a:lnTo>
                  <a:lnTo>
                    <a:pt x="229262" y="1608"/>
                  </a:lnTo>
                  <a:lnTo>
                    <a:pt x="222506" y="1057"/>
                  </a:lnTo>
                  <a:lnTo>
                    <a:pt x="215025" y="691"/>
                  </a:lnTo>
                  <a:lnTo>
                    <a:pt x="199769" y="283"/>
                  </a:lnTo>
                  <a:lnTo>
                    <a:pt x="162935" y="0"/>
                  </a:lnTo>
                  <a:lnTo>
                    <a:pt x="154476" y="977"/>
                  </a:lnTo>
                  <a:lnTo>
                    <a:pt x="145860" y="2622"/>
                  </a:lnTo>
                  <a:lnTo>
                    <a:pt x="137139" y="4710"/>
                  </a:lnTo>
                  <a:lnTo>
                    <a:pt x="128349" y="7094"/>
                  </a:lnTo>
                  <a:lnTo>
                    <a:pt x="110644" y="12389"/>
                  </a:lnTo>
                  <a:lnTo>
                    <a:pt x="83942" y="20949"/>
                  </a:lnTo>
                  <a:lnTo>
                    <a:pt x="76017" y="24865"/>
                  </a:lnTo>
                  <a:lnTo>
                    <a:pt x="68749" y="29460"/>
                  </a:lnTo>
                  <a:lnTo>
                    <a:pt x="61920" y="34509"/>
                  </a:lnTo>
                  <a:lnTo>
                    <a:pt x="55382" y="39858"/>
                  </a:lnTo>
                  <a:lnTo>
                    <a:pt x="49039" y="45410"/>
                  </a:lnTo>
                  <a:lnTo>
                    <a:pt x="42826" y="51094"/>
                  </a:lnTo>
                  <a:lnTo>
                    <a:pt x="30631" y="62703"/>
                  </a:lnTo>
                  <a:lnTo>
                    <a:pt x="24601" y="68576"/>
                  </a:lnTo>
                  <a:lnTo>
                    <a:pt x="19589" y="74477"/>
                  </a:lnTo>
                  <a:lnTo>
                    <a:pt x="15255" y="80395"/>
                  </a:lnTo>
                  <a:lnTo>
                    <a:pt x="11374" y="86324"/>
                  </a:lnTo>
                  <a:lnTo>
                    <a:pt x="7794" y="92262"/>
                  </a:lnTo>
                  <a:lnTo>
                    <a:pt x="4416" y="98204"/>
                  </a:lnTo>
                  <a:lnTo>
                    <a:pt x="1171" y="104150"/>
                  </a:lnTo>
                  <a:lnTo>
                    <a:pt x="0" y="111091"/>
                  </a:lnTo>
                  <a:lnTo>
                    <a:pt x="212" y="118695"/>
                  </a:lnTo>
                  <a:lnTo>
                    <a:pt x="1345" y="126740"/>
                  </a:lnTo>
                  <a:lnTo>
                    <a:pt x="2101" y="134088"/>
                  </a:lnTo>
                  <a:lnTo>
                    <a:pt x="2604" y="140972"/>
                  </a:lnTo>
                  <a:lnTo>
                    <a:pt x="2940" y="147545"/>
                  </a:lnTo>
                  <a:lnTo>
                    <a:pt x="5148" y="154903"/>
                  </a:lnTo>
                  <a:lnTo>
                    <a:pt x="8605" y="162786"/>
                  </a:lnTo>
                  <a:lnTo>
                    <a:pt x="12893" y="171017"/>
                  </a:lnTo>
                  <a:lnTo>
                    <a:pt x="17737" y="179481"/>
                  </a:lnTo>
                  <a:lnTo>
                    <a:pt x="22951" y="188101"/>
                  </a:lnTo>
                  <a:lnTo>
                    <a:pt x="34035" y="205615"/>
                  </a:lnTo>
                  <a:lnTo>
                    <a:pt x="45576" y="223322"/>
                  </a:lnTo>
                  <a:lnTo>
                    <a:pt x="52423" y="232210"/>
                  </a:lnTo>
                  <a:lnTo>
                    <a:pt x="59965" y="241113"/>
                  </a:lnTo>
                  <a:lnTo>
                    <a:pt x="67970" y="250025"/>
                  </a:lnTo>
                  <a:lnTo>
                    <a:pt x="75290" y="256958"/>
                  </a:lnTo>
                  <a:lnTo>
                    <a:pt x="82155" y="262572"/>
                  </a:lnTo>
                  <a:lnTo>
                    <a:pt x="88716" y="267307"/>
                  </a:lnTo>
                  <a:lnTo>
                    <a:pt x="112171" y="283452"/>
                  </a:lnTo>
                  <a:lnTo>
                    <a:pt x="119640" y="288172"/>
                  </a:lnTo>
                  <a:lnTo>
                    <a:pt x="126605" y="292312"/>
                  </a:lnTo>
                  <a:lnTo>
                    <a:pt x="133232" y="296063"/>
                  </a:lnTo>
                  <a:lnTo>
                    <a:pt x="140627" y="298564"/>
                  </a:lnTo>
                  <a:lnTo>
                    <a:pt x="148534" y="300232"/>
                  </a:lnTo>
                  <a:lnTo>
                    <a:pt x="156781" y="301343"/>
                  </a:lnTo>
                  <a:lnTo>
                    <a:pt x="164264" y="303076"/>
                  </a:lnTo>
                  <a:lnTo>
                    <a:pt x="171237" y="305224"/>
                  </a:lnTo>
                  <a:lnTo>
                    <a:pt x="177869" y="307647"/>
                  </a:lnTo>
                  <a:lnTo>
                    <a:pt x="184276" y="309264"/>
                  </a:lnTo>
                  <a:lnTo>
                    <a:pt x="190531" y="310341"/>
                  </a:lnTo>
                  <a:lnTo>
                    <a:pt x="196685" y="311060"/>
                  </a:lnTo>
                  <a:lnTo>
                    <a:pt x="202773" y="310547"/>
                  </a:lnTo>
                  <a:lnTo>
                    <a:pt x="208816" y="309212"/>
                  </a:lnTo>
                  <a:lnTo>
                    <a:pt x="214828" y="307330"/>
                  </a:lnTo>
                  <a:lnTo>
                    <a:pt x="224154" y="305239"/>
                  </a:lnTo>
                  <a:lnTo>
                    <a:pt x="232599" y="304310"/>
                  </a:lnTo>
                  <a:lnTo>
                    <a:pt x="237630" y="304061"/>
                  </a:lnTo>
                  <a:lnTo>
                    <a:pt x="242967" y="303897"/>
                  </a:lnTo>
                  <a:lnTo>
                    <a:pt x="248510" y="302794"/>
                  </a:lnTo>
                  <a:lnTo>
                    <a:pt x="254190" y="301067"/>
                  </a:lnTo>
                  <a:lnTo>
                    <a:pt x="259960" y="298924"/>
                  </a:lnTo>
                  <a:lnTo>
                    <a:pt x="269019" y="296542"/>
                  </a:lnTo>
                  <a:lnTo>
                    <a:pt x="276351" y="295483"/>
                  </a:lnTo>
                  <a:lnTo>
                    <a:pt x="285066" y="294887"/>
                  </a:lnTo>
                  <a:lnTo>
                    <a:pt x="287452" y="294748"/>
                  </a:lnTo>
                  <a:lnTo>
                    <a:pt x="291159" y="292040"/>
                  </a:lnTo>
                  <a:lnTo>
                    <a:pt x="296882" y="286958"/>
                  </a:lnTo>
                  <a:lnTo>
                    <a:pt x="300311" y="286263"/>
                  </a:lnTo>
                  <a:lnTo>
                    <a:pt x="307217" y="285707"/>
                  </a:lnTo>
                  <a:lnTo>
                    <a:pt x="307221" y="285707"/>
                  </a:lnTo>
                  <a:lnTo>
                    <a:pt x="307221" y="280967"/>
                  </a:lnTo>
                  <a:lnTo>
                    <a:pt x="308213" y="279570"/>
                  </a:lnTo>
                  <a:lnTo>
                    <a:pt x="309867" y="278639"/>
                  </a:lnTo>
                  <a:lnTo>
                    <a:pt x="316151" y="2767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55"/>
            <p:cNvSpPr/>
            <p:nvPr/>
          </p:nvSpPr>
          <p:spPr>
            <a:xfrm>
              <a:off x="6457523" y="5206007"/>
              <a:ext cx="33951" cy="321470"/>
            </a:xfrm>
            <a:custGeom>
              <a:avLst/>
              <a:gdLst/>
              <a:ahLst/>
              <a:cxnLst/>
              <a:rect l="0" t="0" r="0" b="0"/>
              <a:pathLst>
                <a:path w="33951" h="321470">
                  <a:moveTo>
                    <a:pt x="7570" y="0"/>
                  </a:moveTo>
                  <a:lnTo>
                    <a:pt x="12310" y="4740"/>
                  </a:lnTo>
                  <a:lnTo>
                    <a:pt x="14698" y="6137"/>
                  </a:lnTo>
                  <a:lnTo>
                    <a:pt x="17284" y="7068"/>
                  </a:lnTo>
                  <a:lnTo>
                    <a:pt x="19999" y="7689"/>
                  </a:lnTo>
                  <a:lnTo>
                    <a:pt x="21809" y="9094"/>
                  </a:lnTo>
                  <a:lnTo>
                    <a:pt x="23016" y="11024"/>
                  </a:lnTo>
                  <a:lnTo>
                    <a:pt x="23820" y="13303"/>
                  </a:lnTo>
                  <a:lnTo>
                    <a:pt x="25349" y="16806"/>
                  </a:lnTo>
                  <a:lnTo>
                    <a:pt x="29693" y="25990"/>
                  </a:lnTo>
                  <a:lnTo>
                    <a:pt x="31249" y="31218"/>
                  </a:lnTo>
                  <a:lnTo>
                    <a:pt x="32286" y="36687"/>
                  </a:lnTo>
                  <a:lnTo>
                    <a:pt x="32976" y="42318"/>
                  </a:lnTo>
                  <a:lnTo>
                    <a:pt x="33437" y="49048"/>
                  </a:lnTo>
                  <a:lnTo>
                    <a:pt x="33745" y="56510"/>
                  </a:lnTo>
                  <a:lnTo>
                    <a:pt x="33950" y="64463"/>
                  </a:lnTo>
                  <a:lnTo>
                    <a:pt x="33094" y="72741"/>
                  </a:lnTo>
                  <a:lnTo>
                    <a:pt x="31532" y="81236"/>
                  </a:lnTo>
                  <a:lnTo>
                    <a:pt x="29498" y="89876"/>
                  </a:lnTo>
                  <a:lnTo>
                    <a:pt x="28141" y="99605"/>
                  </a:lnTo>
                  <a:lnTo>
                    <a:pt x="27237" y="110060"/>
                  </a:lnTo>
                  <a:lnTo>
                    <a:pt x="26635" y="120998"/>
                  </a:lnTo>
                  <a:lnTo>
                    <a:pt x="25966" y="141090"/>
                  </a:lnTo>
                  <a:lnTo>
                    <a:pt x="25786" y="150615"/>
                  </a:lnTo>
                  <a:lnTo>
                    <a:pt x="24675" y="159941"/>
                  </a:lnTo>
                  <a:lnTo>
                    <a:pt x="22942" y="169135"/>
                  </a:lnTo>
                  <a:lnTo>
                    <a:pt x="20795" y="178241"/>
                  </a:lnTo>
                  <a:lnTo>
                    <a:pt x="19363" y="187288"/>
                  </a:lnTo>
                  <a:lnTo>
                    <a:pt x="18408" y="196296"/>
                  </a:lnTo>
                  <a:lnTo>
                    <a:pt x="17772" y="205278"/>
                  </a:lnTo>
                  <a:lnTo>
                    <a:pt x="16356" y="213251"/>
                  </a:lnTo>
                  <a:lnTo>
                    <a:pt x="14419" y="220550"/>
                  </a:lnTo>
                  <a:lnTo>
                    <a:pt x="12136" y="227401"/>
                  </a:lnTo>
                  <a:lnTo>
                    <a:pt x="10614" y="234944"/>
                  </a:lnTo>
                  <a:lnTo>
                    <a:pt x="9600" y="242950"/>
                  </a:lnTo>
                  <a:lnTo>
                    <a:pt x="8923" y="251264"/>
                  </a:lnTo>
                  <a:lnTo>
                    <a:pt x="7480" y="258790"/>
                  </a:lnTo>
                  <a:lnTo>
                    <a:pt x="5525" y="265793"/>
                  </a:lnTo>
                  <a:lnTo>
                    <a:pt x="3231" y="272445"/>
                  </a:lnTo>
                  <a:lnTo>
                    <a:pt x="1701" y="278864"/>
                  </a:lnTo>
                  <a:lnTo>
                    <a:pt x="680" y="285129"/>
                  </a:lnTo>
                  <a:lnTo>
                    <a:pt x="0" y="291289"/>
                  </a:lnTo>
                  <a:lnTo>
                    <a:pt x="539" y="296388"/>
                  </a:lnTo>
                  <a:lnTo>
                    <a:pt x="1891" y="300780"/>
                  </a:lnTo>
                  <a:lnTo>
                    <a:pt x="3783" y="304700"/>
                  </a:lnTo>
                  <a:lnTo>
                    <a:pt x="5046" y="308305"/>
                  </a:lnTo>
                  <a:lnTo>
                    <a:pt x="5887" y="311700"/>
                  </a:lnTo>
                  <a:lnTo>
                    <a:pt x="7570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56"/>
            <p:cNvSpPr/>
            <p:nvPr/>
          </p:nvSpPr>
          <p:spPr>
            <a:xfrm>
              <a:off x="6281386" y="5313167"/>
              <a:ext cx="424810" cy="44646"/>
            </a:xfrm>
            <a:custGeom>
              <a:avLst/>
              <a:gdLst/>
              <a:ahLst/>
              <a:cxnLst/>
              <a:rect l="0" t="0" r="0" b="0"/>
              <a:pathLst>
                <a:path w="424810" h="44646">
                  <a:moveTo>
                    <a:pt x="424809" y="44645"/>
                  </a:moveTo>
                  <a:lnTo>
                    <a:pt x="420068" y="39905"/>
                  </a:lnTo>
                  <a:lnTo>
                    <a:pt x="417680" y="38508"/>
                  </a:lnTo>
                  <a:lnTo>
                    <a:pt x="415095" y="37577"/>
                  </a:lnTo>
                  <a:lnTo>
                    <a:pt x="412380" y="36956"/>
                  </a:lnTo>
                  <a:lnTo>
                    <a:pt x="409577" y="35551"/>
                  </a:lnTo>
                  <a:lnTo>
                    <a:pt x="406717" y="33620"/>
                  </a:lnTo>
                  <a:lnTo>
                    <a:pt x="403818" y="31343"/>
                  </a:lnTo>
                  <a:lnTo>
                    <a:pt x="398908" y="29823"/>
                  </a:lnTo>
                  <a:lnTo>
                    <a:pt x="392658" y="28811"/>
                  </a:lnTo>
                  <a:lnTo>
                    <a:pt x="385517" y="28136"/>
                  </a:lnTo>
                  <a:lnTo>
                    <a:pt x="378770" y="26693"/>
                  </a:lnTo>
                  <a:lnTo>
                    <a:pt x="372287" y="24740"/>
                  </a:lnTo>
                  <a:lnTo>
                    <a:pt x="365983" y="22445"/>
                  </a:lnTo>
                  <a:lnTo>
                    <a:pt x="357810" y="19923"/>
                  </a:lnTo>
                  <a:lnTo>
                    <a:pt x="338146" y="14475"/>
                  </a:lnTo>
                  <a:lnTo>
                    <a:pt x="328339" y="12626"/>
                  </a:lnTo>
                  <a:lnTo>
                    <a:pt x="318823" y="11392"/>
                  </a:lnTo>
                  <a:lnTo>
                    <a:pt x="309503" y="10570"/>
                  </a:lnTo>
                  <a:lnTo>
                    <a:pt x="300314" y="9030"/>
                  </a:lnTo>
                  <a:lnTo>
                    <a:pt x="291210" y="7011"/>
                  </a:lnTo>
                  <a:lnTo>
                    <a:pt x="282165" y="4673"/>
                  </a:lnTo>
                  <a:lnTo>
                    <a:pt x="272166" y="3114"/>
                  </a:lnTo>
                  <a:lnTo>
                    <a:pt x="261531" y="2075"/>
                  </a:lnTo>
                  <a:lnTo>
                    <a:pt x="250473" y="1382"/>
                  </a:lnTo>
                  <a:lnTo>
                    <a:pt x="227602" y="612"/>
                  </a:lnTo>
                  <a:lnTo>
                    <a:pt x="175855" y="78"/>
                  </a:lnTo>
                  <a:lnTo>
                    <a:pt x="103382" y="0"/>
                  </a:lnTo>
                  <a:lnTo>
                    <a:pt x="95431" y="991"/>
                  </a:lnTo>
                  <a:lnTo>
                    <a:pt x="88145" y="2644"/>
                  </a:lnTo>
                  <a:lnTo>
                    <a:pt x="81304" y="4738"/>
                  </a:lnTo>
                  <a:lnTo>
                    <a:pt x="74759" y="6134"/>
                  </a:lnTo>
                  <a:lnTo>
                    <a:pt x="68411" y="7065"/>
                  </a:lnTo>
                  <a:lnTo>
                    <a:pt x="56066" y="8099"/>
                  </a:lnTo>
                  <a:lnTo>
                    <a:pt x="43965" y="8559"/>
                  </a:lnTo>
                  <a:lnTo>
                    <a:pt x="30736" y="8817"/>
                  </a:lnTo>
                  <a:lnTo>
                    <a:pt x="27156" y="9846"/>
                  </a:lnTo>
                  <a:lnTo>
                    <a:pt x="23777" y="11523"/>
                  </a:lnTo>
                  <a:lnTo>
                    <a:pt x="20532" y="13634"/>
                  </a:lnTo>
                  <a:lnTo>
                    <a:pt x="17377" y="15041"/>
                  </a:lnTo>
                  <a:lnTo>
                    <a:pt x="14282" y="15979"/>
                  </a:lnTo>
                  <a:lnTo>
                    <a:pt x="5272" y="17823"/>
                  </a:lnTo>
                  <a:lnTo>
                    <a:pt x="0" y="17849"/>
                  </a:lnTo>
                  <a:lnTo>
                    <a:pt x="14043" y="178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57"/>
            <p:cNvSpPr/>
            <p:nvPr/>
          </p:nvSpPr>
          <p:spPr>
            <a:xfrm>
              <a:off x="6875859" y="5117261"/>
              <a:ext cx="276821" cy="553091"/>
            </a:xfrm>
            <a:custGeom>
              <a:avLst/>
              <a:gdLst/>
              <a:ahLst/>
              <a:cxnLst/>
              <a:rect l="0" t="0" r="0" b="0"/>
              <a:pathLst>
                <a:path w="276821" h="553091">
                  <a:moveTo>
                    <a:pt x="0" y="553090"/>
                  </a:moveTo>
                  <a:lnTo>
                    <a:pt x="0" y="548350"/>
                  </a:lnTo>
                  <a:lnTo>
                    <a:pt x="991" y="546953"/>
                  </a:lnTo>
                  <a:lnTo>
                    <a:pt x="2645" y="546022"/>
                  </a:lnTo>
                  <a:lnTo>
                    <a:pt x="8121" y="543996"/>
                  </a:lnTo>
                  <a:lnTo>
                    <a:pt x="12358" y="542066"/>
                  </a:lnTo>
                  <a:lnTo>
                    <a:pt x="17169" y="539788"/>
                  </a:lnTo>
                  <a:lnTo>
                    <a:pt x="25160" y="534610"/>
                  </a:lnTo>
                  <a:lnTo>
                    <a:pt x="33010" y="528009"/>
                  </a:lnTo>
                  <a:lnTo>
                    <a:pt x="43114" y="518461"/>
                  </a:lnTo>
                  <a:lnTo>
                    <a:pt x="48586" y="512145"/>
                  </a:lnTo>
                  <a:lnTo>
                    <a:pt x="54219" y="504957"/>
                  </a:lnTo>
                  <a:lnTo>
                    <a:pt x="59959" y="497189"/>
                  </a:lnTo>
                  <a:lnTo>
                    <a:pt x="64777" y="489034"/>
                  </a:lnTo>
                  <a:lnTo>
                    <a:pt x="72777" y="472035"/>
                  </a:lnTo>
                  <a:lnTo>
                    <a:pt x="87598" y="436249"/>
                  </a:lnTo>
                  <a:lnTo>
                    <a:pt x="92134" y="423602"/>
                  </a:lnTo>
                  <a:lnTo>
                    <a:pt x="96148" y="411203"/>
                  </a:lnTo>
                  <a:lnTo>
                    <a:pt x="99818" y="398967"/>
                  </a:lnTo>
                  <a:lnTo>
                    <a:pt x="103256" y="384857"/>
                  </a:lnTo>
                  <a:lnTo>
                    <a:pt x="106541" y="369497"/>
                  </a:lnTo>
                  <a:lnTo>
                    <a:pt x="136912" y="216806"/>
                  </a:lnTo>
                  <a:lnTo>
                    <a:pt x="138898" y="201901"/>
                  </a:lnTo>
                  <a:lnTo>
                    <a:pt x="140225" y="187003"/>
                  </a:lnTo>
                  <a:lnTo>
                    <a:pt x="141108" y="172111"/>
                  </a:lnTo>
                  <a:lnTo>
                    <a:pt x="142689" y="158213"/>
                  </a:lnTo>
                  <a:lnTo>
                    <a:pt x="144735" y="144979"/>
                  </a:lnTo>
                  <a:lnTo>
                    <a:pt x="147092" y="132188"/>
                  </a:lnTo>
                  <a:lnTo>
                    <a:pt x="149655" y="120684"/>
                  </a:lnTo>
                  <a:lnTo>
                    <a:pt x="152356" y="110038"/>
                  </a:lnTo>
                  <a:lnTo>
                    <a:pt x="155149" y="99965"/>
                  </a:lnTo>
                  <a:lnTo>
                    <a:pt x="157011" y="90272"/>
                  </a:lnTo>
                  <a:lnTo>
                    <a:pt x="158251" y="80833"/>
                  </a:lnTo>
                  <a:lnTo>
                    <a:pt x="159079" y="71565"/>
                  </a:lnTo>
                  <a:lnTo>
                    <a:pt x="160623" y="62409"/>
                  </a:lnTo>
                  <a:lnTo>
                    <a:pt x="162644" y="53329"/>
                  </a:lnTo>
                  <a:lnTo>
                    <a:pt x="167536" y="37287"/>
                  </a:lnTo>
                  <a:lnTo>
                    <a:pt x="173017" y="26849"/>
                  </a:lnTo>
                  <a:lnTo>
                    <a:pt x="178762" y="18903"/>
                  </a:lnTo>
                  <a:lnTo>
                    <a:pt x="184621" y="12064"/>
                  </a:lnTo>
                  <a:lnTo>
                    <a:pt x="195283" y="688"/>
                  </a:lnTo>
                  <a:lnTo>
                    <a:pt x="195934" y="0"/>
                  </a:lnTo>
                  <a:lnTo>
                    <a:pt x="201040" y="4353"/>
                  </a:lnTo>
                  <a:lnTo>
                    <a:pt x="202488" y="6687"/>
                  </a:lnTo>
                  <a:lnTo>
                    <a:pt x="204095" y="11927"/>
                  </a:lnTo>
                  <a:lnTo>
                    <a:pt x="205001" y="25194"/>
                  </a:lnTo>
                  <a:lnTo>
                    <a:pt x="207859" y="38673"/>
                  </a:lnTo>
                  <a:lnTo>
                    <a:pt x="211444" y="54585"/>
                  </a:lnTo>
                  <a:lnTo>
                    <a:pt x="213037" y="71580"/>
                  </a:lnTo>
                  <a:lnTo>
                    <a:pt x="214454" y="82263"/>
                  </a:lnTo>
                  <a:lnTo>
                    <a:pt x="216391" y="94346"/>
                  </a:lnTo>
                  <a:lnTo>
                    <a:pt x="218675" y="107362"/>
                  </a:lnTo>
                  <a:lnTo>
                    <a:pt x="221189" y="120008"/>
                  </a:lnTo>
                  <a:lnTo>
                    <a:pt x="226629" y="144643"/>
                  </a:lnTo>
                  <a:lnTo>
                    <a:pt x="235270" y="180824"/>
                  </a:lnTo>
                  <a:lnTo>
                    <a:pt x="237214" y="193788"/>
                  </a:lnTo>
                  <a:lnTo>
                    <a:pt x="238509" y="207391"/>
                  </a:lnTo>
                  <a:lnTo>
                    <a:pt x="239374" y="221421"/>
                  </a:lnTo>
                  <a:lnTo>
                    <a:pt x="240942" y="234743"/>
                  </a:lnTo>
                  <a:lnTo>
                    <a:pt x="242979" y="247593"/>
                  </a:lnTo>
                  <a:lnTo>
                    <a:pt x="245329" y="260128"/>
                  </a:lnTo>
                  <a:lnTo>
                    <a:pt x="250587" y="284640"/>
                  </a:lnTo>
                  <a:lnTo>
                    <a:pt x="253379" y="296733"/>
                  </a:lnTo>
                  <a:lnTo>
                    <a:pt x="255239" y="308764"/>
                  </a:lnTo>
                  <a:lnTo>
                    <a:pt x="256480" y="320752"/>
                  </a:lnTo>
                  <a:lnTo>
                    <a:pt x="257307" y="332714"/>
                  </a:lnTo>
                  <a:lnTo>
                    <a:pt x="258850" y="344657"/>
                  </a:lnTo>
                  <a:lnTo>
                    <a:pt x="260872" y="356588"/>
                  </a:lnTo>
                  <a:lnTo>
                    <a:pt x="263212" y="368510"/>
                  </a:lnTo>
                  <a:lnTo>
                    <a:pt x="264771" y="379436"/>
                  </a:lnTo>
                  <a:lnTo>
                    <a:pt x="265810" y="389695"/>
                  </a:lnTo>
                  <a:lnTo>
                    <a:pt x="266504" y="399511"/>
                  </a:lnTo>
                  <a:lnTo>
                    <a:pt x="267958" y="409033"/>
                  </a:lnTo>
                  <a:lnTo>
                    <a:pt x="269920" y="418356"/>
                  </a:lnTo>
                  <a:lnTo>
                    <a:pt x="273753" y="434669"/>
                  </a:lnTo>
                  <a:lnTo>
                    <a:pt x="274775" y="440409"/>
                  </a:lnTo>
                  <a:lnTo>
                    <a:pt x="276820" y="4548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158"/>
            <p:cNvSpPr/>
            <p:nvPr/>
          </p:nvSpPr>
          <p:spPr>
            <a:xfrm>
              <a:off x="6974085" y="5322093"/>
              <a:ext cx="223244" cy="125017"/>
            </a:xfrm>
            <a:custGeom>
              <a:avLst/>
              <a:gdLst/>
              <a:ahLst/>
              <a:cxnLst/>
              <a:rect l="0" t="0" r="0" b="0"/>
              <a:pathLst>
                <a:path w="223244" h="125017">
                  <a:moveTo>
                    <a:pt x="0" y="0"/>
                  </a:moveTo>
                  <a:lnTo>
                    <a:pt x="17170" y="0"/>
                  </a:lnTo>
                  <a:lnTo>
                    <a:pt x="22361" y="992"/>
                  </a:lnTo>
                  <a:lnTo>
                    <a:pt x="27805" y="2646"/>
                  </a:lnTo>
                  <a:lnTo>
                    <a:pt x="33420" y="4740"/>
                  </a:lnTo>
                  <a:lnTo>
                    <a:pt x="40139" y="8121"/>
                  </a:lnTo>
                  <a:lnTo>
                    <a:pt x="47596" y="12359"/>
                  </a:lnTo>
                  <a:lnTo>
                    <a:pt x="55544" y="17169"/>
                  </a:lnTo>
                  <a:lnTo>
                    <a:pt x="64810" y="21368"/>
                  </a:lnTo>
                  <a:lnTo>
                    <a:pt x="74957" y="25160"/>
                  </a:lnTo>
                  <a:lnTo>
                    <a:pt x="85690" y="28679"/>
                  </a:lnTo>
                  <a:lnTo>
                    <a:pt x="96814" y="34003"/>
                  </a:lnTo>
                  <a:lnTo>
                    <a:pt x="108199" y="40528"/>
                  </a:lnTo>
                  <a:lnTo>
                    <a:pt x="119758" y="47854"/>
                  </a:lnTo>
                  <a:lnTo>
                    <a:pt x="131433" y="55715"/>
                  </a:lnTo>
                  <a:lnTo>
                    <a:pt x="185821" y="93768"/>
                  </a:lnTo>
                  <a:lnTo>
                    <a:pt x="194326" y="100215"/>
                  </a:lnTo>
                  <a:lnTo>
                    <a:pt x="201980" y="106498"/>
                  </a:lnTo>
                  <a:lnTo>
                    <a:pt x="223243" y="1250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159"/>
            <p:cNvSpPr/>
            <p:nvPr/>
          </p:nvSpPr>
          <p:spPr>
            <a:xfrm>
              <a:off x="7429503" y="5063132"/>
              <a:ext cx="223158" cy="417895"/>
            </a:xfrm>
            <a:custGeom>
              <a:avLst/>
              <a:gdLst/>
              <a:ahLst/>
              <a:cxnLst/>
              <a:rect l="0" t="0" r="0" b="0"/>
              <a:pathLst>
                <a:path w="223158" h="417895">
                  <a:moveTo>
                    <a:pt x="35715" y="44649"/>
                  </a:moveTo>
                  <a:lnTo>
                    <a:pt x="35715" y="49389"/>
                  </a:lnTo>
                  <a:lnTo>
                    <a:pt x="34723" y="51778"/>
                  </a:lnTo>
                  <a:lnTo>
                    <a:pt x="29578" y="59880"/>
                  </a:lnTo>
                  <a:lnTo>
                    <a:pt x="28026" y="65639"/>
                  </a:lnTo>
                  <a:lnTo>
                    <a:pt x="27337" y="74152"/>
                  </a:lnTo>
                  <a:lnTo>
                    <a:pt x="27153" y="79201"/>
                  </a:lnTo>
                  <a:lnTo>
                    <a:pt x="24303" y="90102"/>
                  </a:lnTo>
                  <a:lnTo>
                    <a:pt x="20721" y="101561"/>
                  </a:lnTo>
                  <a:lnTo>
                    <a:pt x="19129" y="113269"/>
                  </a:lnTo>
                  <a:lnTo>
                    <a:pt x="17712" y="120161"/>
                  </a:lnTo>
                  <a:lnTo>
                    <a:pt x="15775" y="127732"/>
                  </a:lnTo>
                  <a:lnTo>
                    <a:pt x="13493" y="135757"/>
                  </a:lnTo>
                  <a:lnTo>
                    <a:pt x="10977" y="143090"/>
                  </a:lnTo>
                  <a:lnTo>
                    <a:pt x="8310" y="149964"/>
                  </a:lnTo>
                  <a:lnTo>
                    <a:pt x="5539" y="156531"/>
                  </a:lnTo>
                  <a:lnTo>
                    <a:pt x="3691" y="163885"/>
                  </a:lnTo>
                  <a:lnTo>
                    <a:pt x="2459" y="171764"/>
                  </a:lnTo>
                  <a:lnTo>
                    <a:pt x="1637" y="179994"/>
                  </a:lnTo>
                  <a:lnTo>
                    <a:pt x="1090" y="188457"/>
                  </a:lnTo>
                  <a:lnTo>
                    <a:pt x="726" y="197075"/>
                  </a:lnTo>
                  <a:lnTo>
                    <a:pt x="321" y="214589"/>
                  </a:lnTo>
                  <a:lnTo>
                    <a:pt x="0" y="307802"/>
                  </a:lnTo>
                  <a:lnTo>
                    <a:pt x="991" y="315335"/>
                  </a:lnTo>
                  <a:lnTo>
                    <a:pt x="2644" y="323333"/>
                  </a:lnTo>
                  <a:lnTo>
                    <a:pt x="4738" y="331641"/>
                  </a:lnTo>
                  <a:lnTo>
                    <a:pt x="7126" y="339164"/>
                  </a:lnTo>
                  <a:lnTo>
                    <a:pt x="9710" y="346164"/>
                  </a:lnTo>
                  <a:lnTo>
                    <a:pt x="15227" y="358241"/>
                  </a:lnTo>
                  <a:lnTo>
                    <a:pt x="23912" y="371611"/>
                  </a:lnTo>
                  <a:lnTo>
                    <a:pt x="29807" y="382119"/>
                  </a:lnTo>
                  <a:lnTo>
                    <a:pt x="33761" y="386707"/>
                  </a:lnTo>
                  <a:lnTo>
                    <a:pt x="38381" y="390758"/>
                  </a:lnTo>
                  <a:lnTo>
                    <a:pt x="43446" y="394451"/>
                  </a:lnTo>
                  <a:lnTo>
                    <a:pt x="47815" y="397905"/>
                  </a:lnTo>
                  <a:lnTo>
                    <a:pt x="51718" y="401200"/>
                  </a:lnTo>
                  <a:lnTo>
                    <a:pt x="55313" y="404389"/>
                  </a:lnTo>
                  <a:lnTo>
                    <a:pt x="59695" y="407507"/>
                  </a:lnTo>
                  <a:lnTo>
                    <a:pt x="64600" y="410577"/>
                  </a:lnTo>
                  <a:lnTo>
                    <a:pt x="69854" y="413617"/>
                  </a:lnTo>
                  <a:lnTo>
                    <a:pt x="74349" y="415643"/>
                  </a:lnTo>
                  <a:lnTo>
                    <a:pt x="78338" y="416994"/>
                  </a:lnTo>
                  <a:lnTo>
                    <a:pt x="81990" y="417894"/>
                  </a:lnTo>
                  <a:lnTo>
                    <a:pt x="86409" y="417502"/>
                  </a:lnTo>
                  <a:lnTo>
                    <a:pt x="91339" y="416249"/>
                  </a:lnTo>
                  <a:lnTo>
                    <a:pt x="96610" y="414422"/>
                  </a:lnTo>
                  <a:lnTo>
                    <a:pt x="101117" y="412211"/>
                  </a:lnTo>
                  <a:lnTo>
                    <a:pt x="105113" y="409745"/>
                  </a:lnTo>
                  <a:lnTo>
                    <a:pt x="108770" y="407108"/>
                  </a:lnTo>
                  <a:lnTo>
                    <a:pt x="115479" y="401534"/>
                  </a:lnTo>
                  <a:lnTo>
                    <a:pt x="118655" y="398657"/>
                  </a:lnTo>
                  <a:lnTo>
                    <a:pt x="124833" y="390170"/>
                  </a:lnTo>
                  <a:lnTo>
                    <a:pt x="130885" y="379784"/>
                  </a:lnTo>
                  <a:lnTo>
                    <a:pt x="136883" y="368554"/>
                  </a:lnTo>
                  <a:lnTo>
                    <a:pt x="140210" y="356948"/>
                  </a:lnTo>
                  <a:lnTo>
                    <a:pt x="141689" y="344182"/>
                  </a:lnTo>
                  <a:lnTo>
                    <a:pt x="142082" y="336612"/>
                  </a:lnTo>
                  <a:lnTo>
                    <a:pt x="142520" y="321254"/>
                  </a:lnTo>
                  <a:lnTo>
                    <a:pt x="142825" y="289091"/>
                  </a:lnTo>
                  <a:lnTo>
                    <a:pt x="140205" y="276983"/>
                  </a:lnTo>
                  <a:lnTo>
                    <a:pt x="135732" y="264986"/>
                  </a:lnTo>
                  <a:lnTo>
                    <a:pt x="130438" y="253040"/>
                  </a:lnTo>
                  <a:lnTo>
                    <a:pt x="124778" y="243762"/>
                  </a:lnTo>
                  <a:lnTo>
                    <a:pt x="121879" y="239899"/>
                  </a:lnTo>
                  <a:lnTo>
                    <a:pt x="118955" y="237323"/>
                  </a:lnTo>
                  <a:lnTo>
                    <a:pt x="116013" y="235606"/>
                  </a:lnTo>
                  <a:lnTo>
                    <a:pt x="113059" y="234461"/>
                  </a:lnTo>
                  <a:lnTo>
                    <a:pt x="111090" y="232707"/>
                  </a:lnTo>
                  <a:lnTo>
                    <a:pt x="109777" y="230544"/>
                  </a:lnTo>
                  <a:lnTo>
                    <a:pt x="108902" y="228110"/>
                  </a:lnTo>
                  <a:lnTo>
                    <a:pt x="107327" y="226487"/>
                  </a:lnTo>
                  <a:lnTo>
                    <a:pt x="105284" y="225406"/>
                  </a:lnTo>
                  <a:lnTo>
                    <a:pt x="98636" y="223369"/>
                  </a:lnTo>
                  <a:lnTo>
                    <a:pt x="105344" y="230327"/>
                  </a:lnTo>
                  <a:lnTo>
                    <a:pt x="105947" y="230942"/>
                  </a:lnTo>
                  <a:lnTo>
                    <a:pt x="111908" y="234272"/>
                  </a:lnTo>
                  <a:lnTo>
                    <a:pt x="116276" y="236548"/>
                  </a:lnTo>
                  <a:lnTo>
                    <a:pt x="120180" y="239058"/>
                  </a:lnTo>
                  <a:lnTo>
                    <a:pt x="123775" y="241724"/>
                  </a:lnTo>
                  <a:lnTo>
                    <a:pt x="127163" y="244493"/>
                  </a:lnTo>
                  <a:lnTo>
                    <a:pt x="131407" y="247331"/>
                  </a:lnTo>
                  <a:lnTo>
                    <a:pt x="136221" y="250216"/>
                  </a:lnTo>
                  <a:lnTo>
                    <a:pt x="141414" y="253131"/>
                  </a:lnTo>
                  <a:lnTo>
                    <a:pt x="146861" y="255074"/>
                  </a:lnTo>
                  <a:lnTo>
                    <a:pt x="152476" y="256370"/>
                  </a:lnTo>
                  <a:lnTo>
                    <a:pt x="158204" y="257233"/>
                  </a:lnTo>
                  <a:lnTo>
                    <a:pt x="163015" y="257809"/>
                  </a:lnTo>
                  <a:lnTo>
                    <a:pt x="167215" y="258193"/>
                  </a:lnTo>
                  <a:lnTo>
                    <a:pt x="171007" y="258450"/>
                  </a:lnTo>
                  <a:lnTo>
                    <a:pt x="175519" y="257628"/>
                  </a:lnTo>
                  <a:lnTo>
                    <a:pt x="180511" y="256088"/>
                  </a:lnTo>
                  <a:lnTo>
                    <a:pt x="185825" y="254069"/>
                  </a:lnTo>
                  <a:lnTo>
                    <a:pt x="190359" y="251731"/>
                  </a:lnTo>
                  <a:lnTo>
                    <a:pt x="194373" y="249180"/>
                  </a:lnTo>
                  <a:lnTo>
                    <a:pt x="198042" y="246487"/>
                  </a:lnTo>
                  <a:lnTo>
                    <a:pt x="202472" y="242708"/>
                  </a:lnTo>
                  <a:lnTo>
                    <a:pt x="207409" y="238204"/>
                  </a:lnTo>
                  <a:lnTo>
                    <a:pt x="212686" y="233216"/>
                  </a:lnTo>
                  <a:lnTo>
                    <a:pt x="216203" y="227907"/>
                  </a:lnTo>
                  <a:lnTo>
                    <a:pt x="220112" y="216717"/>
                  </a:lnTo>
                  <a:lnTo>
                    <a:pt x="221849" y="205128"/>
                  </a:lnTo>
                  <a:lnTo>
                    <a:pt x="222621" y="192372"/>
                  </a:lnTo>
                  <a:lnTo>
                    <a:pt x="222964" y="176780"/>
                  </a:lnTo>
                  <a:lnTo>
                    <a:pt x="223157" y="151267"/>
                  </a:lnTo>
                  <a:lnTo>
                    <a:pt x="222192" y="143509"/>
                  </a:lnTo>
                  <a:lnTo>
                    <a:pt x="220556" y="136352"/>
                  </a:lnTo>
                  <a:lnTo>
                    <a:pt x="216093" y="122117"/>
                  </a:lnTo>
                  <a:lnTo>
                    <a:pt x="210803" y="105868"/>
                  </a:lnTo>
                  <a:lnTo>
                    <a:pt x="208002" y="98360"/>
                  </a:lnTo>
                  <a:lnTo>
                    <a:pt x="205144" y="91371"/>
                  </a:lnTo>
                  <a:lnTo>
                    <a:pt x="202246" y="84726"/>
                  </a:lnTo>
                  <a:lnTo>
                    <a:pt x="198329" y="79304"/>
                  </a:lnTo>
                  <a:lnTo>
                    <a:pt x="193734" y="74698"/>
                  </a:lnTo>
                  <a:lnTo>
                    <a:pt x="188686" y="70634"/>
                  </a:lnTo>
                  <a:lnTo>
                    <a:pt x="184329" y="65941"/>
                  </a:lnTo>
                  <a:lnTo>
                    <a:pt x="180432" y="60828"/>
                  </a:lnTo>
                  <a:lnTo>
                    <a:pt x="176842" y="55435"/>
                  </a:lnTo>
                  <a:lnTo>
                    <a:pt x="170205" y="46797"/>
                  </a:lnTo>
                  <a:lnTo>
                    <a:pt x="163949" y="39650"/>
                  </a:lnTo>
                  <a:lnTo>
                    <a:pt x="157862" y="33167"/>
                  </a:lnTo>
                  <a:lnTo>
                    <a:pt x="155841" y="29057"/>
                  </a:lnTo>
                  <a:lnTo>
                    <a:pt x="153597" y="19198"/>
                  </a:lnTo>
                  <a:lnTo>
                    <a:pt x="152006" y="15776"/>
                  </a:lnTo>
                  <a:lnTo>
                    <a:pt x="149953" y="13493"/>
                  </a:lnTo>
                  <a:lnTo>
                    <a:pt x="147592" y="11972"/>
                  </a:lnTo>
                  <a:lnTo>
                    <a:pt x="146019" y="9966"/>
                  </a:lnTo>
                  <a:lnTo>
                    <a:pt x="144969" y="7637"/>
                  </a:lnTo>
                  <a:lnTo>
                    <a:pt x="1428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160"/>
            <p:cNvSpPr/>
            <p:nvPr/>
          </p:nvSpPr>
          <p:spPr>
            <a:xfrm>
              <a:off x="7733109" y="4955976"/>
              <a:ext cx="125017" cy="294681"/>
            </a:xfrm>
            <a:custGeom>
              <a:avLst/>
              <a:gdLst/>
              <a:ahLst/>
              <a:cxnLst/>
              <a:rect l="0" t="0" r="0" b="0"/>
              <a:pathLst>
                <a:path w="125017" h="294681">
                  <a:moveTo>
                    <a:pt x="0" y="0"/>
                  </a:moveTo>
                  <a:lnTo>
                    <a:pt x="12429" y="24857"/>
                  </a:lnTo>
                  <a:lnTo>
                    <a:pt x="15231" y="32447"/>
                  </a:lnTo>
                  <a:lnTo>
                    <a:pt x="18092" y="41475"/>
                  </a:lnTo>
                  <a:lnTo>
                    <a:pt x="20990" y="51462"/>
                  </a:lnTo>
                  <a:lnTo>
                    <a:pt x="24908" y="62089"/>
                  </a:lnTo>
                  <a:lnTo>
                    <a:pt x="29504" y="73142"/>
                  </a:lnTo>
                  <a:lnTo>
                    <a:pt x="34551" y="84481"/>
                  </a:lnTo>
                  <a:lnTo>
                    <a:pt x="51137" y="124139"/>
                  </a:lnTo>
                  <a:lnTo>
                    <a:pt x="57904" y="138322"/>
                  </a:lnTo>
                  <a:lnTo>
                    <a:pt x="65392" y="152738"/>
                  </a:lnTo>
                  <a:lnTo>
                    <a:pt x="73361" y="167310"/>
                  </a:lnTo>
                  <a:lnTo>
                    <a:pt x="80656" y="181985"/>
                  </a:lnTo>
                  <a:lnTo>
                    <a:pt x="87505" y="196730"/>
                  </a:lnTo>
                  <a:lnTo>
                    <a:pt x="94055" y="211520"/>
                  </a:lnTo>
                  <a:lnTo>
                    <a:pt x="99415" y="225349"/>
                  </a:lnTo>
                  <a:lnTo>
                    <a:pt x="103980" y="238537"/>
                  </a:lnTo>
                  <a:lnTo>
                    <a:pt x="108015" y="251298"/>
                  </a:lnTo>
                  <a:lnTo>
                    <a:pt x="111697" y="261790"/>
                  </a:lnTo>
                  <a:lnTo>
                    <a:pt x="115145" y="270769"/>
                  </a:lnTo>
                  <a:lnTo>
                    <a:pt x="125016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161"/>
            <p:cNvSpPr/>
            <p:nvPr/>
          </p:nvSpPr>
          <p:spPr>
            <a:xfrm>
              <a:off x="8015017" y="5188148"/>
              <a:ext cx="200296" cy="250032"/>
            </a:xfrm>
            <a:custGeom>
              <a:avLst/>
              <a:gdLst/>
              <a:ahLst/>
              <a:cxnLst/>
              <a:rect l="0" t="0" r="0" b="0"/>
              <a:pathLst>
                <a:path w="200296" h="250032">
                  <a:moveTo>
                    <a:pt x="200295" y="0"/>
                  </a:moveTo>
                  <a:lnTo>
                    <a:pt x="166875" y="0"/>
                  </a:lnTo>
                  <a:lnTo>
                    <a:pt x="160155" y="992"/>
                  </a:lnTo>
                  <a:lnTo>
                    <a:pt x="152700" y="2646"/>
                  </a:lnTo>
                  <a:lnTo>
                    <a:pt x="144753" y="4740"/>
                  </a:lnTo>
                  <a:lnTo>
                    <a:pt x="137470" y="7129"/>
                  </a:lnTo>
                  <a:lnTo>
                    <a:pt x="130630" y="9713"/>
                  </a:lnTo>
                  <a:lnTo>
                    <a:pt x="124086" y="12429"/>
                  </a:lnTo>
                  <a:lnTo>
                    <a:pt x="116747" y="15231"/>
                  </a:lnTo>
                  <a:lnTo>
                    <a:pt x="100655" y="20991"/>
                  </a:lnTo>
                  <a:lnTo>
                    <a:pt x="93188" y="24907"/>
                  </a:lnTo>
                  <a:lnTo>
                    <a:pt x="86227" y="29503"/>
                  </a:lnTo>
                  <a:lnTo>
                    <a:pt x="79601" y="34552"/>
                  </a:lnTo>
                  <a:lnTo>
                    <a:pt x="72207" y="39902"/>
                  </a:lnTo>
                  <a:lnTo>
                    <a:pt x="56055" y="51138"/>
                  </a:lnTo>
                  <a:lnTo>
                    <a:pt x="48572" y="55920"/>
                  </a:lnTo>
                  <a:lnTo>
                    <a:pt x="41599" y="60100"/>
                  </a:lnTo>
                  <a:lnTo>
                    <a:pt x="34967" y="63880"/>
                  </a:lnTo>
                  <a:lnTo>
                    <a:pt x="29553" y="68383"/>
                  </a:lnTo>
                  <a:lnTo>
                    <a:pt x="24951" y="73370"/>
                  </a:lnTo>
                  <a:lnTo>
                    <a:pt x="20891" y="78679"/>
                  </a:lnTo>
                  <a:lnTo>
                    <a:pt x="17192" y="84202"/>
                  </a:lnTo>
                  <a:lnTo>
                    <a:pt x="13734" y="89870"/>
                  </a:lnTo>
                  <a:lnTo>
                    <a:pt x="10438" y="95632"/>
                  </a:lnTo>
                  <a:lnTo>
                    <a:pt x="4128" y="107326"/>
                  </a:lnTo>
                  <a:lnTo>
                    <a:pt x="1055" y="113222"/>
                  </a:lnTo>
                  <a:lnTo>
                    <a:pt x="0" y="119138"/>
                  </a:lnTo>
                  <a:lnTo>
                    <a:pt x="289" y="125066"/>
                  </a:lnTo>
                  <a:lnTo>
                    <a:pt x="1473" y="131002"/>
                  </a:lnTo>
                  <a:lnTo>
                    <a:pt x="3255" y="137936"/>
                  </a:lnTo>
                  <a:lnTo>
                    <a:pt x="5435" y="145536"/>
                  </a:lnTo>
                  <a:lnTo>
                    <a:pt x="7880" y="153579"/>
                  </a:lnTo>
                  <a:lnTo>
                    <a:pt x="11496" y="160925"/>
                  </a:lnTo>
                  <a:lnTo>
                    <a:pt x="15890" y="167806"/>
                  </a:lnTo>
                  <a:lnTo>
                    <a:pt x="20804" y="174379"/>
                  </a:lnTo>
                  <a:lnTo>
                    <a:pt x="26064" y="180745"/>
                  </a:lnTo>
                  <a:lnTo>
                    <a:pt x="31555" y="186973"/>
                  </a:lnTo>
                  <a:lnTo>
                    <a:pt x="37200" y="193109"/>
                  </a:lnTo>
                  <a:lnTo>
                    <a:pt x="43940" y="199185"/>
                  </a:lnTo>
                  <a:lnTo>
                    <a:pt x="51410" y="205219"/>
                  </a:lnTo>
                  <a:lnTo>
                    <a:pt x="59366" y="211227"/>
                  </a:lnTo>
                  <a:lnTo>
                    <a:pt x="66655" y="217216"/>
                  </a:lnTo>
                  <a:lnTo>
                    <a:pt x="73498" y="223193"/>
                  </a:lnTo>
                  <a:lnTo>
                    <a:pt x="80045" y="229163"/>
                  </a:lnTo>
                  <a:lnTo>
                    <a:pt x="87386" y="234134"/>
                  </a:lnTo>
                  <a:lnTo>
                    <a:pt x="95257" y="238441"/>
                  </a:lnTo>
                  <a:lnTo>
                    <a:pt x="103481" y="242304"/>
                  </a:lnTo>
                  <a:lnTo>
                    <a:pt x="111939" y="244880"/>
                  </a:lnTo>
                  <a:lnTo>
                    <a:pt x="120556" y="246597"/>
                  </a:lnTo>
                  <a:lnTo>
                    <a:pt x="129276" y="247742"/>
                  </a:lnTo>
                  <a:lnTo>
                    <a:pt x="137074" y="248505"/>
                  </a:lnTo>
                  <a:lnTo>
                    <a:pt x="144257" y="249013"/>
                  </a:lnTo>
                  <a:lnTo>
                    <a:pt x="151029" y="249353"/>
                  </a:lnTo>
                  <a:lnTo>
                    <a:pt x="163847" y="249730"/>
                  </a:lnTo>
                  <a:lnTo>
                    <a:pt x="182436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162"/>
            <p:cNvSpPr/>
            <p:nvPr/>
          </p:nvSpPr>
          <p:spPr>
            <a:xfrm>
              <a:off x="8322468" y="4973835"/>
              <a:ext cx="107158" cy="294681"/>
            </a:xfrm>
            <a:custGeom>
              <a:avLst/>
              <a:gdLst/>
              <a:ahLst/>
              <a:cxnLst/>
              <a:rect l="0" t="0" r="0" b="0"/>
              <a:pathLst>
                <a:path w="107158" h="294681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4"/>
                  </a:lnTo>
                  <a:lnTo>
                    <a:pt x="4740" y="12429"/>
                  </a:lnTo>
                  <a:lnTo>
                    <a:pt x="7128" y="16223"/>
                  </a:lnTo>
                  <a:lnTo>
                    <a:pt x="9714" y="20738"/>
                  </a:lnTo>
                  <a:lnTo>
                    <a:pt x="12429" y="25731"/>
                  </a:lnTo>
                  <a:lnTo>
                    <a:pt x="15231" y="32037"/>
                  </a:lnTo>
                  <a:lnTo>
                    <a:pt x="18092" y="39218"/>
                  </a:lnTo>
                  <a:lnTo>
                    <a:pt x="24909" y="57118"/>
                  </a:lnTo>
                  <a:lnTo>
                    <a:pt x="51137" y="123290"/>
                  </a:lnTo>
                  <a:lnTo>
                    <a:pt x="56912" y="139740"/>
                  </a:lnTo>
                  <a:lnTo>
                    <a:pt x="68620" y="176539"/>
                  </a:lnTo>
                  <a:lnTo>
                    <a:pt x="73528" y="194091"/>
                  </a:lnTo>
                  <a:lnTo>
                    <a:pt x="77792" y="210753"/>
                  </a:lnTo>
                  <a:lnTo>
                    <a:pt x="81627" y="226823"/>
                  </a:lnTo>
                  <a:lnTo>
                    <a:pt x="86168" y="241505"/>
                  </a:lnTo>
                  <a:lnTo>
                    <a:pt x="91179" y="255261"/>
                  </a:lnTo>
                  <a:lnTo>
                    <a:pt x="107157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163"/>
            <p:cNvSpPr/>
            <p:nvPr/>
          </p:nvSpPr>
          <p:spPr>
            <a:xfrm>
              <a:off x="4384476" y="2589609"/>
              <a:ext cx="1393032" cy="53579"/>
            </a:xfrm>
            <a:custGeom>
              <a:avLst/>
              <a:gdLst/>
              <a:ahLst/>
              <a:cxnLst/>
              <a:rect l="0" t="0" r="0" b="0"/>
              <a:pathLst>
                <a:path w="1393032" h="53579">
                  <a:moveTo>
                    <a:pt x="0" y="0"/>
                  </a:moveTo>
                  <a:lnTo>
                    <a:pt x="119681" y="0"/>
                  </a:lnTo>
                  <a:lnTo>
                    <a:pt x="131381" y="992"/>
                  </a:lnTo>
                  <a:lnTo>
                    <a:pt x="143150" y="2646"/>
                  </a:lnTo>
                  <a:lnTo>
                    <a:pt x="154964" y="4740"/>
                  </a:lnTo>
                  <a:lnTo>
                    <a:pt x="181321" y="4422"/>
                  </a:lnTo>
                  <a:lnTo>
                    <a:pt x="195294" y="2948"/>
                  </a:lnTo>
                  <a:lnTo>
                    <a:pt x="224051" y="1310"/>
                  </a:lnTo>
                  <a:lnTo>
                    <a:pt x="253367" y="1574"/>
                  </a:lnTo>
                  <a:lnTo>
                    <a:pt x="268130" y="3034"/>
                  </a:lnTo>
                  <a:lnTo>
                    <a:pt x="282933" y="4999"/>
                  </a:lnTo>
                  <a:lnTo>
                    <a:pt x="297763" y="6309"/>
                  </a:lnTo>
                  <a:lnTo>
                    <a:pt x="327469" y="7765"/>
                  </a:lnTo>
                  <a:lnTo>
                    <a:pt x="359854" y="8412"/>
                  </a:lnTo>
                  <a:lnTo>
                    <a:pt x="479411" y="8899"/>
                  </a:lnTo>
                  <a:lnTo>
                    <a:pt x="498201" y="9902"/>
                  </a:lnTo>
                  <a:lnTo>
                    <a:pt x="516681" y="11562"/>
                  </a:lnTo>
                  <a:lnTo>
                    <a:pt x="534954" y="13661"/>
                  </a:lnTo>
                  <a:lnTo>
                    <a:pt x="553089" y="15060"/>
                  </a:lnTo>
                  <a:lnTo>
                    <a:pt x="589114" y="16615"/>
                  </a:lnTo>
                  <a:lnTo>
                    <a:pt x="647605" y="17491"/>
                  </a:lnTo>
                  <a:lnTo>
                    <a:pt x="666885" y="18606"/>
                  </a:lnTo>
                  <a:lnTo>
                    <a:pt x="685691" y="20341"/>
                  </a:lnTo>
                  <a:lnTo>
                    <a:pt x="704182" y="22491"/>
                  </a:lnTo>
                  <a:lnTo>
                    <a:pt x="723455" y="23924"/>
                  </a:lnTo>
                  <a:lnTo>
                    <a:pt x="763390" y="25515"/>
                  </a:lnTo>
                  <a:lnTo>
                    <a:pt x="820179" y="26411"/>
                  </a:lnTo>
                  <a:lnTo>
                    <a:pt x="874709" y="26677"/>
                  </a:lnTo>
                  <a:lnTo>
                    <a:pt x="892701" y="27707"/>
                  </a:lnTo>
                  <a:lnTo>
                    <a:pt x="910651" y="29385"/>
                  </a:lnTo>
                  <a:lnTo>
                    <a:pt x="928569" y="31496"/>
                  </a:lnTo>
                  <a:lnTo>
                    <a:pt x="946468" y="32904"/>
                  </a:lnTo>
                  <a:lnTo>
                    <a:pt x="982230" y="34468"/>
                  </a:lnTo>
                  <a:lnTo>
                    <a:pt x="1031093" y="35348"/>
                  </a:lnTo>
                  <a:lnTo>
                    <a:pt x="1251623" y="35718"/>
                  </a:lnTo>
                  <a:lnTo>
                    <a:pt x="1264033" y="36710"/>
                  </a:lnTo>
                  <a:lnTo>
                    <a:pt x="1276274" y="38364"/>
                  </a:lnTo>
                  <a:lnTo>
                    <a:pt x="1288404" y="40459"/>
                  </a:lnTo>
                  <a:lnTo>
                    <a:pt x="1300460" y="41855"/>
                  </a:lnTo>
                  <a:lnTo>
                    <a:pt x="1324437" y="43407"/>
                  </a:lnTo>
                  <a:lnTo>
                    <a:pt x="1335396" y="44813"/>
                  </a:lnTo>
                  <a:lnTo>
                    <a:pt x="1345678" y="46742"/>
                  </a:lnTo>
                  <a:lnTo>
                    <a:pt x="1355510" y="49021"/>
                  </a:lnTo>
                  <a:lnTo>
                    <a:pt x="1364048" y="50540"/>
                  </a:lnTo>
                  <a:lnTo>
                    <a:pt x="1371724" y="51553"/>
                  </a:lnTo>
                  <a:lnTo>
                    <a:pt x="1393031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22002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1" y="228600"/>
            <a:ext cx="2590800" cy="8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3" name="Group 62"/>
          <p:cNvGrpSpPr/>
          <p:nvPr/>
        </p:nvGrpSpPr>
        <p:grpSpPr>
          <a:xfrm>
            <a:off x="2580812" y="1116210"/>
            <a:ext cx="6500681" cy="3866556"/>
            <a:chOff x="2580812" y="1116210"/>
            <a:chExt cx="6500681" cy="3866556"/>
          </a:xfrm>
        </p:grpSpPr>
        <p:sp>
          <p:nvSpPr>
            <p:cNvPr id="4" name="SMARTInkAnnotation28"/>
            <p:cNvSpPr/>
            <p:nvPr/>
          </p:nvSpPr>
          <p:spPr>
            <a:xfrm>
              <a:off x="4188023" y="1366242"/>
              <a:ext cx="714376" cy="53579"/>
            </a:xfrm>
            <a:custGeom>
              <a:avLst/>
              <a:gdLst/>
              <a:ahLst/>
              <a:cxnLst/>
              <a:rect l="0" t="0" r="0" b="0"/>
              <a:pathLst>
                <a:path w="714376" h="53579">
                  <a:moveTo>
                    <a:pt x="0" y="0"/>
                  </a:moveTo>
                  <a:lnTo>
                    <a:pt x="179380" y="0"/>
                  </a:lnTo>
                  <a:lnTo>
                    <a:pt x="197970" y="992"/>
                  </a:lnTo>
                  <a:lnTo>
                    <a:pt x="217308" y="2645"/>
                  </a:lnTo>
                  <a:lnTo>
                    <a:pt x="257316" y="7129"/>
                  </a:lnTo>
                  <a:lnTo>
                    <a:pt x="381117" y="23915"/>
                  </a:lnTo>
                  <a:lnTo>
                    <a:pt x="461721" y="35739"/>
                  </a:lnTo>
                  <a:lnTo>
                    <a:pt x="480455" y="38708"/>
                  </a:lnTo>
                  <a:lnTo>
                    <a:pt x="498897" y="40688"/>
                  </a:lnTo>
                  <a:lnTo>
                    <a:pt x="517145" y="42008"/>
                  </a:lnTo>
                  <a:lnTo>
                    <a:pt x="552303" y="43475"/>
                  </a:lnTo>
                  <a:lnTo>
                    <a:pt x="598994" y="44301"/>
                  </a:lnTo>
                  <a:lnTo>
                    <a:pt x="625723" y="44494"/>
                  </a:lnTo>
                  <a:lnTo>
                    <a:pt x="637414" y="45537"/>
                  </a:lnTo>
                  <a:lnTo>
                    <a:pt x="648185" y="47225"/>
                  </a:lnTo>
                  <a:lnTo>
                    <a:pt x="658342" y="49343"/>
                  </a:lnTo>
                  <a:lnTo>
                    <a:pt x="667098" y="50754"/>
                  </a:lnTo>
                  <a:lnTo>
                    <a:pt x="682118" y="52323"/>
                  </a:lnTo>
                  <a:lnTo>
                    <a:pt x="695409" y="53020"/>
                  </a:lnTo>
                  <a:lnTo>
                    <a:pt x="714375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9"/>
            <p:cNvSpPr/>
            <p:nvPr/>
          </p:nvSpPr>
          <p:spPr>
            <a:xfrm>
              <a:off x="4455914" y="1393031"/>
              <a:ext cx="98118" cy="523722"/>
            </a:xfrm>
            <a:custGeom>
              <a:avLst/>
              <a:gdLst/>
              <a:ahLst/>
              <a:cxnLst/>
              <a:rect l="0" t="0" r="0" b="0"/>
              <a:pathLst>
                <a:path w="98118" h="523722">
                  <a:moveTo>
                    <a:pt x="89296" y="0"/>
                  </a:moveTo>
                  <a:lnTo>
                    <a:pt x="89296" y="4740"/>
                  </a:lnTo>
                  <a:lnTo>
                    <a:pt x="90289" y="7129"/>
                  </a:lnTo>
                  <a:lnTo>
                    <a:pt x="91942" y="9713"/>
                  </a:lnTo>
                  <a:lnTo>
                    <a:pt x="94037" y="12429"/>
                  </a:lnTo>
                  <a:lnTo>
                    <a:pt x="95433" y="16223"/>
                  </a:lnTo>
                  <a:lnTo>
                    <a:pt x="97399" y="31044"/>
                  </a:lnTo>
                  <a:lnTo>
                    <a:pt x="97858" y="42240"/>
                  </a:lnTo>
                  <a:lnTo>
                    <a:pt x="98117" y="64440"/>
                  </a:lnTo>
                  <a:lnTo>
                    <a:pt x="97161" y="72726"/>
                  </a:lnTo>
                  <a:lnTo>
                    <a:pt x="95532" y="81226"/>
                  </a:lnTo>
                  <a:lnTo>
                    <a:pt x="93454" y="89869"/>
                  </a:lnTo>
                  <a:lnTo>
                    <a:pt x="92068" y="99600"/>
                  </a:lnTo>
                  <a:lnTo>
                    <a:pt x="91144" y="110056"/>
                  </a:lnTo>
                  <a:lnTo>
                    <a:pt x="90528" y="120996"/>
                  </a:lnTo>
                  <a:lnTo>
                    <a:pt x="89126" y="132257"/>
                  </a:lnTo>
                  <a:lnTo>
                    <a:pt x="87198" y="143734"/>
                  </a:lnTo>
                  <a:lnTo>
                    <a:pt x="84921" y="155354"/>
                  </a:lnTo>
                  <a:lnTo>
                    <a:pt x="79745" y="178848"/>
                  </a:lnTo>
                  <a:lnTo>
                    <a:pt x="65402" y="239150"/>
                  </a:lnTo>
                  <a:lnTo>
                    <a:pt x="53561" y="292824"/>
                  </a:lnTo>
                  <a:lnTo>
                    <a:pt x="32741" y="377914"/>
                  </a:lnTo>
                  <a:lnTo>
                    <a:pt x="29764" y="388865"/>
                  </a:lnTo>
                  <a:lnTo>
                    <a:pt x="23812" y="408969"/>
                  </a:lnTo>
                  <a:lnTo>
                    <a:pt x="14882" y="437022"/>
                  </a:lnTo>
                  <a:lnTo>
                    <a:pt x="12898" y="446129"/>
                  </a:lnTo>
                  <a:lnTo>
                    <a:pt x="11575" y="455177"/>
                  </a:lnTo>
                  <a:lnTo>
                    <a:pt x="10693" y="464186"/>
                  </a:lnTo>
                  <a:lnTo>
                    <a:pt x="9113" y="472176"/>
                  </a:lnTo>
                  <a:lnTo>
                    <a:pt x="7067" y="479487"/>
                  </a:lnTo>
                  <a:lnTo>
                    <a:pt x="4712" y="486345"/>
                  </a:lnTo>
                  <a:lnTo>
                    <a:pt x="2094" y="496611"/>
                  </a:lnTo>
                  <a:lnTo>
                    <a:pt x="620" y="510615"/>
                  </a:lnTo>
                  <a:lnTo>
                    <a:pt x="122" y="523644"/>
                  </a:lnTo>
                  <a:lnTo>
                    <a:pt x="81" y="523721"/>
                  </a:lnTo>
                  <a:lnTo>
                    <a:pt x="0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0"/>
            <p:cNvSpPr/>
            <p:nvPr/>
          </p:nvSpPr>
          <p:spPr>
            <a:xfrm>
              <a:off x="4652367" y="1428750"/>
              <a:ext cx="89298" cy="401836"/>
            </a:xfrm>
            <a:custGeom>
              <a:avLst/>
              <a:gdLst/>
              <a:ahLst/>
              <a:cxnLst/>
              <a:rect l="0" t="0" r="0" b="0"/>
              <a:pathLst>
                <a:path w="89298" h="401836">
                  <a:moveTo>
                    <a:pt x="89297" y="0"/>
                  </a:moveTo>
                  <a:lnTo>
                    <a:pt x="89297" y="12428"/>
                  </a:lnTo>
                  <a:lnTo>
                    <a:pt x="86651" y="20737"/>
                  </a:lnTo>
                  <a:lnTo>
                    <a:pt x="84557" y="25731"/>
                  </a:lnTo>
                  <a:lnTo>
                    <a:pt x="83159" y="32036"/>
                  </a:lnTo>
                  <a:lnTo>
                    <a:pt x="82228" y="39217"/>
                  </a:lnTo>
                  <a:lnTo>
                    <a:pt x="81608" y="46980"/>
                  </a:lnTo>
                  <a:lnTo>
                    <a:pt x="81194" y="55133"/>
                  </a:lnTo>
                  <a:lnTo>
                    <a:pt x="80735" y="72128"/>
                  </a:lnTo>
                  <a:lnTo>
                    <a:pt x="79620" y="80827"/>
                  </a:lnTo>
                  <a:lnTo>
                    <a:pt x="77884" y="89604"/>
                  </a:lnTo>
                  <a:lnTo>
                    <a:pt x="75735" y="98431"/>
                  </a:lnTo>
                  <a:lnTo>
                    <a:pt x="74303" y="107292"/>
                  </a:lnTo>
                  <a:lnTo>
                    <a:pt x="73347" y="116177"/>
                  </a:lnTo>
                  <a:lnTo>
                    <a:pt x="72711" y="125076"/>
                  </a:lnTo>
                  <a:lnTo>
                    <a:pt x="71294" y="134977"/>
                  </a:lnTo>
                  <a:lnTo>
                    <a:pt x="69357" y="145547"/>
                  </a:lnTo>
                  <a:lnTo>
                    <a:pt x="67074" y="156563"/>
                  </a:lnTo>
                  <a:lnTo>
                    <a:pt x="64559" y="166883"/>
                  </a:lnTo>
                  <a:lnTo>
                    <a:pt x="61891" y="176739"/>
                  </a:lnTo>
                  <a:lnTo>
                    <a:pt x="59120" y="186287"/>
                  </a:lnTo>
                  <a:lnTo>
                    <a:pt x="47543" y="229134"/>
                  </a:lnTo>
                  <a:lnTo>
                    <a:pt x="41635" y="248681"/>
                  </a:lnTo>
                  <a:lnTo>
                    <a:pt x="23809" y="303490"/>
                  </a:lnTo>
                  <a:lnTo>
                    <a:pt x="21826" y="312459"/>
                  </a:lnTo>
                  <a:lnTo>
                    <a:pt x="20503" y="321416"/>
                  </a:lnTo>
                  <a:lnTo>
                    <a:pt x="19622" y="330363"/>
                  </a:lnTo>
                  <a:lnTo>
                    <a:pt x="18042" y="338312"/>
                  </a:lnTo>
                  <a:lnTo>
                    <a:pt x="15996" y="345596"/>
                  </a:lnTo>
                  <a:lnTo>
                    <a:pt x="13641" y="352436"/>
                  </a:lnTo>
                  <a:lnTo>
                    <a:pt x="12070" y="358981"/>
                  </a:lnTo>
                  <a:lnTo>
                    <a:pt x="11023" y="365328"/>
                  </a:lnTo>
                  <a:lnTo>
                    <a:pt x="10325" y="371544"/>
                  </a:lnTo>
                  <a:lnTo>
                    <a:pt x="8867" y="376680"/>
                  </a:lnTo>
                  <a:lnTo>
                    <a:pt x="6904" y="381097"/>
                  </a:lnTo>
                  <a:lnTo>
                    <a:pt x="4602" y="385033"/>
                  </a:lnTo>
                  <a:lnTo>
                    <a:pt x="2046" y="392053"/>
                  </a:lnTo>
                  <a:lnTo>
                    <a:pt x="0" y="4018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1"/>
            <p:cNvSpPr/>
            <p:nvPr/>
          </p:nvSpPr>
          <p:spPr>
            <a:xfrm>
              <a:off x="5006006" y="1259085"/>
              <a:ext cx="262510" cy="616139"/>
            </a:xfrm>
            <a:custGeom>
              <a:avLst/>
              <a:gdLst/>
              <a:ahLst/>
              <a:cxnLst/>
              <a:rect l="0" t="0" r="0" b="0"/>
              <a:pathLst>
                <a:path w="262510" h="616139">
                  <a:moveTo>
                    <a:pt x="262509" y="0"/>
                  </a:moveTo>
                  <a:lnTo>
                    <a:pt x="262509" y="12429"/>
                  </a:lnTo>
                  <a:lnTo>
                    <a:pt x="257769" y="25732"/>
                  </a:lnTo>
                  <a:lnTo>
                    <a:pt x="250150" y="36572"/>
                  </a:lnTo>
                  <a:lnTo>
                    <a:pt x="245340" y="42241"/>
                  </a:lnTo>
                  <a:lnTo>
                    <a:pt x="240149" y="48997"/>
                  </a:lnTo>
                  <a:lnTo>
                    <a:pt x="234704" y="56477"/>
                  </a:lnTo>
                  <a:lnTo>
                    <a:pt x="223362" y="72726"/>
                  </a:lnTo>
                  <a:lnTo>
                    <a:pt x="211707" y="89870"/>
                  </a:lnTo>
                  <a:lnTo>
                    <a:pt x="197266" y="110057"/>
                  </a:lnTo>
                  <a:lnTo>
                    <a:pt x="110657" y="226269"/>
                  </a:lnTo>
                  <a:lnTo>
                    <a:pt x="101743" y="239151"/>
                  </a:lnTo>
                  <a:lnTo>
                    <a:pt x="92824" y="252700"/>
                  </a:lnTo>
                  <a:lnTo>
                    <a:pt x="83901" y="266693"/>
                  </a:lnTo>
                  <a:lnTo>
                    <a:pt x="74976" y="279991"/>
                  </a:lnTo>
                  <a:lnTo>
                    <a:pt x="57122" y="305349"/>
                  </a:lnTo>
                  <a:lnTo>
                    <a:pt x="49186" y="318660"/>
                  </a:lnTo>
                  <a:lnTo>
                    <a:pt x="41911" y="332495"/>
                  </a:lnTo>
                  <a:lnTo>
                    <a:pt x="35076" y="346679"/>
                  </a:lnTo>
                  <a:lnTo>
                    <a:pt x="29528" y="360104"/>
                  </a:lnTo>
                  <a:lnTo>
                    <a:pt x="24837" y="373022"/>
                  </a:lnTo>
                  <a:lnTo>
                    <a:pt x="20717" y="385604"/>
                  </a:lnTo>
                  <a:lnTo>
                    <a:pt x="16978" y="397960"/>
                  </a:lnTo>
                  <a:lnTo>
                    <a:pt x="6976" y="433320"/>
                  </a:lnTo>
                  <a:lnTo>
                    <a:pt x="772" y="453532"/>
                  </a:lnTo>
                  <a:lnTo>
                    <a:pt x="0" y="472437"/>
                  </a:lnTo>
                  <a:lnTo>
                    <a:pt x="2963" y="489769"/>
                  </a:lnTo>
                  <a:lnTo>
                    <a:pt x="7587" y="504087"/>
                  </a:lnTo>
                  <a:lnTo>
                    <a:pt x="15596" y="517065"/>
                  </a:lnTo>
                  <a:lnTo>
                    <a:pt x="20510" y="523304"/>
                  </a:lnTo>
                  <a:lnTo>
                    <a:pt x="26762" y="530440"/>
                  </a:lnTo>
                  <a:lnTo>
                    <a:pt x="33906" y="538173"/>
                  </a:lnTo>
                  <a:lnTo>
                    <a:pt x="41646" y="546306"/>
                  </a:lnTo>
                  <a:lnTo>
                    <a:pt x="49783" y="552720"/>
                  </a:lnTo>
                  <a:lnTo>
                    <a:pt x="58184" y="557988"/>
                  </a:lnTo>
                  <a:lnTo>
                    <a:pt x="66761" y="562492"/>
                  </a:lnTo>
                  <a:lnTo>
                    <a:pt x="75455" y="567479"/>
                  </a:lnTo>
                  <a:lnTo>
                    <a:pt x="84229" y="572788"/>
                  </a:lnTo>
                  <a:lnTo>
                    <a:pt x="93054" y="578312"/>
                  </a:lnTo>
                  <a:lnTo>
                    <a:pt x="101914" y="582987"/>
                  </a:lnTo>
                  <a:lnTo>
                    <a:pt x="110797" y="587095"/>
                  </a:lnTo>
                  <a:lnTo>
                    <a:pt x="119696" y="590827"/>
                  </a:lnTo>
                  <a:lnTo>
                    <a:pt x="134875" y="597618"/>
                  </a:lnTo>
                  <a:lnTo>
                    <a:pt x="141701" y="600819"/>
                  </a:lnTo>
                  <a:lnTo>
                    <a:pt x="149228" y="602952"/>
                  </a:lnTo>
                  <a:lnTo>
                    <a:pt x="157223" y="604375"/>
                  </a:lnTo>
                  <a:lnTo>
                    <a:pt x="165529" y="605323"/>
                  </a:lnTo>
                  <a:lnTo>
                    <a:pt x="173051" y="606947"/>
                  </a:lnTo>
                  <a:lnTo>
                    <a:pt x="180050" y="609022"/>
                  </a:lnTo>
                  <a:lnTo>
                    <a:pt x="186701" y="611398"/>
                  </a:lnTo>
                  <a:lnTo>
                    <a:pt x="192126" y="612981"/>
                  </a:lnTo>
                  <a:lnTo>
                    <a:pt x="196736" y="614037"/>
                  </a:lnTo>
                  <a:lnTo>
                    <a:pt x="204503" y="615210"/>
                  </a:lnTo>
                  <a:lnTo>
                    <a:pt x="211263" y="615732"/>
                  </a:lnTo>
                  <a:lnTo>
                    <a:pt x="217689" y="616138"/>
                  </a:lnTo>
                  <a:lnTo>
                    <a:pt x="217859" y="607328"/>
                  </a:lnTo>
                  <a:lnTo>
                    <a:pt x="213119" y="607251"/>
                  </a:lnTo>
                  <a:lnTo>
                    <a:pt x="211723" y="606248"/>
                  </a:lnTo>
                  <a:lnTo>
                    <a:pt x="210793" y="604588"/>
                  </a:lnTo>
                  <a:lnTo>
                    <a:pt x="208931" y="5982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2"/>
            <p:cNvSpPr/>
            <p:nvPr/>
          </p:nvSpPr>
          <p:spPr>
            <a:xfrm>
              <a:off x="5482990" y="1428750"/>
              <a:ext cx="249699" cy="178071"/>
            </a:xfrm>
            <a:custGeom>
              <a:avLst/>
              <a:gdLst/>
              <a:ahLst/>
              <a:cxnLst/>
              <a:rect l="0" t="0" r="0" b="0"/>
              <a:pathLst>
                <a:path w="249699" h="178071">
                  <a:moveTo>
                    <a:pt x="44486" y="26789"/>
                  </a:moveTo>
                  <a:lnTo>
                    <a:pt x="44486" y="31529"/>
                  </a:lnTo>
                  <a:lnTo>
                    <a:pt x="43493" y="33918"/>
                  </a:lnTo>
                  <a:lnTo>
                    <a:pt x="39745" y="39217"/>
                  </a:lnTo>
                  <a:lnTo>
                    <a:pt x="36364" y="43012"/>
                  </a:lnTo>
                  <a:lnTo>
                    <a:pt x="27316" y="52520"/>
                  </a:lnTo>
                  <a:lnTo>
                    <a:pt x="15806" y="64289"/>
                  </a:lnTo>
                  <a:lnTo>
                    <a:pt x="12467" y="68656"/>
                  </a:lnTo>
                  <a:lnTo>
                    <a:pt x="9250" y="73552"/>
                  </a:lnTo>
                  <a:lnTo>
                    <a:pt x="6112" y="78800"/>
                  </a:lnTo>
                  <a:lnTo>
                    <a:pt x="4021" y="84283"/>
                  </a:lnTo>
                  <a:lnTo>
                    <a:pt x="2626" y="89923"/>
                  </a:lnTo>
                  <a:lnTo>
                    <a:pt x="1697" y="95667"/>
                  </a:lnTo>
                  <a:lnTo>
                    <a:pt x="1077" y="100489"/>
                  </a:lnTo>
                  <a:lnTo>
                    <a:pt x="664" y="104695"/>
                  </a:lnTo>
                  <a:lnTo>
                    <a:pt x="388" y="108492"/>
                  </a:lnTo>
                  <a:lnTo>
                    <a:pt x="205" y="113008"/>
                  </a:lnTo>
                  <a:lnTo>
                    <a:pt x="0" y="123317"/>
                  </a:lnTo>
                  <a:lnTo>
                    <a:pt x="938" y="127851"/>
                  </a:lnTo>
                  <a:lnTo>
                    <a:pt x="2556" y="131867"/>
                  </a:lnTo>
                  <a:lnTo>
                    <a:pt x="4626" y="135536"/>
                  </a:lnTo>
                  <a:lnTo>
                    <a:pt x="6998" y="138974"/>
                  </a:lnTo>
                  <a:lnTo>
                    <a:pt x="9573" y="142259"/>
                  </a:lnTo>
                  <a:lnTo>
                    <a:pt x="12281" y="145441"/>
                  </a:lnTo>
                  <a:lnTo>
                    <a:pt x="16070" y="148554"/>
                  </a:lnTo>
                  <a:lnTo>
                    <a:pt x="20581" y="151622"/>
                  </a:lnTo>
                  <a:lnTo>
                    <a:pt x="25573" y="154659"/>
                  </a:lnTo>
                  <a:lnTo>
                    <a:pt x="30885" y="157676"/>
                  </a:lnTo>
                  <a:lnTo>
                    <a:pt x="42079" y="163674"/>
                  </a:lnTo>
                  <a:lnTo>
                    <a:pt x="59537" y="172630"/>
                  </a:lnTo>
                  <a:lnTo>
                    <a:pt x="66426" y="174618"/>
                  </a:lnTo>
                  <a:lnTo>
                    <a:pt x="73996" y="175943"/>
                  </a:lnTo>
                  <a:lnTo>
                    <a:pt x="82018" y="176826"/>
                  </a:lnTo>
                  <a:lnTo>
                    <a:pt x="90343" y="177415"/>
                  </a:lnTo>
                  <a:lnTo>
                    <a:pt x="98870" y="177808"/>
                  </a:lnTo>
                  <a:lnTo>
                    <a:pt x="107531" y="178070"/>
                  </a:lnTo>
                  <a:lnTo>
                    <a:pt x="116281" y="177252"/>
                  </a:lnTo>
                  <a:lnTo>
                    <a:pt x="125091" y="175715"/>
                  </a:lnTo>
                  <a:lnTo>
                    <a:pt x="133941" y="173698"/>
                  </a:lnTo>
                  <a:lnTo>
                    <a:pt x="141826" y="171361"/>
                  </a:lnTo>
                  <a:lnTo>
                    <a:pt x="149067" y="168811"/>
                  </a:lnTo>
                  <a:lnTo>
                    <a:pt x="155878" y="166119"/>
                  </a:lnTo>
                  <a:lnTo>
                    <a:pt x="171384" y="160481"/>
                  </a:lnTo>
                  <a:lnTo>
                    <a:pt x="179686" y="157589"/>
                  </a:lnTo>
                  <a:lnTo>
                    <a:pt x="187205" y="154668"/>
                  </a:lnTo>
                  <a:lnTo>
                    <a:pt x="194202" y="151729"/>
                  </a:lnTo>
                  <a:lnTo>
                    <a:pt x="200851" y="148778"/>
                  </a:lnTo>
                  <a:lnTo>
                    <a:pt x="213530" y="142852"/>
                  </a:lnTo>
                  <a:lnTo>
                    <a:pt x="219690" y="139883"/>
                  </a:lnTo>
                  <a:lnTo>
                    <a:pt x="224788" y="135919"/>
                  </a:lnTo>
                  <a:lnTo>
                    <a:pt x="229179" y="131292"/>
                  </a:lnTo>
                  <a:lnTo>
                    <a:pt x="233099" y="126223"/>
                  </a:lnTo>
                  <a:lnTo>
                    <a:pt x="236705" y="121852"/>
                  </a:lnTo>
                  <a:lnTo>
                    <a:pt x="240100" y="117945"/>
                  </a:lnTo>
                  <a:lnTo>
                    <a:pt x="243356" y="114349"/>
                  </a:lnTo>
                  <a:lnTo>
                    <a:pt x="245527" y="109967"/>
                  </a:lnTo>
                  <a:lnTo>
                    <a:pt x="246974" y="105061"/>
                  </a:lnTo>
                  <a:lnTo>
                    <a:pt x="247939" y="99806"/>
                  </a:lnTo>
                  <a:lnTo>
                    <a:pt x="248582" y="95311"/>
                  </a:lnTo>
                  <a:lnTo>
                    <a:pt x="249010" y="91322"/>
                  </a:lnTo>
                  <a:lnTo>
                    <a:pt x="249296" y="87670"/>
                  </a:lnTo>
                  <a:lnTo>
                    <a:pt x="249487" y="83251"/>
                  </a:lnTo>
                  <a:lnTo>
                    <a:pt x="249698" y="73050"/>
                  </a:lnTo>
                  <a:lnTo>
                    <a:pt x="248763" y="68543"/>
                  </a:lnTo>
                  <a:lnTo>
                    <a:pt x="247147" y="64547"/>
                  </a:lnTo>
                  <a:lnTo>
                    <a:pt x="245077" y="60891"/>
                  </a:lnTo>
                  <a:lnTo>
                    <a:pt x="242705" y="57461"/>
                  </a:lnTo>
                  <a:lnTo>
                    <a:pt x="240132" y="54182"/>
                  </a:lnTo>
                  <a:lnTo>
                    <a:pt x="237424" y="51004"/>
                  </a:lnTo>
                  <a:lnTo>
                    <a:pt x="233635" y="47893"/>
                  </a:lnTo>
                  <a:lnTo>
                    <a:pt x="229124" y="44827"/>
                  </a:lnTo>
                  <a:lnTo>
                    <a:pt x="224132" y="41791"/>
                  </a:lnTo>
                  <a:lnTo>
                    <a:pt x="218820" y="37782"/>
                  </a:lnTo>
                  <a:lnTo>
                    <a:pt x="213295" y="33126"/>
                  </a:lnTo>
                  <a:lnTo>
                    <a:pt x="207626" y="28037"/>
                  </a:lnTo>
                  <a:lnTo>
                    <a:pt x="201863" y="24644"/>
                  </a:lnTo>
                  <a:lnTo>
                    <a:pt x="196037" y="22382"/>
                  </a:lnTo>
                  <a:lnTo>
                    <a:pt x="190167" y="20874"/>
                  </a:lnTo>
                  <a:lnTo>
                    <a:pt x="185263" y="18877"/>
                  </a:lnTo>
                  <a:lnTo>
                    <a:pt x="181001" y="16553"/>
                  </a:lnTo>
                  <a:lnTo>
                    <a:pt x="173620" y="12318"/>
                  </a:lnTo>
                  <a:lnTo>
                    <a:pt x="167032" y="10435"/>
                  </a:lnTo>
                  <a:lnTo>
                    <a:pt x="160797" y="6953"/>
                  </a:lnTo>
                  <a:lnTo>
                    <a:pt x="1516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3"/>
            <p:cNvSpPr/>
            <p:nvPr/>
          </p:nvSpPr>
          <p:spPr>
            <a:xfrm>
              <a:off x="5848945" y="1544835"/>
              <a:ext cx="125016" cy="330363"/>
            </a:xfrm>
            <a:custGeom>
              <a:avLst/>
              <a:gdLst/>
              <a:ahLst/>
              <a:cxnLst/>
              <a:rect l="0" t="0" r="0" b="0"/>
              <a:pathLst>
                <a:path w="125016" h="330363">
                  <a:moveTo>
                    <a:pt x="125015" y="0"/>
                  </a:moveTo>
                  <a:lnTo>
                    <a:pt x="125015" y="25732"/>
                  </a:lnTo>
                  <a:lnTo>
                    <a:pt x="124023" y="31045"/>
                  </a:lnTo>
                  <a:lnTo>
                    <a:pt x="122369" y="36572"/>
                  </a:lnTo>
                  <a:lnTo>
                    <a:pt x="120276" y="42241"/>
                  </a:lnTo>
                  <a:lnTo>
                    <a:pt x="118879" y="48004"/>
                  </a:lnTo>
                  <a:lnTo>
                    <a:pt x="117948" y="53831"/>
                  </a:lnTo>
                  <a:lnTo>
                    <a:pt x="117327" y="59700"/>
                  </a:lnTo>
                  <a:lnTo>
                    <a:pt x="115921" y="66589"/>
                  </a:lnTo>
                  <a:lnTo>
                    <a:pt x="113991" y="74158"/>
                  </a:lnTo>
                  <a:lnTo>
                    <a:pt x="111713" y="82181"/>
                  </a:lnTo>
                  <a:lnTo>
                    <a:pt x="109201" y="89514"/>
                  </a:lnTo>
                  <a:lnTo>
                    <a:pt x="106535" y="96387"/>
                  </a:lnTo>
                  <a:lnTo>
                    <a:pt x="103766" y="102953"/>
                  </a:lnTo>
                  <a:lnTo>
                    <a:pt x="100927" y="110308"/>
                  </a:lnTo>
                  <a:lnTo>
                    <a:pt x="95127" y="126417"/>
                  </a:lnTo>
                  <a:lnTo>
                    <a:pt x="92191" y="133887"/>
                  </a:lnTo>
                  <a:lnTo>
                    <a:pt x="89242" y="140852"/>
                  </a:lnTo>
                  <a:lnTo>
                    <a:pt x="86284" y="147480"/>
                  </a:lnTo>
                  <a:lnTo>
                    <a:pt x="82327" y="154875"/>
                  </a:lnTo>
                  <a:lnTo>
                    <a:pt x="77705" y="162781"/>
                  </a:lnTo>
                  <a:lnTo>
                    <a:pt x="72639" y="171029"/>
                  </a:lnTo>
                  <a:lnTo>
                    <a:pt x="68270" y="178511"/>
                  </a:lnTo>
                  <a:lnTo>
                    <a:pt x="60769" y="192117"/>
                  </a:lnTo>
                  <a:lnTo>
                    <a:pt x="56388" y="198524"/>
                  </a:lnTo>
                  <a:lnTo>
                    <a:pt x="51482" y="204779"/>
                  </a:lnTo>
                  <a:lnTo>
                    <a:pt x="46228" y="210933"/>
                  </a:lnTo>
                  <a:lnTo>
                    <a:pt x="41733" y="218013"/>
                  </a:lnTo>
                  <a:lnTo>
                    <a:pt x="37744" y="225710"/>
                  </a:lnTo>
                  <a:lnTo>
                    <a:pt x="34092" y="233817"/>
                  </a:lnTo>
                  <a:lnTo>
                    <a:pt x="30666" y="240214"/>
                  </a:lnTo>
                  <a:lnTo>
                    <a:pt x="27389" y="245471"/>
                  </a:lnTo>
                  <a:lnTo>
                    <a:pt x="24212" y="249968"/>
                  </a:lnTo>
                  <a:lnTo>
                    <a:pt x="21103" y="254950"/>
                  </a:lnTo>
                  <a:lnTo>
                    <a:pt x="18037" y="260256"/>
                  </a:lnTo>
                  <a:lnTo>
                    <a:pt x="11985" y="271443"/>
                  </a:lnTo>
                  <a:lnTo>
                    <a:pt x="5987" y="283029"/>
                  </a:lnTo>
                  <a:lnTo>
                    <a:pt x="2662" y="292148"/>
                  </a:lnTo>
                  <a:lnTo>
                    <a:pt x="1183" y="299508"/>
                  </a:lnTo>
                  <a:lnTo>
                    <a:pt x="350" y="309229"/>
                  </a:lnTo>
                  <a:lnTo>
                    <a:pt x="46" y="319661"/>
                  </a:lnTo>
                  <a:lnTo>
                    <a:pt x="0" y="330362"/>
                  </a:lnTo>
                  <a:lnTo>
                    <a:pt x="0" y="317096"/>
                  </a:lnTo>
                  <a:lnTo>
                    <a:pt x="992" y="315577"/>
                  </a:lnTo>
                  <a:lnTo>
                    <a:pt x="2646" y="314564"/>
                  </a:lnTo>
                  <a:lnTo>
                    <a:pt x="4739" y="313889"/>
                  </a:lnTo>
                  <a:lnTo>
                    <a:pt x="6136" y="312447"/>
                  </a:lnTo>
                  <a:lnTo>
                    <a:pt x="7067" y="310494"/>
                  </a:lnTo>
                  <a:lnTo>
                    <a:pt x="893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4"/>
            <p:cNvSpPr/>
            <p:nvPr/>
          </p:nvSpPr>
          <p:spPr>
            <a:xfrm>
              <a:off x="6241851" y="1294923"/>
              <a:ext cx="319503" cy="473156"/>
            </a:xfrm>
            <a:custGeom>
              <a:avLst/>
              <a:gdLst/>
              <a:ahLst/>
              <a:cxnLst/>
              <a:rect l="0" t="0" r="0" b="0"/>
              <a:pathLst>
                <a:path w="319503" h="473156">
                  <a:moveTo>
                    <a:pt x="0" y="17741"/>
                  </a:moveTo>
                  <a:lnTo>
                    <a:pt x="4740" y="17741"/>
                  </a:lnTo>
                  <a:lnTo>
                    <a:pt x="12359" y="15095"/>
                  </a:lnTo>
                  <a:lnTo>
                    <a:pt x="17169" y="13000"/>
                  </a:lnTo>
                  <a:lnTo>
                    <a:pt x="22360" y="11604"/>
                  </a:lnTo>
                  <a:lnTo>
                    <a:pt x="27805" y="10673"/>
                  </a:lnTo>
                  <a:lnTo>
                    <a:pt x="33419" y="10052"/>
                  </a:lnTo>
                  <a:lnTo>
                    <a:pt x="41131" y="8646"/>
                  </a:lnTo>
                  <a:lnTo>
                    <a:pt x="50241" y="6717"/>
                  </a:lnTo>
                  <a:lnTo>
                    <a:pt x="60283" y="4438"/>
                  </a:lnTo>
                  <a:lnTo>
                    <a:pt x="70946" y="2919"/>
                  </a:lnTo>
                  <a:lnTo>
                    <a:pt x="82024" y="1906"/>
                  </a:lnTo>
                  <a:lnTo>
                    <a:pt x="93378" y="1231"/>
                  </a:lnTo>
                  <a:lnTo>
                    <a:pt x="113930" y="481"/>
                  </a:lnTo>
                  <a:lnTo>
                    <a:pt x="142236" y="59"/>
                  </a:lnTo>
                  <a:lnTo>
                    <a:pt x="151379" y="0"/>
                  </a:lnTo>
                  <a:lnTo>
                    <a:pt x="161443" y="952"/>
                  </a:lnTo>
                  <a:lnTo>
                    <a:pt x="172121" y="2579"/>
                  </a:lnTo>
                  <a:lnTo>
                    <a:pt x="183207" y="4657"/>
                  </a:lnTo>
                  <a:lnTo>
                    <a:pt x="193576" y="7034"/>
                  </a:lnTo>
                  <a:lnTo>
                    <a:pt x="203465" y="9610"/>
                  </a:lnTo>
                  <a:lnTo>
                    <a:pt x="213034" y="12320"/>
                  </a:lnTo>
                  <a:lnTo>
                    <a:pt x="231603" y="17977"/>
                  </a:lnTo>
                  <a:lnTo>
                    <a:pt x="267778" y="29694"/>
                  </a:lnTo>
                  <a:lnTo>
                    <a:pt x="275753" y="32655"/>
                  </a:lnTo>
                  <a:lnTo>
                    <a:pt x="283054" y="35621"/>
                  </a:lnTo>
                  <a:lnTo>
                    <a:pt x="289906" y="38590"/>
                  </a:lnTo>
                  <a:lnTo>
                    <a:pt x="295466" y="42554"/>
                  </a:lnTo>
                  <a:lnTo>
                    <a:pt x="304289" y="52251"/>
                  </a:lnTo>
                  <a:lnTo>
                    <a:pt x="311518" y="63175"/>
                  </a:lnTo>
                  <a:lnTo>
                    <a:pt x="314835" y="68866"/>
                  </a:lnTo>
                  <a:lnTo>
                    <a:pt x="318520" y="80481"/>
                  </a:lnTo>
                  <a:lnTo>
                    <a:pt x="319502" y="86357"/>
                  </a:lnTo>
                  <a:lnTo>
                    <a:pt x="317948" y="98177"/>
                  </a:lnTo>
                  <a:lnTo>
                    <a:pt x="313951" y="110045"/>
                  </a:lnTo>
                  <a:lnTo>
                    <a:pt x="308867" y="121934"/>
                  </a:lnTo>
                  <a:lnTo>
                    <a:pt x="300655" y="136478"/>
                  </a:lnTo>
                  <a:lnTo>
                    <a:pt x="290390" y="152864"/>
                  </a:lnTo>
                  <a:lnTo>
                    <a:pt x="261764" y="196489"/>
                  </a:lnTo>
                  <a:lnTo>
                    <a:pt x="254876" y="205367"/>
                  </a:lnTo>
                  <a:lnTo>
                    <a:pt x="247308" y="214263"/>
                  </a:lnTo>
                  <a:lnTo>
                    <a:pt x="239287" y="223169"/>
                  </a:lnTo>
                  <a:lnTo>
                    <a:pt x="231954" y="233076"/>
                  </a:lnTo>
                  <a:lnTo>
                    <a:pt x="225081" y="243649"/>
                  </a:lnTo>
                  <a:lnTo>
                    <a:pt x="218515" y="254666"/>
                  </a:lnTo>
                  <a:lnTo>
                    <a:pt x="211161" y="264988"/>
                  </a:lnTo>
                  <a:lnTo>
                    <a:pt x="203281" y="274846"/>
                  </a:lnTo>
                  <a:lnTo>
                    <a:pt x="195052" y="284394"/>
                  </a:lnTo>
                  <a:lnTo>
                    <a:pt x="186590" y="294728"/>
                  </a:lnTo>
                  <a:lnTo>
                    <a:pt x="169249" y="316794"/>
                  </a:lnTo>
                  <a:lnTo>
                    <a:pt x="161450" y="327242"/>
                  </a:lnTo>
                  <a:lnTo>
                    <a:pt x="147492" y="346789"/>
                  </a:lnTo>
                  <a:lnTo>
                    <a:pt x="128478" y="374528"/>
                  </a:lnTo>
                  <a:lnTo>
                    <a:pt x="122363" y="382599"/>
                  </a:lnTo>
                  <a:lnTo>
                    <a:pt x="116301" y="389964"/>
                  </a:lnTo>
                  <a:lnTo>
                    <a:pt x="110277" y="396858"/>
                  </a:lnTo>
                  <a:lnTo>
                    <a:pt x="100937" y="409810"/>
                  </a:lnTo>
                  <a:lnTo>
                    <a:pt x="93478" y="422181"/>
                  </a:lnTo>
                  <a:lnTo>
                    <a:pt x="86856" y="434294"/>
                  </a:lnTo>
                  <a:lnTo>
                    <a:pt x="77550" y="452270"/>
                  </a:lnTo>
                  <a:lnTo>
                    <a:pt x="74154" y="461557"/>
                  </a:lnTo>
                  <a:lnTo>
                    <a:pt x="71438" y="4731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5"/>
            <p:cNvSpPr/>
            <p:nvPr/>
          </p:nvSpPr>
          <p:spPr>
            <a:xfrm>
              <a:off x="6295429" y="1544835"/>
              <a:ext cx="250032" cy="53580"/>
            </a:xfrm>
            <a:custGeom>
              <a:avLst/>
              <a:gdLst/>
              <a:ahLst/>
              <a:cxnLst/>
              <a:rect l="0" t="0" r="0" b="0"/>
              <a:pathLst>
                <a:path w="250032" h="53580">
                  <a:moveTo>
                    <a:pt x="0" y="53579"/>
                  </a:moveTo>
                  <a:lnTo>
                    <a:pt x="12429" y="53579"/>
                  </a:lnTo>
                  <a:lnTo>
                    <a:pt x="16223" y="52586"/>
                  </a:lnTo>
                  <a:lnTo>
                    <a:pt x="20738" y="50933"/>
                  </a:lnTo>
                  <a:lnTo>
                    <a:pt x="25731" y="48838"/>
                  </a:lnTo>
                  <a:lnTo>
                    <a:pt x="32037" y="46449"/>
                  </a:lnTo>
                  <a:lnTo>
                    <a:pt x="46981" y="41150"/>
                  </a:lnTo>
                  <a:lnTo>
                    <a:pt x="72128" y="32588"/>
                  </a:lnTo>
                  <a:lnTo>
                    <a:pt x="82812" y="29663"/>
                  </a:lnTo>
                  <a:lnTo>
                    <a:pt x="94896" y="26721"/>
                  </a:lnTo>
                  <a:lnTo>
                    <a:pt x="121551" y="20806"/>
                  </a:lnTo>
                  <a:lnTo>
                    <a:pt x="193805" y="5949"/>
                  </a:lnTo>
                  <a:lnTo>
                    <a:pt x="206594" y="3966"/>
                  </a:lnTo>
                  <a:lnTo>
                    <a:pt x="218096" y="264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6"/>
            <p:cNvSpPr/>
            <p:nvPr/>
          </p:nvSpPr>
          <p:spPr>
            <a:xfrm>
              <a:off x="6750843" y="1178718"/>
              <a:ext cx="247728" cy="535783"/>
            </a:xfrm>
            <a:custGeom>
              <a:avLst/>
              <a:gdLst/>
              <a:ahLst/>
              <a:cxnLst/>
              <a:rect l="0" t="0" r="0" b="0"/>
              <a:pathLst>
                <a:path w="247728" h="535783">
                  <a:moveTo>
                    <a:pt x="0" y="0"/>
                  </a:moveTo>
                  <a:lnTo>
                    <a:pt x="4739" y="0"/>
                  </a:lnTo>
                  <a:lnTo>
                    <a:pt x="12358" y="2646"/>
                  </a:lnTo>
                  <a:lnTo>
                    <a:pt x="17170" y="4741"/>
                  </a:lnTo>
                  <a:lnTo>
                    <a:pt x="23352" y="8121"/>
                  </a:lnTo>
                  <a:lnTo>
                    <a:pt x="30452" y="12360"/>
                  </a:lnTo>
                  <a:lnTo>
                    <a:pt x="38160" y="17170"/>
                  </a:lnTo>
                  <a:lnTo>
                    <a:pt x="47268" y="23353"/>
                  </a:lnTo>
                  <a:lnTo>
                    <a:pt x="67971" y="38160"/>
                  </a:lnTo>
                  <a:lnTo>
                    <a:pt x="137140" y="89511"/>
                  </a:lnTo>
                  <a:lnTo>
                    <a:pt x="147982" y="98370"/>
                  </a:lnTo>
                  <a:lnTo>
                    <a:pt x="158186" y="107252"/>
                  </a:lnTo>
                  <a:lnTo>
                    <a:pt x="167964" y="116150"/>
                  </a:lnTo>
                  <a:lnTo>
                    <a:pt x="176469" y="126051"/>
                  </a:lnTo>
                  <a:lnTo>
                    <a:pt x="184122" y="136620"/>
                  </a:lnTo>
                  <a:lnTo>
                    <a:pt x="191210" y="147635"/>
                  </a:lnTo>
                  <a:lnTo>
                    <a:pt x="197918" y="158947"/>
                  </a:lnTo>
                  <a:lnTo>
                    <a:pt x="204375" y="170457"/>
                  </a:lnTo>
                  <a:lnTo>
                    <a:pt x="210665" y="182099"/>
                  </a:lnTo>
                  <a:lnTo>
                    <a:pt x="216842" y="192837"/>
                  </a:lnTo>
                  <a:lnTo>
                    <a:pt x="222944" y="202972"/>
                  </a:lnTo>
                  <a:lnTo>
                    <a:pt x="228996" y="212705"/>
                  </a:lnTo>
                  <a:lnTo>
                    <a:pt x="234024" y="223163"/>
                  </a:lnTo>
                  <a:lnTo>
                    <a:pt x="238367" y="234103"/>
                  </a:lnTo>
                  <a:lnTo>
                    <a:pt x="242256" y="245366"/>
                  </a:lnTo>
                  <a:lnTo>
                    <a:pt x="244847" y="255851"/>
                  </a:lnTo>
                  <a:lnTo>
                    <a:pt x="246575" y="265817"/>
                  </a:lnTo>
                  <a:lnTo>
                    <a:pt x="247727" y="275438"/>
                  </a:lnTo>
                  <a:lnTo>
                    <a:pt x="247503" y="285821"/>
                  </a:lnTo>
                  <a:lnTo>
                    <a:pt x="246361" y="296711"/>
                  </a:lnTo>
                  <a:lnTo>
                    <a:pt x="244609" y="307940"/>
                  </a:lnTo>
                  <a:lnTo>
                    <a:pt x="241455" y="318403"/>
                  </a:lnTo>
                  <a:lnTo>
                    <a:pt x="237368" y="328355"/>
                  </a:lnTo>
                  <a:lnTo>
                    <a:pt x="232660" y="337966"/>
                  </a:lnTo>
                  <a:lnTo>
                    <a:pt x="227536" y="347350"/>
                  </a:lnTo>
                  <a:lnTo>
                    <a:pt x="222136" y="356582"/>
                  </a:lnTo>
                  <a:lnTo>
                    <a:pt x="216552" y="365714"/>
                  </a:lnTo>
                  <a:lnTo>
                    <a:pt x="209852" y="374778"/>
                  </a:lnTo>
                  <a:lnTo>
                    <a:pt x="202410" y="383797"/>
                  </a:lnTo>
                  <a:lnTo>
                    <a:pt x="194471" y="392787"/>
                  </a:lnTo>
                  <a:lnTo>
                    <a:pt x="185210" y="401756"/>
                  </a:lnTo>
                  <a:lnTo>
                    <a:pt x="175067" y="410713"/>
                  </a:lnTo>
                  <a:lnTo>
                    <a:pt x="164337" y="419660"/>
                  </a:lnTo>
                  <a:lnTo>
                    <a:pt x="141830" y="437539"/>
                  </a:lnTo>
                  <a:lnTo>
                    <a:pt x="51782" y="507750"/>
                  </a:lnTo>
                  <a:lnTo>
                    <a:pt x="41467" y="515110"/>
                  </a:lnTo>
                  <a:lnTo>
                    <a:pt x="32605" y="521008"/>
                  </a:lnTo>
                  <a:lnTo>
                    <a:pt x="8930" y="5357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7"/>
            <p:cNvSpPr/>
            <p:nvPr/>
          </p:nvSpPr>
          <p:spPr>
            <a:xfrm>
              <a:off x="3464718" y="1777050"/>
              <a:ext cx="1276947" cy="1910911"/>
            </a:xfrm>
            <a:custGeom>
              <a:avLst/>
              <a:gdLst/>
              <a:ahLst/>
              <a:cxnLst/>
              <a:rect l="0" t="0" r="0" b="0"/>
              <a:pathLst>
                <a:path w="1276947" h="1910911">
                  <a:moveTo>
                    <a:pt x="0" y="44606"/>
                  </a:moveTo>
                  <a:lnTo>
                    <a:pt x="12429" y="32177"/>
                  </a:lnTo>
                  <a:lnTo>
                    <a:pt x="25731" y="23615"/>
                  </a:lnTo>
                  <a:lnTo>
                    <a:pt x="36572" y="20394"/>
                  </a:lnTo>
                  <a:lnTo>
                    <a:pt x="48004" y="17970"/>
                  </a:lnTo>
                  <a:lnTo>
                    <a:pt x="82181" y="5539"/>
                  </a:lnTo>
                  <a:lnTo>
                    <a:pt x="107694" y="1611"/>
                  </a:lnTo>
                  <a:lnTo>
                    <a:pt x="143973" y="284"/>
                  </a:lnTo>
                  <a:lnTo>
                    <a:pt x="195226" y="0"/>
                  </a:lnTo>
                  <a:lnTo>
                    <a:pt x="222879" y="4711"/>
                  </a:lnTo>
                  <a:lnTo>
                    <a:pt x="258889" y="15191"/>
                  </a:lnTo>
                  <a:lnTo>
                    <a:pt x="285729" y="24866"/>
                  </a:lnTo>
                  <a:lnTo>
                    <a:pt x="321465" y="45410"/>
                  </a:lnTo>
                  <a:lnTo>
                    <a:pt x="338334" y="57862"/>
                  </a:lnTo>
                  <a:lnTo>
                    <a:pt x="365333" y="90109"/>
                  </a:lnTo>
                  <a:lnTo>
                    <a:pt x="376683" y="107493"/>
                  </a:lnTo>
                  <a:lnTo>
                    <a:pt x="388651" y="135007"/>
                  </a:lnTo>
                  <a:lnTo>
                    <a:pt x="397488" y="167854"/>
                  </a:lnTo>
                  <a:lnTo>
                    <a:pt x="401264" y="226335"/>
                  </a:lnTo>
                  <a:lnTo>
                    <a:pt x="400731" y="275817"/>
                  </a:lnTo>
                  <a:lnTo>
                    <a:pt x="394674" y="322795"/>
                  </a:lnTo>
                  <a:lnTo>
                    <a:pt x="387587" y="369567"/>
                  </a:lnTo>
                  <a:lnTo>
                    <a:pt x="384054" y="421679"/>
                  </a:lnTo>
                  <a:lnTo>
                    <a:pt x="377164" y="479674"/>
                  </a:lnTo>
                  <a:lnTo>
                    <a:pt x="369832" y="535994"/>
                  </a:lnTo>
                  <a:lnTo>
                    <a:pt x="366226" y="597219"/>
                  </a:lnTo>
                  <a:lnTo>
                    <a:pt x="361866" y="642108"/>
                  </a:lnTo>
                  <a:lnTo>
                    <a:pt x="359267" y="685870"/>
                  </a:lnTo>
                  <a:lnTo>
                    <a:pt x="357120" y="729464"/>
                  </a:lnTo>
                  <a:lnTo>
                    <a:pt x="352858" y="775297"/>
                  </a:lnTo>
                  <a:lnTo>
                    <a:pt x="350302" y="822126"/>
                  </a:lnTo>
                  <a:lnTo>
                    <a:pt x="349167" y="868404"/>
                  </a:lnTo>
                  <a:lnTo>
                    <a:pt x="348261" y="1172601"/>
                  </a:lnTo>
                  <a:lnTo>
                    <a:pt x="352999" y="1230454"/>
                  </a:lnTo>
                  <a:lnTo>
                    <a:pt x="360687" y="1290039"/>
                  </a:lnTo>
                  <a:lnTo>
                    <a:pt x="369249" y="1346941"/>
                  </a:lnTo>
                  <a:lnTo>
                    <a:pt x="378069" y="1401504"/>
                  </a:lnTo>
                  <a:lnTo>
                    <a:pt x="391707" y="1450633"/>
                  </a:lnTo>
                  <a:lnTo>
                    <a:pt x="413056" y="1496609"/>
                  </a:lnTo>
                  <a:lnTo>
                    <a:pt x="441792" y="1555597"/>
                  </a:lnTo>
                  <a:lnTo>
                    <a:pt x="480982" y="1606495"/>
                  </a:lnTo>
                  <a:lnTo>
                    <a:pt x="501505" y="1629763"/>
                  </a:lnTo>
                  <a:lnTo>
                    <a:pt x="540949" y="1660589"/>
                  </a:lnTo>
                  <a:lnTo>
                    <a:pt x="569497" y="1682909"/>
                  </a:lnTo>
                  <a:lnTo>
                    <a:pt x="598722" y="1700767"/>
                  </a:lnTo>
                  <a:lnTo>
                    <a:pt x="628247" y="1715318"/>
                  </a:lnTo>
                  <a:lnTo>
                    <a:pt x="657906" y="1728400"/>
                  </a:lnTo>
                  <a:lnTo>
                    <a:pt x="690270" y="1740828"/>
                  </a:lnTo>
                  <a:lnTo>
                    <a:pt x="724498" y="1753959"/>
                  </a:lnTo>
                  <a:lnTo>
                    <a:pt x="759554" y="1769716"/>
                  </a:lnTo>
                  <a:lnTo>
                    <a:pt x="794978" y="1781351"/>
                  </a:lnTo>
                  <a:lnTo>
                    <a:pt x="830566" y="1790820"/>
                  </a:lnTo>
                  <a:lnTo>
                    <a:pt x="866226" y="1801644"/>
                  </a:lnTo>
                  <a:lnTo>
                    <a:pt x="901919" y="1810423"/>
                  </a:lnTo>
                  <a:lnTo>
                    <a:pt x="937627" y="1818624"/>
                  </a:lnTo>
                  <a:lnTo>
                    <a:pt x="973340" y="1828884"/>
                  </a:lnTo>
                  <a:lnTo>
                    <a:pt x="1009056" y="1837412"/>
                  </a:lnTo>
                  <a:lnTo>
                    <a:pt x="1075752" y="1850972"/>
                  </a:lnTo>
                  <a:lnTo>
                    <a:pt x="1106497" y="1859797"/>
                  </a:lnTo>
                  <a:lnTo>
                    <a:pt x="1135707" y="1869342"/>
                  </a:lnTo>
                  <a:lnTo>
                    <a:pt x="1174463" y="1880293"/>
                  </a:lnTo>
                  <a:lnTo>
                    <a:pt x="1210090" y="1889823"/>
                  </a:lnTo>
                  <a:lnTo>
                    <a:pt x="1254368" y="1901775"/>
                  </a:lnTo>
                  <a:lnTo>
                    <a:pt x="1276946" y="19109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8"/>
            <p:cNvSpPr/>
            <p:nvPr/>
          </p:nvSpPr>
          <p:spPr>
            <a:xfrm>
              <a:off x="3473648" y="3741662"/>
              <a:ext cx="1178720" cy="517764"/>
            </a:xfrm>
            <a:custGeom>
              <a:avLst/>
              <a:gdLst/>
              <a:ahLst/>
              <a:cxnLst/>
              <a:rect l="0" t="0" r="0" b="0"/>
              <a:pathLst>
                <a:path w="1178720" h="517764">
                  <a:moveTo>
                    <a:pt x="0" y="455291"/>
                  </a:moveTo>
                  <a:lnTo>
                    <a:pt x="8820" y="455291"/>
                  </a:lnTo>
                  <a:lnTo>
                    <a:pt x="22174" y="461427"/>
                  </a:lnTo>
                  <a:lnTo>
                    <a:pt x="55786" y="471104"/>
                  </a:lnTo>
                  <a:lnTo>
                    <a:pt x="125102" y="494022"/>
                  </a:lnTo>
                  <a:lnTo>
                    <a:pt x="156571" y="498186"/>
                  </a:lnTo>
                  <a:lnTo>
                    <a:pt x="196623" y="505730"/>
                  </a:lnTo>
                  <a:lnTo>
                    <a:pt x="230127" y="508931"/>
                  </a:lnTo>
                  <a:lnTo>
                    <a:pt x="265190" y="514730"/>
                  </a:lnTo>
                  <a:lnTo>
                    <a:pt x="300715" y="516889"/>
                  </a:lnTo>
                  <a:lnTo>
                    <a:pt x="336376" y="517529"/>
                  </a:lnTo>
                  <a:lnTo>
                    <a:pt x="391145" y="517763"/>
                  </a:lnTo>
                  <a:lnTo>
                    <a:pt x="419174" y="513047"/>
                  </a:lnTo>
                  <a:lnTo>
                    <a:pt x="455311" y="502564"/>
                  </a:lnTo>
                  <a:lnTo>
                    <a:pt x="473228" y="496807"/>
                  </a:lnTo>
                  <a:lnTo>
                    <a:pt x="488467" y="488294"/>
                  </a:lnTo>
                  <a:lnTo>
                    <a:pt x="508202" y="472346"/>
                  </a:lnTo>
                  <a:lnTo>
                    <a:pt x="520547" y="460886"/>
                  </a:lnTo>
                  <a:lnTo>
                    <a:pt x="532648" y="449179"/>
                  </a:lnTo>
                  <a:lnTo>
                    <a:pt x="541996" y="434715"/>
                  </a:lnTo>
                  <a:lnTo>
                    <a:pt x="556081" y="405916"/>
                  </a:lnTo>
                  <a:lnTo>
                    <a:pt x="559686" y="390682"/>
                  </a:lnTo>
                  <a:lnTo>
                    <a:pt x="560647" y="382453"/>
                  </a:lnTo>
                  <a:lnTo>
                    <a:pt x="562281" y="373990"/>
                  </a:lnTo>
                  <a:lnTo>
                    <a:pt x="564361" y="365371"/>
                  </a:lnTo>
                  <a:lnTo>
                    <a:pt x="566741" y="356649"/>
                  </a:lnTo>
                  <a:lnTo>
                    <a:pt x="568327" y="347858"/>
                  </a:lnTo>
                  <a:lnTo>
                    <a:pt x="569385" y="339020"/>
                  </a:lnTo>
                  <a:lnTo>
                    <a:pt x="570090" y="330152"/>
                  </a:lnTo>
                  <a:lnTo>
                    <a:pt x="570560" y="321263"/>
                  </a:lnTo>
                  <a:lnTo>
                    <a:pt x="571082" y="303450"/>
                  </a:lnTo>
                  <a:lnTo>
                    <a:pt x="572213" y="294532"/>
                  </a:lnTo>
                  <a:lnTo>
                    <a:pt x="573960" y="285610"/>
                  </a:lnTo>
                  <a:lnTo>
                    <a:pt x="576116" y="276686"/>
                  </a:lnTo>
                  <a:lnTo>
                    <a:pt x="577555" y="267760"/>
                  </a:lnTo>
                  <a:lnTo>
                    <a:pt x="578513" y="258832"/>
                  </a:lnTo>
                  <a:lnTo>
                    <a:pt x="579152" y="249904"/>
                  </a:lnTo>
                  <a:lnTo>
                    <a:pt x="579862" y="234692"/>
                  </a:lnTo>
                  <a:lnTo>
                    <a:pt x="581169" y="220325"/>
                  </a:lnTo>
                  <a:lnTo>
                    <a:pt x="582907" y="212326"/>
                  </a:lnTo>
                  <a:lnTo>
                    <a:pt x="587484" y="196494"/>
                  </a:lnTo>
                  <a:lnTo>
                    <a:pt x="592825" y="182843"/>
                  </a:lnTo>
                  <a:lnTo>
                    <a:pt x="601152" y="167515"/>
                  </a:lnTo>
                  <a:lnTo>
                    <a:pt x="611468" y="151773"/>
                  </a:lnTo>
                  <a:lnTo>
                    <a:pt x="622667" y="138162"/>
                  </a:lnTo>
                  <a:lnTo>
                    <a:pt x="634259" y="125498"/>
                  </a:lnTo>
                  <a:lnTo>
                    <a:pt x="651942" y="107212"/>
                  </a:lnTo>
                  <a:lnTo>
                    <a:pt x="664799" y="95206"/>
                  </a:lnTo>
                  <a:lnTo>
                    <a:pt x="680435" y="83256"/>
                  </a:lnTo>
                  <a:lnTo>
                    <a:pt x="697306" y="71330"/>
                  </a:lnTo>
                  <a:lnTo>
                    <a:pt x="720893" y="56105"/>
                  </a:lnTo>
                  <a:lnTo>
                    <a:pt x="745741" y="42664"/>
                  </a:lnTo>
                  <a:lnTo>
                    <a:pt x="775593" y="28760"/>
                  </a:lnTo>
                  <a:lnTo>
                    <a:pt x="812346" y="15173"/>
                  </a:lnTo>
                  <a:lnTo>
                    <a:pt x="844056" y="10693"/>
                  </a:lnTo>
                  <a:lnTo>
                    <a:pt x="869576" y="6999"/>
                  </a:lnTo>
                  <a:lnTo>
                    <a:pt x="896463" y="3042"/>
                  </a:lnTo>
                  <a:lnTo>
                    <a:pt x="921641" y="1283"/>
                  </a:lnTo>
                  <a:lnTo>
                    <a:pt x="948707" y="502"/>
                  </a:lnTo>
                  <a:lnTo>
                    <a:pt x="1001764" y="0"/>
                  </a:lnTo>
                  <a:lnTo>
                    <a:pt x="1038423" y="4653"/>
                  </a:lnTo>
                  <a:lnTo>
                    <a:pt x="1065103" y="6961"/>
                  </a:lnTo>
                  <a:lnTo>
                    <a:pt x="1091512" y="7986"/>
                  </a:lnTo>
                  <a:lnTo>
                    <a:pt x="1123114" y="8563"/>
                  </a:lnTo>
                  <a:lnTo>
                    <a:pt x="1178719" y="88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9"/>
            <p:cNvSpPr/>
            <p:nvPr/>
          </p:nvSpPr>
          <p:spPr>
            <a:xfrm>
              <a:off x="4679156" y="3402293"/>
              <a:ext cx="949271" cy="589277"/>
            </a:xfrm>
            <a:custGeom>
              <a:avLst/>
              <a:gdLst/>
              <a:ahLst/>
              <a:cxnLst/>
              <a:rect l="0" t="0" r="0" b="0"/>
              <a:pathLst>
                <a:path w="949271" h="589277">
                  <a:moveTo>
                    <a:pt x="0" y="71355"/>
                  </a:moveTo>
                  <a:lnTo>
                    <a:pt x="4740" y="71355"/>
                  </a:lnTo>
                  <a:lnTo>
                    <a:pt x="7129" y="72347"/>
                  </a:lnTo>
                  <a:lnTo>
                    <a:pt x="12428" y="76096"/>
                  </a:lnTo>
                  <a:lnTo>
                    <a:pt x="16223" y="77492"/>
                  </a:lnTo>
                  <a:lnTo>
                    <a:pt x="25731" y="79044"/>
                  </a:lnTo>
                  <a:lnTo>
                    <a:pt x="39218" y="85025"/>
                  </a:lnTo>
                  <a:lnTo>
                    <a:pt x="63544" y="99549"/>
                  </a:lnTo>
                  <a:lnTo>
                    <a:pt x="92250" y="116420"/>
                  </a:lnTo>
                  <a:lnTo>
                    <a:pt x="113429" y="129087"/>
                  </a:lnTo>
                  <a:lnTo>
                    <a:pt x="132765" y="144639"/>
                  </a:lnTo>
                  <a:lnTo>
                    <a:pt x="151280" y="161472"/>
                  </a:lnTo>
                  <a:lnTo>
                    <a:pt x="169430" y="179868"/>
                  </a:lnTo>
                  <a:lnTo>
                    <a:pt x="178438" y="190330"/>
                  </a:lnTo>
                  <a:lnTo>
                    <a:pt x="187419" y="201273"/>
                  </a:lnTo>
                  <a:lnTo>
                    <a:pt x="196383" y="211545"/>
                  </a:lnTo>
                  <a:lnTo>
                    <a:pt x="205337" y="221370"/>
                  </a:lnTo>
                  <a:lnTo>
                    <a:pt x="214282" y="230896"/>
                  </a:lnTo>
                  <a:lnTo>
                    <a:pt x="221237" y="241216"/>
                  </a:lnTo>
                  <a:lnTo>
                    <a:pt x="226866" y="252064"/>
                  </a:lnTo>
                  <a:lnTo>
                    <a:pt x="231611" y="263265"/>
                  </a:lnTo>
                  <a:lnTo>
                    <a:pt x="235767" y="273710"/>
                  </a:lnTo>
                  <a:lnTo>
                    <a:pt x="243029" y="293251"/>
                  </a:lnTo>
                  <a:lnTo>
                    <a:pt x="252697" y="320987"/>
                  </a:lnTo>
                  <a:lnTo>
                    <a:pt x="253793" y="330050"/>
                  </a:lnTo>
                  <a:lnTo>
                    <a:pt x="252364" y="348057"/>
                  </a:lnTo>
                  <a:lnTo>
                    <a:pt x="248422" y="365982"/>
                  </a:lnTo>
                  <a:lnTo>
                    <a:pt x="242371" y="383871"/>
                  </a:lnTo>
                  <a:lnTo>
                    <a:pt x="233067" y="401743"/>
                  </a:lnTo>
                  <a:lnTo>
                    <a:pt x="222316" y="416962"/>
                  </a:lnTo>
                  <a:lnTo>
                    <a:pt x="210924" y="431333"/>
                  </a:lnTo>
                  <a:lnTo>
                    <a:pt x="199247" y="447642"/>
                  </a:lnTo>
                  <a:lnTo>
                    <a:pt x="184796" y="462166"/>
                  </a:lnTo>
                  <a:lnTo>
                    <a:pt x="168451" y="475236"/>
                  </a:lnTo>
                  <a:lnTo>
                    <a:pt x="151266" y="487660"/>
                  </a:lnTo>
                  <a:lnTo>
                    <a:pt x="129596" y="505810"/>
                  </a:lnTo>
                  <a:lnTo>
                    <a:pt x="110608" y="523756"/>
                  </a:lnTo>
                  <a:lnTo>
                    <a:pt x="86414" y="540469"/>
                  </a:lnTo>
                  <a:lnTo>
                    <a:pt x="65172" y="553324"/>
                  </a:lnTo>
                  <a:lnTo>
                    <a:pt x="51128" y="565418"/>
                  </a:lnTo>
                  <a:lnTo>
                    <a:pt x="48968" y="568410"/>
                  </a:lnTo>
                  <a:lnTo>
                    <a:pt x="46567" y="574380"/>
                  </a:lnTo>
                  <a:lnTo>
                    <a:pt x="44699" y="588754"/>
                  </a:lnTo>
                  <a:lnTo>
                    <a:pt x="49403" y="589121"/>
                  </a:lnTo>
                  <a:lnTo>
                    <a:pt x="76686" y="589268"/>
                  </a:lnTo>
                  <a:lnTo>
                    <a:pt x="147820" y="589276"/>
                  </a:lnTo>
                  <a:lnTo>
                    <a:pt x="170539" y="586631"/>
                  </a:lnTo>
                  <a:lnTo>
                    <a:pt x="193865" y="583140"/>
                  </a:lnTo>
                  <a:lnTo>
                    <a:pt x="217461" y="581589"/>
                  </a:lnTo>
                  <a:lnTo>
                    <a:pt x="243824" y="578253"/>
                  </a:lnTo>
                  <a:lnTo>
                    <a:pt x="273069" y="574455"/>
                  </a:lnTo>
                  <a:lnTo>
                    <a:pt x="289202" y="573443"/>
                  </a:lnTo>
                  <a:lnTo>
                    <a:pt x="305911" y="572767"/>
                  </a:lnTo>
                  <a:lnTo>
                    <a:pt x="322011" y="571325"/>
                  </a:lnTo>
                  <a:lnTo>
                    <a:pt x="337705" y="569371"/>
                  </a:lnTo>
                  <a:lnTo>
                    <a:pt x="403279" y="559107"/>
                  </a:lnTo>
                  <a:lnTo>
                    <a:pt x="420658" y="557257"/>
                  </a:lnTo>
                  <a:lnTo>
                    <a:pt x="438196" y="556024"/>
                  </a:lnTo>
                  <a:lnTo>
                    <a:pt x="455842" y="555202"/>
                  </a:lnTo>
                  <a:lnTo>
                    <a:pt x="473558" y="553662"/>
                  </a:lnTo>
                  <a:lnTo>
                    <a:pt x="491322" y="551643"/>
                  </a:lnTo>
                  <a:lnTo>
                    <a:pt x="567348" y="541273"/>
                  </a:lnTo>
                  <a:lnTo>
                    <a:pt x="623848" y="532610"/>
                  </a:lnTo>
                  <a:lnTo>
                    <a:pt x="641125" y="528679"/>
                  </a:lnTo>
                  <a:lnTo>
                    <a:pt x="657604" y="524073"/>
                  </a:lnTo>
                  <a:lnTo>
                    <a:pt x="673551" y="519018"/>
                  </a:lnTo>
                  <a:lnTo>
                    <a:pt x="690135" y="514657"/>
                  </a:lnTo>
                  <a:lnTo>
                    <a:pt x="707145" y="510756"/>
                  </a:lnTo>
                  <a:lnTo>
                    <a:pt x="724437" y="507164"/>
                  </a:lnTo>
                  <a:lnTo>
                    <a:pt x="740927" y="502785"/>
                  </a:lnTo>
                  <a:lnTo>
                    <a:pt x="756881" y="497882"/>
                  </a:lnTo>
                  <a:lnTo>
                    <a:pt x="772478" y="492628"/>
                  </a:lnTo>
                  <a:lnTo>
                    <a:pt x="803037" y="481499"/>
                  </a:lnTo>
                  <a:lnTo>
                    <a:pt x="831171" y="468945"/>
                  </a:lnTo>
                  <a:lnTo>
                    <a:pt x="864736" y="446136"/>
                  </a:lnTo>
                  <a:lnTo>
                    <a:pt x="887697" y="432724"/>
                  </a:lnTo>
                  <a:lnTo>
                    <a:pt x="905839" y="417502"/>
                  </a:lnTo>
                  <a:lnTo>
                    <a:pt x="920517" y="400815"/>
                  </a:lnTo>
                  <a:lnTo>
                    <a:pt x="933655" y="383477"/>
                  </a:lnTo>
                  <a:lnTo>
                    <a:pt x="943463" y="365849"/>
                  </a:lnTo>
                  <a:lnTo>
                    <a:pt x="947467" y="356981"/>
                  </a:lnTo>
                  <a:lnTo>
                    <a:pt x="949145" y="347101"/>
                  </a:lnTo>
                  <a:lnTo>
                    <a:pt x="949270" y="336545"/>
                  </a:lnTo>
                  <a:lnTo>
                    <a:pt x="948363" y="325539"/>
                  </a:lnTo>
                  <a:lnTo>
                    <a:pt x="946765" y="314233"/>
                  </a:lnTo>
                  <a:lnTo>
                    <a:pt x="944708" y="302727"/>
                  </a:lnTo>
                  <a:lnTo>
                    <a:pt x="942345" y="291087"/>
                  </a:lnTo>
                  <a:lnTo>
                    <a:pt x="938785" y="279359"/>
                  </a:lnTo>
                  <a:lnTo>
                    <a:pt x="934426" y="267571"/>
                  </a:lnTo>
                  <a:lnTo>
                    <a:pt x="913174" y="215396"/>
                  </a:lnTo>
                  <a:lnTo>
                    <a:pt x="905447" y="202109"/>
                  </a:lnTo>
                  <a:lnTo>
                    <a:pt x="896326" y="189282"/>
                  </a:lnTo>
                  <a:lnTo>
                    <a:pt x="886277" y="176762"/>
                  </a:lnTo>
                  <a:lnTo>
                    <a:pt x="874617" y="165439"/>
                  </a:lnTo>
                  <a:lnTo>
                    <a:pt x="861882" y="154914"/>
                  </a:lnTo>
                  <a:lnTo>
                    <a:pt x="834504" y="134289"/>
                  </a:lnTo>
                  <a:lnTo>
                    <a:pt x="805799" y="111894"/>
                  </a:lnTo>
                  <a:lnTo>
                    <a:pt x="791199" y="101357"/>
                  </a:lnTo>
                  <a:lnTo>
                    <a:pt x="776505" y="91356"/>
                  </a:lnTo>
                  <a:lnTo>
                    <a:pt x="761749" y="81713"/>
                  </a:lnTo>
                  <a:lnTo>
                    <a:pt x="745957" y="73299"/>
                  </a:lnTo>
                  <a:lnTo>
                    <a:pt x="729477" y="65706"/>
                  </a:lnTo>
                  <a:lnTo>
                    <a:pt x="712536" y="58659"/>
                  </a:lnTo>
                  <a:lnTo>
                    <a:pt x="695289" y="51977"/>
                  </a:lnTo>
                  <a:lnTo>
                    <a:pt x="660252" y="39261"/>
                  </a:lnTo>
                  <a:lnTo>
                    <a:pt x="642574" y="34084"/>
                  </a:lnTo>
                  <a:lnTo>
                    <a:pt x="624836" y="29641"/>
                  </a:lnTo>
                  <a:lnTo>
                    <a:pt x="607057" y="25686"/>
                  </a:lnTo>
                  <a:lnTo>
                    <a:pt x="568782" y="16001"/>
                  </a:lnTo>
                  <a:lnTo>
                    <a:pt x="548852" y="10640"/>
                  </a:lnTo>
                  <a:lnTo>
                    <a:pt x="529612" y="7066"/>
                  </a:lnTo>
                  <a:lnTo>
                    <a:pt x="510832" y="4683"/>
                  </a:lnTo>
                  <a:lnTo>
                    <a:pt x="492360" y="3094"/>
                  </a:lnTo>
                  <a:lnTo>
                    <a:pt x="473099" y="2036"/>
                  </a:lnTo>
                  <a:lnTo>
                    <a:pt x="433178" y="859"/>
                  </a:lnTo>
                  <a:lnTo>
                    <a:pt x="314180" y="0"/>
                  </a:lnTo>
                  <a:lnTo>
                    <a:pt x="295773" y="965"/>
                  </a:lnTo>
                  <a:lnTo>
                    <a:pt x="277549" y="2600"/>
                  </a:lnTo>
                  <a:lnTo>
                    <a:pt x="259447" y="4682"/>
                  </a:lnTo>
                  <a:lnTo>
                    <a:pt x="242418" y="7063"/>
                  </a:lnTo>
                  <a:lnTo>
                    <a:pt x="159535" y="20911"/>
                  </a:lnTo>
                  <a:lnTo>
                    <a:pt x="132420" y="26777"/>
                  </a:lnTo>
                  <a:lnTo>
                    <a:pt x="103066" y="35657"/>
                  </a:lnTo>
                  <a:lnTo>
                    <a:pt x="80367" y="445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0"/>
            <p:cNvSpPr/>
            <p:nvPr/>
          </p:nvSpPr>
          <p:spPr>
            <a:xfrm>
              <a:off x="5612341" y="3518296"/>
              <a:ext cx="409769" cy="249874"/>
            </a:xfrm>
            <a:custGeom>
              <a:avLst/>
              <a:gdLst/>
              <a:ahLst/>
              <a:cxnLst/>
              <a:rect l="0" t="0" r="0" b="0"/>
              <a:pathLst>
                <a:path w="409769" h="249874">
                  <a:moveTo>
                    <a:pt x="58010" y="71438"/>
                  </a:moveTo>
                  <a:lnTo>
                    <a:pt x="96170" y="71438"/>
                  </a:lnTo>
                  <a:lnTo>
                    <a:pt x="106270" y="72430"/>
                  </a:lnTo>
                  <a:lnTo>
                    <a:pt x="117965" y="74084"/>
                  </a:lnTo>
                  <a:lnTo>
                    <a:pt x="144188" y="78567"/>
                  </a:lnTo>
                  <a:lnTo>
                    <a:pt x="216141" y="92428"/>
                  </a:lnTo>
                  <a:lnTo>
                    <a:pt x="229907" y="96346"/>
                  </a:lnTo>
                  <a:lnTo>
                    <a:pt x="243054" y="100942"/>
                  </a:lnTo>
                  <a:lnTo>
                    <a:pt x="255786" y="105990"/>
                  </a:lnTo>
                  <a:lnTo>
                    <a:pt x="269236" y="110348"/>
                  </a:lnTo>
                  <a:lnTo>
                    <a:pt x="283164" y="114245"/>
                  </a:lnTo>
                  <a:lnTo>
                    <a:pt x="297409" y="117835"/>
                  </a:lnTo>
                  <a:lnTo>
                    <a:pt x="309883" y="122213"/>
                  </a:lnTo>
                  <a:lnTo>
                    <a:pt x="321175" y="127116"/>
                  </a:lnTo>
                  <a:lnTo>
                    <a:pt x="331680" y="132369"/>
                  </a:lnTo>
                  <a:lnTo>
                    <a:pt x="341660" y="137856"/>
                  </a:lnTo>
                  <a:lnTo>
                    <a:pt x="351289" y="143498"/>
                  </a:lnTo>
                  <a:lnTo>
                    <a:pt x="360686" y="149243"/>
                  </a:lnTo>
                  <a:lnTo>
                    <a:pt x="368935" y="155058"/>
                  </a:lnTo>
                  <a:lnTo>
                    <a:pt x="376417" y="160919"/>
                  </a:lnTo>
                  <a:lnTo>
                    <a:pt x="383391" y="166810"/>
                  </a:lnTo>
                  <a:lnTo>
                    <a:pt x="389032" y="172722"/>
                  </a:lnTo>
                  <a:lnTo>
                    <a:pt x="393786" y="178649"/>
                  </a:lnTo>
                  <a:lnTo>
                    <a:pt x="397946" y="184584"/>
                  </a:lnTo>
                  <a:lnTo>
                    <a:pt x="401712" y="189533"/>
                  </a:lnTo>
                  <a:lnTo>
                    <a:pt x="405215" y="193823"/>
                  </a:lnTo>
                  <a:lnTo>
                    <a:pt x="408543" y="197677"/>
                  </a:lnTo>
                  <a:lnTo>
                    <a:pt x="409768" y="202230"/>
                  </a:lnTo>
                  <a:lnTo>
                    <a:pt x="409594" y="207250"/>
                  </a:lnTo>
                  <a:lnTo>
                    <a:pt x="408485" y="212580"/>
                  </a:lnTo>
                  <a:lnTo>
                    <a:pt x="406754" y="217127"/>
                  </a:lnTo>
                  <a:lnTo>
                    <a:pt x="402184" y="224824"/>
                  </a:lnTo>
                  <a:lnTo>
                    <a:pt x="396847" y="231552"/>
                  </a:lnTo>
                  <a:lnTo>
                    <a:pt x="394033" y="234735"/>
                  </a:lnTo>
                  <a:lnTo>
                    <a:pt x="382971" y="240918"/>
                  </a:lnTo>
                  <a:lnTo>
                    <a:pt x="375853" y="243956"/>
                  </a:lnTo>
                  <a:lnTo>
                    <a:pt x="368132" y="245981"/>
                  </a:lnTo>
                  <a:lnTo>
                    <a:pt x="360008" y="247331"/>
                  </a:lnTo>
                  <a:lnTo>
                    <a:pt x="351616" y="248231"/>
                  </a:lnTo>
                  <a:lnTo>
                    <a:pt x="343044" y="248831"/>
                  </a:lnTo>
                  <a:lnTo>
                    <a:pt x="334353" y="249232"/>
                  </a:lnTo>
                  <a:lnTo>
                    <a:pt x="315767" y="249676"/>
                  </a:lnTo>
                  <a:lnTo>
                    <a:pt x="294277" y="249873"/>
                  </a:lnTo>
                  <a:lnTo>
                    <a:pt x="282991" y="248934"/>
                  </a:lnTo>
                  <a:lnTo>
                    <a:pt x="271496" y="247316"/>
                  </a:lnTo>
                  <a:lnTo>
                    <a:pt x="233713" y="240297"/>
                  </a:lnTo>
                  <a:lnTo>
                    <a:pt x="219794" y="237589"/>
                  </a:lnTo>
                  <a:lnTo>
                    <a:pt x="193744" y="231934"/>
                  </a:lnTo>
                  <a:lnTo>
                    <a:pt x="144684" y="220219"/>
                  </a:lnTo>
                  <a:lnTo>
                    <a:pt x="133652" y="216266"/>
                  </a:lnTo>
                  <a:lnTo>
                    <a:pt x="123320" y="211646"/>
                  </a:lnTo>
                  <a:lnTo>
                    <a:pt x="113456" y="206582"/>
                  </a:lnTo>
                  <a:lnTo>
                    <a:pt x="102912" y="202213"/>
                  </a:lnTo>
                  <a:lnTo>
                    <a:pt x="91913" y="198309"/>
                  </a:lnTo>
                  <a:lnTo>
                    <a:pt x="80612" y="194714"/>
                  </a:lnTo>
                  <a:lnTo>
                    <a:pt x="71094" y="190333"/>
                  </a:lnTo>
                  <a:lnTo>
                    <a:pt x="62764" y="185427"/>
                  </a:lnTo>
                  <a:lnTo>
                    <a:pt x="55226" y="180173"/>
                  </a:lnTo>
                  <a:lnTo>
                    <a:pt x="48216" y="174686"/>
                  </a:lnTo>
                  <a:lnTo>
                    <a:pt x="41559" y="169043"/>
                  </a:lnTo>
                  <a:lnTo>
                    <a:pt x="35137" y="163297"/>
                  </a:lnTo>
                  <a:lnTo>
                    <a:pt x="22708" y="151621"/>
                  </a:lnTo>
                  <a:lnTo>
                    <a:pt x="16617" y="145729"/>
                  </a:lnTo>
                  <a:lnTo>
                    <a:pt x="12555" y="139817"/>
                  </a:lnTo>
                  <a:lnTo>
                    <a:pt x="9847" y="133891"/>
                  </a:lnTo>
                  <a:lnTo>
                    <a:pt x="8042" y="127956"/>
                  </a:lnTo>
                  <a:lnTo>
                    <a:pt x="5847" y="122015"/>
                  </a:lnTo>
                  <a:lnTo>
                    <a:pt x="3391" y="116070"/>
                  </a:lnTo>
                  <a:lnTo>
                    <a:pt x="762" y="110122"/>
                  </a:lnTo>
                  <a:lnTo>
                    <a:pt x="0" y="104173"/>
                  </a:lnTo>
                  <a:lnTo>
                    <a:pt x="485" y="98222"/>
                  </a:lnTo>
                  <a:lnTo>
                    <a:pt x="1801" y="92270"/>
                  </a:lnTo>
                  <a:lnTo>
                    <a:pt x="2678" y="86318"/>
                  </a:lnTo>
                  <a:lnTo>
                    <a:pt x="3262" y="80366"/>
                  </a:lnTo>
                  <a:lnTo>
                    <a:pt x="3652" y="74414"/>
                  </a:lnTo>
                  <a:lnTo>
                    <a:pt x="5897" y="68461"/>
                  </a:lnTo>
                  <a:lnTo>
                    <a:pt x="9377" y="62508"/>
                  </a:lnTo>
                  <a:lnTo>
                    <a:pt x="13682" y="56555"/>
                  </a:lnTo>
                  <a:lnTo>
                    <a:pt x="18536" y="50602"/>
                  </a:lnTo>
                  <a:lnTo>
                    <a:pt x="23756" y="44648"/>
                  </a:lnTo>
                  <a:lnTo>
                    <a:pt x="29222" y="38696"/>
                  </a:lnTo>
                  <a:lnTo>
                    <a:pt x="34849" y="33734"/>
                  </a:lnTo>
                  <a:lnTo>
                    <a:pt x="40584" y="29435"/>
                  </a:lnTo>
                  <a:lnTo>
                    <a:pt x="53243" y="22012"/>
                  </a:lnTo>
                  <a:lnTo>
                    <a:pt x="60785" y="18643"/>
                  </a:lnTo>
                  <a:lnTo>
                    <a:pt x="68789" y="15406"/>
                  </a:lnTo>
                  <a:lnTo>
                    <a:pt x="85621" y="9162"/>
                  </a:lnTo>
                  <a:lnTo>
                    <a:pt x="94277" y="6109"/>
                  </a:lnTo>
                  <a:lnTo>
                    <a:pt x="104016" y="4072"/>
                  </a:lnTo>
                  <a:lnTo>
                    <a:pt x="114478" y="2715"/>
                  </a:lnTo>
                  <a:lnTo>
                    <a:pt x="125421" y="1810"/>
                  </a:lnTo>
                  <a:lnTo>
                    <a:pt x="135692" y="1207"/>
                  </a:lnTo>
                  <a:lnTo>
                    <a:pt x="155044" y="536"/>
                  </a:lnTo>
                  <a:lnTo>
                    <a:pt x="20088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1"/>
            <p:cNvSpPr/>
            <p:nvPr/>
          </p:nvSpPr>
          <p:spPr>
            <a:xfrm>
              <a:off x="6018609" y="3643312"/>
              <a:ext cx="705446" cy="44646"/>
            </a:xfrm>
            <a:custGeom>
              <a:avLst/>
              <a:gdLst/>
              <a:ahLst/>
              <a:cxnLst/>
              <a:rect l="0" t="0" r="0" b="0"/>
              <a:pathLst>
                <a:path w="705446" h="44646">
                  <a:moveTo>
                    <a:pt x="0" y="0"/>
                  </a:moveTo>
                  <a:lnTo>
                    <a:pt x="159369" y="0"/>
                  </a:lnTo>
                  <a:lnTo>
                    <a:pt x="173715" y="992"/>
                  </a:lnTo>
                  <a:lnTo>
                    <a:pt x="188240" y="2646"/>
                  </a:lnTo>
                  <a:lnTo>
                    <a:pt x="202884" y="4740"/>
                  </a:lnTo>
                  <a:lnTo>
                    <a:pt x="217608" y="6137"/>
                  </a:lnTo>
                  <a:lnTo>
                    <a:pt x="232384" y="7068"/>
                  </a:lnTo>
                  <a:lnTo>
                    <a:pt x="247196" y="7688"/>
                  </a:lnTo>
                  <a:lnTo>
                    <a:pt x="262031" y="9094"/>
                  </a:lnTo>
                  <a:lnTo>
                    <a:pt x="276883" y="11024"/>
                  </a:lnTo>
                  <a:lnTo>
                    <a:pt x="341105" y="21249"/>
                  </a:lnTo>
                  <a:lnTo>
                    <a:pt x="388691" y="29888"/>
                  </a:lnTo>
                  <a:lnTo>
                    <a:pt x="402995" y="31831"/>
                  </a:lnTo>
                  <a:lnTo>
                    <a:pt x="416498" y="33127"/>
                  </a:lnTo>
                  <a:lnTo>
                    <a:pt x="429470" y="33991"/>
                  </a:lnTo>
                  <a:lnTo>
                    <a:pt x="443080" y="34567"/>
                  </a:lnTo>
                  <a:lnTo>
                    <a:pt x="471430" y="35207"/>
                  </a:lnTo>
                  <a:lnTo>
                    <a:pt x="484942" y="36370"/>
                  </a:lnTo>
                  <a:lnTo>
                    <a:pt x="497919" y="38137"/>
                  </a:lnTo>
                  <a:lnTo>
                    <a:pt x="510540" y="40307"/>
                  </a:lnTo>
                  <a:lnTo>
                    <a:pt x="521930" y="41754"/>
                  </a:lnTo>
                  <a:lnTo>
                    <a:pt x="532500" y="42719"/>
                  </a:lnTo>
                  <a:lnTo>
                    <a:pt x="553175" y="43791"/>
                  </a:lnTo>
                  <a:lnTo>
                    <a:pt x="585142" y="44394"/>
                  </a:lnTo>
                  <a:lnTo>
                    <a:pt x="661559" y="44645"/>
                  </a:lnTo>
                  <a:lnTo>
                    <a:pt x="666265" y="43654"/>
                  </a:lnTo>
                  <a:lnTo>
                    <a:pt x="671388" y="42001"/>
                  </a:lnTo>
                  <a:lnTo>
                    <a:pt x="676787" y="39907"/>
                  </a:lnTo>
                  <a:lnTo>
                    <a:pt x="681379" y="38511"/>
                  </a:lnTo>
                  <a:lnTo>
                    <a:pt x="685432" y="37580"/>
                  </a:lnTo>
                  <a:lnTo>
                    <a:pt x="694326" y="36087"/>
                  </a:lnTo>
                  <a:lnTo>
                    <a:pt x="705445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2"/>
            <p:cNvSpPr/>
            <p:nvPr/>
          </p:nvSpPr>
          <p:spPr>
            <a:xfrm>
              <a:off x="5598914" y="2152594"/>
              <a:ext cx="419696" cy="374508"/>
            </a:xfrm>
            <a:custGeom>
              <a:avLst/>
              <a:gdLst/>
              <a:ahLst/>
              <a:cxnLst/>
              <a:rect l="0" t="0" r="0" b="0"/>
              <a:pathLst>
                <a:path w="419696" h="374508">
                  <a:moveTo>
                    <a:pt x="0" y="374507"/>
                  </a:moveTo>
                  <a:lnTo>
                    <a:pt x="12428" y="362078"/>
                  </a:lnTo>
                  <a:lnTo>
                    <a:pt x="18091" y="353770"/>
                  </a:lnTo>
                  <a:lnTo>
                    <a:pt x="24907" y="342470"/>
                  </a:lnTo>
                  <a:lnTo>
                    <a:pt x="34551" y="327526"/>
                  </a:lnTo>
                  <a:lnTo>
                    <a:pt x="40893" y="319374"/>
                  </a:lnTo>
                  <a:lnTo>
                    <a:pt x="48098" y="310962"/>
                  </a:lnTo>
                  <a:lnTo>
                    <a:pt x="55878" y="302379"/>
                  </a:lnTo>
                  <a:lnTo>
                    <a:pt x="63048" y="293679"/>
                  </a:lnTo>
                  <a:lnTo>
                    <a:pt x="69814" y="284903"/>
                  </a:lnTo>
                  <a:lnTo>
                    <a:pt x="76308" y="276076"/>
                  </a:lnTo>
                  <a:lnTo>
                    <a:pt x="82622" y="266222"/>
                  </a:lnTo>
                  <a:lnTo>
                    <a:pt x="88815" y="255684"/>
                  </a:lnTo>
                  <a:lnTo>
                    <a:pt x="94929" y="244690"/>
                  </a:lnTo>
                  <a:lnTo>
                    <a:pt x="101981" y="234384"/>
                  </a:lnTo>
                  <a:lnTo>
                    <a:pt x="109659" y="224537"/>
                  </a:lnTo>
                  <a:lnTo>
                    <a:pt x="117754" y="214996"/>
                  </a:lnTo>
                  <a:lnTo>
                    <a:pt x="125136" y="205658"/>
                  </a:lnTo>
                  <a:lnTo>
                    <a:pt x="132041" y="196457"/>
                  </a:lnTo>
                  <a:lnTo>
                    <a:pt x="145005" y="178296"/>
                  </a:lnTo>
                  <a:lnTo>
                    <a:pt x="157381" y="160302"/>
                  </a:lnTo>
                  <a:lnTo>
                    <a:pt x="164452" y="151337"/>
                  </a:lnTo>
                  <a:lnTo>
                    <a:pt x="172143" y="142383"/>
                  </a:lnTo>
                  <a:lnTo>
                    <a:pt x="180246" y="133437"/>
                  </a:lnTo>
                  <a:lnTo>
                    <a:pt x="187632" y="124497"/>
                  </a:lnTo>
                  <a:lnTo>
                    <a:pt x="194541" y="115560"/>
                  </a:lnTo>
                  <a:lnTo>
                    <a:pt x="201132" y="106626"/>
                  </a:lnTo>
                  <a:lnTo>
                    <a:pt x="207509" y="98685"/>
                  </a:lnTo>
                  <a:lnTo>
                    <a:pt x="213746" y="91407"/>
                  </a:lnTo>
                  <a:lnTo>
                    <a:pt x="219887" y="84570"/>
                  </a:lnTo>
                  <a:lnTo>
                    <a:pt x="224974" y="77036"/>
                  </a:lnTo>
                  <a:lnTo>
                    <a:pt x="229358" y="69037"/>
                  </a:lnTo>
                  <a:lnTo>
                    <a:pt x="233272" y="60728"/>
                  </a:lnTo>
                  <a:lnTo>
                    <a:pt x="237866" y="53204"/>
                  </a:lnTo>
                  <a:lnTo>
                    <a:pt x="242912" y="46203"/>
                  </a:lnTo>
                  <a:lnTo>
                    <a:pt x="248262" y="39552"/>
                  </a:lnTo>
                  <a:lnTo>
                    <a:pt x="259497" y="29516"/>
                  </a:lnTo>
                  <a:lnTo>
                    <a:pt x="270113" y="21748"/>
                  </a:lnTo>
                  <a:lnTo>
                    <a:pt x="281668" y="11797"/>
                  </a:lnTo>
                  <a:lnTo>
                    <a:pt x="288235" y="5605"/>
                  </a:lnTo>
                  <a:lnTo>
                    <a:pt x="291375" y="3556"/>
                  </a:lnTo>
                  <a:lnTo>
                    <a:pt x="297510" y="1281"/>
                  </a:lnTo>
                  <a:lnTo>
                    <a:pt x="306542" y="0"/>
                  </a:lnTo>
                  <a:lnTo>
                    <a:pt x="308540" y="812"/>
                  </a:lnTo>
                  <a:lnTo>
                    <a:pt x="309873" y="2346"/>
                  </a:lnTo>
                  <a:lnTo>
                    <a:pt x="310762" y="4360"/>
                  </a:lnTo>
                  <a:lnTo>
                    <a:pt x="318324" y="14723"/>
                  </a:lnTo>
                  <a:lnTo>
                    <a:pt x="321529" y="24377"/>
                  </a:lnTo>
                  <a:lnTo>
                    <a:pt x="325794" y="34016"/>
                  </a:lnTo>
                  <a:lnTo>
                    <a:pt x="333775" y="50599"/>
                  </a:lnTo>
                  <a:lnTo>
                    <a:pt x="336617" y="57366"/>
                  </a:lnTo>
                  <a:lnTo>
                    <a:pt x="339505" y="64853"/>
                  </a:lnTo>
                  <a:lnTo>
                    <a:pt x="342422" y="72821"/>
                  </a:lnTo>
                  <a:lnTo>
                    <a:pt x="345360" y="80117"/>
                  </a:lnTo>
                  <a:lnTo>
                    <a:pt x="348310" y="86966"/>
                  </a:lnTo>
                  <a:lnTo>
                    <a:pt x="351269" y="93516"/>
                  </a:lnTo>
                  <a:lnTo>
                    <a:pt x="354234" y="100859"/>
                  </a:lnTo>
                  <a:lnTo>
                    <a:pt x="360174" y="116956"/>
                  </a:lnTo>
                  <a:lnTo>
                    <a:pt x="362155" y="125416"/>
                  </a:lnTo>
                  <a:lnTo>
                    <a:pt x="363476" y="134032"/>
                  </a:lnTo>
                  <a:lnTo>
                    <a:pt x="364356" y="142753"/>
                  </a:lnTo>
                  <a:lnTo>
                    <a:pt x="365935" y="151544"/>
                  </a:lnTo>
                  <a:lnTo>
                    <a:pt x="367980" y="160380"/>
                  </a:lnTo>
                  <a:lnTo>
                    <a:pt x="370335" y="169248"/>
                  </a:lnTo>
                  <a:lnTo>
                    <a:pt x="371906" y="178136"/>
                  </a:lnTo>
                  <a:lnTo>
                    <a:pt x="372952" y="187039"/>
                  </a:lnTo>
                  <a:lnTo>
                    <a:pt x="373650" y="195950"/>
                  </a:lnTo>
                  <a:lnTo>
                    <a:pt x="375108" y="203875"/>
                  </a:lnTo>
                  <a:lnTo>
                    <a:pt x="377072" y="211143"/>
                  </a:lnTo>
                  <a:lnTo>
                    <a:pt x="379373" y="217973"/>
                  </a:lnTo>
                  <a:lnTo>
                    <a:pt x="380907" y="225502"/>
                  </a:lnTo>
                  <a:lnTo>
                    <a:pt x="381930" y="233499"/>
                  </a:lnTo>
                  <a:lnTo>
                    <a:pt x="382612" y="241806"/>
                  </a:lnTo>
                  <a:lnTo>
                    <a:pt x="384059" y="250321"/>
                  </a:lnTo>
                  <a:lnTo>
                    <a:pt x="386016" y="258974"/>
                  </a:lnTo>
                  <a:lnTo>
                    <a:pt x="388312" y="267719"/>
                  </a:lnTo>
                  <a:lnTo>
                    <a:pt x="389843" y="275534"/>
                  </a:lnTo>
                  <a:lnTo>
                    <a:pt x="390864" y="282728"/>
                  </a:lnTo>
                  <a:lnTo>
                    <a:pt x="391545" y="289509"/>
                  </a:lnTo>
                  <a:lnTo>
                    <a:pt x="392991" y="296013"/>
                  </a:lnTo>
                  <a:lnTo>
                    <a:pt x="394947" y="302334"/>
                  </a:lnTo>
                  <a:lnTo>
                    <a:pt x="397243" y="308532"/>
                  </a:lnTo>
                  <a:lnTo>
                    <a:pt x="399766" y="314649"/>
                  </a:lnTo>
                  <a:lnTo>
                    <a:pt x="402440" y="320711"/>
                  </a:lnTo>
                  <a:lnTo>
                    <a:pt x="407065" y="331746"/>
                  </a:lnTo>
                  <a:lnTo>
                    <a:pt x="409120" y="339958"/>
                  </a:lnTo>
                  <a:lnTo>
                    <a:pt x="410278" y="350159"/>
                  </a:lnTo>
                  <a:lnTo>
                    <a:pt x="411432" y="353314"/>
                  </a:lnTo>
                  <a:lnTo>
                    <a:pt x="419124" y="364772"/>
                  </a:lnTo>
                  <a:lnTo>
                    <a:pt x="419695" y="3655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3"/>
            <p:cNvSpPr/>
            <p:nvPr/>
          </p:nvSpPr>
          <p:spPr>
            <a:xfrm>
              <a:off x="5831453" y="2277070"/>
              <a:ext cx="205016" cy="8931"/>
            </a:xfrm>
            <a:custGeom>
              <a:avLst/>
              <a:gdLst/>
              <a:ahLst/>
              <a:cxnLst/>
              <a:rect l="0" t="0" r="0" b="0"/>
              <a:pathLst>
                <a:path w="205016" h="8931">
                  <a:moveTo>
                    <a:pt x="8562" y="8930"/>
                  </a:moveTo>
                  <a:lnTo>
                    <a:pt x="873" y="8930"/>
                  </a:lnTo>
                  <a:lnTo>
                    <a:pt x="460" y="7937"/>
                  </a:lnTo>
                  <a:lnTo>
                    <a:pt x="184" y="6284"/>
                  </a:lnTo>
                  <a:lnTo>
                    <a:pt x="0" y="4189"/>
                  </a:lnTo>
                  <a:lnTo>
                    <a:pt x="870" y="2793"/>
                  </a:lnTo>
                  <a:lnTo>
                    <a:pt x="2442" y="1862"/>
                  </a:lnTo>
                  <a:lnTo>
                    <a:pt x="7353" y="368"/>
                  </a:lnTo>
                  <a:lnTo>
                    <a:pt x="12944" y="109"/>
                  </a:lnTo>
                  <a:lnTo>
                    <a:pt x="46052" y="3"/>
                  </a:lnTo>
                  <a:lnTo>
                    <a:pt x="2050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4"/>
            <p:cNvSpPr/>
            <p:nvPr/>
          </p:nvSpPr>
          <p:spPr>
            <a:xfrm>
              <a:off x="6286500" y="2178843"/>
              <a:ext cx="44649" cy="276822"/>
            </a:xfrm>
            <a:custGeom>
              <a:avLst/>
              <a:gdLst/>
              <a:ahLst/>
              <a:cxnLst/>
              <a:rect l="0" t="0" r="0" b="0"/>
              <a:pathLst>
                <a:path w="44649" h="276822">
                  <a:moveTo>
                    <a:pt x="44648" y="0"/>
                  </a:moveTo>
                  <a:lnTo>
                    <a:pt x="44648" y="68597"/>
                  </a:lnTo>
                  <a:lnTo>
                    <a:pt x="43656" y="75497"/>
                  </a:lnTo>
                  <a:lnTo>
                    <a:pt x="42002" y="83073"/>
                  </a:lnTo>
                  <a:lnTo>
                    <a:pt x="39908" y="91101"/>
                  </a:lnTo>
                  <a:lnTo>
                    <a:pt x="38511" y="98437"/>
                  </a:lnTo>
                  <a:lnTo>
                    <a:pt x="37580" y="105313"/>
                  </a:lnTo>
                  <a:lnTo>
                    <a:pt x="36960" y="111880"/>
                  </a:lnTo>
                  <a:lnTo>
                    <a:pt x="35553" y="118243"/>
                  </a:lnTo>
                  <a:lnTo>
                    <a:pt x="33623" y="124470"/>
                  </a:lnTo>
                  <a:lnTo>
                    <a:pt x="28834" y="137671"/>
                  </a:lnTo>
                  <a:lnTo>
                    <a:pt x="23398" y="153461"/>
                  </a:lnTo>
                  <a:lnTo>
                    <a:pt x="20559" y="160846"/>
                  </a:lnTo>
                  <a:lnTo>
                    <a:pt x="17674" y="167754"/>
                  </a:lnTo>
                  <a:lnTo>
                    <a:pt x="14759" y="174344"/>
                  </a:lnTo>
                  <a:lnTo>
                    <a:pt x="12816" y="180722"/>
                  </a:lnTo>
                  <a:lnTo>
                    <a:pt x="11521" y="186958"/>
                  </a:lnTo>
                  <a:lnTo>
                    <a:pt x="10657" y="193100"/>
                  </a:lnTo>
                  <a:lnTo>
                    <a:pt x="9089" y="199179"/>
                  </a:lnTo>
                  <a:lnTo>
                    <a:pt x="7052" y="205215"/>
                  </a:lnTo>
                  <a:lnTo>
                    <a:pt x="4701" y="211224"/>
                  </a:lnTo>
                  <a:lnTo>
                    <a:pt x="3134" y="217215"/>
                  </a:lnTo>
                  <a:lnTo>
                    <a:pt x="2089" y="223193"/>
                  </a:lnTo>
                  <a:lnTo>
                    <a:pt x="1392" y="229163"/>
                  </a:lnTo>
                  <a:lnTo>
                    <a:pt x="928" y="234134"/>
                  </a:lnTo>
                  <a:lnTo>
                    <a:pt x="412" y="242305"/>
                  </a:lnTo>
                  <a:lnTo>
                    <a:pt x="183" y="251889"/>
                  </a:lnTo>
                  <a:lnTo>
                    <a:pt x="0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5"/>
            <p:cNvSpPr/>
            <p:nvPr/>
          </p:nvSpPr>
          <p:spPr>
            <a:xfrm>
              <a:off x="6197203" y="2321718"/>
              <a:ext cx="339329" cy="17861"/>
            </a:xfrm>
            <a:custGeom>
              <a:avLst/>
              <a:gdLst/>
              <a:ahLst/>
              <a:cxnLst/>
              <a:rect l="0" t="0" r="0" b="0"/>
              <a:pathLst>
                <a:path w="339329" h="17861">
                  <a:moveTo>
                    <a:pt x="0" y="17860"/>
                  </a:moveTo>
                  <a:lnTo>
                    <a:pt x="0" y="13119"/>
                  </a:lnTo>
                  <a:lnTo>
                    <a:pt x="991" y="11723"/>
                  </a:lnTo>
                  <a:lnTo>
                    <a:pt x="2646" y="10792"/>
                  </a:lnTo>
                  <a:lnTo>
                    <a:pt x="4739" y="10171"/>
                  </a:lnTo>
                  <a:lnTo>
                    <a:pt x="7128" y="9757"/>
                  </a:lnTo>
                  <a:lnTo>
                    <a:pt x="12428" y="9298"/>
                  </a:lnTo>
                  <a:lnTo>
                    <a:pt x="20738" y="9093"/>
                  </a:lnTo>
                  <a:lnTo>
                    <a:pt x="204230" y="8930"/>
                  </a:lnTo>
                  <a:lnTo>
                    <a:pt x="217513" y="7938"/>
                  </a:lnTo>
                  <a:lnTo>
                    <a:pt x="230336" y="6284"/>
                  </a:lnTo>
                  <a:lnTo>
                    <a:pt x="242854" y="4189"/>
                  </a:lnTo>
                  <a:lnTo>
                    <a:pt x="255168" y="2793"/>
                  </a:lnTo>
                  <a:lnTo>
                    <a:pt x="267346" y="1862"/>
                  </a:lnTo>
                  <a:lnTo>
                    <a:pt x="289477" y="828"/>
                  </a:lnTo>
                  <a:lnTo>
                    <a:pt x="305927" y="368"/>
                  </a:lnTo>
                  <a:lnTo>
                    <a:pt x="33932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6"/>
            <p:cNvSpPr/>
            <p:nvPr/>
          </p:nvSpPr>
          <p:spPr>
            <a:xfrm>
              <a:off x="6653030" y="2027039"/>
              <a:ext cx="263314" cy="410630"/>
            </a:xfrm>
            <a:custGeom>
              <a:avLst/>
              <a:gdLst/>
              <a:ahLst/>
              <a:cxnLst/>
              <a:rect l="0" t="0" r="0" b="0"/>
              <a:pathLst>
                <a:path w="263314" h="410630">
                  <a:moveTo>
                    <a:pt x="53165" y="44648"/>
                  </a:moveTo>
                  <a:lnTo>
                    <a:pt x="53165" y="57077"/>
                  </a:lnTo>
                  <a:lnTo>
                    <a:pt x="55810" y="65385"/>
                  </a:lnTo>
                  <a:lnTo>
                    <a:pt x="57904" y="70379"/>
                  </a:lnTo>
                  <a:lnTo>
                    <a:pt x="58309" y="75693"/>
                  </a:lnTo>
                  <a:lnTo>
                    <a:pt x="56113" y="86888"/>
                  </a:lnTo>
                  <a:lnTo>
                    <a:pt x="54475" y="98479"/>
                  </a:lnTo>
                  <a:lnTo>
                    <a:pt x="53746" y="111237"/>
                  </a:lnTo>
                  <a:lnTo>
                    <a:pt x="53424" y="126829"/>
                  </a:lnTo>
                  <a:lnTo>
                    <a:pt x="52345" y="134162"/>
                  </a:lnTo>
                  <a:lnTo>
                    <a:pt x="50634" y="141035"/>
                  </a:lnTo>
                  <a:lnTo>
                    <a:pt x="48501" y="147601"/>
                  </a:lnTo>
                  <a:lnTo>
                    <a:pt x="47079" y="154955"/>
                  </a:lnTo>
                  <a:lnTo>
                    <a:pt x="46131" y="162835"/>
                  </a:lnTo>
                  <a:lnTo>
                    <a:pt x="45499" y="171064"/>
                  </a:lnTo>
                  <a:lnTo>
                    <a:pt x="44086" y="179527"/>
                  </a:lnTo>
                  <a:lnTo>
                    <a:pt x="42151" y="188145"/>
                  </a:lnTo>
                  <a:lnTo>
                    <a:pt x="39869" y="196868"/>
                  </a:lnTo>
                  <a:lnTo>
                    <a:pt x="37356" y="205659"/>
                  </a:lnTo>
                  <a:lnTo>
                    <a:pt x="31917" y="223365"/>
                  </a:lnTo>
                  <a:lnTo>
                    <a:pt x="23277" y="250067"/>
                  </a:lnTo>
                  <a:lnTo>
                    <a:pt x="20341" y="257992"/>
                  </a:lnTo>
                  <a:lnTo>
                    <a:pt x="17391" y="265260"/>
                  </a:lnTo>
                  <a:lnTo>
                    <a:pt x="14433" y="272090"/>
                  </a:lnTo>
                  <a:lnTo>
                    <a:pt x="12461" y="279620"/>
                  </a:lnTo>
                  <a:lnTo>
                    <a:pt x="11146" y="287616"/>
                  </a:lnTo>
                  <a:lnTo>
                    <a:pt x="10269" y="295924"/>
                  </a:lnTo>
                  <a:lnTo>
                    <a:pt x="8693" y="303446"/>
                  </a:lnTo>
                  <a:lnTo>
                    <a:pt x="6649" y="310446"/>
                  </a:lnTo>
                  <a:lnTo>
                    <a:pt x="4295" y="317097"/>
                  </a:lnTo>
                  <a:lnTo>
                    <a:pt x="2725" y="324507"/>
                  </a:lnTo>
                  <a:lnTo>
                    <a:pt x="1680" y="332424"/>
                  </a:lnTo>
                  <a:lnTo>
                    <a:pt x="517" y="347173"/>
                  </a:lnTo>
                  <a:lnTo>
                    <a:pt x="0" y="357036"/>
                  </a:lnTo>
                  <a:lnTo>
                    <a:pt x="2416" y="367372"/>
                  </a:lnTo>
                  <a:lnTo>
                    <a:pt x="5805" y="378581"/>
                  </a:lnTo>
                  <a:lnTo>
                    <a:pt x="7311" y="390177"/>
                  </a:lnTo>
                  <a:lnTo>
                    <a:pt x="8705" y="394063"/>
                  </a:lnTo>
                  <a:lnTo>
                    <a:pt x="10626" y="396654"/>
                  </a:lnTo>
                  <a:lnTo>
                    <a:pt x="18072" y="402946"/>
                  </a:lnTo>
                  <a:lnTo>
                    <a:pt x="20840" y="405553"/>
                  </a:lnTo>
                  <a:lnTo>
                    <a:pt x="24669" y="407290"/>
                  </a:lnTo>
                  <a:lnTo>
                    <a:pt x="29207" y="408449"/>
                  </a:lnTo>
                  <a:lnTo>
                    <a:pt x="34216" y="409221"/>
                  </a:lnTo>
                  <a:lnTo>
                    <a:pt x="39540" y="409736"/>
                  </a:lnTo>
                  <a:lnTo>
                    <a:pt x="45074" y="410079"/>
                  </a:lnTo>
                  <a:lnTo>
                    <a:pt x="56514" y="410460"/>
                  </a:lnTo>
                  <a:lnTo>
                    <a:pt x="68214" y="410629"/>
                  </a:lnTo>
                  <a:lnTo>
                    <a:pt x="75103" y="409682"/>
                  </a:lnTo>
                  <a:lnTo>
                    <a:pt x="82673" y="408059"/>
                  </a:lnTo>
                  <a:lnTo>
                    <a:pt x="90697" y="405984"/>
                  </a:lnTo>
                  <a:lnTo>
                    <a:pt x="99022" y="403609"/>
                  </a:lnTo>
                  <a:lnTo>
                    <a:pt x="116210" y="398324"/>
                  </a:lnTo>
                  <a:lnTo>
                    <a:pt x="123968" y="395526"/>
                  </a:lnTo>
                  <a:lnTo>
                    <a:pt x="131124" y="392668"/>
                  </a:lnTo>
                  <a:lnTo>
                    <a:pt x="137880" y="389771"/>
                  </a:lnTo>
                  <a:lnTo>
                    <a:pt x="150678" y="383905"/>
                  </a:lnTo>
                  <a:lnTo>
                    <a:pt x="156869" y="380953"/>
                  </a:lnTo>
                  <a:lnTo>
                    <a:pt x="162981" y="377000"/>
                  </a:lnTo>
                  <a:lnTo>
                    <a:pt x="169039" y="372380"/>
                  </a:lnTo>
                  <a:lnTo>
                    <a:pt x="175063" y="367315"/>
                  </a:lnTo>
                  <a:lnTo>
                    <a:pt x="181063" y="361955"/>
                  </a:lnTo>
                  <a:lnTo>
                    <a:pt x="193021" y="350707"/>
                  </a:lnTo>
                  <a:lnTo>
                    <a:pt x="206169" y="337959"/>
                  </a:lnTo>
                  <a:lnTo>
                    <a:pt x="208746" y="333454"/>
                  </a:lnTo>
                  <a:lnTo>
                    <a:pt x="211609" y="323157"/>
                  </a:lnTo>
                  <a:lnTo>
                    <a:pt x="215527" y="314612"/>
                  </a:lnTo>
                  <a:lnTo>
                    <a:pt x="217960" y="310944"/>
                  </a:lnTo>
                  <a:lnTo>
                    <a:pt x="218591" y="306515"/>
                  </a:lnTo>
                  <a:lnTo>
                    <a:pt x="216646" y="296301"/>
                  </a:lnTo>
                  <a:lnTo>
                    <a:pt x="215120" y="285147"/>
                  </a:lnTo>
                  <a:lnTo>
                    <a:pt x="213449" y="273576"/>
                  </a:lnTo>
                  <a:lnTo>
                    <a:pt x="209400" y="261818"/>
                  </a:lnTo>
                  <a:lnTo>
                    <a:pt x="205938" y="256897"/>
                  </a:lnTo>
                  <a:lnTo>
                    <a:pt x="201647" y="252624"/>
                  </a:lnTo>
                  <a:lnTo>
                    <a:pt x="196802" y="248783"/>
                  </a:lnTo>
                  <a:lnTo>
                    <a:pt x="188771" y="239223"/>
                  </a:lnTo>
                  <a:lnTo>
                    <a:pt x="185241" y="233896"/>
                  </a:lnTo>
                  <a:lnTo>
                    <a:pt x="180904" y="229353"/>
                  </a:lnTo>
                  <a:lnTo>
                    <a:pt x="176027" y="225331"/>
                  </a:lnTo>
                  <a:lnTo>
                    <a:pt x="170791" y="221658"/>
                  </a:lnTo>
                  <a:lnTo>
                    <a:pt x="166310" y="218217"/>
                  </a:lnTo>
                  <a:lnTo>
                    <a:pt x="158683" y="211748"/>
                  </a:lnTo>
                  <a:lnTo>
                    <a:pt x="151987" y="205566"/>
                  </a:lnTo>
                  <a:lnTo>
                    <a:pt x="148811" y="202528"/>
                  </a:lnTo>
                  <a:lnTo>
                    <a:pt x="142638" y="193861"/>
                  </a:lnTo>
                  <a:lnTo>
                    <a:pt x="137579" y="184387"/>
                  </a:lnTo>
                  <a:lnTo>
                    <a:pt x="135330" y="176869"/>
                  </a:lnTo>
                  <a:lnTo>
                    <a:pt x="134065" y="167058"/>
                  </a:lnTo>
                  <a:lnTo>
                    <a:pt x="134879" y="163958"/>
                  </a:lnTo>
                  <a:lnTo>
                    <a:pt x="138429" y="157867"/>
                  </a:lnTo>
                  <a:lnTo>
                    <a:pt x="146007" y="148860"/>
                  </a:lnTo>
                  <a:lnTo>
                    <a:pt x="149787" y="145873"/>
                  </a:lnTo>
                  <a:lnTo>
                    <a:pt x="154290" y="142889"/>
                  </a:lnTo>
                  <a:lnTo>
                    <a:pt x="159278" y="139908"/>
                  </a:lnTo>
                  <a:lnTo>
                    <a:pt x="164586" y="136928"/>
                  </a:lnTo>
                  <a:lnTo>
                    <a:pt x="175776" y="130971"/>
                  </a:lnTo>
                  <a:lnTo>
                    <a:pt x="228797" y="104179"/>
                  </a:lnTo>
                  <a:lnTo>
                    <a:pt x="233752" y="101203"/>
                  </a:lnTo>
                  <a:lnTo>
                    <a:pt x="241905" y="95250"/>
                  </a:lnTo>
                  <a:lnTo>
                    <a:pt x="248836" y="89296"/>
                  </a:lnTo>
                  <a:lnTo>
                    <a:pt x="252074" y="86320"/>
                  </a:lnTo>
                  <a:lnTo>
                    <a:pt x="254232" y="83343"/>
                  </a:lnTo>
                  <a:lnTo>
                    <a:pt x="256629" y="77390"/>
                  </a:lnTo>
                  <a:lnTo>
                    <a:pt x="258261" y="75406"/>
                  </a:lnTo>
                  <a:lnTo>
                    <a:pt x="260341" y="74083"/>
                  </a:lnTo>
                  <a:lnTo>
                    <a:pt x="262719" y="73201"/>
                  </a:lnTo>
                  <a:lnTo>
                    <a:pt x="263313" y="71621"/>
                  </a:lnTo>
                  <a:lnTo>
                    <a:pt x="262717" y="69575"/>
                  </a:lnTo>
                  <a:lnTo>
                    <a:pt x="259408" y="64656"/>
                  </a:lnTo>
                  <a:lnTo>
                    <a:pt x="251967" y="56309"/>
                  </a:lnTo>
                  <a:lnTo>
                    <a:pt x="246362" y="50492"/>
                  </a:lnTo>
                  <a:lnTo>
                    <a:pt x="242487" y="47552"/>
                  </a:lnTo>
                  <a:lnTo>
                    <a:pt x="237919" y="44600"/>
                  </a:lnTo>
                  <a:lnTo>
                    <a:pt x="232888" y="41639"/>
                  </a:lnTo>
                  <a:lnTo>
                    <a:pt x="227550" y="38673"/>
                  </a:lnTo>
                  <a:lnTo>
                    <a:pt x="216328" y="32732"/>
                  </a:lnTo>
                  <a:lnTo>
                    <a:pt x="211550" y="29759"/>
                  </a:lnTo>
                  <a:lnTo>
                    <a:pt x="203594" y="23809"/>
                  </a:lnTo>
                  <a:lnTo>
                    <a:pt x="196751" y="17858"/>
                  </a:lnTo>
                  <a:lnTo>
                    <a:pt x="190403" y="11905"/>
                  </a:lnTo>
                  <a:lnTo>
                    <a:pt x="1781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7"/>
            <p:cNvSpPr/>
            <p:nvPr/>
          </p:nvSpPr>
          <p:spPr>
            <a:xfrm>
              <a:off x="7054453" y="1928812"/>
              <a:ext cx="217913" cy="473274"/>
            </a:xfrm>
            <a:custGeom>
              <a:avLst/>
              <a:gdLst/>
              <a:ahLst/>
              <a:cxnLst/>
              <a:rect l="0" t="0" r="0" b="0"/>
              <a:pathLst>
                <a:path w="217913" h="473274">
                  <a:moveTo>
                    <a:pt x="89297" y="0"/>
                  </a:moveTo>
                  <a:lnTo>
                    <a:pt x="101725" y="0"/>
                  </a:lnTo>
                  <a:lnTo>
                    <a:pt x="105520" y="1984"/>
                  </a:lnTo>
                  <a:lnTo>
                    <a:pt x="110034" y="5292"/>
                  </a:lnTo>
                  <a:lnTo>
                    <a:pt x="115027" y="9481"/>
                  </a:lnTo>
                  <a:lnTo>
                    <a:pt x="120340" y="14258"/>
                  </a:lnTo>
                  <a:lnTo>
                    <a:pt x="131537" y="24858"/>
                  </a:lnTo>
                  <a:lnTo>
                    <a:pt x="138292" y="30462"/>
                  </a:lnTo>
                  <a:lnTo>
                    <a:pt x="145773" y="36183"/>
                  </a:lnTo>
                  <a:lnTo>
                    <a:pt x="153737" y="41982"/>
                  </a:lnTo>
                  <a:lnTo>
                    <a:pt x="161030" y="48824"/>
                  </a:lnTo>
                  <a:lnTo>
                    <a:pt x="167876" y="56361"/>
                  </a:lnTo>
                  <a:lnTo>
                    <a:pt x="174425" y="64364"/>
                  </a:lnTo>
                  <a:lnTo>
                    <a:pt x="180775" y="72675"/>
                  </a:lnTo>
                  <a:lnTo>
                    <a:pt x="186993" y="81192"/>
                  </a:lnTo>
                  <a:lnTo>
                    <a:pt x="193123" y="89847"/>
                  </a:lnTo>
                  <a:lnTo>
                    <a:pt x="198201" y="99585"/>
                  </a:lnTo>
                  <a:lnTo>
                    <a:pt x="202580" y="110046"/>
                  </a:lnTo>
                  <a:lnTo>
                    <a:pt x="216734" y="150612"/>
                  </a:lnTo>
                  <a:lnTo>
                    <a:pt x="217912" y="160931"/>
                  </a:lnTo>
                  <a:lnTo>
                    <a:pt x="217703" y="171780"/>
                  </a:lnTo>
                  <a:lnTo>
                    <a:pt x="216573" y="182981"/>
                  </a:lnTo>
                  <a:lnTo>
                    <a:pt x="214827" y="193425"/>
                  </a:lnTo>
                  <a:lnTo>
                    <a:pt x="212670" y="203364"/>
                  </a:lnTo>
                  <a:lnTo>
                    <a:pt x="210242" y="212966"/>
                  </a:lnTo>
                  <a:lnTo>
                    <a:pt x="206637" y="223337"/>
                  </a:lnTo>
                  <a:lnTo>
                    <a:pt x="202250" y="234219"/>
                  </a:lnTo>
                  <a:lnTo>
                    <a:pt x="197340" y="245443"/>
                  </a:lnTo>
                  <a:lnTo>
                    <a:pt x="186594" y="268497"/>
                  </a:lnTo>
                  <a:lnTo>
                    <a:pt x="180951" y="280201"/>
                  </a:lnTo>
                  <a:lnTo>
                    <a:pt x="174212" y="290980"/>
                  </a:lnTo>
                  <a:lnTo>
                    <a:pt x="166743" y="301143"/>
                  </a:lnTo>
                  <a:lnTo>
                    <a:pt x="158786" y="310895"/>
                  </a:lnTo>
                  <a:lnTo>
                    <a:pt x="151498" y="321365"/>
                  </a:lnTo>
                  <a:lnTo>
                    <a:pt x="144655" y="332313"/>
                  </a:lnTo>
                  <a:lnTo>
                    <a:pt x="138108" y="343581"/>
                  </a:lnTo>
                  <a:lnTo>
                    <a:pt x="130767" y="354070"/>
                  </a:lnTo>
                  <a:lnTo>
                    <a:pt x="122897" y="364039"/>
                  </a:lnTo>
                  <a:lnTo>
                    <a:pt x="114673" y="373661"/>
                  </a:lnTo>
                  <a:lnTo>
                    <a:pt x="105222" y="383053"/>
                  </a:lnTo>
                  <a:lnTo>
                    <a:pt x="94953" y="392290"/>
                  </a:lnTo>
                  <a:lnTo>
                    <a:pt x="84137" y="401425"/>
                  </a:lnTo>
                  <a:lnTo>
                    <a:pt x="73951" y="410492"/>
                  </a:lnTo>
                  <a:lnTo>
                    <a:pt x="54695" y="428503"/>
                  </a:lnTo>
                  <a:lnTo>
                    <a:pt x="31860" y="450637"/>
                  </a:lnTo>
                  <a:lnTo>
                    <a:pt x="25208" y="456198"/>
                  </a:lnTo>
                  <a:lnTo>
                    <a:pt x="18790" y="460898"/>
                  </a:lnTo>
                  <a:lnTo>
                    <a:pt x="0" y="473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8"/>
            <p:cNvSpPr/>
            <p:nvPr/>
          </p:nvSpPr>
          <p:spPr>
            <a:xfrm>
              <a:off x="5429408" y="2098476"/>
              <a:ext cx="232014" cy="625079"/>
            </a:xfrm>
            <a:custGeom>
              <a:avLst/>
              <a:gdLst/>
              <a:ahLst/>
              <a:cxnLst/>
              <a:rect l="0" t="0" r="0" b="0"/>
              <a:pathLst>
                <a:path w="232014" h="625079">
                  <a:moveTo>
                    <a:pt x="232013" y="0"/>
                  </a:moveTo>
                  <a:lnTo>
                    <a:pt x="227273" y="4740"/>
                  </a:lnTo>
                  <a:lnTo>
                    <a:pt x="223892" y="6137"/>
                  </a:lnTo>
                  <a:lnTo>
                    <a:pt x="219654" y="7068"/>
                  </a:lnTo>
                  <a:lnTo>
                    <a:pt x="214844" y="7689"/>
                  </a:lnTo>
                  <a:lnTo>
                    <a:pt x="209653" y="9094"/>
                  </a:lnTo>
                  <a:lnTo>
                    <a:pt x="204208" y="11024"/>
                  </a:lnTo>
                  <a:lnTo>
                    <a:pt x="198594" y="13302"/>
                  </a:lnTo>
                  <a:lnTo>
                    <a:pt x="191874" y="16806"/>
                  </a:lnTo>
                  <a:lnTo>
                    <a:pt x="184418" y="21126"/>
                  </a:lnTo>
                  <a:lnTo>
                    <a:pt x="176470" y="25990"/>
                  </a:lnTo>
                  <a:lnTo>
                    <a:pt x="159703" y="36686"/>
                  </a:lnTo>
                  <a:lnTo>
                    <a:pt x="151064" y="42317"/>
                  </a:lnTo>
                  <a:lnTo>
                    <a:pt x="143321" y="49047"/>
                  </a:lnTo>
                  <a:lnTo>
                    <a:pt x="136174" y="56511"/>
                  </a:lnTo>
                  <a:lnTo>
                    <a:pt x="129425" y="64463"/>
                  </a:lnTo>
                  <a:lnTo>
                    <a:pt x="121950" y="71748"/>
                  </a:lnTo>
                  <a:lnTo>
                    <a:pt x="113989" y="78590"/>
                  </a:lnTo>
                  <a:lnTo>
                    <a:pt x="105706" y="85136"/>
                  </a:lnTo>
                  <a:lnTo>
                    <a:pt x="98199" y="92476"/>
                  </a:lnTo>
                  <a:lnTo>
                    <a:pt x="91210" y="100346"/>
                  </a:lnTo>
                  <a:lnTo>
                    <a:pt x="84566" y="108569"/>
                  </a:lnTo>
                  <a:lnTo>
                    <a:pt x="79145" y="118020"/>
                  </a:lnTo>
                  <a:lnTo>
                    <a:pt x="74538" y="128290"/>
                  </a:lnTo>
                  <a:lnTo>
                    <a:pt x="70476" y="139104"/>
                  </a:lnTo>
                  <a:lnTo>
                    <a:pt x="65782" y="150283"/>
                  </a:lnTo>
                  <a:lnTo>
                    <a:pt x="60669" y="161704"/>
                  </a:lnTo>
                  <a:lnTo>
                    <a:pt x="49696" y="184978"/>
                  </a:lnTo>
                  <a:lnTo>
                    <a:pt x="38204" y="208551"/>
                  </a:lnTo>
                  <a:lnTo>
                    <a:pt x="33354" y="220393"/>
                  </a:lnTo>
                  <a:lnTo>
                    <a:pt x="29129" y="232257"/>
                  </a:lnTo>
                  <a:lnTo>
                    <a:pt x="25320" y="244135"/>
                  </a:lnTo>
                  <a:lnTo>
                    <a:pt x="21788" y="257014"/>
                  </a:lnTo>
                  <a:lnTo>
                    <a:pt x="18441" y="270562"/>
                  </a:lnTo>
                  <a:lnTo>
                    <a:pt x="5941" y="323209"/>
                  </a:lnTo>
                  <a:lnTo>
                    <a:pt x="3908" y="336520"/>
                  </a:lnTo>
                  <a:lnTo>
                    <a:pt x="2553" y="350354"/>
                  </a:lnTo>
                  <a:lnTo>
                    <a:pt x="1648" y="364538"/>
                  </a:lnTo>
                  <a:lnTo>
                    <a:pt x="1046" y="378955"/>
                  </a:lnTo>
                  <a:lnTo>
                    <a:pt x="377" y="408203"/>
                  </a:lnTo>
                  <a:lnTo>
                    <a:pt x="0" y="447820"/>
                  </a:lnTo>
                  <a:lnTo>
                    <a:pt x="939" y="460273"/>
                  </a:lnTo>
                  <a:lnTo>
                    <a:pt x="2558" y="472544"/>
                  </a:lnTo>
                  <a:lnTo>
                    <a:pt x="7002" y="497754"/>
                  </a:lnTo>
                  <a:lnTo>
                    <a:pt x="12284" y="525495"/>
                  </a:lnTo>
                  <a:lnTo>
                    <a:pt x="15082" y="537853"/>
                  </a:lnTo>
                  <a:lnTo>
                    <a:pt x="17939" y="549069"/>
                  </a:lnTo>
                  <a:lnTo>
                    <a:pt x="20836" y="559522"/>
                  </a:lnTo>
                  <a:lnTo>
                    <a:pt x="24752" y="569468"/>
                  </a:lnTo>
                  <a:lnTo>
                    <a:pt x="29347" y="579075"/>
                  </a:lnTo>
                  <a:lnTo>
                    <a:pt x="42649" y="604172"/>
                  </a:lnTo>
                  <a:lnTo>
                    <a:pt x="5342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9"/>
            <p:cNvSpPr/>
            <p:nvPr/>
          </p:nvSpPr>
          <p:spPr>
            <a:xfrm>
              <a:off x="7465899" y="1884164"/>
              <a:ext cx="168984" cy="508993"/>
            </a:xfrm>
            <a:custGeom>
              <a:avLst/>
              <a:gdLst/>
              <a:ahLst/>
              <a:cxnLst/>
              <a:rect l="0" t="0" r="0" b="0"/>
              <a:pathLst>
                <a:path w="168984" h="508993">
                  <a:moveTo>
                    <a:pt x="168983" y="0"/>
                  </a:moveTo>
                  <a:lnTo>
                    <a:pt x="168983" y="4740"/>
                  </a:lnTo>
                  <a:lnTo>
                    <a:pt x="167991" y="7129"/>
                  </a:lnTo>
                  <a:lnTo>
                    <a:pt x="164243" y="12428"/>
                  </a:lnTo>
                  <a:lnTo>
                    <a:pt x="159270" y="18091"/>
                  </a:lnTo>
                  <a:lnTo>
                    <a:pt x="156555" y="20990"/>
                  </a:lnTo>
                  <a:lnTo>
                    <a:pt x="143252" y="34552"/>
                  </a:lnTo>
                  <a:lnTo>
                    <a:pt x="136947" y="39901"/>
                  </a:lnTo>
                  <a:lnTo>
                    <a:pt x="129766" y="45452"/>
                  </a:lnTo>
                  <a:lnTo>
                    <a:pt x="122002" y="51137"/>
                  </a:lnTo>
                  <a:lnTo>
                    <a:pt x="114842" y="56912"/>
                  </a:lnTo>
                  <a:lnTo>
                    <a:pt x="108085" y="62746"/>
                  </a:lnTo>
                  <a:lnTo>
                    <a:pt x="101594" y="68619"/>
                  </a:lnTo>
                  <a:lnTo>
                    <a:pt x="94292" y="76504"/>
                  </a:lnTo>
                  <a:lnTo>
                    <a:pt x="86447" y="85729"/>
                  </a:lnTo>
                  <a:lnTo>
                    <a:pt x="78240" y="95848"/>
                  </a:lnTo>
                  <a:lnTo>
                    <a:pt x="70785" y="105570"/>
                  </a:lnTo>
                  <a:lnTo>
                    <a:pt x="63830" y="115028"/>
                  </a:lnTo>
                  <a:lnTo>
                    <a:pt x="57210" y="124310"/>
                  </a:lnTo>
                  <a:lnTo>
                    <a:pt x="50811" y="134467"/>
                  </a:lnTo>
                  <a:lnTo>
                    <a:pt x="44561" y="145207"/>
                  </a:lnTo>
                  <a:lnTo>
                    <a:pt x="38410" y="156336"/>
                  </a:lnTo>
                  <a:lnTo>
                    <a:pt x="32325" y="168716"/>
                  </a:lnTo>
                  <a:lnTo>
                    <a:pt x="26284" y="181930"/>
                  </a:lnTo>
                  <a:lnTo>
                    <a:pt x="20271" y="195701"/>
                  </a:lnTo>
                  <a:lnTo>
                    <a:pt x="15273" y="208850"/>
                  </a:lnTo>
                  <a:lnTo>
                    <a:pt x="10946" y="221584"/>
                  </a:lnTo>
                  <a:lnTo>
                    <a:pt x="7071" y="234043"/>
                  </a:lnTo>
                  <a:lnTo>
                    <a:pt x="4486" y="247310"/>
                  </a:lnTo>
                  <a:lnTo>
                    <a:pt x="2764" y="261115"/>
                  </a:lnTo>
                  <a:lnTo>
                    <a:pt x="1616" y="275280"/>
                  </a:lnTo>
                  <a:lnTo>
                    <a:pt x="849" y="289684"/>
                  </a:lnTo>
                  <a:lnTo>
                    <a:pt x="0" y="318917"/>
                  </a:lnTo>
                  <a:lnTo>
                    <a:pt x="765" y="332666"/>
                  </a:lnTo>
                  <a:lnTo>
                    <a:pt x="2268" y="345801"/>
                  </a:lnTo>
                  <a:lnTo>
                    <a:pt x="4262" y="358526"/>
                  </a:lnTo>
                  <a:lnTo>
                    <a:pt x="6583" y="370978"/>
                  </a:lnTo>
                  <a:lnTo>
                    <a:pt x="11808" y="395397"/>
                  </a:lnTo>
                  <a:lnTo>
                    <a:pt x="15582" y="408457"/>
                  </a:lnTo>
                  <a:lnTo>
                    <a:pt x="20083" y="422125"/>
                  </a:lnTo>
                  <a:lnTo>
                    <a:pt x="36825" y="470225"/>
                  </a:lnTo>
                  <a:lnTo>
                    <a:pt x="40198" y="479178"/>
                  </a:lnTo>
                  <a:lnTo>
                    <a:pt x="43438" y="487132"/>
                  </a:lnTo>
                  <a:lnTo>
                    <a:pt x="52897" y="5089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0"/>
            <p:cNvSpPr/>
            <p:nvPr/>
          </p:nvSpPr>
          <p:spPr>
            <a:xfrm>
              <a:off x="7750968" y="1902715"/>
              <a:ext cx="151806" cy="535090"/>
            </a:xfrm>
            <a:custGeom>
              <a:avLst/>
              <a:gdLst/>
              <a:ahLst/>
              <a:cxnLst/>
              <a:rect l="0" t="0" r="0" b="0"/>
              <a:pathLst>
                <a:path w="151806" h="535090">
                  <a:moveTo>
                    <a:pt x="0" y="535089"/>
                  </a:moveTo>
                  <a:lnTo>
                    <a:pt x="0" y="471858"/>
                  </a:lnTo>
                  <a:lnTo>
                    <a:pt x="992" y="461185"/>
                  </a:lnTo>
                  <a:lnTo>
                    <a:pt x="2646" y="449109"/>
                  </a:lnTo>
                  <a:lnTo>
                    <a:pt x="4739" y="436097"/>
                  </a:lnTo>
                  <a:lnTo>
                    <a:pt x="7128" y="423454"/>
                  </a:lnTo>
                  <a:lnTo>
                    <a:pt x="12429" y="398822"/>
                  </a:lnTo>
                  <a:lnTo>
                    <a:pt x="14239" y="385706"/>
                  </a:lnTo>
                  <a:lnTo>
                    <a:pt x="15446" y="372000"/>
                  </a:lnTo>
                  <a:lnTo>
                    <a:pt x="16250" y="357902"/>
                  </a:lnTo>
                  <a:lnTo>
                    <a:pt x="17779" y="344535"/>
                  </a:lnTo>
                  <a:lnTo>
                    <a:pt x="19790" y="331654"/>
                  </a:lnTo>
                  <a:lnTo>
                    <a:pt x="30147" y="277726"/>
                  </a:lnTo>
                  <a:lnTo>
                    <a:pt x="33989" y="263302"/>
                  </a:lnTo>
                  <a:lnTo>
                    <a:pt x="38534" y="248726"/>
                  </a:lnTo>
                  <a:lnTo>
                    <a:pt x="43549" y="234048"/>
                  </a:lnTo>
                  <a:lnTo>
                    <a:pt x="47885" y="220293"/>
                  </a:lnTo>
                  <a:lnTo>
                    <a:pt x="55347" y="194427"/>
                  </a:lnTo>
                  <a:lnTo>
                    <a:pt x="68222" y="145484"/>
                  </a:lnTo>
                  <a:lnTo>
                    <a:pt x="74308" y="121491"/>
                  </a:lnTo>
                  <a:lnTo>
                    <a:pt x="78313" y="110529"/>
                  </a:lnTo>
                  <a:lnTo>
                    <a:pt x="82966" y="100244"/>
                  </a:lnTo>
                  <a:lnTo>
                    <a:pt x="88053" y="90411"/>
                  </a:lnTo>
                  <a:lnTo>
                    <a:pt x="92436" y="80880"/>
                  </a:lnTo>
                  <a:lnTo>
                    <a:pt x="96351" y="71548"/>
                  </a:lnTo>
                  <a:lnTo>
                    <a:pt x="99952" y="62351"/>
                  </a:lnTo>
                  <a:lnTo>
                    <a:pt x="103346" y="54235"/>
                  </a:lnTo>
                  <a:lnTo>
                    <a:pt x="106601" y="46840"/>
                  </a:lnTo>
                  <a:lnTo>
                    <a:pt x="112862" y="33332"/>
                  </a:lnTo>
                  <a:lnTo>
                    <a:pt x="118953" y="20714"/>
                  </a:lnTo>
                  <a:lnTo>
                    <a:pt x="121966" y="15563"/>
                  </a:lnTo>
                  <a:lnTo>
                    <a:pt x="124967" y="11136"/>
                  </a:lnTo>
                  <a:lnTo>
                    <a:pt x="127959" y="7194"/>
                  </a:lnTo>
                  <a:lnTo>
                    <a:pt x="130947" y="4565"/>
                  </a:lnTo>
                  <a:lnTo>
                    <a:pt x="133931" y="2813"/>
                  </a:lnTo>
                  <a:lnTo>
                    <a:pt x="136913" y="1645"/>
                  </a:lnTo>
                  <a:lnTo>
                    <a:pt x="139892" y="866"/>
                  </a:lnTo>
                  <a:lnTo>
                    <a:pt x="142871" y="346"/>
                  </a:lnTo>
                  <a:lnTo>
                    <a:pt x="145849" y="0"/>
                  </a:lnTo>
                  <a:lnTo>
                    <a:pt x="147835" y="762"/>
                  </a:lnTo>
                  <a:lnTo>
                    <a:pt x="149158" y="2261"/>
                  </a:lnTo>
                  <a:lnTo>
                    <a:pt x="150040" y="4254"/>
                  </a:lnTo>
                  <a:lnTo>
                    <a:pt x="151282" y="16538"/>
                  </a:lnTo>
                  <a:lnTo>
                    <a:pt x="151650" y="32746"/>
                  </a:lnTo>
                  <a:lnTo>
                    <a:pt x="151805" y="217997"/>
                  </a:lnTo>
                  <a:lnTo>
                    <a:pt x="150813" y="228444"/>
                  </a:lnTo>
                  <a:lnTo>
                    <a:pt x="149159" y="238386"/>
                  </a:lnTo>
                  <a:lnTo>
                    <a:pt x="147065" y="247990"/>
                  </a:lnTo>
                  <a:lnTo>
                    <a:pt x="147383" y="263953"/>
                  </a:lnTo>
                  <a:lnTo>
                    <a:pt x="149840" y="277662"/>
                  </a:lnTo>
                  <a:lnTo>
                    <a:pt x="150931" y="290370"/>
                  </a:lnTo>
                  <a:lnTo>
                    <a:pt x="148771" y="305278"/>
                  </a:lnTo>
                  <a:lnTo>
                    <a:pt x="145496" y="319842"/>
                  </a:lnTo>
                  <a:lnTo>
                    <a:pt x="143651" y="333619"/>
                  </a:lnTo>
                  <a:lnTo>
                    <a:pt x="142875" y="3475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1"/>
            <p:cNvSpPr/>
            <p:nvPr/>
          </p:nvSpPr>
          <p:spPr>
            <a:xfrm>
              <a:off x="7742039" y="2071687"/>
              <a:ext cx="285751" cy="71439"/>
            </a:xfrm>
            <a:custGeom>
              <a:avLst/>
              <a:gdLst/>
              <a:ahLst/>
              <a:cxnLst/>
              <a:rect l="0" t="0" r="0" b="0"/>
              <a:pathLst>
                <a:path w="285751" h="71439">
                  <a:moveTo>
                    <a:pt x="0" y="71438"/>
                  </a:moveTo>
                  <a:lnTo>
                    <a:pt x="24857" y="59009"/>
                  </a:lnTo>
                  <a:lnTo>
                    <a:pt x="33439" y="56206"/>
                  </a:lnTo>
                  <a:lnTo>
                    <a:pt x="44120" y="53346"/>
                  </a:lnTo>
                  <a:lnTo>
                    <a:pt x="56202" y="50447"/>
                  </a:lnTo>
                  <a:lnTo>
                    <a:pt x="96909" y="41626"/>
                  </a:lnTo>
                  <a:lnTo>
                    <a:pt x="128399" y="35698"/>
                  </a:lnTo>
                  <a:lnTo>
                    <a:pt x="176950" y="26783"/>
                  </a:lnTo>
                  <a:lnTo>
                    <a:pt x="237800" y="14881"/>
                  </a:lnTo>
                  <a:lnTo>
                    <a:pt x="249815" y="11905"/>
                  </a:lnTo>
                  <a:lnTo>
                    <a:pt x="259809" y="8929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2"/>
            <p:cNvSpPr/>
            <p:nvPr/>
          </p:nvSpPr>
          <p:spPr>
            <a:xfrm>
              <a:off x="8036718" y="1741289"/>
              <a:ext cx="89298" cy="178594"/>
            </a:xfrm>
            <a:custGeom>
              <a:avLst/>
              <a:gdLst/>
              <a:ahLst/>
              <a:cxnLst/>
              <a:rect l="0" t="0" r="0" b="0"/>
              <a:pathLst>
                <a:path w="89298" h="178594">
                  <a:moveTo>
                    <a:pt x="0" y="0"/>
                  </a:moveTo>
                  <a:lnTo>
                    <a:pt x="0" y="4740"/>
                  </a:lnTo>
                  <a:lnTo>
                    <a:pt x="992" y="8121"/>
                  </a:lnTo>
                  <a:lnTo>
                    <a:pt x="2646" y="12359"/>
                  </a:lnTo>
                  <a:lnTo>
                    <a:pt x="4739" y="17169"/>
                  </a:lnTo>
                  <a:lnTo>
                    <a:pt x="8121" y="21368"/>
                  </a:lnTo>
                  <a:lnTo>
                    <a:pt x="12358" y="25159"/>
                  </a:lnTo>
                  <a:lnTo>
                    <a:pt x="17170" y="28679"/>
                  </a:lnTo>
                  <a:lnTo>
                    <a:pt x="21368" y="34002"/>
                  </a:lnTo>
                  <a:lnTo>
                    <a:pt x="25160" y="40527"/>
                  </a:lnTo>
                  <a:lnTo>
                    <a:pt x="28679" y="47854"/>
                  </a:lnTo>
                  <a:lnTo>
                    <a:pt x="33011" y="54723"/>
                  </a:lnTo>
                  <a:lnTo>
                    <a:pt x="37882" y="61286"/>
                  </a:lnTo>
                  <a:lnTo>
                    <a:pt x="43115" y="67647"/>
                  </a:lnTo>
                  <a:lnTo>
                    <a:pt x="47595" y="74863"/>
                  </a:lnTo>
                  <a:lnTo>
                    <a:pt x="51573" y="82651"/>
                  </a:lnTo>
                  <a:lnTo>
                    <a:pt x="55218" y="90819"/>
                  </a:lnTo>
                  <a:lnTo>
                    <a:pt x="58640" y="99241"/>
                  </a:lnTo>
                  <a:lnTo>
                    <a:pt x="61914" y="107833"/>
                  </a:lnTo>
                  <a:lnTo>
                    <a:pt x="65089" y="116537"/>
                  </a:lnTo>
                  <a:lnTo>
                    <a:pt x="68197" y="124324"/>
                  </a:lnTo>
                  <a:lnTo>
                    <a:pt x="71262" y="131499"/>
                  </a:lnTo>
                  <a:lnTo>
                    <a:pt x="74296" y="138268"/>
                  </a:lnTo>
                  <a:lnTo>
                    <a:pt x="76320" y="144764"/>
                  </a:lnTo>
                  <a:lnTo>
                    <a:pt x="77670" y="151080"/>
                  </a:lnTo>
                  <a:lnTo>
                    <a:pt x="78568" y="157274"/>
                  </a:lnTo>
                  <a:lnTo>
                    <a:pt x="80160" y="162396"/>
                  </a:lnTo>
                  <a:lnTo>
                    <a:pt x="82214" y="166803"/>
                  </a:lnTo>
                  <a:lnTo>
                    <a:pt x="89297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3"/>
            <p:cNvSpPr/>
            <p:nvPr/>
          </p:nvSpPr>
          <p:spPr>
            <a:xfrm>
              <a:off x="8286750" y="1982390"/>
              <a:ext cx="17827" cy="196454"/>
            </a:xfrm>
            <a:custGeom>
              <a:avLst/>
              <a:gdLst/>
              <a:ahLst/>
              <a:cxnLst/>
              <a:rect l="0" t="0" r="0" b="0"/>
              <a:pathLst>
                <a:path w="17827" h="196454">
                  <a:moveTo>
                    <a:pt x="8929" y="0"/>
                  </a:moveTo>
                  <a:lnTo>
                    <a:pt x="8929" y="42240"/>
                  </a:lnTo>
                  <a:lnTo>
                    <a:pt x="9921" y="47012"/>
                  </a:lnTo>
                  <a:lnTo>
                    <a:pt x="11575" y="51185"/>
                  </a:lnTo>
                  <a:lnTo>
                    <a:pt x="13669" y="54959"/>
                  </a:lnTo>
                  <a:lnTo>
                    <a:pt x="15065" y="59460"/>
                  </a:lnTo>
                  <a:lnTo>
                    <a:pt x="15998" y="64445"/>
                  </a:lnTo>
                  <a:lnTo>
                    <a:pt x="16617" y="69752"/>
                  </a:lnTo>
                  <a:lnTo>
                    <a:pt x="17032" y="75275"/>
                  </a:lnTo>
                  <a:lnTo>
                    <a:pt x="17307" y="80941"/>
                  </a:lnTo>
                  <a:lnTo>
                    <a:pt x="17613" y="93521"/>
                  </a:lnTo>
                  <a:lnTo>
                    <a:pt x="17826" y="125021"/>
                  </a:lnTo>
                  <a:lnTo>
                    <a:pt x="16845" y="129980"/>
                  </a:lnTo>
                  <a:lnTo>
                    <a:pt x="15199" y="135271"/>
                  </a:lnTo>
                  <a:lnTo>
                    <a:pt x="13109" y="140782"/>
                  </a:lnTo>
                  <a:lnTo>
                    <a:pt x="11715" y="146441"/>
                  </a:lnTo>
                  <a:lnTo>
                    <a:pt x="10786" y="152198"/>
                  </a:lnTo>
                  <a:lnTo>
                    <a:pt x="10167" y="158020"/>
                  </a:lnTo>
                  <a:lnTo>
                    <a:pt x="8763" y="163885"/>
                  </a:lnTo>
                  <a:lnTo>
                    <a:pt x="6833" y="169780"/>
                  </a:lnTo>
                  <a:lnTo>
                    <a:pt x="4556" y="175695"/>
                  </a:lnTo>
                  <a:lnTo>
                    <a:pt x="3037" y="180630"/>
                  </a:lnTo>
                  <a:lnTo>
                    <a:pt x="2024" y="184912"/>
                  </a:lnTo>
                  <a:lnTo>
                    <a:pt x="0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4"/>
            <p:cNvSpPr/>
            <p:nvPr/>
          </p:nvSpPr>
          <p:spPr>
            <a:xfrm>
              <a:off x="8188523" y="2018109"/>
              <a:ext cx="250032" cy="53579"/>
            </a:xfrm>
            <a:custGeom>
              <a:avLst/>
              <a:gdLst/>
              <a:ahLst/>
              <a:cxnLst/>
              <a:rect l="0" t="0" r="0" b="0"/>
              <a:pathLst>
                <a:path w="250032" h="53579">
                  <a:moveTo>
                    <a:pt x="0" y="53578"/>
                  </a:moveTo>
                  <a:lnTo>
                    <a:pt x="4740" y="53578"/>
                  </a:lnTo>
                  <a:lnTo>
                    <a:pt x="7128" y="52586"/>
                  </a:lnTo>
                  <a:lnTo>
                    <a:pt x="9713" y="50932"/>
                  </a:lnTo>
                  <a:lnTo>
                    <a:pt x="12429" y="48837"/>
                  </a:lnTo>
                  <a:lnTo>
                    <a:pt x="16223" y="47441"/>
                  </a:lnTo>
                  <a:lnTo>
                    <a:pt x="20737" y="46510"/>
                  </a:lnTo>
                  <a:lnTo>
                    <a:pt x="25731" y="45889"/>
                  </a:lnTo>
                  <a:lnTo>
                    <a:pt x="32037" y="44484"/>
                  </a:lnTo>
                  <a:lnTo>
                    <a:pt x="39218" y="42554"/>
                  </a:lnTo>
                  <a:lnTo>
                    <a:pt x="46982" y="40276"/>
                  </a:lnTo>
                  <a:lnTo>
                    <a:pt x="66190" y="35098"/>
                  </a:lnTo>
                  <a:lnTo>
                    <a:pt x="110860" y="23690"/>
                  </a:lnTo>
                  <a:lnTo>
                    <a:pt x="122523" y="21746"/>
                  </a:lnTo>
                  <a:lnTo>
                    <a:pt x="134269" y="20451"/>
                  </a:lnTo>
                  <a:lnTo>
                    <a:pt x="146067" y="19587"/>
                  </a:lnTo>
                  <a:lnTo>
                    <a:pt x="157901" y="18019"/>
                  </a:lnTo>
                  <a:lnTo>
                    <a:pt x="169759" y="15981"/>
                  </a:lnTo>
                  <a:lnTo>
                    <a:pt x="181635" y="13631"/>
                  </a:lnTo>
                  <a:lnTo>
                    <a:pt x="192527" y="12064"/>
                  </a:lnTo>
                  <a:lnTo>
                    <a:pt x="202765" y="11019"/>
                  </a:lnTo>
                  <a:lnTo>
                    <a:pt x="212568" y="10323"/>
                  </a:lnTo>
                  <a:lnTo>
                    <a:pt x="221086" y="8866"/>
                  </a:lnTo>
                  <a:lnTo>
                    <a:pt x="228750" y="6903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5"/>
            <p:cNvSpPr/>
            <p:nvPr/>
          </p:nvSpPr>
          <p:spPr>
            <a:xfrm>
              <a:off x="8554763" y="1848445"/>
              <a:ext cx="258558" cy="339279"/>
            </a:xfrm>
            <a:custGeom>
              <a:avLst/>
              <a:gdLst/>
              <a:ahLst/>
              <a:cxnLst/>
              <a:rect l="0" t="0" r="0" b="0"/>
              <a:pathLst>
                <a:path w="258558" h="339279">
                  <a:moveTo>
                    <a:pt x="71315" y="35719"/>
                  </a:moveTo>
                  <a:lnTo>
                    <a:pt x="71315" y="48147"/>
                  </a:lnTo>
                  <a:lnTo>
                    <a:pt x="70322" y="50950"/>
                  </a:lnTo>
                  <a:lnTo>
                    <a:pt x="65177" y="59634"/>
                  </a:lnTo>
                  <a:lnTo>
                    <a:pt x="62220" y="69484"/>
                  </a:lnTo>
                  <a:lnTo>
                    <a:pt x="58012" y="79168"/>
                  </a:lnTo>
                  <a:lnTo>
                    <a:pt x="56492" y="84528"/>
                  </a:lnTo>
                  <a:lnTo>
                    <a:pt x="55480" y="90087"/>
                  </a:lnTo>
                  <a:lnTo>
                    <a:pt x="54805" y="95776"/>
                  </a:lnTo>
                  <a:lnTo>
                    <a:pt x="52370" y="102546"/>
                  </a:lnTo>
                  <a:lnTo>
                    <a:pt x="48763" y="110036"/>
                  </a:lnTo>
                  <a:lnTo>
                    <a:pt x="40455" y="125303"/>
                  </a:lnTo>
                  <a:lnTo>
                    <a:pt x="33456" y="138703"/>
                  </a:lnTo>
                  <a:lnTo>
                    <a:pt x="30201" y="146047"/>
                  </a:lnTo>
                  <a:lnTo>
                    <a:pt x="27038" y="153919"/>
                  </a:lnTo>
                  <a:lnTo>
                    <a:pt x="20879" y="170604"/>
                  </a:lnTo>
                  <a:lnTo>
                    <a:pt x="14834" y="187941"/>
                  </a:lnTo>
                  <a:lnTo>
                    <a:pt x="12824" y="195739"/>
                  </a:lnTo>
                  <a:lnTo>
                    <a:pt x="11485" y="202923"/>
                  </a:lnTo>
                  <a:lnTo>
                    <a:pt x="10592" y="209696"/>
                  </a:lnTo>
                  <a:lnTo>
                    <a:pt x="9004" y="217188"/>
                  </a:lnTo>
                  <a:lnTo>
                    <a:pt x="6954" y="225159"/>
                  </a:lnTo>
                  <a:lnTo>
                    <a:pt x="4595" y="233449"/>
                  </a:lnTo>
                  <a:lnTo>
                    <a:pt x="3023" y="240961"/>
                  </a:lnTo>
                  <a:lnTo>
                    <a:pt x="1973" y="247953"/>
                  </a:lnTo>
                  <a:lnTo>
                    <a:pt x="1275" y="254599"/>
                  </a:lnTo>
                  <a:lnTo>
                    <a:pt x="809" y="261014"/>
                  </a:lnTo>
                  <a:lnTo>
                    <a:pt x="499" y="267275"/>
                  </a:lnTo>
                  <a:lnTo>
                    <a:pt x="152" y="279523"/>
                  </a:lnTo>
                  <a:lnTo>
                    <a:pt x="0" y="291581"/>
                  </a:lnTo>
                  <a:lnTo>
                    <a:pt x="951" y="297575"/>
                  </a:lnTo>
                  <a:lnTo>
                    <a:pt x="2578" y="303555"/>
                  </a:lnTo>
                  <a:lnTo>
                    <a:pt x="4654" y="309526"/>
                  </a:lnTo>
                  <a:lnTo>
                    <a:pt x="9607" y="318807"/>
                  </a:lnTo>
                  <a:lnTo>
                    <a:pt x="12317" y="322670"/>
                  </a:lnTo>
                  <a:lnTo>
                    <a:pt x="16108" y="326239"/>
                  </a:lnTo>
                  <a:lnTo>
                    <a:pt x="20619" y="329610"/>
                  </a:lnTo>
                  <a:lnTo>
                    <a:pt x="25611" y="332849"/>
                  </a:lnTo>
                  <a:lnTo>
                    <a:pt x="30923" y="335008"/>
                  </a:lnTo>
                  <a:lnTo>
                    <a:pt x="36449" y="336449"/>
                  </a:lnTo>
                  <a:lnTo>
                    <a:pt x="42118" y="337408"/>
                  </a:lnTo>
                  <a:lnTo>
                    <a:pt x="48873" y="338048"/>
                  </a:lnTo>
                  <a:lnTo>
                    <a:pt x="56354" y="338475"/>
                  </a:lnTo>
                  <a:lnTo>
                    <a:pt x="71611" y="338949"/>
                  </a:lnTo>
                  <a:lnTo>
                    <a:pt x="100219" y="339253"/>
                  </a:lnTo>
                  <a:lnTo>
                    <a:pt x="108443" y="339278"/>
                  </a:lnTo>
                  <a:lnTo>
                    <a:pt x="115910" y="338302"/>
                  </a:lnTo>
                  <a:lnTo>
                    <a:pt x="122873" y="336660"/>
                  </a:lnTo>
                  <a:lnTo>
                    <a:pt x="129499" y="334573"/>
                  </a:lnTo>
                  <a:lnTo>
                    <a:pt x="135901" y="333181"/>
                  </a:lnTo>
                  <a:lnTo>
                    <a:pt x="142154" y="332254"/>
                  </a:lnTo>
                  <a:lnTo>
                    <a:pt x="148306" y="331635"/>
                  </a:lnTo>
                  <a:lnTo>
                    <a:pt x="154392" y="329238"/>
                  </a:lnTo>
                  <a:lnTo>
                    <a:pt x="160434" y="325656"/>
                  </a:lnTo>
                  <a:lnTo>
                    <a:pt x="166446" y="321284"/>
                  </a:lnTo>
                  <a:lnTo>
                    <a:pt x="172438" y="317377"/>
                  </a:lnTo>
                  <a:lnTo>
                    <a:pt x="178418" y="313779"/>
                  </a:lnTo>
                  <a:lnTo>
                    <a:pt x="184388" y="310389"/>
                  </a:lnTo>
                  <a:lnTo>
                    <a:pt x="189360" y="307137"/>
                  </a:lnTo>
                  <a:lnTo>
                    <a:pt x="193668" y="303977"/>
                  </a:lnTo>
                  <a:lnTo>
                    <a:pt x="197532" y="300878"/>
                  </a:lnTo>
                  <a:lnTo>
                    <a:pt x="200108" y="296827"/>
                  </a:lnTo>
                  <a:lnTo>
                    <a:pt x="202970" y="287035"/>
                  </a:lnTo>
                  <a:lnTo>
                    <a:pt x="204241" y="278714"/>
                  </a:lnTo>
                  <a:lnTo>
                    <a:pt x="204582" y="275106"/>
                  </a:lnTo>
                  <a:lnTo>
                    <a:pt x="203814" y="271709"/>
                  </a:lnTo>
                  <a:lnTo>
                    <a:pt x="197996" y="261194"/>
                  </a:lnTo>
                  <a:lnTo>
                    <a:pt x="192771" y="251355"/>
                  </a:lnTo>
                  <a:lnTo>
                    <a:pt x="188996" y="246945"/>
                  </a:lnTo>
                  <a:lnTo>
                    <a:pt x="184495" y="243013"/>
                  </a:lnTo>
                  <a:lnTo>
                    <a:pt x="179510" y="239399"/>
                  </a:lnTo>
                  <a:lnTo>
                    <a:pt x="175195" y="235005"/>
                  </a:lnTo>
                  <a:lnTo>
                    <a:pt x="167754" y="224832"/>
                  </a:lnTo>
                  <a:lnTo>
                    <a:pt x="163388" y="220333"/>
                  </a:lnTo>
                  <a:lnTo>
                    <a:pt x="158494" y="216342"/>
                  </a:lnTo>
                  <a:lnTo>
                    <a:pt x="153247" y="212689"/>
                  </a:lnTo>
                  <a:lnTo>
                    <a:pt x="148756" y="209261"/>
                  </a:lnTo>
                  <a:lnTo>
                    <a:pt x="141120" y="202807"/>
                  </a:lnTo>
                  <a:lnTo>
                    <a:pt x="134420" y="196631"/>
                  </a:lnTo>
                  <a:lnTo>
                    <a:pt x="131244" y="193595"/>
                  </a:lnTo>
                  <a:lnTo>
                    <a:pt x="129127" y="190579"/>
                  </a:lnTo>
                  <a:lnTo>
                    <a:pt x="126774" y="184582"/>
                  </a:lnTo>
                  <a:lnTo>
                    <a:pt x="127138" y="181594"/>
                  </a:lnTo>
                  <a:lnTo>
                    <a:pt x="128375" y="178609"/>
                  </a:lnTo>
                  <a:lnTo>
                    <a:pt x="134854" y="169669"/>
                  </a:lnTo>
                  <a:lnTo>
                    <a:pt x="137487" y="166690"/>
                  </a:lnTo>
                  <a:lnTo>
                    <a:pt x="140234" y="164705"/>
                  </a:lnTo>
                  <a:lnTo>
                    <a:pt x="145933" y="162499"/>
                  </a:lnTo>
                  <a:lnTo>
                    <a:pt x="149833" y="160918"/>
                  </a:lnTo>
                  <a:lnTo>
                    <a:pt x="154417" y="158873"/>
                  </a:lnTo>
                  <a:lnTo>
                    <a:pt x="164803" y="153954"/>
                  </a:lnTo>
                  <a:lnTo>
                    <a:pt x="176035" y="148460"/>
                  </a:lnTo>
                  <a:lnTo>
                    <a:pt x="182799" y="145606"/>
                  </a:lnTo>
                  <a:lnTo>
                    <a:pt x="190286" y="142711"/>
                  </a:lnTo>
                  <a:lnTo>
                    <a:pt x="198254" y="139789"/>
                  </a:lnTo>
                  <a:lnTo>
                    <a:pt x="205550" y="137841"/>
                  </a:lnTo>
                  <a:lnTo>
                    <a:pt x="212398" y="136543"/>
                  </a:lnTo>
                  <a:lnTo>
                    <a:pt x="218947" y="135677"/>
                  </a:lnTo>
                  <a:lnTo>
                    <a:pt x="224307" y="134108"/>
                  </a:lnTo>
                  <a:lnTo>
                    <a:pt x="228872" y="132069"/>
                  </a:lnTo>
                  <a:lnTo>
                    <a:pt x="232907" y="129718"/>
                  </a:lnTo>
                  <a:lnTo>
                    <a:pt x="237582" y="127158"/>
                  </a:lnTo>
                  <a:lnTo>
                    <a:pt x="248067" y="121668"/>
                  </a:lnTo>
                  <a:lnTo>
                    <a:pt x="251657" y="118815"/>
                  </a:lnTo>
                  <a:lnTo>
                    <a:pt x="254051" y="115921"/>
                  </a:lnTo>
                  <a:lnTo>
                    <a:pt x="255647" y="113000"/>
                  </a:lnTo>
                  <a:lnTo>
                    <a:pt x="257419" y="107107"/>
                  </a:lnTo>
                  <a:lnTo>
                    <a:pt x="258416" y="98212"/>
                  </a:lnTo>
                  <a:lnTo>
                    <a:pt x="258557" y="95240"/>
                  </a:lnTo>
                  <a:lnTo>
                    <a:pt x="256665" y="92267"/>
                  </a:lnTo>
                  <a:lnTo>
                    <a:pt x="249273" y="86317"/>
                  </a:lnTo>
                  <a:lnTo>
                    <a:pt x="242019" y="77720"/>
                  </a:lnTo>
                  <a:lnTo>
                    <a:pt x="238695" y="72649"/>
                  </a:lnTo>
                  <a:lnTo>
                    <a:pt x="234495" y="68276"/>
                  </a:lnTo>
                  <a:lnTo>
                    <a:pt x="229711" y="64369"/>
                  </a:lnTo>
                  <a:lnTo>
                    <a:pt x="224537" y="60772"/>
                  </a:lnTo>
                  <a:lnTo>
                    <a:pt x="219103" y="57382"/>
                  </a:lnTo>
                  <a:lnTo>
                    <a:pt x="213496" y="54129"/>
                  </a:lnTo>
                  <a:lnTo>
                    <a:pt x="207774" y="50969"/>
                  </a:lnTo>
                  <a:lnTo>
                    <a:pt x="201976" y="46878"/>
                  </a:lnTo>
                  <a:lnTo>
                    <a:pt x="196124" y="42166"/>
                  </a:lnTo>
                  <a:lnTo>
                    <a:pt x="190239" y="37040"/>
                  </a:lnTo>
                  <a:lnTo>
                    <a:pt x="181056" y="28699"/>
                  </a:lnTo>
                  <a:lnTo>
                    <a:pt x="173666" y="21685"/>
                  </a:lnTo>
                  <a:lnTo>
                    <a:pt x="1516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6"/>
            <p:cNvSpPr/>
            <p:nvPr/>
          </p:nvSpPr>
          <p:spPr>
            <a:xfrm>
              <a:off x="8840390" y="1687710"/>
              <a:ext cx="116087" cy="142876"/>
            </a:xfrm>
            <a:custGeom>
              <a:avLst/>
              <a:gdLst/>
              <a:ahLst/>
              <a:cxnLst/>
              <a:rect l="0" t="0" r="0" b="0"/>
              <a:pathLst>
                <a:path w="116087" h="142876">
                  <a:moveTo>
                    <a:pt x="0" y="0"/>
                  </a:moveTo>
                  <a:lnTo>
                    <a:pt x="20990" y="20991"/>
                  </a:lnTo>
                  <a:lnTo>
                    <a:pt x="24909" y="23916"/>
                  </a:lnTo>
                  <a:lnTo>
                    <a:pt x="29504" y="26858"/>
                  </a:lnTo>
                  <a:lnTo>
                    <a:pt x="34552" y="29812"/>
                  </a:lnTo>
                  <a:lnTo>
                    <a:pt x="38910" y="32773"/>
                  </a:lnTo>
                  <a:lnTo>
                    <a:pt x="42808" y="35740"/>
                  </a:lnTo>
                  <a:lnTo>
                    <a:pt x="46397" y="38709"/>
                  </a:lnTo>
                  <a:lnTo>
                    <a:pt x="49783" y="41681"/>
                  </a:lnTo>
                  <a:lnTo>
                    <a:pt x="53033" y="44655"/>
                  </a:lnTo>
                  <a:lnTo>
                    <a:pt x="56191" y="47630"/>
                  </a:lnTo>
                  <a:lnTo>
                    <a:pt x="82070" y="73173"/>
                  </a:lnTo>
                  <a:lnTo>
                    <a:pt x="84479" y="77556"/>
                  </a:lnTo>
                  <a:lnTo>
                    <a:pt x="86085" y="82462"/>
                  </a:lnTo>
                  <a:lnTo>
                    <a:pt x="87156" y="87717"/>
                  </a:lnTo>
                  <a:lnTo>
                    <a:pt x="88861" y="92212"/>
                  </a:lnTo>
                  <a:lnTo>
                    <a:pt x="90991" y="96202"/>
                  </a:lnTo>
                  <a:lnTo>
                    <a:pt x="93402" y="99853"/>
                  </a:lnTo>
                  <a:lnTo>
                    <a:pt x="96003" y="103280"/>
                  </a:lnTo>
                  <a:lnTo>
                    <a:pt x="98729" y="106557"/>
                  </a:lnTo>
                  <a:lnTo>
                    <a:pt x="101538" y="109733"/>
                  </a:lnTo>
                  <a:lnTo>
                    <a:pt x="103411" y="112843"/>
                  </a:lnTo>
                  <a:lnTo>
                    <a:pt x="104659" y="115908"/>
                  </a:lnTo>
                  <a:lnTo>
                    <a:pt x="105492" y="118944"/>
                  </a:lnTo>
                  <a:lnTo>
                    <a:pt x="106046" y="121960"/>
                  </a:lnTo>
                  <a:lnTo>
                    <a:pt x="106416" y="124963"/>
                  </a:lnTo>
                  <a:lnTo>
                    <a:pt x="106663" y="127958"/>
                  </a:lnTo>
                  <a:lnTo>
                    <a:pt x="107819" y="130946"/>
                  </a:lnTo>
                  <a:lnTo>
                    <a:pt x="109583" y="133930"/>
                  </a:lnTo>
                  <a:lnTo>
                    <a:pt x="116086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7"/>
            <p:cNvSpPr/>
            <p:nvPr/>
          </p:nvSpPr>
          <p:spPr>
            <a:xfrm>
              <a:off x="8849320" y="1634132"/>
              <a:ext cx="223233" cy="741165"/>
            </a:xfrm>
            <a:custGeom>
              <a:avLst/>
              <a:gdLst/>
              <a:ahLst/>
              <a:cxnLst/>
              <a:rect l="0" t="0" r="0" b="0"/>
              <a:pathLst>
                <a:path w="223233" h="741165">
                  <a:moveTo>
                    <a:pt x="187523" y="0"/>
                  </a:moveTo>
                  <a:lnTo>
                    <a:pt x="192263" y="4741"/>
                  </a:lnTo>
                  <a:lnTo>
                    <a:pt x="193659" y="8122"/>
                  </a:lnTo>
                  <a:lnTo>
                    <a:pt x="198547" y="27806"/>
                  </a:lnTo>
                  <a:lnTo>
                    <a:pt x="202344" y="39147"/>
                  </a:lnTo>
                  <a:lnTo>
                    <a:pt x="205475" y="56689"/>
                  </a:lnTo>
                  <a:lnTo>
                    <a:pt x="211252" y="75446"/>
                  </a:lnTo>
                  <a:lnTo>
                    <a:pt x="212953" y="91079"/>
                  </a:lnTo>
                  <a:lnTo>
                    <a:pt x="213708" y="107948"/>
                  </a:lnTo>
                  <a:lnTo>
                    <a:pt x="215035" y="125368"/>
                  </a:lnTo>
                  <a:lnTo>
                    <a:pt x="218934" y="143032"/>
                  </a:lnTo>
                  <a:lnTo>
                    <a:pt x="221327" y="163450"/>
                  </a:lnTo>
                  <a:lnTo>
                    <a:pt x="222391" y="184762"/>
                  </a:lnTo>
                  <a:lnTo>
                    <a:pt x="222864" y="204155"/>
                  </a:lnTo>
                  <a:lnTo>
                    <a:pt x="223232" y="306709"/>
                  </a:lnTo>
                  <a:lnTo>
                    <a:pt x="222243" y="318574"/>
                  </a:lnTo>
                  <a:lnTo>
                    <a:pt x="220592" y="330453"/>
                  </a:lnTo>
                  <a:lnTo>
                    <a:pt x="218498" y="342341"/>
                  </a:lnTo>
                  <a:lnTo>
                    <a:pt x="216111" y="354235"/>
                  </a:lnTo>
                  <a:lnTo>
                    <a:pt x="210812" y="378034"/>
                  </a:lnTo>
                  <a:lnTo>
                    <a:pt x="209003" y="389937"/>
                  </a:lnTo>
                  <a:lnTo>
                    <a:pt x="207796" y="401841"/>
                  </a:lnTo>
                  <a:lnTo>
                    <a:pt x="206991" y="413746"/>
                  </a:lnTo>
                  <a:lnTo>
                    <a:pt x="204470" y="425651"/>
                  </a:lnTo>
                  <a:lnTo>
                    <a:pt x="200806" y="437556"/>
                  </a:lnTo>
                  <a:lnTo>
                    <a:pt x="192435" y="460376"/>
                  </a:lnTo>
                  <a:lnTo>
                    <a:pt x="185406" y="480440"/>
                  </a:lnTo>
                  <a:lnTo>
                    <a:pt x="181151" y="490950"/>
                  </a:lnTo>
                  <a:lnTo>
                    <a:pt x="176329" y="501925"/>
                  </a:lnTo>
                  <a:lnTo>
                    <a:pt x="165681" y="524703"/>
                  </a:lnTo>
                  <a:lnTo>
                    <a:pt x="136788" y="583516"/>
                  </a:lnTo>
                  <a:lnTo>
                    <a:pt x="129888" y="594393"/>
                  </a:lnTo>
                  <a:lnTo>
                    <a:pt x="122311" y="604622"/>
                  </a:lnTo>
                  <a:lnTo>
                    <a:pt x="114283" y="614417"/>
                  </a:lnTo>
                  <a:lnTo>
                    <a:pt x="97425" y="635884"/>
                  </a:lnTo>
                  <a:lnTo>
                    <a:pt x="88762" y="647165"/>
                  </a:lnTo>
                  <a:lnTo>
                    <a:pt x="79018" y="658654"/>
                  </a:lnTo>
                  <a:lnTo>
                    <a:pt x="68554" y="670283"/>
                  </a:lnTo>
                  <a:lnTo>
                    <a:pt x="40156" y="700319"/>
                  </a:lnTo>
                  <a:lnTo>
                    <a:pt x="0" y="7411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8"/>
            <p:cNvSpPr/>
            <p:nvPr/>
          </p:nvSpPr>
          <p:spPr>
            <a:xfrm>
              <a:off x="6741914" y="2616398"/>
              <a:ext cx="17860" cy="232173"/>
            </a:xfrm>
            <a:custGeom>
              <a:avLst/>
              <a:gdLst/>
              <a:ahLst/>
              <a:cxnLst/>
              <a:rect l="0" t="0" r="0" b="0"/>
              <a:pathLst>
                <a:path w="17860" h="232173">
                  <a:moveTo>
                    <a:pt x="17859" y="0"/>
                  </a:moveTo>
                  <a:lnTo>
                    <a:pt x="17859" y="4741"/>
                  </a:lnTo>
                  <a:lnTo>
                    <a:pt x="16867" y="8121"/>
                  </a:lnTo>
                  <a:lnTo>
                    <a:pt x="15213" y="12359"/>
                  </a:lnTo>
                  <a:lnTo>
                    <a:pt x="13119" y="17169"/>
                  </a:lnTo>
                  <a:lnTo>
                    <a:pt x="11722" y="21368"/>
                  </a:lnTo>
                  <a:lnTo>
                    <a:pt x="10791" y="25159"/>
                  </a:lnTo>
                  <a:lnTo>
                    <a:pt x="10170" y="28679"/>
                  </a:lnTo>
                  <a:lnTo>
                    <a:pt x="9756" y="34002"/>
                  </a:lnTo>
                  <a:lnTo>
                    <a:pt x="9480" y="40528"/>
                  </a:lnTo>
                  <a:lnTo>
                    <a:pt x="9092" y="61287"/>
                  </a:lnTo>
                  <a:lnTo>
                    <a:pt x="9039" y="67647"/>
                  </a:lnTo>
                  <a:lnTo>
                    <a:pt x="8010" y="73871"/>
                  </a:lnTo>
                  <a:lnTo>
                    <a:pt x="6333" y="80005"/>
                  </a:lnTo>
                  <a:lnTo>
                    <a:pt x="4222" y="86079"/>
                  </a:lnTo>
                  <a:lnTo>
                    <a:pt x="2813" y="93105"/>
                  </a:lnTo>
                  <a:lnTo>
                    <a:pt x="1876" y="100765"/>
                  </a:lnTo>
                  <a:lnTo>
                    <a:pt x="1250" y="108848"/>
                  </a:lnTo>
                  <a:lnTo>
                    <a:pt x="833" y="116222"/>
                  </a:lnTo>
                  <a:lnTo>
                    <a:pt x="370" y="129706"/>
                  </a:lnTo>
                  <a:lnTo>
                    <a:pt x="110" y="148454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9"/>
            <p:cNvSpPr/>
            <p:nvPr/>
          </p:nvSpPr>
          <p:spPr>
            <a:xfrm>
              <a:off x="6697265" y="2652117"/>
              <a:ext cx="196454" cy="26790"/>
            </a:xfrm>
            <a:custGeom>
              <a:avLst/>
              <a:gdLst/>
              <a:ahLst/>
              <a:cxnLst/>
              <a:rect l="0" t="0" r="0" b="0"/>
              <a:pathLst>
                <a:path w="196454" h="26790">
                  <a:moveTo>
                    <a:pt x="0" y="26789"/>
                  </a:moveTo>
                  <a:lnTo>
                    <a:pt x="4739" y="22048"/>
                  </a:lnTo>
                  <a:lnTo>
                    <a:pt x="9114" y="20652"/>
                  </a:lnTo>
                  <a:lnTo>
                    <a:pt x="15005" y="19721"/>
                  </a:lnTo>
                  <a:lnTo>
                    <a:pt x="21910" y="19100"/>
                  </a:lnTo>
                  <a:lnTo>
                    <a:pt x="29489" y="17694"/>
                  </a:lnTo>
                  <a:lnTo>
                    <a:pt x="37519" y="15765"/>
                  </a:lnTo>
                  <a:lnTo>
                    <a:pt x="45848" y="13486"/>
                  </a:lnTo>
                  <a:lnTo>
                    <a:pt x="55370" y="11967"/>
                  </a:lnTo>
                  <a:lnTo>
                    <a:pt x="65688" y="10955"/>
                  </a:lnTo>
                  <a:lnTo>
                    <a:pt x="76533" y="10279"/>
                  </a:lnTo>
                  <a:lnTo>
                    <a:pt x="88726" y="8837"/>
                  </a:lnTo>
                  <a:lnTo>
                    <a:pt x="101815" y="6884"/>
                  </a:lnTo>
                  <a:lnTo>
                    <a:pt x="115501" y="4589"/>
                  </a:lnTo>
                  <a:lnTo>
                    <a:pt x="128595" y="3059"/>
                  </a:lnTo>
                  <a:lnTo>
                    <a:pt x="141292" y="2039"/>
                  </a:lnTo>
                  <a:lnTo>
                    <a:pt x="163999" y="906"/>
                  </a:lnTo>
                  <a:lnTo>
                    <a:pt x="19645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0"/>
            <p:cNvSpPr/>
            <p:nvPr/>
          </p:nvSpPr>
          <p:spPr>
            <a:xfrm>
              <a:off x="7028112" y="2544960"/>
              <a:ext cx="196006" cy="285751"/>
            </a:xfrm>
            <a:custGeom>
              <a:avLst/>
              <a:gdLst/>
              <a:ahLst/>
              <a:cxnLst/>
              <a:rect l="0" t="0" r="0" b="0"/>
              <a:pathLst>
                <a:path w="196006" h="285751">
                  <a:moveTo>
                    <a:pt x="133497" y="0"/>
                  </a:moveTo>
                  <a:lnTo>
                    <a:pt x="112506" y="0"/>
                  </a:lnTo>
                  <a:lnTo>
                    <a:pt x="108589" y="992"/>
                  </a:lnTo>
                  <a:lnTo>
                    <a:pt x="103993" y="2646"/>
                  </a:lnTo>
                  <a:lnTo>
                    <a:pt x="98945" y="4741"/>
                  </a:lnTo>
                  <a:lnTo>
                    <a:pt x="94588" y="6137"/>
                  </a:lnTo>
                  <a:lnTo>
                    <a:pt x="90690" y="7068"/>
                  </a:lnTo>
                  <a:lnTo>
                    <a:pt x="87100" y="7689"/>
                  </a:lnTo>
                  <a:lnTo>
                    <a:pt x="82722" y="9095"/>
                  </a:lnTo>
                  <a:lnTo>
                    <a:pt x="77819" y="11024"/>
                  </a:lnTo>
                  <a:lnTo>
                    <a:pt x="72565" y="13303"/>
                  </a:lnTo>
                  <a:lnTo>
                    <a:pt x="68071" y="16806"/>
                  </a:lnTo>
                  <a:lnTo>
                    <a:pt x="64083" y="21126"/>
                  </a:lnTo>
                  <a:lnTo>
                    <a:pt x="60432" y="25990"/>
                  </a:lnTo>
                  <a:lnTo>
                    <a:pt x="56013" y="31218"/>
                  </a:lnTo>
                  <a:lnTo>
                    <a:pt x="51083" y="36687"/>
                  </a:lnTo>
                  <a:lnTo>
                    <a:pt x="45812" y="42317"/>
                  </a:lnTo>
                  <a:lnTo>
                    <a:pt x="41306" y="48056"/>
                  </a:lnTo>
                  <a:lnTo>
                    <a:pt x="37310" y="53865"/>
                  </a:lnTo>
                  <a:lnTo>
                    <a:pt x="33653" y="59723"/>
                  </a:lnTo>
                  <a:lnTo>
                    <a:pt x="29232" y="65612"/>
                  </a:lnTo>
                  <a:lnTo>
                    <a:pt x="24299" y="71523"/>
                  </a:lnTo>
                  <a:lnTo>
                    <a:pt x="19026" y="77448"/>
                  </a:lnTo>
                  <a:lnTo>
                    <a:pt x="15512" y="84374"/>
                  </a:lnTo>
                  <a:lnTo>
                    <a:pt x="13168" y="91968"/>
                  </a:lnTo>
                  <a:lnTo>
                    <a:pt x="11606" y="100008"/>
                  </a:lnTo>
                  <a:lnTo>
                    <a:pt x="9572" y="107352"/>
                  </a:lnTo>
                  <a:lnTo>
                    <a:pt x="7224" y="114232"/>
                  </a:lnTo>
                  <a:lnTo>
                    <a:pt x="4667" y="120803"/>
                  </a:lnTo>
                  <a:lnTo>
                    <a:pt x="2961" y="128160"/>
                  </a:lnTo>
                  <a:lnTo>
                    <a:pt x="1824" y="136042"/>
                  </a:lnTo>
                  <a:lnTo>
                    <a:pt x="1067" y="144273"/>
                  </a:lnTo>
                  <a:lnTo>
                    <a:pt x="562" y="152737"/>
                  </a:lnTo>
                  <a:lnTo>
                    <a:pt x="0" y="170078"/>
                  </a:lnTo>
                  <a:lnTo>
                    <a:pt x="843" y="177878"/>
                  </a:lnTo>
                  <a:lnTo>
                    <a:pt x="2396" y="185062"/>
                  </a:lnTo>
                  <a:lnTo>
                    <a:pt x="6769" y="199328"/>
                  </a:lnTo>
                  <a:lnTo>
                    <a:pt x="12019" y="215590"/>
                  </a:lnTo>
                  <a:lnTo>
                    <a:pt x="15802" y="223102"/>
                  </a:lnTo>
                  <a:lnTo>
                    <a:pt x="20306" y="230094"/>
                  </a:lnTo>
                  <a:lnTo>
                    <a:pt x="25294" y="236740"/>
                  </a:lnTo>
                  <a:lnTo>
                    <a:pt x="31596" y="242163"/>
                  </a:lnTo>
                  <a:lnTo>
                    <a:pt x="38773" y="246770"/>
                  </a:lnTo>
                  <a:lnTo>
                    <a:pt x="46536" y="250834"/>
                  </a:lnTo>
                  <a:lnTo>
                    <a:pt x="54686" y="254535"/>
                  </a:lnTo>
                  <a:lnTo>
                    <a:pt x="63097" y="257995"/>
                  </a:lnTo>
                  <a:lnTo>
                    <a:pt x="71680" y="261294"/>
                  </a:lnTo>
                  <a:lnTo>
                    <a:pt x="82365" y="264485"/>
                  </a:lnTo>
                  <a:lnTo>
                    <a:pt x="94448" y="267605"/>
                  </a:lnTo>
                  <a:lnTo>
                    <a:pt x="107464" y="270677"/>
                  </a:lnTo>
                  <a:lnTo>
                    <a:pt x="120111" y="272724"/>
                  </a:lnTo>
                  <a:lnTo>
                    <a:pt x="132510" y="274090"/>
                  </a:lnTo>
                  <a:lnTo>
                    <a:pt x="144745" y="275000"/>
                  </a:lnTo>
                  <a:lnTo>
                    <a:pt x="155878" y="276599"/>
                  </a:lnTo>
                  <a:lnTo>
                    <a:pt x="166277" y="278657"/>
                  </a:lnTo>
                  <a:lnTo>
                    <a:pt x="196005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1"/>
            <p:cNvSpPr/>
            <p:nvPr/>
          </p:nvSpPr>
          <p:spPr>
            <a:xfrm>
              <a:off x="8474273" y="2482453"/>
              <a:ext cx="53579" cy="250032"/>
            </a:xfrm>
            <a:custGeom>
              <a:avLst/>
              <a:gdLst/>
              <a:ahLst/>
              <a:cxnLst/>
              <a:rect l="0" t="0" r="0" b="0"/>
              <a:pathLst>
                <a:path w="53579" h="250032">
                  <a:moveTo>
                    <a:pt x="53578" y="0"/>
                  </a:moveTo>
                  <a:lnTo>
                    <a:pt x="53578" y="21249"/>
                  </a:lnTo>
                  <a:lnTo>
                    <a:pt x="52586" y="25080"/>
                  </a:lnTo>
                  <a:lnTo>
                    <a:pt x="50932" y="29618"/>
                  </a:lnTo>
                  <a:lnTo>
                    <a:pt x="48837" y="34628"/>
                  </a:lnTo>
                  <a:lnTo>
                    <a:pt x="47441" y="39952"/>
                  </a:lnTo>
                  <a:lnTo>
                    <a:pt x="46510" y="45486"/>
                  </a:lnTo>
                  <a:lnTo>
                    <a:pt x="45889" y="51160"/>
                  </a:lnTo>
                  <a:lnTo>
                    <a:pt x="44483" y="56927"/>
                  </a:lnTo>
                  <a:lnTo>
                    <a:pt x="42555" y="62755"/>
                  </a:lnTo>
                  <a:lnTo>
                    <a:pt x="40276" y="68626"/>
                  </a:lnTo>
                  <a:lnTo>
                    <a:pt x="38756" y="74524"/>
                  </a:lnTo>
                  <a:lnTo>
                    <a:pt x="37743" y="80440"/>
                  </a:lnTo>
                  <a:lnTo>
                    <a:pt x="37069" y="86369"/>
                  </a:lnTo>
                  <a:lnTo>
                    <a:pt x="35626" y="93298"/>
                  </a:lnTo>
                  <a:lnTo>
                    <a:pt x="33673" y="100894"/>
                  </a:lnTo>
                  <a:lnTo>
                    <a:pt x="31379" y="108934"/>
                  </a:lnTo>
                  <a:lnTo>
                    <a:pt x="28856" y="116279"/>
                  </a:lnTo>
                  <a:lnTo>
                    <a:pt x="26184" y="123160"/>
                  </a:lnTo>
                  <a:lnTo>
                    <a:pt x="23409" y="129731"/>
                  </a:lnTo>
                  <a:lnTo>
                    <a:pt x="20567" y="136097"/>
                  </a:lnTo>
                  <a:lnTo>
                    <a:pt x="14763" y="148461"/>
                  </a:lnTo>
                  <a:lnTo>
                    <a:pt x="12819" y="155529"/>
                  </a:lnTo>
                  <a:lnTo>
                    <a:pt x="11522" y="163217"/>
                  </a:lnTo>
                  <a:lnTo>
                    <a:pt x="10658" y="171319"/>
                  </a:lnTo>
                  <a:lnTo>
                    <a:pt x="9089" y="178705"/>
                  </a:lnTo>
                  <a:lnTo>
                    <a:pt x="7052" y="185613"/>
                  </a:lnTo>
                  <a:lnTo>
                    <a:pt x="4701" y="192203"/>
                  </a:lnTo>
                  <a:lnTo>
                    <a:pt x="3135" y="198580"/>
                  </a:lnTo>
                  <a:lnTo>
                    <a:pt x="2088" y="204816"/>
                  </a:lnTo>
                  <a:lnTo>
                    <a:pt x="1392" y="210958"/>
                  </a:lnTo>
                  <a:lnTo>
                    <a:pt x="929" y="216045"/>
                  </a:lnTo>
                  <a:lnTo>
                    <a:pt x="619" y="220428"/>
                  </a:lnTo>
                  <a:lnTo>
                    <a:pt x="274" y="227944"/>
                  </a:lnTo>
                  <a:lnTo>
                    <a:pt x="122" y="23459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2"/>
            <p:cNvSpPr/>
            <p:nvPr/>
          </p:nvSpPr>
          <p:spPr>
            <a:xfrm>
              <a:off x="8438554" y="2553890"/>
              <a:ext cx="142876" cy="17861"/>
            </a:xfrm>
            <a:custGeom>
              <a:avLst/>
              <a:gdLst/>
              <a:ahLst/>
              <a:cxnLst/>
              <a:rect l="0" t="0" r="0" b="0"/>
              <a:pathLst>
                <a:path w="142876" h="17861">
                  <a:moveTo>
                    <a:pt x="0" y="17860"/>
                  </a:moveTo>
                  <a:lnTo>
                    <a:pt x="0" y="13119"/>
                  </a:lnTo>
                  <a:lnTo>
                    <a:pt x="992" y="11722"/>
                  </a:lnTo>
                  <a:lnTo>
                    <a:pt x="2646" y="10792"/>
                  </a:lnTo>
                  <a:lnTo>
                    <a:pt x="4740" y="10171"/>
                  </a:lnTo>
                  <a:lnTo>
                    <a:pt x="8121" y="9757"/>
                  </a:lnTo>
                  <a:lnTo>
                    <a:pt x="12359" y="9481"/>
                  </a:lnTo>
                  <a:lnTo>
                    <a:pt x="17170" y="9297"/>
                  </a:lnTo>
                  <a:lnTo>
                    <a:pt x="24344" y="8183"/>
                  </a:lnTo>
                  <a:lnTo>
                    <a:pt x="33097" y="6447"/>
                  </a:lnTo>
                  <a:lnTo>
                    <a:pt x="42901" y="4298"/>
                  </a:lnTo>
                  <a:lnTo>
                    <a:pt x="53405" y="2865"/>
                  </a:lnTo>
                  <a:lnTo>
                    <a:pt x="64377" y="1910"/>
                  </a:lnTo>
                  <a:lnTo>
                    <a:pt x="75661" y="1273"/>
                  </a:lnTo>
                  <a:lnTo>
                    <a:pt x="96135" y="566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3"/>
            <p:cNvSpPr/>
            <p:nvPr/>
          </p:nvSpPr>
          <p:spPr>
            <a:xfrm>
              <a:off x="8814159" y="2500312"/>
              <a:ext cx="133388" cy="187524"/>
            </a:xfrm>
            <a:custGeom>
              <a:avLst/>
              <a:gdLst/>
              <a:ahLst/>
              <a:cxnLst/>
              <a:rect l="0" t="0" r="0" b="0"/>
              <a:pathLst>
                <a:path w="133388" h="187524">
                  <a:moveTo>
                    <a:pt x="133387" y="0"/>
                  </a:moveTo>
                  <a:lnTo>
                    <a:pt x="120959" y="0"/>
                  </a:lnTo>
                  <a:lnTo>
                    <a:pt x="118156" y="992"/>
                  </a:lnTo>
                  <a:lnTo>
                    <a:pt x="115295" y="2646"/>
                  </a:lnTo>
                  <a:lnTo>
                    <a:pt x="112396" y="4741"/>
                  </a:lnTo>
                  <a:lnTo>
                    <a:pt x="108479" y="6137"/>
                  </a:lnTo>
                  <a:lnTo>
                    <a:pt x="103884" y="7068"/>
                  </a:lnTo>
                  <a:lnTo>
                    <a:pt x="98834" y="7688"/>
                  </a:lnTo>
                  <a:lnTo>
                    <a:pt x="93485" y="9094"/>
                  </a:lnTo>
                  <a:lnTo>
                    <a:pt x="87934" y="11024"/>
                  </a:lnTo>
                  <a:lnTo>
                    <a:pt x="82249" y="13302"/>
                  </a:lnTo>
                  <a:lnTo>
                    <a:pt x="77467" y="15814"/>
                  </a:lnTo>
                  <a:lnTo>
                    <a:pt x="73288" y="18479"/>
                  </a:lnTo>
                  <a:lnTo>
                    <a:pt x="69508" y="21249"/>
                  </a:lnTo>
                  <a:lnTo>
                    <a:pt x="65004" y="24088"/>
                  </a:lnTo>
                  <a:lnTo>
                    <a:pt x="60017" y="26973"/>
                  </a:lnTo>
                  <a:lnTo>
                    <a:pt x="54708" y="29888"/>
                  </a:lnTo>
                  <a:lnTo>
                    <a:pt x="50177" y="33816"/>
                  </a:lnTo>
                  <a:lnTo>
                    <a:pt x="46164" y="38419"/>
                  </a:lnTo>
                  <a:lnTo>
                    <a:pt x="42496" y="43472"/>
                  </a:lnTo>
                  <a:lnTo>
                    <a:pt x="38067" y="47833"/>
                  </a:lnTo>
                  <a:lnTo>
                    <a:pt x="33128" y="51732"/>
                  </a:lnTo>
                  <a:lnTo>
                    <a:pt x="27853" y="55324"/>
                  </a:lnTo>
                  <a:lnTo>
                    <a:pt x="23343" y="59703"/>
                  </a:lnTo>
                  <a:lnTo>
                    <a:pt x="19344" y="64607"/>
                  </a:lnTo>
                  <a:lnTo>
                    <a:pt x="15687" y="69860"/>
                  </a:lnTo>
                  <a:lnTo>
                    <a:pt x="12256" y="75347"/>
                  </a:lnTo>
                  <a:lnTo>
                    <a:pt x="8977" y="80989"/>
                  </a:lnTo>
                  <a:lnTo>
                    <a:pt x="5798" y="86735"/>
                  </a:lnTo>
                  <a:lnTo>
                    <a:pt x="3680" y="91558"/>
                  </a:lnTo>
                  <a:lnTo>
                    <a:pt x="2267" y="95765"/>
                  </a:lnTo>
                  <a:lnTo>
                    <a:pt x="1326" y="99562"/>
                  </a:lnTo>
                  <a:lnTo>
                    <a:pt x="698" y="104078"/>
                  </a:lnTo>
                  <a:lnTo>
                    <a:pt x="279" y="109073"/>
                  </a:lnTo>
                  <a:lnTo>
                    <a:pt x="0" y="114387"/>
                  </a:lnTo>
                  <a:lnTo>
                    <a:pt x="806" y="118922"/>
                  </a:lnTo>
                  <a:lnTo>
                    <a:pt x="2336" y="122938"/>
                  </a:lnTo>
                  <a:lnTo>
                    <a:pt x="4347" y="126607"/>
                  </a:lnTo>
                  <a:lnTo>
                    <a:pt x="6681" y="130045"/>
                  </a:lnTo>
                  <a:lnTo>
                    <a:pt x="9229" y="133329"/>
                  </a:lnTo>
                  <a:lnTo>
                    <a:pt x="11920" y="136511"/>
                  </a:lnTo>
                  <a:lnTo>
                    <a:pt x="14706" y="140617"/>
                  </a:lnTo>
                  <a:lnTo>
                    <a:pt x="17555" y="145338"/>
                  </a:lnTo>
                  <a:lnTo>
                    <a:pt x="20447" y="150470"/>
                  </a:lnTo>
                  <a:lnTo>
                    <a:pt x="24360" y="154884"/>
                  </a:lnTo>
                  <a:lnTo>
                    <a:pt x="28952" y="158818"/>
                  </a:lnTo>
                  <a:lnTo>
                    <a:pt x="33998" y="162433"/>
                  </a:lnTo>
                  <a:lnTo>
                    <a:pt x="39347" y="165836"/>
                  </a:lnTo>
                  <a:lnTo>
                    <a:pt x="44896" y="169096"/>
                  </a:lnTo>
                  <a:lnTo>
                    <a:pt x="50582" y="172262"/>
                  </a:lnTo>
                  <a:lnTo>
                    <a:pt x="62189" y="178425"/>
                  </a:lnTo>
                  <a:lnTo>
                    <a:pt x="68062" y="181458"/>
                  </a:lnTo>
                  <a:lnTo>
                    <a:pt x="72969" y="183480"/>
                  </a:lnTo>
                  <a:lnTo>
                    <a:pt x="77234" y="184828"/>
                  </a:lnTo>
                  <a:lnTo>
                    <a:pt x="88739" y="18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4"/>
            <p:cNvSpPr/>
            <p:nvPr/>
          </p:nvSpPr>
          <p:spPr>
            <a:xfrm>
              <a:off x="9010054" y="2348507"/>
              <a:ext cx="53579" cy="116087"/>
            </a:xfrm>
            <a:custGeom>
              <a:avLst/>
              <a:gdLst/>
              <a:ahLst/>
              <a:cxnLst/>
              <a:rect l="0" t="0" r="0" b="0"/>
              <a:pathLst>
                <a:path w="53579" h="116087">
                  <a:moveTo>
                    <a:pt x="0" y="0"/>
                  </a:moveTo>
                  <a:lnTo>
                    <a:pt x="7688" y="0"/>
                  </a:lnTo>
                  <a:lnTo>
                    <a:pt x="9094" y="992"/>
                  </a:lnTo>
                  <a:lnTo>
                    <a:pt x="11024" y="2646"/>
                  </a:lnTo>
                  <a:lnTo>
                    <a:pt x="13302" y="4741"/>
                  </a:lnTo>
                  <a:lnTo>
                    <a:pt x="15813" y="8121"/>
                  </a:lnTo>
                  <a:lnTo>
                    <a:pt x="18479" y="12360"/>
                  </a:lnTo>
                  <a:lnTo>
                    <a:pt x="21249" y="17170"/>
                  </a:lnTo>
                  <a:lnTo>
                    <a:pt x="23096" y="22360"/>
                  </a:lnTo>
                  <a:lnTo>
                    <a:pt x="24327" y="27806"/>
                  </a:lnTo>
                  <a:lnTo>
                    <a:pt x="25147" y="33420"/>
                  </a:lnTo>
                  <a:lnTo>
                    <a:pt x="26687" y="39147"/>
                  </a:lnTo>
                  <a:lnTo>
                    <a:pt x="28705" y="44950"/>
                  </a:lnTo>
                  <a:lnTo>
                    <a:pt x="31043" y="50803"/>
                  </a:lnTo>
                  <a:lnTo>
                    <a:pt x="36287" y="65243"/>
                  </a:lnTo>
                  <a:lnTo>
                    <a:pt x="39074" y="73261"/>
                  </a:lnTo>
                  <a:lnTo>
                    <a:pt x="40932" y="79599"/>
                  </a:lnTo>
                  <a:lnTo>
                    <a:pt x="42170" y="84816"/>
                  </a:lnTo>
                  <a:lnTo>
                    <a:pt x="42996" y="89286"/>
                  </a:lnTo>
                  <a:lnTo>
                    <a:pt x="44539" y="94251"/>
                  </a:lnTo>
                  <a:lnTo>
                    <a:pt x="46560" y="99545"/>
                  </a:lnTo>
                  <a:lnTo>
                    <a:pt x="53578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5"/>
            <p:cNvSpPr/>
            <p:nvPr/>
          </p:nvSpPr>
          <p:spPr>
            <a:xfrm>
              <a:off x="6993219" y="4339828"/>
              <a:ext cx="25516" cy="312540"/>
            </a:xfrm>
            <a:custGeom>
              <a:avLst/>
              <a:gdLst/>
              <a:ahLst/>
              <a:cxnLst/>
              <a:rect l="0" t="0" r="0" b="0"/>
              <a:pathLst>
                <a:path w="25516" h="312540">
                  <a:moveTo>
                    <a:pt x="25515" y="0"/>
                  </a:moveTo>
                  <a:lnTo>
                    <a:pt x="25515" y="138303"/>
                  </a:lnTo>
                  <a:lnTo>
                    <a:pt x="24523" y="145779"/>
                  </a:lnTo>
                  <a:lnTo>
                    <a:pt x="22869" y="153741"/>
                  </a:lnTo>
                  <a:lnTo>
                    <a:pt x="20775" y="162025"/>
                  </a:lnTo>
                  <a:lnTo>
                    <a:pt x="19378" y="170524"/>
                  </a:lnTo>
                  <a:lnTo>
                    <a:pt x="18447" y="179167"/>
                  </a:lnTo>
                  <a:lnTo>
                    <a:pt x="17826" y="187906"/>
                  </a:lnTo>
                  <a:lnTo>
                    <a:pt x="17412" y="195716"/>
                  </a:lnTo>
                  <a:lnTo>
                    <a:pt x="16953" y="209685"/>
                  </a:lnTo>
                  <a:lnTo>
                    <a:pt x="15839" y="216188"/>
                  </a:lnTo>
                  <a:lnTo>
                    <a:pt x="14102" y="222508"/>
                  </a:lnTo>
                  <a:lnTo>
                    <a:pt x="11954" y="228706"/>
                  </a:lnTo>
                  <a:lnTo>
                    <a:pt x="10520" y="234822"/>
                  </a:lnTo>
                  <a:lnTo>
                    <a:pt x="9565" y="240884"/>
                  </a:lnTo>
                  <a:lnTo>
                    <a:pt x="8929" y="246910"/>
                  </a:lnTo>
                  <a:lnTo>
                    <a:pt x="8504" y="252911"/>
                  </a:lnTo>
                  <a:lnTo>
                    <a:pt x="8221" y="258896"/>
                  </a:lnTo>
                  <a:lnTo>
                    <a:pt x="8032" y="264871"/>
                  </a:lnTo>
                  <a:lnTo>
                    <a:pt x="6914" y="270839"/>
                  </a:lnTo>
                  <a:lnTo>
                    <a:pt x="5177" y="276801"/>
                  </a:lnTo>
                  <a:lnTo>
                    <a:pt x="3027" y="282761"/>
                  </a:lnTo>
                  <a:lnTo>
                    <a:pt x="1593" y="287725"/>
                  </a:lnTo>
                  <a:lnTo>
                    <a:pt x="637" y="292028"/>
                  </a:lnTo>
                  <a:lnTo>
                    <a:pt x="0" y="295888"/>
                  </a:lnTo>
                  <a:lnTo>
                    <a:pt x="568" y="299453"/>
                  </a:lnTo>
                  <a:lnTo>
                    <a:pt x="1938" y="302823"/>
                  </a:lnTo>
                  <a:lnTo>
                    <a:pt x="7656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6"/>
            <p:cNvSpPr/>
            <p:nvPr/>
          </p:nvSpPr>
          <p:spPr>
            <a:xfrm>
              <a:off x="6894132" y="4402335"/>
              <a:ext cx="401423" cy="26791"/>
            </a:xfrm>
            <a:custGeom>
              <a:avLst/>
              <a:gdLst/>
              <a:ahLst/>
              <a:cxnLst/>
              <a:rect l="0" t="0" r="0" b="0"/>
              <a:pathLst>
                <a:path w="401423" h="26791">
                  <a:moveTo>
                    <a:pt x="401422" y="26790"/>
                  </a:moveTo>
                  <a:lnTo>
                    <a:pt x="302624" y="26790"/>
                  </a:lnTo>
                  <a:lnTo>
                    <a:pt x="293885" y="25797"/>
                  </a:lnTo>
                  <a:lnTo>
                    <a:pt x="285083" y="24144"/>
                  </a:lnTo>
                  <a:lnTo>
                    <a:pt x="276237" y="22049"/>
                  </a:lnTo>
                  <a:lnTo>
                    <a:pt x="267364" y="20653"/>
                  </a:lnTo>
                  <a:lnTo>
                    <a:pt x="258472" y="19721"/>
                  </a:lnTo>
                  <a:lnTo>
                    <a:pt x="249566" y="19101"/>
                  </a:lnTo>
                  <a:lnTo>
                    <a:pt x="240654" y="17695"/>
                  </a:lnTo>
                  <a:lnTo>
                    <a:pt x="231735" y="15765"/>
                  </a:lnTo>
                  <a:lnTo>
                    <a:pt x="222813" y="13487"/>
                  </a:lnTo>
                  <a:lnTo>
                    <a:pt x="213889" y="11968"/>
                  </a:lnTo>
                  <a:lnTo>
                    <a:pt x="204962" y="10955"/>
                  </a:lnTo>
                  <a:lnTo>
                    <a:pt x="196035" y="10280"/>
                  </a:lnTo>
                  <a:lnTo>
                    <a:pt x="187106" y="9830"/>
                  </a:lnTo>
                  <a:lnTo>
                    <a:pt x="169249" y="9330"/>
                  </a:lnTo>
                  <a:lnTo>
                    <a:pt x="159327" y="8205"/>
                  </a:lnTo>
                  <a:lnTo>
                    <a:pt x="148744" y="6462"/>
                  </a:lnTo>
                  <a:lnTo>
                    <a:pt x="137720" y="4308"/>
                  </a:lnTo>
                  <a:lnTo>
                    <a:pt x="128386" y="2872"/>
                  </a:lnTo>
                  <a:lnTo>
                    <a:pt x="120179" y="1915"/>
                  </a:lnTo>
                  <a:lnTo>
                    <a:pt x="112724" y="1277"/>
                  </a:lnTo>
                  <a:lnTo>
                    <a:pt x="104776" y="852"/>
                  </a:lnTo>
                  <a:lnTo>
                    <a:pt x="88009" y="379"/>
                  </a:lnTo>
                  <a:lnTo>
                    <a:pt x="47657" y="34"/>
                  </a:lnTo>
                  <a:lnTo>
                    <a:pt x="34224" y="11"/>
                  </a:lnTo>
                  <a:lnTo>
                    <a:pt x="30616" y="999"/>
                  </a:lnTo>
                  <a:lnTo>
                    <a:pt x="27218" y="2651"/>
                  </a:lnTo>
                  <a:lnTo>
                    <a:pt x="23960" y="4744"/>
                  </a:lnTo>
                  <a:lnTo>
                    <a:pt x="20797" y="6139"/>
                  </a:lnTo>
                  <a:lnTo>
                    <a:pt x="17695" y="7070"/>
                  </a:lnTo>
                  <a:lnTo>
                    <a:pt x="10329" y="8563"/>
                  </a:lnTo>
                  <a:lnTo>
                    <a:pt x="0" y="8920"/>
                  </a:lnTo>
                  <a:lnTo>
                    <a:pt x="8507" y="8930"/>
                  </a:lnTo>
                  <a:lnTo>
                    <a:pt x="8516" y="0"/>
                  </a:lnTo>
                  <a:lnTo>
                    <a:pt x="1744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7"/>
            <p:cNvSpPr/>
            <p:nvPr/>
          </p:nvSpPr>
          <p:spPr>
            <a:xfrm>
              <a:off x="5188148" y="4152863"/>
              <a:ext cx="321470" cy="329841"/>
            </a:xfrm>
            <a:custGeom>
              <a:avLst/>
              <a:gdLst/>
              <a:ahLst/>
              <a:cxnLst/>
              <a:rect l="0" t="0" r="0" b="0"/>
              <a:pathLst>
                <a:path w="321470" h="329841">
                  <a:moveTo>
                    <a:pt x="0" y="213754"/>
                  </a:moveTo>
                  <a:lnTo>
                    <a:pt x="4740" y="213754"/>
                  </a:lnTo>
                  <a:lnTo>
                    <a:pt x="7129" y="212761"/>
                  </a:lnTo>
                  <a:lnTo>
                    <a:pt x="12429" y="209014"/>
                  </a:lnTo>
                  <a:lnTo>
                    <a:pt x="20738" y="201394"/>
                  </a:lnTo>
                  <a:lnTo>
                    <a:pt x="25731" y="196585"/>
                  </a:lnTo>
                  <a:lnTo>
                    <a:pt x="31045" y="192386"/>
                  </a:lnTo>
                  <a:lnTo>
                    <a:pt x="36571" y="188594"/>
                  </a:lnTo>
                  <a:lnTo>
                    <a:pt x="42240" y="185074"/>
                  </a:lnTo>
                  <a:lnTo>
                    <a:pt x="48004" y="180744"/>
                  </a:lnTo>
                  <a:lnTo>
                    <a:pt x="53830" y="175872"/>
                  </a:lnTo>
                  <a:lnTo>
                    <a:pt x="59699" y="170640"/>
                  </a:lnTo>
                  <a:lnTo>
                    <a:pt x="71512" y="159535"/>
                  </a:lnTo>
                  <a:lnTo>
                    <a:pt x="107162" y="124401"/>
                  </a:lnTo>
                  <a:lnTo>
                    <a:pt x="113114" y="118466"/>
                  </a:lnTo>
                  <a:lnTo>
                    <a:pt x="119065" y="111534"/>
                  </a:lnTo>
                  <a:lnTo>
                    <a:pt x="125018" y="103935"/>
                  </a:lnTo>
                  <a:lnTo>
                    <a:pt x="130970" y="95893"/>
                  </a:lnTo>
                  <a:lnTo>
                    <a:pt x="136923" y="88547"/>
                  </a:lnTo>
                  <a:lnTo>
                    <a:pt x="142875" y="81665"/>
                  </a:lnTo>
                  <a:lnTo>
                    <a:pt x="148828" y="75093"/>
                  </a:lnTo>
                  <a:lnTo>
                    <a:pt x="160734" y="62499"/>
                  </a:lnTo>
                  <a:lnTo>
                    <a:pt x="179806" y="42985"/>
                  </a:lnTo>
                  <a:lnTo>
                    <a:pt x="186739" y="33347"/>
                  </a:lnTo>
                  <a:lnTo>
                    <a:pt x="189977" y="27998"/>
                  </a:lnTo>
                  <a:lnTo>
                    <a:pt x="198866" y="19409"/>
                  </a:lnTo>
                  <a:lnTo>
                    <a:pt x="208440" y="12285"/>
                  </a:lnTo>
                  <a:lnTo>
                    <a:pt x="216002" y="5811"/>
                  </a:lnTo>
                  <a:lnTo>
                    <a:pt x="219407" y="3688"/>
                  </a:lnTo>
                  <a:lnTo>
                    <a:pt x="229356" y="280"/>
                  </a:lnTo>
                  <a:lnTo>
                    <a:pt x="230294" y="0"/>
                  </a:lnTo>
                  <a:lnTo>
                    <a:pt x="231913" y="806"/>
                  </a:lnTo>
                  <a:lnTo>
                    <a:pt x="236356" y="4347"/>
                  </a:lnTo>
                  <a:lnTo>
                    <a:pt x="237938" y="6681"/>
                  </a:lnTo>
                  <a:lnTo>
                    <a:pt x="241157" y="15698"/>
                  </a:lnTo>
                  <a:lnTo>
                    <a:pt x="245425" y="25187"/>
                  </a:lnTo>
                  <a:lnTo>
                    <a:pt x="247953" y="31488"/>
                  </a:lnTo>
                  <a:lnTo>
                    <a:pt x="253407" y="46426"/>
                  </a:lnTo>
                  <a:lnTo>
                    <a:pt x="279807" y="124518"/>
                  </a:lnTo>
                  <a:lnTo>
                    <a:pt x="281788" y="134419"/>
                  </a:lnTo>
                  <a:lnTo>
                    <a:pt x="283109" y="144989"/>
                  </a:lnTo>
                  <a:lnTo>
                    <a:pt x="283989" y="156004"/>
                  </a:lnTo>
                  <a:lnTo>
                    <a:pt x="285569" y="166324"/>
                  </a:lnTo>
                  <a:lnTo>
                    <a:pt x="287613" y="176181"/>
                  </a:lnTo>
                  <a:lnTo>
                    <a:pt x="298024" y="218128"/>
                  </a:lnTo>
                  <a:lnTo>
                    <a:pt x="299886" y="228576"/>
                  </a:lnTo>
                  <a:lnTo>
                    <a:pt x="301127" y="238518"/>
                  </a:lnTo>
                  <a:lnTo>
                    <a:pt x="301954" y="248123"/>
                  </a:lnTo>
                  <a:lnTo>
                    <a:pt x="303498" y="257502"/>
                  </a:lnTo>
                  <a:lnTo>
                    <a:pt x="305519" y="266732"/>
                  </a:lnTo>
                  <a:lnTo>
                    <a:pt x="307859" y="275862"/>
                  </a:lnTo>
                  <a:lnTo>
                    <a:pt x="310411" y="283932"/>
                  </a:lnTo>
                  <a:lnTo>
                    <a:pt x="313104" y="291297"/>
                  </a:lnTo>
                  <a:lnTo>
                    <a:pt x="315893" y="298192"/>
                  </a:lnTo>
                  <a:lnTo>
                    <a:pt x="317752" y="304772"/>
                  </a:lnTo>
                  <a:lnTo>
                    <a:pt x="318991" y="311143"/>
                  </a:lnTo>
                  <a:lnTo>
                    <a:pt x="321469" y="3298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8"/>
            <p:cNvSpPr/>
            <p:nvPr/>
          </p:nvSpPr>
          <p:spPr>
            <a:xfrm>
              <a:off x="5277445" y="4179093"/>
              <a:ext cx="223243" cy="26790"/>
            </a:xfrm>
            <a:custGeom>
              <a:avLst/>
              <a:gdLst/>
              <a:ahLst/>
              <a:cxnLst/>
              <a:rect l="0" t="0" r="0" b="0"/>
              <a:pathLst>
                <a:path w="223243" h="26790">
                  <a:moveTo>
                    <a:pt x="0" y="26789"/>
                  </a:moveTo>
                  <a:lnTo>
                    <a:pt x="4740" y="22049"/>
                  </a:lnTo>
                  <a:lnTo>
                    <a:pt x="8121" y="20652"/>
                  </a:lnTo>
                  <a:lnTo>
                    <a:pt x="12359" y="19721"/>
                  </a:lnTo>
                  <a:lnTo>
                    <a:pt x="17169" y="19101"/>
                  </a:lnTo>
                  <a:lnTo>
                    <a:pt x="23352" y="17695"/>
                  </a:lnTo>
                  <a:lnTo>
                    <a:pt x="30451" y="15765"/>
                  </a:lnTo>
                  <a:lnTo>
                    <a:pt x="38160" y="13487"/>
                  </a:lnTo>
                  <a:lnTo>
                    <a:pt x="48260" y="11968"/>
                  </a:lnTo>
                  <a:lnTo>
                    <a:pt x="59955" y="10955"/>
                  </a:lnTo>
                  <a:lnTo>
                    <a:pt x="72712" y="10280"/>
                  </a:lnTo>
                  <a:lnTo>
                    <a:pt x="87170" y="8838"/>
                  </a:lnTo>
                  <a:lnTo>
                    <a:pt x="102761" y="6884"/>
                  </a:lnTo>
                  <a:lnTo>
                    <a:pt x="119109" y="4589"/>
                  </a:lnTo>
                  <a:lnTo>
                    <a:pt x="134969" y="3060"/>
                  </a:lnTo>
                  <a:lnTo>
                    <a:pt x="150502" y="2040"/>
                  </a:lnTo>
                  <a:lnTo>
                    <a:pt x="179007" y="907"/>
                  </a:lnTo>
                  <a:lnTo>
                    <a:pt x="22324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9"/>
            <p:cNvSpPr/>
            <p:nvPr/>
          </p:nvSpPr>
          <p:spPr>
            <a:xfrm>
              <a:off x="5795376" y="3964781"/>
              <a:ext cx="320393" cy="477132"/>
            </a:xfrm>
            <a:custGeom>
              <a:avLst/>
              <a:gdLst/>
              <a:ahLst/>
              <a:cxnLst/>
              <a:rect l="0" t="0" r="0" b="0"/>
              <a:pathLst>
                <a:path w="320393" h="477132">
                  <a:moveTo>
                    <a:pt x="17850" y="107156"/>
                  </a:moveTo>
                  <a:lnTo>
                    <a:pt x="17850" y="140575"/>
                  </a:lnTo>
                  <a:lnTo>
                    <a:pt x="15204" y="152105"/>
                  </a:lnTo>
                  <a:lnTo>
                    <a:pt x="11713" y="164837"/>
                  </a:lnTo>
                  <a:lnTo>
                    <a:pt x="10782" y="172399"/>
                  </a:lnTo>
                  <a:lnTo>
                    <a:pt x="10161" y="180417"/>
                  </a:lnTo>
                  <a:lnTo>
                    <a:pt x="9748" y="188738"/>
                  </a:lnTo>
                  <a:lnTo>
                    <a:pt x="9288" y="205923"/>
                  </a:lnTo>
                  <a:lnTo>
                    <a:pt x="8174" y="214672"/>
                  </a:lnTo>
                  <a:lnTo>
                    <a:pt x="6438" y="223482"/>
                  </a:lnTo>
                  <a:lnTo>
                    <a:pt x="4288" y="232332"/>
                  </a:lnTo>
                  <a:lnTo>
                    <a:pt x="2856" y="242200"/>
                  </a:lnTo>
                  <a:lnTo>
                    <a:pt x="1901" y="252748"/>
                  </a:lnTo>
                  <a:lnTo>
                    <a:pt x="1264" y="263748"/>
                  </a:lnTo>
                  <a:lnTo>
                    <a:pt x="556" y="283908"/>
                  </a:lnTo>
                  <a:lnTo>
                    <a:pt x="159" y="314639"/>
                  </a:lnTo>
                  <a:lnTo>
                    <a:pt x="0" y="378836"/>
                  </a:lnTo>
                  <a:lnTo>
                    <a:pt x="989" y="386503"/>
                  </a:lnTo>
                  <a:lnTo>
                    <a:pt x="2641" y="394590"/>
                  </a:lnTo>
                  <a:lnTo>
                    <a:pt x="4734" y="402958"/>
                  </a:lnTo>
                  <a:lnTo>
                    <a:pt x="9705" y="417548"/>
                  </a:lnTo>
                  <a:lnTo>
                    <a:pt x="15222" y="430647"/>
                  </a:lnTo>
                  <a:lnTo>
                    <a:pt x="20982" y="443084"/>
                  </a:lnTo>
                  <a:lnTo>
                    <a:pt x="24898" y="448186"/>
                  </a:lnTo>
                  <a:lnTo>
                    <a:pt x="34543" y="456501"/>
                  </a:lnTo>
                  <a:lnTo>
                    <a:pt x="39893" y="460107"/>
                  </a:lnTo>
                  <a:lnTo>
                    <a:pt x="45443" y="463504"/>
                  </a:lnTo>
                  <a:lnTo>
                    <a:pt x="51128" y="466760"/>
                  </a:lnTo>
                  <a:lnTo>
                    <a:pt x="62737" y="473024"/>
                  </a:lnTo>
                  <a:lnTo>
                    <a:pt x="68611" y="476084"/>
                  </a:lnTo>
                  <a:lnTo>
                    <a:pt x="75502" y="477131"/>
                  </a:lnTo>
                  <a:lnTo>
                    <a:pt x="83074" y="476837"/>
                  </a:lnTo>
                  <a:lnTo>
                    <a:pt x="91099" y="475649"/>
                  </a:lnTo>
                  <a:lnTo>
                    <a:pt x="98433" y="474857"/>
                  </a:lnTo>
                  <a:lnTo>
                    <a:pt x="105306" y="474329"/>
                  </a:lnTo>
                  <a:lnTo>
                    <a:pt x="111873" y="473977"/>
                  </a:lnTo>
                  <a:lnTo>
                    <a:pt x="119227" y="472750"/>
                  </a:lnTo>
                  <a:lnTo>
                    <a:pt x="127106" y="470940"/>
                  </a:lnTo>
                  <a:lnTo>
                    <a:pt x="135336" y="468741"/>
                  </a:lnTo>
                  <a:lnTo>
                    <a:pt x="142806" y="465291"/>
                  </a:lnTo>
                  <a:lnTo>
                    <a:pt x="149772" y="461006"/>
                  </a:lnTo>
                  <a:lnTo>
                    <a:pt x="156399" y="456165"/>
                  </a:lnTo>
                  <a:lnTo>
                    <a:pt x="162802" y="450954"/>
                  </a:lnTo>
                  <a:lnTo>
                    <a:pt x="169055" y="445495"/>
                  </a:lnTo>
                  <a:lnTo>
                    <a:pt x="175208" y="439872"/>
                  </a:lnTo>
                  <a:lnTo>
                    <a:pt x="184691" y="428331"/>
                  </a:lnTo>
                  <a:lnTo>
                    <a:pt x="192212" y="416588"/>
                  </a:lnTo>
                  <a:lnTo>
                    <a:pt x="198862" y="404754"/>
                  </a:lnTo>
                  <a:lnTo>
                    <a:pt x="202479" y="390234"/>
                  </a:lnTo>
                  <a:lnTo>
                    <a:pt x="203444" y="382195"/>
                  </a:lnTo>
                  <a:lnTo>
                    <a:pt x="204516" y="367971"/>
                  </a:lnTo>
                  <a:lnTo>
                    <a:pt x="204992" y="354043"/>
                  </a:lnTo>
                  <a:lnTo>
                    <a:pt x="205204" y="337930"/>
                  </a:lnTo>
                  <a:lnTo>
                    <a:pt x="202652" y="323493"/>
                  </a:lnTo>
                  <a:lnTo>
                    <a:pt x="200583" y="316865"/>
                  </a:lnTo>
                  <a:lnTo>
                    <a:pt x="192992" y="304209"/>
                  </a:lnTo>
                  <a:lnTo>
                    <a:pt x="183995" y="291970"/>
                  </a:lnTo>
                  <a:lnTo>
                    <a:pt x="176690" y="279915"/>
                  </a:lnTo>
                  <a:lnTo>
                    <a:pt x="166999" y="266713"/>
                  </a:lnTo>
                  <a:lnTo>
                    <a:pt x="163916" y="264129"/>
                  </a:lnTo>
                  <a:lnTo>
                    <a:pt x="160867" y="262406"/>
                  </a:lnTo>
                  <a:lnTo>
                    <a:pt x="157843" y="261258"/>
                  </a:lnTo>
                  <a:lnTo>
                    <a:pt x="151838" y="257335"/>
                  </a:lnTo>
                  <a:lnTo>
                    <a:pt x="144638" y="251474"/>
                  </a:lnTo>
                  <a:lnTo>
                    <a:pt x="145039" y="250993"/>
                  </a:lnTo>
                  <a:lnTo>
                    <a:pt x="148131" y="250458"/>
                  </a:lnTo>
                  <a:lnTo>
                    <a:pt x="155450" y="250158"/>
                  </a:lnTo>
                  <a:lnTo>
                    <a:pt x="172390" y="250047"/>
                  </a:lnTo>
                  <a:lnTo>
                    <a:pt x="177431" y="250042"/>
                  </a:lnTo>
                  <a:lnTo>
                    <a:pt x="182777" y="251031"/>
                  </a:lnTo>
                  <a:lnTo>
                    <a:pt x="188324" y="252682"/>
                  </a:lnTo>
                  <a:lnTo>
                    <a:pt x="194008" y="254775"/>
                  </a:lnTo>
                  <a:lnTo>
                    <a:pt x="200772" y="256170"/>
                  </a:lnTo>
                  <a:lnTo>
                    <a:pt x="208259" y="257100"/>
                  </a:lnTo>
                  <a:lnTo>
                    <a:pt x="216227" y="257720"/>
                  </a:lnTo>
                  <a:lnTo>
                    <a:pt x="225508" y="259126"/>
                  </a:lnTo>
                  <a:lnTo>
                    <a:pt x="235663" y="261055"/>
                  </a:lnTo>
                  <a:lnTo>
                    <a:pt x="246402" y="263334"/>
                  </a:lnTo>
                  <a:lnTo>
                    <a:pt x="255546" y="263860"/>
                  </a:lnTo>
                  <a:lnTo>
                    <a:pt x="263627" y="263219"/>
                  </a:lnTo>
                  <a:lnTo>
                    <a:pt x="270998" y="261800"/>
                  </a:lnTo>
                  <a:lnTo>
                    <a:pt x="277897" y="259861"/>
                  </a:lnTo>
                  <a:lnTo>
                    <a:pt x="284480" y="257576"/>
                  </a:lnTo>
                  <a:lnTo>
                    <a:pt x="290853" y="255061"/>
                  </a:lnTo>
                  <a:lnTo>
                    <a:pt x="297086" y="252392"/>
                  </a:lnTo>
                  <a:lnTo>
                    <a:pt x="309304" y="246781"/>
                  </a:lnTo>
                  <a:lnTo>
                    <a:pt x="313356" y="242903"/>
                  </a:lnTo>
                  <a:lnTo>
                    <a:pt x="316057" y="238334"/>
                  </a:lnTo>
                  <a:lnTo>
                    <a:pt x="319058" y="227965"/>
                  </a:lnTo>
                  <a:lnTo>
                    <a:pt x="320392" y="216742"/>
                  </a:lnTo>
                  <a:lnTo>
                    <a:pt x="318340" y="202494"/>
                  </a:lnTo>
                  <a:lnTo>
                    <a:pt x="316402" y="194527"/>
                  </a:lnTo>
                  <a:lnTo>
                    <a:pt x="313127" y="186239"/>
                  </a:lnTo>
                  <a:lnTo>
                    <a:pt x="308959" y="177737"/>
                  </a:lnTo>
                  <a:lnTo>
                    <a:pt x="304197" y="169093"/>
                  </a:lnTo>
                  <a:lnTo>
                    <a:pt x="299036" y="160354"/>
                  </a:lnTo>
                  <a:lnTo>
                    <a:pt x="288012" y="142705"/>
                  </a:lnTo>
                  <a:lnTo>
                    <a:pt x="281302" y="134824"/>
                  </a:lnTo>
                  <a:lnTo>
                    <a:pt x="273852" y="127586"/>
                  </a:lnTo>
                  <a:lnTo>
                    <a:pt x="265908" y="120776"/>
                  </a:lnTo>
                  <a:lnTo>
                    <a:pt x="258628" y="113260"/>
                  </a:lnTo>
                  <a:lnTo>
                    <a:pt x="251791" y="105272"/>
                  </a:lnTo>
                  <a:lnTo>
                    <a:pt x="245248" y="96970"/>
                  </a:lnTo>
                  <a:lnTo>
                    <a:pt x="237910" y="89451"/>
                  </a:lnTo>
                  <a:lnTo>
                    <a:pt x="230041" y="82454"/>
                  </a:lnTo>
                  <a:lnTo>
                    <a:pt x="221818" y="75806"/>
                  </a:lnTo>
                  <a:lnTo>
                    <a:pt x="214352" y="69388"/>
                  </a:lnTo>
                  <a:lnTo>
                    <a:pt x="207390" y="63126"/>
                  </a:lnTo>
                  <a:lnTo>
                    <a:pt x="200765" y="56966"/>
                  </a:lnTo>
                  <a:lnTo>
                    <a:pt x="194363" y="51868"/>
                  </a:lnTo>
                  <a:lnTo>
                    <a:pt x="188112" y="47477"/>
                  </a:lnTo>
                  <a:lnTo>
                    <a:pt x="181960" y="43558"/>
                  </a:lnTo>
                  <a:lnTo>
                    <a:pt x="172478" y="36557"/>
                  </a:lnTo>
                  <a:lnTo>
                    <a:pt x="168560" y="33301"/>
                  </a:lnTo>
                  <a:lnTo>
                    <a:pt x="161561" y="24391"/>
                  </a:lnTo>
                  <a:lnTo>
                    <a:pt x="153725" y="11984"/>
                  </a:lnTo>
                  <a:lnTo>
                    <a:pt x="152653" y="7641"/>
                  </a:lnTo>
                  <a:lnTo>
                    <a:pt x="1517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70"/>
            <p:cNvSpPr/>
            <p:nvPr/>
          </p:nvSpPr>
          <p:spPr>
            <a:xfrm>
              <a:off x="6261628" y="4152304"/>
              <a:ext cx="158818" cy="250032"/>
            </a:xfrm>
            <a:custGeom>
              <a:avLst/>
              <a:gdLst/>
              <a:ahLst/>
              <a:cxnLst/>
              <a:rect l="0" t="0" r="0" b="0"/>
              <a:pathLst>
                <a:path w="158818" h="250032">
                  <a:moveTo>
                    <a:pt x="158817" y="0"/>
                  </a:moveTo>
                  <a:lnTo>
                    <a:pt x="94572" y="0"/>
                  </a:lnTo>
                  <a:lnTo>
                    <a:pt x="90190" y="992"/>
                  </a:lnTo>
                  <a:lnTo>
                    <a:pt x="85284" y="2646"/>
                  </a:lnTo>
                  <a:lnTo>
                    <a:pt x="80029" y="4741"/>
                  </a:lnTo>
                  <a:lnTo>
                    <a:pt x="74542" y="7129"/>
                  </a:lnTo>
                  <a:lnTo>
                    <a:pt x="63153" y="12429"/>
                  </a:lnTo>
                  <a:lnTo>
                    <a:pt x="27812" y="29812"/>
                  </a:lnTo>
                  <a:lnTo>
                    <a:pt x="22862" y="33765"/>
                  </a:lnTo>
                  <a:lnTo>
                    <a:pt x="18571" y="38385"/>
                  </a:lnTo>
                  <a:lnTo>
                    <a:pt x="14718" y="43449"/>
                  </a:lnTo>
                  <a:lnTo>
                    <a:pt x="11157" y="48810"/>
                  </a:lnTo>
                  <a:lnTo>
                    <a:pt x="7791" y="54369"/>
                  </a:lnTo>
                  <a:lnTo>
                    <a:pt x="4555" y="60058"/>
                  </a:lnTo>
                  <a:lnTo>
                    <a:pt x="2397" y="65835"/>
                  </a:lnTo>
                  <a:lnTo>
                    <a:pt x="959" y="71672"/>
                  </a:lnTo>
                  <a:lnTo>
                    <a:pt x="0" y="77547"/>
                  </a:lnTo>
                  <a:lnTo>
                    <a:pt x="353" y="83448"/>
                  </a:lnTo>
                  <a:lnTo>
                    <a:pt x="1581" y="89366"/>
                  </a:lnTo>
                  <a:lnTo>
                    <a:pt x="5590" y="102227"/>
                  </a:lnTo>
                  <a:lnTo>
                    <a:pt x="10679" y="117864"/>
                  </a:lnTo>
                  <a:lnTo>
                    <a:pt x="13426" y="125208"/>
                  </a:lnTo>
                  <a:lnTo>
                    <a:pt x="16249" y="132089"/>
                  </a:lnTo>
                  <a:lnTo>
                    <a:pt x="19123" y="138661"/>
                  </a:lnTo>
                  <a:lnTo>
                    <a:pt x="24016" y="146019"/>
                  </a:lnTo>
                  <a:lnTo>
                    <a:pt x="30254" y="153900"/>
                  </a:lnTo>
                  <a:lnTo>
                    <a:pt x="37390" y="162131"/>
                  </a:lnTo>
                  <a:lnTo>
                    <a:pt x="45123" y="170596"/>
                  </a:lnTo>
                  <a:lnTo>
                    <a:pt x="61653" y="187938"/>
                  </a:lnTo>
                  <a:lnTo>
                    <a:pt x="71221" y="195737"/>
                  </a:lnTo>
                  <a:lnTo>
                    <a:pt x="81568" y="202921"/>
                  </a:lnTo>
                  <a:lnTo>
                    <a:pt x="102656" y="216195"/>
                  </a:lnTo>
                  <a:lnTo>
                    <a:pt x="121950" y="228709"/>
                  </a:lnTo>
                  <a:lnTo>
                    <a:pt x="130270" y="233832"/>
                  </a:lnTo>
                  <a:lnTo>
                    <a:pt x="137801" y="238240"/>
                  </a:lnTo>
                  <a:lnTo>
                    <a:pt x="158817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71"/>
            <p:cNvSpPr/>
            <p:nvPr/>
          </p:nvSpPr>
          <p:spPr>
            <a:xfrm>
              <a:off x="6607968" y="3955851"/>
              <a:ext cx="107158" cy="187525"/>
            </a:xfrm>
            <a:custGeom>
              <a:avLst/>
              <a:gdLst/>
              <a:ahLst/>
              <a:cxnLst/>
              <a:rect l="0" t="0" r="0" b="0"/>
              <a:pathLst>
                <a:path w="107158" h="187525">
                  <a:moveTo>
                    <a:pt x="0" y="0"/>
                  </a:moveTo>
                  <a:lnTo>
                    <a:pt x="12429" y="12429"/>
                  </a:lnTo>
                  <a:lnTo>
                    <a:pt x="15231" y="17216"/>
                  </a:lnTo>
                  <a:lnTo>
                    <a:pt x="18092" y="23384"/>
                  </a:lnTo>
                  <a:lnTo>
                    <a:pt x="20990" y="30472"/>
                  </a:lnTo>
                  <a:lnTo>
                    <a:pt x="25900" y="38174"/>
                  </a:lnTo>
                  <a:lnTo>
                    <a:pt x="32150" y="46285"/>
                  </a:lnTo>
                  <a:lnTo>
                    <a:pt x="39292" y="54669"/>
                  </a:lnTo>
                  <a:lnTo>
                    <a:pt x="46039" y="64228"/>
                  </a:lnTo>
                  <a:lnTo>
                    <a:pt x="52521" y="74568"/>
                  </a:lnTo>
                  <a:lnTo>
                    <a:pt x="58826" y="85431"/>
                  </a:lnTo>
                  <a:lnTo>
                    <a:pt x="71124" y="108084"/>
                  </a:lnTo>
                  <a:lnTo>
                    <a:pt x="77182" y="119681"/>
                  </a:lnTo>
                  <a:lnTo>
                    <a:pt x="82212" y="130389"/>
                  </a:lnTo>
                  <a:lnTo>
                    <a:pt x="86558" y="140504"/>
                  </a:lnTo>
                  <a:lnTo>
                    <a:pt x="90448" y="150224"/>
                  </a:lnTo>
                  <a:lnTo>
                    <a:pt x="94032" y="158688"/>
                  </a:lnTo>
                  <a:lnTo>
                    <a:pt x="107157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72"/>
            <p:cNvSpPr/>
            <p:nvPr/>
          </p:nvSpPr>
          <p:spPr>
            <a:xfrm>
              <a:off x="6259710" y="3857625"/>
              <a:ext cx="71439" cy="89297"/>
            </a:xfrm>
            <a:custGeom>
              <a:avLst/>
              <a:gdLst/>
              <a:ahLst/>
              <a:cxnLst/>
              <a:rect l="0" t="0" r="0" b="0"/>
              <a:pathLst>
                <a:path w="71439" h="89297">
                  <a:moveTo>
                    <a:pt x="0" y="0"/>
                  </a:moveTo>
                  <a:lnTo>
                    <a:pt x="4740" y="4740"/>
                  </a:lnTo>
                  <a:lnTo>
                    <a:pt x="6137" y="7129"/>
                  </a:lnTo>
                  <a:lnTo>
                    <a:pt x="7068" y="9713"/>
                  </a:lnTo>
                  <a:lnTo>
                    <a:pt x="7689" y="12428"/>
                  </a:lnTo>
                  <a:lnTo>
                    <a:pt x="10087" y="16223"/>
                  </a:lnTo>
                  <a:lnTo>
                    <a:pt x="13670" y="20737"/>
                  </a:lnTo>
                  <a:lnTo>
                    <a:pt x="18043" y="25730"/>
                  </a:lnTo>
                  <a:lnTo>
                    <a:pt x="22944" y="31044"/>
                  </a:lnTo>
                  <a:lnTo>
                    <a:pt x="33679" y="42240"/>
                  </a:lnTo>
                  <a:lnTo>
                    <a:pt x="39320" y="48996"/>
                  </a:lnTo>
                  <a:lnTo>
                    <a:pt x="45065" y="56476"/>
                  </a:lnTo>
                  <a:lnTo>
                    <a:pt x="50879" y="64439"/>
                  </a:lnTo>
                  <a:lnTo>
                    <a:pt x="55747" y="70741"/>
                  </a:lnTo>
                  <a:lnTo>
                    <a:pt x="59986" y="75934"/>
                  </a:lnTo>
                  <a:lnTo>
                    <a:pt x="71438" y="892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73"/>
            <p:cNvSpPr/>
            <p:nvPr/>
          </p:nvSpPr>
          <p:spPr>
            <a:xfrm>
              <a:off x="5527476" y="3893343"/>
              <a:ext cx="196454" cy="285751"/>
            </a:xfrm>
            <a:custGeom>
              <a:avLst/>
              <a:gdLst/>
              <a:ahLst/>
              <a:cxnLst/>
              <a:rect l="0" t="0" r="0" b="0"/>
              <a:pathLst>
                <a:path w="196454" h="285751">
                  <a:moveTo>
                    <a:pt x="0" y="0"/>
                  </a:moveTo>
                  <a:lnTo>
                    <a:pt x="0" y="4741"/>
                  </a:lnTo>
                  <a:lnTo>
                    <a:pt x="992" y="7130"/>
                  </a:lnTo>
                  <a:lnTo>
                    <a:pt x="7129" y="16224"/>
                  </a:lnTo>
                  <a:lnTo>
                    <a:pt x="9713" y="20738"/>
                  </a:lnTo>
                  <a:lnTo>
                    <a:pt x="12429" y="25731"/>
                  </a:lnTo>
                  <a:lnTo>
                    <a:pt x="16223" y="31045"/>
                  </a:lnTo>
                  <a:lnTo>
                    <a:pt x="20738" y="36572"/>
                  </a:lnTo>
                  <a:lnTo>
                    <a:pt x="25731" y="42240"/>
                  </a:lnTo>
                  <a:lnTo>
                    <a:pt x="31045" y="48996"/>
                  </a:lnTo>
                  <a:lnTo>
                    <a:pt x="36571" y="56477"/>
                  </a:lnTo>
                  <a:lnTo>
                    <a:pt x="48004" y="72726"/>
                  </a:lnTo>
                  <a:lnTo>
                    <a:pt x="59699" y="89870"/>
                  </a:lnTo>
                  <a:lnTo>
                    <a:pt x="66589" y="97616"/>
                  </a:lnTo>
                  <a:lnTo>
                    <a:pt x="74158" y="104765"/>
                  </a:lnTo>
                  <a:lnTo>
                    <a:pt x="82181" y="111515"/>
                  </a:lnTo>
                  <a:lnTo>
                    <a:pt x="90506" y="118992"/>
                  </a:lnTo>
                  <a:lnTo>
                    <a:pt x="107693" y="135237"/>
                  </a:lnTo>
                  <a:lnTo>
                    <a:pt x="115452" y="143736"/>
                  </a:lnTo>
                  <a:lnTo>
                    <a:pt x="122609" y="152379"/>
                  </a:lnTo>
                  <a:lnTo>
                    <a:pt x="129364" y="161117"/>
                  </a:lnTo>
                  <a:lnTo>
                    <a:pt x="135852" y="169919"/>
                  </a:lnTo>
                  <a:lnTo>
                    <a:pt x="148352" y="187637"/>
                  </a:lnTo>
                  <a:lnTo>
                    <a:pt x="153472" y="195537"/>
                  </a:lnTo>
                  <a:lnTo>
                    <a:pt x="157877" y="202788"/>
                  </a:lnTo>
                  <a:lnTo>
                    <a:pt x="161806" y="209606"/>
                  </a:lnTo>
                  <a:lnTo>
                    <a:pt x="166410" y="216136"/>
                  </a:lnTo>
                  <a:lnTo>
                    <a:pt x="171463" y="222473"/>
                  </a:lnTo>
                  <a:lnTo>
                    <a:pt x="176817" y="228682"/>
                  </a:lnTo>
                  <a:lnTo>
                    <a:pt x="180386" y="233815"/>
                  </a:lnTo>
                  <a:lnTo>
                    <a:pt x="184352" y="242162"/>
                  </a:lnTo>
                  <a:lnTo>
                    <a:pt x="188759" y="249180"/>
                  </a:lnTo>
                  <a:lnTo>
                    <a:pt x="191324" y="252440"/>
                  </a:lnTo>
                  <a:lnTo>
                    <a:pt x="194174" y="258708"/>
                  </a:lnTo>
                  <a:lnTo>
                    <a:pt x="195440" y="264802"/>
                  </a:lnTo>
                  <a:lnTo>
                    <a:pt x="196153" y="272818"/>
                  </a:lnTo>
                  <a:lnTo>
                    <a:pt x="196414" y="281034"/>
                  </a:lnTo>
                  <a:lnTo>
                    <a:pt x="195435" y="282606"/>
                  </a:lnTo>
                  <a:lnTo>
                    <a:pt x="193790" y="283654"/>
                  </a:lnTo>
                  <a:lnTo>
                    <a:pt x="187545" y="285743"/>
                  </a:lnTo>
                  <a:lnTo>
                    <a:pt x="187524" y="285750"/>
                  </a:lnTo>
                  <a:lnTo>
                    <a:pt x="195212" y="285750"/>
                  </a:lnTo>
                  <a:lnTo>
                    <a:pt x="195626" y="284758"/>
                  </a:lnTo>
                  <a:lnTo>
                    <a:pt x="196453" y="276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74"/>
            <p:cNvSpPr/>
            <p:nvPr/>
          </p:nvSpPr>
          <p:spPr>
            <a:xfrm>
              <a:off x="7438429" y="4216660"/>
              <a:ext cx="241103" cy="382130"/>
            </a:xfrm>
            <a:custGeom>
              <a:avLst/>
              <a:gdLst/>
              <a:ahLst/>
              <a:cxnLst/>
              <a:rect l="0" t="0" r="0" b="0"/>
              <a:pathLst>
                <a:path w="241103" h="382130">
                  <a:moveTo>
                    <a:pt x="0" y="328550"/>
                  </a:moveTo>
                  <a:lnTo>
                    <a:pt x="4739" y="323810"/>
                  </a:lnTo>
                  <a:lnTo>
                    <a:pt x="9714" y="316191"/>
                  </a:lnTo>
                  <a:lnTo>
                    <a:pt x="16223" y="306190"/>
                  </a:lnTo>
                  <a:lnTo>
                    <a:pt x="20738" y="300745"/>
                  </a:lnTo>
                  <a:lnTo>
                    <a:pt x="25731" y="295131"/>
                  </a:lnTo>
                  <a:lnTo>
                    <a:pt x="31044" y="288411"/>
                  </a:lnTo>
                  <a:lnTo>
                    <a:pt x="36571" y="280955"/>
                  </a:lnTo>
                  <a:lnTo>
                    <a:pt x="42240" y="273007"/>
                  </a:lnTo>
                  <a:lnTo>
                    <a:pt x="48004" y="263740"/>
                  </a:lnTo>
                  <a:lnTo>
                    <a:pt x="53830" y="253593"/>
                  </a:lnTo>
                  <a:lnTo>
                    <a:pt x="59700" y="242860"/>
                  </a:lnTo>
                  <a:lnTo>
                    <a:pt x="65597" y="232728"/>
                  </a:lnTo>
                  <a:lnTo>
                    <a:pt x="77440" y="213533"/>
                  </a:lnTo>
                  <a:lnTo>
                    <a:pt x="83376" y="203255"/>
                  </a:lnTo>
                  <a:lnTo>
                    <a:pt x="95265" y="181252"/>
                  </a:lnTo>
                  <a:lnTo>
                    <a:pt x="100220" y="170820"/>
                  </a:lnTo>
                  <a:lnTo>
                    <a:pt x="104517" y="160889"/>
                  </a:lnTo>
                  <a:lnTo>
                    <a:pt x="108373" y="151292"/>
                  </a:lnTo>
                  <a:lnTo>
                    <a:pt x="115304" y="132690"/>
                  </a:lnTo>
                  <a:lnTo>
                    <a:pt x="118542" y="123563"/>
                  </a:lnTo>
                  <a:lnTo>
                    <a:pt x="121691" y="113509"/>
                  </a:lnTo>
                  <a:lnTo>
                    <a:pt x="127837" y="91755"/>
                  </a:lnTo>
                  <a:lnTo>
                    <a:pt x="130866" y="82382"/>
                  </a:lnTo>
                  <a:lnTo>
                    <a:pt x="133877" y="74149"/>
                  </a:lnTo>
                  <a:lnTo>
                    <a:pt x="136876" y="66676"/>
                  </a:lnTo>
                  <a:lnTo>
                    <a:pt x="142855" y="50434"/>
                  </a:lnTo>
                  <a:lnTo>
                    <a:pt x="145838" y="41937"/>
                  </a:lnTo>
                  <a:lnTo>
                    <a:pt x="147827" y="35279"/>
                  </a:lnTo>
                  <a:lnTo>
                    <a:pt x="150037" y="25236"/>
                  </a:lnTo>
                  <a:lnTo>
                    <a:pt x="151282" y="14004"/>
                  </a:lnTo>
                  <a:lnTo>
                    <a:pt x="152448" y="10704"/>
                  </a:lnTo>
                  <a:lnTo>
                    <a:pt x="159447" y="0"/>
                  </a:lnTo>
                  <a:lnTo>
                    <a:pt x="159877" y="376"/>
                  </a:lnTo>
                  <a:lnTo>
                    <a:pt x="160353" y="3440"/>
                  </a:lnTo>
                  <a:lnTo>
                    <a:pt x="160659" y="13491"/>
                  </a:lnTo>
                  <a:lnTo>
                    <a:pt x="160732" y="61723"/>
                  </a:lnTo>
                  <a:lnTo>
                    <a:pt x="161724" y="71290"/>
                  </a:lnTo>
                  <a:lnTo>
                    <a:pt x="163379" y="81637"/>
                  </a:lnTo>
                  <a:lnTo>
                    <a:pt x="165474" y="92504"/>
                  </a:lnTo>
                  <a:lnTo>
                    <a:pt x="170447" y="115161"/>
                  </a:lnTo>
                  <a:lnTo>
                    <a:pt x="181725" y="162045"/>
                  </a:lnTo>
                  <a:lnTo>
                    <a:pt x="185642" y="174883"/>
                  </a:lnTo>
                  <a:lnTo>
                    <a:pt x="190238" y="188402"/>
                  </a:lnTo>
                  <a:lnTo>
                    <a:pt x="195286" y="202376"/>
                  </a:lnTo>
                  <a:lnTo>
                    <a:pt x="199644" y="215660"/>
                  </a:lnTo>
                  <a:lnTo>
                    <a:pt x="203541" y="228486"/>
                  </a:lnTo>
                  <a:lnTo>
                    <a:pt x="210518" y="252328"/>
                  </a:lnTo>
                  <a:lnTo>
                    <a:pt x="216926" y="272845"/>
                  </a:lnTo>
                  <a:lnTo>
                    <a:pt x="223080" y="294532"/>
                  </a:lnTo>
                  <a:lnTo>
                    <a:pt x="226110" y="305871"/>
                  </a:lnTo>
                  <a:lnTo>
                    <a:pt x="228130" y="316408"/>
                  </a:lnTo>
                  <a:lnTo>
                    <a:pt x="229478" y="326408"/>
                  </a:lnTo>
                  <a:lnTo>
                    <a:pt x="230376" y="336052"/>
                  </a:lnTo>
                  <a:lnTo>
                    <a:pt x="231967" y="344466"/>
                  </a:lnTo>
                  <a:lnTo>
                    <a:pt x="234019" y="352059"/>
                  </a:lnTo>
                  <a:lnTo>
                    <a:pt x="236380" y="359105"/>
                  </a:lnTo>
                  <a:lnTo>
                    <a:pt x="239003" y="369581"/>
                  </a:lnTo>
                  <a:lnTo>
                    <a:pt x="241102" y="3821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75"/>
            <p:cNvSpPr/>
            <p:nvPr/>
          </p:nvSpPr>
          <p:spPr>
            <a:xfrm>
              <a:off x="7518796" y="4330898"/>
              <a:ext cx="169665" cy="8931"/>
            </a:xfrm>
            <a:custGeom>
              <a:avLst/>
              <a:gdLst/>
              <a:ahLst/>
              <a:cxnLst/>
              <a:rect l="0" t="0" r="0" b="0"/>
              <a:pathLst>
                <a:path w="169665" h="8931">
                  <a:moveTo>
                    <a:pt x="0" y="8930"/>
                  </a:moveTo>
                  <a:lnTo>
                    <a:pt x="17170" y="8930"/>
                  </a:lnTo>
                  <a:lnTo>
                    <a:pt x="23352" y="7937"/>
                  </a:lnTo>
                  <a:lnTo>
                    <a:pt x="30452" y="6284"/>
                  </a:lnTo>
                  <a:lnTo>
                    <a:pt x="38160" y="4189"/>
                  </a:lnTo>
                  <a:lnTo>
                    <a:pt x="46277" y="2793"/>
                  </a:lnTo>
                  <a:lnTo>
                    <a:pt x="54663" y="1861"/>
                  </a:lnTo>
                  <a:lnTo>
                    <a:pt x="63231" y="1241"/>
                  </a:lnTo>
                  <a:lnTo>
                    <a:pt x="73904" y="827"/>
                  </a:lnTo>
                  <a:lnTo>
                    <a:pt x="110644" y="245"/>
                  </a:lnTo>
                  <a:lnTo>
                    <a:pt x="1696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76"/>
            <p:cNvSpPr/>
            <p:nvPr/>
          </p:nvSpPr>
          <p:spPr>
            <a:xfrm>
              <a:off x="7902774" y="4116585"/>
              <a:ext cx="212391" cy="401301"/>
            </a:xfrm>
            <a:custGeom>
              <a:avLst/>
              <a:gdLst/>
              <a:ahLst/>
              <a:cxnLst/>
              <a:rect l="0" t="0" r="0" b="0"/>
              <a:pathLst>
                <a:path w="212391" h="401301">
                  <a:moveTo>
                    <a:pt x="8929" y="80368"/>
                  </a:moveTo>
                  <a:lnTo>
                    <a:pt x="8929" y="144731"/>
                  </a:lnTo>
                  <a:lnTo>
                    <a:pt x="7936" y="153042"/>
                  </a:lnTo>
                  <a:lnTo>
                    <a:pt x="6282" y="161559"/>
                  </a:lnTo>
                  <a:lnTo>
                    <a:pt x="4188" y="170214"/>
                  </a:lnTo>
                  <a:lnTo>
                    <a:pt x="2791" y="178961"/>
                  </a:lnTo>
                  <a:lnTo>
                    <a:pt x="1860" y="187768"/>
                  </a:lnTo>
                  <a:lnTo>
                    <a:pt x="1239" y="196616"/>
                  </a:lnTo>
                  <a:lnTo>
                    <a:pt x="826" y="205492"/>
                  </a:lnTo>
                  <a:lnTo>
                    <a:pt x="366" y="223291"/>
                  </a:lnTo>
                  <a:lnTo>
                    <a:pt x="0" y="344759"/>
                  </a:lnTo>
                  <a:lnTo>
                    <a:pt x="2645" y="356956"/>
                  </a:lnTo>
                  <a:lnTo>
                    <a:pt x="7127" y="367999"/>
                  </a:lnTo>
                  <a:lnTo>
                    <a:pt x="12428" y="376214"/>
                  </a:lnTo>
                  <a:lnTo>
                    <a:pt x="18090" y="383173"/>
                  </a:lnTo>
                  <a:lnTo>
                    <a:pt x="23915" y="389573"/>
                  </a:lnTo>
                  <a:lnTo>
                    <a:pt x="29810" y="395725"/>
                  </a:lnTo>
                  <a:lnTo>
                    <a:pt x="33764" y="397762"/>
                  </a:lnTo>
                  <a:lnTo>
                    <a:pt x="38383" y="399120"/>
                  </a:lnTo>
                  <a:lnTo>
                    <a:pt x="43448" y="400025"/>
                  </a:lnTo>
                  <a:lnTo>
                    <a:pt x="48808" y="400629"/>
                  </a:lnTo>
                  <a:lnTo>
                    <a:pt x="54367" y="401032"/>
                  </a:lnTo>
                  <a:lnTo>
                    <a:pt x="60057" y="401300"/>
                  </a:lnTo>
                  <a:lnTo>
                    <a:pt x="64842" y="400487"/>
                  </a:lnTo>
                  <a:lnTo>
                    <a:pt x="69025" y="398952"/>
                  </a:lnTo>
                  <a:lnTo>
                    <a:pt x="77309" y="394601"/>
                  </a:lnTo>
                  <a:lnTo>
                    <a:pt x="87606" y="389360"/>
                  </a:lnTo>
                  <a:lnTo>
                    <a:pt x="92138" y="385582"/>
                  </a:lnTo>
                  <a:lnTo>
                    <a:pt x="96152" y="381078"/>
                  </a:lnTo>
                  <a:lnTo>
                    <a:pt x="99819" y="376091"/>
                  </a:lnTo>
                  <a:lnTo>
                    <a:pt x="104248" y="370782"/>
                  </a:lnTo>
                  <a:lnTo>
                    <a:pt x="109186" y="365258"/>
                  </a:lnTo>
                  <a:lnTo>
                    <a:pt x="114462" y="359592"/>
                  </a:lnTo>
                  <a:lnTo>
                    <a:pt x="118972" y="353830"/>
                  </a:lnTo>
                  <a:lnTo>
                    <a:pt x="122971" y="348004"/>
                  </a:lnTo>
                  <a:lnTo>
                    <a:pt x="126628" y="342135"/>
                  </a:lnTo>
                  <a:lnTo>
                    <a:pt x="130059" y="335247"/>
                  </a:lnTo>
                  <a:lnTo>
                    <a:pt x="133339" y="327678"/>
                  </a:lnTo>
                  <a:lnTo>
                    <a:pt x="136517" y="319655"/>
                  </a:lnTo>
                  <a:lnTo>
                    <a:pt x="138635" y="312322"/>
                  </a:lnTo>
                  <a:lnTo>
                    <a:pt x="140049" y="305449"/>
                  </a:lnTo>
                  <a:lnTo>
                    <a:pt x="140990" y="298883"/>
                  </a:lnTo>
                  <a:lnTo>
                    <a:pt x="141618" y="291529"/>
                  </a:lnTo>
                  <a:lnTo>
                    <a:pt x="142037" y="283650"/>
                  </a:lnTo>
                  <a:lnTo>
                    <a:pt x="142502" y="267950"/>
                  </a:lnTo>
                  <a:lnTo>
                    <a:pt x="142800" y="239056"/>
                  </a:lnTo>
                  <a:lnTo>
                    <a:pt x="142825" y="230808"/>
                  </a:lnTo>
                  <a:lnTo>
                    <a:pt x="141849" y="223325"/>
                  </a:lnTo>
                  <a:lnTo>
                    <a:pt x="140207" y="216352"/>
                  </a:lnTo>
                  <a:lnTo>
                    <a:pt x="138119" y="209719"/>
                  </a:lnTo>
                  <a:lnTo>
                    <a:pt x="135735" y="203313"/>
                  </a:lnTo>
                  <a:lnTo>
                    <a:pt x="130441" y="190903"/>
                  </a:lnTo>
                  <a:lnTo>
                    <a:pt x="124780" y="181419"/>
                  </a:lnTo>
                  <a:lnTo>
                    <a:pt x="118958" y="173897"/>
                  </a:lnTo>
                  <a:lnTo>
                    <a:pt x="113062" y="167246"/>
                  </a:lnTo>
                  <a:lnTo>
                    <a:pt x="107135" y="160983"/>
                  </a:lnTo>
                  <a:lnTo>
                    <a:pt x="104165" y="157923"/>
                  </a:lnTo>
                  <a:lnTo>
                    <a:pt x="101193" y="155884"/>
                  </a:lnTo>
                  <a:lnTo>
                    <a:pt x="95245" y="153617"/>
                  </a:lnTo>
                  <a:lnTo>
                    <a:pt x="89293" y="149965"/>
                  </a:lnTo>
                  <a:lnTo>
                    <a:pt x="86318" y="147602"/>
                  </a:lnTo>
                  <a:lnTo>
                    <a:pt x="83342" y="146026"/>
                  </a:lnTo>
                  <a:lnTo>
                    <a:pt x="77389" y="144276"/>
                  </a:lnTo>
                  <a:lnTo>
                    <a:pt x="71959" y="142998"/>
                  </a:lnTo>
                  <a:lnTo>
                    <a:pt x="71591" y="147652"/>
                  </a:lnTo>
                  <a:lnTo>
                    <a:pt x="72532" y="149036"/>
                  </a:lnTo>
                  <a:lnTo>
                    <a:pt x="74151" y="149960"/>
                  </a:lnTo>
                  <a:lnTo>
                    <a:pt x="76222" y="150574"/>
                  </a:lnTo>
                  <a:lnTo>
                    <a:pt x="81170" y="153904"/>
                  </a:lnTo>
                  <a:lnTo>
                    <a:pt x="86676" y="158691"/>
                  </a:lnTo>
                  <a:lnTo>
                    <a:pt x="92431" y="164126"/>
                  </a:lnTo>
                  <a:lnTo>
                    <a:pt x="96347" y="166964"/>
                  </a:lnTo>
                  <a:lnTo>
                    <a:pt x="100942" y="169849"/>
                  </a:lnTo>
                  <a:lnTo>
                    <a:pt x="105989" y="172764"/>
                  </a:lnTo>
                  <a:lnTo>
                    <a:pt x="112331" y="175699"/>
                  </a:lnTo>
                  <a:lnTo>
                    <a:pt x="119536" y="178649"/>
                  </a:lnTo>
                  <a:lnTo>
                    <a:pt x="127314" y="181608"/>
                  </a:lnTo>
                  <a:lnTo>
                    <a:pt x="134486" y="183580"/>
                  </a:lnTo>
                  <a:lnTo>
                    <a:pt x="141250" y="184894"/>
                  </a:lnTo>
                  <a:lnTo>
                    <a:pt x="147744" y="185771"/>
                  </a:lnTo>
                  <a:lnTo>
                    <a:pt x="154058" y="186355"/>
                  </a:lnTo>
                  <a:lnTo>
                    <a:pt x="160252" y="186744"/>
                  </a:lnTo>
                  <a:lnTo>
                    <a:pt x="166365" y="187005"/>
                  </a:lnTo>
                  <a:lnTo>
                    <a:pt x="172426" y="186186"/>
                  </a:lnTo>
                  <a:lnTo>
                    <a:pt x="178451" y="184647"/>
                  </a:lnTo>
                  <a:lnTo>
                    <a:pt x="184450" y="182629"/>
                  </a:lnTo>
                  <a:lnTo>
                    <a:pt x="189443" y="180292"/>
                  </a:lnTo>
                  <a:lnTo>
                    <a:pt x="193764" y="177742"/>
                  </a:lnTo>
                  <a:lnTo>
                    <a:pt x="197636" y="175050"/>
                  </a:lnTo>
                  <a:lnTo>
                    <a:pt x="201210" y="172262"/>
                  </a:lnTo>
                  <a:lnTo>
                    <a:pt x="207827" y="166520"/>
                  </a:lnTo>
                  <a:lnTo>
                    <a:pt x="209988" y="162607"/>
                  </a:lnTo>
                  <a:lnTo>
                    <a:pt x="212390" y="152968"/>
                  </a:lnTo>
                  <a:lnTo>
                    <a:pt x="212038" y="147619"/>
                  </a:lnTo>
                  <a:lnTo>
                    <a:pt x="207795" y="130611"/>
                  </a:lnTo>
                  <a:lnTo>
                    <a:pt x="206454" y="118903"/>
                  </a:lnTo>
                  <a:lnTo>
                    <a:pt x="204112" y="113004"/>
                  </a:lnTo>
                  <a:lnTo>
                    <a:pt x="200567" y="107085"/>
                  </a:lnTo>
                  <a:lnTo>
                    <a:pt x="196219" y="101157"/>
                  </a:lnTo>
                  <a:lnTo>
                    <a:pt x="192328" y="95219"/>
                  </a:lnTo>
                  <a:lnTo>
                    <a:pt x="188741" y="89276"/>
                  </a:lnTo>
                  <a:lnTo>
                    <a:pt x="185358" y="83330"/>
                  </a:lnTo>
                  <a:lnTo>
                    <a:pt x="181118" y="77382"/>
                  </a:lnTo>
                  <a:lnTo>
                    <a:pt x="176308" y="71431"/>
                  </a:lnTo>
                  <a:lnTo>
                    <a:pt x="171116" y="65481"/>
                  </a:lnTo>
                  <a:lnTo>
                    <a:pt x="166662" y="59529"/>
                  </a:lnTo>
                  <a:lnTo>
                    <a:pt x="162701" y="53577"/>
                  </a:lnTo>
                  <a:lnTo>
                    <a:pt x="159069" y="47624"/>
                  </a:lnTo>
                  <a:lnTo>
                    <a:pt x="155655" y="41672"/>
                  </a:lnTo>
                  <a:lnTo>
                    <a:pt x="149216" y="29766"/>
                  </a:lnTo>
                  <a:lnTo>
                    <a:pt x="143046" y="20505"/>
                  </a:lnTo>
                  <a:lnTo>
                    <a:pt x="136998" y="13083"/>
                  </a:lnTo>
                  <a:lnTo>
                    <a:pt x="131001" y="6476"/>
                  </a:lnTo>
                  <a:lnTo>
                    <a:pt x="12501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77"/>
            <p:cNvSpPr/>
            <p:nvPr/>
          </p:nvSpPr>
          <p:spPr>
            <a:xfrm>
              <a:off x="8323004" y="4189264"/>
              <a:ext cx="258426" cy="230915"/>
            </a:xfrm>
            <a:custGeom>
              <a:avLst/>
              <a:gdLst/>
              <a:ahLst/>
              <a:cxnLst/>
              <a:rect l="0" t="0" r="0" b="0"/>
              <a:pathLst>
                <a:path w="258426" h="230915">
                  <a:moveTo>
                    <a:pt x="186988" y="7689"/>
                  </a:moveTo>
                  <a:lnTo>
                    <a:pt x="179299" y="7689"/>
                  </a:lnTo>
                  <a:lnTo>
                    <a:pt x="173685" y="2949"/>
                  </a:lnTo>
                  <a:lnTo>
                    <a:pt x="170182" y="1552"/>
                  </a:lnTo>
                  <a:lnTo>
                    <a:pt x="165862" y="621"/>
                  </a:lnTo>
                  <a:lnTo>
                    <a:pt x="160998" y="0"/>
                  </a:lnTo>
                  <a:lnTo>
                    <a:pt x="155770" y="579"/>
                  </a:lnTo>
                  <a:lnTo>
                    <a:pt x="150301" y="1956"/>
                  </a:lnTo>
                  <a:lnTo>
                    <a:pt x="144670" y="3867"/>
                  </a:lnTo>
                  <a:lnTo>
                    <a:pt x="138932" y="5141"/>
                  </a:lnTo>
                  <a:lnTo>
                    <a:pt x="133123" y="5990"/>
                  </a:lnTo>
                  <a:lnTo>
                    <a:pt x="127265" y="6556"/>
                  </a:lnTo>
                  <a:lnTo>
                    <a:pt x="121375" y="7926"/>
                  </a:lnTo>
                  <a:lnTo>
                    <a:pt x="115465" y="9831"/>
                  </a:lnTo>
                  <a:lnTo>
                    <a:pt x="109540" y="12094"/>
                  </a:lnTo>
                  <a:lnTo>
                    <a:pt x="103606" y="14594"/>
                  </a:lnTo>
                  <a:lnTo>
                    <a:pt x="97665" y="17254"/>
                  </a:lnTo>
                  <a:lnTo>
                    <a:pt x="85774" y="22854"/>
                  </a:lnTo>
                  <a:lnTo>
                    <a:pt x="56017" y="37491"/>
                  </a:lnTo>
                  <a:lnTo>
                    <a:pt x="50065" y="41447"/>
                  </a:lnTo>
                  <a:lnTo>
                    <a:pt x="44112" y="46070"/>
                  </a:lnTo>
                  <a:lnTo>
                    <a:pt x="38159" y="51135"/>
                  </a:lnTo>
                  <a:lnTo>
                    <a:pt x="33197" y="56496"/>
                  </a:lnTo>
                  <a:lnTo>
                    <a:pt x="28898" y="62055"/>
                  </a:lnTo>
                  <a:lnTo>
                    <a:pt x="25039" y="67746"/>
                  </a:lnTo>
                  <a:lnTo>
                    <a:pt x="21475" y="73523"/>
                  </a:lnTo>
                  <a:lnTo>
                    <a:pt x="18107" y="79359"/>
                  </a:lnTo>
                  <a:lnTo>
                    <a:pt x="11719" y="91136"/>
                  </a:lnTo>
                  <a:lnTo>
                    <a:pt x="5572" y="102985"/>
                  </a:lnTo>
                  <a:lnTo>
                    <a:pt x="3535" y="108922"/>
                  </a:lnTo>
                  <a:lnTo>
                    <a:pt x="2179" y="114865"/>
                  </a:lnTo>
                  <a:lnTo>
                    <a:pt x="1273" y="120812"/>
                  </a:lnTo>
                  <a:lnTo>
                    <a:pt x="670" y="125768"/>
                  </a:lnTo>
                  <a:lnTo>
                    <a:pt x="268" y="130064"/>
                  </a:lnTo>
                  <a:lnTo>
                    <a:pt x="0" y="133921"/>
                  </a:lnTo>
                  <a:lnTo>
                    <a:pt x="814" y="138476"/>
                  </a:lnTo>
                  <a:lnTo>
                    <a:pt x="2349" y="143497"/>
                  </a:lnTo>
                  <a:lnTo>
                    <a:pt x="4363" y="148830"/>
                  </a:lnTo>
                  <a:lnTo>
                    <a:pt x="6699" y="154368"/>
                  </a:lnTo>
                  <a:lnTo>
                    <a:pt x="9248" y="160045"/>
                  </a:lnTo>
                  <a:lnTo>
                    <a:pt x="11940" y="165815"/>
                  </a:lnTo>
                  <a:lnTo>
                    <a:pt x="15718" y="171645"/>
                  </a:lnTo>
                  <a:lnTo>
                    <a:pt x="20222" y="177516"/>
                  </a:lnTo>
                  <a:lnTo>
                    <a:pt x="25210" y="183415"/>
                  </a:lnTo>
                  <a:lnTo>
                    <a:pt x="30517" y="188340"/>
                  </a:lnTo>
                  <a:lnTo>
                    <a:pt x="36042" y="192615"/>
                  </a:lnTo>
                  <a:lnTo>
                    <a:pt x="41708" y="196457"/>
                  </a:lnTo>
                  <a:lnTo>
                    <a:pt x="47471" y="201003"/>
                  </a:lnTo>
                  <a:lnTo>
                    <a:pt x="53297" y="206018"/>
                  </a:lnTo>
                  <a:lnTo>
                    <a:pt x="59164" y="211346"/>
                  </a:lnTo>
                  <a:lnTo>
                    <a:pt x="66054" y="215890"/>
                  </a:lnTo>
                  <a:lnTo>
                    <a:pt x="73623" y="219911"/>
                  </a:lnTo>
                  <a:lnTo>
                    <a:pt x="81645" y="223584"/>
                  </a:lnTo>
                  <a:lnTo>
                    <a:pt x="88978" y="226033"/>
                  </a:lnTo>
                  <a:lnTo>
                    <a:pt x="95851" y="227666"/>
                  </a:lnTo>
                  <a:lnTo>
                    <a:pt x="102418" y="228754"/>
                  </a:lnTo>
                  <a:lnTo>
                    <a:pt x="109772" y="229480"/>
                  </a:lnTo>
                  <a:lnTo>
                    <a:pt x="117651" y="229963"/>
                  </a:lnTo>
                  <a:lnTo>
                    <a:pt x="133351" y="230501"/>
                  </a:lnTo>
                  <a:lnTo>
                    <a:pt x="154339" y="230803"/>
                  </a:lnTo>
                  <a:lnTo>
                    <a:pt x="191581" y="230914"/>
                  </a:lnTo>
                  <a:lnTo>
                    <a:pt x="197987" y="229927"/>
                  </a:lnTo>
                  <a:lnTo>
                    <a:pt x="204242" y="228277"/>
                  </a:lnTo>
                  <a:lnTo>
                    <a:pt x="210396" y="226185"/>
                  </a:lnTo>
                  <a:lnTo>
                    <a:pt x="215492" y="223798"/>
                  </a:lnTo>
                  <a:lnTo>
                    <a:pt x="219881" y="221215"/>
                  </a:lnTo>
                  <a:lnTo>
                    <a:pt x="223799" y="218500"/>
                  </a:lnTo>
                  <a:lnTo>
                    <a:pt x="228395" y="216691"/>
                  </a:lnTo>
                  <a:lnTo>
                    <a:pt x="233445" y="215484"/>
                  </a:lnTo>
                  <a:lnTo>
                    <a:pt x="238795" y="214680"/>
                  </a:lnTo>
                  <a:lnTo>
                    <a:pt x="243353" y="213151"/>
                  </a:lnTo>
                  <a:lnTo>
                    <a:pt x="247386" y="211141"/>
                  </a:lnTo>
                  <a:lnTo>
                    <a:pt x="258425" y="2041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78"/>
            <p:cNvSpPr/>
            <p:nvPr/>
          </p:nvSpPr>
          <p:spPr>
            <a:xfrm>
              <a:off x="4697415" y="4071937"/>
              <a:ext cx="356789" cy="776884"/>
            </a:xfrm>
            <a:custGeom>
              <a:avLst/>
              <a:gdLst/>
              <a:ahLst/>
              <a:cxnLst/>
              <a:rect l="0" t="0" r="0" b="0"/>
              <a:pathLst>
                <a:path w="356789" h="776884">
                  <a:moveTo>
                    <a:pt x="17460" y="0"/>
                  </a:moveTo>
                  <a:lnTo>
                    <a:pt x="17460" y="20991"/>
                  </a:lnTo>
                  <a:lnTo>
                    <a:pt x="11322" y="39902"/>
                  </a:lnTo>
                  <a:lnTo>
                    <a:pt x="8365" y="57904"/>
                  </a:lnTo>
                  <a:lnTo>
                    <a:pt x="4157" y="73360"/>
                  </a:lnTo>
                  <a:lnTo>
                    <a:pt x="1625" y="92797"/>
                  </a:lnTo>
                  <a:lnTo>
                    <a:pt x="500" y="115657"/>
                  </a:lnTo>
                  <a:lnTo>
                    <a:pt x="0" y="142354"/>
                  </a:lnTo>
                  <a:lnTo>
                    <a:pt x="859" y="156418"/>
                  </a:lnTo>
                  <a:lnTo>
                    <a:pt x="2423" y="170755"/>
                  </a:lnTo>
                  <a:lnTo>
                    <a:pt x="4459" y="185274"/>
                  </a:lnTo>
                  <a:lnTo>
                    <a:pt x="7800" y="200907"/>
                  </a:lnTo>
                  <a:lnTo>
                    <a:pt x="12012" y="217282"/>
                  </a:lnTo>
                  <a:lnTo>
                    <a:pt x="16804" y="234151"/>
                  </a:lnTo>
                  <a:lnTo>
                    <a:pt x="22975" y="252343"/>
                  </a:lnTo>
                  <a:lnTo>
                    <a:pt x="30066" y="271416"/>
                  </a:lnTo>
                  <a:lnTo>
                    <a:pt x="45883" y="311129"/>
                  </a:lnTo>
                  <a:lnTo>
                    <a:pt x="62834" y="351930"/>
                  </a:lnTo>
                  <a:lnTo>
                    <a:pt x="73506" y="373527"/>
                  </a:lnTo>
                  <a:lnTo>
                    <a:pt x="85581" y="395861"/>
                  </a:lnTo>
                  <a:lnTo>
                    <a:pt x="98593" y="418689"/>
                  </a:lnTo>
                  <a:lnTo>
                    <a:pt x="114213" y="443829"/>
                  </a:lnTo>
                  <a:lnTo>
                    <a:pt x="150089" y="498221"/>
                  </a:lnTo>
                  <a:lnTo>
                    <a:pt x="191830" y="558113"/>
                  </a:lnTo>
                  <a:lnTo>
                    <a:pt x="214074" y="589365"/>
                  </a:lnTo>
                  <a:lnTo>
                    <a:pt x="235848" y="618136"/>
                  </a:lnTo>
                  <a:lnTo>
                    <a:pt x="257310" y="645255"/>
                  </a:lnTo>
                  <a:lnTo>
                    <a:pt x="278563" y="671271"/>
                  </a:lnTo>
                  <a:lnTo>
                    <a:pt x="296700" y="694569"/>
                  </a:lnTo>
                  <a:lnTo>
                    <a:pt x="312760" y="716054"/>
                  </a:lnTo>
                  <a:lnTo>
                    <a:pt x="356788" y="7768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79"/>
            <p:cNvSpPr/>
            <p:nvPr/>
          </p:nvSpPr>
          <p:spPr>
            <a:xfrm>
              <a:off x="8429625" y="4161234"/>
              <a:ext cx="347772" cy="821532"/>
            </a:xfrm>
            <a:custGeom>
              <a:avLst/>
              <a:gdLst/>
              <a:ahLst/>
              <a:cxnLst/>
              <a:rect l="0" t="0" r="0" b="0"/>
              <a:pathLst>
                <a:path w="347772" h="821532">
                  <a:moveTo>
                    <a:pt x="321468" y="0"/>
                  </a:moveTo>
                  <a:lnTo>
                    <a:pt x="326208" y="9481"/>
                  </a:lnTo>
                  <a:lnTo>
                    <a:pt x="328537" y="19427"/>
                  </a:lnTo>
                  <a:lnTo>
                    <a:pt x="332492" y="44120"/>
                  </a:lnTo>
                  <a:lnTo>
                    <a:pt x="342717" y="96910"/>
                  </a:lnTo>
                  <a:lnTo>
                    <a:pt x="344565" y="112231"/>
                  </a:lnTo>
                  <a:lnTo>
                    <a:pt x="345795" y="128399"/>
                  </a:lnTo>
                  <a:lnTo>
                    <a:pt x="346616" y="145131"/>
                  </a:lnTo>
                  <a:lnTo>
                    <a:pt x="347527" y="176950"/>
                  </a:lnTo>
                  <a:lnTo>
                    <a:pt x="347771" y="192381"/>
                  </a:lnTo>
                  <a:lnTo>
                    <a:pt x="345949" y="208621"/>
                  </a:lnTo>
                  <a:lnTo>
                    <a:pt x="342750" y="225401"/>
                  </a:lnTo>
                  <a:lnTo>
                    <a:pt x="334895" y="258928"/>
                  </a:lnTo>
                  <a:lnTo>
                    <a:pt x="328097" y="290365"/>
                  </a:lnTo>
                  <a:lnTo>
                    <a:pt x="322912" y="305694"/>
                  </a:lnTo>
                  <a:lnTo>
                    <a:pt x="316477" y="320874"/>
                  </a:lnTo>
                  <a:lnTo>
                    <a:pt x="249836" y="455739"/>
                  </a:lnTo>
                  <a:lnTo>
                    <a:pt x="232084" y="491277"/>
                  </a:lnTo>
                  <a:lnTo>
                    <a:pt x="222192" y="509088"/>
                  </a:lnTo>
                  <a:lnTo>
                    <a:pt x="211628" y="526916"/>
                  </a:lnTo>
                  <a:lnTo>
                    <a:pt x="189307" y="562599"/>
                  </a:lnTo>
                  <a:lnTo>
                    <a:pt x="145284" y="631368"/>
                  </a:lnTo>
                  <a:lnTo>
                    <a:pt x="125093" y="663592"/>
                  </a:lnTo>
                  <a:lnTo>
                    <a:pt x="102891" y="697758"/>
                  </a:lnTo>
                  <a:lnTo>
                    <a:pt x="91414" y="713219"/>
                  </a:lnTo>
                  <a:lnTo>
                    <a:pt x="79794" y="727495"/>
                  </a:lnTo>
                  <a:lnTo>
                    <a:pt x="68078" y="740981"/>
                  </a:lnTo>
                  <a:lnTo>
                    <a:pt x="57291" y="753940"/>
                  </a:lnTo>
                  <a:lnTo>
                    <a:pt x="28881" y="789157"/>
                  </a:lnTo>
                  <a:lnTo>
                    <a:pt x="21239" y="797964"/>
                  </a:lnTo>
                  <a:lnTo>
                    <a:pt x="0" y="8215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80"/>
            <p:cNvSpPr/>
            <p:nvPr/>
          </p:nvSpPr>
          <p:spPr>
            <a:xfrm>
              <a:off x="8956476" y="3839765"/>
              <a:ext cx="125017" cy="339329"/>
            </a:xfrm>
            <a:custGeom>
              <a:avLst/>
              <a:gdLst/>
              <a:ahLst/>
              <a:cxnLst/>
              <a:rect l="0" t="0" r="0" b="0"/>
              <a:pathLst>
                <a:path w="125017" h="339329">
                  <a:moveTo>
                    <a:pt x="0" y="0"/>
                  </a:moveTo>
                  <a:lnTo>
                    <a:pt x="0" y="9481"/>
                  </a:lnTo>
                  <a:lnTo>
                    <a:pt x="1984" y="14259"/>
                  </a:lnTo>
                  <a:lnTo>
                    <a:pt x="5291" y="19428"/>
                  </a:lnTo>
                  <a:lnTo>
                    <a:pt x="9481" y="24858"/>
                  </a:lnTo>
                  <a:lnTo>
                    <a:pt x="14258" y="32447"/>
                  </a:lnTo>
                  <a:lnTo>
                    <a:pt x="19427" y="41475"/>
                  </a:lnTo>
                  <a:lnTo>
                    <a:pt x="24857" y="51462"/>
                  </a:lnTo>
                  <a:lnTo>
                    <a:pt x="46722" y="93962"/>
                  </a:lnTo>
                  <a:lnTo>
                    <a:pt x="53968" y="110266"/>
                  </a:lnTo>
                  <a:lnTo>
                    <a:pt x="60783" y="127089"/>
                  </a:lnTo>
                  <a:lnTo>
                    <a:pt x="90720" y="206343"/>
                  </a:lnTo>
                  <a:lnTo>
                    <a:pt x="97190" y="226859"/>
                  </a:lnTo>
                  <a:lnTo>
                    <a:pt x="102497" y="246489"/>
                  </a:lnTo>
                  <a:lnTo>
                    <a:pt x="125016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81"/>
            <p:cNvSpPr/>
            <p:nvPr/>
          </p:nvSpPr>
          <p:spPr>
            <a:xfrm>
              <a:off x="2580812" y="1169789"/>
              <a:ext cx="214133" cy="133801"/>
            </a:xfrm>
            <a:custGeom>
              <a:avLst/>
              <a:gdLst/>
              <a:ahLst/>
              <a:cxnLst/>
              <a:rect l="0" t="0" r="0" b="0"/>
              <a:pathLst>
                <a:path w="214133" h="133801">
                  <a:moveTo>
                    <a:pt x="107023" y="0"/>
                  </a:moveTo>
                  <a:lnTo>
                    <a:pt x="99335" y="0"/>
                  </a:lnTo>
                  <a:lnTo>
                    <a:pt x="98921" y="992"/>
                  </a:lnTo>
                  <a:lnTo>
                    <a:pt x="98461" y="4740"/>
                  </a:lnTo>
                  <a:lnTo>
                    <a:pt x="97347" y="6136"/>
                  </a:lnTo>
                  <a:lnTo>
                    <a:pt x="95611" y="7067"/>
                  </a:lnTo>
                  <a:lnTo>
                    <a:pt x="93462" y="7688"/>
                  </a:lnTo>
                  <a:lnTo>
                    <a:pt x="88428" y="11023"/>
                  </a:lnTo>
                  <a:lnTo>
                    <a:pt x="85697" y="13302"/>
                  </a:lnTo>
                  <a:lnTo>
                    <a:pt x="82884" y="14821"/>
                  </a:lnTo>
                  <a:lnTo>
                    <a:pt x="77112" y="16509"/>
                  </a:lnTo>
                  <a:lnTo>
                    <a:pt x="71240" y="19905"/>
                  </a:lnTo>
                  <a:lnTo>
                    <a:pt x="68285" y="22199"/>
                  </a:lnTo>
                  <a:lnTo>
                    <a:pt x="64331" y="24721"/>
                  </a:lnTo>
                  <a:lnTo>
                    <a:pt x="59710" y="27395"/>
                  </a:lnTo>
                  <a:lnTo>
                    <a:pt x="54645" y="30169"/>
                  </a:lnTo>
                  <a:lnTo>
                    <a:pt x="50276" y="33011"/>
                  </a:lnTo>
                  <a:lnTo>
                    <a:pt x="46372" y="35898"/>
                  </a:lnTo>
                  <a:lnTo>
                    <a:pt x="42776" y="38815"/>
                  </a:lnTo>
                  <a:lnTo>
                    <a:pt x="39387" y="42743"/>
                  </a:lnTo>
                  <a:lnTo>
                    <a:pt x="36136" y="47347"/>
                  </a:lnTo>
                  <a:lnTo>
                    <a:pt x="32976" y="52401"/>
                  </a:lnTo>
                  <a:lnTo>
                    <a:pt x="28885" y="56762"/>
                  </a:lnTo>
                  <a:lnTo>
                    <a:pt x="24173" y="60661"/>
                  </a:lnTo>
                  <a:lnTo>
                    <a:pt x="19048" y="64253"/>
                  </a:lnTo>
                  <a:lnTo>
                    <a:pt x="15631" y="67640"/>
                  </a:lnTo>
                  <a:lnTo>
                    <a:pt x="13353" y="70890"/>
                  </a:lnTo>
                  <a:lnTo>
                    <a:pt x="11834" y="74049"/>
                  </a:lnTo>
                  <a:lnTo>
                    <a:pt x="9829" y="77147"/>
                  </a:lnTo>
                  <a:lnTo>
                    <a:pt x="7500" y="80205"/>
                  </a:lnTo>
                  <a:lnTo>
                    <a:pt x="4956" y="83235"/>
                  </a:lnTo>
                  <a:lnTo>
                    <a:pt x="3260" y="86248"/>
                  </a:lnTo>
                  <a:lnTo>
                    <a:pt x="2129" y="89248"/>
                  </a:lnTo>
                  <a:lnTo>
                    <a:pt x="1375" y="92241"/>
                  </a:lnTo>
                  <a:lnTo>
                    <a:pt x="872" y="95228"/>
                  </a:lnTo>
                  <a:lnTo>
                    <a:pt x="537" y="98212"/>
                  </a:lnTo>
                  <a:lnTo>
                    <a:pt x="314" y="101193"/>
                  </a:lnTo>
                  <a:lnTo>
                    <a:pt x="165" y="104173"/>
                  </a:lnTo>
                  <a:lnTo>
                    <a:pt x="0" y="110130"/>
                  </a:lnTo>
                  <a:lnTo>
                    <a:pt x="947" y="112115"/>
                  </a:lnTo>
                  <a:lnTo>
                    <a:pt x="2572" y="113438"/>
                  </a:lnTo>
                  <a:lnTo>
                    <a:pt x="8014" y="115901"/>
                  </a:lnTo>
                  <a:lnTo>
                    <a:pt x="33290" y="128359"/>
                  </a:lnTo>
                  <a:lnTo>
                    <a:pt x="39017" y="130221"/>
                  </a:lnTo>
                  <a:lnTo>
                    <a:pt x="44818" y="131462"/>
                  </a:lnTo>
                  <a:lnTo>
                    <a:pt x="50670" y="132290"/>
                  </a:lnTo>
                  <a:lnTo>
                    <a:pt x="57548" y="132842"/>
                  </a:lnTo>
                  <a:lnTo>
                    <a:pt x="65110" y="133209"/>
                  </a:lnTo>
                  <a:lnTo>
                    <a:pt x="80458" y="133618"/>
                  </a:lnTo>
                  <a:lnTo>
                    <a:pt x="93893" y="133800"/>
                  </a:lnTo>
                  <a:lnTo>
                    <a:pt x="101247" y="132856"/>
                  </a:lnTo>
                  <a:lnTo>
                    <a:pt x="109126" y="131234"/>
                  </a:lnTo>
                  <a:lnTo>
                    <a:pt x="117354" y="129161"/>
                  </a:lnTo>
                  <a:lnTo>
                    <a:pt x="124824" y="127779"/>
                  </a:lnTo>
                  <a:lnTo>
                    <a:pt x="131789" y="126858"/>
                  </a:lnTo>
                  <a:lnTo>
                    <a:pt x="138417" y="126244"/>
                  </a:lnTo>
                  <a:lnTo>
                    <a:pt x="144820" y="124842"/>
                  </a:lnTo>
                  <a:lnTo>
                    <a:pt x="151072" y="122915"/>
                  </a:lnTo>
                  <a:lnTo>
                    <a:pt x="157225" y="120639"/>
                  </a:lnTo>
                  <a:lnTo>
                    <a:pt x="163311" y="119121"/>
                  </a:lnTo>
                  <a:lnTo>
                    <a:pt x="169353" y="118109"/>
                  </a:lnTo>
                  <a:lnTo>
                    <a:pt x="175366" y="117435"/>
                  </a:lnTo>
                  <a:lnTo>
                    <a:pt x="180366" y="115993"/>
                  </a:lnTo>
                  <a:lnTo>
                    <a:pt x="184692" y="114039"/>
                  </a:lnTo>
                  <a:lnTo>
                    <a:pt x="188568" y="111745"/>
                  </a:lnTo>
                  <a:lnTo>
                    <a:pt x="192144" y="109223"/>
                  </a:lnTo>
                  <a:lnTo>
                    <a:pt x="195520" y="106549"/>
                  </a:lnTo>
                  <a:lnTo>
                    <a:pt x="198764" y="103775"/>
                  </a:lnTo>
                  <a:lnTo>
                    <a:pt x="201918" y="100933"/>
                  </a:lnTo>
                  <a:lnTo>
                    <a:pt x="208068" y="95130"/>
                  </a:lnTo>
                  <a:lnTo>
                    <a:pt x="210106" y="92193"/>
                  </a:lnTo>
                  <a:lnTo>
                    <a:pt x="211464" y="89243"/>
                  </a:lnTo>
                  <a:lnTo>
                    <a:pt x="212369" y="86284"/>
                  </a:lnTo>
                  <a:lnTo>
                    <a:pt x="212973" y="83320"/>
                  </a:lnTo>
                  <a:lnTo>
                    <a:pt x="213375" y="80351"/>
                  </a:lnTo>
                  <a:lnTo>
                    <a:pt x="213643" y="77380"/>
                  </a:lnTo>
                  <a:lnTo>
                    <a:pt x="213822" y="74407"/>
                  </a:lnTo>
                  <a:lnTo>
                    <a:pt x="214021" y="68457"/>
                  </a:lnTo>
                  <a:lnTo>
                    <a:pt x="214132" y="59530"/>
                  </a:lnTo>
                  <a:lnTo>
                    <a:pt x="213156" y="56554"/>
                  </a:lnTo>
                  <a:lnTo>
                    <a:pt x="211513" y="53577"/>
                  </a:lnTo>
                  <a:lnTo>
                    <a:pt x="209425" y="50601"/>
                  </a:lnTo>
                  <a:lnTo>
                    <a:pt x="207041" y="47624"/>
                  </a:lnTo>
                  <a:lnTo>
                    <a:pt x="204459" y="44648"/>
                  </a:lnTo>
                  <a:lnTo>
                    <a:pt x="201746" y="41671"/>
                  </a:lnTo>
                  <a:lnTo>
                    <a:pt x="196086" y="35718"/>
                  </a:lnTo>
                  <a:lnTo>
                    <a:pt x="193187" y="32742"/>
                  </a:lnTo>
                  <a:lnTo>
                    <a:pt x="190263" y="30757"/>
                  </a:lnTo>
                  <a:lnTo>
                    <a:pt x="184368" y="28552"/>
                  </a:lnTo>
                  <a:lnTo>
                    <a:pt x="178440" y="24927"/>
                  </a:lnTo>
                  <a:lnTo>
                    <a:pt x="175470" y="22571"/>
                  </a:lnTo>
                  <a:lnTo>
                    <a:pt x="172499" y="20008"/>
                  </a:lnTo>
                  <a:lnTo>
                    <a:pt x="169525" y="17307"/>
                  </a:lnTo>
                  <a:lnTo>
                    <a:pt x="166550" y="14514"/>
                  </a:lnTo>
                  <a:lnTo>
                    <a:pt x="163575" y="12653"/>
                  </a:lnTo>
                  <a:lnTo>
                    <a:pt x="157624" y="10584"/>
                  </a:lnTo>
                  <a:lnTo>
                    <a:pt x="151672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82"/>
            <p:cNvSpPr/>
            <p:nvPr/>
          </p:nvSpPr>
          <p:spPr>
            <a:xfrm>
              <a:off x="2875359" y="1276945"/>
              <a:ext cx="98227" cy="107157"/>
            </a:xfrm>
            <a:custGeom>
              <a:avLst/>
              <a:gdLst/>
              <a:ahLst/>
              <a:cxnLst/>
              <a:rect l="0" t="0" r="0" b="0"/>
              <a:pathLst>
                <a:path w="98227" h="107157">
                  <a:moveTo>
                    <a:pt x="98226" y="0"/>
                  </a:moveTo>
                  <a:lnTo>
                    <a:pt x="93486" y="0"/>
                  </a:lnTo>
                  <a:lnTo>
                    <a:pt x="92089" y="992"/>
                  </a:lnTo>
                  <a:lnTo>
                    <a:pt x="91158" y="2646"/>
                  </a:lnTo>
                  <a:lnTo>
                    <a:pt x="89664" y="7688"/>
                  </a:lnTo>
                  <a:lnTo>
                    <a:pt x="86814" y="11024"/>
                  </a:lnTo>
                  <a:lnTo>
                    <a:pt x="84665" y="13302"/>
                  </a:lnTo>
                  <a:lnTo>
                    <a:pt x="83232" y="15813"/>
                  </a:lnTo>
                  <a:lnTo>
                    <a:pt x="82277" y="18480"/>
                  </a:lnTo>
                  <a:lnTo>
                    <a:pt x="81640" y="21249"/>
                  </a:lnTo>
                  <a:lnTo>
                    <a:pt x="80224" y="24088"/>
                  </a:lnTo>
                  <a:lnTo>
                    <a:pt x="78287" y="26973"/>
                  </a:lnTo>
                  <a:lnTo>
                    <a:pt x="76004" y="29888"/>
                  </a:lnTo>
                  <a:lnTo>
                    <a:pt x="73490" y="32824"/>
                  </a:lnTo>
                  <a:lnTo>
                    <a:pt x="70821" y="35773"/>
                  </a:lnTo>
                  <a:lnTo>
                    <a:pt x="65210" y="41696"/>
                  </a:lnTo>
                  <a:lnTo>
                    <a:pt x="23811" y="83344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83"/>
            <p:cNvSpPr/>
            <p:nvPr/>
          </p:nvSpPr>
          <p:spPr>
            <a:xfrm>
              <a:off x="3125393" y="1116210"/>
              <a:ext cx="26787" cy="250033"/>
            </a:xfrm>
            <a:custGeom>
              <a:avLst/>
              <a:gdLst/>
              <a:ahLst/>
              <a:cxnLst/>
              <a:rect l="0" t="0" r="0" b="0"/>
              <a:pathLst>
                <a:path w="26787" h="250033">
                  <a:moveTo>
                    <a:pt x="26786" y="0"/>
                  </a:moveTo>
                  <a:lnTo>
                    <a:pt x="22046" y="4741"/>
                  </a:lnTo>
                  <a:lnTo>
                    <a:pt x="20649" y="7129"/>
                  </a:lnTo>
                  <a:lnTo>
                    <a:pt x="19718" y="9714"/>
                  </a:lnTo>
                  <a:lnTo>
                    <a:pt x="19098" y="12429"/>
                  </a:lnTo>
                  <a:lnTo>
                    <a:pt x="18408" y="18092"/>
                  </a:lnTo>
                  <a:lnTo>
                    <a:pt x="18102" y="23916"/>
                  </a:lnTo>
                  <a:lnTo>
                    <a:pt x="17966" y="29812"/>
                  </a:lnTo>
                  <a:lnTo>
                    <a:pt x="17859" y="77547"/>
                  </a:lnTo>
                  <a:lnTo>
                    <a:pt x="16866" y="84440"/>
                  </a:lnTo>
                  <a:lnTo>
                    <a:pt x="15212" y="92012"/>
                  </a:lnTo>
                  <a:lnTo>
                    <a:pt x="13117" y="100037"/>
                  </a:lnTo>
                  <a:lnTo>
                    <a:pt x="11720" y="107371"/>
                  </a:lnTo>
                  <a:lnTo>
                    <a:pt x="10789" y="114245"/>
                  </a:lnTo>
                  <a:lnTo>
                    <a:pt x="10168" y="120812"/>
                  </a:lnTo>
                  <a:lnTo>
                    <a:pt x="8762" y="127174"/>
                  </a:lnTo>
                  <a:lnTo>
                    <a:pt x="6833" y="133400"/>
                  </a:lnTo>
                  <a:lnTo>
                    <a:pt x="4554" y="139535"/>
                  </a:lnTo>
                  <a:lnTo>
                    <a:pt x="3035" y="145609"/>
                  </a:lnTo>
                  <a:lnTo>
                    <a:pt x="2022" y="151643"/>
                  </a:lnTo>
                  <a:lnTo>
                    <a:pt x="1347" y="157651"/>
                  </a:lnTo>
                  <a:lnTo>
                    <a:pt x="897" y="163639"/>
                  </a:lnTo>
                  <a:lnTo>
                    <a:pt x="597" y="169616"/>
                  </a:lnTo>
                  <a:lnTo>
                    <a:pt x="175" y="184864"/>
                  </a:lnTo>
                  <a:lnTo>
                    <a:pt x="7" y="215892"/>
                  </a:lnTo>
                  <a:lnTo>
                    <a:pt x="0" y="225805"/>
                  </a:lnTo>
                  <a:lnTo>
                    <a:pt x="991" y="228920"/>
                  </a:lnTo>
                  <a:lnTo>
                    <a:pt x="2644" y="231988"/>
                  </a:lnTo>
                  <a:lnTo>
                    <a:pt x="7686" y="239302"/>
                  </a:lnTo>
                  <a:lnTo>
                    <a:pt x="8375" y="242948"/>
                  </a:lnTo>
                  <a:lnTo>
                    <a:pt x="8927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84"/>
            <p:cNvSpPr/>
            <p:nvPr/>
          </p:nvSpPr>
          <p:spPr>
            <a:xfrm>
              <a:off x="3250406" y="1250156"/>
              <a:ext cx="160735" cy="178595"/>
            </a:xfrm>
            <a:custGeom>
              <a:avLst/>
              <a:gdLst/>
              <a:ahLst/>
              <a:cxnLst/>
              <a:rect l="0" t="0" r="0" b="0"/>
              <a:pathLst>
                <a:path w="160735" h="178595">
                  <a:moveTo>
                    <a:pt x="160734" y="0"/>
                  </a:moveTo>
                  <a:lnTo>
                    <a:pt x="160734" y="4740"/>
                  </a:lnTo>
                  <a:lnTo>
                    <a:pt x="159742" y="6137"/>
                  </a:lnTo>
                  <a:lnTo>
                    <a:pt x="158088" y="7067"/>
                  </a:lnTo>
                  <a:lnTo>
                    <a:pt x="155994" y="7688"/>
                  </a:lnTo>
                  <a:lnTo>
                    <a:pt x="154597" y="9094"/>
                  </a:lnTo>
                  <a:lnTo>
                    <a:pt x="153666" y="11024"/>
                  </a:lnTo>
                  <a:lnTo>
                    <a:pt x="153046" y="13302"/>
                  </a:lnTo>
                  <a:lnTo>
                    <a:pt x="150648" y="16806"/>
                  </a:lnTo>
                  <a:lnTo>
                    <a:pt x="147064" y="21125"/>
                  </a:lnTo>
                  <a:lnTo>
                    <a:pt x="138784" y="30225"/>
                  </a:lnTo>
                  <a:lnTo>
                    <a:pt x="131796" y="37576"/>
                  </a:lnTo>
                  <a:lnTo>
                    <a:pt x="117543" y="52034"/>
                  </a:lnTo>
                  <a:lnTo>
                    <a:pt x="113089" y="57509"/>
                  </a:lnTo>
                  <a:lnTo>
                    <a:pt x="109127" y="63144"/>
                  </a:lnTo>
                  <a:lnTo>
                    <a:pt x="105493" y="68885"/>
                  </a:lnTo>
                  <a:lnTo>
                    <a:pt x="101087" y="73705"/>
                  </a:lnTo>
                  <a:lnTo>
                    <a:pt x="96164" y="77910"/>
                  </a:lnTo>
                  <a:lnTo>
                    <a:pt x="90898" y="81705"/>
                  </a:lnTo>
                  <a:lnTo>
                    <a:pt x="85404" y="86220"/>
                  </a:lnTo>
                  <a:lnTo>
                    <a:pt x="79756" y="91214"/>
                  </a:lnTo>
                  <a:lnTo>
                    <a:pt x="69182" y="101063"/>
                  </a:lnTo>
                  <a:lnTo>
                    <a:pt x="61174" y="108747"/>
                  </a:lnTo>
                  <a:lnTo>
                    <a:pt x="57650" y="113178"/>
                  </a:lnTo>
                  <a:lnTo>
                    <a:pt x="54308" y="118116"/>
                  </a:lnTo>
                  <a:lnTo>
                    <a:pt x="51088" y="123392"/>
                  </a:lnTo>
                  <a:lnTo>
                    <a:pt x="46957" y="127902"/>
                  </a:lnTo>
                  <a:lnTo>
                    <a:pt x="42218" y="131901"/>
                  </a:lnTo>
                  <a:lnTo>
                    <a:pt x="37076" y="135559"/>
                  </a:lnTo>
                  <a:lnTo>
                    <a:pt x="32654" y="139982"/>
                  </a:lnTo>
                  <a:lnTo>
                    <a:pt x="28715" y="144915"/>
                  </a:lnTo>
                  <a:lnTo>
                    <a:pt x="25096" y="150188"/>
                  </a:lnTo>
                  <a:lnTo>
                    <a:pt x="21692" y="154695"/>
                  </a:lnTo>
                  <a:lnTo>
                    <a:pt x="18430" y="158693"/>
                  </a:lnTo>
                  <a:lnTo>
                    <a:pt x="10806" y="167497"/>
                  </a:lnTo>
                  <a:lnTo>
                    <a:pt x="9188" y="168219"/>
                  </a:lnTo>
                  <a:lnTo>
                    <a:pt x="4745" y="169022"/>
                  </a:lnTo>
                  <a:lnTo>
                    <a:pt x="3163" y="170228"/>
                  </a:lnTo>
                  <a:lnTo>
                    <a:pt x="2109" y="172024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85"/>
            <p:cNvSpPr/>
            <p:nvPr/>
          </p:nvSpPr>
          <p:spPr>
            <a:xfrm>
              <a:off x="3625453" y="1143000"/>
              <a:ext cx="40864" cy="232172"/>
            </a:xfrm>
            <a:custGeom>
              <a:avLst/>
              <a:gdLst/>
              <a:ahLst/>
              <a:cxnLst/>
              <a:rect l="0" t="0" r="0" b="0"/>
              <a:pathLst>
                <a:path w="40864" h="232172">
                  <a:moveTo>
                    <a:pt x="35718" y="0"/>
                  </a:moveTo>
                  <a:lnTo>
                    <a:pt x="35718" y="33678"/>
                  </a:lnTo>
                  <a:lnTo>
                    <a:pt x="36711" y="39319"/>
                  </a:lnTo>
                  <a:lnTo>
                    <a:pt x="38364" y="45064"/>
                  </a:lnTo>
                  <a:lnTo>
                    <a:pt x="40459" y="50878"/>
                  </a:lnTo>
                  <a:lnTo>
                    <a:pt x="40863" y="56739"/>
                  </a:lnTo>
                  <a:lnTo>
                    <a:pt x="40141" y="62631"/>
                  </a:lnTo>
                  <a:lnTo>
                    <a:pt x="38667" y="68543"/>
                  </a:lnTo>
                  <a:lnTo>
                    <a:pt x="37683" y="74468"/>
                  </a:lnTo>
                  <a:lnTo>
                    <a:pt x="37029" y="80403"/>
                  </a:lnTo>
                  <a:lnTo>
                    <a:pt x="36592" y="86344"/>
                  </a:lnTo>
                  <a:lnTo>
                    <a:pt x="36301" y="92289"/>
                  </a:lnTo>
                  <a:lnTo>
                    <a:pt x="35977" y="104186"/>
                  </a:lnTo>
                  <a:lnTo>
                    <a:pt x="34899" y="110137"/>
                  </a:lnTo>
                  <a:lnTo>
                    <a:pt x="33188" y="116089"/>
                  </a:lnTo>
                  <a:lnTo>
                    <a:pt x="31054" y="122041"/>
                  </a:lnTo>
                  <a:lnTo>
                    <a:pt x="29632" y="127993"/>
                  </a:lnTo>
                  <a:lnTo>
                    <a:pt x="28684" y="133946"/>
                  </a:lnTo>
                  <a:lnTo>
                    <a:pt x="28053" y="139899"/>
                  </a:lnTo>
                  <a:lnTo>
                    <a:pt x="26639" y="145851"/>
                  </a:lnTo>
                  <a:lnTo>
                    <a:pt x="24705" y="151804"/>
                  </a:lnTo>
                  <a:lnTo>
                    <a:pt x="22423" y="157758"/>
                  </a:lnTo>
                  <a:lnTo>
                    <a:pt x="19909" y="163711"/>
                  </a:lnTo>
                  <a:lnTo>
                    <a:pt x="17241" y="169664"/>
                  </a:lnTo>
                  <a:lnTo>
                    <a:pt x="14471" y="175617"/>
                  </a:lnTo>
                  <a:lnTo>
                    <a:pt x="12624" y="180578"/>
                  </a:lnTo>
                  <a:lnTo>
                    <a:pt x="11392" y="184877"/>
                  </a:lnTo>
                  <a:lnTo>
                    <a:pt x="10571" y="188736"/>
                  </a:lnTo>
                  <a:lnTo>
                    <a:pt x="9032" y="192300"/>
                  </a:lnTo>
                  <a:lnTo>
                    <a:pt x="7013" y="195669"/>
                  </a:lnTo>
                  <a:lnTo>
                    <a:pt x="4675" y="198906"/>
                  </a:lnTo>
                  <a:lnTo>
                    <a:pt x="3117" y="202057"/>
                  </a:lnTo>
                  <a:lnTo>
                    <a:pt x="2078" y="205150"/>
                  </a:lnTo>
                  <a:lnTo>
                    <a:pt x="923" y="211232"/>
                  </a:lnTo>
                  <a:lnTo>
                    <a:pt x="410" y="217243"/>
                  </a:lnTo>
                  <a:lnTo>
                    <a:pt x="80" y="223049"/>
                  </a:lnTo>
                  <a:lnTo>
                    <a:pt x="0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86"/>
            <p:cNvSpPr/>
            <p:nvPr/>
          </p:nvSpPr>
          <p:spPr>
            <a:xfrm>
              <a:off x="3527235" y="1143000"/>
              <a:ext cx="241094" cy="80367"/>
            </a:xfrm>
            <a:custGeom>
              <a:avLst/>
              <a:gdLst/>
              <a:ahLst/>
              <a:cxnLst/>
              <a:rect l="0" t="0" r="0" b="0"/>
              <a:pathLst>
                <a:path w="241094" h="80367">
                  <a:moveTo>
                    <a:pt x="8920" y="0"/>
                  </a:moveTo>
                  <a:lnTo>
                    <a:pt x="8920" y="21326"/>
                  </a:lnTo>
                  <a:lnTo>
                    <a:pt x="7928" y="24139"/>
                  </a:lnTo>
                  <a:lnTo>
                    <a:pt x="6275" y="27006"/>
                  </a:lnTo>
                  <a:lnTo>
                    <a:pt x="4180" y="29910"/>
                  </a:lnTo>
                  <a:lnTo>
                    <a:pt x="2784" y="32838"/>
                  </a:lnTo>
                  <a:lnTo>
                    <a:pt x="1853" y="35783"/>
                  </a:lnTo>
                  <a:lnTo>
                    <a:pt x="1232" y="38738"/>
                  </a:lnTo>
                  <a:lnTo>
                    <a:pt x="818" y="41700"/>
                  </a:lnTo>
                  <a:lnTo>
                    <a:pt x="542" y="44667"/>
                  </a:lnTo>
                  <a:lnTo>
                    <a:pt x="358" y="47637"/>
                  </a:lnTo>
                  <a:lnTo>
                    <a:pt x="154" y="53583"/>
                  </a:lnTo>
                  <a:lnTo>
                    <a:pt x="12" y="62324"/>
                  </a:lnTo>
                  <a:lnTo>
                    <a:pt x="0" y="66725"/>
                  </a:lnTo>
                  <a:lnTo>
                    <a:pt x="989" y="68296"/>
                  </a:lnTo>
                  <a:lnTo>
                    <a:pt x="2641" y="69343"/>
                  </a:lnTo>
                  <a:lnTo>
                    <a:pt x="7680" y="71023"/>
                  </a:lnTo>
                  <a:lnTo>
                    <a:pt x="13661" y="73899"/>
                  </a:lnTo>
                  <a:lnTo>
                    <a:pt x="18034" y="76055"/>
                  </a:lnTo>
                  <a:lnTo>
                    <a:pt x="25539" y="78450"/>
                  </a:lnTo>
                  <a:lnTo>
                    <a:pt x="28929" y="79089"/>
                  </a:lnTo>
                  <a:lnTo>
                    <a:pt x="34166" y="79515"/>
                  </a:lnTo>
                  <a:lnTo>
                    <a:pt x="40633" y="79799"/>
                  </a:lnTo>
                  <a:lnTo>
                    <a:pt x="61312" y="80198"/>
                  </a:lnTo>
                  <a:lnTo>
                    <a:pt x="156392" y="80366"/>
                  </a:lnTo>
                  <a:lnTo>
                    <a:pt x="162797" y="79374"/>
                  </a:lnTo>
                  <a:lnTo>
                    <a:pt x="169052" y="77720"/>
                  </a:lnTo>
                  <a:lnTo>
                    <a:pt x="175206" y="75626"/>
                  </a:lnTo>
                  <a:lnTo>
                    <a:pt x="180301" y="74229"/>
                  </a:lnTo>
                  <a:lnTo>
                    <a:pt x="184690" y="73299"/>
                  </a:lnTo>
                  <a:lnTo>
                    <a:pt x="188608" y="72678"/>
                  </a:lnTo>
                  <a:lnTo>
                    <a:pt x="193204" y="72264"/>
                  </a:lnTo>
                  <a:lnTo>
                    <a:pt x="198253" y="71989"/>
                  </a:lnTo>
                  <a:lnTo>
                    <a:pt x="203603" y="71805"/>
                  </a:lnTo>
                  <a:lnTo>
                    <a:pt x="208162" y="70690"/>
                  </a:lnTo>
                  <a:lnTo>
                    <a:pt x="212194" y="68954"/>
                  </a:lnTo>
                  <a:lnTo>
                    <a:pt x="221052" y="63781"/>
                  </a:lnTo>
                  <a:lnTo>
                    <a:pt x="224910" y="63073"/>
                  </a:lnTo>
                  <a:lnTo>
                    <a:pt x="232126" y="62510"/>
                  </a:lnTo>
                  <a:lnTo>
                    <a:pt x="239848" y="62508"/>
                  </a:lnTo>
                  <a:lnTo>
                    <a:pt x="235983" y="62507"/>
                  </a:lnTo>
                  <a:lnTo>
                    <a:pt x="234710" y="61515"/>
                  </a:lnTo>
                  <a:lnTo>
                    <a:pt x="233861" y="59861"/>
                  </a:lnTo>
                  <a:lnTo>
                    <a:pt x="232262" y="53945"/>
                  </a:lnTo>
                  <a:lnTo>
                    <a:pt x="234853" y="53741"/>
                  </a:lnTo>
                  <a:lnTo>
                    <a:pt x="241093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36364"/>
          <a:stretch>
            <a:fillRect/>
          </a:stretch>
        </p:blipFill>
        <p:spPr bwMode="auto">
          <a:xfrm>
            <a:off x="152400" y="152400"/>
            <a:ext cx="596704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3853"/>
          <a:stretch>
            <a:fillRect/>
          </a:stretch>
        </p:blipFill>
        <p:spPr bwMode="auto">
          <a:xfrm>
            <a:off x="914400" y="2514600"/>
            <a:ext cx="18954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31"/>
          <p:cNvGrpSpPr/>
          <p:nvPr/>
        </p:nvGrpSpPr>
        <p:grpSpPr>
          <a:xfrm>
            <a:off x="669726" y="544721"/>
            <a:ext cx="5159587" cy="4964296"/>
            <a:chOff x="669726" y="544721"/>
            <a:chExt cx="5159587" cy="4964296"/>
          </a:xfrm>
        </p:grpSpPr>
        <p:sp>
          <p:nvSpPr>
            <p:cNvPr id="4" name="SMARTInkAnnotation0"/>
            <p:cNvSpPr/>
            <p:nvPr/>
          </p:nvSpPr>
          <p:spPr>
            <a:xfrm>
              <a:off x="669726" y="553640"/>
              <a:ext cx="1630320" cy="330400"/>
            </a:xfrm>
            <a:custGeom>
              <a:avLst/>
              <a:gdLst/>
              <a:ahLst/>
              <a:cxnLst/>
              <a:rect l="0" t="0" r="0" b="0"/>
              <a:pathLst>
                <a:path w="1630320" h="330400">
                  <a:moveTo>
                    <a:pt x="0" y="330399"/>
                  </a:moveTo>
                  <a:lnTo>
                    <a:pt x="47661" y="330399"/>
                  </a:lnTo>
                  <a:lnTo>
                    <a:pt x="50625" y="329406"/>
                  </a:lnTo>
                  <a:lnTo>
                    <a:pt x="59538" y="324262"/>
                  </a:lnTo>
                  <a:lnTo>
                    <a:pt x="65488" y="322710"/>
                  </a:lnTo>
                  <a:lnTo>
                    <a:pt x="114061" y="321483"/>
                  </a:lnTo>
                  <a:lnTo>
                    <a:pt x="154378" y="321469"/>
                  </a:lnTo>
                  <a:lnTo>
                    <a:pt x="163201" y="318823"/>
                  </a:lnTo>
                  <a:lnTo>
                    <a:pt x="172745" y="315332"/>
                  </a:lnTo>
                  <a:lnTo>
                    <a:pt x="184688" y="313367"/>
                  </a:lnTo>
                  <a:lnTo>
                    <a:pt x="232778" y="312554"/>
                  </a:lnTo>
                  <a:lnTo>
                    <a:pt x="251364" y="312542"/>
                  </a:lnTo>
                  <a:lnTo>
                    <a:pt x="260876" y="309894"/>
                  </a:lnTo>
                  <a:lnTo>
                    <a:pt x="271718" y="306403"/>
                  </a:lnTo>
                  <a:lnTo>
                    <a:pt x="305521" y="303773"/>
                  </a:lnTo>
                  <a:lnTo>
                    <a:pt x="327800" y="303642"/>
                  </a:lnTo>
                  <a:lnTo>
                    <a:pt x="339496" y="300978"/>
                  </a:lnTo>
                  <a:lnTo>
                    <a:pt x="354592" y="296546"/>
                  </a:lnTo>
                  <a:lnTo>
                    <a:pt x="384533" y="294844"/>
                  </a:lnTo>
                  <a:lnTo>
                    <a:pt x="390301" y="294789"/>
                  </a:lnTo>
                  <a:lnTo>
                    <a:pt x="395138" y="293760"/>
                  </a:lnTo>
                  <a:lnTo>
                    <a:pt x="407679" y="288564"/>
                  </a:lnTo>
                  <a:lnTo>
                    <a:pt x="430215" y="286121"/>
                  </a:lnTo>
                  <a:lnTo>
                    <a:pt x="444861" y="285860"/>
                  </a:lnTo>
                  <a:lnTo>
                    <a:pt x="456016" y="283153"/>
                  </a:lnTo>
                  <a:lnTo>
                    <a:pt x="470806" y="278697"/>
                  </a:lnTo>
                  <a:lnTo>
                    <a:pt x="494961" y="277068"/>
                  </a:lnTo>
                  <a:lnTo>
                    <a:pt x="523987" y="276853"/>
                  </a:lnTo>
                  <a:lnTo>
                    <a:pt x="535831" y="274189"/>
                  </a:lnTo>
                  <a:lnTo>
                    <a:pt x="547710" y="270690"/>
                  </a:lnTo>
                  <a:lnTo>
                    <a:pt x="592007" y="268055"/>
                  </a:lnTo>
                  <a:lnTo>
                    <a:pt x="628220" y="266920"/>
                  </a:lnTo>
                  <a:lnTo>
                    <a:pt x="671803" y="259790"/>
                  </a:lnTo>
                  <a:lnTo>
                    <a:pt x="721390" y="259010"/>
                  </a:lnTo>
                  <a:lnTo>
                    <a:pt x="1412132" y="258961"/>
                  </a:lnTo>
                  <a:lnTo>
                    <a:pt x="1426656" y="256315"/>
                  </a:lnTo>
                  <a:lnTo>
                    <a:pt x="1439726" y="252824"/>
                  </a:lnTo>
                  <a:lnTo>
                    <a:pt x="1486696" y="250195"/>
                  </a:lnTo>
                  <a:lnTo>
                    <a:pt x="1491193" y="250140"/>
                  </a:lnTo>
                  <a:lnTo>
                    <a:pt x="1501482" y="247434"/>
                  </a:lnTo>
                  <a:lnTo>
                    <a:pt x="1512669" y="243916"/>
                  </a:lnTo>
                  <a:lnTo>
                    <a:pt x="1529131" y="240943"/>
                  </a:lnTo>
                  <a:lnTo>
                    <a:pt x="1541726" y="235212"/>
                  </a:lnTo>
                  <a:lnTo>
                    <a:pt x="1556592" y="232080"/>
                  </a:lnTo>
                  <a:lnTo>
                    <a:pt x="1567722" y="226302"/>
                  </a:lnTo>
                  <a:lnTo>
                    <a:pt x="1577304" y="223157"/>
                  </a:lnTo>
                  <a:lnTo>
                    <a:pt x="1586427" y="216382"/>
                  </a:lnTo>
                  <a:lnTo>
                    <a:pt x="1595413" y="208091"/>
                  </a:lnTo>
                  <a:lnTo>
                    <a:pt x="1607158" y="196613"/>
                  </a:lnTo>
                  <a:lnTo>
                    <a:pt x="1619617" y="184176"/>
                  </a:lnTo>
                  <a:lnTo>
                    <a:pt x="1621479" y="181323"/>
                  </a:lnTo>
                  <a:lnTo>
                    <a:pt x="1623548" y="175507"/>
                  </a:lnTo>
                  <a:lnTo>
                    <a:pt x="1624713" y="166655"/>
                  </a:lnTo>
                  <a:lnTo>
                    <a:pt x="1625058" y="162489"/>
                  </a:lnTo>
                  <a:lnTo>
                    <a:pt x="1627784" y="158868"/>
                  </a:lnTo>
                  <a:lnTo>
                    <a:pt x="1629901" y="156514"/>
                  </a:lnTo>
                  <a:lnTo>
                    <a:pt x="1630319" y="153952"/>
                  </a:lnTo>
                  <a:lnTo>
                    <a:pt x="1629606" y="151252"/>
                  </a:lnTo>
                  <a:lnTo>
                    <a:pt x="1628138" y="148460"/>
                  </a:lnTo>
                  <a:lnTo>
                    <a:pt x="1626508" y="142711"/>
                  </a:lnTo>
                  <a:lnTo>
                    <a:pt x="1625375" y="134108"/>
                  </a:lnTo>
                  <a:lnTo>
                    <a:pt x="1625237" y="124460"/>
                  </a:lnTo>
                  <a:lnTo>
                    <a:pt x="1625226" y="121669"/>
                  </a:lnTo>
                  <a:lnTo>
                    <a:pt x="1624226" y="118815"/>
                  </a:lnTo>
                  <a:lnTo>
                    <a:pt x="1619071" y="110060"/>
                  </a:lnTo>
                  <a:lnTo>
                    <a:pt x="1616110" y="101182"/>
                  </a:lnTo>
                  <a:lnTo>
                    <a:pt x="1608694" y="91058"/>
                  </a:lnTo>
                  <a:lnTo>
                    <a:pt x="1603004" y="85078"/>
                  </a:lnTo>
                  <a:lnTo>
                    <a:pt x="1601474" y="82516"/>
                  </a:lnTo>
                  <a:lnTo>
                    <a:pt x="1598328" y="74169"/>
                  </a:lnTo>
                  <a:lnTo>
                    <a:pt x="1594076" y="68352"/>
                  </a:lnTo>
                  <a:lnTo>
                    <a:pt x="1591554" y="66404"/>
                  </a:lnTo>
                  <a:lnTo>
                    <a:pt x="1588880" y="65105"/>
                  </a:lnTo>
                  <a:lnTo>
                    <a:pt x="1586105" y="64239"/>
                  </a:lnTo>
                  <a:lnTo>
                    <a:pt x="1580375" y="60632"/>
                  </a:lnTo>
                  <a:lnTo>
                    <a:pt x="1577459" y="58280"/>
                  </a:lnTo>
                  <a:lnTo>
                    <a:pt x="1574522" y="56713"/>
                  </a:lnTo>
                  <a:lnTo>
                    <a:pt x="1546693" y="46694"/>
                  </a:lnTo>
                  <a:lnTo>
                    <a:pt x="1533811" y="45255"/>
                  </a:lnTo>
                  <a:lnTo>
                    <a:pt x="1528556" y="45053"/>
                  </a:lnTo>
                  <a:lnTo>
                    <a:pt x="1524061" y="43926"/>
                  </a:lnTo>
                  <a:lnTo>
                    <a:pt x="1512002" y="38591"/>
                  </a:lnTo>
                  <a:lnTo>
                    <a:pt x="1490652" y="36286"/>
                  </a:lnTo>
                  <a:lnTo>
                    <a:pt x="1461412" y="34801"/>
                  </a:lnTo>
                  <a:lnTo>
                    <a:pt x="1437664" y="28666"/>
                  </a:lnTo>
                  <a:lnTo>
                    <a:pt x="1388319" y="26899"/>
                  </a:lnTo>
                  <a:lnTo>
                    <a:pt x="1351469" y="26799"/>
                  </a:lnTo>
                  <a:lnTo>
                    <a:pt x="1339502" y="24148"/>
                  </a:lnTo>
                  <a:lnTo>
                    <a:pt x="1327568" y="20654"/>
                  </a:lnTo>
                  <a:lnTo>
                    <a:pt x="1278809" y="18023"/>
                  </a:lnTo>
                  <a:lnTo>
                    <a:pt x="1159498" y="17860"/>
                  </a:lnTo>
                  <a:lnTo>
                    <a:pt x="1145041" y="15214"/>
                  </a:lnTo>
                  <a:lnTo>
                    <a:pt x="1131009" y="11723"/>
                  </a:lnTo>
                  <a:lnTo>
                    <a:pt x="1086360" y="9175"/>
                  </a:lnTo>
                  <a:lnTo>
                    <a:pt x="927436" y="8930"/>
                  </a:lnTo>
                  <a:lnTo>
                    <a:pt x="879740" y="1241"/>
                  </a:lnTo>
                  <a:lnTo>
                    <a:pt x="834824" y="109"/>
                  </a:lnTo>
                  <a:lnTo>
                    <a:pt x="623802" y="0"/>
                  </a:lnTo>
                  <a:lnTo>
                    <a:pt x="609297" y="2646"/>
                  </a:lnTo>
                  <a:lnTo>
                    <a:pt x="595244" y="6137"/>
                  </a:lnTo>
                  <a:lnTo>
                    <a:pt x="550580" y="8685"/>
                  </a:lnTo>
                  <a:lnTo>
                    <a:pt x="526937" y="9849"/>
                  </a:lnTo>
                  <a:lnTo>
                    <a:pt x="498022" y="15983"/>
                  </a:lnTo>
                  <a:lnTo>
                    <a:pt x="456138" y="18605"/>
                  </a:lnTo>
                  <a:lnTo>
                    <a:pt x="408336" y="28869"/>
                  </a:lnTo>
                  <a:lnTo>
                    <a:pt x="391827" y="32674"/>
                  </a:lnTo>
                  <a:lnTo>
                    <a:pt x="345370" y="36444"/>
                  </a:lnTo>
                  <a:lnTo>
                    <a:pt x="307970" y="43372"/>
                  </a:lnTo>
                  <a:lnTo>
                    <a:pt x="276910" y="45389"/>
                  </a:lnTo>
                  <a:lnTo>
                    <a:pt x="232351" y="55658"/>
                  </a:lnTo>
                  <a:lnTo>
                    <a:pt x="226338" y="57941"/>
                  </a:lnTo>
                  <a:lnTo>
                    <a:pt x="203654" y="61155"/>
                  </a:lnTo>
                  <a:lnTo>
                    <a:pt x="177444" y="63233"/>
                  </a:lnTo>
                  <a:lnTo>
                    <a:pt x="164142" y="68566"/>
                  </a:lnTo>
                  <a:lnTo>
                    <a:pt x="142372" y="73516"/>
                  </a:lnTo>
                  <a:lnTo>
                    <a:pt x="127513" y="78337"/>
                  </a:lnTo>
                  <a:lnTo>
                    <a:pt x="119180" y="80457"/>
                  </a:lnTo>
                  <a:lnTo>
                    <a:pt x="100308" y="87257"/>
                  </a:lnTo>
                  <a:lnTo>
                    <a:pt x="96637" y="87937"/>
                  </a:lnTo>
                  <a:lnTo>
                    <a:pt x="89914" y="91338"/>
                  </a:lnTo>
                  <a:lnTo>
                    <a:pt x="78560" y="100268"/>
                  </a:lnTo>
                  <a:lnTo>
                    <a:pt x="64166" y="114442"/>
                  </a:lnTo>
                  <a:lnTo>
                    <a:pt x="58259" y="120339"/>
                  </a:lnTo>
                  <a:lnTo>
                    <a:pt x="56698" y="122890"/>
                  </a:lnTo>
                  <a:lnTo>
                    <a:pt x="54965" y="128371"/>
                  </a:lnTo>
                  <a:lnTo>
                    <a:pt x="53511" y="130229"/>
                  </a:lnTo>
                  <a:lnTo>
                    <a:pt x="51549" y="131468"/>
                  </a:lnTo>
                  <a:lnTo>
                    <a:pt x="49249" y="132294"/>
                  </a:lnTo>
                  <a:lnTo>
                    <a:pt x="47715" y="133836"/>
                  </a:lnTo>
                  <a:lnTo>
                    <a:pt x="46693" y="135857"/>
                  </a:lnTo>
                  <a:lnTo>
                    <a:pt x="46012" y="138197"/>
                  </a:lnTo>
                  <a:lnTo>
                    <a:pt x="42608" y="143442"/>
                  </a:lnTo>
                  <a:lnTo>
                    <a:pt x="40312" y="146229"/>
                  </a:lnTo>
                  <a:lnTo>
                    <a:pt x="38781" y="149080"/>
                  </a:lnTo>
                  <a:lnTo>
                    <a:pt x="37080" y="154893"/>
                  </a:lnTo>
                  <a:lnTo>
                    <a:pt x="36122" y="163744"/>
                  </a:lnTo>
                  <a:lnTo>
                    <a:pt x="35838" y="172651"/>
                  </a:lnTo>
                  <a:lnTo>
                    <a:pt x="35754" y="181573"/>
                  </a:lnTo>
                  <a:lnTo>
                    <a:pt x="36735" y="184549"/>
                  </a:lnTo>
                  <a:lnTo>
                    <a:pt x="43410" y="194690"/>
                  </a:lnTo>
                  <a:lnTo>
                    <a:pt x="51533" y="203234"/>
                  </a:lnTo>
                  <a:lnTo>
                    <a:pt x="65607" y="217398"/>
                  </a:lnTo>
                  <a:lnTo>
                    <a:pt x="68543" y="219346"/>
                  </a:lnTo>
                  <a:lnTo>
                    <a:pt x="77415" y="223080"/>
                  </a:lnTo>
                  <a:lnTo>
                    <a:pt x="89302" y="232728"/>
                  </a:lnTo>
                  <a:lnTo>
                    <a:pt x="96244" y="238372"/>
                  </a:lnTo>
                  <a:lnTo>
                    <a:pt x="110317" y="247128"/>
                  </a:lnTo>
                  <a:lnTo>
                    <a:pt x="117822" y="253040"/>
                  </a:lnTo>
                  <a:lnTo>
                    <a:pt x="122204" y="255014"/>
                  </a:lnTo>
                  <a:lnTo>
                    <a:pt x="149242" y="263182"/>
                  </a:lnTo>
                  <a:lnTo>
                    <a:pt x="166810" y="271236"/>
                  </a:lnTo>
                  <a:lnTo>
                    <a:pt x="184583" y="279906"/>
                  </a:lnTo>
                  <a:lnTo>
                    <a:pt x="193824" y="283153"/>
                  </a:lnTo>
                  <a:lnTo>
                    <a:pt x="205383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2697456" y="571500"/>
              <a:ext cx="383287" cy="357141"/>
            </a:xfrm>
            <a:custGeom>
              <a:avLst/>
              <a:gdLst/>
              <a:ahLst/>
              <a:cxnLst/>
              <a:rect l="0" t="0" r="0" b="0"/>
              <a:pathLst>
                <a:path w="383287" h="357141">
                  <a:moveTo>
                    <a:pt x="383286" y="0"/>
                  </a:moveTo>
                  <a:lnTo>
                    <a:pt x="315314" y="0"/>
                  </a:lnTo>
                  <a:lnTo>
                    <a:pt x="304237" y="992"/>
                  </a:lnTo>
                  <a:lnTo>
                    <a:pt x="292883" y="2645"/>
                  </a:lnTo>
                  <a:lnTo>
                    <a:pt x="281346" y="4740"/>
                  </a:lnTo>
                  <a:lnTo>
                    <a:pt x="269685" y="6136"/>
                  </a:lnTo>
                  <a:lnTo>
                    <a:pt x="257942" y="7067"/>
                  </a:lnTo>
                  <a:lnTo>
                    <a:pt x="246145" y="7688"/>
                  </a:lnTo>
                  <a:lnTo>
                    <a:pt x="234312" y="9094"/>
                  </a:lnTo>
                  <a:lnTo>
                    <a:pt x="222454" y="11023"/>
                  </a:lnTo>
                  <a:lnTo>
                    <a:pt x="210580" y="13302"/>
                  </a:lnTo>
                  <a:lnTo>
                    <a:pt x="186803" y="18479"/>
                  </a:lnTo>
                  <a:lnTo>
                    <a:pt x="139202" y="29888"/>
                  </a:lnTo>
                  <a:lnTo>
                    <a:pt x="128290" y="32823"/>
                  </a:lnTo>
                  <a:lnTo>
                    <a:pt x="108227" y="38731"/>
                  </a:lnTo>
                  <a:lnTo>
                    <a:pt x="80198" y="47635"/>
                  </a:lnTo>
                  <a:lnTo>
                    <a:pt x="72086" y="49616"/>
                  </a:lnTo>
                  <a:lnTo>
                    <a:pt x="64694" y="50937"/>
                  </a:lnTo>
                  <a:lnTo>
                    <a:pt x="57782" y="51817"/>
                  </a:lnTo>
                  <a:lnTo>
                    <a:pt x="47456" y="55441"/>
                  </a:lnTo>
                  <a:lnTo>
                    <a:pt x="43313" y="57796"/>
                  </a:lnTo>
                  <a:lnTo>
                    <a:pt x="40551" y="60359"/>
                  </a:lnTo>
                  <a:lnTo>
                    <a:pt x="38710" y="63059"/>
                  </a:lnTo>
                  <a:lnTo>
                    <a:pt x="37483" y="65852"/>
                  </a:lnTo>
                  <a:lnTo>
                    <a:pt x="37656" y="67714"/>
                  </a:lnTo>
                  <a:lnTo>
                    <a:pt x="38765" y="68955"/>
                  </a:lnTo>
                  <a:lnTo>
                    <a:pt x="40496" y="69782"/>
                  </a:lnTo>
                  <a:lnTo>
                    <a:pt x="47672" y="75687"/>
                  </a:lnTo>
                  <a:lnTo>
                    <a:pt x="51395" y="77247"/>
                  </a:lnTo>
                  <a:lnTo>
                    <a:pt x="60823" y="78980"/>
                  </a:lnTo>
                  <a:lnTo>
                    <a:pt x="68099" y="80435"/>
                  </a:lnTo>
                  <a:lnTo>
                    <a:pt x="86768" y="84696"/>
                  </a:lnTo>
                  <a:lnTo>
                    <a:pt x="96310" y="87222"/>
                  </a:lnTo>
                  <a:lnTo>
                    <a:pt x="124954" y="95517"/>
                  </a:lnTo>
                  <a:lnTo>
                    <a:pt x="157143" y="104258"/>
                  </a:lnTo>
                  <a:lnTo>
                    <a:pt x="176614" y="110167"/>
                  </a:lnTo>
                  <a:lnTo>
                    <a:pt x="184981" y="113132"/>
                  </a:lnTo>
                  <a:lnTo>
                    <a:pt x="192543" y="116101"/>
                  </a:lnTo>
                  <a:lnTo>
                    <a:pt x="199569" y="119072"/>
                  </a:lnTo>
                  <a:lnTo>
                    <a:pt x="212668" y="125020"/>
                  </a:lnTo>
                  <a:lnTo>
                    <a:pt x="224111" y="130970"/>
                  </a:lnTo>
                  <a:lnTo>
                    <a:pt x="232505" y="136922"/>
                  </a:lnTo>
                  <a:lnTo>
                    <a:pt x="235140" y="139898"/>
                  </a:lnTo>
                  <a:lnTo>
                    <a:pt x="236897" y="142875"/>
                  </a:lnTo>
                  <a:lnTo>
                    <a:pt x="238068" y="145851"/>
                  </a:lnTo>
                  <a:lnTo>
                    <a:pt x="237857" y="149820"/>
                  </a:lnTo>
                  <a:lnTo>
                    <a:pt x="234976" y="159521"/>
                  </a:lnTo>
                  <a:lnTo>
                    <a:pt x="230388" y="167802"/>
                  </a:lnTo>
                  <a:lnTo>
                    <a:pt x="224050" y="175781"/>
                  </a:lnTo>
                  <a:lnTo>
                    <a:pt x="214618" y="185942"/>
                  </a:lnTo>
                  <a:lnTo>
                    <a:pt x="198152" y="202819"/>
                  </a:lnTo>
                  <a:lnTo>
                    <a:pt x="190410" y="209627"/>
                  </a:lnTo>
                  <a:lnTo>
                    <a:pt x="181280" y="217142"/>
                  </a:lnTo>
                  <a:lnTo>
                    <a:pt x="171225" y="225128"/>
                  </a:lnTo>
                  <a:lnTo>
                    <a:pt x="161544" y="232437"/>
                  </a:lnTo>
                  <a:lnTo>
                    <a:pt x="142851" y="245849"/>
                  </a:lnTo>
                  <a:lnTo>
                    <a:pt x="106597" y="270629"/>
                  </a:lnTo>
                  <a:lnTo>
                    <a:pt x="61834" y="300601"/>
                  </a:lnTo>
                  <a:lnTo>
                    <a:pt x="53891" y="306565"/>
                  </a:lnTo>
                  <a:lnTo>
                    <a:pt x="46611" y="312525"/>
                  </a:lnTo>
                  <a:lnTo>
                    <a:pt x="39773" y="318482"/>
                  </a:lnTo>
                  <a:lnTo>
                    <a:pt x="33231" y="323446"/>
                  </a:lnTo>
                  <a:lnTo>
                    <a:pt x="26884" y="327748"/>
                  </a:lnTo>
                  <a:lnTo>
                    <a:pt x="15534" y="335173"/>
                  </a:lnTo>
                  <a:lnTo>
                    <a:pt x="7181" y="341781"/>
                  </a:lnTo>
                  <a:lnTo>
                    <a:pt x="4557" y="344932"/>
                  </a:lnTo>
                  <a:lnTo>
                    <a:pt x="2808" y="348025"/>
                  </a:lnTo>
                  <a:lnTo>
                    <a:pt x="0" y="355377"/>
                  </a:lnTo>
                  <a:lnTo>
                    <a:pt x="762" y="355980"/>
                  </a:lnTo>
                  <a:lnTo>
                    <a:pt x="4254" y="356651"/>
                  </a:lnTo>
                  <a:lnTo>
                    <a:pt x="11760" y="356949"/>
                  </a:lnTo>
                  <a:lnTo>
                    <a:pt x="37487" y="357140"/>
                  </a:lnTo>
                  <a:lnTo>
                    <a:pt x="45597" y="356163"/>
                  </a:lnTo>
                  <a:lnTo>
                    <a:pt x="53980" y="354520"/>
                  </a:lnTo>
                  <a:lnTo>
                    <a:pt x="62545" y="352433"/>
                  </a:lnTo>
                  <a:lnTo>
                    <a:pt x="85291" y="347467"/>
                  </a:lnTo>
                  <a:lnTo>
                    <a:pt x="98303" y="344754"/>
                  </a:lnTo>
                  <a:lnTo>
                    <a:pt x="110945" y="342945"/>
                  </a:lnTo>
                  <a:lnTo>
                    <a:pt x="123342" y="341739"/>
                  </a:lnTo>
                  <a:lnTo>
                    <a:pt x="135576" y="340935"/>
                  </a:lnTo>
                  <a:lnTo>
                    <a:pt x="147701" y="339407"/>
                  </a:lnTo>
                  <a:lnTo>
                    <a:pt x="159752" y="337396"/>
                  </a:lnTo>
                  <a:lnTo>
                    <a:pt x="212351" y="327040"/>
                  </a:lnTo>
                  <a:lnTo>
                    <a:pt x="238523" y="321299"/>
                  </a:lnTo>
                  <a:lnTo>
                    <a:pt x="251059" y="318379"/>
                  </a:lnTo>
                  <a:lnTo>
                    <a:pt x="262392" y="316432"/>
                  </a:lnTo>
                  <a:lnTo>
                    <a:pt x="272924" y="315134"/>
                  </a:lnTo>
                  <a:lnTo>
                    <a:pt x="282922" y="314269"/>
                  </a:lnTo>
                  <a:lnTo>
                    <a:pt x="292564" y="312700"/>
                  </a:lnTo>
                  <a:lnTo>
                    <a:pt x="301969" y="310662"/>
                  </a:lnTo>
                  <a:lnTo>
                    <a:pt x="329708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3214855" y="571500"/>
              <a:ext cx="214146" cy="320227"/>
            </a:xfrm>
            <a:custGeom>
              <a:avLst/>
              <a:gdLst/>
              <a:ahLst/>
              <a:cxnLst/>
              <a:rect l="0" t="0" r="0" b="0"/>
              <a:pathLst>
                <a:path w="214146" h="320227">
                  <a:moveTo>
                    <a:pt x="151637" y="0"/>
                  </a:moveTo>
                  <a:lnTo>
                    <a:pt x="151637" y="4740"/>
                  </a:lnTo>
                  <a:lnTo>
                    <a:pt x="150644" y="6136"/>
                  </a:lnTo>
                  <a:lnTo>
                    <a:pt x="148991" y="7067"/>
                  </a:lnTo>
                  <a:lnTo>
                    <a:pt x="146896" y="7688"/>
                  </a:lnTo>
                  <a:lnTo>
                    <a:pt x="141923" y="11023"/>
                  </a:lnTo>
                  <a:lnTo>
                    <a:pt x="136405" y="15813"/>
                  </a:lnTo>
                  <a:lnTo>
                    <a:pt x="130646" y="21249"/>
                  </a:lnTo>
                  <a:lnTo>
                    <a:pt x="83017" y="68626"/>
                  </a:lnTo>
                  <a:lnTo>
                    <a:pt x="77117" y="75516"/>
                  </a:lnTo>
                  <a:lnTo>
                    <a:pt x="71199" y="83086"/>
                  </a:lnTo>
                  <a:lnTo>
                    <a:pt x="65269" y="91109"/>
                  </a:lnTo>
                  <a:lnTo>
                    <a:pt x="59331" y="98443"/>
                  </a:lnTo>
                  <a:lnTo>
                    <a:pt x="53389" y="105316"/>
                  </a:lnTo>
                  <a:lnTo>
                    <a:pt x="47443" y="111882"/>
                  </a:lnTo>
                  <a:lnTo>
                    <a:pt x="41495" y="119236"/>
                  </a:lnTo>
                  <a:lnTo>
                    <a:pt x="35544" y="127116"/>
                  </a:lnTo>
                  <a:lnTo>
                    <a:pt x="29593" y="135345"/>
                  </a:lnTo>
                  <a:lnTo>
                    <a:pt x="24634" y="142816"/>
                  </a:lnTo>
                  <a:lnTo>
                    <a:pt x="20335" y="149781"/>
                  </a:lnTo>
                  <a:lnTo>
                    <a:pt x="16477" y="156408"/>
                  </a:lnTo>
                  <a:lnTo>
                    <a:pt x="9545" y="169064"/>
                  </a:lnTo>
                  <a:lnTo>
                    <a:pt x="6307" y="175217"/>
                  </a:lnTo>
                  <a:lnTo>
                    <a:pt x="4149" y="181303"/>
                  </a:lnTo>
                  <a:lnTo>
                    <a:pt x="2710" y="187345"/>
                  </a:lnTo>
                  <a:lnTo>
                    <a:pt x="1751" y="193358"/>
                  </a:lnTo>
                  <a:lnTo>
                    <a:pt x="1111" y="199350"/>
                  </a:lnTo>
                  <a:lnTo>
                    <a:pt x="684" y="205330"/>
                  </a:lnTo>
                  <a:lnTo>
                    <a:pt x="400" y="211300"/>
                  </a:lnTo>
                  <a:lnTo>
                    <a:pt x="84" y="223226"/>
                  </a:lnTo>
                  <a:lnTo>
                    <a:pt x="0" y="229184"/>
                  </a:lnTo>
                  <a:lnTo>
                    <a:pt x="936" y="235141"/>
                  </a:lnTo>
                  <a:lnTo>
                    <a:pt x="2553" y="241096"/>
                  </a:lnTo>
                  <a:lnTo>
                    <a:pt x="4622" y="247051"/>
                  </a:lnTo>
                  <a:lnTo>
                    <a:pt x="7987" y="252013"/>
                  </a:lnTo>
                  <a:lnTo>
                    <a:pt x="12214" y="256313"/>
                  </a:lnTo>
                  <a:lnTo>
                    <a:pt x="17016" y="260172"/>
                  </a:lnTo>
                  <a:lnTo>
                    <a:pt x="22202" y="263737"/>
                  </a:lnTo>
                  <a:lnTo>
                    <a:pt x="27644" y="267106"/>
                  </a:lnTo>
                  <a:lnTo>
                    <a:pt x="33256" y="270344"/>
                  </a:lnTo>
                  <a:lnTo>
                    <a:pt x="44783" y="276587"/>
                  </a:lnTo>
                  <a:lnTo>
                    <a:pt x="50635" y="279641"/>
                  </a:lnTo>
                  <a:lnTo>
                    <a:pt x="57513" y="282670"/>
                  </a:lnTo>
                  <a:lnTo>
                    <a:pt x="65075" y="285681"/>
                  </a:lnTo>
                  <a:lnTo>
                    <a:pt x="73093" y="288680"/>
                  </a:lnTo>
                  <a:lnTo>
                    <a:pt x="81415" y="290680"/>
                  </a:lnTo>
                  <a:lnTo>
                    <a:pt x="89939" y="292013"/>
                  </a:lnTo>
                  <a:lnTo>
                    <a:pt x="98599" y="292902"/>
                  </a:lnTo>
                  <a:lnTo>
                    <a:pt x="106356" y="294486"/>
                  </a:lnTo>
                  <a:lnTo>
                    <a:pt x="113512" y="296535"/>
                  </a:lnTo>
                  <a:lnTo>
                    <a:pt x="143996" y="306952"/>
                  </a:lnTo>
                  <a:lnTo>
                    <a:pt x="151503" y="308814"/>
                  </a:lnTo>
                  <a:lnTo>
                    <a:pt x="158493" y="310056"/>
                  </a:lnTo>
                  <a:lnTo>
                    <a:pt x="165137" y="310883"/>
                  </a:lnTo>
                  <a:lnTo>
                    <a:pt x="170559" y="311435"/>
                  </a:lnTo>
                  <a:lnTo>
                    <a:pt x="175165" y="311803"/>
                  </a:lnTo>
                  <a:lnTo>
                    <a:pt x="179229" y="312048"/>
                  </a:lnTo>
                  <a:lnTo>
                    <a:pt x="189035" y="312321"/>
                  </a:lnTo>
                  <a:lnTo>
                    <a:pt x="209008" y="312526"/>
                  </a:lnTo>
                  <a:lnTo>
                    <a:pt x="210720" y="313522"/>
                  </a:lnTo>
                  <a:lnTo>
                    <a:pt x="211862" y="315179"/>
                  </a:lnTo>
                  <a:lnTo>
                    <a:pt x="213693" y="320226"/>
                  </a:lnTo>
                  <a:lnTo>
                    <a:pt x="213844" y="319648"/>
                  </a:lnTo>
                  <a:lnTo>
                    <a:pt x="214145" y="312539"/>
                  </a:lnTo>
                  <a:lnTo>
                    <a:pt x="205582" y="312539"/>
                  </a:lnTo>
                  <a:lnTo>
                    <a:pt x="211424" y="306402"/>
                  </a:lnTo>
                  <a:lnTo>
                    <a:pt x="214145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3656650" y="607218"/>
              <a:ext cx="263279" cy="151802"/>
            </a:xfrm>
            <a:custGeom>
              <a:avLst/>
              <a:gdLst/>
              <a:ahLst/>
              <a:cxnLst/>
              <a:rect l="0" t="0" r="0" b="0"/>
              <a:pathLst>
                <a:path w="263279" h="151802">
                  <a:moveTo>
                    <a:pt x="129537" y="0"/>
                  </a:moveTo>
                  <a:lnTo>
                    <a:pt x="124797" y="0"/>
                  </a:lnTo>
                  <a:lnTo>
                    <a:pt x="123400" y="992"/>
                  </a:lnTo>
                  <a:lnTo>
                    <a:pt x="122469" y="2646"/>
                  </a:lnTo>
                  <a:lnTo>
                    <a:pt x="121849" y="4741"/>
                  </a:lnTo>
                  <a:lnTo>
                    <a:pt x="120443" y="6137"/>
                  </a:lnTo>
                  <a:lnTo>
                    <a:pt x="118514" y="7068"/>
                  </a:lnTo>
                  <a:lnTo>
                    <a:pt x="112731" y="9095"/>
                  </a:lnTo>
                  <a:lnTo>
                    <a:pt x="108412" y="11024"/>
                  </a:lnTo>
                  <a:lnTo>
                    <a:pt x="103547" y="13303"/>
                  </a:lnTo>
                  <a:lnTo>
                    <a:pt x="99312" y="15814"/>
                  </a:lnTo>
                  <a:lnTo>
                    <a:pt x="95496" y="18480"/>
                  </a:lnTo>
                  <a:lnTo>
                    <a:pt x="91960" y="21250"/>
                  </a:lnTo>
                  <a:lnTo>
                    <a:pt x="87619" y="24089"/>
                  </a:lnTo>
                  <a:lnTo>
                    <a:pt x="82740" y="26973"/>
                  </a:lnTo>
                  <a:lnTo>
                    <a:pt x="77503" y="29888"/>
                  </a:lnTo>
                  <a:lnTo>
                    <a:pt x="72028" y="33816"/>
                  </a:lnTo>
                  <a:lnTo>
                    <a:pt x="66393" y="38419"/>
                  </a:lnTo>
                  <a:lnTo>
                    <a:pt x="60652" y="43472"/>
                  </a:lnTo>
                  <a:lnTo>
                    <a:pt x="54840" y="47833"/>
                  </a:lnTo>
                  <a:lnTo>
                    <a:pt x="48981" y="51733"/>
                  </a:lnTo>
                  <a:lnTo>
                    <a:pt x="43091" y="55324"/>
                  </a:lnTo>
                  <a:lnTo>
                    <a:pt x="38172" y="59703"/>
                  </a:lnTo>
                  <a:lnTo>
                    <a:pt x="33901" y="64607"/>
                  </a:lnTo>
                  <a:lnTo>
                    <a:pt x="30061" y="69861"/>
                  </a:lnTo>
                  <a:lnTo>
                    <a:pt x="25516" y="75347"/>
                  </a:lnTo>
                  <a:lnTo>
                    <a:pt x="20503" y="80989"/>
                  </a:lnTo>
                  <a:lnTo>
                    <a:pt x="15175" y="86735"/>
                  </a:lnTo>
                  <a:lnTo>
                    <a:pt x="11624" y="91558"/>
                  </a:lnTo>
                  <a:lnTo>
                    <a:pt x="9257" y="95765"/>
                  </a:lnTo>
                  <a:lnTo>
                    <a:pt x="7679" y="99562"/>
                  </a:lnTo>
                  <a:lnTo>
                    <a:pt x="5634" y="104078"/>
                  </a:lnTo>
                  <a:lnTo>
                    <a:pt x="717" y="114387"/>
                  </a:lnTo>
                  <a:lnTo>
                    <a:pt x="0" y="118922"/>
                  </a:lnTo>
                  <a:lnTo>
                    <a:pt x="515" y="122938"/>
                  </a:lnTo>
                  <a:lnTo>
                    <a:pt x="1851" y="126607"/>
                  </a:lnTo>
                  <a:lnTo>
                    <a:pt x="2741" y="130045"/>
                  </a:lnTo>
                  <a:lnTo>
                    <a:pt x="3335" y="133330"/>
                  </a:lnTo>
                  <a:lnTo>
                    <a:pt x="3730" y="136512"/>
                  </a:lnTo>
                  <a:lnTo>
                    <a:pt x="5978" y="139625"/>
                  </a:lnTo>
                  <a:lnTo>
                    <a:pt x="9461" y="142693"/>
                  </a:lnTo>
                  <a:lnTo>
                    <a:pt x="13768" y="145730"/>
                  </a:lnTo>
                  <a:lnTo>
                    <a:pt x="21199" y="149105"/>
                  </a:lnTo>
                  <a:lnTo>
                    <a:pt x="24569" y="150005"/>
                  </a:lnTo>
                  <a:lnTo>
                    <a:pt x="29793" y="150605"/>
                  </a:lnTo>
                  <a:lnTo>
                    <a:pt x="36252" y="151005"/>
                  </a:lnTo>
                  <a:lnTo>
                    <a:pt x="51366" y="151449"/>
                  </a:lnTo>
                  <a:lnTo>
                    <a:pt x="138505" y="151799"/>
                  </a:lnTo>
                  <a:lnTo>
                    <a:pt x="147422" y="151801"/>
                  </a:lnTo>
                  <a:lnTo>
                    <a:pt x="156344" y="150810"/>
                  </a:lnTo>
                  <a:lnTo>
                    <a:pt x="165267" y="149157"/>
                  </a:lnTo>
                  <a:lnTo>
                    <a:pt x="174194" y="147063"/>
                  </a:lnTo>
                  <a:lnTo>
                    <a:pt x="183121" y="144675"/>
                  </a:lnTo>
                  <a:lnTo>
                    <a:pt x="200977" y="139376"/>
                  </a:lnTo>
                  <a:lnTo>
                    <a:pt x="208914" y="137566"/>
                  </a:lnTo>
                  <a:lnTo>
                    <a:pt x="216189" y="136359"/>
                  </a:lnTo>
                  <a:lnTo>
                    <a:pt x="223024" y="135555"/>
                  </a:lnTo>
                  <a:lnTo>
                    <a:pt x="229565" y="134026"/>
                  </a:lnTo>
                  <a:lnTo>
                    <a:pt x="235910" y="132015"/>
                  </a:lnTo>
                  <a:lnTo>
                    <a:pt x="242124" y="129682"/>
                  </a:lnTo>
                  <a:lnTo>
                    <a:pt x="247260" y="127134"/>
                  </a:lnTo>
                  <a:lnTo>
                    <a:pt x="251675" y="124444"/>
                  </a:lnTo>
                  <a:lnTo>
                    <a:pt x="255611" y="121658"/>
                  </a:lnTo>
                  <a:lnTo>
                    <a:pt x="258235" y="118809"/>
                  </a:lnTo>
                  <a:lnTo>
                    <a:pt x="259984" y="115917"/>
                  </a:lnTo>
                  <a:lnTo>
                    <a:pt x="261150" y="112997"/>
                  </a:lnTo>
                  <a:lnTo>
                    <a:pt x="261928" y="110058"/>
                  </a:lnTo>
                  <a:lnTo>
                    <a:pt x="262446" y="107106"/>
                  </a:lnTo>
                  <a:lnTo>
                    <a:pt x="262791" y="104147"/>
                  </a:lnTo>
                  <a:lnTo>
                    <a:pt x="263022" y="101181"/>
                  </a:lnTo>
                  <a:lnTo>
                    <a:pt x="263176" y="98212"/>
                  </a:lnTo>
                  <a:lnTo>
                    <a:pt x="263278" y="95240"/>
                  </a:lnTo>
                  <a:lnTo>
                    <a:pt x="262354" y="92267"/>
                  </a:lnTo>
                  <a:lnTo>
                    <a:pt x="260746" y="89293"/>
                  </a:lnTo>
                  <a:lnTo>
                    <a:pt x="258682" y="86318"/>
                  </a:lnTo>
                  <a:lnTo>
                    <a:pt x="256313" y="83342"/>
                  </a:lnTo>
                  <a:lnTo>
                    <a:pt x="253742" y="80366"/>
                  </a:lnTo>
                  <a:lnTo>
                    <a:pt x="251036" y="77390"/>
                  </a:lnTo>
                  <a:lnTo>
                    <a:pt x="245383" y="71437"/>
                  </a:lnTo>
                  <a:lnTo>
                    <a:pt x="242486" y="68461"/>
                  </a:lnTo>
                  <a:lnTo>
                    <a:pt x="238571" y="65485"/>
                  </a:lnTo>
                  <a:lnTo>
                    <a:pt x="233976" y="62508"/>
                  </a:lnTo>
                  <a:lnTo>
                    <a:pt x="228929" y="59531"/>
                  </a:lnTo>
                  <a:lnTo>
                    <a:pt x="223580" y="57547"/>
                  </a:lnTo>
                  <a:lnTo>
                    <a:pt x="218029" y="56224"/>
                  </a:lnTo>
                  <a:lnTo>
                    <a:pt x="212344" y="55342"/>
                  </a:lnTo>
                  <a:lnTo>
                    <a:pt x="206570" y="53762"/>
                  </a:lnTo>
                  <a:lnTo>
                    <a:pt x="200736" y="51717"/>
                  </a:lnTo>
                  <a:lnTo>
                    <a:pt x="194863" y="49361"/>
                  </a:lnTo>
                  <a:lnTo>
                    <a:pt x="188962" y="46798"/>
                  </a:lnTo>
                  <a:lnTo>
                    <a:pt x="177115" y="41304"/>
                  </a:lnTo>
                  <a:lnTo>
                    <a:pt x="171177" y="39443"/>
                  </a:lnTo>
                  <a:lnTo>
                    <a:pt x="165235" y="38201"/>
                  </a:lnTo>
                  <a:lnTo>
                    <a:pt x="159289" y="37374"/>
                  </a:lnTo>
                  <a:lnTo>
                    <a:pt x="153341" y="36822"/>
                  </a:lnTo>
                  <a:lnTo>
                    <a:pt x="147391" y="36455"/>
                  </a:lnTo>
                  <a:lnTo>
                    <a:pt x="136480" y="36046"/>
                  </a:lnTo>
                  <a:lnTo>
                    <a:pt x="128323" y="35864"/>
                  </a:lnTo>
                  <a:lnTo>
                    <a:pt x="124759" y="34824"/>
                  </a:lnTo>
                  <a:lnTo>
                    <a:pt x="118153" y="31022"/>
                  </a:lnTo>
                  <a:lnTo>
                    <a:pt x="111678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3982641" y="696515"/>
              <a:ext cx="116086" cy="187491"/>
            </a:xfrm>
            <a:custGeom>
              <a:avLst/>
              <a:gdLst/>
              <a:ahLst/>
              <a:cxnLst/>
              <a:rect l="0" t="0" r="0" b="0"/>
              <a:pathLst>
                <a:path w="116086" h="187491">
                  <a:moveTo>
                    <a:pt x="116085" y="0"/>
                  </a:moveTo>
                  <a:lnTo>
                    <a:pt x="116085" y="7689"/>
                  </a:lnTo>
                  <a:lnTo>
                    <a:pt x="113440" y="11024"/>
                  </a:lnTo>
                  <a:lnTo>
                    <a:pt x="111345" y="13302"/>
                  </a:lnTo>
                  <a:lnTo>
                    <a:pt x="109949" y="16806"/>
                  </a:lnTo>
                  <a:lnTo>
                    <a:pt x="109017" y="21126"/>
                  </a:lnTo>
                  <a:lnTo>
                    <a:pt x="108397" y="25990"/>
                  </a:lnTo>
                  <a:lnTo>
                    <a:pt x="106991" y="30225"/>
                  </a:lnTo>
                  <a:lnTo>
                    <a:pt x="105062" y="34041"/>
                  </a:lnTo>
                  <a:lnTo>
                    <a:pt x="102783" y="37577"/>
                  </a:lnTo>
                  <a:lnTo>
                    <a:pt x="101264" y="41918"/>
                  </a:lnTo>
                  <a:lnTo>
                    <a:pt x="100251" y="46797"/>
                  </a:lnTo>
                  <a:lnTo>
                    <a:pt x="99576" y="52034"/>
                  </a:lnTo>
                  <a:lnTo>
                    <a:pt x="98134" y="56518"/>
                  </a:lnTo>
                  <a:lnTo>
                    <a:pt x="96180" y="60499"/>
                  </a:lnTo>
                  <a:lnTo>
                    <a:pt x="93886" y="64145"/>
                  </a:lnTo>
                  <a:lnTo>
                    <a:pt x="91363" y="68560"/>
                  </a:lnTo>
                  <a:lnTo>
                    <a:pt x="85916" y="78758"/>
                  </a:lnTo>
                  <a:lnTo>
                    <a:pt x="82082" y="83263"/>
                  </a:lnTo>
                  <a:lnTo>
                    <a:pt x="77541" y="87259"/>
                  </a:lnTo>
                  <a:lnTo>
                    <a:pt x="72530" y="90915"/>
                  </a:lnTo>
                  <a:lnTo>
                    <a:pt x="68197" y="95336"/>
                  </a:lnTo>
                  <a:lnTo>
                    <a:pt x="64316" y="100269"/>
                  </a:lnTo>
                  <a:lnTo>
                    <a:pt x="60737" y="105541"/>
                  </a:lnTo>
                  <a:lnTo>
                    <a:pt x="57358" y="110048"/>
                  </a:lnTo>
                  <a:lnTo>
                    <a:pt x="54113" y="114045"/>
                  </a:lnTo>
                  <a:lnTo>
                    <a:pt x="50958" y="117702"/>
                  </a:lnTo>
                  <a:lnTo>
                    <a:pt x="47863" y="121132"/>
                  </a:lnTo>
                  <a:lnTo>
                    <a:pt x="41777" y="127589"/>
                  </a:lnTo>
                  <a:lnTo>
                    <a:pt x="23821" y="145816"/>
                  </a:lnTo>
                  <a:lnTo>
                    <a:pt x="21834" y="148805"/>
                  </a:lnTo>
                  <a:lnTo>
                    <a:pt x="20509" y="151789"/>
                  </a:lnTo>
                  <a:lnTo>
                    <a:pt x="19625" y="154771"/>
                  </a:lnTo>
                  <a:lnTo>
                    <a:pt x="18045" y="156759"/>
                  </a:lnTo>
                  <a:lnTo>
                    <a:pt x="15998" y="158084"/>
                  </a:lnTo>
                  <a:lnTo>
                    <a:pt x="13642" y="158967"/>
                  </a:lnTo>
                  <a:lnTo>
                    <a:pt x="12071" y="160549"/>
                  </a:lnTo>
                  <a:lnTo>
                    <a:pt x="11024" y="162595"/>
                  </a:lnTo>
                  <a:lnTo>
                    <a:pt x="10326" y="164951"/>
                  </a:lnTo>
                  <a:lnTo>
                    <a:pt x="8868" y="166522"/>
                  </a:lnTo>
                  <a:lnTo>
                    <a:pt x="6904" y="167570"/>
                  </a:lnTo>
                  <a:lnTo>
                    <a:pt x="4603" y="168268"/>
                  </a:lnTo>
                  <a:lnTo>
                    <a:pt x="3068" y="169726"/>
                  </a:lnTo>
                  <a:lnTo>
                    <a:pt x="2045" y="171689"/>
                  </a:lnTo>
                  <a:lnTo>
                    <a:pt x="119" y="178190"/>
                  </a:lnTo>
                  <a:lnTo>
                    <a:pt x="35" y="183215"/>
                  </a:lnTo>
                  <a:lnTo>
                    <a:pt x="0" y="187490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4357687" y="544721"/>
              <a:ext cx="366118" cy="437545"/>
            </a:xfrm>
            <a:custGeom>
              <a:avLst/>
              <a:gdLst/>
              <a:ahLst/>
              <a:cxnLst/>
              <a:rect l="0" t="0" r="0" b="0"/>
              <a:pathLst>
                <a:path w="366118" h="437545">
                  <a:moveTo>
                    <a:pt x="366117" y="35708"/>
                  </a:moveTo>
                  <a:lnTo>
                    <a:pt x="366117" y="22406"/>
                  </a:lnTo>
                  <a:lnTo>
                    <a:pt x="365125" y="20887"/>
                  </a:lnTo>
                  <a:lnTo>
                    <a:pt x="363472" y="19874"/>
                  </a:lnTo>
                  <a:lnTo>
                    <a:pt x="361377" y="19199"/>
                  </a:lnTo>
                  <a:lnTo>
                    <a:pt x="356403" y="15803"/>
                  </a:lnTo>
                  <a:lnTo>
                    <a:pt x="353688" y="13508"/>
                  </a:lnTo>
                  <a:lnTo>
                    <a:pt x="349894" y="11978"/>
                  </a:lnTo>
                  <a:lnTo>
                    <a:pt x="340386" y="10279"/>
                  </a:lnTo>
                  <a:lnTo>
                    <a:pt x="329546" y="6877"/>
                  </a:lnTo>
                  <a:lnTo>
                    <a:pt x="323876" y="4581"/>
                  </a:lnTo>
                  <a:lnTo>
                    <a:pt x="317121" y="3051"/>
                  </a:lnTo>
                  <a:lnTo>
                    <a:pt x="309641" y="2030"/>
                  </a:lnTo>
                  <a:lnTo>
                    <a:pt x="301677" y="1350"/>
                  </a:lnTo>
                  <a:lnTo>
                    <a:pt x="294384" y="896"/>
                  </a:lnTo>
                  <a:lnTo>
                    <a:pt x="280988" y="392"/>
                  </a:lnTo>
                  <a:lnTo>
                    <a:pt x="249090" y="69"/>
                  </a:lnTo>
                  <a:lnTo>
                    <a:pt x="205259" y="0"/>
                  </a:lnTo>
                  <a:lnTo>
                    <a:pt x="196371" y="989"/>
                  </a:lnTo>
                  <a:lnTo>
                    <a:pt x="187469" y="2640"/>
                  </a:lnTo>
                  <a:lnTo>
                    <a:pt x="178557" y="4733"/>
                  </a:lnTo>
                  <a:lnTo>
                    <a:pt x="170632" y="6128"/>
                  </a:lnTo>
                  <a:lnTo>
                    <a:pt x="163364" y="7058"/>
                  </a:lnTo>
                  <a:lnTo>
                    <a:pt x="156535" y="7679"/>
                  </a:lnTo>
                  <a:lnTo>
                    <a:pt x="149997" y="9084"/>
                  </a:lnTo>
                  <a:lnTo>
                    <a:pt x="143654" y="11014"/>
                  </a:lnTo>
                  <a:lnTo>
                    <a:pt x="132307" y="14811"/>
                  </a:lnTo>
                  <a:lnTo>
                    <a:pt x="123957" y="16499"/>
                  </a:lnTo>
                  <a:lnTo>
                    <a:pt x="116938" y="19894"/>
                  </a:lnTo>
                  <a:lnTo>
                    <a:pt x="113678" y="22189"/>
                  </a:lnTo>
                  <a:lnTo>
                    <a:pt x="111504" y="24711"/>
                  </a:lnTo>
                  <a:lnTo>
                    <a:pt x="110055" y="27384"/>
                  </a:lnTo>
                  <a:lnTo>
                    <a:pt x="109089" y="30159"/>
                  </a:lnTo>
                  <a:lnTo>
                    <a:pt x="105370" y="35888"/>
                  </a:lnTo>
                  <a:lnTo>
                    <a:pt x="102989" y="38804"/>
                  </a:lnTo>
                  <a:lnTo>
                    <a:pt x="101401" y="42733"/>
                  </a:lnTo>
                  <a:lnTo>
                    <a:pt x="99637" y="52390"/>
                  </a:lnTo>
                  <a:lnTo>
                    <a:pt x="96208" y="60651"/>
                  </a:lnTo>
                  <a:lnTo>
                    <a:pt x="93904" y="64243"/>
                  </a:lnTo>
                  <a:lnTo>
                    <a:pt x="91345" y="73526"/>
                  </a:lnTo>
                  <a:lnTo>
                    <a:pt x="90208" y="84266"/>
                  </a:lnTo>
                  <a:lnTo>
                    <a:pt x="89702" y="95654"/>
                  </a:lnTo>
                  <a:lnTo>
                    <a:pt x="89417" y="113222"/>
                  </a:lnTo>
                  <a:lnTo>
                    <a:pt x="88385" y="118142"/>
                  </a:lnTo>
                  <a:lnTo>
                    <a:pt x="83184" y="130799"/>
                  </a:lnTo>
                  <a:lnTo>
                    <a:pt x="81619" y="141140"/>
                  </a:lnTo>
                  <a:lnTo>
                    <a:pt x="78278" y="152351"/>
                  </a:lnTo>
                  <a:lnTo>
                    <a:pt x="73485" y="163948"/>
                  </a:lnTo>
                  <a:lnTo>
                    <a:pt x="68049" y="175716"/>
                  </a:lnTo>
                  <a:lnTo>
                    <a:pt x="64970" y="187562"/>
                  </a:lnTo>
                  <a:lnTo>
                    <a:pt x="64150" y="193499"/>
                  </a:lnTo>
                  <a:lnTo>
                    <a:pt x="60592" y="202741"/>
                  </a:lnTo>
                  <a:lnTo>
                    <a:pt x="56696" y="210156"/>
                  </a:lnTo>
                  <a:lnTo>
                    <a:pt x="54964" y="216759"/>
                  </a:lnTo>
                  <a:lnTo>
                    <a:pt x="55494" y="218916"/>
                  </a:lnTo>
                  <a:lnTo>
                    <a:pt x="56840" y="220355"/>
                  </a:lnTo>
                  <a:lnTo>
                    <a:pt x="58729" y="221314"/>
                  </a:lnTo>
                  <a:lnTo>
                    <a:pt x="59989" y="222945"/>
                  </a:lnTo>
                  <a:lnTo>
                    <a:pt x="60828" y="225025"/>
                  </a:lnTo>
                  <a:lnTo>
                    <a:pt x="61388" y="227404"/>
                  </a:lnTo>
                  <a:lnTo>
                    <a:pt x="63746" y="228990"/>
                  </a:lnTo>
                  <a:lnTo>
                    <a:pt x="71657" y="230752"/>
                  </a:lnTo>
                  <a:lnTo>
                    <a:pt x="81788" y="231535"/>
                  </a:lnTo>
                  <a:lnTo>
                    <a:pt x="92905" y="231883"/>
                  </a:lnTo>
                  <a:lnTo>
                    <a:pt x="121502" y="232106"/>
                  </a:lnTo>
                  <a:lnTo>
                    <a:pt x="131603" y="232125"/>
                  </a:lnTo>
                  <a:lnTo>
                    <a:pt x="141313" y="233129"/>
                  </a:lnTo>
                  <a:lnTo>
                    <a:pt x="150764" y="234791"/>
                  </a:lnTo>
                  <a:lnTo>
                    <a:pt x="160041" y="236891"/>
                  </a:lnTo>
                  <a:lnTo>
                    <a:pt x="169201" y="238291"/>
                  </a:lnTo>
                  <a:lnTo>
                    <a:pt x="178285" y="239224"/>
                  </a:lnTo>
                  <a:lnTo>
                    <a:pt x="187318" y="239846"/>
                  </a:lnTo>
                  <a:lnTo>
                    <a:pt x="196316" y="240261"/>
                  </a:lnTo>
                  <a:lnTo>
                    <a:pt x="214252" y="240722"/>
                  </a:lnTo>
                  <a:lnTo>
                    <a:pt x="221217" y="241837"/>
                  </a:lnTo>
                  <a:lnTo>
                    <a:pt x="231602" y="245722"/>
                  </a:lnTo>
                  <a:lnTo>
                    <a:pt x="243028" y="253487"/>
                  </a:lnTo>
                  <a:lnTo>
                    <a:pt x="252697" y="262072"/>
                  </a:lnTo>
                  <a:lnTo>
                    <a:pt x="253792" y="265000"/>
                  </a:lnTo>
                  <a:lnTo>
                    <a:pt x="253531" y="267945"/>
                  </a:lnTo>
                  <a:lnTo>
                    <a:pt x="248422" y="279475"/>
                  </a:lnTo>
                  <a:lnTo>
                    <a:pt x="243363" y="288908"/>
                  </a:lnTo>
                  <a:lnTo>
                    <a:pt x="233944" y="300789"/>
                  </a:lnTo>
                  <a:lnTo>
                    <a:pt x="224361" y="310949"/>
                  </a:lnTo>
                  <a:lnTo>
                    <a:pt x="218034" y="316436"/>
                  </a:lnTo>
                  <a:lnTo>
                    <a:pt x="210841" y="322079"/>
                  </a:lnTo>
                  <a:lnTo>
                    <a:pt x="203068" y="327825"/>
                  </a:lnTo>
                  <a:lnTo>
                    <a:pt x="186495" y="339501"/>
                  </a:lnTo>
                  <a:lnTo>
                    <a:pt x="177908" y="345393"/>
                  </a:lnTo>
                  <a:lnTo>
                    <a:pt x="168215" y="351306"/>
                  </a:lnTo>
                  <a:lnTo>
                    <a:pt x="157784" y="357231"/>
                  </a:lnTo>
                  <a:lnTo>
                    <a:pt x="146862" y="363166"/>
                  </a:lnTo>
                  <a:lnTo>
                    <a:pt x="136603" y="369107"/>
                  </a:lnTo>
                  <a:lnTo>
                    <a:pt x="117267" y="381000"/>
                  </a:lnTo>
                  <a:lnTo>
                    <a:pt x="89647" y="398852"/>
                  </a:lnTo>
                  <a:lnTo>
                    <a:pt x="80601" y="403812"/>
                  </a:lnTo>
                  <a:lnTo>
                    <a:pt x="71593" y="408111"/>
                  </a:lnTo>
                  <a:lnTo>
                    <a:pt x="62612" y="411969"/>
                  </a:lnTo>
                  <a:lnTo>
                    <a:pt x="47341" y="418901"/>
                  </a:lnTo>
                  <a:lnTo>
                    <a:pt x="27587" y="428382"/>
                  </a:lnTo>
                  <a:lnTo>
                    <a:pt x="12615" y="435734"/>
                  </a:lnTo>
                  <a:lnTo>
                    <a:pt x="7922" y="436740"/>
                  </a:lnTo>
                  <a:lnTo>
                    <a:pt x="0" y="4375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4679157" y="857250"/>
              <a:ext cx="232172" cy="178594"/>
            </a:xfrm>
            <a:custGeom>
              <a:avLst/>
              <a:gdLst/>
              <a:ahLst/>
              <a:cxnLst/>
              <a:rect l="0" t="0" r="0" b="0"/>
              <a:pathLst>
                <a:path w="232172" h="178594">
                  <a:moveTo>
                    <a:pt x="232171" y="0"/>
                  </a:moveTo>
                  <a:lnTo>
                    <a:pt x="227431" y="4740"/>
                  </a:lnTo>
                  <a:lnTo>
                    <a:pt x="225042" y="8121"/>
                  </a:lnTo>
                  <a:lnTo>
                    <a:pt x="222458" y="12359"/>
                  </a:lnTo>
                  <a:lnTo>
                    <a:pt x="219743" y="17169"/>
                  </a:lnTo>
                  <a:lnTo>
                    <a:pt x="215948" y="22360"/>
                  </a:lnTo>
                  <a:lnTo>
                    <a:pt x="211434" y="27805"/>
                  </a:lnTo>
                  <a:lnTo>
                    <a:pt x="206440" y="33419"/>
                  </a:lnTo>
                  <a:lnTo>
                    <a:pt x="201127" y="40139"/>
                  </a:lnTo>
                  <a:lnTo>
                    <a:pt x="195600" y="47595"/>
                  </a:lnTo>
                  <a:lnTo>
                    <a:pt x="189931" y="55542"/>
                  </a:lnTo>
                  <a:lnTo>
                    <a:pt x="183175" y="62825"/>
                  </a:lnTo>
                  <a:lnTo>
                    <a:pt x="175695" y="69664"/>
                  </a:lnTo>
                  <a:lnTo>
                    <a:pt x="167731" y="76208"/>
                  </a:lnTo>
                  <a:lnTo>
                    <a:pt x="159446" y="82555"/>
                  </a:lnTo>
                  <a:lnTo>
                    <a:pt x="150945" y="88771"/>
                  </a:lnTo>
                  <a:lnTo>
                    <a:pt x="133563" y="100969"/>
                  </a:lnTo>
                  <a:lnTo>
                    <a:pt x="89246" y="130937"/>
                  </a:lnTo>
                  <a:lnTo>
                    <a:pt x="81325" y="136901"/>
                  </a:lnTo>
                  <a:lnTo>
                    <a:pt x="74060" y="142861"/>
                  </a:lnTo>
                  <a:lnTo>
                    <a:pt x="67233" y="148819"/>
                  </a:lnTo>
                  <a:lnTo>
                    <a:pt x="60697" y="153782"/>
                  </a:lnTo>
                  <a:lnTo>
                    <a:pt x="54355" y="158084"/>
                  </a:lnTo>
                  <a:lnTo>
                    <a:pt x="48142" y="161944"/>
                  </a:lnTo>
                  <a:lnTo>
                    <a:pt x="42016" y="165509"/>
                  </a:lnTo>
                  <a:lnTo>
                    <a:pt x="29919" y="172117"/>
                  </a:lnTo>
                  <a:lnTo>
                    <a:pt x="24907" y="174275"/>
                  </a:lnTo>
                  <a:lnTo>
                    <a:pt x="20573" y="175715"/>
                  </a:lnTo>
                  <a:lnTo>
                    <a:pt x="16692" y="176674"/>
                  </a:lnTo>
                  <a:lnTo>
                    <a:pt x="9734" y="177740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5107782" y="571500"/>
              <a:ext cx="316103" cy="330399"/>
            </a:xfrm>
            <a:custGeom>
              <a:avLst/>
              <a:gdLst/>
              <a:ahLst/>
              <a:cxnLst/>
              <a:rect l="0" t="0" r="0" b="0"/>
              <a:pathLst>
                <a:path w="316103" h="330399">
                  <a:moveTo>
                    <a:pt x="0" y="0"/>
                  </a:moveTo>
                  <a:lnTo>
                    <a:pt x="72128" y="0"/>
                  </a:lnTo>
                  <a:lnTo>
                    <a:pt x="81820" y="992"/>
                  </a:lnTo>
                  <a:lnTo>
                    <a:pt x="92249" y="2645"/>
                  </a:lnTo>
                  <a:lnTo>
                    <a:pt x="103171" y="4740"/>
                  </a:lnTo>
                  <a:lnTo>
                    <a:pt x="125890" y="9713"/>
                  </a:lnTo>
                  <a:lnTo>
                    <a:pt x="137505" y="12428"/>
                  </a:lnTo>
                  <a:lnTo>
                    <a:pt x="150209" y="14239"/>
                  </a:lnTo>
                  <a:lnTo>
                    <a:pt x="163639" y="15445"/>
                  </a:lnTo>
                  <a:lnTo>
                    <a:pt x="177553" y="16250"/>
                  </a:lnTo>
                  <a:lnTo>
                    <a:pt x="189806" y="17778"/>
                  </a:lnTo>
                  <a:lnTo>
                    <a:pt x="200951" y="19790"/>
                  </a:lnTo>
                  <a:lnTo>
                    <a:pt x="222265" y="24670"/>
                  </a:lnTo>
                  <a:lnTo>
                    <a:pt x="244966" y="30147"/>
                  </a:lnTo>
                  <a:lnTo>
                    <a:pt x="254592" y="32996"/>
                  </a:lnTo>
                  <a:lnTo>
                    <a:pt x="262993" y="35888"/>
                  </a:lnTo>
                  <a:lnTo>
                    <a:pt x="270579" y="38808"/>
                  </a:lnTo>
                  <a:lnTo>
                    <a:pt x="277620" y="41747"/>
                  </a:lnTo>
                  <a:lnTo>
                    <a:pt x="284298" y="44698"/>
                  </a:lnTo>
                  <a:lnTo>
                    <a:pt x="290735" y="47658"/>
                  </a:lnTo>
                  <a:lnTo>
                    <a:pt x="300532" y="53592"/>
                  </a:lnTo>
                  <a:lnTo>
                    <a:pt x="308195" y="59537"/>
                  </a:lnTo>
                  <a:lnTo>
                    <a:pt x="314907" y="65487"/>
                  </a:lnTo>
                  <a:lnTo>
                    <a:pt x="316102" y="68462"/>
                  </a:lnTo>
                  <a:lnTo>
                    <a:pt x="315907" y="71438"/>
                  </a:lnTo>
                  <a:lnTo>
                    <a:pt x="314784" y="74414"/>
                  </a:lnTo>
                  <a:lnTo>
                    <a:pt x="313536" y="83013"/>
                  </a:lnTo>
                  <a:lnTo>
                    <a:pt x="313204" y="88084"/>
                  </a:lnTo>
                  <a:lnTo>
                    <a:pt x="310998" y="92457"/>
                  </a:lnTo>
                  <a:lnTo>
                    <a:pt x="307543" y="96364"/>
                  </a:lnTo>
                  <a:lnTo>
                    <a:pt x="298412" y="104344"/>
                  </a:lnTo>
                  <a:lnTo>
                    <a:pt x="287739" y="114505"/>
                  </a:lnTo>
                  <a:lnTo>
                    <a:pt x="270574" y="131382"/>
                  </a:lnTo>
                  <a:lnTo>
                    <a:pt x="263727" y="137197"/>
                  </a:lnTo>
                  <a:lnTo>
                    <a:pt x="256185" y="143058"/>
                  </a:lnTo>
                  <a:lnTo>
                    <a:pt x="248181" y="148950"/>
                  </a:lnTo>
                  <a:lnTo>
                    <a:pt x="231349" y="160788"/>
                  </a:lnTo>
                  <a:lnTo>
                    <a:pt x="222693" y="166723"/>
                  </a:lnTo>
                  <a:lnTo>
                    <a:pt x="202493" y="181255"/>
                  </a:lnTo>
                  <a:lnTo>
                    <a:pt x="181278" y="196644"/>
                  </a:lnTo>
                  <a:lnTo>
                    <a:pt x="152600" y="216463"/>
                  </a:lnTo>
                  <a:lnTo>
                    <a:pt x="134299" y="228828"/>
                  </a:lnTo>
                  <a:lnTo>
                    <a:pt x="125251" y="235896"/>
                  </a:lnTo>
                  <a:lnTo>
                    <a:pt x="116242" y="243584"/>
                  </a:lnTo>
                  <a:lnTo>
                    <a:pt x="99288" y="259072"/>
                  </a:lnTo>
                  <a:lnTo>
                    <a:pt x="85138" y="272570"/>
                  </a:lnTo>
                  <a:lnTo>
                    <a:pt x="78587" y="277955"/>
                  </a:lnTo>
                  <a:lnTo>
                    <a:pt x="72235" y="282538"/>
                  </a:lnTo>
                  <a:lnTo>
                    <a:pt x="66016" y="286585"/>
                  </a:lnTo>
                  <a:lnTo>
                    <a:pt x="56460" y="296373"/>
                  </a:lnTo>
                  <a:lnTo>
                    <a:pt x="48905" y="306346"/>
                  </a:lnTo>
                  <a:lnTo>
                    <a:pt x="42240" y="314086"/>
                  </a:lnTo>
                  <a:lnTo>
                    <a:pt x="39075" y="316547"/>
                  </a:lnTo>
                  <a:lnTo>
                    <a:pt x="32910" y="319281"/>
                  </a:lnTo>
                  <a:lnTo>
                    <a:pt x="30869" y="321002"/>
                  </a:lnTo>
                  <a:lnTo>
                    <a:pt x="29509" y="323142"/>
                  </a:lnTo>
                  <a:lnTo>
                    <a:pt x="26789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5179219" y="723304"/>
              <a:ext cx="232173" cy="35720"/>
            </a:xfrm>
            <a:custGeom>
              <a:avLst/>
              <a:gdLst/>
              <a:ahLst/>
              <a:cxnLst/>
              <a:rect l="0" t="0" r="0" b="0"/>
              <a:pathLst>
                <a:path w="232173" h="35720">
                  <a:moveTo>
                    <a:pt x="0" y="35719"/>
                  </a:moveTo>
                  <a:lnTo>
                    <a:pt x="0" y="30978"/>
                  </a:lnTo>
                  <a:lnTo>
                    <a:pt x="992" y="29582"/>
                  </a:lnTo>
                  <a:lnTo>
                    <a:pt x="2646" y="28651"/>
                  </a:lnTo>
                  <a:lnTo>
                    <a:pt x="4740" y="28031"/>
                  </a:lnTo>
                  <a:lnTo>
                    <a:pt x="8121" y="27617"/>
                  </a:lnTo>
                  <a:lnTo>
                    <a:pt x="12359" y="27341"/>
                  </a:lnTo>
                  <a:lnTo>
                    <a:pt x="17170" y="27157"/>
                  </a:lnTo>
                  <a:lnTo>
                    <a:pt x="23352" y="26042"/>
                  </a:lnTo>
                  <a:lnTo>
                    <a:pt x="30451" y="24307"/>
                  </a:lnTo>
                  <a:lnTo>
                    <a:pt x="38160" y="22158"/>
                  </a:lnTo>
                  <a:lnTo>
                    <a:pt x="54663" y="17124"/>
                  </a:lnTo>
                  <a:lnTo>
                    <a:pt x="63231" y="14393"/>
                  </a:lnTo>
                  <a:lnTo>
                    <a:pt x="71920" y="12572"/>
                  </a:lnTo>
                  <a:lnTo>
                    <a:pt x="80689" y="11358"/>
                  </a:lnTo>
                  <a:lnTo>
                    <a:pt x="89511" y="10548"/>
                  </a:lnTo>
                  <a:lnTo>
                    <a:pt x="99362" y="10009"/>
                  </a:lnTo>
                  <a:lnTo>
                    <a:pt x="120890" y="9409"/>
                  </a:lnTo>
                  <a:lnTo>
                    <a:pt x="133179" y="8257"/>
                  </a:lnTo>
                  <a:lnTo>
                    <a:pt x="146333" y="6497"/>
                  </a:lnTo>
                  <a:lnTo>
                    <a:pt x="160064" y="4332"/>
                  </a:lnTo>
                  <a:lnTo>
                    <a:pt x="172193" y="2888"/>
                  </a:lnTo>
                  <a:lnTo>
                    <a:pt x="183256" y="1925"/>
                  </a:lnTo>
                  <a:lnTo>
                    <a:pt x="202494" y="856"/>
                  </a:lnTo>
                  <a:lnTo>
                    <a:pt x="23217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5697141" y="562570"/>
              <a:ext cx="132172" cy="375048"/>
            </a:xfrm>
            <a:custGeom>
              <a:avLst/>
              <a:gdLst/>
              <a:ahLst/>
              <a:cxnLst/>
              <a:rect l="0" t="0" r="0" b="0"/>
              <a:pathLst>
                <a:path w="132172" h="375048">
                  <a:moveTo>
                    <a:pt x="53578" y="0"/>
                  </a:moveTo>
                  <a:lnTo>
                    <a:pt x="58318" y="4740"/>
                  </a:lnTo>
                  <a:lnTo>
                    <a:pt x="60707" y="6137"/>
                  </a:lnTo>
                  <a:lnTo>
                    <a:pt x="63291" y="7068"/>
                  </a:lnTo>
                  <a:lnTo>
                    <a:pt x="66006" y="7688"/>
                  </a:lnTo>
                  <a:lnTo>
                    <a:pt x="68809" y="9094"/>
                  </a:lnTo>
                  <a:lnTo>
                    <a:pt x="71669" y="11024"/>
                  </a:lnTo>
                  <a:lnTo>
                    <a:pt x="74568" y="13302"/>
                  </a:lnTo>
                  <a:lnTo>
                    <a:pt x="78485" y="16806"/>
                  </a:lnTo>
                  <a:lnTo>
                    <a:pt x="88129" y="25990"/>
                  </a:lnTo>
                  <a:lnTo>
                    <a:pt x="92487" y="31217"/>
                  </a:lnTo>
                  <a:lnTo>
                    <a:pt x="96384" y="36686"/>
                  </a:lnTo>
                  <a:lnTo>
                    <a:pt x="99975" y="42317"/>
                  </a:lnTo>
                  <a:lnTo>
                    <a:pt x="103361" y="47063"/>
                  </a:lnTo>
                  <a:lnTo>
                    <a:pt x="106610" y="51219"/>
                  </a:lnTo>
                  <a:lnTo>
                    <a:pt x="109768" y="54982"/>
                  </a:lnTo>
                  <a:lnTo>
                    <a:pt x="112866" y="60467"/>
                  </a:lnTo>
                  <a:lnTo>
                    <a:pt x="115923" y="67100"/>
                  </a:lnTo>
                  <a:lnTo>
                    <a:pt x="118953" y="74499"/>
                  </a:lnTo>
                  <a:lnTo>
                    <a:pt x="121966" y="81416"/>
                  </a:lnTo>
                  <a:lnTo>
                    <a:pt x="127960" y="94393"/>
                  </a:lnTo>
                  <a:lnTo>
                    <a:pt x="129954" y="100632"/>
                  </a:lnTo>
                  <a:lnTo>
                    <a:pt x="131285" y="106775"/>
                  </a:lnTo>
                  <a:lnTo>
                    <a:pt x="132171" y="112855"/>
                  </a:lnTo>
                  <a:lnTo>
                    <a:pt x="131770" y="118893"/>
                  </a:lnTo>
                  <a:lnTo>
                    <a:pt x="130511" y="124903"/>
                  </a:lnTo>
                  <a:lnTo>
                    <a:pt x="126465" y="137864"/>
                  </a:lnTo>
                  <a:lnTo>
                    <a:pt x="121360" y="153546"/>
                  </a:lnTo>
                  <a:lnTo>
                    <a:pt x="118610" y="160903"/>
                  </a:lnTo>
                  <a:lnTo>
                    <a:pt x="115784" y="167792"/>
                  </a:lnTo>
                  <a:lnTo>
                    <a:pt x="112907" y="174369"/>
                  </a:lnTo>
                  <a:lnTo>
                    <a:pt x="107066" y="186969"/>
                  </a:lnTo>
                  <a:lnTo>
                    <a:pt x="104120" y="193107"/>
                  </a:lnTo>
                  <a:lnTo>
                    <a:pt x="101163" y="200175"/>
                  </a:lnTo>
                  <a:lnTo>
                    <a:pt x="98199" y="207864"/>
                  </a:lnTo>
                  <a:lnTo>
                    <a:pt x="95232" y="215967"/>
                  </a:lnTo>
                  <a:lnTo>
                    <a:pt x="91269" y="223353"/>
                  </a:lnTo>
                  <a:lnTo>
                    <a:pt x="86642" y="230261"/>
                  </a:lnTo>
                  <a:lnTo>
                    <a:pt x="81574" y="236851"/>
                  </a:lnTo>
                  <a:lnTo>
                    <a:pt x="76211" y="243229"/>
                  </a:lnTo>
                  <a:lnTo>
                    <a:pt x="70651" y="249465"/>
                  </a:lnTo>
                  <a:lnTo>
                    <a:pt x="64960" y="255607"/>
                  </a:lnTo>
                  <a:lnTo>
                    <a:pt x="60173" y="261686"/>
                  </a:lnTo>
                  <a:lnTo>
                    <a:pt x="55991" y="267723"/>
                  </a:lnTo>
                  <a:lnTo>
                    <a:pt x="52210" y="273732"/>
                  </a:lnTo>
                  <a:lnTo>
                    <a:pt x="47704" y="279722"/>
                  </a:lnTo>
                  <a:lnTo>
                    <a:pt x="42717" y="285700"/>
                  </a:lnTo>
                  <a:lnTo>
                    <a:pt x="32875" y="296642"/>
                  </a:lnTo>
                  <a:lnTo>
                    <a:pt x="25194" y="304812"/>
                  </a:lnTo>
                  <a:lnTo>
                    <a:pt x="21757" y="309372"/>
                  </a:lnTo>
                  <a:lnTo>
                    <a:pt x="18473" y="314396"/>
                  </a:lnTo>
                  <a:lnTo>
                    <a:pt x="15292" y="319730"/>
                  </a:lnTo>
                  <a:lnTo>
                    <a:pt x="11757" y="328303"/>
                  </a:lnTo>
                  <a:lnTo>
                    <a:pt x="10814" y="331978"/>
                  </a:lnTo>
                  <a:lnTo>
                    <a:pt x="7121" y="338707"/>
                  </a:lnTo>
                  <a:lnTo>
                    <a:pt x="4747" y="341891"/>
                  </a:lnTo>
                  <a:lnTo>
                    <a:pt x="2109" y="348074"/>
                  </a:lnTo>
                  <a:lnTo>
                    <a:pt x="277" y="356979"/>
                  </a:lnTo>
                  <a:lnTo>
                    <a:pt x="1" y="367027"/>
                  </a:lnTo>
                  <a:lnTo>
                    <a:pt x="0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1581959" y="1375171"/>
              <a:ext cx="132341" cy="169129"/>
            </a:xfrm>
            <a:custGeom>
              <a:avLst/>
              <a:gdLst/>
              <a:ahLst/>
              <a:cxnLst/>
              <a:rect l="0" t="0" r="0" b="0"/>
              <a:pathLst>
                <a:path w="132341" h="169129">
                  <a:moveTo>
                    <a:pt x="61103" y="53579"/>
                  </a:moveTo>
                  <a:lnTo>
                    <a:pt x="35372" y="79310"/>
                  </a:lnTo>
                  <a:lnTo>
                    <a:pt x="31050" y="84623"/>
                  </a:lnTo>
                  <a:lnTo>
                    <a:pt x="27177" y="90150"/>
                  </a:lnTo>
                  <a:lnTo>
                    <a:pt x="23603" y="95819"/>
                  </a:lnTo>
                  <a:lnTo>
                    <a:pt x="20228" y="101583"/>
                  </a:lnTo>
                  <a:lnTo>
                    <a:pt x="16986" y="107409"/>
                  </a:lnTo>
                  <a:lnTo>
                    <a:pt x="13832" y="113278"/>
                  </a:lnTo>
                  <a:lnTo>
                    <a:pt x="11729" y="119175"/>
                  </a:lnTo>
                  <a:lnTo>
                    <a:pt x="10328" y="125091"/>
                  </a:lnTo>
                  <a:lnTo>
                    <a:pt x="9393" y="131019"/>
                  </a:lnTo>
                  <a:lnTo>
                    <a:pt x="7778" y="135963"/>
                  </a:lnTo>
                  <a:lnTo>
                    <a:pt x="5709" y="140252"/>
                  </a:lnTo>
                  <a:lnTo>
                    <a:pt x="3338" y="144103"/>
                  </a:lnTo>
                  <a:lnTo>
                    <a:pt x="1757" y="147662"/>
                  </a:lnTo>
                  <a:lnTo>
                    <a:pt x="703" y="151028"/>
                  </a:lnTo>
                  <a:lnTo>
                    <a:pt x="0" y="154263"/>
                  </a:lnTo>
                  <a:lnTo>
                    <a:pt x="524" y="157413"/>
                  </a:lnTo>
                  <a:lnTo>
                    <a:pt x="1865" y="160504"/>
                  </a:lnTo>
                  <a:lnTo>
                    <a:pt x="6407" y="167855"/>
                  </a:lnTo>
                  <a:lnTo>
                    <a:pt x="7772" y="168458"/>
                  </a:lnTo>
                  <a:lnTo>
                    <a:pt x="9674" y="168860"/>
                  </a:lnTo>
                  <a:lnTo>
                    <a:pt x="11934" y="169128"/>
                  </a:lnTo>
                  <a:lnTo>
                    <a:pt x="15425" y="168315"/>
                  </a:lnTo>
                  <a:lnTo>
                    <a:pt x="19737" y="166780"/>
                  </a:lnTo>
                  <a:lnTo>
                    <a:pt x="24596" y="164765"/>
                  </a:lnTo>
                  <a:lnTo>
                    <a:pt x="29820" y="162430"/>
                  </a:lnTo>
                  <a:lnTo>
                    <a:pt x="40915" y="157188"/>
                  </a:lnTo>
                  <a:lnTo>
                    <a:pt x="76043" y="139849"/>
                  </a:lnTo>
                  <a:lnTo>
                    <a:pt x="81977" y="135897"/>
                  </a:lnTo>
                  <a:lnTo>
                    <a:pt x="87917" y="131278"/>
                  </a:lnTo>
                  <a:lnTo>
                    <a:pt x="93862" y="126214"/>
                  </a:lnTo>
                  <a:lnTo>
                    <a:pt x="99810" y="120854"/>
                  </a:lnTo>
                  <a:lnTo>
                    <a:pt x="111710" y="109606"/>
                  </a:lnTo>
                  <a:lnTo>
                    <a:pt x="124825" y="96858"/>
                  </a:lnTo>
                  <a:lnTo>
                    <a:pt x="127397" y="92353"/>
                  </a:lnTo>
                  <a:lnTo>
                    <a:pt x="129111" y="87366"/>
                  </a:lnTo>
                  <a:lnTo>
                    <a:pt x="130254" y="82057"/>
                  </a:lnTo>
                  <a:lnTo>
                    <a:pt x="131016" y="77525"/>
                  </a:lnTo>
                  <a:lnTo>
                    <a:pt x="131524" y="73511"/>
                  </a:lnTo>
                  <a:lnTo>
                    <a:pt x="131863" y="69844"/>
                  </a:lnTo>
                  <a:lnTo>
                    <a:pt x="132089" y="66406"/>
                  </a:lnTo>
                  <a:lnTo>
                    <a:pt x="132239" y="63123"/>
                  </a:lnTo>
                  <a:lnTo>
                    <a:pt x="132340" y="59941"/>
                  </a:lnTo>
                  <a:lnTo>
                    <a:pt x="131415" y="56828"/>
                  </a:lnTo>
                  <a:lnTo>
                    <a:pt x="129806" y="53760"/>
                  </a:lnTo>
                  <a:lnTo>
                    <a:pt x="127741" y="50723"/>
                  </a:lnTo>
                  <a:lnTo>
                    <a:pt x="125372" y="47706"/>
                  </a:lnTo>
                  <a:lnTo>
                    <a:pt x="122800" y="44703"/>
                  </a:lnTo>
                  <a:lnTo>
                    <a:pt x="120094" y="41708"/>
                  </a:lnTo>
                  <a:lnTo>
                    <a:pt x="116305" y="38720"/>
                  </a:lnTo>
                  <a:lnTo>
                    <a:pt x="111795" y="35735"/>
                  </a:lnTo>
                  <a:lnTo>
                    <a:pt x="106804" y="32753"/>
                  </a:lnTo>
                  <a:lnTo>
                    <a:pt x="101492" y="29773"/>
                  </a:lnTo>
                  <a:lnTo>
                    <a:pt x="90299" y="23816"/>
                  </a:lnTo>
                  <a:lnTo>
                    <a:pt x="72840" y="14884"/>
                  </a:lnTo>
                  <a:lnTo>
                    <a:pt x="67936" y="12899"/>
                  </a:lnTo>
                  <a:lnTo>
                    <a:pt x="63674" y="11576"/>
                  </a:lnTo>
                  <a:lnTo>
                    <a:pt x="59840" y="10694"/>
                  </a:lnTo>
                  <a:lnTo>
                    <a:pt x="56292" y="9114"/>
                  </a:lnTo>
                  <a:lnTo>
                    <a:pt x="52935" y="7068"/>
                  </a:lnTo>
                  <a:lnTo>
                    <a:pt x="49704" y="4712"/>
                  </a:lnTo>
                  <a:lnTo>
                    <a:pt x="46559" y="3142"/>
                  </a:lnTo>
                  <a:lnTo>
                    <a:pt x="43469" y="2095"/>
                  </a:lnTo>
                  <a:lnTo>
                    <a:pt x="3431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1871258" y="1303734"/>
              <a:ext cx="213799" cy="142820"/>
            </a:xfrm>
            <a:custGeom>
              <a:avLst/>
              <a:gdLst/>
              <a:ahLst/>
              <a:cxnLst/>
              <a:rect l="0" t="0" r="0" b="0"/>
              <a:pathLst>
                <a:path w="213799" h="142820">
                  <a:moveTo>
                    <a:pt x="48624" y="44648"/>
                  </a:moveTo>
                  <a:lnTo>
                    <a:pt x="43884" y="49389"/>
                  </a:lnTo>
                  <a:lnTo>
                    <a:pt x="42487" y="51777"/>
                  </a:lnTo>
                  <a:lnTo>
                    <a:pt x="41557" y="54362"/>
                  </a:lnTo>
                  <a:lnTo>
                    <a:pt x="40936" y="57077"/>
                  </a:lnTo>
                  <a:lnTo>
                    <a:pt x="39530" y="59879"/>
                  </a:lnTo>
                  <a:lnTo>
                    <a:pt x="37601" y="62740"/>
                  </a:lnTo>
                  <a:lnTo>
                    <a:pt x="35322" y="65639"/>
                  </a:lnTo>
                  <a:lnTo>
                    <a:pt x="32811" y="68564"/>
                  </a:lnTo>
                  <a:lnTo>
                    <a:pt x="30144" y="71506"/>
                  </a:lnTo>
                  <a:lnTo>
                    <a:pt x="27375" y="74460"/>
                  </a:lnTo>
                  <a:lnTo>
                    <a:pt x="24536" y="78413"/>
                  </a:lnTo>
                  <a:lnTo>
                    <a:pt x="21652" y="83033"/>
                  </a:lnTo>
                  <a:lnTo>
                    <a:pt x="18736" y="88098"/>
                  </a:lnTo>
                  <a:lnTo>
                    <a:pt x="15801" y="92466"/>
                  </a:lnTo>
                  <a:lnTo>
                    <a:pt x="12851" y="96371"/>
                  </a:lnTo>
                  <a:lnTo>
                    <a:pt x="9893" y="99966"/>
                  </a:lnTo>
                  <a:lnTo>
                    <a:pt x="6928" y="103355"/>
                  </a:lnTo>
                  <a:lnTo>
                    <a:pt x="3960" y="106606"/>
                  </a:lnTo>
                  <a:lnTo>
                    <a:pt x="989" y="109766"/>
                  </a:lnTo>
                  <a:lnTo>
                    <a:pt x="0" y="113857"/>
                  </a:lnTo>
                  <a:lnTo>
                    <a:pt x="333" y="118569"/>
                  </a:lnTo>
                  <a:lnTo>
                    <a:pt x="1548" y="123694"/>
                  </a:lnTo>
                  <a:lnTo>
                    <a:pt x="2357" y="128103"/>
                  </a:lnTo>
                  <a:lnTo>
                    <a:pt x="2896" y="132035"/>
                  </a:lnTo>
                  <a:lnTo>
                    <a:pt x="3256" y="135648"/>
                  </a:lnTo>
                  <a:lnTo>
                    <a:pt x="5481" y="138057"/>
                  </a:lnTo>
                  <a:lnTo>
                    <a:pt x="8948" y="139663"/>
                  </a:lnTo>
                  <a:lnTo>
                    <a:pt x="13244" y="140734"/>
                  </a:lnTo>
                  <a:lnTo>
                    <a:pt x="17100" y="141447"/>
                  </a:lnTo>
                  <a:lnTo>
                    <a:pt x="20663" y="141923"/>
                  </a:lnTo>
                  <a:lnTo>
                    <a:pt x="24030" y="142240"/>
                  </a:lnTo>
                  <a:lnTo>
                    <a:pt x="28259" y="142452"/>
                  </a:lnTo>
                  <a:lnTo>
                    <a:pt x="38250" y="142687"/>
                  </a:lnTo>
                  <a:lnTo>
                    <a:pt x="59772" y="142819"/>
                  </a:lnTo>
                  <a:lnTo>
                    <a:pt x="67962" y="141845"/>
                  </a:lnTo>
                  <a:lnTo>
                    <a:pt x="76399" y="140204"/>
                  </a:lnTo>
                  <a:lnTo>
                    <a:pt x="85000" y="138118"/>
                  </a:lnTo>
                  <a:lnTo>
                    <a:pt x="93711" y="135735"/>
                  </a:lnTo>
                  <a:lnTo>
                    <a:pt x="111327" y="130441"/>
                  </a:lnTo>
                  <a:lnTo>
                    <a:pt x="120192" y="126648"/>
                  </a:lnTo>
                  <a:lnTo>
                    <a:pt x="129078" y="122135"/>
                  </a:lnTo>
                  <a:lnTo>
                    <a:pt x="145897" y="112821"/>
                  </a:lnTo>
                  <a:lnTo>
                    <a:pt x="159987" y="105374"/>
                  </a:lnTo>
                  <a:lnTo>
                    <a:pt x="166522" y="101007"/>
                  </a:lnTo>
                  <a:lnTo>
                    <a:pt x="172864" y="96112"/>
                  </a:lnTo>
                  <a:lnTo>
                    <a:pt x="179075" y="90863"/>
                  </a:lnTo>
                  <a:lnTo>
                    <a:pt x="185201" y="86373"/>
                  </a:lnTo>
                  <a:lnTo>
                    <a:pt x="191269" y="82386"/>
                  </a:lnTo>
                  <a:lnTo>
                    <a:pt x="197299" y="78737"/>
                  </a:lnTo>
                  <a:lnTo>
                    <a:pt x="201319" y="75311"/>
                  </a:lnTo>
                  <a:lnTo>
                    <a:pt x="203999" y="72036"/>
                  </a:lnTo>
                  <a:lnTo>
                    <a:pt x="205785" y="68860"/>
                  </a:lnTo>
                  <a:lnTo>
                    <a:pt x="210417" y="60039"/>
                  </a:lnTo>
                  <a:lnTo>
                    <a:pt x="213040" y="54909"/>
                  </a:lnTo>
                  <a:lnTo>
                    <a:pt x="213798" y="50496"/>
                  </a:lnTo>
                  <a:lnTo>
                    <a:pt x="213310" y="46563"/>
                  </a:lnTo>
                  <a:lnTo>
                    <a:pt x="211993" y="42948"/>
                  </a:lnTo>
                  <a:lnTo>
                    <a:pt x="210123" y="39546"/>
                  </a:lnTo>
                  <a:lnTo>
                    <a:pt x="207884" y="36286"/>
                  </a:lnTo>
                  <a:lnTo>
                    <a:pt x="205399" y="33120"/>
                  </a:lnTo>
                  <a:lnTo>
                    <a:pt x="200766" y="30017"/>
                  </a:lnTo>
                  <a:lnTo>
                    <a:pt x="194700" y="26957"/>
                  </a:lnTo>
                  <a:lnTo>
                    <a:pt x="187681" y="23924"/>
                  </a:lnTo>
                  <a:lnTo>
                    <a:pt x="174589" y="17909"/>
                  </a:lnTo>
                  <a:lnTo>
                    <a:pt x="168319" y="14916"/>
                  </a:lnTo>
                  <a:lnTo>
                    <a:pt x="161163" y="12920"/>
                  </a:lnTo>
                  <a:lnTo>
                    <a:pt x="153416" y="11590"/>
                  </a:lnTo>
                  <a:lnTo>
                    <a:pt x="145274" y="10703"/>
                  </a:lnTo>
                  <a:lnTo>
                    <a:pt x="136870" y="10112"/>
                  </a:lnTo>
                  <a:lnTo>
                    <a:pt x="128291" y="9718"/>
                  </a:lnTo>
                  <a:lnTo>
                    <a:pt x="119595" y="9455"/>
                  </a:lnTo>
                  <a:lnTo>
                    <a:pt x="110821" y="8288"/>
                  </a:lnTo>
                  <a:lnTo>
                    <a:pt x="101995" y="6517"/>
                  </a:lnTo>
                  <a:lnTo>
                    <a:pt x="93134" y="4345"/>
                  </a:lnTo>
                  <a:lnTo>
                    <a:pt x="86235" y="2897"/>
                  </a:lnTo>
                  <a:lnTo>
                    <a:pt x="80644" y="1931"/>
                  </a:lnTo>
                  <a:lnTo>
                    <a:pt x="75924" y="1287"/>
                  </a:lnTo>
                  <a:lnTo>
                    <a:pt x="71785" y="858"/>
                  </a:lnTo>
                  <a:lnTo>
                    <a:pt x="68033" y="572"/>
                  </a:lnTo>
                  <a:lnTo>
                    <a:pt x="575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2200588" y="1294804"/>
              <a:ext cx="174172" cy="107144"/>
            </a:xfrm>
            <a:custGeom>
              <a:avLst/>
              <a:gdLst/>
              <a:ahLst/>
              <a:cxnLst/>
              <a:rect l="0" t="0" r="0" b="0"/>
              <a:pathLst>
                <a:path w="174172" h="107144">
                  <a:moveTo>
                    <a:pt x="31833" y="44649"/>
                  </a:moveTo>
                  <a:lnTo>
                    <a:pt x="27093" y="44649"/>
                  </a:lnTo>
                  <a:lnTo>
                    <a:pt x="24704" y="45641"/>
                  </a:lnTo>
                  <a:lnTo>
                    <a:pt x="22120" y="47294"/>
                  </a:lnTo>
                  <a:lnTo>
                    <a:pt x="19404" y="49389"/>
                  </a:lnTo>
                  <a:lnTo>
                    <a:pt x="16602" y="52770"/>
                  </a:lnTo>
                  <a:lnTo>
                    <a:pt x="13742" y="57008"/>
                  </a:lnTo>
                  <a:lnTo>
                    <a:pt x="10842" y="61818"/>
                  </a:lnTo>
                  <a:lnTo>
                    <a:pt x="8910" y="66017"/>
                  </a:lnTo>
                  <a:lnTo>
                    <a:pt x="7621" y="69808"/>
                  </a:lnTo>
                  <a:lnTo>
                    <a:pt x="6762" y="73328"/>
                  </a:lnTo>
                  <a:lnTo>
                    <a:pt x="6190" y="76667"/>
                  </a:lnTo>
                  <a:lnTo>
                    <a:pt x="5808" y="79884"/>
                  </a:lnTo>
                  <a:lnTo>
                    <a:pt x="5553" y="83022"/>
                  </a:lnTo>
                  <a:lnTo>
                    <a:pt x="4391" y="86106"/>
                  </a:lnTo>
                  <a:lnTo>
                    <a:pt x="2624" y="89154"/>
                  </a:lnTo>
                  <a:lnTo>
                    <a:pt x="454" y="92178"/>
                  </a:lnTo>
                  <a:lnTo>
                    <a:pt x="0" y="95187"/>
                  </a:lnTo>
                  <a:lnTo>
                    <a:pt x="689" y="98184"/>
                  </a:lnTo>
                  <a:lnTo>
                    <a:pt x="4184" y="105384"/>
                  </a:lnTo>
                  <a:lnTo>
                    <a:pt x="5463" y="105975"/>
                  </a:lnTo>
                  <a:lnTo>
                    <a:pt x="9530" y="106631"/>
                  </a:lnTo>
                  <a:lnTo>
                    <a:pt x="12995" y="106806"/>
                  </a:lnTo>
                  <a:lnTo>
                    <a:pt x="22138" y="107001"/>
                  </a:lnTo>
                  <a:lnTo>
                    <a:pt x="55840" y="107143"/>
                  </a:lnTo>
                  <a:lnTo>
                    <a:pt x="61728" y="106155"/>
                  </a:lnTo>
                  <a:lnTo>
                    <a:pt x="67638" y="104505"/>
                  </a:lnTo>
                  <a:lnTo>
                    <a:pt x="96122" y="94726"/>
                  </a:lnTo>
                  <a:lnTo>
                    <a:pt x="103466" y="91925"/>
                  </a:lnTo>
                  <a:lnTo>
                    <a:pt x="110346" y="89064"/>
                  </a:lnTo>
                  <a:lnTo>
                    <a:pt x="116917" y="86165"/>
                  </a:lnTo>
                  <a:lnTo>
                    <a:pt x="129511" y="80298"/>
                  </a:lnTo>
                  <a:lnTo>
                    <a:pt x="135647" y="77345"/>
                  </a:lnTo>
                  <a:lnTo>
                    <a:pt x="140730" y="75376"/>
                  </a:lnTo>
                  <a:lnTo>
                    <a:pt x="145111" y="74063"/>
                  </a:lnTo>
                  <a:lnTo>
                    <a:pt x="149024" y="73188"/>
                  </a:lnTo>
                  <a:lnTo>
                    <a:pt x="152624" y="71612"/>
                  </a:lnTo>
                  <a:lnTo>
                    <a:pt x="156017" y="69570"/>
                  </a:lnTo>
                  <a:lnTo>
                    <a:pt x="159271" y="67216"/>
                  </a:lnTo>
                  <a:lnTo>
                    <a:pt x="162433" y="64654"/>
                  </a:lnTo>
                  <a:lnTo>
                    <a:pt x="165532" y="61955"/>
                  </a:lnTo>
                  <a:lnTo>
                    <a:pt x="168591" y="59162"/>
                  </a:lnTo>
                  <a:lnTo>
                    <a:pt x="170630" y="56309"/>
                  </a:lnTo>
                  <a:lnTo>
                    <a:pt x="171990" y="53414"/>
                  </a:lnTo>
                  <a:lnTo>
                    <a:pt x="172896" y="50492"/>
                  </a:lnTo>
                  <a:lnTo>
                    <a:pt x="173500" y="47552"/>
                  </a:lnTo>
                  <a:lnTo>
                    <a:pt x="173903" y="44600"/>
                  </a:lnTo>
                  <a:lnTo>
                    <a:pt x="174171" y="41640"/>
                  </a:lnTo>
                  <a:lnTo>
                    <a:pt x="173358" y="39666"/>
                  </a:lnTo>
                  <a:lnTo>
                    <a:pt x="171824" y="38350"/>
                  </a:lnTo>
                  <a:lnTo>
                    <a:pt x="169809" y="37473"/>
                  </a:lnTo>
                  <a:lnTo>
                    <a:pt x="168466" y="35896"/>
                  </a:lnTo>
                  <a:lnTo>
                    <a:pt x="167570" y="33853"/>
                  </a:lnTo>
                  <a:lnTo>
                    <a:pt x="166973" y="31498"/>
                  </a:lnTo>
                  <a:lnTo>
                    <a:pt x="165582" y="28936"/>
                  </a:lnTo>
                  <a:lnTo>
                    <a:pt x="163663" y="26236"/>
                  </a:lnTo>
                  <a:lnTo>
                    <a:pt x="161392" y="23444"/>
                  </a:lnTo>
                  <a:lnTo>
                    <a:pt x="158886" y="21583"/>
                  </a:lnTo>
                  <a:lnTo>
                    <a:pt x="153455" y="19514"/>
                  </a:lnTo>
                  <a:lnTo>
                    <a:pt x="150618" y="17970"/>
                  </a:lnTo>
                  <a:lnTo>
                    <a:pt x="147734" y="15949"/>
                  </a:lnTo>
                  <a:lnTo>
                    <a:pt x="140717" y="10316"/>
                  </a:lnTo>
                  <a:lnTo>
                    <a:pt x="137111" y="9546"/>
                  </a:lnTo>
                  <a:lnTo>
                    <a:pt x="131453" y="9052"/>
                  </a:lnTo>
                  <a:lnTo>
                    <a:pt x="128033" y="8984"/>
                  </a:lnTo>
                  <a:lnTo>
                    <a:pt x="121141" y="8930"/>
                  </a:lnTo>
                  <a:lnTo>
                    <a:pt x="130060" y="8930"/>
                  </a:lnTo>
                  <a:lnTo>
                    <a:pt x="121130" y="8930"/>
                  </a:lnTo>
                  <a:lnTo>
                    <a:pt x="1300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2589609" y="1357312"/>
              <a:ext cx="98227" cy="178594"/>
            </a:xfrm>
            <a:custGeom>
              <a:avLst/>
              <a:gdLst/>
              <a:ahLst/>
              <a:cxnLst/>
              <a:rect l="0" t="0" r="0" b="0"/>
              <a:pathLst>
                <a:path w="98227" h="178594">
                  <a:moveTo>
                    <a:pt x="98226" y="0"/>
                  </a:moveTo>
                  <a:lnTo>
                    <a:pt x="98226" y="21249"/>
                  </a:lnTo>
                  <a:lnTo>
                    <a:pt x="97234" y="24088"/>
                  </a:lnTo>
                  <a:lnTo>
                    <a:pt x="95580" y="26973"/>
                  </a:lnTo>
                  <a:lnTo>
                    <a:pt x="93486" y="29888"/>
                  </a:lnTo>
                  <a:lnTo>
                    <a:pt x="92089" y="33816"/>
                  </a:lnTo>
                  <a:lnTo>
                    <a:pt x="91158" y="38419"/>
                  </a:lnTo>
                  <a:lnTo>
                    <a:pt x="90538" y="43472"/>
                  </a:lnTo>
                  <a:lnTo>
                    <a:pt x="89132" y="47833"/>
                  </a:lnTo>
                  <a:lnTo>
                    <a:pt x="87202" y="51732"/>
                  </a:lnTo>
                  <a:lnTo>
                    <a:pt x="84924" y="55324"/>
                  </a:lnTo>
                  <a:lnTo>
                    <a:pt x="82412" y="59703"/>
                  </a:lnTo>
                  <a:lnTo>
                    <a:pt x="76977" y="69860"/>
                  </a:lnTo>
                  <a:lnTo>
                    <a:pt x="74138" y="74355"/>
                  </a:lnTo>
                  <a:lnTo>
                    <a:pt x="71253" y="78343"/>
                  </a:lnTo>
                  <a:lnTo>
                    <a:pt x="68338" y="81994"/>
                  </a:lnTo>
                  <a:lnTo>
                    <a:pt x="65403" y="85421"/>
                  </a:lnTo>
                  <a:lnTo>
                    <a:pt x="62453" y="88697"/>
                  </a:lnTo>
                  <a:lnTo>
                    <a:pt x="59495" y="91874"/>
                  </a:lnTo>
                  <a:lnTo>
                    <a:pt x="56530" y="95976"/>
                  </a:lnTo>
                  <a:lnTo>
                    <a:pt x="53562" y="100695"/>
                  </a:lnTo>
                  <a:lnTo>
                    <a:pt x="50591" y="105825"/>
                  </a:lnTo>
                  <a:lnTo>
                    <a:pt x="47618" y="110237"/>
                  </a:lnTo>
                  <a:lnTo>
                    <a:pt x="44643" y="114171"/>
                  </a:lnTo>
                  <a:lnTo>
                    <a:pt x="41668" y="117786"/>
                  </a:lnTo>
                  <a:lnTo>
                    <a:pt x="39685" y="121188"/>
                  </a:lnTo>
                  <a:lnTo>
                    <a:pt x="38363" y="124448"/>
                  </a:lnTo>
                  <a:lnTo>
                    <a:pt x="37481" y="127614"/>
                  </a:lnTo>
                  <a:lnTo>
                    <a:pt x="35902" y="130717"/>
                  </a:lnTo>
                  <a:lnTo>
                    <a:pt x="33856" y="133777"/>
                  </a:lnTo>
                  <a:lnTo>
                    <a:pt x="31500" y="136810"/>
                  </a:lnTo>
                  <a:lnTo>
                    <a:pt x="28938" y="139824"/>
                  </a:lnTo>
                  <a:lnTo>
                    <a:pt x="26237" y="142825"/>
                  </a:lnTo>
                  <a:lnTo>
                    <a:pt x="23445" y="145818"/>
                  </a:lnTo>
                  <a:lnTo>
                    <a:pt x="21583" y="148806"/>
                  </a:lnTo>
                  <a:lnTo>
                    <a:pt x="20341" y="151790"/>
                  </a:lnTo>
                  <a:lnTo>
                    <a:pt x="19514" y="154771"/>
                  </a:lnTo>
                  <a:lnTo>
                    <a:pt x="17970" y="157751"/>
                  </a:lnTo>
                  <a:lnTo>
                    <a:pt x="15949" y="160730"/>
                  </a:lnTo>
                  <a:lnTo>
                    <a:pt x="10316" y="167899"/>
                  </a:lnTo>
                  <a:lnTo>
                    <a:pt x="9546" y="171525"/>
                  </a:lnTo>
                  <a:lnTo>
                    <a:pt x="9051" y="177197"/>
                  </a:lnTo>
                  <a:lnTo>
                    <a:pt x="8018" y="177663"/>
                  </a:lnTo>
                  <a:lnTo>
                    <a:pt x="6338" y="177973"/>
                  </a:lnTo>
                  <a:lnTo>
                    <a:pt x="22" y="178592"/>
                  </a:lnTo>
                  <a:lnTo>
                    <a:pt x="1" y="178593"/>
                  </a:lnTo>
                  <a:lnTo>
                    <a:pt x="0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3009410" y="1214437"/>
              <a:ext cx="17755" cy="214314"/>
            </a:xfrm>
            <a:custGeom>
              <a:avLst/>
              <a:gdLst/>
              <a:ahLst/>
              <a:cxnLst/>
              <a:rect l="0" t="0" r="0" b="0"/>
              <a:pathLst>
                <a:path w="17755" h="214314">
                  <a:moveTo>
                    <a:pt x="17754" y="0"/>
                  </a:moveTo>
                  <a:lnTo>
                    <a:pt x="17754" y="4741"/>
                  </a:lnTo>
                  <a:lnTo>
                    <a:pt x="16761" y="7129"/>
                  </a:lnTo>
                  <a:lnTo>
                    <a:pt x="15108" y="9714"/>
                  </a:lnTo>
                  <a:lnTo>
                    <a:pt x="13013" y="12429"/>
                  </a:lnTo>
                  <a:lnTo>
                    <a:pt x="11617" y="15231"/>
                  </a:lnTo>
                  <a:lnTo>
                    <a:pt x="10685" y="18092"/>
                  </a:lnTo>
                  <a:lnTo>
                    <a:pt x="10065" y="20991"/>
                  </a:lnTo>
                  <a:lnTo>
                    <a:pt x="9651" y="23916"/>
                  </a:lnTo>
                  <a:lnTo>
                    <a:pt x="9191" y="29811"/>
                  </a:lnTo>
                  <a:lnTo>
                    <a:pt x="8987" y="38385"/>
                  </a:lnTo>
                  <a:lnTo>
                    <a:pt x="8826" y="86734"/>
                  </a:lnTo>
                  <a:lnTo>
                    <a:pt x="7834" y="91557"/>
                  </a:lnTo>
                  <a:lnTo>
                    <a:pt x="6179" y="95765"/>
                  </a:lnTo>
                  <a:lnTo>
                    <a:pt x="4084" y="99562"/>
                  </a:lnTo>
                  <a:lnTo>
                    <a:pt x="2687" y="104078"/>
                  </a:lnTo>
                  <a:lnTo>
                    <a:pt x="1756" y="109073"/>
                  </a:lnTo>
                  <a:lnTo>
                    <a:pt x="1135" y="114387"/>
                  </a:lnTo>
                  <a:lnTo>
                    <a:pt x="721" y="119914"/>
                  </a:lnTo>
                  <a:lnTo>
                    <a:pt x="446" y="125583"/>
                  </a:lnTo>
                  <a:lnTo>
                    <a:pt x="262" y="131347"/>
                  </a:lnTo>
                  <a:lnTo>
                    <a:pt x="1131" y="136182"/>
                  </a:lnTo>
                  <a:lnTo>
                    <a:pt x="2703" y="140397"/>
                  </a:lnTo>
                  <a:lnTo>
                    <a:pt x="4744" y="144200"/>
                  </a:lnTo>
                  <a:lnTo>
                    <a:pt x="6103" y="147727"/>
                  </a:lnTo>
                  <a:lnTo>
                    <a:pt x="7010" y="151070"/>
                  </a:lnTo>
                  <a:lnTo>
                    <a:pt x="7615" y="154292"/>
                  </a:lnTo>
                  <a:lnTo>
                    <a:pt x="8018" y="157431"/>
                  </a:lnTo>
                  <a:lnTo>
                    <a:pt x="8466" y="163566"/>
                  </a:lnTo>
                  <a:lnTo>
                    <a:pt x="7593" y="166591"/>
                  </a:lnTo>
                  <a:lnTo>
                    <a:pt x="6019" y="169600"/>
                  </a:lnTo>
                  <a:lnTo>
                    <a:pt x="3977" y="172598"/>
                  </a:lnTo>
                  <a:lnTo>
                    <a:pt x="2616" y="175588"/>
                  </a:lnTo>
                  <a:lnTo>
                    <a:pt x="1709" y="178575"/>
                  </a:lnTo>
                  <a:lnTo>
                    <a:pt x="1104" y="181558"/>
                  </a:lnTo>
                  <a:lnTo>
                    <a:pt x="700" y="184538"/>
                  </a:lnTo>
                  <a:lnTo>
                    <a:pt x="253" y="190496"/>
                  </a:lnTo>
                  <a:lnTo>
                    <a:pt x="0" y="194688"/>
                  </a:lnTo>
                  <a:lnTo>
                    <a:pt x="957" y="196269"/>
                  </a:lnTo>
                  <a:lnTo>
                    <a:pt x="2587" y="198315"/>
                  </a:lnTo>
                  <a:lnTo>
                    <a:pt x="8459" y="204969"/>
                  </a:lnTo>
                  <a:lnTo>
                    <a:pt x="8752" y="211438"/>
                  </a:lnTo>
                  <a:lnTo>
                    <a:pt x="8824" y="214313"/>
                  </a:lnTo>
                  <a:lnTo>
                    <a:pt x="8824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3232547" y="1375171"/>
              <a:ext cx="178595" cy="8931"/>
            </a:xfrm>
            <a:custGeom>
              <a:avLst/>
              <a:gdLst/>
              <a:ahLst/>
              <a:cxnLst/>
              <a:rect l="0" t="0" r="0" b="0"/>
              <a:pathLst>
                <a:path w="178595" h="8931">
                  <a:moveTo>
                    <a:pt x="0" y="8930"/>
                  </a:moveTo>
                  <a:lnTo>
                    <a:pt x="153009" y="8930"/>
                  </a:lnTo>
                  <a:lnTo>
                    <a:pt x="156576" y="7938"/>
                  </a:lnTo>
                  <a:lnTo>
                    <a:pt x="159947" y="6284"/>
                  </a:lnTo>
                  <a:lnTo>
                    <a:pt x="163186" y="4190"/>
                  </a:lnTo>
                  <a:lnTo>
                    <a:pt x="166337" y="2793"/>
                  </a:lnTo>
                  <a:lnTo>
                    <a:pt x="169431" y="1862"/>
                  </a:lnTo>
                  <a:lnTo>
                    <a:pt x="178584" y="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3687961" y="1160859"/>
              <a:ext cx="8931" cy="232173"/>
            </a:xfrm>
            <a:custGeom>
              <a:avLst/>
              <a:gdLst/>
              <a:ahLst/>
              <a:cxnLst/>
              <a:rect l="0" t="0" r="0" b="0"/>
              <a:pathLst>
                <a:path w="8931" h="232173">
                  <a:moveTo>
                    <a:pt x="0" y="0"/>
                  </a:moveTo>
                  <a:lnTo>
                    <a:pt x="0" y="208324"/>
                  </a:lnTo>
                  <a:lnTo>
                    <a:pt x="992" y="210320"/>
                  </a:lnTo>
                  <a:lnTo>
                    <a:pt x="2646" y="211651"/>
                  </a:lnTo>
                  <a:lnTo>
                    <a:pt x="4740" y="212538"/>
                  </a:lnTo>
                  <a:lnTo>
                    <a:pt x="6137" y="214122"/>
                  </a:lnTo>
                  <a:lnTo>
                    <a:pt x="7068" y="216170"/>
                  </a:lnTo>
                  <a:lnTo>
                    <a:pt x="8562" y="221845"/>
                  </a:lnTo>
                  <a:lnTo>
                    <a:pt x="8820" y="227569"/>
                  </a:lnTo>
                  <a:lnTo>
                    <a:pt x="8930" y="232172"/>
                  </a:lnTo>
                  <a:lnTo>
                    <a:pt x="893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3286247" y="1535906"/>
              <a:ext cx="160087" cy="80357"/>
            </a:xfrm>
            <a:custGeom>
              <a:avLst/>
              <a:gdLst/>
              <a:ahLst/>
              <a:cxnLst/>
              <a:rect l="0" t="0" r="0" b="0"/>
              <a:pathLst>
                <a:path w="160087" h="80357">
                  <a:moveTo>
                    <a:pt x="26667" y="17859"/>
                  </a:moveTo>
                  <a:lnTo>
                    <a:pt x="21927" y="17859"/>
                  </a:lnTo>
                  <a:lnTo>
                    <a:pt x="19538" y="18851"/>
                  </a:lnTo>
                  <a:lnTo>
                    <a:pt x="16954" y="20505"/>
                  </a:lnTo>
                  <a:lnTo>
                    <a:pt x="14239" y="22600"/>
                  </a:lnTo>
                  <a:lnTo>
                    <a:pt x="12428" y="24988"/>
                  </a:lnTo>
                  <a:lnTo>
                    <a:pt x="11221" y="27573"/>
                  </a:lnTo>
                  <a:lnTo>
                    <a:pt x="10417" y="30288"/>
                  </a:lnTo>
                  <a:lnTo>
                    <a:pt x="8888" y="32098"/>
                  </a:lnTo>
                  <a:lnTo>
                    <a:pt x="6877" y="33305"/>
                  </a:lnTo>
                  <a:lnTo>
                    <a:pt x="4544" y="34109"/>
                  </a:lnTo>
                  <a:lnTo>
                    <a:pt x="2989" y="35638"/>
                  </a:lnTo>
                  <a:lnTo>
                    <a:pt x="1952" y="37649"/>
                  </a:lnTo>
                  <a:lnTo>
                    <a:pt x="1260" y="39982"/>
                  </a:lnTo>
                  <a:lnTo>
                    <a:pt x="800" y="42530"/>
                  </a:lnTo>
                  <a:lnTo>
                    <a:pt x="493" y="45220"/>
                  </a:lnTo>
                  <a:lnTo>
                    <a:pt x="288" y="48006"/>
                  </a:lnTo>
                  <a:lnTo>
                    <a:pt x="151" y="50856"/>
                  </a:lnTo>
                  <a:lnTo>
                    <a:pt x="0" y="56667"/>
                  </a:lnTo>
                  <a:lnTo>
                    <a:pt x="951" y="59606"/>
                  </a:lnTo>
                  <a:lnTo>
                    <a:pt x="2578" y="62558"/>
                  </a:lnTo>
                  <a:lnTo>
                    <a:pt x="4654" y="65517"/>
                  </a:lnTo>
                  <a:lnTo>
                    <a:pt x="7031" y="67491"/>
                  </a:lnTo>
                  <a:lnTo>
                    <a:pt x="9608" y="68806"/>
                  </a:lnTo>
                  <a:lnTo>
                    <a:pt x="12317" y="69683"/>
                  </a:lnTo>
                  <a:lnTo>
                    <a:pt x="15116" y="71260"/>
                  </a:lnTo>
                  <a:lnTo>
                    <a:pt x="17974" y="73304"/>
                  </a:lnTo>
                  <a:lnTo>
                    <a:pt x="20872" y="75658"/>
                  </a:lnTo>
                  <a:lnTo>
                    <a:pt x="23796" y="77228"/>
                  </a:lnTo>
                  <a:lnTo>
                    <a:pt x="26737" y="78274"/>
                  </a:lnTo>
                  <a:lnTo>
                    <a:pt x="29691" y="78972"/>
                  </a:lnTo>
                  <a:lnTo>
                    <a:pt x="33644" y="79437"/>
                  </a:lnTo>
                  <a:lnTo>
                    <a:pt x="38264" y="79747"/>
                  </a:lnTo>
                  <a:lnTo>
                    <a:pt x="43328" y="79953"/>
                  </a:lnTo>
                  <a:lnTo>
                    <a:pt x="54247" y="80183"/>
                  </a:lnTo>
                  <a:lnTo>
                    <a:pt x="95174" y="80356"/>
                  </a:lnTo>
                  <a:lnTo>
                    <a:pt x="101112" y="79368"/>
                  </a:lnTo>
                  <a:lnTo>
                    <a:pt x="107055" y="77716"/>
                  </a:lnTo>
                  <a:lnTo>
                    <a:pt x="113001" y="75623"/>
                  </a:lnTo>
                  <a:lnTo>
                    <a:pt x="117958" y="74228"/>
                  </a:lnTo>
                  <a:lnTo>
                    <a:pt x="122254" y="73298"/>
                  </a:lnTo>
                  <a:lnTo>
                    <a:pt x="126110" y="72677"/>
                  </a:lnTo>
                  <a:lnTo>
                    <a:pt x="129673" y="71272"/>
                  </a:lnTo>
                  <a:lnTo>
                    <a:pt x="133041" y="69343"/>
                  </a:lnTo>
                  <a:lnTo>
                    <a:pt x="136278" y="67064"/>
                  </a:lnTo>
                  <a:lnTo>
                    <a:pt x="139429" y="64553"/>
                  </a:lnTo>
                  <a:lnTo>
                    <a:pt x="142521" y="61887"/>
                  </a:lnTo>
                  <a:lnTo>
                    <a:pt x="145575" y="59117"/>
                  </a:lnTo>
                  <a:lnTo>
                    <a:pt x="148603" y="57271"/>
                  </a:lnTo>
                  <a:lnTo>
                    <a:pt x="151614" y="56040"/>
                  </a:lnTo>
                  <a:lnTo>
                    <a:pt x="154613" y="55219"/>
                  </a:lnTo>
                  <a:lnTo>
                    <a:pt x="156613" y="53680"/>
                  </a:lnTo>
                  <a:lnTo>
                    <a:pt x="157946" y="51661"/>
                  </a:lnTo>
                  <a:lnTo>
                    <a:pt x="158835" y="49324"/>
                  </a:lnTo>
                  <a:lnTo>
                    <a:pt x="159427" y="46773"/>
                  </a:lnTo>
                  <a:lnTo>
                    <a:pt x="159822" y="44080"/>
                  </a:lnTo>
                  <a:lnTo>
                    <a:pt x="160086" y="41293"/>
                  </a:lnTo>
                  <a:lnTo>
                    <a:pt x="159269" y="39435"/>
                  </a:lnTo>
                  <a:lnTo>
                    <a:pt x="157733" y="38196"/>
                  </a:lnTo>
                  <a:lnTo>
                    <a:pt x="155716" y="37370"/>
                  </a:lnTo>
                  <a:lnTo>
                    <a:pt x="154372" y="35828"/>
                  </a:lnTo>
                  <a:lnTo>
                    <a:pt x="153475" y="33807"/>
                  </a:lnTo>
                  <a:lnTo>
                    <a:pt x="152878" y="31467"/>
                  </a:lnTo>
                  <a:lnTo>
                    <a:pt x="151487" y="28916"/>
                  </a:lnTo>
                  <a:lnTo>
                    <a:pt x="149568" y="26222"/>
                  </a:lnTo>
                  <a:lnTo>
                    <a:pt x="144099" y="19511"/>
                  </a:lnTo>
                  <a:lnTo>
                    <a:pt x="142658" y="17968"/>
                  </a:lnTo>
                  <a:lnTo>
                    <a:pt x="138411" y="13608"/>
                  </a:lnTo>
                  <a:lnTo>
                    <a:pt x="135890" y="12049"/>
                  </a:lnTo>
                  <a:lnTo>
                    <a:pt x="133216" y="11009"/>
                  </a:lnTo>
                  <a:lnTo>
                    <a:pt x="130442" y="10316"/>
                  </a:lnTo>
                  <a:lnTo>
                    <a:pt x="127600" y="8861"/>
                  </a:lnTo>
                  <a:lnTo>
                    <a:pt x="124714" y="6900"/>
                  </a:lnTo>
                  <a:lnTo>
                    <a:pt x="117693" y="1363"/>
                  </a:lnTo>
                  <a:lnTo>
                    <a:pt x="114086" y="605"/>
                  </a:lnTo>
                  <a:lnTo>
                    <a:pt x="10703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3402211" y="1750218"/>
              <a:ext cx="8931" cy="160623"/>
            </a:xfrm>
            <a:custGeom>
              <a:avLst/>
              <a:gdLst/>
              <a:ahLst/>
              <a:cxnLst/>
              <a:rect l="0" t="0" r="0" b="0"/>
              <a:pathLst>
                <a:path w="8931" h="160623">
                  <a:moveTo>
                    <a:pt x="8930" y="0"/>
                  </a:moveTo>
                  <a:lnTo>
                    <a:pt x="8930" y="12429"/>
                  </a:lnTo>
                  <a:lnTo>
                    <a:pt x="7937" y="15231"/>
                  </a:lnTo>
                  <a:lnTo>
                    <a:pt x="6284" y="18092"/>
                  </a:lnTo>
                  <a:lnTo>
                    <a:pt x="4189" y="20991"/>
                  </a:lnTo>
                  <a:lnTo>
                    <a:pt x="2792" y="24908"/>
                  </a:lnTo>
                  <a:lnTo>
                    <a:pt x="1861" y="29504"/>
                  </a:lnTo>
                  <a:lnTo>
                    <a:pt x="1241" y="34552"/>
                  </a:lnTo>
                  <a:lnTo>
                    <a:pt x="827" y="39902"/>
                  </a:lnTo>
                  <a:lnTo>
                    <a:pt x="552" y="45453"/>
                  </a:lnTo>
                  <a:lnTo>
                    <a:pt x="163" y="60101"/>
                  </a:lnTo>
                  <a:lnTo>
                    <a:pt x="2" y="99920"/>
                  </a:lnTo>
                  <a:lnTo>
                    <a:pt x="0" y="128833"/>
                  </a:lnTo>
                  <a:lnTo>
                    <a:pt x="992" y="131529"/>
                  </a:lnTo>
                  <a:lnTo>
                    <a:pt x="2646" y="134319"/>
                  </a:lnTo>
                  <a:lnTo>
                    <a:pt x="4740" y="137171"/>
                  </a:lnTo>
                  <a:lnTo>
                    <a:pt x="6137" y="140065"/>
                  </a:lnTo>
                  <a:lnTo>
                    <a:pt x="7068" y="142986"/>
                  </a:lnTo>
                  <a:lnTo>
                    <a:pt x="8820" y="151289"/>
                  </a:lnTo>
                  <a:lnTo>
                    <a:pt x="8881" y="154221"/>
                  </a:lnTo>
                  <a:lnTo>
                    <a:pt x="8929" y="160622"/>
                  </a:lnTo>
                  <a:lnTo>
                    <a:pt x="8930" y="151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2893218" y="2974828"/>
              <a:ext cx="794743" cy="775636"/>
            </a:xfrm>
            <a:custGeom>
              <a:avLst/>
              <a:gdLst/>
              <a:ahLst/>
              <a:cxnLst/>
              <a:rect l="0" t="0" r="0" b="0"/>
              <a:pathLst>
                <a:path w="794743" h="775636">
                  <a:moveTo>
                    <a:pt x="0" y="16617"/>
                  </a:moveTo>
                  <a:lnTo>
                    <a:pt x="4741" y="11876"/>
                  </a:lnTo>
                  <a:lnTo>
                    <a:pt x="7129" y="10480"/>
                  </a:lnTo>
                  <a:lnTo>
                    <a:pt x="12429" y="8928"/>
                  </a:lnTo>
                  <a:lnTo>
                    <a:pt x="32037" y="7932"/>
                  </a:lnTo>
                  <a:lnTo>
                    <a:pt x="90743" y="7697"/>
                  </a:lnTo>
                  <a:lnTo>
                    <a:pt x="110445" y="5046"/>
                  </a:lnTo>
                  <a:lnTo>
                    <a:pt x="131438" y="1552"/>
                  </a:lnTo>
                  <a:lnTo>
                    <a:pt x="150690" y="0"/>
                  </a:lnTo>
                  <a:lnTo>
                    <a:pt x="171815" y="1955"/>
                  </a:lnTo>
                  <a:lnTo>
                    <a:pt x="194433" y="5140"/>
                  </a:lnTo>
                  <a:lnTo>
                    <a:pt x="217714" y="6555"/>
                  </a:lnTo>
                  <a:lnTo>
                    <a:pt x="238645" y="7184"/>
                  </a:lnTo>
                  <a:lnTo>
                    <a:pt x="258861" y="8456"/>
                  </a:lnTo>
                  <a:lnTo>
                    <a:pt x="281076" y="12328"/>
                  </a:lnTo>
                  <a:lnTo>
                    <a:pt x="301532" y="17357"/>
                  </a:lnTo>
                  <a:lnTo>
                    <a:pt x="320546" y="21906"/>
                  </a:lnTo>
                  <a:lnTo>
                    <a:pt x="338918" y="23929"/>
                  </a:lnTo>
                  <a:lnTo>
                    <a:pt x="361255" y="29807"/>
                  </a:lnTo>
                  <a:lnTo>
                    <a:pt x="385182" y="37833"/>
                  </a:lnTo>
                  <a:lnTo>
                    <a:pt x="399726" y="46221"/>
                  </a:lnTo>
                  <a:lnTo>
                    <a:pt x="419070" y="62099"/>
                  </a:lnTo>
                  <a:lnTo>
                    <a:pt x="430332" y="73542"/>
                  </a:lnTo>
                  <a:lnTo>
                    <a:pt x="443242" y="92133"/>
                  </a:lnTo>
                  <a:lnTo>
                    <a:pt x="457210" y="115060"/>
                  </a:lnTo>
                  <a:lnTo>
                    <a:pt x="463222" y="135854"/>
                  </a:lnTo>
                  <a:lnTo>
                    <a:pt x="468145" y="151963"/>
                  </a:lnTo>
                  <a:lnTo>
                    <a:pt x="470994" y="171690"/>
                  </a:lnTo>
                  <a:lnTo>
                    <a:pt x="472261" y="193687"/>
                  </a:lnTo>
                  <a:lnTo>
                    <a:pt x="472823" y="216692"/>
                  </a:lnTo>
                  <a:lnTo>
                    <a:pt x="470427" y="240146"/>
                  </a:lnTo>
                  <a:lnTo>
                    <a:pt x="467048" y="263799"/>
                  </a:lnTo>
                  <a:lnTo>
                    <a:pt x="465545" y="287541"/>
                  </a:lnTo>
                  <a:lnTo>
                    <a:pt x="462233" y="311322"/>
                  </a:lnTo>
                  <a:lnTo>
                    <a:pt x="452021" y="363667"/>
                  </a:lnTo>
                  <a:lnTo>
                    <a:pt x="446299" y="389804"/>
                  </a:lnTo>
                  <a:lnTo>
                    <a:pt x="443384" y="402330"/>
                  </a:lnTo>
                  <a:lnTo>
                    <a:pt x="441441" y="415642"/>
                  </a:lnTo>
                  <a:lnTo>
                    <a:pt x="440146" y="429477"/>
                  </a:lnTo>
                  <a:lnTo>
                    <a:pt x="439282" y="443662"/>
                  </a:lnTo>
                  <a:lnTo>
                    <a:pt x="437714" y="457087"/>
                  </a:lnTo>
                  <a:lnTo>
                    <a:pt x="435677" y="470006"/>
                  </a:lnTo>
                  <a:lnTo>
                    <a:pt x="433327" y="482588"/>
                  </a:lnTo>
                  <a:lnTo>
                    <a:pt x="431760" y="495936"/>
                  </a:lnTo>
                  <a:lnTo>
                    <a:pt x="430715" y="509796"/>
                  </a:lnTo>
                  <a:lnTo>
                    <a:pt x="430018" y="523996"/>
                  </a:lnTo>
                  <a:lnTo>
                    <a:pt x="428562" y="537432"/>
                  </a:lnTo>
                  <a:lnTo>
                    <a:pt x="426599" y="550359"/>
                  </a:lnTo>
                  <a:lnTo>
                    <a:pt x="424297" y="562945"/>
                  </a:lnTo>
                  <a:lnTo>
                    <a:pt x="422763" y="575304"/>
                  </a:lnTo>
                  <a:lnTo>
                    <a:pt x="421741" y="587513"/>
                  </a:lnTo>
                  <a:lnTo>
                    <a:pt x="420604" y="611661"/>
                  </a:lnTo>
                  <a:lnTo>
                    <a:pt x="419965" y="646576"/>
                  </a:lnTo>
                  <a:lnTo>
                    <a:pt x="419731" y="694740"/>
                  </a:lnTo>
                  <a:lnTo>
                    <a:pt x="422357" y="710250"/>
                  </a:lnTo>
                  <a:lnTo>
                    <a:pt x="429414" y="730138"/>
                  </a:lnTo>
                  <a:lnTo>
                    <a:pt x="433937" y="742519"/>
                  </a:lnTo>
                  <a:lnTo>
                    <a:pt x="437475" y="759653"/>
                  </a:lnTo>
                  <a:lnTo>
                    <a:pt x="441819" y="767874"/>
                  </a:lnTo>
                  <a:lnTo>
                    <a:pt x="445359" y="770463"/>
                  </a:lnTo>
                  <a:lnTo>
                    <a:pt x="454583" y="773339"/>
                  </a:lnTo>
                  <a:lnTo>
                    <a:pt x="470537" y="775186"/>
                  </a:lnTo>
                  <a:lnTo>
                    <a:pt x="494414" y="775551"/>
                  </a:lnTo>
                  <a:lnTo>
                    <a:pt x="553833" y="775635"/>
                  </a:lnTo>
                  <a:lnTo>
                    <a:pt x="574231" y="772993"/>
                  </a:lnTo>
                  <a:lnTo>
                    <a:pt x="595534" y="768510"/>
                  </a:lnTo>
                  <a:lnTo>
                    <a:pt x="614924" y="763211"/>
                  </a:lnTo>
                  <a:lnTo>
                    <a:pt x="633464" y="760195"/>
                  </a:lnTo>
                  <a:lnTo>
                    <a:pt x="652617" y="757861"/>
                  </a:lnTo>
                  <a:lnTo>
                    <a:pt x="674360" y="753517"/>
                  </a:lnTo>
                  <a:lnTo>
                    <a:pt x="694606" y="750925"/>
                  </a:lnTo>
                  <a:lnTo>
                    <a:pt x="713526" y="749773"/>
                  </a:lnTo>
                  <a:lnTo>
                    <a:pt x="731858" y="749261"/>
                  </a:lnTo>
                  <a:lnTo>
                    <a:pt x="773351" y="748888"/>
                  </a:lnTo>
                  <a:lnTo>
                    <a:pt x="794742" y="7488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2848570" y="3978639"/>
              <a:ext cx="857251" cy="691585"/>
            </a:xfrm>
            <a:custGeom>
              <a:avLst/>
              <a:gdLst/>
              <a:ahLst/>
              <a:cxnLst/>
              <a:rect l="0" t="0" r="0" b="0"/>
              <a:pathLst>
                <a:path w="857251" h="691585">
                  <a:moveTo>
                    <a:pt x="0" y="682657"/>
                  </a:moveTo>
                  <a:lnTo>
                    <a:pt x="42240" y="682657"/>
                  </a:lnTo>
                  <a:lnTo>
                    <a:pt x="53830" y="685303"/>
                  </a:lnTo>
                  <a:lnTo>
                    <a:pt x="66589" y="688794"/>
                  </a:lnTo>
                  <a:lnTo>
                    <a:pt x="89514" y="690760"/>
                  </a:lnTo>
                  <a:lnTo>
                    <a:pt x="110307" y="691342"/>
                  </a:lnTo>
                  <a:lnTo>
                    <a:pt x="213108" y="691584"/>
                  </a:lnTo>
                  <a:lnTo>
                    <a:pt x="231636" y="688940"/>
                  </a:lnTo>
                  <a:lnTo>
                    <a:pt x="249793" y="684458"/>
                  </a:lnTo>
                  <a:lnTo>
                    <a:pt x="275757" y="676356"/>
                  </a:lnTo>
                  <a:lnTo>
                    <a:pt x="296459" y="667671"/>
                  </a:lnTo>
                  <a:lnTo>
                    <a:pt x="315161" y="657822"/>
                  </a:lnTo>
                  <a:lnTo>
                    <a:pt x="327264" y="648138"/>
                  </a:lnTo>
                  <a:lnTo>
                    <a:pt x="336612" y="637219"/>
                  </a:lnTo>
                  <a:lnTo>
                    <a:pt x="344074" y="624759"/>
                  </a:lnTo>
                  <a:lnTo>
                    <a:pt x="350698" y="609300"/>
                  </a:lnTo>
                  <a:lnTo>
                    <a:pt x="356949" y="592507"/>
                  </a:lnTo>
                  <a:lnTo>
                    <a:pt x="362042" y="575122"/>
                  </a:lnTo>
                  <a:lnTo>
                    <a:pt x="364306" y="557473"/>
                  </a:lnTo>
                  <a:lnTo>
                    <a:pt x="365312" y="537062"/>
                  </a:lnTo>
                  <a:lnTo>
                    <a:pt x="365878" y="503257"/>
                  </a:lnTo>
                  <a:lnTo>
                    <a:pt x="366102" y="423620"/>
                  </a:lnTo>
                  <a:lnTo>
                    <a:pt x="365115" y="411739"/>
                  </a:lnTo>
                  <a:lnTo>
                    <a:pt x="361373" y="390601"/>
                  </a:lnTo>
                  <a:lnTo>
                    <a:pt x="360969" y="379804"/>
                  </a:lnTo>
                  <a:lnTo>
                    <a:pt x="361693" y="368638"/>
                  </a:lnTo>
                  <a:lnTo>
                    <a:pt x="363167" y="357225"/>
                  </a:lnTo>
                  <a:lnTo>
                    <a:pt x="364151" y="345648"/>
                  </a:lnTo>
                  <a:lnTo>
                    <a:pt x="364806" y="333961"/>
                  </a:lnTo>
                  <a:lnTo>
                    <a:pt x="365243" y="322201"/>
                  </a:lnTo>
                  <a:lnTo>
                    <a:pt x="368374" y="301197"/>
                  </a:lnTo>
                  <a:lnTo>
                    <a:pt x="375715" y="269991"/>
                  </a:lnTo>
                  <a:lnTo>
                    <a:pt x="387085" y="223891"/>
                  </a:lnTo>
                  <a:lnTo>
                    <a:pt x="395610" y="202933"/>
                  </a:lnTo>
                  <a:lnTo>
                    <a:pt x="405022" y="183697"/>
                  </a:lnTo>
                  <a:lnTo>
                    <a:pt x="412512" y="165225"/>
                  </a:lnTo>
                  <a:lnTo>
                    <a:pt x="421794" y="147093"/>
                  </a:lnTo>
                  <a:lnTo>
                    <a:pt x="432534" y="129114"/>
                  </a:lnTo>
                  <a:lnTo>
                    <a:pt x="443922" y="111200"/>
                  </a:lnTo>
                  <a:lnTo>
                    <a:pt x="458244" y="95963"/>
                  </a:lnTo>
                  <a:lnTo>
                    <a:pt x="473539" y="81584"/>
                  </a:lnTo>
                  <a:lnTo>
                    <a:pt x="493306" y="57746"/>
                  </a:lnTo>
                  <a:lnTo>
                    <a:pt x="505658" y="44093"/>
                  </a:lnTo>
                  <a:lnTo>
                    <a:pt x="520409" y="34057"/>
                  </a:lnTo>
                  <a:lnTo>
                    <a:pt x="545448" y="20182"/>
                  </a:lnTo>
                  <a:lnTo>
                    <a:pt x="554131" y="14788"/>
                  </a:lnTo>
                  <a:lnTo>
                    <a:pt x="574364" y="8796"/>
                  </a:lnTo>
                  <a:lnTo>
                    <a:pt x="596585" y="5140"/>
                  </a:lnTo>
                  <a:lnTo>
                    <a:pt x="619690" y="208"/>
                  </a:lnTo>
                  <a:lnTo>
                    <a:pt x="643189" y="0"/>
                  </a:lnTo>
                  <a:lnTo>
                    <a:pt x="667854" y="3215"/>
                  </a:lnTo>
                  <a:lnTo>
                    <a:pt x="695352" y="7951"/>
                  </a:lnTo>
                  <a:lnTo>
                    <a:pt x="721465" y="13363"/>
                  </a:lnTo>
                  <a:lnTo>
                    <a:pt x="747291" y="20068"/>
                  </a:lnTo>
                  <a:lnTo>
                    <a:pt x="761124" y="24634"/>
                  </a:lnTo>
                  <a:lnTo>
                    <a:pt x="775306" y="29663"/>
                  </a:lnTo>
                  <a:lnTo>
                    <a:pt x="801648" y="37896"/>
                  </a:lnTo>
                  <a:lnTo>
                    <a:pt x="824601" y="44863"/>
                  </a:lnTo>
                  <a:lnTo>
                    <a:pt x="833499" y="48109"/>
                  </a:lnTo>
                  <a:lnTo>
                    <a:pt x="857250" y="575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2839640" y="4143507"/>
              <a:ext cx="982267" cy="1365510"/>
            </a:xfrm>
            <a:custGeom>
              <a:avLst/>
              <a:gdLst/>
              <a:ahLst/>
              <a:cxnLst/>
              <a:rect l="0" t="0" r="0" b="0"/>
              <a:pathLst>
                <a:path w="982267" h="1365510">
                  <a:moveTo>
                    <a:pt x="0" y="1196446"/>
                  </a:moveTo>
                  <a:lnTo>
                    <a:pt x="4741" y="1196446"/>
                  </a:lnTo>
                  <a:lnTo>
                    <a:pt x="7129" y="1197437"/>
                  </a:lnTo>
                  <a:lnTo>
                    <a:pt x="63545" y="1233017"/>
                  </a:lnTo>
                  <a:lnTo>
                    <a:pt x="98431" y="1256145"/>
                  </a:lnTo>
                  <a:lnTo>
                    <a:pt x="118823" y="1267958"/>
                  </a:lnTo>
                  <a:lnTo>
                    <a:pt x="140123" y="1279823"/>
                  </a:lnTo>
                  <a:lnTo>
                    <a:pt x="169841" y="1297659"/>
                  </a:lnTo>
                  <a:lnTo>
                    <a:pt x="191901" y="1309560"/>
                  </a:lnTo>
                  <a:lnTo>
                    <a:pt x="214935" y="1324109"/>
                  </a:lnTo>
                  <a:lnTo>
                    <a:pt x="237410" y="1338513"/>
                  </a:lnTo>
                  <a:lnTo>
                    <a:pt x="267789" y="1352200"/>
                  </a:lnTo>
                  <a:lnTo>
                    <a:pt x="290004" y="1359266"/>
                  </a:lnTo>
                  <a:lnTo>
                    <a:pt x="320084" y="1364082"/>
                  </a:lnTo>
                  <a:lnTo>
                    <a:pt x="347847" y="1365509"/>
                  </a:lnTo>
                  <a:lnTo>
                    <a:pt x="365935" y="1360551"/>
                  </a:lnTo>
                  <a:lnTo>
                    <a:pt x="382903" y="1351733"/>
                  </a:lnTo>
                  <a:lnTo>
                    <a:pt x="409966" y="1329903"/>
                  </a:lnTo>
                  <a:lnTo>
                    <a:pt x="416185" y="1324113"/>
                  </a:lnTo>
                  <a:lnTo>
                    <a:pt x="434420" y="1297002"/>
                  </a:lnTo>
                  <a:lnTo>
                    <a:pt x="447650" y="1263833"/>
                  </a:lnTo>
                  <a:lnTo>
                    <a:pt x="457854" y="1224129"/>
                  </a:lnTo>
                  <a:lnTo>
                    <a:pt x="461460" y="1192874"/>
                  </a:lnTo>
                  <a:lnTo>
                    <a:pt x="464054" y="1159140"/>
                  </a:lnTo>
                  <a:lnTo>
                    <a:pt x="468515" y="1124303"/>
                  </a:lnTo>
                  <a:lnTo>
                    <a:pt x="471158" y="1088976"/>
                  </a:lnTo>
                  <a:lnTo>
                    <a:pt x="472333" y="1052439"/>
                  </a:lnTo>
                  <a:lnTo>
                    <a:pt x="472856" y="1013049"/>
                  </a:lnTo>
                  <a:lnTo>
                    <a:pt x="475734" y="975037"/>
                  </a:lnTo>
                  <a:lnTo>
                    <a:pt x="479328" y="938300"/>
                  </a:lnTo>
                  <a:lnTo>
                    <a:pt x="480925" y="902129"/>
                  </a:lnTo>
                  <a:lnTo>
                    <a:pt x="481824" y="848295"/>
                  </a:lnTo>
                  <a:lnTo>
                    <a:pt x="482091" y="794641"/>
                  </a:lnTo>
                  <a:lnTo>
                    <a:pt x="484799" y="761551"/>
                  </a:lnTo>
                  <a:lnTo>
                    <a:pt x="489310" y="729315"/>
                  </a:lnTo>
                  <a:lnTo>
                    <a:pt x="494622" y="695144"/>
                  </a:lnTo>
                  <a:lnTo>
                    <a:pt x="500291" y="662759"/>
                  </a:lnTo>
                  <a:lnTo>
                    <a:pt x="538759" y="458377"/>
                  </a:lnTo>
                  <a:lnTo>
                    <a:pt x="547357" y="428546"/>
                  </a:lnTo>
                  <a:lnTo>
                    <a:pt x="560708" y="386506"/>
                  </a:lnTo>
                  <a:lnTo>
                    <a:pt x="570949" y="348914"/>
                  </a:lnTo>
                  <a:lnTo>
                    <a:pt x="613170" y="182433"/>
                  </a:lnTo>
                  <a:lnTo>
                    <a:pt x="625078" y="143527"/>
                  </a:lnTo>
                  <a:lnTo>
                    <a:pt x="636985" y="107179"/>
                  </a:lnTo>
                  <a:lnTo>
                    <a:pt x="645914" y="85021"/>
                  </a:lnTo>
                  <a:lnTo>
                    <a:pt x="671462" y="47651"/>
                  </a:lnTo>
                  <a:lnTo>
                    <a:pt x="680750" y="38303"/>
                  </a:lnTo>
                  <a:lnTo>
                    <a:pt x="702882" y="19476"/>
                  </a:lnTo>
                  <a:lnTo>
                    <a:pt x="709690" y="15916"/>
                  </a:lnTo>
                  <a:lnTo>
                    <a:pt x="733492" y="9914"/>
                  </a:lnTo>
                  <a:lnTo>
                    <a:pt x="759396" y="3286"/>
                  </a:lnTo>
                  <a:lnTo>
                    <a:pt x="786915" y="880"/>
                  </a:lnTo>
                  <a:lnTo>
                    <a:pt x="808462" y="317"/>
                  </a:lnTo>
                  <a:lnTo>
                    <a:pt x="838164" y="0"/>
                  </a:lnTo>
                  <a:lnTo>
                    <a:pt x="859350" y="2572"/>
                  </a:lnTo>
                  <a:lnTo>
                    <a:pt x="882988" y="6031"/>
                  </a:lnTo>
                  <a:lnTo>
                    <a:pt x="910031" y="7567"/>
                  </a:lnTo>
                  <a:lnTo>
                    <a:pt x="933294" y="10896"/>
                  </a:lnTo>
                  <a:lnTo>
                    <a:pt x="960479" y="15703"/>
                  </a:lnTo>
                  <a:lnTo>
                    <a:pt x="982266" y="177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3705820" y="3540329"/>
              <a:ext cx="810514" cy="763735"/>
            </a:xfrm>
            <a:custGeom>
              <a:avLst/>
              <a:gdLst/>
              <a:ahLst/>
              <a:cxnLst/>
              <a:rect l="0" t="0" r="0" b="0"/>
              <a:pathLst>
                <a:path w="810514" h="763735">
                  <a:moveTo>
                    <a:pt x="44648" y="58335"/>
                  </a:moveTo>
                  <a:lnTo>
                    <a:pt x="96111" y="84066"/>
                  </a:lnTo>
                  <a:lnTo>
                    <a:pt x="117791" y="97552"/>
                  </a:lnTo>
                  <a:lnTo>
                    <a:pt x="140656" y="114459"/>
                  </a:lnTo>
                  <a:lnTo>
                    <a:pt x="164048" y="135204"/>
                  </a:lnTo>
                  <a:lnTo>
                    <a:pt x="187673" y="157652"/>
                  </a:lnTo>
                  <a:lnTo>
                    <a:pt x="235178" y="204402"/>
                  </a:lnTo>
                  <a:lnTo>
                    <a:pt x="247074" y="217228"/>
                  </a:lnTo>
                  <a:lnTo>
                    <a:pt x="258974" y="230740"/>
                  </a:lnTo>
                  <a:lnTo>
                    <a:pt x="270876" y="244709"/>
                  </a:lnTo>
                  <a:lnTo>
                    <a:pt x="280795" y="258983"/>
                  </a:lnTo>
                  <a:lnTo>
                    <a:pt x="289392" y="273459"/>
                  </a:lnTo>
                  <a:lnTo>
                    <a:pt x="310972" y="314890"/>
                  </a:lnTo>
                  <a:lnTo>
                    <a:pt x="317447" y="327598"/>
                  </a:lnTo>
                  <a:lnTo>
                    <a:pt x="322757" y="340039"/>
                  </a:lnTo>
                  <a:lnTo>
                    <a:pt x="327288" y="352302"/>
                  </a:lnTo>
                  <a:lnTo>
                    <a:pt x="331301" y="364445"/>
                  </a:lnTo>
                  <a:lnTo>
                    <a:pt x="333977" y="376510"/>
                  </a:lnTo>
                  <a:lnTo>
                    <a:pt x="335761" y="388521"/>
                  </a:lnTo>
                  <a:lnTo>
                    <a:pt x="336949" y="400499"/>
                  </a:lnTo>
                  <a:lnTo>
                    <a:pt x="337742" y="412452"/>
                  </a:lnTo>
                  <a:lnTo>
                    <a:pt x="338623" y="436317"/>
                  </a:lnTo>
                  <a:lnTo>
                    <a:pt x="333723" y="457506"/>
                  </a:lnTo>
                  <a:lnTo>
                    <a:pt x="323939" y="476846"/>
                  </a:lnTo>
                  <a:lnTo>
                    <a:pt x="309668" y="495363"/>
                  </a:lnTo>
                  <a:lnTo>
                    <a:pt x="293403" y="513514"/>
                  </a:lnTo>
                  <a:lnTo>
                    <a:pt x="276253" y="531504"/>
                  </a:lnTo>
                  <a:lnTo>
                    <a:pt x="258709" y="549421"/>
                  </a:lnTo>
                  <a:lnTo>
                    <a:pt x="240989" y="564660"/>
                  </a:lnTo>
                  <a:lnTo>
                    <a:pt x="223192" y="579040"/>
                  </a:lnTo>
                  <a:lnTo>
                    <a:pt x="205361" y="595353"/>
                  </a:lnTo>
                  <a:lnTo>
                    <a:pt x="187514" y="609879"/>
                  </a:lnTo>
                  <a:lnTo>
                    <a:pt x="163377" y="629213"/>
                  </a:lnTo>
                  <a:lnTo>
                    <a:pt x="150995" y="641464"/>
                  </a:lnTo>
                  <a:lnTo>
                    <a:pt x="134961" y="662853"/>
                  </a:lnTo>
                  <a:lnTo>
                    <a:pt x="128444" y="671298"/>
                  </a:lnTo>
                  <a:lnTo>
                    <a:pt x="122240" y="681666"/>
                  </a:lnTo>
                  <a:lnTo>
                    <a:pt x="121180" y="686218"/>
                  </a:lnTo>
                  <a:lnTo>
                    <a:pt x="121467" y="690243"/>
                  </a:lnTo>
                  <a:lnTo>
                    <a:pt x="122650" y="693919"/>
                  </a:lnTo>
                  <a:lnTo>
                    <a:pt x="126610" y="700650"/>
                  </a:lnTo>
                  <a:lnTo>
                    <a:pt x="129055" y="703834"/>
                  </a:lnTo>
                  <a:lnTo>
                    <a:pt x="146718" y="717796"/>
                  </a:lnTo>
                  <a:lnTo>
                    <a:pt x="170803" y="729760"/>
                  </a:lnTo>
                  <a:lnTo>
                    <a:pt x="190675" y="736423"/>
                  </a:lnTo>
                  <a:lnTo>
                    <a:pt x="213729" y="742691"/>
                  </a:lnTo>
                  <a:lnTo>
                    <a:pt x="240511" y="748785"/>
                  </a:lnTo>
                  <a:lnTo>
                    <a:pt x="271597" y="754800"/>
                  </a:lnTo>
                  <a:lnTo>
                    <a:pt x="288221" y="757794"/>
                  </a:lnTo>
                  <a:lnTo>
                    <a:pt x="305256" y="759789"/>
                  </a:lnTo>
                  <a:lnTo>
                    <a:pt x="322567" y="761119"/>
                  </a:lnTo>
                  <a:lnTo>
                    <a:pt x="340060" y="762006"/>
                  </a:lnTo>
                  <a:lnTo>
                    <a:pt x="372726" y="762992"/>
                  </a:lnTo>
                  <a:lnTo>
                    <a:pt x="456284" y="763676"/>
                  </a:lnTo>
                  <a:lnTo>
                    <a:pt x="491519" y="763734"/>
                  </a:lnTo>
                  <a:lnTo>
                    <a:pt x="508258" y="762757"/>
                  </a:lnTo>
                  <a:lnTo>
                    <a:pt x="524378" y="761113"/>
                  </a:lnTo>
                  <a:lnTo>
                    <a:pt x="556510" y="756642"/>
                  </a:lnTo>
                  <a:lnTo>
                    <a:pt x="590634" y="751347"/>
                  </a:lnTo>
                  <a:lnTo>
                    <a:pt x="607076" y="747554"/>
                  </a:lnTo>
                  <a:lnTo>
                    <a:pt x="622999" y="743040"/>
                  </a:lnTo>
                  <a:lnTo>
                    <a:pt x="638575" y="738047"/>
                  </a:lnTo>
                  <a:lnTo>
                    <a:pt x="652927" y="732734"/>
                  </a:lnTo>
                  <a:lnTo>
                    <a:pt x="666464" y="727208"/>
                  </a:lnTo>
                  <a:lnTo>
                    <a:pt x="679458" y="721539"/>
                  </a:lnTo>
                  <a:lnTo>
                    <a:pt x="704479" y="709949"/>
                  </a:lnTo>
                  <a:lnTo>
                    <a:pt x="716707" y="704080"/>
                  </a:lnTo>
                  <a:lnTo>
                    <a:pt x="738232" y="686976"/>
                  </a:lnTo>
                  <a:lnTo>
                    <a:pt x="776304" y="648398"/>
                  </a:lnTo>
                  <a:lnTo>
                    <a:pt x="789193" y="624855"/>
                  </a:lnTo>
                  <a:lnTo>
                    <a:pt x="794019" y="611633"/>
                  </a:lnTo>
                  <a:lnTo>
                    <a:pt x="798229" y="598848"/>
                  </a:lnTo>
                  <a:lnTo>
                    <a:pt x="802027" y="586356"/>
                  </a:lnTo>
                  <a:lnTo>
                    <a:pt x="805552" y="574060"/>
                  </a:lnTo>
                  <a:lnTo>
                    <a:pt x="807902" y="560902"/>
                  </a:lnTo>
                  <a:lnTo>
                    <a:pt x="809468" y="547168"/>
                  </a:lnTo>
                  <a:lnTo>
                    <a:pt x="810513" y="533052"/>
                  </a:lnTo>
                  <a:lnTo>
                    <a:pt x="810217" y="517688"/>
                  </a:lnTo>
                  <a:lnTo>
                    <a:pt x="809027" y="501492"/>
                  </a:lnTo>
                  <a:lnTo>
                    <a:pt x="807242" y="484741"/>
                  </a:lnTo>
                  <a:lnTo>
                    <a:pt x="802613" y="450255"/>
                  </a:lnTo>
                  <a:lnTo>
                    <a:pt x="799989" y="432724"/>
                  </a:lnTo>
                  <a:lnTo>
                    <a:pt x="795264" y="415084"/>
                  </a:lnTo>
                  <a:lnTo>
                    <a:pt x="789137" y="397370"/>
                  </a:lnTo>
                  <a:lnTo>
                    <a:pt x="782075" y="379608"/>
                  </a:lnTo>
                  <a:lnTo>
                    <a:pt x="774391" y="362806"/>
                  </a:lnTo>
                  <a:lnTo>
                    <a:pt x="766292" y="346644"/>
                  </a:lnTo>
                  <a:lnTo>
                    <a:pt x="757916" y="330908"/>
                  </a:lnTo>
                  <a:lnTo>
                    <a:pt x="748363" y="314464"/>
                  </a:lnTo>
                  <a:lnTo>
                    <a:pt x="727166" y="280318"/>
                  </a:lnTo>
                  <a:lnTo>
                    <a:pt x="714965" y="263871"/>
                  </a:lnTo>
                  <a:lnTo>
                    <a:pt x="701870" y="247944"/>
                  </a:lnTo>
                  <a:lnTo>
                    <a:pt x="688179" y="232366"/>
                  </a:lnTo>
                  <a:lnTo>
                    <a:pt x="674090" y="217019"/>
                  </a:lnTo>
                  <a:lnTo>
                    <a:pt x="645208" y="186739"/>
                  </a:lnTo>
                  <a:lnTo>
                    <a:pt x="630560" y="172711"/>
                  </a:lnTo>
                  <a:lnTo>
                    <a:pt x="615834" y="159390"/>
                  </a:lnTo>
                  <a:lnTo>
                    <a:pt x="601057" y="146541"/>
                  </a:lnTo>
                  <a:lnTo>
                    <a:pt x="585251" y="134998"/>
                  </a:lnTo>
                  <a:lnTo>
                    <a:pt x="568761" y="124326"/>
                  </a:lnTo>
                  <a:lnTo>
                    <a:pt x="551815" y="114235"/>
                  </a:lnTo>
                  <a:lnTo>
                    <a:pt x="534564" y="104531"/>
                  </a:lnTo>
                  <a:lnTo>
                    <a:pt x="499521" y="85812"/>
                  </a:lnTo>
                  <a:lnTo>
                    <a:pt x="446324" y="58538"/>
                  </a:lnTo>
                  <a:lnTo>
                    <a:pt x="428518" y="50533"/>
                  </a:lnTo>
                  <a:lnTo>
                    <a:pt x="410694" y="43211"/>
                  </a:lnTo>
                  <a:lnTo>
                    <a:pt x="392859" y="36346"/>
                  </a:lnTo>
                  <a:lnTo>
                    <a:pt x="374023" y="30777"/>
                  </a:lnTo>
                  <a:lnTo>
                    <a:pt x="354520" y="26072"/>
                  </a:lnTo>
                  <a:lnTo>
                    <a:pt x="315322" y="18199"/>
                  </a:lnTo>
                  <a:lnTo>
                    <a:pt x="278057" y="11392"/>
                  </a:lnTo>
                  <a:lnTo>
                    <a:pt x="259785" y="9180"/>
                  </a:lnTo>
                  <a:lnTo>
                    <a:pt x="241651" y="7705"/>
                  </a:lnTo>
                  <a:lnTo>
                    <a:pt x="223609" y="6723"/>
                  </a:lnTo>
                  <a:lnTo>
                    <a:pt x="206619" y="5075"/>
                  </a:lnTo>
                  <a:lnTo>
                    <a:pt x="190332" y="2984"/>
                  </a:lnTo>
                  <a:lnTo>
                    <a:pt x="174513" y="599"/>
                  </a:lnTo>
                  <a:lnTo>
                    <a:pt x="158014" y="0"/>
                  </a:lnTo>
                  <a:lnTo>
                    <a:pt x="141061" y="594"/>
                  </a:lnTo>
                  <a:lnTo>
                    <a:pt x="123806" y="1981"/>
                  </a:lnTo>
                  <a:lnTo>
                    <a:pt x="107342" y="2906"/>
                  </a:lnTo>
                  <a:lnTo>
                    <a:pt x="75820" y="3934"/>
                  </a:lnTo>
                  <a:lnTo>
                    <a:pt x="50565" y="7037"/>
                  </a:lnTo>
                  <a:lnTo>
                    <a:pt x="30411" y="10731"/>
                  </a:lnTo>
                  <a:lnTo>
                    <a:pt x="22258" y="11716"/>
                  </a:lnTo>
                  <a:lnTo>
                    <a:pt x="0" y="136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4384476" y="3848695"/>
              <a:ext cx="821532" cy="133946"/>
            </a:xfrm>
            <a:custGeom>
              <a:avLst/>
              <a:gdLst/>
              <a:ahLst/>
              <a:cxnLst/>
              <a:rect l="0" t="0" r="0" b="0"/>
              <a:pathLst>
                <a:path w="821532" h="133946">
                  <a:moveTo>
                    <a:pt x="0" y="0"/>
                  </a:moveTo>
                  <a:lnTo>
                    <a:pt x="4740" y="0"/>
                  </a:lnTo>
                  <a:lnTo>
                    <a:pt x="12359" y="2646"/>
                  </a:lnTo>
                  <a:lnTo>
                    <a:pt x="17169" y="4740"/>
                  </a:lnTo>
                  <a:lnTo>
                    <a:pt x="38160" y="7688"/>
                  </a:lnTo>
                  <a:lnTo>
                    <a:pt x="57309" y="11024"/>
                  </a:lnTo>
                  <a:lnTo>
                    <a:pt x="81033" y="14821"/>
                  </a:lnTo>
                  <a:lnTo>
                    <a:pt x="95694" y="15834"/>
                  </a:lnTo>
                  <a:lnTo>
                    <a:pt x="111421" y="16508"/>
                  </a:lnTo>
                  <a:lnTo>
                    <a:pt x="126867" y="17951"/>
                  </a:lnTo>
                  <a:lnTo>
                    <a:pt x="142124" y="19905"/>
                  </a:lnTo>
                  <a:lnTo>
                    <a:pt x="491018" y="74415"/>
                  </a:lnTo>
                  <a:lnTo>
                    <a:pt x="508915" y="76399"/>
                  </a:lnTo>
                  <a:lnTo>
                    <a:pt x="526801" y="77721"/>
                  </a:lnTo>
                  <a:lnTo>
                    <a:pt x="544677" y="78604"/>
                  </a:lnTo>
                  <a:lnTo>
                    <a:pt x="561556" y="80183"/>
                  </a:lnTo>
                  <a:lnTo>
                    <a:pt x="577769" y="82229"/>
                  </a:lnTo>
                  <a:lnTo>
                    <a:pt x="644176" y="92641"/>
                  </a:lnTo>
                  <a:lnTo>
                    <a:pt x="692142" y="101312"/>
                  </a:lnTo>
                  <a:lnTo>
                    <a:pt x="737774" y="110165"/>
                  </a:lnTo>
                  <a:lnTo>
                    <a:pt x="765123" y="116100"/>
                  </a:lnTo>
                  <a:lnTo>
                    <a:pt x="777973" y="119072"/>
                  </a:lnTo>
                  <a:lnTo>
                    <a:pt x="788524" y="122045"/>
                  </a:lnTo>
                  <a:lnTo>
                    <a:pt x="797542" y="125020"/>
                  </a:lnTo>
                  <a:lnTo>
                    <a:pt x="821531" y="13394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2821781" y="3178968"/>
              <a:ext cx="1143001" cy="169665"/>
            </a:xfrm>
            <a:custGeom>
              <a:avLst/>
              <a:gdLst/>
              <a:ahLst/>
              <a:cxnLst/>
              <a:rect l="0" t="0" r="0" b="0"/>
              <a:pathLst>
                <a:path w="1143001" h="169665">
                  <a:moveTo>
                    <a:pt x="0" y="169664"/>
                  </a:moveTo>
                  <a:lnTo>
                    <a:pt x="20990" y="169664"/>
                  </a:lnTo>
                  <a:lnTo>
                    <a:pt x="23915" y="168672"/>
                  </a:lnTo>
                  <a:lnTo>
                    <a:pt x="32773" y="163527"/>
                  </a:lnTo>
                  <a:lnTo>
                    <a:pt x="38708" y="161976"/>
                  </a:lnTo>
                  <a:lnTo>
                    <a:pt x="65485" y="160767"/>
                  </a:lnTo>
                  <a:lnTo>
                    <a:pt x="68461" y="159764"/>
                  </a:lnTo>
                  <a:lnTo>
                    <a:pt x="74414" y="156004"/>
                  </a:lnTo>
                  <a:lnTo>
                    <a:pt x="83013" y="153671"/>
                  </a:lnTo>
                  <a:lnTo>
                    <a:pt x="118568" y="151853"/>
                  </a:lnTo>
                  <a:lnTo>
                    <a:pt x="189668" y="151805"/>
                  </a:lnTo>
                  <a:lnTo>
                    <a:pt x="203690" y="149159"/>
                  </a:lnTo>
                  <a:lnTo>
                    <a:pt x="216537" y="145668"/>
                  </a:lnTo>
                  <a:lnTo>
                    <a:pt x="246955" y="143243"/>
                  </a:lnTo>
                  <a:lnTo>
                    <a:pt x="264884" y="142984"/>
                  </a:lnTo>
                  <a:lnTo>
                    <a:pt x="276807" y="140277"/>
                  </a:lnTo>
                  <a:lnTo>
                    <a:pt x="288720" y="135768"/>
                  </a:lnTo>
                  <a:lnTo>
                    <a:pt x="294676" y="133176"/>
                  </a:lnTo>
                  <a:lnTo>
                    <a:pt x="300630" y="130456"/>
                  </a:lnTo>
                  <a:lnTo>
                    <a:pt x="315183" y="127434"/>
                  </a:lnTo>
                  <a:lnTo>
                    <a:pt x="340112" y="123087"/>
                  </a:lnTo>
                  <a:lnTo>
                    <a:pt x="357535" y="118205"/>
                  </a:lnTo>
                  <a:lnTo>
                    <a:pt x="375201" y="112728"/>
                  </a:lnTo>
                  <a:lnTo>
                    <a:pt x="428638" y="95217"/>
                  </a:lnTo>
                  <a:lnTo>
                    <a:pt x="460158" y="91051"/>
                  </a:lnTo>
                  <a:lnTo>
                    <a:pt x="480343" y="87431"/>
                  </a:lnTo>
                  <a:lnTo>
                    <a:pt x="557031" y="68352"/>
                  </a:lnTo>
                  <a:lnTo>
                    <a:pt x="592458" y="64240"/>
                  </a:lnTo>
                  <a:lnTo>
                    <a:pt x="616203" y="60632"/>
                  </a:lnTo>
                  <a:lnTo>
                    <a:pt x="639985" y="55721"/>
                  </a:lnTo>
                  <a:lnTo>
                    <a:pt x="663784" y="50231"/>
                  </a:lnTo>
                  <a:lnTo>
                    <a:pt x="674694" y="47378"/>
                  </a:lnTo>
                  <a:lnTo>
                    <a:pt x="684944" y="44484"/>
                  </a:lnTo>
                  <a:lnTo>
                    <a:pt x="705264" y="39614"/>
                  </a:lnTo>
                  <a:lnTo>
                    <a:pt x="739015" y="35881"/>
                  </a:lnTo>
                  <a:lnTo>
                    <a:pt x="762368" y="31492"/>
                  </a:lnTo>
                  <a:lnTo>
                    <a:pt x="785976" y="26233"/>
                  </a:lnTo>
                  <a:lnTo>
                    <a:pt x="809697" y="21581"/>
                  </a:lnTo>
                  <a:lnTo>
                    <a:pt x="845365" y="17970"/>
                  </a:lnTo>
                  <a:lnTo>
                    <a:pt x="869166" y="13609"/>
                  </a:lnTo>
                  <a:lnTo>
                    <a:pt x="904877" y="10316"/>
                  </a:lnTo>
                  <a:lnTo>
                    <a:pt x="940594" y="9341"/>
                  </a:lnTo>
                  <a:lnTo>
                    <a:pt x="971572" y="4311"/>
                  </a:lnTo>
                  <a:lnTo>
                    <a:pt x="1004343" y="1277"/>
                  </a:lnTo>
                  <a:lnTo>
                    <a:pt x="1034447" y="379"/>
                  </a:lnTo>
                  <a:lnTo>
                    <a:pt x="11430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2786062" y="3277195"/>
              <a:ext cx="1044774" cy="383968"/>
            </a:xfrm>
            <a:custGeom>
              <a:avLst/>
              <a:gdLst/>
              <a:ahLst/>
              <a:cxnLst/>
              <a:rect l="0" t="0" r="0" b="0"/>
              <a:pathLst>
                <a:path w="1044774" h="383968">
                  <a:moveTo>
                    <a:pt x="0" y="366117"/>
                  </a:moveTo>
                  <a:lnTo>
                    <a:pt x="4740" y="366117"/>
                  </a:lnTo>
                  <a:lnTo>
                    <a:pt x="6137" y="367109"/>
                  </a:lnTo>
                  <a:lnTo>
                    <a:pt x="7068" y="368763"/>
                  </a:lnTo>
                  <a:lnTo>
                    <a:pt x="7688" y="370857"/>
                  </a:lnTo>
                  <a:lnTo>
                    <a:pt x="10086" y="372254"/>
                  </a:lnTo>
                  <a:lnTo>
                    <a:pt x="18043" y="373805"/>
                  </a:lnTo>
                  <a:lnTo>
                    <a:pt x="47931" y="374937"/>
                  </a:lnTo>
                  <a:lnTo>
                    <a:pt x="72410" y="379755"/>
                  </a:lnTo>
                  <a:lnTo>
                    <a:pt x="103255" y="382726"/>
                  </a:lnTo>
                  <a:lnTo>
                    <a:pt x="132789" y="383606"/>
                  </a:lnTo>
                  <a:lnTo>
                    <a:pt x="242962" y="383967"/>
                  </a:lnTo>
                  <a:lnTo>
                    <a:pt x="274726" y="379233"/>
                  </a:lnTo>
                  <a:lnTo>
                    <a:pt x="307729" y="371547"/>
                  </a:lnTo>
                  <a:lnTo>
                    <a:pt x="333163" y="367726"/>
                  </a:lnTo>
                  <a:lnTo>
                    <a:pt x="349486" y="361540"/>
                  </a:lnTo>
                  <a:lnTo>
                    <a:pt x="398409" y="336606"/>
                  </a:lnTo>
                  <a:lnTo>
                    <a:pt x="407919" y="327866"/>
                  </a:lnTo>
                  <a:lnTo>
                    <a:pt x="416446" y="317366"/>
                  </a:lnTo>
                  <a:lnTo>
                    <a:pt x="426850" y="306085"/>
                  </a:lnTo>
                  <a:lnTo>
                    <a:pt x="435443" y="294457"/>
                  </a:lnTo>
                  <a:lnTo>
                    <a:pt x="442569" y="282675"/>
                  </a:lnTo>
                  <a:lnTo>
                    <a:pt x="449044" y="270823"/>
                  </a:lnTo>
                  <a:lnTo>
                    <a:pt x="458267" y="252994"/>
                  </a:lnTo>
                  <a:lnTo>
                    <a:pt x="461643" y="241096"/>
                  </a:lnTo>
                  <a:lnTo>
                    <a:pt x="464136" y="229192"/>
                  </a:lnTo>
                  <a:lnTo>
                    <a:pt x="468550" y="217288"/>
                  </a:lnTo>
                  <a:lnTo>
                    <a:pt x="470125" y="210343"/>
                  </a:lnTo>
                  <a:lnTo>
                    <a:pt x="471175" y="202736"/>
                  </a:lnTo>
                  <a:lnTo>
                    <a:pt x="471874" y="194688"/>
                  </a:lnTo>
                  <a:lnTo>
                    <a:pt x="472341" y="187339"/>
                  </a:lnTo>
                  <a:lnTo>
                    <a:pt x="472859" y="173882"/>
                  </a:lnTo>
                  <a:lnTo>
                    <a:pt x="473150" y="155149"/>
                  </a:lnTo>
                  <a:lnTo>
                    <a:pt x="474184" y="149073"/>
                  </a:lnTo>
                  <a:lnTo>
                    <a:pt x="475864" y="143038"/>
                  </a:lnTo>
                  <a:lnTo>
                    <a:pt x="477977" y="137031"/>
                  </a:lnTo>
                  <a:lnTo>
                    <a:pt x="481370" y="132034"/>
                  </a:lnTo>
                  <a:lnTo>
                    <a:pt x="490432" y="123835"/>
                  </a:lnTo>
                  <a:lnTo>
                    <a:pt x="501074" y="114238"/>
                  </a:lnTo>
                  <a:lnTo>
                    <a:pt x="512418" y="103358"/>
                  </a:lnTo>
                  <a:lnTo>
                    <a:pt x="524075" y="91908"/>
                  </a:lnTo>
                  <a:lnTo>
                    <a:pt x="538516" y="82851"/>
                  </a:lnTo>
                  <a:lnTo>
                    <a:pt x="563380" y="72173"/>
                  </a:lnTo>
                  <a:lnTo>
                    <a:pt x="581782" y="66803"/>
                  </a:lnTo>
                  <a:lnTo>
                    <a:pt x="614455" y="62788"/>
                  </a:lnTo>
                  <a:lnTo>
                    <a:pt x="637554" y="58333"/>
                  </a:lnTo>
                  <a:lnTo>
                    <a:pt x="661050" y="53045"/>
                  </a:lnTo>
                  <a:lnTo>
                    <a:pt x="684722" y="48380"/>
                  </a:lnTo>
                  <a:lnTo>
                    <a:pt x="708472" y="46307"/>
                  </a:lnTo>
                  <a:lnTo>
                    <a:pt x="732257" y="45385"/>
                  </a:lnTo>
                  <a:lnTo>
                    <a:pt x="756057" y="43984"/>
                  </a:lnTo>
                  <a:lnTo>
                    <a:pt x="779864" y="40054"/>
                  </a:lnTo>
                  <a:lnTo>
                    <a:pt x="803673" y="37645"/>
                  </a:lnTo>
                  <a:lnTo>
                    <a:pt x="827485" y="35583"/>
                  </a:lnTo>
                  <a:lnTo>
                    <a:pt x="851297" y="31358"/>
                  </a:lnTo>
                  <a:lnTo>
                    <a:pt x="875110" y="28820"/>
                  </a:lnTo>
                  <a:lnTo>
                    <a:pt x="897930" y="26700"/>
                  </a:lnTo>
                  <a:lnTo>
                    <a:pt x="928504" y="20919"/>
                  </a:lnTo>
                  <a:lnTo>
                    <a:pt x="950765" y="19219"/>
                  </a:lnTo>
                  <a:lnTo>
                    <a:pt x="973887" y="15818"/>
                  </a:lnTo>
                  <a:lnTo>
                    <a:pt x="1003926" y="10970"/>
                  </a:lnTo>
                  <a:lnTo>
                    <a:pt x="1018682" y="8845"/>
                  </a:lnTo>
                  <a:lnTo>
                    <a:pt x="10447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3884414" y="2902148"/>
              <a:ext cx="606524" cy="428550"/>
            </a:xfrm>
            <a:custGeom>
              <a:avLst/>
              <a:gdLst/>
              <a:ahLst/>
              <a:cxnLst/>
              <a:rect l="0" t="0" r="0" b="0"/>
              <a:pathLst>
                <a:path w="606524" h="428550">
                  <a:moveTo>
                    <a:pt x="0" y="80367"/>
                  </a:moveTo>
                  <a:lnTo>
                    <a:pt x="12428" y="80367"/>
                  </a:lnTo>
                  <a:lnTo>
                    <a:pt x="25731" y="85108"/>
                  </a:lnTo>
                  <a:lnTo>
                    <a:pt x="41863" y="90080"/>
                  </a:lnTo>
                  <a:lnTo>
                    <a:pt x="51721" y="92796"/>
                  </a:lnTo>
                  <a:lnTo>
                    <a:pt x="70612" y="101104"/>
                  </a:lnTo>
                  <a:lnTo>
                    <a:pt x="89922" y="111412"/>
                  </a:lnTo>
                  <a:lnTo>
                    <a:pt x="111733" y="122607"/>
                  </a:lnTo>
                  <a:lnTo>
                    <a:pt x="122114" y="129363"/>
                  </a:lnTo>
                  <a:lnTo>
                    <a:pt x="132010" y="136844"/>
                  </a:lnTo>
                  <a:lnTo>
                    <a:pt x="141585" y="144807"/>
                  </a:lnTo>
                  <a:lnTo>
                    <a:pt x="150944" y="152100"/>
                  </a:lnTo>
                  <a:lnTo>
                    <a:pt x="160161" y="158947"/>
                  </a:lnTo>
                  <a:lnTo>
                    <a:pt x="169281" y="165496"/>
                  </a:lnTo>
                  <a:lnTo>
                    <a:pt x="178338" y="172838"/>
                  </a:lnTo>
                  <a:lnTo>
                    <a:pt x="187353" y="180710"/>
                  </a:lnTo>
                  <a:lnTo>
                    <a:pt x="204315" y="196401"/>
                  </a:lnTo>
                  <a:lnTo>
                    <a:pt x="218468" y="209990"/>
                  </a:lnTo>
                  <a:lnTo>
                    <a:pt x="228727" y="222644"/>
                  </a:lnTo>
                  <a:lnTo>
                    <a:pt x="232852" y="228796"/>
                  </a:lnTo>
                  <a:lnTo>
                    <a:pt x="237434" y="240924"/>
                  </a:lnTo>
                  <a:lnTo>
                    <a:pt x="239471" y="253921"/>
                  </a:lnTo>
                  <a:lnTo>
                    <a:pt x="240015" y="261554"/>
                  </a:lnTo>
                  <a:lnTo>
                    <a:pt x="240377" y="269619"/>
                  </a:lnTo>
                  <a:lnTo>
                    <a:pt x="239626" y="276981"/>
                  </a:lnTo>
                  <a:lnTo>
                    <a:pt x="238133" y="283872"/>
                  </a:lnTo>
                  <a:lnTo>
                    <a:pt x="233829" y="296822"/>
                  </a:lnTo>
                  <a:lnTo>
                    <a:pt x="228608" y="309191"/>
                  </a:lnTo>
                  <a:lnTo>
                    <a:pt x="220335" y="321304"/>
                  </a:lnTo>
                  <a:lnTo>
                    <a:pt x="210044" y="332309"/>
                  </a:lnTo>
                  <a:lnTo>
                    <a:pt x="192101" y="345076"/>
                  </a:lnTo>
                  <a:lnTo>
                    <a:pt x="176659" y="355442"/>
                  </a:lnTo>
                  <a:lnTo>
                    <a:pt x="162520" y="364018"/>
                  </a:lnTo>
                  <a:lnTo>
                    <a:pt x="149622" y="372130"/>
                  </a:lnTo>
                  <a:lnTo>
                    <a:pt x="137274" y="382349"/>
                  </a:lnTo>
                  <a:lnTo>
                    <a:pt x="119166" y="394518"/>
                  </a:lnTo>
                  <a:lnTo>
                    <a:pt x="101233" y="404408"/>
                  </a:lnTo>
                  <a:lnTo>
                    <a:pt x="84525" y="415646"/>
                  </a:lnTo>
                  <a:lnTo>
                    <a:pt x="73357" y="419162"/>
                  </a:lnTo>
                  <a:lnTo>
                    <a:pt x="72717" y="420332"/>
                  </a:lnTo>
                  <a:lnTo>
                    <a:pt x="71606" y="427337"/>
                  </a:lnTo>
                  <a:lnTo>
                    <a:pt x="72541" y="427766"/>
                  </a:lnTo>
                  <a:lnTo>
                    <a:pt x="79592" y="428370"/>
                  </a:lnTo>
                  <a:lnTo>
                    <a:pt x="93807" y="428549"/>
                  </a:lnTo>
                  <a:lnTo>
                    <a:pt x="112571" y="427610"/>
                  </a:lnTo>
                  <a:lnTo>
                    <a:pt x="121681" y="425964"/>
                  </a:lnTo>
                  <a:lnTo>
                    <a:pt x="131722" y="423874"/>
                  </a:lnTo>
                  <a:lnTo>
                    <a:pt x="142384" y="422481"/>
                  </a:lnTo>
                  <a:lnTo>
                    <a:pt x="153462" y="421552"/>
                  </a:lnTo>
                  <a:lnTo>
                    <a:pt x="164815" y="420933"/>
                  </a:lnTo>
                  <a:lnTo>
                    <a:pt x="188014" y="420245"/>
                  </a:lnTo>
                  <a:lnTo>
                    <a:pt x="239985" y="419803"/>
                  </a:lnTo>
                  <a:lnTo>
                    <a:pt x="253255" y="418775"/>
                  </a:lnTo>
                  <a:lnTo>
                    <a:pt x="266071" y="417097"/>
                  </a:lnTo>
                  <a:lnTo>
                    <a:pt x="291886" y="412588"/>
                  </a:lnTo>
                  <a:lnTo>
                    <a:pt x="363556" y="398707"/>
                  </a:lnTo>
                  <a:lnTo>
                    <a:pt x="390445" y="392838"/>
                  </a:lnTo>
                  <a:lnTo>
                    <a:pt x="416617" y="386922"/>
                  </a:lnTo>
                  <a:lnTo>
                    <a:pt x="444785" y="380986"/>
                  </a:lnTo>
                  <a:lnTo>
                    <a:pt x="457258" y="377022"/>
                  </a:lnTo>
                  <a:lnTo>
                    <a:pt x="468549" y="372395"/>
                  </a:lnTo>
                  <a:lnTo>
                    <a:pt x="512799" y="350710"/>
                  </a:lnTo>
                  <a:lnTo>
                    <a:pt x="523436" y="344932"/>
                  </a:lnTo>
                  <a:lnTo>
                    <a:pt x="533504" y="339095"/>
                  </a:lnTo>
                  <a:lnTo>
                    <a:pt x="551636" y="327318"/>
                  </a:lnTo>
                  <a:lnTo>
                    <a:pt x="566309" y="315469"/>
                  </a:lnTo>
                  <a:lnTo>
                    <a:pt x="579445" y="303589"/>
                  </a:lnTo>
                  <a:lnTo>
                    <a:pt x="585726" y="297642"/>
                  </a:lnTo>
                  <a:lnTo>
                    <a:pt x="590906" y="290702"/>
                  </a:lnTo>
                  <a:lnTo>
                    <a:pt x="595351" y="283098"/>
                  </a:lnTo>
                  <a:lnTo>
                    <a:pt x="599307" y="275052"/>
                  </a:lnTo>
                  <a:lnTo>
                    <a:pt x="601944" y="267704"/>
                  </a:lnTo>
                  <a:lnTo>
                    <a:pt x="603702" y="260821"/>
                  </a:lnTo>
                  <a:lnTo>
                    <a:pt x="604874" y="254248"/>
                  </a:lnTo>
                  <a:lnTo>
                    <a:pt x="605656" y="246889"/>
                  </a:lnTo>
                  <a:lnTo>
                    <a:pt x="606176" y="239007"/>
                  </a:lnTo>
                  <a:lnTo>
                    <a:pt x="606523" y="230775"/>
                  </a:lnTo>
                  <a:lnTo>
                    <a:pt x="605763" y="222311"/>
                  </a:lnTo>
                  <a:lnTo>
                    <a:pt x="604263" y="213692"/>
                  </a:lnTo>
                  <a:lnTo>
                    <a:pt x="602272" y="204969"/>
                  </a:lnTo>
                  <a:lnTo>
                    <a:pt x="598960" y="196177"/>
                  </a:lnTo>
                  <a:lnTo>
                    <a:pt x="594768" y="187339"/>
                  </a:lnTo>
                  <a:lnTo>
                    <a:pt x="589988" y="178471"/>
                  </a:lnTo>
                  <a:lnTo>
                    <a:pt x="583825" y="169582"/>
                  </a:lnTo>
                  <a:lnTo>
                    <a:pt x="576740" y="160680"/>
                  </a:lnTo>
                  <a:lnTo>
                    <a:pt x="569040" y="151768"/>
                  </a:lnTo>
                  <a:lnTo>
                    <a:pt x="560930" y="142851"/>
                  </a:lnTo>
                  <a:lnTo>
                    <a:pt x="543981" y="125005"/>
                  </a:lnTo>
                  <a:lnTo>
                    <a:pt x="534303" y="117071"/>
                  </a:lnTo>
                  <a:lnTo>
                    <a:pt x="523881" y="109797"/>
                  </a:lnTo>
                  <a:lnTo>
                    <a:pt x="512965" y="102964"/>
                  </a:lnTo>
                  <a:lnTo>
                    <a:pt x="501719" y="95432"/>
                  </a:lnTo>
                  <a:lnTo>
                    <a:pt x="478640" y="79125"/>
                  </a:lnTo>
                  <a:lnTo>
                    <a:pt x="466929" y="71601"/>
                  </a:lnTo>
                  <a:lnTo>
                    <a:pt x="455153" y="64602"/>
                  </a:lnTo>
                  <a:lnTo>
                    <a:pt x="443333" y="57950"/>
                  </a:lnTo>
                  <a:lnTo>
                    <a:pt x="431485" y="52524"/>
                  </a:lnTo>
                  <a:lnTo>
                    <a:pt x="419618" y="47915"/>
                  </a:lnTo>
                  <a:lnTo>
                    <a:pt x="407737" y="43849"/>
                  </a:lnTo>
                  <a:lnTo>
                    <a:pt x="395848" y="40147"/>
                  </a:lnTo>
                  <a:lnTo>
                    <a:pt x="372054" y="33387"/>
                  </a:lnTo>
                  <a:lnTo>
                    <a:pt x="336346" y="24004"/>
                  </a:lnTo>
                  <a:lnTo>
                    <a:pt x="317829" y="17944"/>
                  </a:lnTo>
                  <a:lnTo>
                    <a:pt x="301991" y="12936"/>
                  </a:lnTo>
                  <a:lnTo>
                    <a:pt x="285031" y="10710"/>
                  </a:lnTo>
                  <a:lnTo>
                    <a:pt x="272862" y="7075"/>
                  </a:lnTo>
                  <a:lnTo>
                    <a:pt x="264147" y="314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4527351" y="3053963"/>
              <a:ext cx="375048" cy="17850"/>
            </a:xfrm>
            <a:custGeom>
              <a:avLst/>
              <a:gdLst/>
              <a:ahLst/>
              <a:cxnLst/>
              <a:rect l="0" t="0" r="0" b="0"/>
              <a:pathLst>
                <a:path w="375048" h="17850">
                  <a:moveTo>
                    <a:pt x="0" y="17849"/>
                  </a:moveTo>
                  <a:lnTo>
                    <a:pt x="4740" y="17849"/>
                  </a:lnTo>
                  <a:lnTo>
                    <a:pt x="7129" y="16857"/>
                  </a:lnTo>
                  <a:lnTo>
                    <a:pt x="9713" y="15203"/>
                  </a:lnTo>
                  <a:lnTo>
                    <a:pt x="12429" y="13108"/>
                  </a:lnTo>
                  <a:lnTo>
                    <a:pt x="16223" y="11712"/>
                  </a:lnTo>
                  <a:lnTo>
                    <a:pt x="20738" y="10781"/>
                  </a:lnTo>
                  <a:lnTo>
                    <a:pt x="25731" y="10161"/>
                  </a:lnTo>
                  <a:lnTo>
                    <a:pt x="31045" y="8755"/>
                  </a:lnTo>
                  <a:lnTo>
                    <a:pt x="36571" y="6825"/>
                  </a:lnTo>
                  <a:lnTo>
                    <a:pt x="42240" y="4547"/>
                  </a:lnTo>
                  <a:lnTo>
                    <a:pt x="48996" y="3027"/>
                  </a:lnTo>
                  <a:lnTo>
                    <a:pt x="56476" y="2015"/>
                  </a:lnTo>
                  <a:lnTo>
                    <a:pt x="64440" y="1340"/>
                  </a:lnTo>
                  <a:lnTo>
                    <a:pt x="72726" y="890"/>
                  </a:lnTo>
                  <a:lnTo>
                    <a:pt x="89870" y="390"/>
                  </a:lnTo>
                  <a:lnTo>
                    <a:pt x="182981" y="0"/>
                  </a:lnTo>
                  <a:lnTo>
                    <a:pt x="194417" y="989"/>
                  </a:lnTo>
                  <a:lnTo>
                    <a:pt x="206010" y="2640"/>
                  </a:lnTo>
                  <a:lnTo>
                    <a:pt x="217708" y="4733"/>
                  </a:lnTo>
                  <a:lnTo>
                    <a:pt x="228482" y="6129"/>
                  </a:lnTo>
                  <a:lnTo>
                    <a:pt x="238641" y="7058"/>
                  </a:lnTo>
                  <a:lnTo>
                    <a:pt x="248391" y="7679"/>
                  </a:lnTo>
                  <a:lnTo>
                    <a:pt x="258859" y="8092"/>
                  </a:lnTo>
                  <a:lnTo>
                    <a:pt x="291563" y="8674"/>
                  </a:lnTo>
                  <a:lnTo>
                    <a:pt x="338917" y="8887"/>
                  </a:lnTo>
                  <a:lnTo>
                    <a:pt x="346992" y="9890"/>
                  </a:lnTo>
                  <a:lnTo>
                    <a:pt x="354359" y="11551"/>
                  </a:lnTo>
                  <a:lnTo>
                    <a:pt x="375047" y="17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53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43</cp:revision>
  <dcterms:created xsi:type="dcterms:W3CDTF">2012-11-13T19:28:40Z</dcterms:created>
  <dcterms:modified xsi:type="dcterms:W3CDTF">2013-04-02T06:50:04Z</dcterms:modified>
</cp:coreProperties>
</file>