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30/05/1438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الكشف عن الكبريت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71127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dirty="0" smtClean="0"/>
              <a:t>تختلف المركبات الهيدروكربونيه كثيرا والمكونه للنفط الخام من حيث احتوائها على الكربون </a:t>
            </a:r>
            <a:r>
              <a:rPr lang="ar-SA" dirty="0" smtClean="0"/>
              <a:t>والهيدروجين </a:t>
            </a:r>
            <a:r>
              <a:rPr lang="ar-SA" dirty="0" smtClean="0"/>
              <a:t>والكبريت والاكسجين والنيتروجين والفلزات الاخرى والاملاح ,يوجد نوعان من النفط نفط حلو ونفط حامضي ,ويعتمد هذا التصنيف على نسبه الكبريت فيه ,فكلما كان </a:t>
            </a:r>
            <a:r>
              <a:rPr lang="ar-SA" dirty="0" smtClean="0"/>
              <a:t> تركيزالكبريت مرتفع </a:t>
            </a:r>
            <a:r>
              <a:rPr lang="ar-SA" dirty="0" smtClean="0"/>
              <a:t>يعتبر حامضيا ,حيث يتواجد على هيئه سلفيدالهيدروجين ,اما النفوط المنخفضه في محتواها من الكبريت فتوصف بأنها حلوه .</a:t>
            </a:r>
          </a:p>
          <a:p>
            <a:pPr marL="0" indent="0">
              <a:buNone/>
            </a:pPr>
            <a:r>
              <a:rPr lang="ar-SA" dirty="0" smtClean="0"/>
              <a:t>ويعمل ارتفاع نسبه الكبريت على تقليل جوده النفط ,مما يتسبب في اضافه معاملات </a:t>
            </a:r>
            <a:r>
              <a:rPr lang="ar-SA" dirty="0" err="1" smtClean="0"/>
              <a:t>كيمائيه</a:t>
            </a:r>
            <a:r>
              <a:rPr lang="ar-SA" dirty="0" smtClean="0"/>
              <a:t> خاصه تعمل لتخفيض او ازاله الكبريت.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6824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>
                <a:solidFill>
                  <a:srgbClr val="FF0000"/>
                </a:solidFill>
              </a:rPr>
              <a:t>اسم </a:t>
            </a:r>
            <a:r>
              <a:rPr lang="ar-SA" dirty="0" err="1" smtClean="0">
                <a:solidFill>
                  <a:srgbClr val="FF0000"/>
                </a:solidFill>
              </a:rPr>
              <a:t>التجربه</a:t>
            </a:r>
            <a:r>
              <a:rPr lang="ar-SA" dirty="0" smtClean="0">
                <a:solidFill>
                  <a:srgbClr val="FF0000"/>
                </a:solidFill>
              </a:rPr>
              <a:t> :</a:t>
            </a:r>
          </a:p>
          <a:p>
            <a:pPr marL="0" indent="0">
              <a:buNone/>
            </a:pPr>
            <a:r>
              <a:rPr lang="ar-SA" dirty="0" smtClean="0"/>
              <a:t>الكشف عن الكبريت 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>
                <a:solidFill>
                  <a:srgbClr val="FF0000"/>
                </a:solidFill>
              </a:rPr>
              <a:t>الادوات :</a:t>
            </a:r>
          </a:p>
          <a:p>
            <a:pPr marL="0" indent="0">
              <a:buNone/>
            </a:pPr>
            <a:r>
              <a:rPr lang="ar-SA" dirty="0" smtClean="0"/>
              <a:t>عينات من اماكن تسرب النفط </a:t>
            </a:r>
          </a:p>
          <a:p>
            <a:pPr marL="0" indent="0">
              <a:buNone/>
            </a:pPr>
            <a:r>
              <a:rPr lang="ar-SA" dirty="0" smtClean="0"/>
              <a:t>انابيب اختبار </a:t>
            </a:r>
          </a:p>
          <a:p>
            <a:pPr marL="0" indent="0">
              <a:buNone/>
            </a:pPr>
            <a:r>
              <a:rPr lang="ar-SA" dirty="0" smtClean="0"/>
              <a:t>حمض </a:t>
            </a:r>
            <a:r>
              <a:rPr lang="ar-SA" dirty="0" err="1" smtClean="0"/>
              <a:t>الخليك</a:t>
            </a:r>
            <a:r>
              <a:rPr lang="ar-SA" dirty="0" smtClean="0"/>
              <a:t> </a:t>
            </a:r>
          </a:p>
          <a:p>
            <a:pPr marL="0" indent="0">
              <a:buNone/>
            </a:pPr>
            <a:r>
              <a:rPr lang="ar-SA" dirty="0" smtClean="0"/>
              <a:t>خلات الصوديوم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27586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طريق العمل1:</a:t>
            </a:r>
          </a:p>
          <a:p>
            <a:pPr marL="0" indent="0">
              <a:buNone/>
            </a:pPr>
            <a:r>
              <a:rPr lang="ar-SA" dirty="0" smtClean="0"/>
              <a:t>1-يوزن 1-2جرام من عينه المواد المراد الكشف عنها (تربه او رواسب)</a:t>
            </a:r>
          </a:p>
          <a:p>
            <a:pPr marL="0" indent="0">
              <a:buNone/>
            </a:pPr>
            <a:r>
              <a:rPr lang="ar-SA" dirty="0" smtClean="0"/>
              <a:t>2-يضاف قطرات من حمض </a:t>
            </a:r>
            <a:r>
              <a:rPr lang="ar-SA" dirty="0" err="1" smtClean="0"/>
              <a:t>الخليك</a:t>
            </a:r>
            <a:r>
              <a:rPr lang="ar-SA" dirty="0" smtClean="0"/>
              <a:t> ,ثم يضاف عده قطرات من خلات الرصاص.</a:t>
            </a:r>
          </a:p>
          <a:p>
            <a:pPr marL="0" indent="0">
              <a:buNone/>
            </a:pPr>
            <a:r>
              <a:rPr lang="ar-SA" dirty="0" smtClean="0"/>
              <a:t>3-تدون النتائج حسب ظهور </a:t>
            </a:r>
            <a:r>
              <a:rPr lang="ar-SA" dirty="0" err="1" smtClean="0"/>
              <a:t>الراسب.تكون</a:t>
            </a:r>
            <a:r>
              <a:rPr lang="ar-SA" dirty="0" smtClean="0"/>
              <a:t> راسب اسود يدل على تواجد عنصر الكبريت في </a:t>
            </a:r>
            <a:r>
              <a:rPr lang="ar-SA" dirty="0" err="1" smtClean="0"/>
              <a:t>العينه</a:t>
            </a:r>
            <a:r>
              <a:rPr lang="ar-SA" dirty="0" smtClean="0"/>
              <a:t> وهو عباره عن كبريتيد الرصاص.</a:t>
            </a:r>
          </a:p>
        </p:txBody>
      </p:sp>
    </p:spTree>
    <p:extLst>
      <p:ext uri="{BB962C8B-B14F-4D97-AF65-F5344CB8AC3E}">
        <p14:creationId xmlns:p14="http://schemas.microsoft.com/office/powerpoint/2010/main" val="737845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en-US" dirty="0" smtClean="0"/>
              <a:t>H2S+(CH3COO)2    </a:t>
            </a:r>
            <a:r>
              <a:rPr lang="en-US" dirty="0" smtClean="0">
                <a:sym typeface="Symbol"/>
              </a:rPr>
              <a:t>       </a:t>
            </a:r>
            <a:r>
              <a:rPr lang="en-US" dirty="0" err="1" smtClean="0">
                <a:sym typeface="Symbol"/>
              </a:rPr>
              <a:t>PbS</a:t>
            </a:r>
            <a:r>
              <a:rPr lang="en-US" dirty="0" smtClean="0">
                <a:sym typeface="Symbol"/>
              </a:rPr>
              <a:t>     + CH3COONa</a:t>
            </a:r>
          </a:p>
          <a:p>
            <a:pPr marL="0" indent="0">
              <a:buNone/>
            </a:pPr>
            <a:r>
              <a:rPr lang="ar-SA" dirty="0" smtClean="0">
                <a:sym typeface="Symbol"/>
              </a:rPr>
              <a:t>كبريتيد الصوديوم +خلات الرصاص</a:t>
            </a:r>
          </a:p>
          <a:p>
            <a:pPr marL="0" indent="0">
              <a:buNone/>
            </a:pPr>
            <a:r>
              <a:rPr lang="ar-SA" dirty="0" smtClean="0">
                <a:sym typeface="Symbol"/>
              </a:rPr>
              <a:t>كبريتد الرصاص+خلات </a:t>
            </a:r>
            <a:r>
              <a:rPr lang="ar-SA" dirty="0" smtClean="0">
                <a:sym typeface="Symbol"/>
              </a:rPr>
              <a:t>الصوديوم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01373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طريقه العمل 2:</a:t>
            </a:r>
          </a:p>
          <a:p>
            <a:pPr marL="0" indent="0">
              <a:buNone/>
            </a:pPr>
            <a:r>
              <a:rPr lang="ar-SA" dirty="0" smtClean="0"/>
              <a:t>الادوات :</a:t>
            </a:r>
          </a:p>
          <a:p>
            <a:pPr marL="0" indent="0">
              <a:buNone/>
            </a:pPr>
            <a:r>
              <a:rPr lang="ar-SA" dirty="0" smtClean="0"/>
              <a:t>عينات من اماكن تسرب النفط وترقم العينات</a:t>
            </a:r>
          </a:p>
          <a:p>
            <a:pPr marL="0" indent="0">
              <a:buNone/>
            </a:pPr>
            <a:r>
              <a:rPr lang="ar-SA" dirty="0" smtClean="0"/>
              <a:t>انابيب اختبار </a:t>
            </a:r>
          </a:p>
          <a:p>
            <a:pPr marL="0" indent="0">
              <a:buNone/>
            </a:pPr>
            <a:r>
              <a:rPr lang="ar-SA" dirty="0" smtClean="0"/>
              <a:t>كلوريد الباريوم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43053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1-يوزن 1-2جرام من عينه </a:t>
            </a:r>
            <a:r>
              <a:rPr lang="ar-SA" dirty="0" err="1" smtClean="0"/>
              <a:t>التربه</a:t>
            </a:r>
            <a:r>
              <a:rPr lang="ar-SA" dirty="0" smtClean="0"/>
              <a:t> او رواسب ,ثم توضع في انبوبه اختبار.</a:t>
            </a:r>
          </a:p>
          <a:p>
            <a:r>
              <a:rPr lang="ar-SA" dirty="0" smtClean="0"/>
              <a:t>2-يضاف عليها قطرات من كلوريد الباريوم .</a:t>
            </a:r>
          </a:p>
          <a:p>
            <a:r>
              <a:rPr lang="ar-SA" dirty="0" smtClean="0"/>
              <a:t>3-تدون النتائج حسب ظهور الراسب </a:t>
            </a:r>
          </a:p>
          <a:p>
            <a:r>
              <a:rPr lang="ar-SA" dirty="0" smtClean="0"/>
              <a:t>ظهور راسب ابيض هو عباره عن </a:t>
            </a:r>
            <a:r>
              <a:rPr lang="ar-SA" dirty="0" err="1" smtClean="0"/>
              <a:t>كبيريتات</a:t>
            </a:r>
            <a:r>
              <a:rPr lang="ar-SA" dirty="0" smtClean="0"/>
              <a:t> </a:t>
            </a:r>
            <a:r>
              <a:rPr lang="ar-SA" dirty="0" err="1" smtClean="0"/>
              <a:t>الانيلين</a:t>
            </a:r>
            <a:r>
              <a:rPr lang="ar-SA" dirty="0" smtClean="0"/>
              <a:t> ,وهو دليل وجود عنصر الكبريت </a:t>
            </a:r>
            <a:r>
              <a:rPr lang="ar-SA" dirty="0" err="1" smtClean="0"/>
              <a:t>بالعينه</a:t>
            </a:r>
            <a:r>
              <a:rPr lang="ar-SA" smtClean="0"/>
              <a:t> .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726269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47</TotalTime>
  <Words>231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Clarity</vt:lpstr>
      <vt:lpstr>الكشف عن الكبريت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Amal Alotibi</dc:creator>
  <cp:lastModifiedBy>LENOVO</cp:lastModifiedBy>
  <cp:revision>6</cp:revision>
  <dcterms:created xsi:type="dcterms:W3CDTF">2017-02-26T09:22:14Z</dcterms:created>
  <dcterms:modified xsi:type="dcterms:W3CDTF">2017-02-27T04:18:37Z</dcterms:modified>
</cp:coreProperties>
</file>