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76" r:id="rId4"/>
    <p:sldId id="260" r:id="rId5"/>
    <p:sldId id="277" r:id="rId6"/>
    <p:sldId id="278" r:id="rId7"/>
    <p:sldId id="279" r:id="rId8"/>
    <p:sldId id="280" r:id="rId9"/>
    <p:sldId id="281" r:id="rId10"/>
    <p:sldId id="258" r:id="rId11"/>
    <p:sldId id="259" r:id="rId12"/>
    <p:sldId id="261" r:id="rId13"/>
    <p:sldId id="262" r:id="rId14"/>
    <p:sldId id="264" r:id="rId15"/>
    <p:sldId id="273" r:id="rId16"/>
    <p:sldId id="263" r:id="rId17"/>
    <p:sldId id="266" r:id="rId18"/>
    <p:sldId id="265" r:id="rId19"/>
    <p:sldId id="270" r:id="rId20"/>
    <p:sldId id="267" r:id="rId21"/>
    <p:sldId id="268" r:id="rId22"/>
    <p:sldId id="272" r:id="rId23"/>
    <p:sldId id="274" r:id="rId24"/>
    <p:sldId id="269" r:id="rId25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98" d="100"/>
          <a:sy n="98" d="100"/>
        </p:scale>
        <p:origin x="-27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7C9342E-46D6-4773-BE5B-4D25F02B63E6}" type="doc">
      <dgm:prSet loTypeId="urn:microsoft.com/office/officeart/2005/8/layout/venn1" loCatId="relationship" qsTypeId="urn:microsoft.com/office/officeart/2005/8/quickstyle/3d2" qsCatId="3D" csTypeId="urn:microsoft.com/office/officeart/2005/8/colors/colorful4" csCatId="colorful" phldr="1"/>
      <dgm:spPr/>
      <dgm:t>
        <a:bodyPr/>
        <a:lstStyle/>
        <a:p>
          <a:pPr rtl="1"/>
          <a:endParaRPr lang="ar-SA"/>
        </a:p>
      </dgm:t>
    </dgm:pt>
    <dgm:pt modelId="{0F159CB0-3B8B-4137-A588-220CF6B9A2E1}">
      <dgm:prSet custT="1"/>
      <dgm:spPr/>
      <dgm:t>
        <a:bodyPr/>
        <a:lstStyle/>
        <a:p>
          <a:pPr rtl="1"/>
          <a:r>
            <a:rPr lang="ar-SA" sz="2000" b="1" dirty="0" smtClean="0"/>
            <a:t>الجانب الاداري </a:t>
          </a:r>
          <a:endParaRPr lang="ar-SA" sz="2000" b="1" dirty="0"/>
        </a:p>
      </dgm:t>
    </dgm:pt>
    <dgm:pt modelId="{4FA2D685-29B9-4DE8-BD94-F908585F7A4C}" type="parTrans" cxnId="{19E28B8E-5A98-4F0F-8525-6FC5499FFF7C}">
      <dgm:prSet/>
      <dgm:spPr/>
      <dgm:t>
        <a:bodyPr/>
        <a:lstStyle/>
        <a:p>
          <a:pPr rtl="1"/>
          <a:endParaRPr lang="ar-SA" sz="2000"/>
        </a:p>
      </dgm:t>
    </dgm:pt>
    <dgm:pt modelId="{DCA08CC4-CD73-4BD2-8285-24AF27CB6916}" type="sibTrans" cxnId="{19E28B8E-5A98-4F0F-8525-6FC5499FFF7C}">
      <dgm:prSet/>
      <dgm:spPr/>
      <dgm:t>
        <a:bodyPr/>
        <a:lstStyle/>
        <a:p>
          <a:pPr rtl="1"/>
          <a:endParaRPr lang="ar-SA" sz="2000"/>
        </a:p>
      </dgm:t>
    </dgm:pt>
    <dgm:pt modelId="{4EF57B01-D617-4C52-B4AE-B28EFBCBABC5}">
      <dgm:prSet custT="1"/>
      <dgm:spPr/>
      <dgm:t>
        <a:bodyPr/>
        <a:lstStyle/>
        <a:p>
          <a:pPr rtl="1"/>
          <a:r>
            <a:rPr lang="ar-SA" sz="2000" b="1" dirty="0" smtClean="0"/>
            <a:t>النفسي للطلاب</a:t>
          </a:r>
          <a:endParaRPr lang="ar-SA" sz="2000" b="1" dirty="0"/>
        </a:p>
      </dgm:t>
    </dgm:pt>
    <dgm:pt modelId="{E06939AB-0196-4AB9-9002-06A71A90AED7}" type="parTrans" cxnId="{38DBD9DE-DBDF-4AB1-9FB3-FEF1933BBB1A}">
      <dgm:prSet/>
      <dgm:spPr/>
      <dgm:t>
        <a:bodyPr/>
        <a:lstStyle/>
        <a:p>
          <a:pPr rtl="1"/>
          <a:endParaRPr lang="ar-SA" sz="2000"/>
        </a:p>
      </dgm:t>
    </dgm:pt>
    <dgm:pt modelId="{C9E70F3D-24A8-44E9-ACC5-93129F0C1143}" type="sibTrans" cxnId="{38DBD9DE-DBDF-4AB1-9FB3-FEF1933BBB1A}">
      <dgm:prSet/>
      <dgm:spPr/>
      <dgm:t>
        <a:bodyPr/>
        <a:lstStyle/>
        <a:p>
          <a:pPr rtl="1"/>
          <a:endParaRPr lang="ar-SA" sz="2000"/>
        </a:p>
      </dgm:t>
    </dgm:pt>
    <dgm:pt modelId="{FFC7D5F1-74CA-4CC1-81B5-7E9B29A4EE82}">
      <dgm:prSet custT="1"/>
      <dgm:spPr/>
      <dgm:t>
        <a:bodyPr/>
        <a:lstStyle/>
        <a:p>
          <a:pPr rtl="1"/>
          <a:r>
            <a:rPr lang="ar-SA" sz="2000" b="1" dirty="0" smtClean="0"/>
            <a:t>الادوات و الاجهزة و الوسائل التعليمية </a:t>
          </a:r>
          <a:endParaRPr lang="ar-SA" sz="2000" b="1" dirty="0"/>
        </a:p>
      </dgm:t>
    </dgm:pt>
    <dgm:pt modelId="{FF8CAA61-592A-4A70-AEAF-CFFEF5349D01}" type="parTrans" cxnId="{EC97F21E-235A-4F48-B2D8-FAD0B9BDE02F}">
      <dgm:prSet/>
      <dgm:spPr/>
      <dgm:t>
        <a:bodyPr/>
        <a:lstStyle/>
        <a:p>
          <a:pPr rtl="1"/>
          <a:endParaRPr lang="ar-SA" sz="2000"/>
        </a:p>
      </dgm:t>
    </dgm:pt>
    <dgm:pt modelId="{576130EC-7EFD-4A33-AE85-FE4BCD53F884}" type="sibTrans" cxnId="{EC97F21E-235A-4F48-B2D8-FAD0B9BDE02F}">
      <dgm:prSet/>
      <dgm:spPr/>
      <dgm:t>
        <a:bodyPr/>
        <a:lstStyle/>
        <a:p>
          <a:pPr rtl="1"/>
          <a:endParaRPr lang="ar-SA" sz="2000"/>
        </a:p>
      </dgm:t>
    </dgm:pt>
    <dgm:pt modelId="{2C945E6A-131D-4A9E-AE73-7FED25B8287B}" type="pres">
      <dgm:prSet presAssocID="{C7C9342E-46D6-4773-BE5B-4D25F02B63E6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A451DAEF-1644-433F-8604-4E9719112C8A}" type="pres">
      <dgm:prSet presAssocID="{0F159CB0-3B8B-4137-A588-220CF6B9A2E1}" presName="circ1" presStyleLbl="vennNode1" presStyleIdx="0" presStyleCnt="3" custScaleX="102183"/>
      <dgm:spPr/>
      <dgm:t>
        <a:bodyPr/>
        <a:lstStyle/>
        <a:p>
          <a:pPr rtl="1"/>
          <a:endParaRPr lang="ar-SA"/>
        </a:p>
      </dgm:t>
    </dgm:pt>
    <dgm:pt modelId="{F3851D31-B0B6-43C5-BD51-E8BCFA987DEC}" type="pres">
      <dgm:prSet presAssocID="{0F159CB0-3B8B-4137-A588-220CF6B9A2E1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7B6B6CC-F3B0-4088-A93E-CCDBBF282ADD}" type="pres">
      <dgm:prSet presAssocID="{4EF57B01-D617-4C52-B4AE-B28EFBCBABC5}" presName="circ2" presStyleLbl="vennNode1" presStyleIdx="1" presStyleCnt="3" custScaleX="104068"/>
      <dgm:spPr/>
      <dgm:t>
        <a:bodyPr/>
        <a:lstStyle/>
        <a:p>
          <a:pPr rtl="1"/>
          <a:endParaRPr lang="ar-SA"/>
        </a:p>
      </dgm:t>
    </dgm:pt>
    <dgm:pt modelId="{F737D04E-152B-404A-82BA-C637CCFF76EA}" type="pres">
      <dgm:prSet presAssocID="{4EF57B01-D617-4C52-B4AE-B28EFBCBABC5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AEFD734-E9A1-4F36-A48F-1841E0E9F377}" type="pres">
      <dgm:prSet presAssocID="{FFC7D5F1-74CA-4CC1-81B5-7E9B29A4EE82}" presName="circ3" presStyleLbl="vennNode1" presStyleIdx="2" presStyleCnt="3" custScaleX="108921"/>
      <dgm:spPr/>
      <dgm:t>
        <a:bodyPr/>
        <a:lstStyle/>
        <a:p>
          <a:pPr rtl="1"/>
          <a:endParaRPr lang="ar-SA"/>
        </a:p>
      </dgm:t>
    </dgm:pt>
    <dgm:pt modelId="{8E0F2AD3-4B09-4311-AFB2-CD7B1BCA626A}" type="pres">
      <dgm:prSet presAssocID="{FFC7D5F1-74CA-4CC1-81B5-7E9B29A4EE82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19E28B8E-5A98-4F0F-8525-6FC5499FFF7C}" srcId="{C7C9342E-46D6-4773-BE5B-4D25F02B63E6}" destId="{0F159CB0-3B8B-4137-A588-220CF6B9A2E1}" srcOrd="0" destOrd="0" parTransId="{4FA2D685-29B9-4DE8-BD94-F908585F7A4C}" sibTransId="{DCA08CC4-CD73-4BD2-8285-24AF27CB6916}"/>
    <dgm:cxn modelId="{41C3B668-6A5D-4070-B0B8-6ACCAB204253}" type="presOf" srcId="{0F159CB0-3B8B-4137-A588-220CF6B9A2E1}" destId="{F3851D31-B0B6-43C5-BD51-E8BCFA987DEC}" srcOrd="1" destOrd="0" presId="urn:microsoft.com/office/officeart/2005/8/layout/venn1"/>
    <dgm:cxn modelId="{E51E9332-F5E7-4225-B33C-C509660B71AC}" type="presOf" srcId="{C7C9342E-46D6-4773-BE5B-4D25F02B63E6}" destId="{2C945E6A-131D-4A9E-AE73-7FED25B8287B}" srcOrd="0" destOrd="0" presId="urn:microsoft.com/office/officeart/2005/8/layout/venn1"/>
    <dgm:cxn modelId="{EC97F21E-235A-4F48-B2D8-FAD0B9BDE02F}" srcId="{C7C9342E-46D6-4773-BE5B-4D25F02B63E6}" destId="{FFC7D5F1-74CA-4CC1-81B5-7E9B29A4EE82}" srcOrd="2" destOrd="0" parTransId="{FF8CAA61-592A-4A70-AEAF-CFFEF5349D01}" sibTransId="{576130EC-7EFD-4A33-AE85-FE4BCD53F884}"/>
    <dgm:cxn modelId="{53EE5241-F18E-4EFD-B7A6-B01A45BECC9C}" type="presOf" srcId="{4EF57B01-D617-4C52-B4AE-B28EFBCBABC5}" destId="{F737D04E-152B-404A-82BA-C637CCFF76EA}" srcOrd="1" destOrd="0" presId="urn:microsoft.com/office/officeart/2005/8/layout/venn1"/>
    <dgm:cxn modelId="{06F81ACD-26CC-48D1-8BD1-A5F5ADADD468}" type="presOf" srcId="{FFC7D5F1-74CA-4CC1-81B5-7E9B29A4EE82}" destId="{8E0F2AD3-4B09-4311-AFB2-CD7B1BCA626A}" srcOrd="1" destOrd="0" presId="urn:microsoft.com/office/officeart/2005/8/layout/venn1"/>
    <dgm:cxn modelId="{B8A11CFD-3A32-457E-A091-7FDCFF63EE02}" type="presOf" srcId="{0F159CB0-3B8B-4137-A588-220CF6B9A2E1}" destId="{A451DAEF-1644-433F-8604-4E9719112C8A}" srcOrd="0" destOrd="0" presId="urn:microsoft.com/office/officeart/2005/8/layout/venn1"/>
    <dgm:cxn modelId="{38DBD9DE-DBDF-4AB1-9FB3-FEF1933BBB1A}" srcId="{C7C9342E-46D6-4773-BE5B-4D25F02B63E6}" destId="{4EF57B01-D617-4C52-B4AE-B28EFBCBABC5}" srcOrd="1" destOrd="0" parTransId="{E06939AB-0196-4AB9-9002-06A71A90AED7}" sibTransId="{C9E70F3D-24A8-44E9-ACC5-93129F0C1143}"/>
    <dgm:cxn modelId="{62D46FBC-67B9-4890-A2A6-7BB0F4A237E8}" type="presOf" srcId="{FFC7D5F1-74CA-4CC1-81B5-7E9B29A4EE82}" destId="{FAEFD734-E9A1-4F36-A48F-1841E0E9F377}" srcOrd="0" destOrd="0" presId="urn:microsoft.com/office/officeart/2005/8/layout/venn1"/>
    <dgm:cxn modelId="{AD71CA55-EBD3-4F91-B3D2-6718BB83DC8C}" type="presOf" srcId="{4EF57B01-D617-4C52-B4AE-B28EFBCBABC5}" destId="{87B6B6CC-F3B0-4088-A93E-CCDBBF282ADD}" srcOrd="0" destOrd="0" presId="urn:microsoft.com/office/officeart/2005/8/layout/venn1"/>
    <dgm:cxn modelId="{5226F479-0D6E-4001-A4F8-0090EB4C9908}" type="presParOf" srcId="{2C945E6A-131D-4A9E-AE73-7FED25B8287B}" destId="{A451DAEF-1644-433F-8604-4E9719112C8A}" srcOrd="0" destOrd="0" presId="urn:microsoft.com/office/officeart/2005/8/layout/venn1"/>
    <dgm:cxn modelId="{23B7DB86-BB79-4E36-8F04-062E573AFB6C}" type="presParOf" srcId="{2C945E6A-131D-4A9E-AE73-7FED25B8287B}" destId="{F3851D31-B0B6-43C5-BD51-E8BCFA987DEC}" srcOrd="1" destOrd="0" presId="urn:microsoft.com/office/officeart/2005/8/layout/venn1"/>
    <dgm:cxn modelId="{E2CA7555-BFE7-40AD-94EC-CD80BEC1DD83}" type="presParOf" srcId="{2C945E6A-131D-4A9E-AE73-7FED25B8287B}" destId="{87B6B6CC-F3B0-4088-A93E-CCDBBF282ADD}" srcOrd="2" destOrd="0" presId="urn:microsoft.com/office/officeart/2005/8/layout/venn1"/>
    <dgm:cxn modelId="{49CBD9CC-3ED1-4BA0-AD92-C1019359125F}" type="presParOf" srcId="{2C945E6A-131D-4A9E-AE73-7FED25B8287B}" destId="{F737D04E-152B-404A-82BA-C637CCFF76EA}" srcOrd="3" destOrd="0" presId="urn:microsoft.com/office/officeart/2005/8/layout/venn1"/>
    <dgm:cxn modelId="{8A8010CC-EB57-4D12-A2CF-F84B76328E73}" type="presParOf" srcId="{2C945E6A-131D-4A9E-AE73-7FED25B8287B}" destId="{FAEFD734-E9A1-4F36-A48F-1841E0E9F377}" srcOrd="4" destOrd="0" presId="urn:microsoft.com/office/officeart/2005/8/layout/venn1"/>
    <dgm:cxn modelId="{026DD686-C034-4557-B124-82B2F98A94C5}" type="presParOf" srcId="{2C945E6A-131D-4A9E-AE73-7FED25B8287B}" destId="{8E0F2AD3-4B09-4311-AFB2-CD7B1BCA626A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43C983D-32C5-42C0-A529-6358FFA5F191}" type="doc">
      <dgm:prSet loTypeId="urn:microsoft.com/office/officeart/2005/8/layout/cycle5" loCatId="cycle" qsTypeId="urn:microsoft.com/office/officeart/2005/8/quickstyle/simple3" qsCatId="simple" csTypeId="urn:microsoft.com/office/officeart/2005/8/colors/colorful1#1" csCatId="colorful" phldr="1"/>
      <dgm:spPr/>
      <dgm:t>
        <a:bodyPr/>
        <a:lstStyle/>
        <a:p>
          <a:pPr rtl="1"/>
          <a:endParaRPr lang="ar-SA"/>
        </a:p>
      </dgm:t>
    </dgm:pt>
    <dgm:pt modelId="{6EC9C457-EFB5-4C76-9DBC-D5314F4EC86A}">
      <dgm:prSet phldrT="[Text]"/>
      <dgm:spPr/>
      <dgm:t>
        <a:bodyPr/>
        <a:lstStyle/>
        <a:p>
          <a:pPr rtl="1"/>
          <a:r>
            <a:rPr lang="ar-SA" b="1" dirty="0" smtClean="0"/>
            <a:t>الإعداد الاولي </a:t>
          </a:r>
          <a:endParaRPr lang="ar-SA" b="1" dirty="0"/>
        </a:p>
      </dgm:t>
    </dgm:pt>
    <dgm:pt modelId="{4B9250C1-C3B2-460B-A3A8-F26D99A180D8}" type="parTrans" cxnId="{C322D8F4-3BFE-43FE-8BE4-916B357DA968}">
      <dgm:prSet/>
      <dgm:spPr/>
      <dgm:t>
        <a:bodyPr/>
        <a:lstStyle/>
        <a:p>
          <a:pPr rtl="1"/>
          <a:endParaRPr lang="ar-SA"/>
        </a:p>
      </dgm:t>
    </dgm:pt>
    <dgm:pt modelId="{EF6DC8BE-F444-466E-B109-1C8867C034AD}" type="sibTrans" cxnId="{C322D8F4-3BFE-43FE-8BE4-916B357DA968}">
      <dgm:prSet/>
      <dgm:spPr/>
      <dgm:t>
        <a:bodyPr/>
        <a:lstStyle/>
        <a:p>
          <a:pPr rtl="1"/>
          <a:endParaRPr lang="ar-SA" sz="2800"/>
        </a:p>
      </dgm:t>
    </dgm:pt>
    <dgm:pt modelId="{D4BEAB52-13D5-4084-BAB3-C74754B5CAC9}">
      <dgm:prSet phldrT="[Text]"/>
      <dgm:spPr/>
      <dgm:t>
        <a:bodyPr/>
        <a:lstStyle/>
        <a:p>
          <a:pPr rtl="1"/>
          <a:r>
            <a:rPr lang="ar-SA" b="1" dirty="0" smtClean="0"/>
            <a:t>الخطة المجملة</a:t>
          </a:r>
          <a:endParaRPr lang="ar-SA" b="1" dirty="0"/>
        </a:p>
      </dgm:t>
    </dgm:pt>
    <dgm:pt modelId="{89DD8902-B62C-4C9F-A0CB-219677A80651}" type="parTrans" cxnId="{EB4C245F-642C-4A18-98DD-A9CDE6A46AEA}">
      <dgm:prSet/>
      <dgm:spPr/>
      <dgm:t>
        <a:bodyPr/>
        <a:lstStyle/>
        <a:p>
          <a:pPr rtl="1"/>
          <a:endParaRPr lang="ar-SA"/>
        </a:p>
      </dgm:t>
    </dgm:pt>
    <dgm:pt modelId="{BDFCA7FE-7697-4D43-B58F-CB5BC3318BC4}" type="sibTrans" cxnId="{EB4C245F-642C-4A18-98DD-A9CDE6A46AEA}">
      <dgm:prSet/>
      <dgm:spPr/>
      <dgm:t>
        <a:bodyPr/>
        <a:lstStyle/>
        <a:p>
          <a:pPr rtl="1"/>
          <a:endParaRPr lang="ar-SA"/>
        </a:p>
      </dgm:t>
    </dgm:pt>
    <dgm:pt modelId="{B7633CA4-B7C6-42FA-BCEC-BA25647A47E8}">
      <dgm:prSet phldrT="[Text]"/>
      <dgm:spPr/>
      <dgm:t>
        <a:bodyPr/>
        <a:lstStyle/>
        <a:p>
          <a:pPr rtl="1"/>
          <a:r>
            <a:rPr lang="ar-SA" b="1" dirty="0" smtClean="0"/>
            <a:t>الخطة النهائية التفصيلية</a:t>
          </a:r>
          <a:endParaRPr lang="ar-SA" b="1" dirty="0"/>
        </a:p>
      </dgm:t>
    </dgm:pt>
    <dgm:pt modelId="{159567E9-B035-4BD8-AD6E-81D7BBC0836A}" type="parTrans" cxnId="{19C2CE2E-CDB5-4CDB-8682-5AE301F245D4}">
      <dgm:prSet/>
      <dgm:spPr/>
      <dgm:t>
        <a:bodyPr/>
        <a:lstStyle/>
        <a:p>
          <a:pPr rtl="1"/>
          <a:endParaRPr lang="ar-SA"/>
        </a:p>
      </dgm:t>
    </dgm:pt>
    <dgm:pt modelId="{A97B47B0-8F40-437E-9956-F58F77C81D99}" type="sibTrans" cxnId="{19C2CE2E-CDB5-4CDB-8682-5AE301F245D4}">
      <dgm:prSet/>
      <dgm:spPr/>
      <dgm:t>
        <a:bodyPr/>
        <a:lstStyle/>
        <a:p>
          <a:pPr rtl="1"/>
          <a:endParaRPr lang="ar-SA"/>
        </a:p>
      </dgm:t>
    </dgm:pt>
    <dgm:pt modelId="{5A08C758-E485-4813-AD57-E745EFEA2381}">
      <dgm:prSet phldrT="[Text]"/>
      <dgm:spPr/>
      <dgm:t>
        <a:bodyPr/>
        <a:lstStyle/>
        <a:p>
          <a:pPr rtl="1"/>
          <a:r>
            <a:rPr lang="ar-SA" b="1" dirty="0" smtClean="0"/>
            <a:t>خطة إعداد الدرس اليومي </a:t>
          </a:r>
          <a:endParaRPr lang="ar-SA" b="1" dirty="0"/>
        </a:p>
      </dgm:t>
    </dgm:pt>
    <dgm:pt modelId="{9F5BC75F-E336-4CC8-A6F8-F28494AB371A}" type="parTrans" cxnId="{B67B82DD-FBCE-4CB0-8575-A1294B94CE4E}">
      <dgm:prSet/>
      <dgm:spPr/>
      <dgm:t>
        <a:bodyPr/>
        <a:lstStyle/>
        <a:p>
          <a:pPr rtl="1"/>
          <a:endParaRPr lang="ar-SA"/>
        </a:p>
      </dgm:t>
    </dgm:pt>
    <dgm:pt modelId="{44B82691-7AD4-4DE5-93E3-20C26E196300}" type="sibTrans" cxnId="{B67B82DD-FBCE-4CB0-8575-A1294B94CE4E}">
      <dgm:prSet/>
      <dgm:spPr/>
      <dgm:t>
        <a:bodyPr/>
        <a:lstStyle/>
        <a:p>
          <a:pPr rtl="1"/>
          <a:endParaRPr lang="ar-SA"/>
        </a:p>
      </dgm:t>
    </dgm:pt>
    <dgm:pt modelId="{EE917686-6EBA-492C-BC6B-A356E4F8370B}" type="pres">
      <dgm:prSet presAssocID="{743C983D-32C5-42C0-A529-6358FFA5F191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A6C9B0E4-73A8-45D5-8BB0-DD1BE7160D6E}" type="pres">
      <dgm:prSet presAssocID="{6EC9C457-EFB5-4C76-9DBC-D5314F4EC86A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D1E00B4-CDB1-4E40-BCCB-1BC7AF8B0F6F}" type="pres">
      <dgm:prSet presAssocID="{6EC9C457-EFB5-4C76-9DBC-D5314F4EC86A}" presName="spNode" presStyleCnt="0"/>
      <dgm:spPr/>
    </dgm:pt>
    <dgm:pt modelId="{83DBB4AC-52D4-4073-9282-3A37B389C68D}" type="pres">
      <dgm:prSet presAssocID="{EF6DC8BE-F444-466E-B109-1C8867C034AD}" presName="sibTrans" presStyleLbl="sibTrans1D1" presStyleIdx="0" presStyleCnt="4"/>
      <dgm:spPr/>
      <dgm:t>
        <a:bodyPr/>
        <a:lstStyle/>
        <a:p>
          <a:pPr rtl="1"/>
          <a:endParaRPr lang="ar-SA"/>
        </a:p>
      </dgm:t>
    </dgm:pt>
    <dgm:pt modelId="{1F1C2D22-AF3D-454B-8675-C8461412FC89}" type="pres">
      <dgm:prSet presAssocID="{D4BEAB52-13D5-4084-BAB3-C74754B5CAC9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03F489C-ECB6-4917-95FB-784058EE5AFB}" type="pres">
      <dgm:prSet presAssocID="{D4BEAB52-13D5-4084-BAB3-C74754B5CAC9}" presName="spNode" presStyleCnt="0"/>
      <dgm:spPr/>
    </dgm:pt>
    <dgm:pt modelId="{06126269-5D52-46E0-84A9-365598E59D8C}" type="pres">
      <dgm:prSet presAssocID="{BDFCA7FE-7697-4D43-B58F-CB5BC3318BC4}" presName="sibTrans" presStyleLbl="sibTrans1D1" presStyleIdx="1" presStyleCnt="4"/>
      <dgm:spPr/>
      <dgm:t>
        <a:bodyPr/>
        <a:lstStyle/>
        <a:p>
          <a:pPr rtl="1"/>
          <a:endParaRPr lang="ar-SA"/>
        </a:p>
      </dgm:t>
    </dgm:pt>
    <dgm:pt modelId="{B87EC6E4-EEE2-40B8-8746-000C3F1656ED}" type="pres">
      <dgm:prSet presAssocID="{B7633CA4-B7C6-42FA-BCEC-BA25647A47E8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972FB56-1FCA-4C3B-883E-9B109325D00B}" type="pres">
      <dgm:prSet presAssocID="{B7633CA4-B7C6-42FA-BCEC-BA25647A47E8}" presName="spNode" presStyleCnt="0"/>
      <dgm:spPr/>
    </dgm:pt>
    <dgm:pt modelId="{64B860AC-2706-4F90-B6EF-E01503CFF6C5}" type="pres">
      <dgm:prSet presAssocID="{A97B47B0-8F40-437E-9956-F58F77C81D99}" presName="sibTrans" presStyleLbl="sibTrans1D1" presStyleIdx="2" presStyleCnt="4"/>
      <dgm:spPr/>
      <dgm:t>
        <a:bodyPr/>
        <a:lstStyle/>
        <a:p>
          <a:pPr rtl="1"/>
          <a:endParaRPr lang="ar-SA"/>
        </a:p>
      </dgm:t>
    </dgm:pt>
    <dgm:pt modelId="{CEF8FE06-51C0-47CF-AEA1-8749A2F3E38D}" type="pres">
      <dgm:prSet presAssocID="{5A08C758-E485-4813-AD57-E745EFEA2381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DF06212-1819-4E16-B515-FB174BA94324}" type="pres">
      <dgm:prSet presAssocID="{5A08C758-E485-4813-AD57-E745EFEA2381}" presName="spNode" presStyleCnt="0"/>
      <dgm:spPr/>
    </dgm:pt>
    <dgm:pt modelId="{53A17AD8-9ECB-4D56-968F-ACD11745C5C5}" type="pres">
      <dgm:prSet presAssocID="{44B82691-7AD4-4DE5-93E3-20C26E196300}" presName="sibTrans" presStyleLbl="sibTrans1D1" presStyleIdx="3" presStyleCnt="4"/>
      <dgm:spPr/>
      <dgm:t>
        <a:bodyPr/>
        <a:lstStyle/>
        <a:p>
          <a:pPr rtl="1"/>
          <a:endParaRPr lang="ar-SA"/>
        </a:p>
      </dgm:t>
    </dgm:pt>
  </dgm:ptLst>
  <dgm:cxnLst>
    <dgm:cxn modelId="{E2230FDE-3823-43C4-8338-1C07B8C0B0AA}" type="presOf" srcId="{EF6DC8BE-F444-466E-B109-1C8867C034AD}" destId="{83DBB4AC-52D4-4073-9282-3A37B389C68D}" srcOrd="0" destOrd="0" presId="urn:microsoft.com/office/officeart/2005/8/layout/cycle5"/>
    <dgm:cxn modelId="{9798CB75-987A-4A13-A968-C1032A459A11}" type="presOf" srcId="{5A08C758-E485-4813-AD57-E745EFEA2381}" destId="{CEF8FE06-51C0-47CF-AEA1-8749A2F3E38D}" srcOrd="0" destOrd="0" presId="urn:microsoft.com/office/officeart/2005/8/layout/cycle5"/>
    <dgm:cxn modelId="{19C2CE2E-CDB5-4CDB-8682-5AE301F245D4}" srcId="{743C983D-32C5-42C0-A529-6358FFA5F191}" destId="{B7633CA4-B7C6-42FA-BCEC-BA25647A47E8}" srcOrd="2" destOrd="0" parTransId="{159567E9-B035-4BD8-AD6E-81D7BBC0836A}" sibTransId="{A97B47B0-8F40-437E-9956-F58F77C81D99}"/>
    <dgm:cxn modelId="{F8409E4B-0E1E-4CB5-9D37-8F93798A7A1C}" type="presOf" srcId="{743C983D-32C5-42C0-A529-6358FFA5F191}" destId="{EE917686-6EBA-492C-BC6B-A356E4F8370B}" srcOrd="0" destOrd="0" presId="urn:microsoft.com/office/officeart/2005/8/layout/cycle5"/>
    <dgm:cxn modelId="{EB4C245F-642C-4A18-98DD-A9CDE6A46AEA}" srcId="{743C983D-32C5-42C0-A529-6358FFA5F191}" destId="{D4BEAB52-13D5-4084-BAB3-C74754B5CAC9}" srcOrd="1" destOrd="0" parTransId="{89DD8902-B62C-4C9F-A0CB-219677A80651}" sibTransId="{BDFCA7FE-7697-4D43-B58F-CB5BC3318BC4}"/>
    <dgm:cxn modelId="{2B165224-9CDB-42FE-9C3D-27DFEDD206A7}" type="presOf" srcId="{B7633CA4-B7C6-42FA-BCEC-BA25647A47E8}" destId="{B87EC6E4-EEE2-40B8-8746-000C3F1656ED}" srcOrd="0" destOrd="0" presId="urn:microsoft.com/office/officeart/2005/8/layout/cycle5"/>
    <dgm:cxn modelId="{B67B82DD-FBCE-4CB0-8575-A1294B94CE4E}" srcId="{743C983D-32C5-42C0-A529-6358FFA5F191}" destId="{5A08C758-E485-4813-AD57-E745EFEA2381}" srcOrd="3" destOrd="0" parTransId="{9F5BC75F-E336-4CC8-A6F8-F28494AB371A}" sibTransId="{44B82691-7AD4-4DE5-93E3-20C26E196300}"/>
    <dgm:cxn modelId="{FA7289FC-CB73-461C-A2A4-1D82F1E8A5F6}" type="presOf" srcId="{BDFCA7FE-7697-4D43-B58F-CB5BC3318BC4}" destId="{06126269-5D52-46E0-84A9-365598E59D8C}" srcOrd="0" destOrd="0" presId="urn:microsoft.com/office/officeart/2005/8/layout/cycle5"/>
    <dgm:cxn modelId="{94DC8AC6-04F9-4D28-AF4B-B39D7FCEDA90}" type="presOf" srcId="{44B82691-7AD4-4DE5-93E3-20C26E196300}" destId="{53A17AD8-9ECB-4D56-968F-ACD11745C5C5}" srcOrd="0" destOrd="0" presId="urn:microsoft.com/office/officeart/2005/8/layout/cycle5"/>
    <dgm:cxn modelId="{1B85CF07-8ADD-4AF5-9BCC-40400BACC9A9}" type="presOf" srcId="{A97B47B0-8F40-437E-9956-F58F77C81D99}" destId="{64B860AC-2706-4F90-B6EF-E01503CFF6C5}" srcOrd="0" destOrd="0" presId="urn:microsoft.com/office/officeart/2005/8/layout/cycle5"/>
    <dgm:cxn modelId="{283308A6-64A8-4FF2-845E-14DF94E0ADB5}" type="presOf" srcId="{6EC9C457-EFB5-4C76-9DBC-D5314F4EC86A}" destId="{A6C9B0E4-73A8-45D5-8BB0-DD1BE7160D6E}" srcOrd="0" destOrd="0" presId="urn:microsoft.com/office/officeart/2005/8/layout/cycle5"/>
    <dgm:cxn modelId="{CAB2E4F6-8E46-4043-BC4D-E95305E98854}" type="presOf" srcId="{D4BEAB52-13D5-4084-BAB3-C74754B5CAC9}" destId="{1F1C2D22-AF3D-454B-8675-C8461412FC89}" srcOrd="0" destOrd="0" presId="urn:microsoft.com/office/officeart/2005/8/layout/cycle5"/>
    <dgm:cxn modelId="{C322D8F4-3BFE-43FE-8BE4-916B357DA968}" srcId="{743C983D-32C5-42C0-A529-6358FFA5F191}" destId="{6EC9C457-EFB5-4C76-9DBC-D5314F4EC86A}" srcOrd="0" destOrd="0" parTransId="{4B9250C1-C3B2-460B-A3A8-F26D99A180D8}" sibTransId="{EF6DC8BE-F444-466E-B109-1C8867C034AD}"/>
    <dgm:cxn modelId="{B2507A71-471D-45A2-B320-B99A37B8D59A}" type="presParOf" srcId="{EE917686-6EBA-492C-BC6B-A356E4F8370B}" destId="{A6C9B0E4-73A8-45D5-8BB0-DD1BE7160D6E}" srcOrd="0" destOrd="0" presId="urn:microsoft.com/office/officeart/2005/8/layout/cycle5"/>
    <dgm:cxn modelId="{DC6FE39C-6681-4177-BE99-F656AD857A20}" type="presParOf" srcId="{EE917686-6EBA-492C-BC6B-A356E4F8370B}" destId="{BD1E00B4-CDB1-4E40-BCCB-1BC7AF8B0F6F}" srcOrd="1" destOrd="0" presId="urn:microsoft.com/office/officeart/2005/8/layout/cycle5"/>
    <dgm:cxn modelId="{D2224BC4-64EA-41BC-A8AD-043BF9E22E8D}" type="presParOf" srcId="{EE917686-6EBA-492C-BC6B-A356E4F8370B}" destId="{83DBB4AC-52D4-4073-9282-3A37B389C68D}" srcOrd="2" destOrd="0" presId="urn:microsoft.com/office/officeart/2005/8/layout/cycle5"/>
    <dgm:cxn modelId="{00AA2D71-F4BC-4336-A767-E64DCA3C136F}" type="presParOf" srcId="{EE917686-6EBA-492C-BC6B-A356E4F8370B}" destId="{1F1C2D22-AF3D-454B-8675-C8461412FC89}" srcOrd="3" destOrd="0" presId="urn:microsoft.com/office/officeart/2005/8/layout/cycle5"/>
    <dgm:cxn modelId="{CC612F6B-2B1E-4F1D-8EB8-8382C8D58B1C}" type="presParOf" srcId="{EE917686-6EBA-492C-BC6B-A356E4F8370B}" destId="{D03F489C-ECB6-4917-95FB-784058EE5AFB}" srcOrd="4" destOrd="0" presId="urn:microsoft.com/office/officeart/2005/8/layout/cycle5"/>
    <dgm:cxn modelId="{7F30BAB3-D8F8-4280-9627-0D80AB516819}" type="presParOf" srcId="{EE917686-6EBA-492C-BC6B-A356E4F8370B}" destId="{06126269-5D52-46E0-84A9-365598E59D8C}" srcOrd="5" destOrd="0" presId="urn:microsoft.com/office/officeart/2005/8/layout/cycle5"/>
    <dgm:cxn modelId="{64B2A975-233C-45A6-8E5F-31377C8A2620}" type="presParOf" srcId="{EE917686-6EBA-492C-BC6B-A356E4F8370B}" destId="{B87EC6E4-EEE2-40B8-8746-000C3F1656ED}" srcOrd="6" destOrd="0" presId="urn:microsoft.com/office/officeart/2005/8/layout/cycle5"/>
    <dgm:cxn modelId="{EF529B0C-BFA1-4987-AF93-CA662AC21163}" type="presParOf" srcId="{EE917686-6EBA-492C-BC6B-A356E4F8370B}" destId="{9972FB56-1FCA-4C3B-883E-9B109325D00B}" srcOrd="7" destOrd="0" presId="urn:microsoft.com/office/officeart/2005/8/layout/cycle5"/>
    <dgm:cxn modelId="{FC3588C4-D72C-4A89-8CD6-6726B18DAD8F}" type="presParOf" srcId="{EE917686-6EBA-492C-BC6B-A356E4F8370B}" destId="{64B860AC-2706-4F90-B6EF-E01503CFF6C5}" srcOrd="8" destOrd="0" presId="urn:microsoft.com/office/officeart/2005/8/layout/cycle5"/>
    <dgm:cxn modelId="{A6422B9D-A21A-4B9F-8C49-A0DE3AE150A9}" type="presParOf" srcId="{EE917686-6EBA-492C-BC6B-A356E4F8370B}" destId="{CEF8FE06-51C0-47CF-AEA1-8749A2F3E38D}" srcOrd="9" destOrd="0" presId="urn:microsoft.com/office/officeart/2005/8/layout/cycle5"/>
    <dgm:cxn modelId="{AE90E137-0659-41EB-A742-E3D7D032B1BC}" type="presParOf" srcId="{EE917686-6EBA-492C-BC6B-A356E4F8370B}" destId="{9DF06212-1819-4E16-B515-FB174BA94324}" srcOrd="10" destOrd="0" presId="urn:microsoft.com/office/officeart/2005/8/layout/cycle5"/>
    <dgm:cxn modelId="{46ED549D-D22A-4A3E-AD35-5C0B839D3568}" type="presParOf" srcId="{EE917686-6EBA-492C-BC6B-A356E4F8370B}" destId="{53A17AD8-9ECB-4D56-968F-ACD11745C5C5}" srcOrd="11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60CEDB3-8567-4538-9588-4A1870176B65}" type="doc">
      <dgm:prSet loTypeId="urn:microsoft.com/office/officeart/2005/8/layout/cycle5" loCatId="cycle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84D456FF-7143-425F-9377-E585510CE352}">
      <dgm:prSet phldrT="[Text]" custT="1"/>
      <dgm:spPr/>
      <dgm:t>
        <a:bodyPr/>
        <a:lstStyle/>
        <a:p>
          <a:pPr rtl="1"/>
          <a:r>
            <a:rPr lang="ar-SA" sz="1800" b="1" dirty="0" smtClean="0"/>
            <a:t>الاهداف الخاصة للوحدات الدراسية</a:t>
          </a:r>
          <a:endParaRPr lang="ar-SA" sz="1800" b="1" dirty="0"/>
        </a:p>
      </dgm:t>
    </dgm:pt>
    <dgm:pt modelId="{37049302-D9A2-42BB-B698-D25A8AAEACB0}" type="parTrans" cxnId="{195EC842-0611-43B6-9218-07370D15F634}">
      <dgm:prSet/>
      <dgm:spPr/>
      <dgm:t>
        <a:bodyPr/>
        <a:lstStyle/>
        <a:p>
          <a:pPr rtl="1"/>
          <a:endParaRPr lang="ar-SA"/>
        </a:p>
      </dgm:t>
    </dgm:pt>
    <dgm:pt modelId="{293F9CB4-F1F1-4353-9C26-B4DD0E834A45}" type="sibTrans" cxnId="{195EC842-0611-43B6-9218-07370D15F634}">
      <dgm:prSet/>
      <dgm:spPr/>
      <dgm:t>
        <a:bodyPr/>
        <a:lstStyle/>
        <a:p>
          <a:pPr rtl="1"/>
          <a:endParaRPr lang="ar-SA"/>
        </a:p>
      </dgm:t>
    </dgm:pt>
    <dgm:pt modelId="{4B53B070-9205-4E17-95FE-3561CC4F26BD}">
      <dgm:prSet phldrT="[Text]"/>
      <dgm:spPr/>
      <dgm:t>
        <a:bodyPr/>
        <a:lstStyle/>
        <a:p>
          <a:pPr rtl="1"/>
          <a:r>
            <a:rPr lang="ar-SA" b="1" dirty="0" smtClean="0"/>
            <a:t>المحتوى الدراسي لكل وحدة</a:t>
          </a:r>
          <a:endParaRPr lang="ar-SA" b="1" dirty="0"/>
        </a:p>
      </dgm:t>
    </dgm:pt>
    <dgm:pt modelId="{B94D81D3-906C-4DE2-AA97-93F2C88A2903}" type="parTrans" cxnId="{2D586CC3-F907-41BA-8293-EEC0696048BE}">
      <dgm:prSet/>
      <dgm:spPr/>
      <dgm:t>
        <a:bodyPr/>
        <a:lstStyle/>
        <a:p>
          <a:pPr rtl="1"/>
          <a:endParaRPr lang="ar-SA"/>
        </a:p>
      </dgm:t>
    </dgm:pt>
    <dgm:pt modelId="{E6B5E48F-B655-4007-8E10-DB8AE5E47EF8}" type="sibTrans" cxnId="{2D586CC3-F907-41BA-8293-EEC0696048BE}">
      <dgm:prSet/>
      <dgm:spPr/>
      <dgm:t>
        <a:bodyPr/>
        <a:lstStyle/>
        <a:p>
          <a:pPr rtl="1"/>
          <a:endParaRPr lang="ar-SA"/>
        </a:p>
      </dgm:t>
    </dgm:pt>
    <dgm:pt modelId="{318CE18E-F8B1-4A97-8B38-5C5AE13A85C7}">
      <dgm:prSet phldrT="[Text]"/>
      <dgm:spPr/>
      <dgm:t>
        <a:bodyPr/>
        <a:lstStyle/>
        <a:p>
          <a:pPr rtl="1"/>
          <a:r>
            <a:rPr lang="ar-SA" b="1" dirty="0" smtClean="0"/>
            <a:t>الاساليب و الوسائل و الانشطة المقترحة </a:t>
          </a:r>
          <a:endParaRPr lang="ar-SA" b="1" dirty="0"/>
        </a:p>
      </dgm:t>
    </dgm:pt>
    <dgm:pt modelId="{9C3ED2A3-E087-42E0-953D-406B8BBA712B}" type="parTrans" cxnId="{FD6DCA43-E225-4BEC-9D29-C35289250A61}">
      <dgm:prSet/>
      <dgm:spPr/>
      <dgm:t>
        <a:bodyPr/>
        <a:lstStyle/>
        <a:p>
          <a:pPr rtl="1"/>
          <a:endParaRPr lang="ar-SA"/>
        </a:p>
      </dgm:t>
    </dgm:pt>
    <dgm:pt modelId="{68EE95C5-3E01-4CBF-93F0-17EABB64FD3C}" type="sibTrans" cxnId="{FD6DCA43-E225-4BEC-9D29-C35289250A61}">
      <dgm:prSet/>
      <dgm:spPr/>
      <dgm:t>
        <a:bodyPr/>
        <a:lstStyle/>
        <a:p>
          <a:pPr rtl="1"/>
          <a:endParaRPr lang="ar-SA"/>
        </a:p>
      </dgm:t>
    </dgm:pt>
    <dgm:pt modelId="{52E06EE0-7E24-4466-AF68-FA2488B9D8F0}">
      <dgm:prSet phldrT="[Text]"/>
      <dgm:spPr/>
      <dgm:t>
        <a:bodyPr/>
        <a:lstStyle/>
        <a:p>
          <a:pPr rtl="1"/>
          <a:r>
            <a:rPr lang="ar-SA" b="1" dirty="0" smtClean="0"/>
            <a:t>التوقيت</a:t>
          </a:r>
          <a:endParaRPr lang="ar-SA" b="1" dirty="0"/>
        </a:p>
      </dgm:t>
    </dgm:pt>
    <dgm:pt modelId="{923DD703-B348-4AD9-9997-258F382EFB07}" type="parTrans" cxnId="{D0592380-6BE7-42E5-9371-F806733A6E7B}">
      <dgm:prSet/>
      <dgm:spPr/>
      <dgm:t>
        <a:bodyPr/>
        <a:lstStyle/>
        <a:p>
          <a:pPr rtl="1"/>
          <a:endParaRPr lang="ar-SA"/>
        </a:p>
      </dgm:t>
    </dgm:pt>
    <dgm:pt modelId="{D1CC174E-5212-41D3-B903-851DB3DD8CAD}" type="sibTrans" cxnId="{D0592380-6BE7-42E5-9371-F806733A6E7B}">
      <dgm:prSet/>
      <dgm:spPr/>
      <dgm:t>
        <a:bodyPr/>
        <a:lstStyle/>
        <a:p>
          <a:pPr rtl="1"/>
          <a:endParaRPr lang="ar-SA"/>
        </a:p>
      </dgm:t>
    </dgm:pt>
    <dgm:pt modelId="{21BD11DC-71D4-4433-9627-4CF34A26CB45}">
      <dgm:prSet phldrT="[Text]"/>
      <dgm:spPr/>
      <dgm:t>
        <a:bodyPr/>
        <a:lstStyle/>
        <a:p>
          <a:pPr rtl="1"/>
          <a:r>
            <a:rPr lang="ar-SA" b="1" dirty="0" smtClean="0"/>
            <a:t>التقويم </a:t>
          </a:r>
          <a:endParaRPr lang="ar-SA" b="1" dirty="0"/>
        </a:p>
      </dgm:t>
    </dgm:pt>
    <dgm:pt modelId="{BFC725D8-A01E-4232-B3AC-BFBD7CE14850}" type="parTrans" cxnId="{33DD9AB8-0910-4714-B8B2-8EC43EBDD66A}">
      <dgm:prSet/>
      <dgm:spPr/>
      <dgm:t>
        <a:bodyPr/>
        <a:lstStyle/>
        <a:p>
          <a:pPr rtl="1"/>
          <a:endParaRPr lang="ar-SA"/>
        </a:p>
      </dgm:t>
    </dgm:pt>
    <dgm:pt modelId="{09E87BDA-5663-4C49-A135-A35CBDCA0906}" type="sibTrans" cxnId="{33DD9AB8-0910-4714-B8B2-8EC43EBDD66A}">
      <dgm:prSet/>
      <dgm:spPr/>
      <dgm:t>
        <a:bodyPr/>
        <a:lstStyle/>
        <a:p>
          <a:pPr rtl="1"/>
          <a:endParaRPr lang="ar-SA"/>
        </a:p>
      </dgm:t>
    </dgm:pt>
    <dgm:pt modelId="{1824CC69-97CC-4CCD-9A83-3F83953EBE60}">
      <dgm:prSet/>
      <dgm:spPr/>
      <dgm:t>
        <a:bodyPr/>
        <a:lstStyle/>
        <a:p>
          <a:pPr rtl="1"/>
          <a:r>
            <a:rPr lang="ar-SA" b="1" dirty="0" smtClean="0"/>
            <a:t>الملاحظات</a:t>
          </a:r>
          <a:endParaRPr lang="ar-SA" b="1" dirty="0"/>
        </a:p>
      </dgm:t>
    </dgm:pt>
    <dgm:pt modelId="{34313A91-118B-4C57-8AE4-A362731B2A4F}" type="parTrans" cxnId="{B585C17C-2FAE-48C4-835D-C1CF89B92A15}">
      <dgm:prSet/>
      <dgm:spPr/>
      <dgm:t>
        <a:bodyPr/>
        <a:lstStyle/>
        <a:p>
          <a:pPr rtl="1"/>
          <a:endParaRPr lang="ar-SA"/>
        </a:p>
      </dgm:t>
    </dgm:pt>
    <dgm:pt modelId="{FEB935E5-5186-4DB4-9F56-0F3B319B41FC}" type="sibTrans" cxnId="{B585C17C-2FAE-48C4-835D-C1CF89B92A15}">
      <dgm:prSet/>
      <dgm:spPr/>
      <dgm:t>
        <a:bodyPr/>
        <a:lstStyle/>
        <a:p>
          <a:pPr rtl="1"/>
          <a:endParaRPr lang="ar-SA"/>
        </a:p>
      </dgm:t>
    </dgm:pt>
    <dgm:pt modelId="{FF188591-481F-4371-A3BA-2247C24EDA94}" type="pres">
      <dgm:prSet presAssocID="{560CEDB3-8567-4538-9588-4A1870176B65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30FB3BC4-215B-4D44-83B3-60DF4808CE06}" type="pres">
      <dgm:prSet presAssocID="{84D456FF-7143-425F-9377-E585510CE352}" presName="node" presStyleLbl="node1" presStyleIdx="0" presStyleCnt="6" custScaleX="149977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A792607-397B-4EEF-AC51-FF061D4B31B9}" type="pres">
      <dgm:prSet presAssocID="{84D456FF-7143-425F-9377-E585510CE352}" presName="spNode" presStyleCnt="0"/>
      <dgm:spPr/>
    </dgm:pt>
    <dgm:pt modelId="{FE473529-2261-41B1-A545-1E1CD4CA838D}" type="pres">
      <dgm:prSet presAssocID="{293F9CB4-F1F1-4353-9C26-B4DD0E834A45}" presName="sibTrans" presStyleLbl="sibTrans1D1" presStyleIdx="0" presStyleCnt="6"/>
      <dgm:spPr/>
      <dgm:t>
        <a:bodyPr/>
        <a:lstStyle/>
        <a:p>
          <a:pPr rtl="1"/>
          <a:endParaRPr lang="ar-SA"/>
        </a:p>
      </dgm:t>
    </dgm:pt>
    <dgm:pt modelId="{A64DB877-C38A-4754-B0DF-DA10E5A4603A}" type="pres">
      <dgm:prSet presAssocID="{4B53B070-9205-4E17-95FE-3561CC4F26BD}" presName="node" presStyleLbl="node1" presStyleIdx="1" presStyleCnt="6" custScaleX="14207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3B0E6A7-18D2-4DD2-B10E-A18B3555912F}" type="pres">
      <dgm:prSet presAssocID="{4B53B070-9205-4E17-95FE-3561CC4F26BD}" presName="spNode" presStyleCnt="0"/>
      <dgm:spPr/>
    </dgm:pt>
    <dgm:pt modelId="{E32A5237-F32C-43CB-BBF0-3B66B1C99AA8}" type="pres">
      <dgm:prSet presAssocID="{E6B5E48F-B655-4007-8E10-DB8AE5E47EF8}" presName="sibTrans" presStyleLbl="sibTrans1D1" presStyleIdx="1" presStyleCnt="6"/>
      <dgm:spPr/>
      <dgm:t>
        <a:bodyPr/>
        <a:lstStyle/>
        <a:p>
          <a:pPr rtl="1"/>
          <a:endParaRPr lang="ar-SA"/>
        </a:p>
      </dgm:t>
    </dgm:pt>
    <dgm:pt modelId="{98EB5224-10B8-475B-9D4F-17A11176B5F0}" type="pres">
      <dgm:prSet presAssocID="{318CE18E-F8B1-4A97-8B38-5C5AE13A85C7}" presName="node" presStyleLbl="node1" presStyleIdx="2" presStyleCnt="6" custScaleX="14882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99DE80B-3DD3-4B7C-9293-F78C28028F8C}" type="pres">
      <dgm:prSet presAssocID="{318CE18E-F8B1-4A97-8B38-5C5AE13A85C7}" presName="spNode" presStyleCnt="0"/>
      <dgm:spPr/>
    </dgm:pt>
    <dgm:pt modelId="{1FFE763B-1C3F-46B5-B871-97A2BE09683F}" type="pres">
      <dgm:prSet presAssocID="{68EE95C5-3E01-4CBF-93F0-17EABB64FD3C}" presName="sibTrans" presStyleLbl="sibTrans1D1" presStyleIdx="2" presStyleCnt="6"/>
      <dgm:spPr/>
      <dgm:t>
        <a:bodyPr/>
        <a:lstStyle/>
        <a:p>
          <a:pPr rtl="1"/>
          <a:endParaRPr lang="ar-SA"/>
        </a:p>
      </dgm:t>
    </dgm:pt>
    <dgm:pt modelId="{6440C0A5-86B6-4D12-88A0-316428217F29}" type="pres">
      <dgm:prSet presAssocID="{52E06EE0-7E24-4466-AF68-FA2488B9D8F0}" presName="node" presStyleLbl="node1" presStyleIdx="3" presStyleCnt="6" custScaleX="13153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98DC627-F50D-4623-97FC-3EDF09C87B28}" type="pres">
      <dgm:prSet presAssocID="{52E06EE0-7E24-4466-AF68-FA2488B9D8F0}" presName="spNode" presStyleCnt="0"/>
      <dgm:spPr/>
    </dgm:pt>
    <dgm:pt modelId="{05418B74-7510-4088-A11F-961DFE49F729}" type="pres">
      <dgm:prSet presAssocID="{D1CC174E-5212-41D3-B903-851DB3DD8CAD}" presName="sibTrans" presStyleLbl="sibTrans1D1" presStyleIdx="3" presStyleCnt="6"/>
      <dgm:spPr/>
      <dgm:t>
        <a:bodyPr/>
        <a:lstStyle/>
        <a:p>
          <a:pPr rtl="1"/>
          <a:endParaRPr lang="ar-SA"/>
        </a:p>
      </dgm:t>
    </dgm:pt>
    <dgm:pt modelId="{34F7CF25-97B5-45FA-A28A-32EDC19B5BC3}" type="pres">
      <dgm:prSet presAssocID="{21BD11DC-71D4-4433-9627-4CF34A26CB45}" presName="node" presStyleLbl="node1" presStyleIdx="4" presStyleCnt="6" custScaleX="146227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4238785-904D-44D6-BB76-48111EFAE2A7}" type="pres">
      <dgm:prSet presAssocID="{21BD11DC-71D4-4433-9627-4CF34A26CB45}" presName="spNode" presStyleCnt="0"/>
      <dgm:spPr/>
    </dgm:pt>
    <dgm:pt modelId="{0289F93F-9F22-4DEB-B08C-7B437E33EADE}" type="pres">
      <dgm:prSet presAssocID="{09E87BDA-5663-4C49-A135-A35CBDCA0906}" presName="sibTrans" presStyleLbl="sibTrans1D1" presStyleIdx="4" presStyleCnt="6"/>
      <dgm:spPr/>
      <dgm:t>
        <a:bodyPr/>
        <a:lstStyle/>
        <a:p>
          <a:pPr rtl="1"/>
          <a:endParaRPr lang="ar-SA"/>
        </a:p>
      </dgm:t>
    </dgm:pt>
    <dgm:pt modelId="{F4500A81-00A0-491D-BF9E-670648F8F169}" type="pres">
      <dgm:prSet presAssocID="{1824CC69-97CC-4CCD-9A83-3F83953EBE60}" presName="node" presStyleLbl="node1" presStyleIdx="5" presStyleCnt="6" custScaleX="14077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7F53282-FD92-4290-8441-F30B59A7AAAC}" type="pres">
      <dgm:prSet presAssocID="{1824CC69-97CC-4CCD-9A83-3F83953EBE60}" presName="spNode" presStyleCnt="0"/>
      <dgm:spPr/>
    </dgm:pt>
    <dgm:pt modelId="{041E5056-4D0F-4498-885F-811A41E4BE1F}" type="pres">
      <dgm:prSet presAssocID="{FEB935E5-5186-4DB4-9F56-0F3B319B41FC}" presName="sibTrans" presStyleLbl="sibTrans1D1" presStyleIdx="5" presStyleCnt="6"/>
      <dgm:spPr/>
      <dgm:t>
        <a:bodyPr/>
        <a:lstStyle/>
        <a:p>
          <a:pPr rtl="1"/>
          <a:endParaRPr lang="ar-SA"/>
        </a:p>
      </dgm:t>
    </dgm:pt>
  </dgm:ptLst>
  <dgm:cxnLst>
    <dgm:cxn modelId="{2B295ABD-2A01-401A-9650-53B1E46BE572}" type="presOf" srcId="{21BD11DC-71D4-4433-9627-4CF34A26CB45}" destId="{34F7CF25-97B5-45FA-A28A-32EDC19B5BC3}" srcOrd="0" destOrd="0" presId="urn:microsoft.com/office/officeart/2005/8/layout/cycle5"/>
    <dgm:cxn modelId="{69443C84-86D6-478D-99F8-E69F747B2F76}" type="presOf" srcId="{318CE18E-F8B1-4A97-8B38-5C5AE13A85C7}" destId="{98EB5224-10B8-475B-9D4F-17A11176B5F0}" srcOrd="0" destOrd="0" presId="urn:microsoft.com/office/officeart/2005/8/layout/cycle5"/>
    <dgm:cxn modelId="{BCC79036-0215-43DD-A4DD-0B9A6E4B4964}" type="presOf" srcId="{52E06EE0-7E24-4466-AF68-FA2488B9D8F0}" destId="{6440C0A5-86B6-4D12-88A0-316428217F29}" srcOrd="0" destOrd="0" presId="urn:microsoft.com/office/officeart/2005/8/layout/cycle5"/>
    <dgm:cxn modelId="{33DD9AB8-0910-4714-B8B2-8EC43EBDD66A}" srcId="{560CEDB3-8567-4538-9588-4A1870176B65}" destId="{21BD11DC-71D4-4433-9627-4CF34A26CB45}" srcOrd="4" destOrd="0" parTransId="{BFC725D8-A01E-4232-B3AC-BFBD7CE14850}" sibTransId="{09E87BDA-5663-4C49-A135-A35CBDCA0906}"/>
    <dgm:cxn modelId="{F8BFD515-ACD0-432C-AD2F-EABC2CE2F337}" type="presOf" srcId="{4B53B070-9205-4E17-95FE-3561CC4F26BD}" destId="{A64DB877-C38A-4754-B0DF-DA10E5A4603A}" srcOrd="0" destOrd="0" presId="urn:microsoft.com/office/officeart/2005/8/layout/cycle5"/>
    <dgm:cxn modelId="{566B42E6-DC79-4791-9FC5-9DE460AB02A3}" type="presOf" srcId="{84D456FF-7143-425F-9377-E585510CE352}" destId="{30FB3BC4-215B-4D44-83B3-60DF4808CE06}" srcOrd="0" destOrd="0" presId="urn:microsoft.com/office/officeart/2005/8/layout/cycle5"/>
    <dgm:cxn modelId="{FD6DCA43-E225-4BEC-9D29-C35289250A61}" srcId="{560CEDB3-8567-4538-9588-4A1870176B65}" destId="{318CE18E-F8B1-4A97-8B38-5C5AE13A85C7}" srcOrd="2" destOrd="0" parTransId="{9C3ED2A3-E087-42E0-953D-406B8BBA712B}" sibTransId="{68EE95C5-3E01-4CBF-93F0-17EABB64FD3C}"/>
    <dgm:cxn modelId="{2D586CC3-F907-41BA-8293-EEC0696048BE}" srcId="{560CEDB3-8567-4538-9588-4A1870176B65}" destId="{4B53B070-9205-4E17-95FE-3561CC4F26BD}" srcOrd="1" destOrd="0" parTransId="{B94D81D3-906C-4DE2-AA97-93F2C88A2903}" sibTransId="{E6B5E48F-B655-4007-8E10-DB8AE5E47EF8}"/>
    <dgm:cxn modelId="{195EC842-0611-43B6-9218-07370D15F634}" srcId="{560CEDB3-8567-4538-9588-4A1870176B65}" destId="{84D456FF-7143-425F-9377-E585510CE352}" srcOrd="0" destOrd="0" parTransId="{37049302-D9A2-42BB-B698-D25A8AAEACB0}" sibTransId="{293F9CB4-F1F1-4353-9C26-B4DD0E834A45}"/>
    <dgm:cxn modelId="{43E56308-102D-4BF8-989F-8D4590EE798A}" type="presOf" srcId="{FEB935E5-5186-4DB4-9F56-0F3B319B41FC}" destId="{041E5056-4D0F-4498-885F-811A41E4BE1F}" srcOrd="0" destOrd="0" presId="urn:microsoft.com/office/officeart/2005/8/layout/cycle5"/>
    <dgm:cxn modelId="{B38E589F-C3F5-477C-A436-A43F4824AF36}" type="presOf" srcId="{293F9CB4-F1F1-4353-9C26-B4DD0E834A45}" destId="{FE473529-2261-41B1-A545-1E1CD4CA838D}" srcOrd="0" destOrd="0" presId="urn:microsoft.com/office/officeart/2005/8/layout/cycle5"/>
    <dgm:cxn modelId="{4BC0696D-4FE3-4900-96A2-2A6AFFA9CBEF}" type="presOf" srcId="{68EE95C5-3E01-4CBF-93F0-17EABB64FD3C}" destId="{1FFE763B-1C3F-46B5-B871-97A2BE09683F}" srcOrd="0" destOrd="0" presId="urn:microsoft.com/office/officeart/2005/8/layout/cycle5"/>
    <dgm:cxn modelId="{99A0E376-9843-44DA-9B11-EE85F9E839D6}" type="presOf" srcId="{560CEDB3-8567-4538-9588-4A1870176B65}" destId="{FF188591-481F-4371-A3BA-2247C24EDA94}" srcOrd="0" destOrd="0" presId="urn:microsoft.com/office/officeart/2005/8/layout/cycle5"/>
    <dgm:cxn modelId="{B585C17C-2FAE-48C4-835D-C1CF89B92A15}" srcId="{560CEDB3-8567-4538-9588-4A1870176B65}" destId="{1824CC69-97CC-4CCD-9A83-3F83953EBE60}" srcOrd="5" destOrd="0" parTransId="{34313A91-118B-4C57-8AE4-A362731B2A4F}" sibTransId="{FEB935E5-5186-4DB4-9F56-0F3B319B41FC}"/>
    <dgm:cxn modelId="{A435A85A-0891-470B-9585-C70A2524E5FC}" type="presOf" srcId="{D1CC174E-5212-41D3-B903-851DB3DD8CAD}" destId="{05418B74-7510-4088-A11F-961DFE49F729}" srcOrd="0" destOrd="0" presId="urn:microsoft.com/office/officeart/2005/8/layout/cycle5"/>
    <dgm:cxn modelId="{812988B6-401D-480A-AD95-DA5E279B46CD}" type="presOf" srcId="{09E87BDA-5663-4C49-A135-A35CBDCA0906}" destId="{0289F93F-9F22-4DEB-B08C-7B437E33EADE}" srcOrd="0" destOrd="0" presId="urn:microsoft.com/office/officeart/2005/8/layout/cycle5"/>
    <dgm:cxn modelId="{7D7D6C6B-5D4B-4489-98D6-1039E8602E9D}" type="presOf" srcId="{E6B5E48F-B655-4007-8E10-DB8AE5E47EF8}" destId="{E32A5237-F32C-43CB-BBF0-3B66B1C99AA8}" srcOrd="0" destOrd="0" presId="urn:microsoft.com/office/officeart/2005/8/layout/cycle5"/>
    <dgm:cxn modelId="{C817BAC6-E5DE-4D2C-9093-279D4847E3CE}" type="presOf" srcId="{1824CC69-97CC-4CCD-9A83-3F83953EBE60}" destId="{F4500A81-00A0-491D-BF9E-670648F8F169}" srcOrd="0" destOrd="0" presId="urn:microsoft.com/office/officeart/2005/8/layout/cycle5"/>
    <dgm:cxn modelId="{D0592380-6BE7-42E5-9371-F806733A6E7B}" srcId="{560CEDB3-8567-4538-9588-4A1870176B65}" destId="{52E06EE0-7E24-4466-AF68-FA2488B9D8F0}" srcOrd="3" destOrd="0" parTransId="{923DD703-B348-4AD9-9997-258F382EFB07}" sibTransId="{D1CC174E-5212-41D3-B903-851DB3DD8CAD}"/>
    <dgm:cxn modelId="{713CF1A8-4143-43AA-B735-07EACC177A1B}" type="presParOf" srcId="{FF188591-481F-4371-A3BA-2247C24EDA94}" destId="{30FB3BC4-215B-4D44-83B3-60DF4808CE06}" srcOrd="0" destOrd="0" presId="urn:microsoft.com/office/officeart/2005/8/layout/cycle5"/>
    <dgm:cxn modelId="{E1DADB93-DA18-4333-8033-56F7104AAD26}" type="presParOf" srcId="{FF188591-481F-4371-A3BA-2247C24EDA94}" destId="{FA792607-397B-4EEF-AC51-FF061D4B31B9}" srcOrd="1" destOrd="0" presId="urn:microsoft.com/office/officeart/2005/8/layout/cycle5"/>
    <dgm:cxn modelId="{1809CE1B-CF2B-4F4A-9BC6-AB2CC7E4582C}" type="presParOf" srcId="{FF188591-481F-4371-A3BA-2247C24EDA94}" destId="{FE473529-2261-41B1-A545-1E1CD4CA838D}" srcOrd="2" destOrd="0" presId="urn:microsoft.com/office/officeart/2005/8/layout/cycle5"/>
    <dgm:cxn modelId="{0B0D04AC-7A34-42F8-8BB4-C7F092CC0EE4}" type="presParOf" srcId="{FF188591-481F-4371-A3BA-2247C24EDA94}" destId="{A64DB877-C38A-4754-B0DF-DA10E5A4603A}" srcOrd="3" destOrd="0" presId="urn:microsoft.com/office/officeart/2005/8/layout/cycle5"/>
    <dgm:cxn modelId="{F3A103CE-B9AB-4098-84A8-BEE7144A9180}" type="presParOf" srcId="{FF188591-481F-4371-A3BA-2247C24EDA94}" destId="{03B0E6A7-18D2-4DD2-B10E-A18B3555912F}" srcOrd="4" destOrd="0" presId="urn:microsoft.com/office/officeart/2005/8/layout/cycle5"/>
    <dgm:cxn modelId="{8DF00D8E-4D16-4163-8FBA-2BC2A5B75991}" type="presParOf" srcId="{FF188591-481F-4371-A3BA-2247C24EDA94}" destId="{E32A5237-F32C-43CB-BBF0-3B66B1C99AA8}" srcOrd="5" destOrd="0" presId="urn:microsoft.com/office/officeart/2005/8/layout/cycle5"/>
    <dgm:cxn modelId="{9FFFE400-DB7A-4E6E-91AF-519F929FEDEC}" type="presParOf" srcId="{FF188591-481F-4371-A3BA-2247C24EDA94}" destId="{98EB5224-10B8-475B-9D4F-17A11176B5F0}" srcOrd="6" destOrd="0" presId="urn:microsoft.com/office/officeart/2005/8/layout/cycle5"/>
    <dgm:cxn modelId="{FF6CB047-0A49-49B3-9FFA-A0684F479B27}" type="presParOf" srcId="{FF188591-481F-4371-A3BA-2247C24EDA94}" destId="{699DE80B-3DD3-4B7C-9293-F78C28028F8C}" srcOrd="7" destOrd="0" presId="urn:microsoft.com/office/officeart/2005/8/layout/cycle5"/>
    <dgm:cxn modelId="{A68895D1-F90E-46FF-BE7A-439A2B44C101}" type="presParOf" srcId="{FF188591-481F-4371-A3BA-2247C24EDA94}" destId="{1FFE763B-1C3F-46B5-B871-97A2BE09683F}" srcOrd="8" destOrd="0" presId="urn:microsoft.com/office/officeart/2005/8/layout/cycle5"/>
    <dgm:cxn modelId="{86CEDD8C-9AC1-491C-9B69-815E97AE64B1}" type="presParOf" srcId="{FF188591-481F-4371-A3BA-2247C24EDA94}" destId="{6440C0A5-86B6-4D12-88A0-316428217F29}" srcOrd="9" destOrd="0" presId="urn:microsoft.com/office/officeart/2005/8/layout/cycle5"/>
    <dgm:cxn modelId="{ABA0DC26-C6DF-4A21-93A7-22AA6C2D2BF5}" type="presParOf" srcId="{FF188591-481F-4371-A3BA-2247C24EDA94}" destId="{B98DC627-F50D-4623-97FC-3EDF09C87B28}" srcOrd="10" destOrd="0" presId="urn:microsoft.com/office/officeart/2005/8/layout/cycle5"/>
    <dgm:cxn modelId="{FD696D64-536D-4052-AFD6-0A23DDF44DF9}" type="presParOf" srcId="{FF188591-481F-4371-A3BA-2247C24EDA94}" destId="{05418B74-7510-4088-A11F-961DFE49F729}" srcOrd="11" destOrd="0" presId="urn:microsoft.com/office/officeart/2005/8/layout/cycle5"/>
    <dgm:cxn modelId="{C79E0B21-6969-4F4F-B625-6B3E9EA0D5C7}" type="presParOf" srcId="{FF188591-481F-4371-A3BA-2247C24EDA94}" destId="{34F7CF25-97B5-45FA-A28A-32EDC19B5BC3}" srcOrd="12" destOrd="0" presId="urn:microsoft.com/office/officeart/2005/8/layout/cycle5"/>
    <dgm:cxn modelId="{6731E1CA-E9C3-47DF-B64A-1F42B78B179A}" type="presParOf" srcId="{FF188591-481F-4371-A3BA-2247C24EDA94}" destId="{B4238785-904D-44D6-BB76-48111EFAE2A7}" srcOrd="13" destOrd="0" presId="urn:microsoft.com/office/officeart/2005/8/layout/cycle5"/>
    <dgm:cxn modelId="{635AE668-07A3-494C-96D9-04175F0F86EA}" type="presParOf" srcId="{FF188591-481F-4371-A3BA-2247C24EDA94}" destId="{0289F93F-9F22-4DEB-B08C-7B437E33EADE}" srcOrd="14" destOrd="0" presId="urn:microsoft.com/office/officeart/2005/8/layout/cycle5"/>
    <dgm:cxn modelId="{F99F3314-EA19-4A1A-9FA3-D81361C48EA3}" type="presParOf" srcId="{FF188591-481F-4371-A3BA-2247C24EDA94}" destId="{F4500A81-00A0-491D-BF9E-670648F8F169}" srcOrd="15" destOrd="0" presId="urn:microsoft.com/office/officeart/2005/8/layout/cycle5"/>
    <dgm:cxn modelId="{982CBB3E-9CFB-42B0-B2E2-AE0E60FF84B6}" type="presParOf" srcId="{FF188591-481F-4371-A3BA-2247C24EDA94}" destId="{27F53282-FD92-4290-8441-F30B59A7AAAC}" srcOrd="16" destOrd="0" presId="urn:microsoft.com/office/officeart/2005/8/layout/cycle5"/>
    <dgm:cxn modelId="{3EB92FD1-EEAA-4C00-8727-A482C8EB6D30}" type="presParOf" srcId="{FF188591-481F-4371-A3BA-2247C24EDA94}" destId="{041E5056-4D0F-4498-885F-811A41E4BE1F}" srcOrd="17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451DAEF-1644-433F-8604-4E9719112C8A}">
      <dsp:nvSpPr>
        <dsp:cNvPr id="0" name=""/>
        <dsp:cNvSpPr/>
      </dsp:nvSpPr>
      <dsp:spPr>
        <a:xfrm>
          <a:off x="1656119" y="46096"/>
          <a:ext cx="2260914" cy="2212612"/>
        </a:xfrm>
        <a:prstGeom prst="ellipse">
          <a:avLst/>
        </a:prstGeom>
        <a:gradFill rotWithShape="0">
          <a:gsLst>
            <a:gs pos="0">
              <a:schemeClr val="accent4">
                <a:alpha val="50000"/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4">
                <a:alpha val="50000"/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4">
                <a:alpha val="50000"/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4">
              <a:alpha val="50000"/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/>
            <a:t>الجانب الاداري </a:t>
          </a:r>
          <a:endParaRPr lang="ar-SA" sz="2000" b="1" kern="1200" dirty="0"/>
        </a:p>
      </dsp:txBody>
      <dsp:txXfrm>
        <a:off x="1957574" y="433303"/>
        <a:ext cx="1658003" cy="995675"/>
      </dsp:txXfrm>
    </dsp:sp>
    <dsp:sp modelId="{87B6B6CC-F3B0-4088-A93E-CCDBBF282ADD}">
      <dsp:nvSpPr>
        <dsp:cNvPr id="0" name=""/>
        <dsp:cNvSpPr/>
      </dsp:nvSpPr>
      <dsp:spPr>
        <a:xfrm>
          <a:off x="2433650" y="1428979"/>
          <a:ext cx="2302621" cy="2212612"/>
        </a:xfrm>
        <a:prstGeom prst="ellipse">
          <a:avLst/>
        </a:prstGeom>
        <a:gradFill rotWithShape="0">
          <a:gsLst>
            <a:gs pos="0">
              <a:schemeClr val="accent4">
                <a:alpha val="50000"/>
                <a:hueOff val="-1759972"/>
                <a:satOff val="-18065"/>
                <a:lumOff val="7550"/>
                <a:alphaOff val="0"/>
                <a:tint val="98000"/>
                <a:shade val="25000"/>
                <a:satMod val="250000"/>
              </a:schemeClr>
            </a:gs>
            <a:gs pos="68000">
              <a:schemeClr val="accent4">
                <a:alpha val="50000"/>
                <a:hueOff val="-1759972"/>
                <a:satOff val="-18065"/>
                <a:lumOff val="7550"/>
                <a:alphaOff val="0"/>
                <a:tint val="86000"/>
                <a:satMod val="115000"/>
              </a:schemeClr>
            </a:gs>
            <a:gs pos="100000">
              <a:schemeClr val="accent4">
                <a:alpha val="50000"/>
                <a:hueOff val="-1759972"/>
                <a:satOff val="-18065"/>
                <a:lumOff val="755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4">
              <a:alpha val="50000"/>
              <a:hueOff val="-1759972"/>
              <a:satOff val="-18065"/>
              <a:lumOff val="755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/>
            <a:t>النفسي للطلاب</a:t>
          </a:r>
          <a:endParaRPr lang="ar-SA" sz="2000" b="1" kern="1200" dirty="0"/>
        </a:p>
      </dsp:txBody>
      <dsp:txXfrm>
        <a:off x="3137868" y="2000570"/>
        <a:ext cx="1381573" cy="1216937"/>
      </dsp:txXfrm>
    </dsp:sp>
    <dsp:sp modelId="{FAEFD734-E9A1-4F36-A48F-1841E0E9F377}">
      <dsp:nvSpPr>
        <dsp:cNvPr id="0" name=""/>
        <dsp:cNvSpPr/>
      </dsp:nvSpPr>
      <dsp:spPr>
        <a:xfrm>
          <a:off x="783192" y="1428979"/>
          <a:ext cx="2409999" cy="2212612"/>
        </a:xfrm>
        <a:prstGeom prst="ellipse">
          <a:avLst/>
        </a:prstGeom>
        <a:gradFill rotWithShape="0">
          <a:gsLst>
            <a:gs pos="0">
              <a:schemeClr val="accent4">
                <a:alpha val="50000"/>
                <a:hueOff val="-3519944"/>
                <a:satOff val="-36129"/>
                <a:lumOff val="15099"/>
                <a:alphaOff val="0"/>
                <a:tint val="98000"/>
                <a:shade val="25000"/>
                <a:satMod val="250000"/>
              </a:schemeClr>
            </a:gs>
            <a:gs pos="68000">
              <a:schemeClr val="accent4">
                <a:alpha val="50000"/>
                <a:hueOff val="-3519944"/>
                <a:satOff val="-36129"/>
                <a:lumOff val="15099"/>
                <a:alphaOff val="0"/>
                <a:tint val="86000"/>
                <a:satMod val="115000"/>
              </a:schemeClr>
            </a:gs>
            <a:gs pos="100000">
              <a:schemeClr val="accent4">
                <a:alpha val="50000"/>
                <a:hueOff val="-3519944"/>
                <a:satOff val="-36129"/>
                <a:lumOff val="15099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4">
              <a:alpha val="50000"/>
              <a:hueOff val="-3519944"/>
              <a:satOff val="-36129"/>
              <a:lumOff val="15099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/>
            <a:t>الادوات و الاجهزة و الوسائل التعليمية </a:t>
          </a:r>
          <a:endParaRPr lang="ar-SA" sz="2000" b="1" kern="1200" dirty="0"/>
        </a:p>
      </dsp:txBody>
      <dsp:txXfrm>
        <a:off x="1010133" y="2000570"/>
        <a:ext cx="1445999" cy="121693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C9B0E4-73A8-45D5-8BB0-DD1BE7160D6E}">
      <dsp:nvSpPr>
        <dsp:cNvPr id="0" name=""/>
        <dsp:cNvSpPr/>
      </dsp:nvSpPr>
      <dsp:spPr>
        <a:xfrm>
          <a:off x="2347763" y="1739"/>
          <a:ext cx="1400472" cy="910307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2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2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2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900" b="1" kern="1200" dirty="0" smtClean="0"/>
            <a:t>الإعداد الاولي </a:t>
          </a:r>
          <a:endParaRPr lang="ar-SA" sz="1900" b="1" kern="1200" dirty="0"/>
        </a:p>
      </dsp:txBody>
      <dsp:txXfrm>
        <a:off x="2392201" y="46177"/>
        <a:ext cx="1311596" cy="821431"/>
      </dsp:txXfrm>
    </dsp:sp>
    <dsp:sp modelId="{83DBB4AC-52D4-4073-9282-3A37B389C68D}">
      <dsp:nvSpPr>
        <dsp:cNvPr id="0" name=""/>
        <dsp:cNvSpPr/>
      </dsp:nvSpPr>
      <dsp:spPr>
        <a:xfrm>
          <a:off x="1544331" y="456893"/>
          <a:ext cx="3007336" cy="3007336"/>
        </a:xfrm>
        <a:custGeom>
          <a:avLst/>
          <a:gdLst/>
          <a:ahLst/>
          <a:cxnLst/>
          <a:rect l="0" t="0" r="0" b="0"/>
          <a:pathLst>
            <a:path>
              <a:moveTo>
                <a:pt x="2397153" y="294245"/>
              </a:moveTo>
              <a:arcTo wR="1503668" hR="1503668" stAng="18387352" swAng="1633397"/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F1C2D22-AF3D-454B-8675-C8461412FC89}">
      <dsp:nvSpPr>
        <dsp:cNvPr id="0" name=""/>
        <dsp:cNvSpPr/>
      </dsp:nvSpPr>
      <dsp:spPr>
        <a:xfrm>
          <a:off x="3851432" y="1505408"/>
          <a:ext cx="1400472" cy="910307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3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3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3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900" b="1" kern="1200" dirty="0" smtClean="0"/>
            <a:t>الخطة المجملة</a:t>
          </a:r>
          <a:endParaRPr lang="ar-SA" sz="1900" b="1" kern="1200" dirty="0"/>
        </a:p>
      </dsp:txBody>
      <dsp:txXfrm>
        <a:off x="3895870" y="1549846"/>
        <a:ext cx="1311596" cy="821431"/>
      </dsp:txXfrm>
    </dsp:sp>
    <dsp:sp modelId="{06126269-5D52-46E0-84A9-365598E59D8C}">
      <dsp:nvSpPr>
        <dsp:cNvPr id="0" name=""/>
        <dsp:cNvSpPr/>
      </dsp:nvSpPr>
      <dsp:spPr>
        <a:xfrm>
          <a:off x="1544331" y="456893"/>
          <a:ext cx="3007336" cy="3007336"/>
        </a:xfrm>
        <a:custGeom>
          <a:avLst/>
          <a:gdLst/>
          <a:ahLst/>
          <a:cxnLst/>
          <a:rect l="0" t="0" r="0" b="0"/>
          <a:pathLst>
            <a:path>
              <a:moveTo>
                <a:pt x="2851444" y="2170390"/>
              </a:moveTo>
              <a:arcTo wR="1503668" hR="1503668" stAng="1579251" swAng="1633397"/>
            </a:path>
          </a:pathLst>
        </a:cu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87EC6E4-EEE2-40B8-8746-000C3F1656ED}">
      <dsp:nvSpPr>
        <dsp:cNvPr id="0" name=""/>
        <dsp:cNvSpPr/>
      </dsp:nvSpPr>
      <dsp:spPr>
        <a:xfrm>
          <a:off x="2347763" y="3009076"/>
          <a:ext cx="1400472" cy="910307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4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4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4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900" b="1" kern="1200" dirty="0" smtClean="0"/>
            <a:t>الخطة النهائية التفصيلية</a:t>
          </a:r>
          <a:endParaRPr lang="ar-SA" sz="1900" b="1" kern="1200" dirty="0"/>
        </a:p>
      </dsp:txBody>
      <dsp:txXfrm>
        <a:off x="2392201" y="3053514"/>
        <a:ext cx="1311596" cy="821431"/>
      </dsp:txXfrm>
    </dsp:sp>
    <dsp:sp modelId="{64B860AC-2706-4F90-B6EF-E01503CFF6C5}">
      <dsp:nvSpPr>
        <dsp:cNvPr id="0" name=""/>
        <dsp:cNvSpPr/>
      </dsp:nvSpPr>
      <dsp:spPr>
        <a:xfrm>
          <a:off x="1544331" y="456893"/>
          <a:ext cx="3007336" cy="3007336"/>
        </a:xfrm>
        <a:custGeom>
          <a:avLst/>
          <a:gdLst/>
          <a:ahLst/>
          <a:cxnLst/>
          <a:rect l="0" t="0" r="0" b="0"/>
          <a:pathLst>
            <a:path>
              <a:moveTo>
                <a:pt x="610183" y="2713091"/>
              </a:moveTo>
              <a:arcTo wR="1503668" hR="1503668" stAng="7587352" swAng="1633397"/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EF8FE06-51C0-47CF-AEA1-8749A2F3E38D}">
      <dsp:nvSpPr>
        <dsp:cNvPr id="0" name=""/>
        <dsp:cNvSpPr/>
      </dsp:nvSpPr>
      <dsp:spPr>
        <a:xfrm>
          <a:off x="844095" y="1505408"/>
          <a:ext cx="1400472" cy="910307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5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5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5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900" b="1" kern="1200" dirty="0" smtClean="0"/>
            <a:t>خطة إعداد الدرس اليومي </a:t>
          </a:r>
          <a:endParaRPr lang="ar-SA" sz="1900" b="1" kern="1200" dirty="0"/>
        </a:p>
      </dsp:txBody>
      <dsp:txXfrm>
        <a:off x="888533" y="1549846"/>
        <a:ext cx="1311596" cy="821431"/>
      </dsp:txXfrm>
    </dsp:sp>
    <dsp:sp modelId="{53A17AD8-9ECB-4D56-968F-ACD11745C5C5}">
      <dsp:nvSpPr>
        <dsp:cNvPr id="0" name=""/>
        <dsp:cNvSpPr/>
      </dsp:nvSpPr>
      <dsp:spPr>
        <a:xfrm>
          <a:off x="1544331" y="456893"/>
          <a:ext cx="3007336" cy="3007336"/>
        </a:xfrm>
        <a:custGeom>
          <a:avLst/>
          <a:gdLst/>
          <a:ahLst/>
          <a:cxnLst/>
          <a:rect l="0" t="0" r="0" b="0"/>
          <a:pathLst>
            <a:path>
              <a:moveTo>
                <a:pt x="155892" y="836945"/>
              </a:moveTo>
              <a:arcTo wR="1503668" hR="1503668" stAng="12379251" swAng="1633397"/>
            </a:path>
          </a:pathLst>
        </a:custGeom>
        <a:noFill/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FB3BC4-215B-4D44-83B3-60DF4808CE06}">
      <dsp:nvSpPr>
        <dsp:cNvPr id="0" name=""/>
        <dsp:cNvSpPr/>
      </dsp:nvSpPr>
      <dsp:spPr>
        <a:xfrm>
          <a:off x="2126785" y="3107"/>
          <a:ext cx="1873861" cy="81213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1" kern="1200" dirty="0" smtClean="0"/>
            <a:t>الاهداف الخاصة للوحدات الدراسية</a:t>
          </a:r>
          <a:endParaRPr lang="ar-SA" sz="1800" b="1" kern="1200" dirty="0"/>
        </a:p>
      </dsp:txBody>
      <dsp:txXfrm>
        <a:off x="2166430" y="42752"/>
        <a:ext cx="1794571" cy="732841"/>
      </dsp:txXfrm>
    </dsp:sp>
    <dsp:sp modelId="{FE473529-2261-41B1-A545-1E1CD4CA838D}">
      <dsp:nvSpPr>
        <dsp:cNvPr id="0" name=""/>
        <dsp:cNvSpPr/>
      </dsp:nvSpPr>
      <dsp:spPr>
        <a:xfrm>
          <a:off x="1151166" y="409173"/>
          <a:ext cx="3825099" cy="3825099"/>
        </a:xfrm>
        <a:custGeom>
          <a:avLst/>
          <a:gdLst/>
          <a:ahLst/>
          <a:cxnLst/>
          <a:rect l="0" t="0" r="0" b="0"/>
          <a:pathLst>
            <a:path>
              <a:moveTo>
                <a:pt x="2936576" y="297243"/>
              </a:moveTo>
              <a:arcTo wR="1912549" hR="1912549" stAng="18142364" swAng="549835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64DB877-C38A-4754-B0DF-DA10E5A4603A}">
      <dsp:nvSpPr>
        <dsp:cNvPr id="0" name=""/>
        <dsp:cNvSpPr/>
      </dsp:nvSpPr>
      <dsp:spPr>
        <a:xfrm>
          <a:off x="3832479" y="959382"/>
          <a:ext cx="1775106" cy="81213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/>
            <a:t>المحتوى الدراسي لكل وحدة</a:t>
          </a:r>
          <a:endParaRPr lang="ar-SA" sz="2000" b="1" kern="1200" dirty="0"/>
        </a:p>
      </dsp:txBody>
      <dsp:txXfrm>
        <a:off x="3872124" y="999027"/>
        <a:ext cx="1695816" cy="732841"/>
      </dsp:txXfrm>
    </dsp:sp>
    <dsp:sp modelId="{E32A5237-F32C-43CB-BBF0-3B66B1C99AA8}">
      <dsp:nvSpPr>
        <dsp:cNvPr id="0" name=""/>
        <dsp:cNvSpPr/>
      </dsp:nvSpPr>
      <dsp:spPr>
        <a:xfrm>
          <a:off x="1151166" y="409173"/>
          <a:ext cx="3825099" cy="3825099"/>
        </a:xfrm>
        <a:custGeom>
          <a:avLst/>
          <a:gdLst/>
          <a:ahLst/>
          <a:cxnLst/>
          <a:rect l="0" t="0" r="0" b="0"/>
          <a:pathLst>
            <a:path>
              <a:moveTo>
                <a:pt x="3795308" y="1576294"/>
              </a:moveTo>
              <a:arcTo wR="1912549" hR="1912549" stAng="20992434" swAng="1215133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8EB5224-10B8-475B-9D4F-17A11176B5F0}">
      <dsp:nvSpPr>
        <dsp:cNvPr id="0" name=""/>
        <dsp:cNvSpPr/>
      </dsp:nvSpPr>
      <dsp:spPr>
        <a:xfrm>
          <a:off x="3790292" y="2871932"/>
          <a:ext cx="1859480" cy="81213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/>
            <a:t>الاساليب و الوسائل و الانشطة المقترحة </a:t>
          </a:r>
          <a:endParaRPr lang="ar-SA" sz="2000" b="1" kern="1200" dirty="0"/>
        </a:p>
      </dsp:txBody>
      <dsp:txXfrm>
        <a:off x="3829937" y="2911577"/>
        <a:ext cx="1780190" cy="732841"/>
      </dsp:txXfrm>
    </dsp:sp>
    <dsp:sp modelId="{1FFE763B-1C3F-46B5-B871-97A2BE09683F}">
      <dsp:nvSpPr>
        <dsp:cNvPr id="0" name=""/>
        <dsp:cNvSpPr/>
      </dsp:nvSpPr>
      <dsp:spPr>
        <a:xfrm>
          <a:off x="1151166" y="409173"/>
          <a:ext cx="3825099" cy="3825099"/>
        </a:xfrm>
        <a:custGeom>
          <a:avLst/>
          <a:gdLst/>
          <a:ahLst/>
          <a:cxnLst/>
          <a:rect l="0" t="0" r="0" b="0"/>
          <a:pathLst>
            <a:path>
              <a:moveTo>
                <a:pt x="3161440" y="3361038"/>
              </a:moveTo>
              <a:arcTo wR="1912549" hR="1912549" stAng="2953921" swAng="690822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40C0A5-86B6-4D12-88A0-316428217F29}">
      <dsp:nvSpPr>
        <dsp:cNvPr id="0" name=""/>
        <dsp:cNvSpPr/>
      </dsp:nvSpPr>
      <dsp:spPr>
        <a:xfrm>
          <a:off x="2241970" y="3828207"/>
          <a:ext cx="1643490" cy="81213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/>
            <a:t>التوقيت</a:t>
          </a:r>
          <a:endParaRPr lang="ar-SA" sz="2000" b="1" kern="1200" dirty="0"/>
        </a:p>
      </dsp:txBody>
      <dsp:txXfrm>
        <a:off x="2281615" y="3867852"/>
        <a:ext cx="1564200" cy="732841"/>
      </dsp:txXfrm>
    </dsp:sp>
    <dsp:sp modelId="{05418B74-7510-4088-A11F-961DFE49F729}">
      <dsp:nvSpPr>
        <dsp:cNvPr id="0" name=""/>
        <dsp:cNvSpPr/>
      </dsp:nvSpPr>
      <dsp:spPr>
        <a:xfrm>
          <a:off x="1151166" y="409173"/>
          <a:ext cx="3825099" cy="3825099"/>
        </a:xfrm>
        <a:custGeom>
          <a:avLst/>
          <a:gdLst/>
          <a:ahLst/>
          <a:cxnLst/>
          <a:rect l="0" t="0" r="0" b="0"/>
          <a:pathLst>
            <a:path>
              <a:moveTo>
                <a:pt x="977912" y="3581171"/>
              </a:moveTo>
              <a:arcTo wR="1912549" hR="1912549" stAng="7155257" swAng="690822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4F7CF25-97B5-45FA-A28A-32EDC19B5BC3}">
      <dsp:nvSpPr>
        <dsp:cNvPr id="0" name=""/>
        <dsp:cNvSpPr/>
      </dsp:nvSpPr>
      <dsp:spPr>
        <a:xfrm>
          <a:off x="493895" y="2871932"/>
          <a:ext cx="1827007" cy="81213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/>
            <a:t>التقويم </a:t>
          </a:r>
          <a:endParaRPr lang="ar-SA" sz="2000" b="1" kern="1200" dirty="0"/>
        </a:p>
      </dsp:txBody>
      <dsp:txXfrm>
        <a:off x="533540" y="2911577"/>
        <a:ext cx="1747717" cy="732841"/>
      </dsp:txXfrm>
    </dsp:sp>
    <dsp:sp modelId="{0289F93F-9F22-4DEB-B08C-7B437E33EADE}">
      <dsp:nvSpPr>
        <dsp:cNvPr id="0" name=""/>
        <dsp:cNvSpPr/>
      </dsp:nvSpPr>
      <dsp:spPr>
        <a:xfrm>
          <a:off x="1151166" y="409173"/>
          <a:ext cx="3825099" cy="3825099"/>
        </a:xfrm>
        <a:custGeom>
          <a:avLst/>
          <a:gdLst/>
          <a:ahLst/>
          <a:cxnLst/>
          <a:rect l="0" t="0" r="0" b="0"/>
          <a:pathLst>
            <a:path>
              <a:moveTo>
                <a:pt x="29791" y="2248805"/>
              </a:moveTo>
              <a:arcTo wR="1912549" hR="1912549" stAng="10192434" swAng="1215133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4500A81-00A0-491D-BF9E-670648F8F169}">
      <dsp:nvSpPr>
        <dsp:cNvPr id="0" name=""/>
        <dsp:cNvSpPr/>
      </dsp:nvSpPr>
      <dsp:spPr>
        <a:xfrm>
          <a:off x="527967" y="959382"/>
          <a:ext cx="1758863" cy="81213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/>
            <a:t>الملاحظات</a:t>
          </a:r>
          <a:endParaRPr lang="ar-SA" sz="2000" b="1" kern="1200" dirty="0"/>
        </a:p>
      </dsp:txBody>
      <dsp:txXfrm>
        <a:off x="567612" y="999027"/>
        <a:ext cx="1679573" cy="732841"/>
      </dsp:txXfrm>
    </dsp:sp>
    <dsp:sp modelId="{041E5056-4D0F-4498-885F-811A41E4BE1F}">
      <dsp:nvSpPr>
        <dsp:cNvPr id="0" name=""/>
        <dsp:cNvSpPr/>
      </dsp:nvSpPr>
      <dsp:spPr>
        <a:xfrm>
          <a:off x="1151166" y="409173"/>
          <a:ext cx="3825099" cy="3825099"/>
        </a:xfrm>
        <a:custGeom>
          <a:avLst/>
          <a:gdLst/>
          <a:ahLst/>
          <a:cxnLst/>
          <a:rect l="0" t="0" r="0" b="0"/>
          <a:pathLst>
            <a:path>
              <a:moveTo>
                <a:pt x="644340" y="480945"/>
              </a:moveTo>
              <a:arcTo wR="1912549" hR="1912549" stAng="13707801" swAng="549835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861C6-A397-4C00-B685-A581323428A4}" type="datetimeFigureOut">
              <a:rPr lang="ar-SA" smtClean="0"/>
              <a:pPr/>
              <a:t>20/11/34</a:t>
            </a:fld>
            <a:endParaRPr lang="ar-S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37FC9-D327-43AE-BF77-81CAC0334E4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861C6-A397-4C00-B685-A581323428A4}" type="datetimeFigureOut">
              <a:rPr lang="ar-SA" smtClean="0"/>
              <a:pPr/>
              <a:t>20/11/34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37FC9-D327-43AE-BF77-81CAC0334E4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861C6-A397-4C00-B685-A581323428A4}" type="datetimeFigureOut">
              <a:rPr lang="ar-SA" smtClean="0"/>
              <a:pPr/>
              <a:t>20/11/34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37FC9-D327-43AE-BF77-81CAC0334E4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861C6-A397-4C00-B685-A581323428A4}" type="datetimeFigureOut">
              <a:rPr lang="ar-SA" smtClean="0"/>
              <a:pPr/>
              <a:t>20/11/34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37FC9-D327-43AE-BF77-81CAC0334E4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861C6-A397-4C00-B685-A581323428A4}" type="datetimeFigureOut">
              <a:rPr lang="ar-SA" smtClean="0"/>
              <a:pPr/>
              <a:t>20/11/34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37FC9-D327-43AE-BF77-81CAC0334E4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861C6-A397-4C00-B685-A581323428A4}" type="datetimeFigureOut">
              <a:rPr lang="ar-SA" smtClean="0"/>
              <a:pPr/>
              <a:t>20/11/34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37FC9-D327-43AE-BF77-81CAC0334E4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861C6-A397-4C00-B685-A581323428A4}" type="datetimeFigureOut">
              <a:rPr lang="ar-SA" smtClean="0"/>
              <a:pPr/>
              <a:t>20/11/34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37FC9-D327-43AE-BF77-81CAC0334E4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861C6-A397-4C00-B685-A581323428A4}" type="datetimeFigureOut">
              <a:rPr lang="ar-SA" smtClean="0"/>
              <a:pPr/>
              <a:t>20/11/34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37FC9-D327-43AE-BF77-81CAC0334E4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861C6-A397-4C00-B685-A581323428A4}" type="datetimeFigureOut">
              <a:rPr lang="ar-SA" smtClean="0"/>
              <a:pPr/>
              <a:t>20/11/34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37FC9-D327-43AE-BF77-81CAC0334E4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861C6-A397-4C00-B685-A581323428A4}" type="datetimeFigureOut">
              <a:rPr lang="ar-SA" smtClean="0"/>
              <a:pPr/>
              <a:t>20/11/34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37FC9-D327-43AE-BF77-81CAC0334E4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861C6-A397-4C00-B685-A581323428A4}" type="datetimeFigureOut">
              <a:rPr lang="ar-SA" smtClean="0"/>
              <a:pPr/>
              <a:t>20/11/34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D637FC9-D327-43AE-BF77-81CAC0334E4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الأيقونة لإضافة صورة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CF861C6-A397-4C00-B685-A581323428A4}" type="datetimeFigureOut">
              <a:rPr lang="ar-SA" smtClean="0"/>
              <a:pPr/>
              <a:t>20/11/34</a:t>
            </a:fld>
            <a:endParaRPr lang="ar-S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D637FC9-D327-43AE-BF77-81CAC0334E47}" type="slidenum">
              <a:rPr lang="ar-SA" smtClean="0"/>
              <a:pPr/>
              <a:t>‹#›</a:t>
            </a:fld>
            <a:endParaRPr lang="ar-SA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التخطيط لمنهج التربية البدنية 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4077072"/>
            <a:ext cx="6400800" cy="1561728"/>
          </a:xfrm>
        </p:spPr>
        <p:txBody>
          <a:bodyPr/>
          <a:lstStyle/>
          <a:p>
            <a:r>
              <a:rPr lang="ar-SA" dirty="0" smtClean="0">
                <a:solidFill>
                  <a:srgbClr val="FFC000"/>
                </a:solidFill>
              </a:rPr>
              <a:t>مناهج وطرق تدريس التربية البدنية</a:t>
            </a:r>
          </a:p>
          <a:p>
            <a:r>
              <a:rPr lang="ar-SA" dirty="0" smtClean="0">
                <a:solidFill>
                  <a:srgbClr val="FFC000"/>
                </a:solidFill>
              </a:rPr>
              <a:t>د. راشد محمد بن جساس</a:t>
            </a:r>
            <a:endParaRPr lang="ar-SA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97172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b="1" dirty="0" smtClean="0"/>
              <a:t>إعتبارات عند التخطيط للتدريس 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ar-SA" b="1" dirty="0" smtClean="0"/>
              <a:t>تصمم الخطط الدراسية وفق اعتبارات اهمها :</a:t>
            </a:r>
          </a:p>
          <a:p>
            <a:r>
              <a:rPr lang="ar-SA" b="1" dirty="0" smtClean="0"/>
              <a:t>الواقعية</a:t>
            </a:r>
            <a:r>
              <a:rPr lang="ar-SA" dirty="0" smtClean="0"/>
              <a:t>.</a:t>
            </a:r>
          </a:p>
          <a:p>
            <a:pPr marL="0" indent="0">
              <a:buNone/>
            </a:pPr>
            <a:r>
              <a:rPr lang="ar-SA" dirty="0" smtClean="0"/>
              <a:t> بمعنى ان توضع في ضوء الامكانات المادية و الفنية المتوفرة في المدرسة . </a:t>
            </a:r>
          </a:p>
          <a:p>
            <a:r>
              <a:rPr lang="ar-SA" b="1" dirty="0" smtClean="0"/>
              <a:t>القابلة للتنفيذ</a:t>
            </a:r>
            <a:r>
              <a:rPr lang="ar-SA" dirty="0" smtClean="0"/>
              <a:t>.</a:t>
            </a:r>
          </a:p>
          <a:p>
            <a:pPr marL="0" indent="0">
              <a:buNone/>
            </a:pPr>
            <a:r>
              <a:rPr lang="ar-SA" dirty="0" smtClean="0"/>
              <a:t> اي الابتعاد عن المثالية التي يصعب تحقيقها او تنفيذها.</a:t>
            </a:r>
          </a:p>
          <a:p>
            <a:r>
              <a:rPr lang="ar-SA" b="1" dirty="0" smtClean="0"/>
              <a:t>المرونة</a:t>
            </a:r>
            <a:r>
              <a:rPr lang="ar-SA" dirty="0" smtClean="0"/>
              <a:t>. </a:t>
            </a:r>
          </a:p>
          <a:p>
            <a:pPr marL="0" indent="0">
              <a:buNone/>
            </a:pPr>
            <a:r>
              <a:rPr lang="ar-SA" dirty="0" smtClean="0"/>
              <a:t>ان تكون قابلة للتعديل اذا اقتضى الامر ، وقادرة على استيعاب التغييرات الطارئة.</a:t>
            </a:r>
          </a:p>
          <a:p>
            <a:endParaRPr lang="ar-SA" dirty="0" smtClean="0"/>
          </a:p>
        </p:txBody>
      </p:sp>
    </p:spTree>
    <p:extLst>
      <p:ext uri="{BB962C8B-B14F-4D97-AF65-F5344CB8AC3E}">
        <p14:creationId xmlns:p14="http://schemas.microsoft.com/office/powerpoint/2010/main" val="37775803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يتبع إعتبارات عند التخطيط لل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/>
              <a:t>الشمولية</a:t>
            </a:r>
            <a:r>
              <a:rPr lang="ar-SA" dirty="0" smtClean="0"/>
              <a:t>.</a:t>
            </a:r>
          </a:p>
          <a:p>
            <a:pPr marL="0" indent="0">
              <a:buNone/>
            </a:pPr>
            <a:r>
              <a:rPr lang="ar-SA" dirty="0" smtClean="0"/>
              <a:t> ان تكون شاملة للعناصر والمتغيرات جميعها التي تحيط بالمواقف و النشاطات التعليمية في إطار الاولويات المتختلفة. </a:t>
            </a:r>
          </a:p>
          <a:p>
            <a:r>
              <a:rPr lang="ar-SA" b="1" dirty="0" smtClean="0"/>
              <a:t>التكامل</a:t>
            </a:r>
            <a:r>
              <a:rPr lang="ar-SA" dirty="0" smtClean="0"/>
              <a:t> .</a:t>
            </a:r>
          </a:p>
          <a:p>
            <a:pPr marL="0" indent="0">
              <a:buNone/>
            </a:pPr>
            <a:r>
              <a:rPr lang="ar-SA" dirty="0" smtClean="0"/>
              <a:t> اي تكامل الخبرات التعليمية ، والوحدة بين انواع الخطط التدريسية و نماذجها و مستوايتها.</a:t>
            </a:r>
          </a:p>
          <a:p>
            <a:r>
              <a:rPr lang="ar-SA" b="1" dirty="0" smtClean="0"/>
              <a:t>المصداقية</a:t>
            </a:r>
            <a:r>
              <a:rPr lang="ar-SA" dirty="0" smtClean="0"/>
              <a:t>.</a:t>
            </a:r>
          </a:p>
          <a:p>
            <a:pPr marL="0" indent="0">
              <a:buNone/>
            </a:pPr>
            <a:r>
              <a:rPr lang="ar-SA" dirty="0" smtClean="0"/>
              <a:t>ان تعتمد الخطط على بيانات صادقة عند تحديد الاهداف . 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مراحل تخطيط الدرس 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ar-SA" b="1" dirty="0" smtClean="0"/>
              <a:t>يتكون تخطيط الدرس من اربع مراحل :</a:t>
            </a:r>
          </a:p>
          <a:p>
            <a:endParaRPr lang="ar-SA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362106585"/>
              </p:ext>
            </p:extLst>
          </p:nvPr>
        </p:nvGraphicFramePr>
        <p:xfrm>
          <a:off x="571472" y="2571744"/>
          <a:ext cx="6096000" cy="39211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b="1" dirty="0" smtClean="0"/>
              <a:t>الإعداد الاولي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ar-SA" b="1" dirty="0"/>
              <a:t>تسمى مرحلة الاعداد الاولي لخطة التدريس بمرحلة </a:t>
            </a:r>
            <a:r>
              <a:rPr lang="ar-SA" b="1" dirty="0" smtClean="0"/>
              <a:t>جمع المعلومات . و تتضمن التعرف على :</a:t>
            </a:r>
          </a:p>
          <a:p>
            <a:r>
              <a:rPr lang="ar-SA" dirty="0" smtClean="0"/>
              <a:t>حاجات التلاميذ و تحديدها بإستخدام ادوات متعددة وتصنيفها. </a:t>
            </a:r>
          </a:p>
          <a:p>
            <a:r>
              <a:rPr lang="ar-SA" dirty="0" smtClean="0"/>
              <a:t>المنهج الدراسي ، و بخاصة المطلوب من المعلم تدريسها.</a:t>
            </a:r>
          </a:p>
          <a:p>
            <a:r>
              <a:rPr lang="ar-SA" dirty="0" smtClean="0"/>
              <a:t>النشرات التربوية و التعليمات و الارشادات المبلغة للمعلم </a:t>
            </a:r>
            <a:r>
              <a:rPr lang="ar-SA" dirty="0"/>
              <a:t>، </a:t>
            </a:r>
            <a:r>
              <a:rPr lang="ar-SA" dirty="0" smtClean="0"/>
              <a:t>والتي ترشد المعلم إلى ما يجب فعله او تركه.</a:t>
            </a:r>
          </a:p>
          <a:p>
            <a:r>
              <a:rPr lang="ar-SA" dirty="0" smtClean="0"/>
              <a:t>سجل الادوات الرياضية لمعرفة الامكانات المتوافرة في المدرسة من ملاعب واجهزة و ادوات رياضية . </a:t>
            </a:r>
          </a:p>
          <a:p>
            <a:r>
              <a:rPr lang="ar-SA" dirty="0" smtClean="0"/>
              <a:t>الجدول العام لتوزيع حصص التربية البدنية بغية معرفة عدد الحصص المحددة لكل صف . </a:t>
            </a:r>
          </a:p>
          <a:p>
            <a:r>
              <a:rPr lang="ar-SA" dirty="0" smtClean="0"/>
              <a:t>ادلة المعلم و كتب التربية الرياضية  الموجودة في المكتبة المدرسية لاختيار ما يصلح منها لمادته . </a:t>
            </a:r>
          </a:p>
          <a:p>
            <a:endParaRPr lang="ar-SA" dirty="0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الخطة المجملة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ar-SA" b="1" dirty="0" smtClean="0"/>
              <a:t>يضع المعلم خطة اولية مجملة لمنهج لتربية البدنية تحدد : </a:t>
            </a:r>
          </a:p>
          <a:p>
            <a:r>
              <a:rPr lang="ar-SA" dirty="0" smtClean="0"/>
              <a:t>عدد الاشهر الدرسية (بداية و نهاية العام الدراسية ).</a:t>
            </a:r>
          </a:p>
          <a:p>
            <a:r>
              <a:rPr lang="ar-SA" dirty="0" smtClean="0"/>
              <a:t>العطل المدرسية و الإجازات و ايام الاختبارات . </a:t>
            </a:r>
          </a:p>
          <a:p>
            <a:r>
              <a:rPr lang="ar-SA" dirty="0" smtClean="0"/>
              <a:t>عدد الاسابيع الدراسية التي سيتم تدريس المنهاج خلالها.</a:t>
            </a:r>
          </a:p>
          <a:p>
            <a:r>
              <a:rPr lang="ar-SA" dirty="0" smtClean="0"/>
              <a:t>عدد حصص التربية البدنية للصف الواحد في اسبوع . 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b="1" dirty="0" smtClean="0"/>
              <a:t>مكونات الخطة المجملة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ar-SA" dirty="0"/>
              <a:t>التربية البدنية تعتمد اعتماداً كلياً على ثلاث محاور رئيسية </a:t>
            </a:r>
            <a:r>
              <a:rPr lang="ar-SA" dirty="0" smtClean="0"/>
              <a:t>لتحقيق اهدافها التربوية </a:t>
            </a:r>
            <a:r>
              <a:rPr lang="ar-SA" dirty="0"/>
              <a:t>وهي </a:t>
            </a:r>
            <a:r>
              <a:rPr lang="ar-SA" dirty="0" smtClean="0"/>
              <a:t>:</a:t>
            </a:r>
          </a:p>
          <a:p>
            <a:r>
              <a:rPr lang="ar-SA" b="1" dirty="0" smtClean="0"/>
              <a:t>دروس </a:t>
            </a:r>
            <a:r>
              <a:rPr lang="ar-SA" b="1" dirty="0"/>
              <a:t>التربية البدنية </a:t>
            </a:r>
            <a:r>
              <a:rPr lang="ar-SA" b="1" dirty="0" smtClean="0"/>
              <a:t>.</a:t>
            </a:r>
          </a:p>
          <a:p>
            <a:pPr marL="0" indent="0">
              <a:buNone/>
            </a:pPr>
            <a:r>
              <a:rPr lang="ar-SA" dirty="0" smtClean="0"/>
              <a:t>وحداة دراسية تنفذ في حصة (او اكثر) في الاسبوع</a:t>
            </a:r>
          </a:p>
          <a:p>
            <a:pPr marL="0" indent="0">
              <a:buNone/>
            </a:pPr>
            <a:endParaRPr lang="ar-SA" dirty="0" smtClean="0"/>
          </a:p>
          <a:p>
            <a:r>
              <a:rPr lang="ar-SA" b="1" dirty="0" smtClean="0"/>
              <a:t>النشاط </a:t>
            </a:r>
            <a:r>
              <a:rPr lang="ar-SA" b="1" dirty="0"/>
              <a:t>الداخلي </a:t>
            </a:r>
            <a:r>
              <a:rPr lang="ar-SA" b="1" dirty="0" smtClean="0"/>
              <a:t>و يتكون من:</a:t>
            </a:r>
          </a:p>
          <a:p>
            <a:pPr marL="0" indent="0">
              <a:buNone/>
            </a:pPr>
            <a:r>
              <a:rPr lang="ar-SA" dirty="0" smtClean="0"/>
              <a:t>- المباريات </a:t>
            </a:r>
            <a:r>
              <a:rPr lang="ar-SA" dirty="0"/>
              <a:t>والمنافسات داخل المدرسة.</a:t>
            </a:r>
            <a:br>
              <a:rPr lang="ar-SA" dirty="0"/>
            </a:br>
            <a:r>
              <a:rPr lang="ar-SA" dirty="0" smtClean="0"/>
              <a:t>- الجماعات </a:t>
            </a:r>
            <a:r>
              <a:rPr lang="ar-SA" dirty="0"/>
              <a:t>الخاصة بالمدرسة</a:t>
            </a:r>
            <a:r>
              <a:rPr lang="ar-SA" dirty="0" smtClean="0"/>
              <a:t>.</a:t>
            </a:r>
          </a:p>
          <a:p>
            <a:pPr marL="0" indent="0">
              <a:buNone/>
            </a:pPr>
            <a:r>
              <a:rPr lang="ar-SA" dirty="0" smtClean="0"/>
              <a:t>- الايام الرياضية المفتوحة</a:t>
            </a:r>
          </a:p>
          <a:p>
            <a:pPr marL="0" indent="0">
              <a:buNone/>
            </a:pPr>
            <a:endParaRPr lang="ar-SA" dirty="0"/>
          </a:p>
          <a:p>
            <a:r>
              <a:rPr lang="ar-SA" b="1" dirty="0" smtClean="0"/>
              <a:t>برامج </a:t>
            </a:r>
            <a:r>
              <a:rPr lang="ar-SA" b="1" dirty="0"/>
              <a:t>النشاط الخارجي وينقسم إلى :</a:t>
            </a:r>
            <a:br>
              <a:rPr lang="ar-SA" b="1" dirty="0"/>
            </a:br>
            <a:r>
              <a:rPr lang="ar-SA" dirty="0" smtClean="0"/>
              <a:t>‌- المنافسات الرسمية. </a:t>
            </a:r>
            <a:r>
              <a:rPr lang="ar-SA" dirty="0"/>
              <a:t/>
            </a:r>
            <a:br>
              <a:rPr lang="ar-SA" dirty="0"/>
            </a:br>
            <a:r>
              <a:rPr lang="ar-SA" dirty="0" smtClean="0"/>
              <a:t>‌- اللقاءات </a:t>
            </a:r>
            <a:r>
              <a:rPr lang="ar-SA" dirty="0"/>
              <a:t>الودية.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1803694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الخطة المجملة لدرس التربية البدنية </a:t>
            </a:r>
            <a:endParaRPr lang="ar-SA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5803182"/>
              </p:ext>
            </p:extLst>
          </p:nvPr>
        </p:nvGraphicFramePr>
        <p:xfrm>
          <a:off x="1214414" y="1928803"/>
          <a:ext cx="7572432" cy="2492556"/>
        </p:xfrm>
        <a:graphic>
          <a:graphicData uri="http://schemas.openxmlformats.org/drawingml/2006/table">
            <a:tbl>
              <a:tblPr rtl="1" firstRow="1" bandRow="1">
                <a:tableStyleId>{69012ECD-51FC-41F1-AA8D-1B2483CD663E}</a:tableStyleId>
              </a:tblPr>
              <a:tblGrid>
                <a:gridCol w="1262072"/>
                <a:gridCol w="1262072"/>
                <a:gridCol w="1262072"/>
                <a:gridCol w="1262072"/>
                <a:gridCol w="1262072"/>
                <a:gridCol w="1262072"/>
              </a:tblGrid>
              <a:tr h="480876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الشهر </a:t>
                      </a:r>
                    </a:p>
                    <a:p>
                      <a:pPr rtl="1"/>
                      <a:r>
                        <a:rPr lang="ar-SA" dirty="0" smtClean="0"/>
                        <a:t>الاسبوع </a:t>
                      </a:r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عدد الحصص</a:t>
                      </a:r>
                      <a:r>
                        <a:rPr lang="ar-SA" baseline="0" dirty="0" smtClean="0"/>
                        <a:t> </a:t>
                      </a:r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محرم </a:t>
                      </a:r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صفر </a:t>
                      </a:r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kumimoji="0" lang="ar-SA" b="1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ربيع</a:t>
                      </a:r>
                      <a:r>
                        <a:rPr lang="ar-SA" dirty="0" smtClean="0"/>
                        <a:t> اول </a:t>
                      </a:r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ربيع</a:t>
                      </a:r>
                      <a:r>
                        <a:rPr lang="ar-SA" baseline="0" dirty="0" smtClean="0"/>
                        <a:t> ثاني </a:t>
                      </a:r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613"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/>
                        <a:t>الاول</a:t>
                      </a:r>
                      <a:endParaRPr lang="ar-SA" sz="2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2</a:t>
                      </a:r>
                      <a:endParaRPr lang="ar-SA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1479"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/>
                        <a:t>الثاني </a:t>
                      </a:r>
                      <a:endParaRPr lang="ar-SA" sz="2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2</a:t>
                      </a:r>
                      <a:endParaRPr lang="ar-SA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اجازة</a:t>
                      </a:r>
                      <a:endParaRPr lang="ar-SA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0876"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/>
                        <a:t>الثالث</a:t>
                      </a:r>
                      <a:endParaRPr lang="ar-SA" sz="2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2</a:t>
                      </a:r>
                      <a:endParaRPr lang="ar-SA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/>
                        <a:t>اختبار شهري</a:t>
                      </a:r>
                      <a:endParaRPr lang="ar-SA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251"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/>
                        <a:t>الرابع </a:t>
                      </a:r>
                      <a:endParaRPr lang="ar-SA" sz="2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2</a:t>
                      </a:r>
                      <a:endParaRPr lang="ar-SA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/>
                        <a:t>اختبار نهائي</a:t>
                      </a:r>
                      <a:endParaRPr lang="ar-SA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000100" y="4643446"/>
          <a:ext cx="7715304" cy="2011680"/>
        </p:xfrm>
        <a:graphic>
          <a:graphicData uri="http://schemas.openxmlformats.org/drawingml/2006/table">
            <a:tbl>
              <a:tblPr rtl="1" firstRow="1" bandRow="1">
                <a:tableStyleId>{10A1B5D5-9B99-4C35-A422-299274C87663}</a:tableStyleId>
              </a:tblPr>
              <a:tblGrid>
                <a:gridCol w="3857652"/>
                <a:gridCol w="3857652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/>
                        <a:t>الفصل الدراسي</a:t>
                      </a:r>
                      <a:r>
                        <a:rPr lang="ar-SA" sz="2000" baseline="0" dirty="0" smtClean="0"/>
                        <a:t> الاول </a:t>
                      </a:r>
                      <a:endParaRPr lang="ar-SA" sz="20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/>
                        <a:t>الفصل الدراسي الثاني </a:t>
                      </a:r>
                      <a:endParaRPr lang="ar-SA" sz="20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457200" indent="-457200" rtl="1">
                        <a:buFont typeface="+mj-lt"/>
                        <a:buAutoNum type="arabicPeriod"/>
                      </a:pPr>
                      <a:r>
                        <a:rPr lang="ar-SA" sz="2000" dirty="0" smtClean="0"/>
                        <a:t>تدريب التلاميذ</a:t>
                      </a:r>
                      <a:r>
                        <a:rPr lang="ar-SA" sz="2000" baseline="0" dirty="0" smtClean="0"/>
                        <a:t> على بعض الاجراءات الخاصة لدروس التربية البدنية من تشكيلات ومصطلحات</a:t>
                      </a:r>
                    </a:p>
                    <a:p>
                      <a:pPr marL="457200" indent="-457200" rtl="1">
                        <a:buFont typeface="+mj-lt"/>
                        <a:buAutoNum type="arabicPeriod"/>
                      </a:pPr>
                      <a:r>
                        <a:rPr lang="ar-SA" sz="2000" baseline="0" dirty="0" smtClean="0"/>
                        <a:t>مراجعة وتثبيت </a:t>
                      </a:r>
                    </a:p>
                    <a:p>
                      <a:pPr marL="457200" indent="-457200" rtl="1">
                        <a:buFont typeface="+mj-lt"/>
                        <a:buAutoNum type="arabicPeriod"/>
                      </a:pPr>
                      <a:r>
                        <a:rPr lang="ar-SA" sz="2000" baseline="0" dirty="0" smtClean="0"/>
                        <a:t>مهارات جديدة في كرة القدم و الطائرة</a:t>
                      </a:r>
                      <a:endParaRPr lang="ar-SA" sz="20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457200" rtl="1">
                        <a:buFont typeface="+mj-lt"/>
                        <a:buAutoNum type="arabicPeriod"/>
                      </a:pPr>
                      <a:r>
                        <a:rPr lang="ar-SA" sz="2000" dirty="0" smtClean="0"/>
                        <a:t>مراجعة وتثبيت</a:t>
                      </a:r>
                    </a:p>
                    <a:p>
                      <a:pPr marL="457200" indent="-457200" rtl="1">
                        <a:buFont typeface="+mj-lt"/>
                        <a:buAutoNum type="arabicPeriod"/>
                      </a:pPr>
                      <a:r>
                        <a:rPr lang="ar-SA" sz="2000" dirty="0" smtClean="0"/>
                        <a:t>مقرارات جديدة في ألعاب القوى</a:t>
                      </a:r>
                      <a:r>
                        <a:rPr lang="ar-SA" sz="2000" baseline="0" dirty="0" smtClean="0"/>
                        <a:t> ، وكرة السلة </a:t>
                      </a:r>
                      <a:endParaRPr lang="ar-SA" sz="20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تنبيهات هامة على الخطة المجملة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ar-SA" b="1" dirty="0" smtClean="0"/>
              <a:t>تحتوي الخطة المجملة على :</a:t>
            </a:r>
          </a:p>
          <a:p>
            <a:r>
              <a:rPr lang="ar-SA" dirty="0" smtClean="0"/>
              <a:t>تدريب التلاميذ على الاجراءات الرتيبية (تنظيمية ، روتين) ليسهل على المعلم تنظيم الدروس اللاحقة و إدارتها.</a:t>
            </a:r>
          </a:p>
          <a:p>
            <a:r>
              <a:rPr lang="ar-SA" dirty="0" smtClean="0"/>
              <a:t>المراجعة والتثبيت لمعرفة مستوى الطلاب و قدراتهم . </a:t>
            </a:r>
          </a:p>
          <a:p>
            <a:r>
              <a:rPr lang="ar-SA" dirty="0" smtClean="0"/>
              <a:t>المقررات و المفردات الدراسية الجديدة ، لتوزيعها على الفصول الدراسية بمستوى عادل . </a:t>
            </a:r>
            <a:endParaRPr lang="ar-SA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928694"/>
          </a:xfrm>
        </p:spPr>
        <p:txBody>
          <a:bodyPr/>
          <a:lstStyle/>
          <a:p>
            <a:pPr algn="ctr"/>
            <a:r>
              <a:rPr lang="ar-SA" b="1" dirty="0" smtClean="0"/>
              <a:t>الخطة المفصلة 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038740"/>
          </a:xfrm>
        </p:spPr>
        <p:txBody>
          <a:bodyPr/>
          <a:lstStyle/>
          <a:p>
            <a:pPr>
              <a:buNone/>
            </a:pPr>
            <a:r>
              <a:rPr lang="ar-SA" sz="2000" b="1" dirty="0" smtClean="0"/>
              <a:t>تعتبر</a:t>
            </a:r>
            <a:r>
              <a:rPr lang="ar-SA" sz="2000" dirty="0" smtClean="0"/>
              <a:t> الخطة المفصلة : دليل عمل المعلم يبني فيها تصوراً كاملاً للموضوع الذي يدرسه ، و تشكل إطارا محدداً للمنهاج ومعياراً لعمل المعلم طيلة فصل دراسي او عام دراسي كامل .</a:t>
            </a:r>
            <a:r>
              <a:rPr lang="ar-SA" dirty="0" smtClean="0"/>
              <a:t> </a:t>
            </a:r>
          </a:p>
          <a:p>
            <a:endParaRPr lang="ar-SA" dirty="0" smtClean="0"/>
          </a:p>
          <a:p>
            <a:r>
              <a:rPr lang="ar-SA" b="1" dirty="0" smtClean="0"/>
              <a:t>أبرز عناصرها: </a:t>
            </a:r>
            <a:endParaRPr lang="ar-SA" b="1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859251738"/>
              </p:ext>
            </p:extLst>
          </p:nvPr>
        </p:nvGraphicFramePr>
        <p:xfrm>
          <a:off x="142844" y="2143116"/>
          <a:ext cx="6143668" cy="46434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908720"/>
            <a:ext cx="8640960" cy="5968543"/>
          </a:xfrm>
        </p:spPr>
      </p:pic>
    </p:spTree>
    <p:extLst>
      <p:ext uri="{BB962C8B-B14F-4D97-AF65-F5344CB8AC3E}">
        <p14:creationId xmlns:p14="http://schemas.microsoft.com/office/powerpoint/2010/main" val="301911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محتوى المحاضرة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ar-SA" b="1" dirty="0" smtClean="0"/>
              <a:t>يعرف الطالب النقاط التالية :</a:t>
            </a:r>
          </a:p>
          <a:p>
            <a:r>
              <a:rPr lang="ar-SA" dirty="0" smtClean="0"/>
              <a:t>مبادئ و اسس التخطيط لمنهج التربية البدنية .</a:t>
            </a:r>
          </a:p>
          <a:p>
            <a:r>
              <a:rPr lang="ar-SA" dirty="0" smtClean="0"/>
              <a:t>إعتبارات عند التخطيط للمنهج.</a:t>
            </a:r>
          </a:p>
          <a:p>
            <a:r>
              <a:rPr lang="ar-SA" dirty="0" smtClean="0"/>
              <a:t>مراحل تخطيط الدرس.</a:t>
            </a:r>
          </a:p>
          <a:p>
            <a:r>
              <a:rPr lang="ar-SA" dirty="0" smtClean="0"/>
              <a:t>امثلة عملية لخطط منهج تربية بدنية </a:t>
            </a:r>
          </a:p>
        </p:txBody>
      </p:sp>
    </p:spTree>
    <p:extLst>
      <p:ext uri="{BB962C8B-B14F-4D97-AF65-F5344CB8AC3E}">
        <p14:creationId xmlns:p14="http://schemas.microsoft.com/office/powerpoint/2010/main" val="215589753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عناصر الخطة المفصلة 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ar-SA" b="1" dirty="0" smtClean="0"/>
              <a:t>تحدد الخطة المفصلة لمنهج التربية البدنية العوامل التالية :</a:t>
            </a:r>
          </a:p>
          <a:p>
            <a:pPr marL="0" indent="0">
              <a:buNone/>
            </a:pPr>
            <a:endParaRPr lang="ar-SA" b="1" dirty="0" smtClean="0"/>
          </a:p>
          <a:p>
            <a:r>
              <a:rPr lang="ar-SA" b="1" dirty="0" smtClean="0"/>
              <a:t>الاهداف الخاصة للوحدات التدريسية . </a:t>
            </a:r>
            <a:r>
              <a:rPr lang="ar-SA" dirty="0" smtClean="0"/>
              <a:t>محددة وواضحة و مصوغة سلوكياً من وجهة نظر الفئة المستهدفة ، وان تكون موزعة على مجالاتها الثلاثة: معرفي ، وجداني ، نفس حركي .</a:t>
            </a:r>
          </a:p>
          <a:p>
            <a:pPr>
              <a:buNone/>
            </a:pPr>
            <a:endParaRPr lang="ar-SA" dirty="0" smtClean="0"/>
          </a:p>
          <a:p>
            <a:r>
              <a:rPr lang="ar-SA" b="1" dirty="0" smtClean="0"/>
              <a:t>المحتوى الدراسي لكل وحدة </a:t>
            </a:r>
            <a:r>
              <a:rPr lang="ar-SA" dirty="0" smtClean="0"/>
              <a:t>. ويشمل ابرز الموضوعات و المفاهيم والمهارات التي تتصل بالوحدة.</a:t>
            </a:r>
          </a:p>
          <a:p>
            <a:pPr>
              <a:buNone/>
            </a:pPr>
            <a:endParaRPr lang="ar-SA" dirty="0" smtClean="0"/>
          </a:p>
          <a:p>
            <a:r>
              <a:rPr lang="ar-SA" b="1" dirty="0" smtClean="0"/>
              <a:t>الاساليب والوسائل والانشطة المقترحة . </a:t>
            </a:r>
          </a:p>
          <a:p>
            <a:pPr>
              <a:buNone/>
            </a:pPr>
            <a:r>
              <a:rPr lang="ar-SA" dirty="0" smtClean="0"/>
              <a:t>و يشمل الاجراءات و الطرائق التعليمية ، و الوسائل المساعدة كالنماذج العلمية و الافلام التعليمية وغيرها. 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عناصر الخطة المفصلة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ar-SA" dirty="0" smtClean="0"/>
          </a:p>
          <a:p>
            <a:r>
              <a:rPr lang="ar-SA" b="1" dirty="0" smtClean="0"/>
              <a:t>التوقيت</a:t>
            </a:r>
            <a:r>
              <a:rPr lang="ar-SA" dirty="0" smtClean="0"/>
              <a:t> . يحدد تاريخ إنجاز النشاط ، على ان يذكر تاريخ كل خطوة من خطواته.</a:t>
            </a:r>
          </a:p>
          <a:p>
            <a:pPr>
              <a:buNone/>
            </a:pPr>
            <a:endParaRPr lang="ar-SA" dirty="0" smtClean="0"/>
          </a:p>
          <a:p>
            <a:r>
              <a:rPr lang="ar-SA" b="1" dirty="0" smtClean="0"/>
              <a:t>التقويم</a:t>
            </a:r>
            <a:r>
              <a:rPr lang="ar-SA" dirty="0" smtClean="0"/>
              <a:t> . قياس اثر التعلم في ضوء معايير محددة . مثال : الملاحظة والاختبارات الشفوية والتحريرية ، اختبارات الاداء واللياقة البدنية . </a:t>
            </a:r>
          </a:p>
          <a:p>
            <a:pPr>
              <a:buNone/>
            </a:pPr>
            <a:endParaRPr lang="ar-SA" dirty="0" smtClean="0"/>
          </a:p>
          <a:p>
            <a:r>
              <a:rPr lang="ar-SA" b="1" dirty="0" smtClean="0"/>
              <a:t>الملاحظات</a:t>
            </a:r>
            <a:r>
              <a:rPr lang="ar-SA" dirty="0" smtClean="0"/>
              <a:t> : يدون فيها المعلم نتائج التقويم و المقترحات . وهي تغذية راجعة يفاد منها في تحسين و تطوير المنهج والمعلم . 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908720"/>
            <a:ext cx="8640960" cy="5968543"/>
          </a:xfrm>
        </p:spPr>
      </p:pic>
    </p:spTree>
    <p:extLst>
      <p:ext uri="{BB962C8B-B14F-4D97-AF65-F5344CB8AC3E}">
        <p14:creationId xmlns:p14="http://schemas.microsoft.com/office/powerpoint/2010/main" val="378997111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نشاط منزلي 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ar-SA" b="1" dirty="0" smtClean="0"/>
              <a:t>اجب عن الاسئلة التالية :</a:t>
            </a:r>
          </a:p>
          <a:p>
            <a:endParaRPr lang="ar-SA" dirty="0"/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ضع خطة </a:t>
            </a:r>
            <a:r>
              <a:rPr lang="ar-SA" b="1" dirty="0" smtClean="0"/>
              <a:t>مجملة</a:t>
            </a:r>
            <a:r>
              <a:rPr lang="ar-SA" dirty="0" smtClean="0"/>
              <a:t> لمنهج التربية البدنية للمرحلة الثانوية ؟ 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ضع خطة </a:t>
            </a:r>
            <a:r>
              <a:rPr lang="ar-SA" b="1" dirty="0" smtClean="0"/>
              <a:t>مفصلة</a:t>
            </a:r>
            <a:r>
              <a:rPr lang="ar-SA" dirty="0" smtClean="0"/>
              <a:t> لمنهج التربية البدنية للمرحلة الثانوية ؟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23285678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المراجع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ابو نمرة ، محمد ؛ سعادة ، نايف (2009) </a:t>
            </a:r>
            <a:r>
              <a:rPr lang="ar-SA" i="1" dirty="0" smtClean="0"/>
              <a:t>التربية الرياضية و طرائق تدريسها </a:t>
            </a:r>
            <a:r>
              <a:rPr lang="ar-SA" dirty="0" smtClean="0"/>
              <a:t>، القاهرة : الشركة العربية المتحدة للتسويق و التوريدات ، ص. 353-358</a:t>
            </a:r>
            <a:endParaRPr lang="ar-S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dirty="0" smtClean="0"/>
              <a:t>مهارات التدريس في التربية البدنية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ar-SA" b="1" dirty="0" smtClean="0"/>
              <a:t>أولاً: مهارة التخطيط :</a:t>
            </a:r>
          </a:p>
          <a:p>
            <a:pPr marL="0" indent="0">
              <a:buNone/>
            </a:pPr>
            <a:r>
              <a:rPr lang="ar-SA" b="1" dirty="0" smtClean="0"/>
              <a:t> </a:t>
            </a:r>
            <a:r>
              <a:rPr lang="ar-SA" dirty="0" smtClean="0"/>
              <a:t>تشمل تخطيط المعلم للدرس </a:t>
            </a:r>
            <a:r>
              <a:rPr lang="ar-SA" smtClean="0"/>
              <a:t>و التهيئة </a:t>
            </a:r>
            <a:r>
              <a:rPr lang="ar-SA" dirty="0" smtClean="0"/>
              <a:t>لتنفيذه . </a:t>
            </a:r>
          </a:p>
          <a:p>
            <a:pPr marL="0" indent="0">
              <a:buNone/>
            </a:pPr>
            <a:endParaRPr lang="ar-SA" dirty="0" smtClean="0"/>
          </a:p>
          <a:p>
            <a:pPr>
              <a:buFont typeface="Wingdings" pitchFamily="2" charset="2"/>
              <a:buChar char="v"/>
            </a:pPr>
            <a:r>
              <a:rPr lang="ar-SA" dirty="0" smtClean="0"/>
              <a:t>تحديد الاهداف التعليمية العامة للمادة ، و تحويلها إلى اهداف سلوكية قابلة </a:t>
            </a:r>
            <a:r>
              <a:rPr lang="ar-SA" dirty="0"/>
              <a:t>للقياس. </a:t>
            </a:r>
            <a:endParaRPr lang="ar-SA" dirty="0" smtClean="0"/>
          </a:p>
          <a:p>
            <a:pPr>
              <a:buFont typeface="Wingdings" pitchFamily="2" charset="2"/>
              <a:buChar char="v"/>
            </a:pPr>
            <a:r>
              <a:rPr lang="ar-SA" dirty="0"/>
              <a:t>تقويم قدرات التلاميذ قبل بدء التدريس.</a:t>
            </a:r>
          </a:p>
          <a:p>
            <a:pPr>
              <a:buFont typeface="Wingdings" pitchFamily="2" charset="2"/>
              <a:buChar char="v"/>
            </a:pPr>
            <a:r>
              <a:rPr lang="ar-SA" dirty="0"/>
              <a:t>اختيار الانشطة التعليمية لتحقيق الاهداف. </a:t>
            </a:r>
          </a:p>
          <a:p>
            <a:pPr>
              <a:buFont typeface="Wingdings" pitchFamily="2" charset="2"/>
              <a:buChar char="v"/>
            </a:pPr>
            <a:endParaRPr lang="ar-SA" dirty="0"/>
          </a:p>
          <a:p>
            <a:pPr marL="514350" indent="-514350">
              <a:buFont typeface="+mj-lt"/>
              <a:buAutoNum type="arabicPeriod"/>
            </a:pPr>
            <a:endParaRPr lang="ar-SA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3789040"/>
            <a:ext cx="2664296" cy="2664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74059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أسس التخطيط للتدريس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ar-SA" b="1" dirty="0" smtClean="0"/>
              <a:t>يجب معرفة الاسس التالية من اجل تخطيط صحيح :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الإلمام بالمادة الدراسية جيداً ، مما يسهل عملية تحديد الاهداف و تحليل المحتوى إلى أشكاله ، وانواعه المختلفة.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فهم الاهداف العامة ، وأهداف تدريس التربية الرياضية بشكل خاص مما ييسر عملية وضع الخطط التدريسية في ضوئها .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معرفة التلاميذ الذين يدرسهم من حيث قدراتهم واحتياجاتهم و ميولهم و اهتماماتهم. 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معرفة طرائق التقويم و أدواته المناسبة. </a:t>
            </a:r>
            <a:endParaRPr lang="ar-S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مهارة التخطيط</a:t>
            </a:r>
            <a:endParaRPr lang="ar-SA" dirty="0"/>
          </a:p>
        </p:txBody>
      </p:sp>
      <p:graphicFrame>
        <p:nvGraphicFramePr>
          <p:cNvPr id="5" name="عنصر نائب للمحتوى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72106586"/>
              </p:ext>
            </p:extLst>
          </p:nvPr>
        </p:nvGraphicFramePr>
        <p:xfrm>
          <a:off x="395536" y="2636912"/>
          <a:ext cx="5519464" cy="3687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مربع نص 6"/>
          <p:cNvSpPr txBox="1"/>
          <p:nvPr/>
        </p:nvSpPr>
        <p:spPr>
          <a:xfrm>
            <a:off x="3923928" y="1916832"/>
            <a:ext cx="432048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ar-SA" sz="2400" b="1" dirty="0"/>
              <a:t>تحضير البيئة التعليمية لإنجاح المنهج</a:t>
            </a:r>
            <a:endParaRPr lang="ar-SA" sz="2400" dirty="0"/>
          </a:p>
        </p:txBody>
      </p:sp>
    </p:spTree>
    <p:extLst>
      <p:ext uri="{BB962C8B-B14F-4D97-AF65-F5344CB8AC3E}">
        <p14:creationId xmlns:p14="http://schemas.microsoft.com/office/powerpoint/2010/main" val="39027464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dirty="0" smtClean="0"/>
              <a:t>البنية التحتية والتجهيزات الرياضية المدرسية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ar-SA" dirty="0" smtClean="0"/>
              <a:t>تشير الاستطلاعات (جساس ، 2008) إلى انه يوجد بالمدارس الثانوية ملاعب رياضية مكشوفة اكثر من الداخلية.  </a:t>
            </a:r>
            <a:endParaRPr lang="ar-SA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3212976"/>
            <a:ext cx="5760640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980645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ar-SA" dirty="0" smtClean="0"/>
              <a:t>رأي </a:t>
            </a:r>
            <a:r>
              <a:rPr lang="ar-SA" dirty="0"/>
              <a:t>المعلمين حول </a:t>
            </a:r>
            <a:r>
              <a:rPr lang="ar-SA" dirty="0" smtClean="0"/>
              <a:t>كفاية التجهيزات والادوات الرياضية بالمدارس الثانوية بالرياض لتدريس منهج التربية البدنية. </a:t>
            </a:r>
            <a:endParaRPr lang="ar-SA" dirty="0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4805588"/>
              </p:ext>
            </p:extLst>
          </p:nvPr>
        </p:nvGraphicFramePr>
        <p:xfrm>
          <a:off x="1043608" y="3501008"/>
          <a:ext cx="7488832" cy="231648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386022"/>
                <a:gridCol w="1774218"/>
                <a:gridCol w="1080120"/>
                <a:gridCol w="465454"/>
                <a:gridCol w="1158067"/>
                <a:gridCol w="772045"/>
                <a:gridCol w="1080863"/>
                <a:gridCol w="772043"/>
              </a:tblGrid>
              <a:tr h="484340">
                <a:tc gridSpan="8">
                  <a:txBody>
                    <a:bodyPr/>
                    <a:lstStyle/>
                    <a:p>
                      <a:pPr marR="57150" algn="l">
                        <a:lnSpc>
                          <a:spcPct val="2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Table 6.28: The adequacy of the schools’ sport facilities for promoting PA </a:t>
                      </a:r>
                      <a:endParaRPr lang="en-US" sz="1600" b="1" i="1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363255">
                <a:tc rowSpan="2" gridSpan="2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 </a:t>
                      </a:r>
                      <a:endParaRPr lang="en-US" sz="1600" dirty="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9055" marR="59055" marT="0" marB="0" anchor="b"/>
                </a:tc>
                <a:tc rowSpan="2"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Adequate</a:t>
                      </a:r>
                      <a:endParaRPr lang="en-US" sz="160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9055" marR="59055" marT="0" marB="0" anchor="b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To some extent</a:t>
                      </a:r>
                      <a:endParaRPr lang="en-US" sz="160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9055" marR="59055" marT="0" marB="0" anchor="b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Inadequate</a:t>
                      </a:r>
                      <a:endParaRPr lang="en-US" sz="1600" dirty="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9055" marR="59055" marT="0" marB="0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363255">
                <a:tc gridSpan="2"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Frequency</a:t>
                      </a:r>
                      <a:endParaRPr lang="en-US" sz="160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9055" marR="59055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%</a:t>
                      </a:r>
                      <a:endParaRPr lang="en-US" sz="160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9055" marR="59055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Frequency</a:t>
                      </a:r>
                      <a:endParaRPr lang="en-US" sz="160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9055" marR="59055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%</a:t>
                      </a:r>
                      <a:endParaRPr lang="en-US" sz="1600" dirty="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9055" marR="59055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Frequency</a:t>
                      </a:r>
                      <a:endParaRPr lang="en-US" sz="1600" dirty="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9055" marR="59055" marT="0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%</a:t>
                      </a:r>
                      <a:endParaRPr lang="en-US" sz="160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9055" marR="59055" marT="0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36325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A</a:t>
                      </a:r>
                      <a:endParaRPr lang="en-US" sz="160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9055" marR="59055" marT="0" marB="0" anchor="ctr"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Indoor </a:t>
                      </a:r>
                      <a:r>
                        <a:rPr lang="en-GB" sz="1600" dirty="0" smtClean="0">
                          <a:effectLst/>
                        </a:rPr>
                        <a:t>facilities</a:t>
                      </a:r>
                      <a:endParaRPr lang="en-US" sz="1600" dirty="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9055" marR="59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17</a:t>
                      </a:r>
                      <a:endParaRPr lang="en-US" sz="160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9055" marR="5905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18</a:t>
                      </a:r>
                      <a:endParaRPr lang="en-US" sz="160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9055" marR="5905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26</a:t>
                      </a:r>
                      <a:endParaRPr lang="en-US" sz="160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9055" marR="5905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28</a:t>
                      </a:r>
                      <a:endParaRPr lang="en-US" sz="160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9055" marR="5905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50</a:t>
                      </a:r>
                      <a:endParaRPr lang="en-US" sz="1600" dirty="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9055" marR="59055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54</a:t>
                      </a:r>
                      <a:endParaRPr lang="en-US" sz="1600" dirty="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9055" marR="59055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36325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B</a:t>
                      </a:r>
                      <a:endParaRPr lang="en-US" sz="160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9055" marR="59055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Outdoor facilities</a:t>
                      </a:r>
                      <a:endParaRPr lang="en-US" sz="1600" dirty="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9055" marR="59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11</a:t>
                      </a:r>
                      <a:endParaRPr lang="en-US" sz="160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9055" marR="5905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12</a:t>
                      </a:r>
                      <a:endParaRPr lang="en-US" sz="160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9055" marR="5905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28</a:t>
                      </a:r>
                      <a:endParaRPr lang="en-US" sz="160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9055" marR="5905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31</a:t>
                      </a:r>
                      <a:endParaRPr lang="en-US" sz="160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9055" marR="5905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51</a:t>
                      </a:r>
                      <a:endParaRPr lang="en-US" sz="1600" dirty="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9055" marR="59055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57</a:t>
                      </a:r>
                      <a:endParaRPr lang="en-US" sz="1600" dirty="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9055" marR="59055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36325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C</a:t>
                      </a:r>
                      <a:endParaRPr lang="en-US" sz="160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9055" marR="59055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Changing facilities</a:t>
                      </a:r>
                      <a:endParaRPr lang="en-US" sz="160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9055" marR="59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8</a:t>
                      </a:r>
                      <a:endParaRPr lang="en-US" sz="160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9055" marR="5905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9</a:t>
                      </a:r>
                      <a:endParaRPr lang="en-US" sz="160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9055" marR="5905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21</a:t>
                      </a:r>
                      <a:endParaRPr lang="en-US" sz="160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9055" marR="5905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22</a:t>
                      </a:r>
                      <a:endParaRPr lang="en-US" sz="160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9055" marR="5905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65</a:t>
                      </a:r>
                      <a:endParaRPr lang="en-US" sz="1600" dirty="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9055" marR="59055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69</a:t>
                      </a:r>
                      <a:endParaRPr lang="en-US" sz="1600" dirty="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9055" marR="59055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275118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الجانب المعنوي والاداري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04429765"/>
              </p:ext>
            </p:extLst>
          </p:nvPr>
        </p:nvGraphicFramePr>
        <p:xfrm>
          <a:off x="1403648" y="2636912"/>
          <a:ext cx="7128791" cy="426720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51583"/>
                <a:gridCol w="2213353"/>
                <a:gridCol w="1198968"/>
                <a:gridCol w="455906"/>
                <a:gridCol w="1002994"/>
                <a:gridCol w="455906"/>
                <a:gridCol w="1094175"/>
                <a:gridCol w="455906"/>
              </a:tblGrid>
              <a:tr h="360473">
                <a:tc gridSpan="8">
                  <a:txBody>
                    <a:bodyPr/>
                    <a:lstStyle/>
                    <a:p>
                      <a:pPr marR="57150" algn="l" rtl="0">
                        <a:lnSpc>
                          <a:spcPct val="2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Table 6.27: Staff training and support for the promotion of PA in the schools </a:t>
                      </a:r>
                      <a:endParaRPr lang="en-US" sz="1400" b="1" i="1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6760" marR="56760" marT="0" marB="0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595133">
                <a:tc rowSpan="2" gridSpan="2"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596515" algn="ctr"/>
                        </a:tabLst>
                      </a:pPr>
                      <a:r>
                        <a:rPr lang="en-GB" sz="1400" dirty="0">
                          <a:effectLst/>
                        </a:rPr>
                        <a:t>Support</a:t>
                      </a:r>
                      <a:endParaRPr lang="en-US" sz="1400" dirty="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6760" marR="56760" marT="0" marB="0" anchor="ctr"/>
                </a:tc>
                <a:tc rowSpan="2"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596515" algn="ctr"/>
                        </a:tabLst>
                      </a:pPr>
                      <a:r>
                        <a:rPr lang="en-GB" sz="1400">
                          <a:effectLst/>
                        </a:rPr>
                        <a:t>Considerable support</a:t>
                      </a:r>
                      <a:endParaRPr lang="en-US" sz="140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6760" marR="56760" marT="0" marB="0" anchor="ctr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596515" algn="ctr"/>
                        </a:tabLst>
                      </a:pPr>
                      <a:r>
                        <a:rPr lang="en-GB" sz="1400">
                          <a:effectLst/>
                        </a:rPr>
                        <a:t>Some support</a:t>
                      </a:r>
                      <a:endParaRPr lang="en-US" sz="140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6760" marR="56760" marT="0" marB="0" anchor="ctr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596515" algn="ctr"/>
                        </a:tabLst>
                      </a:pPr>
                      <a:r>
                        <a:rPr lang="en-GB" sz="1400" dirty="0">
                          <a:effectLst/>
                        </a:rPr>
                        <a:t>No support</a:t>
                      </a:r>
                      <a:endParaRPr lang="en-US" sz="1400" dirty="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6760" marR="56760" marT="0" marB="0" anchor="ctr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280756">
                <a:tc gridSpan="2"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Frequency</a:t>
                      </a:r>
                      <a:endParaRPr lang="en-US" sz="1400" dirty="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6760" marR="5676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%</a:t>
                      </a:r>
                      <a:endParaRPr lang="en-US" sz="140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6760" marR="5676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Frequency</a:t>
                      </a:r>
                      <a:endParaRPr lang="en-US" sz="1400" dirty="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6760" marR="5676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%</a:t>
                      </a:r>
                      <a:endParaRPr lang="en-US" sz="140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6760" marR="5676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Frequency</a:t>
                      </a:r>
                      <a:endParaRPr lang="en-US" sz="140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6760" marR="5676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%</a:t>
                      </a:r>
                      <a:endParaRPr lang="en-US" sz="140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6760" marR="56760" marT="0" marB="0" anchor="b"/>
                </a:tc>
              </a:tr>
              <a:tr h="595133"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596515" algn="ctr"/>
                        </a:tabLst>
                      </a:pPr>
                      <a:r>
                        <a:rPr lang="en-GB" sz="1400">
                          <a:effectLst/>
                        </a:rPr>
                        <a:t>A</a:t>
                      </a:r>
                      <a:endParaRPr lang="en-US" sz="140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6760" marR="56760" marT="0" marB="0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596515" algn="ctr"/>
                        </a:tabLst>
                      </a:pPr>
                      <a:r>
                        <a:rPr lang="en-GB" sz="1400" dirty="0">
                          <a:effectLst/>
                        </a:rPr>
                        <a:t>Given by the </a:t>
                      </a:r>
                      <a:r>
                        <a:rPr lang="en-GB" sz="1400" dirty="0" err="1">
                          <a:effectLst/>
                        </a:rPr>
                        <a:t>headteacher</a:t>
                      </a:r>
                      <a:r>
                        <a:rPr lang="en-GB" sz="1400" dirty="0">
                          <a:effectLst/>
                        </a:rPr>
                        <a:t> to the Internal </a:t>
                      </a:r>
                      <a:r>
                        <a:rPr lang="en-GB" sz="1400" dirty="0" smtClean="0">
                          <a:effectLst/>
                        </a:rPr>
                        <a:t>PE</a:t>
                      </a:r>
                      <a:endParaRPr lang="en-US" sz="1400" dirty="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6760" marR="5676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81</a:t>
                      </a:r>
                      <a:endParaRPr lang="en-US" sz="1400" dirty="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6760" marR="5676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</a:rPr>
                        <a:t>86</a:t>
                      </a:r>
                      <a:endParaRPr lang="en-US" sz="1400" b="1" dirty="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6760" marR="5676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10</a:t>
                      </a:r>
                      <a:endParaRPr lang="en-US" sz="140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6760" marR="5676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10.6</a:t>
                      </a:r>
                      <a:endParaRPr lang="en-US" sz="140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6760" marR="5676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3</a:t>
                      </a:r>
                      <a:endParaRPr lang="en-US" sz="140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6760" marR="5676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3.2</a:t>
                      </a:r>
                      <a:endParaRPr lang="en-US" sz="140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6760" marR="56760" marT="0" marB="0" anchor="ctr"/>
                </a:tc>
              </a:tr>
              <a:tr h="909509"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596515" algn="ctr"/>
                        </a:tabLst>
                      </a:pPr>
                      <a:r>
                        <a:rPr lang="en-GB" sz="1400">
                          <a:effectLst/>
                        </a:rPr>
                        <a:t>B</a:t>
                      </a:r>
                      <a:endParaRPr lang="en-US" sz="140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6760" marR="56760" marT="0" marB="0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596515" algn="ctr"/>
                        </a:tabLst>
                      </a:pPr>
                      <a:r>
                        <a:rPr lang="en-GB" sz="1400" dirty="0">
                          <a:effectLst/>
                        </a:rPr>
                        <a:t>Given by </a:t>
                      </a:r>
                      <a:r>
                        <a:rPr lang="en-GB" sz="1400" dirty="0" err="1">
                          <a:effectLst/>
                        </a:rPr>
                        <a:t>headteacher</a:t>
                      </a:r>
                      <a:r>
                        <a:rPr lang="en-GB" sz="1400" dirty="0">
                          <a:effectLst/>
                        </a:rPr>
                        <a:t> to the </a:t>
                      </a:r>
                      <a:endParaRPr lang="en-US" sz="1400" dirty="0">
                        <a:effectLst/>
                      </a:endParaRPr>
                    </a:p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596515" algn="ctr"/>
                        </a:tabLst>
                      </a:pPr>
                      <a:r>
                        <a:rPr lang="en-GB" sz="1400" dirty="0">
                          <a:effectLst/>
                        </a:rPr>
                        <a:t>External </a:t>
                      </a:r>
                      <a:r>
                        <a:rPr lang="en-GB" sz="1400" dirty="0" smtClean="0">
                          <a:effectLst/>
                        </a:rPr>
                        <a:t>PE</a:t>
                      </a:r>
                      <a:endParaRPr lang="en-US" sz="1400" dirty="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6760" marR="5676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66</a:t>
                      </a:r>
                      <a:endParaRPr lang="en-US" sz="1400" dirty="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6760" marR="5676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74</a:t>
                      </a:r>
                      <a:endParaRPr lang="en-US" sz="1400" dirty="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6760" marR="5676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18</a:t>
                      </a:r>
                      <a:endParaRPr lang="en-US" sz="1400" dirty="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6760" marR="5676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20.2</a:t>
                      </a:r>
                      <a:endParaRPr lang="en-US" sz="140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6760" marR="5676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5</a:t>
                      </a:r>
                      <a:endParaRPr lang="en-US" sz="140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6760" marR="5676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5.6</a:t>
                      </a:r>
                      <a:endParaRPr lang="en-US" sz="140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6760" marR="56760" marT="0" marB="0" anchor="ctr"/>
                </a:tc>
              </a:tr>
              <a:tr h="595133"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596515" algn="ctr"/>
                        </a:tabLst>
                      </a:pPr>
                      <a:r>
                        <a:rPr lang="en-GB" sz="1400">
                          <a:effectLst/>
                        </a:rPr>
                        <a:t>C</a:t>
                      </a:r>
                      <a:endParaRPr lang="en-US" sz="140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6760" marR="56760" marT="0" marB="0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596515" algn="ctr"/>
                        </a:tabLst>
                      </a:pPr>
                      <a:r>
                        <a:rPr lang="en-GB" sz="1400" dirty="0">
                          <a:effectLst/>
                        </a:rPr>
                        <a:t>Given by the local </a:t>
                      </a:r>
                      <a:r>
                        <a:rPr lang="en-GB" sz="1400" dirty="0" smtClean="0">
                          <a:effectLst/>
                        </a:rPr>
                        <a:t>PE</a:t>
                      </a:r>
                      <a:r>
                        <a:rPr lang="en-US" sz="1400" dirty="0" smtClean="0">
                          <a:effectLst/>
                        </a:rPr>
                        <a:t>S</a:t>
                      </a:r>
                      <a:r>
                        <a:rPr lang="en-US" sz="1400" baseline="0" dirty="0" smtClean="0">
                          <a:effectLst/>
                        </a:rPr>
                        <a:t> </a:t>
                      </a:r>
                      <a:r>
                        <a:rPr lang="en-GB" sz="1400" dirty="0" smtClean="0">
                          <a:effectLst/>
                        </a:rPr>
                        <a:t>to </a:t>
                      </a:r>
                      <a:r>
                        <a:rPr lang="en-GB" sz="1400" dirty="0">
                          <a:effectLst/>
                        </a:rPr>
                        <a:t>the Internal PEP</a:t>
                      </a:r>
                      <a:endParaRPr lang="en-US" sz="1400" dirty="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6760" marR="56760" marT="0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57</a:t>
                      </a:r>
                      <a:endParaRPr lang="en-US" sz="1400" dirty="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6760" marR="56760" marT="0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60</a:t>
                      </a:r>
                      <a:endParaRPr lang="en-US" sz="1400" dirty="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6760" marR="56760" marT="0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28</a:t>
                      </a:r>
                      <a:endParaRPr lang="en-US" sz="1400" dirty="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6760" marR="5676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29.8</a:t>
                      </a:r>
                      <a:endParaRPr lang="en-US" sz="140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6760" marR="5676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9</a:t>
                      </a:r>
                      <a:endParaRPr lang="en-US" sz="140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6760" marR="5676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9.6</a:t>
                      </a:r>
                      <a:endParaRPr lang="en-US" sz="140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6760" marR="56760" marT="0" marB="0" anchor="ctr"/>
                </a:tc>
              </a:tr>
              <a:tr h="595133"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596515" algn="ctr"/>
                        </a:tabLst>
                      </a:pPr>
                      <a:r>
                        <a:rPr lang="en-GB" sz="1400">
                          <a:effectLst/>
                        </a:rPr>
                        <a:t>D</a:t>
                      </a:r>
                      <a:endParaRPr lang="en-US" sz="140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6760" marR="56760" marT="0" marB="0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596515" algn="ctr"/>
                        </a:tabLst>
                      </a:pPr>
                      <a:r>
                        <a:rPr lang="en-GB" sz="1400" dirty="0">
                          <a:effectLst/>
                        </a:rPr>
                        <a:t>Given by the local </a:t>
                      </a:r>
                      <a:r>
                        <a:rPr lang="en-GB" sz="1400" dirty="0" smtClean="0">
                          <a:effectLst/>
                        </a:rPr>
                        <a:t>PES</a:t>
                      </a:r>
                      <a:r>
                        <a:rPr lang="en-GB" sz="1400" baseline="0" dirty="0" smtClean="0">
                          <a:effectLst/>
                        </a:rPr>
                        <a:t> </a:t>
                      </a:r>
                      <a:r>
                        <a:rPr lang="en-GB" sz="1400" dirty="0" smtClean="0">
                          <a:effectLst/>
                        </a:rPr>
                        <a:t>to </a:t>
                      </a:r>
                      <a:r>
                        <a:rPr lang="en-GB" sz="1400" dirty="0">
                          <a:effectLst/>
                        </a:rPr>
                        <a:t>the External PEP </a:t>
                      </a:r>
                      <a:endParaRPr lang="en-US" sz="1400" dirty="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6760" marR="56760" marT="0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54</a:t>
                      </a:r>
                      <a:endParaRPr lang="en-US" sz="1400" dirty="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6760" marR="56760" marT="0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58</a:t>
                      </a:r>
                      <a:endParaRPr lang="en-US" sz="1400" dirty="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6760" marR="56760" marT="0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28</a:t>
                      </a:r>
                      <a:endParaRPr lang="en-US" sz="1400" dirty="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6760" marR="5676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30.1</a:t>
                      </a:r>
                      <a:endParaRPr lang="en-US" sz="1400" dirty="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6760" marR="5676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11</a:t>
                      </a:r>
                      <a:endParaRPr lang="en-US" sz="1400" dirty="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6760" marR="5676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11.8</a:t>
                      </a:r>
                      <a:endParaRPr lang="en-US" sz="1400" dirty="0">
                        <a:effectLst/>
                        <a:latin typeface="Times"/>
                        <a:ea typeface="SimSun"/>
                        <a:cs typeface="Arial"/>
                      </a:endParaRPr>
                    </a:p>
                  </a:txBody>
                  <a:tcPr marL="56760" marR="56760" marT="0" marB="0" anchor="ctr"/>
                </a:tc>
              </a:tr>
            </a:tbl>
          </a:graphicData>
        </a:graphic>
      </p:graphicFrame>
      <p:sp>
        <p:nvSpPr>
          <p:cNvPr id="5" name="مربع نص 4"/>
          <p:cNvSpPr txBox="1"/>
          <p:nvPr/>
        </p:nvSpPr>
        <p:spPr>
          <a:xfrm>
            <a:off x="1115616" y="1916832"/>
            <a:ext cx="7488832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dirty="0" smtClean="0"/>
              <a:t>تشير الدراسات ان البيئة الاجتماعية بالمدراس ايجابية نحو النشاط الرياضي ، حيث مدير المدرسة و مشرف التربية البدنية يشجعون مدرس التربية البدنية على اقامة النشاط الرياضي.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5513031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مميزات التخطيط الجيد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ar-SA" b="1" dirty="0" smtClean="0"/>
              <a:t>يراعي </a:t>
            </a:r>
            <a:r>
              <a:rPr lang="ar-SA" b="1" dirty="0"/>
              <a:t>المعلم النقاط عند التخطيط للدرس </a:t>
            </a:r>
            <a:r>
              <a:rPr lang="ar-SA" b="1" dirty="0" smtClean="0"/>
              <a:t>التالي: </a:t>
            </a:r>
            <a:endParaRPr lang="ar-SA" b="1" dirty="0"/>
          </a:p>
          <a:p>
            <a:r>
              <a:rPr lang="ar-SA" dirty="0"/>
              <a:t>جعل الدرس مشوقا و ممتعا للتلاميذ.  </a:t>
            </a:r>
          </a:p>
          <a:p>
            <a:r>
              <a:rPr lang="ar-SA" dirty="0"/>
              <a:t>التسلسل و التعاقب المنطقي للإجراءات التدريسية.</a:t>
            </a:r>
          </a:p>
          <a:p>
            <a:r>
              <a:rPr lang="ar-SA" dirty="0"/>
              <a:t>التعرف على الاوضاع الاساسية و المشتقة للتمرينات. </a:t>
            </a:r>
          </a:p>
          <a:p>
            <a:r>
              <a:rPr lang="ar-SA" dirty="0"/>
              <a:t>تحديد الزمن المخصص لكل من اجزاء </a:t>
            </a:r>
            <a:r>
              <a:rPr lang="ar-SA" dirty="0" smtClean="0"/>
              <a:t>الدرس. </a:t>
            </a:r>
            <a:endParaRPr lang="ar-SA" dirty="0"/>
          </a:p>
          <a:p>
            <a:r>
              <a:rPr lang="ar-SA" dirty="0" smtClean="0"/>
              <a:t>مناسبة </a:t>
            </a:r>
            <a:r>
              <a:rPr lang="ar-SA" dirty="0"/>
              <a:t>التمرينات المستخدمة للزمن المخصص وحالة الجو والبيئة وعدد التلاميذ والامكانيات المتوفرة. </a:t>
            </a:r>
            <a:endParaRPr lang="ar-SA" dirty="0" smtClean="0"/>
          </a:p>
          <a:p>
            <a:r>
              <a:rPr lang="ar-SA" dirty="0" smtClean="0"/>
              <a:t>تخطيط و تجهيز الملاعب لتوفير عامل الامن والسلامة 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53405825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دفق">
  <a:themeElements>
    <a:clrScheme name="تدفق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تدفق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تدفق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256</TotalTime>
  <Words>1142</Words>
  <Application>Microsoft Office PowerPoint</Application>
  <PresentationFormat>عرض على الشاشة (3:4)‏</PresentationFormat>
  <Paragraphs>228</Paragraphs>
  <Slides>24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24</vt:i4>
      </vt:variant>
    </vt:vector>
  </HeadingPairs>
  <TitlesOfParts>
    <vt:vector size="25" baseType="lpstr">
      <vt:lpstr>تدفق</vt:lpstr>
      <vt:lpstr>التخطيط لمنهج التربية البدنية </vt:lpstr>
      <vt:lpstr>محتوى المحاضرة</vt:lpstr>
      <vt:lpstr>مهارات التدريس في التربية البدنية</vt:lpstr>
      <vt:lpstr>أسس التخطيط للتدريس</vt:lpstr>
      <vt:lpstr>مهارة التخطيط</vt:lpstr>
      <vt:lpstr>البنية التحتية والتجهيزات الرياضية المدرسية</vt:lpstr>
      <vt:lpstr>عرض تقديمي في PowerPoint</vt:lpstr>
      <vt:lpstr>الجانب المعنوي والاداري</vt:lpstr>
      <vt:lpstr>مميزات التخطيط الجيد</vt:lpstr>
      <vt:lpstr>إعتبارات عند التخطيط للتدريس </vt:lpstr>
      <vt:lpstr>يتبع إعتبارات عند التخطيط لل</vt:lpstr>
      <vt:lpstr>مراحل تخطيط الدرس </vt:lpstr>
      <vt:lpstr>الإعداد الاولي</vt:lpstr>
      <vt:lpstr>الخطة المجملة</vt:lpstr>
      <vt:lpstr>مكونات الخطة المجملة</vt:lpstr>
      <vt:lpstr>الخطة المجملة لدرس التربية البدنية </vt:lpstr>
      <vt:lpstr>تنبيهات هامة على الخطة المجملة</vt:lpstr>
      <vt:lpstr>الخطة المفصلة </vt:lpstr>
      <vt:lpstr>عرض تقديمي في PowerPoint</vt:lpstr>
      <vt:lpstr>عناصر الخطة المفصلة </vt:lpstr>
      <vt:lpstr>عناصر الخطة المفصلة</vt:lpstr>
      <vt:lpstr>عرض تقديمي في PowerPoint</vt:lpstr>
      <vt:lpstr>نشاط منزلي </vt:lpstr>
      <vt:lpstr>المراجع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تحضير دورس التربية البدنية</dc:title>
  <dc:creator>user</dc:creator>
  <cp:lastModifiedBy>user</cp:lastModifiedBy>
  <cp:revision>32</cp:revision>
  <dcterms:created xsi:type="dcterms:W3CDTF">2013-04-15T07:39:25Z</dcterms:created>
  <dcterms:modified xsi:type="dcterms:W3CDTF">2013-09-24T05:08:13Z</dcterms:modified>
</cp:coreProperties>
</file>