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25"/>
  </p:notesMasterIdLst>
  <p:sldIdLst>
    <p:sldId id="256" r:id="rId2"/>
    <p:sldId id="278" r:id="rId3"/>
    <p:sldId id="280" r:id="rId4"/>
    <p:sldId id="281" r:id="rId5"/>
    <p:sldId id="279" r:id="rId6"/>
    <p:sldId id="293" r:id="rId7"/>
    <p:sldId id="257" r:id="rId8"/>
    <p:sldId id="300" r:id="rId9"/>
    <p:sldId id="301" r:id="rId10"/>
    <p:sldId id="294" r:id="rId11"/>
    <p:sldId id="258" r:id="rId12"/>
    <p:sldId id="259" r:id="rId13"/>
    <p:sldId id="260" r:id="rId14"/>
    <p:sldId id="302" r:id="rId15"/>
    <p:sldId id="295" r:id="rId16"/>
    <p:sldId id="289" r:id="rId17"/>
    <p:sldId id="290" r:id="rId18"/>
    <p:sldId id="291" r:id="rId19"/>
    <p:sldId id="299" r:id="rId20"/>
    <p:sldId id="296" r:id="rId21"/>
    <p:sldId id="297" r:id="rId22"/>
    <p:sldId id="292" r:id="rId23"/>
    <p:sldId id="29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4631A79A-F8BC-481C-84F0-C4B61F1B2A82}">
          <p14:sldIdLst>
            <p14:sldId id="256"/>
            <p14:sldId id="278"/>
            <p14:sldId id="280"/>
            <p14:sldId id="281"/>
            <p14:sldId id="279"/>
          </p14:sldIdLst>
        </p14:section>
        <p14:section name="الاتجاه النفسي" id="{8F23E062-35D5-46C9-815F-6E5C5A911B37}">
          <p14:sldIdLst>
            <p14:sldId id="293"/>
            <p14:sldId id="257"/>
            <p14:sldId id="300"/>
            <p14:sldId id="301"/>
            <p14:sldId id="294"/>
            <p14:sldId id="258"/>
            <p14:sldId id="259"/>
            <p14:sldId id="260"/>
            <p14:sldId id="302"/>
            <p14:sldId id="295"/>
            <p14:sldId id="289"/>
            <p14:sldId id="290"/>
            <p14:sldId id="291"/>
            <p14:sldId id="299"/>
            <p14:sldId id="296"/>
            <p14:sldId id="297"/>
            <p14:sldId id="292"/>
            <p14:sldId id="298"/>
          </p14:sldIdLst>
        </p14:section>
        <p14:section name="الاتجاه الاجتماعي" id="{FD20E6A3-2879-4B1C-BF30-A978E1FE5178}">
          <p14:sldIdLst/>
        </p14:section>
        <p14:section name="الاتجاه الانثربولوجي" id="{9D598779-E266-4773-8457-644AA8F8089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E48F"/>
    <a:srgbClr val="FFD653"/>
    <a:srgbClr val="FFCCCC"/>
    <a:srgbClr val="FFCC99"/>
    <a:srgbClr val="FF99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snapToGrid="0" snapToObjects="1">
      <p:cViewPr>
        <p:scale>
          <a:sx n="50" d="100"/>
          <a:sy n="50" d="100"/>
        </p:scale>
        <p:origin x="-522" y="-42"/>
      </p:cViewPr>
      <p:guideLst>
        <p:guide orient="horz" pos="2160"/>
        <p:guide pos="2880"/>
      </p:guideLst>
    </p:cSldViewPr>
  </p:slideViewPr>
  <p:outlineViewPr>
    <p:cViewPr>
      <p:scale>
        <a:sx n="33" d="100"/>
        <a:sy n="33" d="100"/>
      </p:scale>
      <p:origin x="18" y="5286"/>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9" d="100"/>
          <a:sy n="59" d="100"/>
        </p:scale>
        <p:origin x="-250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6EFEEF-25C7-450F-B24C-1F8222634507}" type="doc">
      <dgm:prSet loTypeId="urn:microsoft.com/office/officeart/2005/8/layout/hierarchy1" loCatId="hierarchy" qsTypeId="urn:microsoft.com/office/officeart/2005/8/quickstyle/simple1" qsCatId="simple" csTypeId="urn:microsoft.com/office/officeart/2005/8/colors/colorful3" csCatId="colorful" phldr="1"/>
      <dgm:spPr/>
      <dgm:t>
        <a:bodyPr/>
        <a:lstStyle/>
        <a:p>
          <a:pPr rtl="1"/>
          <a:endParaRPr lang="ar-SA"/>
        </a:p>
      </dgm:t>
    </dgm:pt>
    <dgm:pt modelId="{F82663B3-5C45-4219-8857-38662E5376B0}">
      <dgm:prSet phldrT="[نص]"/>
      <dgm:spPr/>
      <dgm:t>
        <a:bodyPr/>
        <a:lstStyle/>
        <a:p>
          <a:pPr rtl="1"/>
          <a:r>
            <a:rPr lang="ar-SA" dirty="0" smtClean="0"/>
            <a:t>نظريات التنشئة </a:t>
          </a:r>
          <a:endParaRPr lang="ar-SA" dirty="0"/>
        </a:p>
      </dgm:t>
    </dgm:pt>
    <dgm:pt modelId="{854AA4E3-4F33-440C-B296-40C5A86511B3}" type="parTrans" cxnId="{59622359-5577-4D9A-99FA-8C6325C1960D}">
      <dgm:prSet/>
      <dgm:spPr/>
      <dgm:t>
        <a:bodyPr/>
        <a:lstStyle/>
        <a:p>
          <a:pPr rtl="1"/>
          <a:endParaRPr lang="ar-SA"/>
        </a:p>
      </dgm:t>
    </dgm:pt>
    <dgm:pt modelId="{E7F966E3-031B-4E3A-975A-9FDA2D5F5025}" type="sibTrans" cxnId="{59622359-5577-4D9A-99FA-8C6325C1960D}">
      <dgm:prSet/>
      <dgm:spPr/>
      <dgm:t>
        <a:bodyPr/>
        <a:lstStyle/>
        <a:p>
          <a:pPr rtl="1"/>
          <a:endParaRPr lang="ar-SA"/>
        </a:p>
      </dgm:t>
    </dgm:pt>
    <dgm:pt modelId="{32D640D4-F795-468D-8F06-280CC4B69C83}">
      <dgm:prSet phldrT="[نص]"/>
      <dgm:spPr/>
      <dgm:t>
        <a:bodyPr/>
        <a:lstStyle/>
        <a:p>
          <a:pPr rtl="1"/>
          <a:r>
            <a:rPr lang="ar-SA" dirty="0" smtClean="0"/>
            <a:t>الاتجاه الانثروبولوجي</a:t>
          </a:r>
          <a:endParaRPr lang="ar-SA" dirty="0"/>
        </a:p>
      </dgm:t>
    </dgm:pt>
    <dgm:pt modelId="{A7CE8236-8975-4C79-A3B1-AC60B3A897D9}" type="parTrans" cxnId="{E522F9A7-5639-4B74-AAFF-5F59E8C545A4}">
      <dgm:prSet/>
      <dgm:spPr/>
      <dgm:t>
        <a:bodyPr/>
        <a:lstStyle/>
        <a:p>
          <a:pPr rtl="1"/>
          <a:endParaRPr lang="ar-SA"/>
        </a:p>
      </dgm:t>
    </dgm:pt>
    <dgm:pt modelId="{8F15981A-2578-43A4-A8E6-44AB102C63B5}" type="sibTrans" cxnId="{E522F9A7-5639-4B74-AAFF-5F59E8C545A4}">
      <dgm:prSet/>
      <dgm:spPr/>
      <dgm:t>
        <a:bodyPr/>
        <a:lstStyle/>
        <a:p>
          <a:pPr rtl="1"/>
          <a:endParaRPr lang="ar-SA"/>
        </a:p>
      </dgm:t>
    </dgm:pt>
    <dgm:pt modelId="{D8F11790-6A02-47B4-82E5-2311B1E6045F}">
      <dgm:prSet phldrT="[نص]"/>
      <dgm:spPr/>
      <dgm:t>
        <a:bodyPr/>
        <a:lstStyle/>
        <a:p>
          <a:pPr rtl="1"/>
          <a:r>
            <a:rPr lang="ar-SA" dirty="0" smtClean="0"/>
            <a:t>نظريه الدور الاجتماعي </a:t>
          </a:r>
          <a:endParaRPr lang="ar-SA" dirty="0"/>
        </a:p>
      </dgm:t>
    </dgm:pt>
    <dgm:pt modelId="{F052719F-8F62-4617-81BB-0548A633AFD7}" type="parTrans" cxnId="{4746E146-7C83-4792-BB45-D7622050D3F4}">
      <dgm:prSet/>
      <dgm:spPr/>
      <dgm:t>
        <a:bodyPr/>
        <a:lstStyle/>
        <a:p>
          <a:pPr rtl="1"/>
          <a:endParaRPr lang="ar-SA"/>
        </a:p>
      </dgm:t>
    </dgm:pt>
    <dgm:pt modelId="{A95E449E-1071-470A-9614-C3307ED00332}" type="sibTrans" cxnId="{4746E146-7C83-4792-BB45-D7622050D3F4}">
      <dgm:prSet/>
      <dgm:spPr/>
      <dgm:t>
        <a:bodyPr/>
        <a:lstStyle/>
        <a:p>
          <a:pPr rtl="1"/>
          <a:endParaRPr lang="ar-SA"/>
        </a:p>
      </dgm:t>
    </dgm:pt>
    <dgm:pt modelId="{7D5706EF-0E40-43BB-B873-0C6B11BE54B1}">
      <dgm:prSet phldrT="[نص]"/>
      <dgm:spPr/>
      <dgm:t>
        <a:bodyPr/>
        <a:lstStyle/>
        <a:p>
          <a:pPr rtl="1"/>
          <a:r>
            <a:rPr lang="ar-SA" dirty="0" smtClean="0"/>
            <a:t>الاتجاه النفسي</a:t>
          </a:r>
          <a:endParaRPr lang="ar-SA" dirty="0"/>
        </a:p>
      </dgm:t>
    </dgm:pt>
    <dgm:pt modelId="{24EDCB16-4359-4212-B002-C7E614A3C33D}" type="parTrans" cxnId="{C8C4C0E3-4DA7-431C-9B8F-02336A2687C4}">
      <dgm:prSet/>
      <dgm:spPr/>
      <dgm:t>
        <a:bodyPr/>
        <a:lstStyle/>
        <a:p>
          <a:pPr rtl="1"/>
          <a:endParaRPr lang="ar-SA"/>
        </a:p>
      </dgm:t>
    </dgm:pt>
    <dgm:pt modelId="{B05F49F3-1D86-43C5-8021-D59999ED357D}" type="sibTrans" cxnId="{C8C4C0E3-4DA7-431C-9B8F-02336A2687C4}">
      <dgm:prSet/>
      <dgm:spPr/>
      <dgm:t>
        <a:bodyPr/>
        <a:lstStyle/>
        <a:p>
          <a:pPr rtl="1"/>
          <a:endParaRPr lang="ar-SA"/>
        </a:p>
      </dgm:t>
    </dgm:pt>
    <dgm:pt modelId="{06D912DC-9756-4301-86F7-64957E59E30E}">
      <dgm:prSet phldrT="[نص]"/>
      <dgm:spPr/>
      <dgm:t>
        <a:bodyPr/>
        <a:lstStyle/>
        <a:p>
          <a:pPr rtl="1"/>
          <a:r>
            <a:rPr lang="ar-SA" dirty="0" smtClean="0"/>
            <a:t>نظريه النمو الاجتماعي اريكسون</a:t>
          </a:r>
          <a:endParaRPr lang="ar-SA" dirty="0"/>
        </a:p>
      </dgm:t>
    </dgm:pt>
    <dgm:pt modelId="{4F6FEBB4-72B7-4E7A-BE1F-286199CA5BD0}" type="parTrans" cxnId="{55E46EF2-6CE0-488F-BAD0-CB4C7E9E6335}">
      <dgm:prSet/>
      <dgm:spPr/>
      <dgm:t>
        <a:bodyPr/>
        <a:lstStyle/>
        <a:p>
          <a:pPr rtl="1"/>
          <a:endParaRPr lang="ar-SA"/>
        </a:p>
      </dgm:t>
    </dgm:pt>
    <dgm:pt modelId="{6598B773-0C32-4D52-9453-CDEBE3CE9941}" type="sibTrans" cxnId="{55E46EF2-6CE0-488F-BAD0-CB4C7E9E6335}">
      <dgm:prSet/>
      <dgm:spPr/>
      <dgm:t>
        <a:bodyPr/>
        <a:lstStyle/>
        <a:p>
          <a:pPr rtl="1"/>
          <a:endParaRPr lang="ar-SA"/>
        </a:p>
      </dgm:t>
    </dgm:pt>
    <dgm:pt modelId="{A39BD643-F2AD-4F63-831D-5A1AE9D00A91}">
      <dgm:prSet phldrT="[نص]"/>
      <dgm:spPr/>
      <dgm:t>
        <a:bodyPr/>
        <a:lstStyle/>
        <a:p>
          <a:pPr rtl="1"/>
          <a:r>
            <a:rPr lang="ar-SA" dirty="0" smtClean="0"/>
            <a:t>نطريه التفاعل الرمزي </a:t>
          </a:r>
          <a:endParaRPr lang="ar-SA" dirty="0"/>
        </a:p>
      </dgm:t>
    </dgm:pt>
    <dgm:pt modelId="{1DB6B410-55AF-4B33-AB42-6AF5B424C5BF}" type="parTrans" cxnId="{9EE32116-DCA0-4B23-ACBC-9B295BB9EC95}">
      <dgm:prSet/>
      <dgm:spPr/>
      <dgm:t>
        <a:bodyPr/>
        <a:lstStyle/>
        <a:p>
          <a:pPr rtl="1"/>
          <a:endParaRPr lang="ar-SA"/>
        </a:p>
      </dgm:t>
    </dgm:pt>
    <dgm:pt modelId="{33943DD7-C7DE-40DC-ABB0-189485AE79A6}" type="sibTrans" cxnId="{9EE32116-DCA0-4B23-ACBC-9B295BB9EC95}">
      <dgm:prSet/>
      <dgm:spPr/>
      <dgm:t>
        <a:bodyPr/>
        <a:lstStyle/>
        <a:p>
          <a:pPr rtl="1"/>
          <a:endParaRPr lang="ar-SA"/>
        </a:p>
      </dgm:t>
    </dgm:pt>
    <dgm:pt modelId="{F688FA7A-EBDD-4DED-AD87-793546A6F823}">
      <dgm:prSet phldrT="[نص]"/>
      <dgm:spPr/>
      <dgm:t>
        <a:bodyPr/>
        <a:lstStyle/>
        <a:p>
          <a:pPr rtl="1"/>
          <a:r>
            <a:rPr lang="ar-SA" smtClean="0"/>
            <a:t>الاتجاه الاجتماعي</a:t>
          </a:r>
          <a:endParaRPr lang="ar-SA" dirty="0"/>
        </a:p>
      </dgm:t>
    </dgm:pt>
    <dgm:pt modelId="{7553A8BD-4F6B-41D9-A833-BD9E2888AD36}" type="parTrans" cxnId="{9E68ADC8-22C3-4603-A583-17D984CC31E6}">
      <dgm:prSet/>
      <dgm:spPr/>
      <dgm:t>
        <a:bodyPr/>
        <a:lstStyle/>
        <a:p>
          <a:pPr rtl="1"/>
          <a:endParaRPr lang="ar-SA"/>
        </a:p>
      </dgm:t>
    </dgm:pt>
    <dgm:pt modelId="{CEDDA48F-7A93-45FA-BB53-2603327EE3B0}" type="sibTrans" cxnId="{9E68ADC8-22C3-4603-A583-17D984CC31E6}">
      <dgm:prSet/>
      <dgm:spPr/>
      <dgm:t>
        <a:bodyPr/>
        <a:lstStyle/>
        <a:p>
          <a:pPr rtl="1"/>
          <a:endParaRPr lang="ar-SA"/>
        </a:p>
      </dgm:t>
    </dgm:pt>
    <dgm:pt modelId="{17179DBB-DB37-4825-8ABB-62F7B8D78CC0}">
      <dgm:prSet/>
      <dgm:spPr/>
      <dgm:t>
        <a:bodyPr/>
        <a:lstStyle/>
        <a:p>
          <a:pPr rtl="1"/>
          <a:r>
            <a:rPr lang="ar-SA" dirty="0" smtClean="0"/>
            <a:t>نظريه التحليل النفسي فرويد </a:t>
          </a:r>
          <a:endParaRPr lang="ar-SA" dirty="0"/>
        </a:p>
      </dgm:t>
    </dgm:pt>
    <dgm:pt modelId="{0DB3B316-D37E-4694-8F30-B0DAA8728D9F}" type="parTrans" cxnId="{EA4EEEA7-EA1E-4163-ACB8-27488B0329B5}">
      <dgm:prSet/>
      <dgm:spPr/>
    </dgm:pt>
    <dgm:pt modelId="{8991599F-0743-495B-A369-B36CBFBB3E2A}" type="sibTrans" cxnId="{EA4EEEA7-EA1E-4163-ACB8-27488B0329B5}">
      <dgm:prSet/>
      <dgm:spPr/>
    </dgm:pt>
    <dgm:pt modelId="{F0076470-6DCA-4A28-95E1-1C4A8DD1230D}" type="pres">
      <dgm:prSet presAssocID="{796EFEEF-25C7-450F-B24C-1F8222634507}" presName="hierChild1" presStyleCnt="0">
        <dgm:presLayoutVars>
          <dgm:chPref val="1"/>
          <dgm:dir/>
          <dgm:animOne val="branch"/>
          <dgm:animLvl val="lvl"/>
          <dgm:resizeHandles/>
        </dgm:presLayoutVars>
      </dgm:prSet>
      <dgm:spPr/>
      <dgm:t>
        <a:bodyPr/>
        <a:lstStyle/>
        <a:p>
          <a:pPr rtl="1"/>
          <a:endParaRPr lang="ar-SA"/>
        </a:p>
      </dgm:t>
    </dgm:pt>
    <dgm:pt modelId="{99CE0B56-D982-4CE4-8495-61F93439B866}" type="pres">
      <dgm:prSet presAssocID="{F82663B3-5C45-4219-8857-38662E5376B0}" presName="hierRoot1" presStyleCnt="0"/>
      <dgm:spPr/>
    </dgm:pt>
    <dgm:pt modelId="{381ED9D4-BFA2-4F30-B6EC-B6C23A692B70}" type="pres">
      <dgm:prSet presAssocID="{F82663B3-5C45-4219-8857-38662E5376B0}" presName="composite" presStyleCnt="0"/>
      <dgm:spPr/>
    </dgm:pt>
    <dgm:pt modelId="{30E2D88D-3F14-41AF-B886-376E80ED07F3}" type="pres">
      <dgm:prSet presAssocID="{F82663B3-5C45-4219-8857-38662E5376B0}" presName="background" presStyleLbl="node0" presStyleIdx="0" presStyleCnt="1"/>
      <dgm:spPr/>
    </dgm:pt>
    <dgm:pt modelId="{D9AE4615-46ED-4DC7-984A-A6E85E81B975}" type="pres">
      <dgm:prSet presAssocID="{F82663B3-5C45-4219-8857-38662E5376B0}" presName="text" presStyleLbl="fgAcc0" presStyleIdx="0" presStyleCnt="1">
        <dgm:presLayoutVars>
          <dgm:chPref val="3"/>
        </dgm:presLayoutVars>
      </dgm:prSet>
      <dgm:spPr/>
      <dgm:t>
        <a:bodyPr/>
        <a:lstStyle/>
        <a:p>
          <a:pPr rtl="1"/>
          <a:endParaRPr lang="ar-SA"/>
        </a:p>
      </dgm:t>
    </dgm:pt>
    <dgm:pt modelId="{EB1CA294-EADA-4063-9E4F-1484B188135A}" type="pres">
      <dgm:prSet presAssocID="{F82663B3-5C45-4219-8857-38662E5376B0}" presName="hierChild2" presStyleCnt="0"/>
      <dgm:spPr/>
    </dgm:pt>
    <dgm:pt modelId="{92510216-AB22-4FAB-A5D9-DD04F6AE673E}" type="pres">
      <dgm:prSet presAssocID="{A7CE8236-8975-4C79-A3B1-AC60B3A897D9}" presName="Name10" presStyleLbl="parChTrans1D2" presStyleIdx="0" presStyleCnt="3"/>
      <dgm:spPr/>
      <dgm:t>
        <a:bodyPr/>
        <a:lstStyle/>
        <a:p>
          <a:pPr rtl="1"/>
          <a:endParaRPr lang="ar-SA"/>
        </a:p>
      </dgm:t>
    </dgm:pt>
    <dgm:pt modelId="{02E6E5AD-D018-4DF7-8F1F-1D9198A56D04}" type="pres">
      <dgm:prSet presAssocID="{32D640D4-F795-468D-8F06-280CC4B69C83}" presName="hierRoot2" presStyleCnt="0"/>
      <dgm:spPr/>
    </dgm:pt>
    <dgm:pt modelId="{212A12F1-2C12-464B-80AB-1DF161067D4B}" type="pres">
      <dgm:prSet presAssocID="{32D640D4-F795-468D-8F06-280CC4B69C83}" presName="composite2" presStyleCnt="0"/>
      <dgm:spPr/>
    </dgm:pt>
    <dgm:pt modelId="{EFF25504-E64E-4893-88C1-C87838C8F802}" type="pres">
      <dgm:prSet presAssocID="{32D640D4-F795-468D-8F06-280CC4B69C83}" presName="background2" presStyleLbl="node2" presStyleIdx="0" presStyleCnt="3"/>
      <dgm:spPr/>
    </dgm:pt>
    <dgm:pt modelId="{3D9C3DC1-486F-4287-BE67-9CAF01F804E2}" type="pres">
      <dgm:prSet presAssocID="{32D640D4-F795-468D-8F06-280CC4B69C83}" presName="text2" presStyleLbl="fgAcc2" presStyleIdx="0" presStyleCnt="3">
        <dgm:presLayoutVars>
          <dgm:chPref val="3"/>
        </dgm:presLayoutVars>
      </dgm:prSet>
      <dgm:spPr/>
      <dgm:t>
        <a:bodyPr/>
        <a:lstStyle/>
        <a:p>
          <a:pPr rtl="1"/>
          <a:endParaRPr lang="ar-SA"/>
        </a:p>
      </dgm:t>
    </dgm:pt>
    <dgm:pt modelId="{F9152C93-C0DF-4BAF-ACFD-5073EEEEFB00}" type="pres">
      <dgm:prSet presAssocID="{32D640D4-F795-468D-8F06-280CC4B69C83}" presName="hierChild3" presStyleCnt="0"/>
      <dgm:spPr/>
    </dgm:pt>
    <dgm:pt modelId="{47AF8D57-0644-46F0-B9AB-D64363EB308C}" type="pres">
      <dgm:prSet presAssocID="{7553A8BD-4F6B-41D9-A833-BD9E2888AD36}" presName="Name10" presStyleLbl="parChTrans1D2" presStyleIdx="1" presStyleCnt="3"/>
      <dgm:spPr/>
      <dgm:t>
        <a:bodyPr/>
        <a:lstStyle/>
        <a:p>
          <a:pPr rtl="1"/>
          <a:endParaRPr lang="ar-SA"/>
        </a:p>
      </dgm:t>
    </dgm:pt>
    <dgm:pt modelId="{D46F4AA7-851A-4746-AA9E-FEFEF9E687A4}" type="pres">
      <dgm:prSet presAssocID="{F688FA7A-EBDD-4DED-AD87-793546A6F823}" presName="hierRoot2" presStyleCnt="0"/>
      <dgm:spPr/>
    </dgm:pt>
    <dgm:pt modelId="{ADC11FF4-BD4A-4C5E-BE2C-EB07FE77B688}" type="pres">
      <dgm:prSet presAssocID="{F688FA7A-EBDD-4DED-AD87-793546A6F823}" presName="composite2" presStyleCnt="0"/>
      <dgm:spPr/>
    </dgm:pt>
    <dgm:pt modelId="{D6D8F76D-CFDC-4424-94E3-DAFB363FDFCB}" type="pres">
      <dgm:prSet presAssocID="{F688FA7A-EBDD-4DED-AD87-793546A6F823}" presName="background2" presStyleLbl="node2" presStyleIdx="1" presStyleCnt="3"/>
      <dgm:spPr/>
    </dgm:pt>
    <dgm:pt modelId="{A35562A5-67D2-45AB-B642-860986992511}" type="pres">
      <dgm:prSet presAssocID="{F688FA7A-EBDD-4DED-AD87-793546A6F823}" presName="text2" presStyleLbl="fgAcc2" presStyleIdx="1" presStyleCnt="3">
        <dgm:presLayoutVars>
          <dgm:chPref val="3"/>
        </dgm:presLayoutVars>
      </dgm:prSet>
      <dgm:spPr/>
      <dgm:t>
        <a:bodyPr/>
        <a:lstStyle/>
        <a:p>
          <a:pPr rtl="1"/>
          <a:endParaRPr lang="ar-SA"/>
        </a:p>
      </dgm:t>
    </dgm:pt>
    <dgm:pt modelId="{8F7362A7-411E-42D0-813D-BE08385FBB19}" type="pres">
      <dgm:prSet presAssocID="{F688FA7A-EBDD-4DED-AD87-793546A6F823}" presName="hierChild3" presStyleCnt="0"/>
      <dgm:spPr/>
    </dgm:pt>
    <dgm:pt modelId="{2A20B827-36EF-4F8A-BAC1-1442D7FB3863}" type="pres">
      <dgm:prSet presAssocID="{F052719F-8F62-4617-81BB-0548A633AFD7}" presName="Name17" presStyleLbl="parChTrans1D3" presStyleIdx="0" presStyleCnt="4"/>
      <dgm:spPr/>
      <dgm:t>
        <a:bodyPr/>
        <a:lstStyle/>
        <a:p>
          <a:pPr rtl="1"/>
          <a:endParaRPr lang="ar-SA"/>
        </a:p>
      </dgm:t>
    </dgm:pt>
    <dgm:pt modelId="{CF29A946-8A6E-4600-805E-43086D5C1369}" type="pres">
      <dgm:prSet presAssocID="{D8F11790-6A02-47B4-82E5-2311B1E6045F}" presName="hierRoot3" presStyleCnt="0"/>
      <dgm:spPr/>
    </dgm:pt>
    <dgm:pt modelId="{41822A72-1D8D-4913-A56C-8597D0ADF1A9}" type="pres">
      <dgm:prSet presAssocID="{D8F11790-6A02-47B4-82E5-2311B1E6045F}" presName="composite3" presStyleCnt="0"/>
      <dgm:spPr/>
    </dgm:pt>
    <dgm:pt modelId="{7810ED00-A432-4F19-83F6-76C9D51D6284}" type="pres">
      <dgm:prSet presAssocID="{D8F11790-6A02-47B4-82E5-2311B1E6045F}" presName="background3" presStyleLbl="node3" presStyleIdx="0" presStyleCnt="4"/>
      <dgm:spPr/>
    </dgm:pt>
    <dgm:pt modelId="{FE98611C-322A-47C2-8F28-A9C937CB4910}" type="pres">
      <dgm:prSet presAssocID="{D8F11790-6A02-47B4-82E5-2311B1E6045F}" presName="text3" presStyleLbl="fgAcc3" presStyleIdx="0" presStyleCnt="4">
        <dgm:presLayoutVars>
          <dgm:chPref val="3"/>
        </dgm:presLayoutVars>
      </dgm:prSet>
      <dgm:spPr/>
      <dgm:t>
        <a:bodyPr/>
        <a:lstStyle/>
        <a:p>
          <a:pPr rtl="1"/>
          <a:endParaRPr lang="ar-SA"/>
        </a:p>
      </dgm:t>
    </dgm:pt>
    <dgm:pt modelId="{2DA5B152-3373-4C46-8B2B-CD32366FD227}" type="pres">
      <dgm:prSet presAssocID="{D8F11790-6A02-47B4-82E5-2311B1E6045F}" presName="hierChild4" presStyleCnt="0"/>
      <dgm:spPr/>
    </dgm:pt>
    <dgm:pt modelId="{6677CCAD-EB3B-483D-B268-35F074F20961}" type="pres">
      <dgm:prSet presAssocID="{1DB6B410-55AF-4B33-AB42-6AF5B424C5BF}" presName="Name17" presStyleLbl="parChTrans1D3" presStyleIdx="1" presStyleCnt="4"/>
      <dgm:spPr/>
      <dgm:t>
        <a:bodyPr/>
        <a:lstStyle/>
        <a:p>
          <a:pPr rtl="1"/>
          <a:endParaRPr lang="ar-SA"/>
        </a:p>
      </dgm:t>
    </dgm:pt>
    <dgm:pt modelId="{9284C5EE-C52C-4357-87E4-BE53210AF76C}" type="pres">
      <dgm:prSet presAssocID="{A39BD643-F2AD-4F63-831D-5A1AE9D00A91}" presName="hierRoot3" presStyleCnt="0"/>
      <dgm:spPr/>
    </dgm:pt>
    <dgm:pt modelId="{4E53E568-5B39-4B34-8DA6-C533FE59B106}" type="pres">
      <dgm:prSet presAssocID="{A39BD643-F2AD-4F63-831D-5A1AE9D00A91}" presName="composite3" presStyleCnt="0"/>
      <dgm:spPr/>
    </dgm:pt>
    <dgm:pt modelId="{157630DA-F514-4396-8EA6-CB8AC0486FEE}" type="pres">
      <dgm:prSet presAssocID="{A39BD643-F2AD-4F63-831D-5A1AE9D00A91}" presName="background3" presStyleLbl="node3" presStyleIdx="1" presStyleCnt="4"/>
      <dgm:spPr/>
    </dgm:pt>
    <dgm:pt modelId="{47505D70-5852-406A-87F6-9B85FA8BD7CB}" type="pres">
      <dgm:prSet presAssocID="{A39BD643-F2AD-4F63-831D-5A1AE9D00A91}" presName="text3" presStyleLbl="fgAcc3" presStyleIdx="1" presStyleCnt="4">
        <dgm:presLayoutVars>
          <dgm:chPref val="3"/>
        </dgm:presLayoutVars>
      </dgm:prSet>
      <dgm:spPr/>
      <dgm:t>
        <a:bodyPr/>
        <a:lstStyle/>
        <a:p>
          <a:pPr rtl="1"/>
          <a:endParaRPr lang="ar-SA"/>
        </a:p>
      </dgm:t>
    </dgm:pt>
    <dgm:pt modelId="{658D7C74-1240-42E2-A485-65B6B79C2886}" type="pres">
      <dgm:prSet presAssocID="{A39BD643-F2AD-4F63-831D-5A1AE9D00A91}" presName="hierChild4" presStyleCnt="0"/>
      <dgm:spPr/>
    </dgm:pt>
    <dgm:pt modelId="{23B9A70A-5823-4F4B-87EA-655999A65864}" type="pres">
      <dgm:prSet presAssocID="{24EDCB16-4359-4212-B002-C7E614A3C33D}" presName="Name10" presStyleLbl="parChTrans1D2" presStyleIdx="2" presStyleCnt="3"/>
      <dgm:spPr/>
      <dgm:t>
        <a:bodyPr/>
        <a:lstStyle/>
        <a:p>
          <a:pPr rtl="1"/>
          <a:endParaRPr lang="ar-SA"/>
        </a:p>
      </dgm:t>
    </dgm:pt>
    <dgm:pt modelId="{DCFEFB1E-191B-408F-B0F5-01D9BBD04C65}" type="pres">
      <dgm:prSet presAssocID="{7D5706EF-0E40-43BB-B873-0C6B11BE54B1}" presName="hierRoot2" presStyleCnt="0"/>
      <dgm:spPr/>
    </dgm:pt>
    <dgm:pt modelId="{1D72A1FB-D9A7-4721-8055-CFF5E06AC8FC}" type="pres">
      <dgm:prSet presAssocID="{7D5706EF-0E40-43BB-B873-0C6B11BE54B1}" presName="composite2" presStyleCnt="0"/>
      <dgm:spPr/>
    </dgm:pt>
    <dgm:pt modelId="{32B354FF-C847-4460-8B7E-258719F12CB4}" type="pres">
      <dgm:prSet presAssocID="{7D5706EF-0E40-43BB-B873-0C6B11BE54B1}" presName="background2" presStyleLbl="node2" presStyleIdx="2" presStyleCnt="3"/>
      <dgm:spPr/>
    </dgm:pt>
    <dgm:pt modelId="{F9BE3011-FB6A-47A5-910D-3429C01CC749}" type="pres">
      <dgm:prSet presAssocID="{7D5706EF-0E40-43BB-B873-0C6B11BE54B1}" presName="text2" presStyleLbl="fgAcc2" presStyleIdx="2" presStyleCnt="3">
        <dgm:presLayoutVars>
          <dgm:chPref val="3"/>
        </dgm:presLayoutVars>
      </dgm:prSet>
      <dgm:spPr/>
      <dgm:t>
        <a:bodyPr/>
        <a:lstStyle/>
        <a:p>
          <a:pPr rtl="1"/>
          <a:endParaRPr lang="ar-SA"/>
        </a:p>
      </dgm:t>
    </dgm:pt>
    <dgm:pt modelId="{C80AE27A-7FE2-4677-9247-9C056B1CB57C}" type="pres">
      <dgm:prSet presAssocID="{7D5706EF-0E40-43BB-B873-0C6B11BE54B1}" presName="hierChild3" presStyleCnt="0"/>
      <dgm:spPr/>
    </dgm:pt>
    <dgm:pt modelId="{CF39F672-7E24-48F8-A075-91EFC7157334}" type="pres">
      <dgm:prSet presAssocID="{4F6FEBB4-72B7-4E7A-BE1F-286199CA5BD0}" presName="Name17" presStyleLbl="parChTrans1D3" presStyleIdx="2" presStyleCnt="4"/>
      <dgm:spPr/>
      <dgm:t>
        <a:bodyPr/>
        <a:lstStyle/>
        <a:p>
          <a:pPr rtl="1"/>
          <a:endParaRPr lang="ar-SA"/>
        </a:p>
      </dgm:t>
    </dgm:pt>
    <dgm:pt modelId="{8834A552-FA7A-4E48-8083-E401F2C776B1}" type="pres">
      <dgm:prSet presAssocID="{06D912DC-9756-4301-86F7-64957E59E30E}" presName="hierRoot3" presStyleCnt="0"/>
      <dgm:spPr/>
    </dgm:pt>
    <dgm:pt modelId="{FC1246E1-66E0-44E7-9E5F-65D59DC23595}" type="pres">
      <dgm:prSet presAssocID="{06D912DC-9756-4301-86F7-64957E59E30E}" presName="composite3" presStyleCnt="0"/>
      <dgm:spPr/>
    </dgm:pt>
    <dgm:pt modelId="{4FF7E6D6-C946-441C-B16C-A032C37124B5}" type="pres">
      <dgm:prSet presAssocID="{06D912DC-9756-4301-86F7-64957E59E30E}" presName="background3" presStyleLbl="node3" presStyleIdx="2" presStyleCnt="4"/>
      <dgm:spPr/>
    </dgm:pt>
    <dgm:pt modelId="{55AE308A-38D1-4BF2-9BE5-B6C83E0DABE7}" type="pres">
      <dgm:prSet presAssocID="{06D912DC-9756-4301-86F7-64957E59E30E}" presName="text3" presStyleLbl="fgAcc3" presStyleIdx="2" presStyleCnt="4">
        <dgm:presLayoutVars>
          <dgm:chPref val="3"/>
        </dgm:presLayoutVars>
      </dgm:prSet>
      <dgm:spPr/>
      <dgm:t>
        <a:bodyPr/>
        <a:lstStyle/>
        <a:p>
          <a:pPr rtl="1"/>
          <a:endParaRPr lang="ar-SA"/>
        </a:p>
      </dgm:t>
    </dgm:pt>
    <dgm:pt modelId="{73CB6D3B-7F00-4D3A-9F51-9FEE94643163}" type="pres">
      <dgm:prSet presAssocID="{06D912DC-9756-4301-86F7-64957E59E30E}" presName="hierChild4" presStyleCnt="0"/>
      <dgm:spPr/>
    </dgm:pt>
    <dgm:pt modelId="{B946C64F-BA4F-4C3A-8EBA-2A66EC64DEE0}" type="pres">
      <dgm:prSet presAssocID="{0DB3B316-D37E-4694-8F30-B0DAA8728D9F}" presName="Name17" presStyleLbl="parChTrans1D3" presStyleIdx="3" presStyleCnt="4"/>
      <dgm:spPr/>
    </dgm:pt>
    <dgm:pt modelId="{1FFD2A77-3FA0-46FE-9DE5-C147F3B9A65C}" type="pres">
      <dgm:prSet presAssocID="{17179DBB-DB37-4825-8ABB-62F7B8D78CC0}" presName="hierRoot3" presStyleCnt="0"/>
      <dgm:spPr/>
    </dgm:pt>
    <dgm:pt modelId="{64DE3BBA-545F-4042-8607-0CE835CBF155}" type="pres">
      <dgm:prSet presAssocID="{17179DBB-DB37-4825-8ABB-62F7B8D78CC0}" presName="composite3" presStyleCnt="0"/>
      <dgm:spPr/>
    </dgm:pt>
    <dgm:pt modelId="{8C66ABE2-B48C-4BBF-B067-9AA824F2DDB9}" type="pres">
      <dgm:prSet presAssocID="{17179DBB-DB37-4825-8ABB-62F7B8D78CC0}" presName="background3" presStyleLbl="node3" presStyleIdx="3" presStyleCnt="4"/>
      <dgm:spPr/>
    </dgm:pt>
    <dgm:pt modelId="{A6DC270C-B96C-4582-8D83-A6590FB0D4CD}" type="pres">
      <dgm:prSet presAssocID="{17179DBB-DB37-4825-8ABB-62F7B8D78CC0}" presName="text3" presStyleLbl="fgAcc3" presStyleIdx="3" presStyleCnt="4">
        <dgm:presLayoutVars>
          <dgm:chPref val="3"/>
        </dgm:presLayoutVars>
      </dgm:prSet>
      <dgm:spPr/>
      <dgm:t>
        <a:bodyPr/>
        <a:lstStyle/>
        <a:p>
          <a:pPr rtl="1"/>
          <a:endParaRPr lang="ar-SA"/>
        </a:p>
      </dgm:t>
    </dgm:pt>
    <dgm:pt modelId="{3766F390-198B-4955-ABE6-A0289B134674}" type="pres">
      <dgm:prSet presAssocID="{17179DBB-DB37-4825-8ABB-62F7B8D78CC0}" presName="hierChild4" presStyleCnt="0"/>
      <dgm:spPr/>
    </dgm:pt>
  </dgm:ptLst>
  <dgm:cxnLst>
    <dgm:cxn modelId="{F462FEC1-3CBF-4F6C-B2E7-435753406C1B}" type="presOf" srcId="{24EDCB16-4359-4212-B002-C7E614A3C33D}" destId="{23B9A70A-5823-4F4B-87EA-655999A65864}" srcOrd="0" destOrd="0" presId="urn:microsoft.com/office/officeart/2005/8/layout/hierarchy1"/>
    <dgm:cxn modelId="{9E68ADC8-22C3-4603-A583-17D984CC31E6}" srcId="{F82663B3-5C45-4219-8857-38662E5376B0}" destId="{F688FA7A-EBDD-4DED-AD87-793546A6F823}" srcOrd="1" destOrd="0" parTransId="{7553A8BD-4F6B-41D9-A833-BD9E2888AD36}" sibTransId="{CEDDA48F-7A93-45FA-BB53-2603327EE3B0}"/>
    <dgm:cxn modelId="{55E46EF2-6CE0-488F-BAD0-CB4C7E9E6335}" srcId="{7D5706EF-0E40-43BB-B873-0C6B11BE54B1}" destId="{06D912DC-9756-4301-86F7-64957E59E30E}" srcOrd="0" destOrd="0" parTransId="{4F6FEBB4-72B7-4E7A-BE1F-286199CA5BD0}" sibTransId="{6598B773-0C32-4D52-9453-CDEBE3CE9941}"/>
    <dgm:cxn modelId="{5D0EB235-F9AD-473E-9758-939B8482EA4E}" type="presOf" srcId="{796EFEEF-25C7-450F-B24C-1F8222634507}" destId="{F0076470-6DCA-4A28-95E1-1C4A8DD1230D}" srcOrd="0" destOrd="0" presId="urn:microsoft.com/office/officeart/2005/8/layout/hierarchy1"/>
    <dgm:cxn modelId="{C8C4C0E3-4DA7-431C-9B8F-02336A2687C4}" srcId="{F82663B3-5C45-4219-8857-38662E5376B0}" destId="{7D5706EF-0E40-43BB-B873-0C6B11BE54B1}" srcOrd="2" destOrd="0" parTransId="{24EDCB16-4359-4212-B002-C7E614A3C33D}" sibTransId="{B05F49F3-1D86-43C5-8021-D59999ED357D}"/>
    <dgm:cxn modelId="{CB04F271-18D4-4459-AA93-942510E8AE71}" type="presOf" srcId="{F688FA7A-EBDD-4DED-AD87-793546A6F823}" destId="{A35562A5-67D2-45AB-B642-860986992511}" srcOrd="0" destOrd="0" presId="urn:microsoft.com/office/officeart/2005/8/layout/hierarchy1"/>
    <dgm:cxn modelId="{73844922-9F18-4D90-AE79-E5BD365F2960}" type="presOf" srcId="{D8F11790-6A02-47B4-82E5-2311B1E6045F}" destId="{FE98611C-322A-47C2-8F28-A9C937CB4910}" srcOrd="0" destOrd="0" presId="urn:microsoft.com/office/officeart/2005/8/layout/hierarchy1"/>
    <dgm:cxn modelId="{4746E146-7C83-4792-BB45-D7622050D3F4}" srcId="{F688FA7A-EBDD-4DED-AD87-793546A6F823}" destId="{D8F11790-6A02-47B4-82E5-2311B1E6045F}" srcOrd="0" destOrd="0" parTransId="{F052719F-8F62-4617-81BB-0548A633AFD7}" sibTransId="{A95E449E-1071-470A-9614-C3307ED00332}"/>
    <dgm:cxn modelId="{C47A3B5A-9A50-4934-819B-4D7CB8C1B4B9}" type="presOf" srcId="{1DB6B410-55AF-4B33-AB42-6AF5B424C5BF}" destId="{6677CCAD-EB3B-483D-B268-35F074F20961}" srcOrd="0" destOrd="0" presId="urn:microsoft.com/office/officeart/2005/8/layout/hierarchy1"/>
    <dgm:cxn modelId="{1F1825FB-900F-4F91-8B6F-4D3749F2311A}" type="presOf" srcId="{F052719F-8F62-4617-81BB-0548A633AFD7}" destId="{2A20B827-36EF-4F8A-BAC1-1442D7FB3863}" srcOrd="0" destOrd="0" presId="urn:microsoft.com/office/officeart/2005/8/layout/hierarchy1"/>
    <dgm:cxn modelId="{59622359-5577-4D9A-99FA-8C6325C1960D}" srcId="{796EFEEF-25C7-450F-B24C-1F8222634507}" destId="{F82663B3-5C45-4219-8857-38662E5376B0}" srcOrd="0" destOrd="0" parTransId="{854AA4E3-4F33-440C-B296-40C5A86511B3}" sibTransId="{E7F966E3-031B-4E3A-975A-9FDA2D5F5025}"/>
    <dgm:cxn modelId="{0FE7B64F-CB3B-447F-A2A2-7F7AAE4E4A3F}" type="presOf" srcId="{A7CE8236-8975-4C79-A3B1-AC60B3A897D9}" destId="{92510216-AB22-4FAB-A5D9-DD04F6AE673E}" srcOrd="0" destOrd="0" presId="urn:microsoft.com/office/officeart/2005/8/layout/hierarchy1"/>
    <dgm:cxn modelId="{A1C628A4-3C69-491C-BA67-6B64DD49B681}" type="presOf" srcId="{06D912DC-9756-4301-86F7-64957E59E30E}" destId="{55AE308A-38D1-4BF2-9BE5-B6C83E0DABE7}" srcOrd="0" destOrd="0" presId="urn:microsoft.com/office/officeart/2005/8/layout/hierarchy1"/>
    <dgm:cxn modelId="{BC847F1D-9058-48DF-8B32-760BB9F213D0}" type="presOf" srcId="{7553A8BD-4F6B-41D9-A833-BD9E2888AD36}" destId="{47AF8D57-0644-46F0-B9AB-D64363EB308C}" srcOrd="0" destOrd="0" presId="urn:microsoft.com/office/officeart/2005/8/layout/hierarchy1"/>
    <dgm:cxn modelId="{385CF686-7A92-43FF-B080-0B30FFDB4694}" type="presOf" srcId="{0DB3B316-D37E-4694-8F30-B0DAA8728D9F}" destId="{B946C64F-BA4F-4C3A-8EBA-2A66EC64DEE0}" srcOrd="0" destOrd="0" presId="urn:microsoft.com/office/officeart/2005/8/layout/hierarchy1"/>
    <dgm:cxn modelId="{BAF9C844-8FA7-4FB8-A36D-76AA692D2091}" type="presOf" srcId="{7D5706EF-0E40-43BB-B873-0C6B11BE54B1}" destId="{F9BE3011-FB6A-47A5-910D-3429C01CC749}" srcOrd="0" destOrd="0" presId="urn:microsoft.com/office/officeart/2005/8/layout/hierarchy1"/>
    <dgm:cxn modelId="{7095CD74-D16C-4661-9233-945CF95983EF}" type="presOf" srcId="{4F6FEBB4-72B7-4E7A-BE1F-286199CA5BD0}" destId="{CF39F672-7E24-48F8-A075-91EFC7157334}" srcOrd="0" destOrd="0" presId="urn:microsoft.com/office/officeart/2005/8/layout/hierarchy1"/>
    <dgm:cxn modelId="{E522F9A7-5639-4B74-AAFF-5F59E8C545A4}" srcId="{F82663B3-5C45-4219-8857-38662E5376B0}" destId="{32D640D4-F795-468D-8F06-280CC4B69C83}" srcOrd="0" destOrd="0" parTransId="{A7CE8236-8975-4C79-A3B1-AC60B3A897D9}" sibTransId="{8F15981A-2578-43A4-A8E6-44AB102C63B5}"/>
    <dgm:cxn modelId="{FB6FFCF0-5CBE-4672-9356-ECD34989091D}" type="presOf" srcId="{32D640D4-F795-468D-8F06-280CC4B69C83}" destId="{3D9C3DC1-486F-4287-BE67-9CAF01F804E2}" srcOrd="0" destOrd="0" presId="urn:microsoft.com/office/officeart/2005/8/layout/hierarchy1"/>
    <dgm:cxn modelId="{2423C4E3-42FA-446B-8761-E01047F82BD7}" type="presOf" srcId="{F82663B3-5C45-4219-8857-38662E5376B0}" destId="{D9AE4615-46ED-4DC7-984A-A6E85E81B975}" srcOrd="0" destOrd="0" presId="urn:microsoft.com/office/officeart/2005/8/layout/hierarchy1"/>
    <dgm:cxn modelId="{C89F614C-8AAE-4455-952B-A9E46666A475}" type="presOf" srcId="{A39BD643-F2AD-4F63-831D-5A1AE9D00A91}" destId="{47505D70-5852-406A-87F6-9B85FA8BD7CB}" srcOrd="0" destOrd="0" presId="urn:microsoft.com/office/officeart/2005/8/layout/hierarchy1"/>
    <dgm:cxn modelId="{EA4EEEA7-EA1E-4163-ACB8-27488B0329B5}" srcId="{7D5706EF-0E40-43BB-B873-0C6B11BE54B1}" destId="{17179DBB-DB37-4825-8ABB-62F7B8D78CC0}" srcOrd="1" destOrd="0" parTransId="{0DB3B316-D37E-4694-8F30-B0DAA8728D9F}" sibTransId="{8991599F-0743-495B-A369-B36CBFBB3E2A}"/>
    <dgm:cxn modelId="{9EE32116-DCA0-4B23-ACBC-9B295BB9EC95}" srcId="{F688FA7A-EBDD-4DED-AD87-793546A6F823}" destId="{A39BD643-F2AD-4F63-831D-5A1AE9D00A91}" srcOrd="1" destOrd="0" parTransId="{1DB6B410-55AF-4B33-AB42-6AF5B424C5BF}" sibTransId="{33943DD7-C7DE-40DC-ABB0-189485AE79A6}"/>
    <dgm:cxn modelId="{EC60DC86-F02A-4F40-A9D5-48A6D8EE31E2}" type="presOf" srcId="{17179DBB-DB37-4825-8ABB-62F7B8D78CC0}" destId="{A6DC270C-B96C-4582-8D83-A6590FB0D4CD}" srcOrd="0" destOrd="0" presId="urn:microsoft.com/office/officeart/2005/8/layout/hierarchy1"/>
    <dgm:cxn modelId="{2C6C383E-9B52-40B8-80A9-7E6080E44958}" type="presParOf" srcId="{F0076470-6DCA-4A28-95E1-1C4A8DD1230D}" destId="{99CE0B56-D982-4CE4-8495-61F93439B866}" srcOrd="0" destOrd="0" presId="urn:microsoft.com/office/officeart/2005/8/layout/hierarchy1"/>
    <dgm:cxn modelId="{AC6C500D-14A4-4E1D-82B1-DF968930B179}" type="presParOf" srcId="{99CE0B56-D982-4CE4-8495-61F93439B866}" destId="{381ED9D4-BFA2-4F30-B6EC-B6C23A692B70}" srcOrd="0" destOrd="0" presId="urn:microsoft.com/office/officeart/2005/8/layout/hierarchy1"/>
    <dgm:cxn modelId="{38A3D2A2-A173-4781-B575-5BDDA2345F64}" type="presParOf" srcId="{381ED9D4-BFA2-4F30-B6EC-B6C23A692B70}" destId="{30E2D88D-3F14-41AF-B886-376E80ED07F3}" srcOrd="0" destOrd="0" presId="urn:microsoft.com/office/officeart/2005/8/layout/hierarchy1"/>
    <dgm:cxn modelId="{2B792520-93A3-4FAB-8152-EADA9AF83996}" type="presParOf" srcId="{381ED9D4-BFA2-4F30-B6EC-B6C23A692B70}" destId="{D9AE4615-46ED-4DC7-984A-A6E85E81B975}" srcOrd="1" destOrd="0" presId="urn:microsoft.com/office/officeart/2005/8/layout/hierarchy1"/>
    <dgm:cxn modelId="{1208AE70-4A0F-4128-8A41-C32A286A9E92}" type="presParOf" srcId="{99CE0B56-D982-4CE4-8495-61F93439B866}" destId="{EB1CA294-EADA-4063-9E4F-1484B188135A}" srcOrd="1" destOrd="0" presId="urn:microsoft.com/office/officeart/2005/8/layout/hierarchy1"/>
    <dgm:cxn modelId="{6D42309C-FC2C-4906-B92E-6A9140EFB8CF}" type="presParOf" srcId="{EB1CA294-EADA-4063-9E4F-1484B188135A}" destId="{92510216-AB22-4FAB-A5D9-DD04F6AE673E}" srcOrd="0" destOrd="0" presId="urn:microsoft.com/office/officeart/2005/8/layout/hierarchy1"/>
    <dgm:cxn modelId="{CC3BCD71-E18E-4CFA-A015-16CD215AD26D}" type="presParOf" srcId="{EB1CA294-EADA-4063-9E4F-1484B188135A}" destId="{02E6E5AD-D018-4DF7-8F1F-1D9198A56D04}" srcOrd="1" destOrd="0" presId="urn:microsoft.com/office/officeart/2005/8/layout/hierarchy1"/>
    <dgm:cxn modelId="{1D06C2B9-7268-4511-B1B5-ADFBC7053FAD}" type="presParOf" srcId="{02E6E5AD-D018-4DF7-8F1F-1D9198A56D04}" destId="{212A12F1-2C12-464B-80AB-1DF161067D4B}" srcOrd="0" destOrd="0" presId="urn:microsoft.com/office/officeart/2005/8/layout/hierarchy1"/>
    <dgm:cxn modelId="{089FAFAD-BC6B-4D5E-B758-3FB2D4A599F9}" type="presParOf" srcId="{212A12F1-2C12-464B-80AB-1DF161067D4B}" destId="{EFF25504-E64E-4893-88C1-C87838C8F802}" srcOrd="0" destOrd="0" presId="urn:microsoft.com/office/officeart/2005/8/layout/hierarchy1"/>
    <dgm:cxn modelId="{E0B3DBD3-049F-437D-9A19-69756EBC507B}" type="presParOf" srcId="{212A12F1-2C12-464B-80AB-1DF161067D4B}" destId="{3D9C3DC1-486F-4287-BE67-9CAF01F804E2}" srcOrd="1" destOrd="0" presId="urn:microsoft.com/office/officeart/2005/8/layout/hierarchy1"/>
    <dgm:cxn modelId="{38636319-6B15-4CF5-A1F1-1712736E864B}" type="presParOf" srcId="{02E6E5AD-D018-4DF7-8F1F-1D9198A56D04}" destId="{F9152C93-C0DF-4BAF-ACFD-5073EEEEFB00}" srcOrd="1" destOrd="0" presId="urn:microsoft.com/office/officeart/2005/8/layout/hierarchy1"/>
    <dgm:cxn modelId="{03AA4583-9F52-4E5E-B4BF-04D5F0959AD8}" type="presParOf" srcId="{EB1CA294-EADA-4063-9E4F-1484B188135A}" destId="{47AF8D57-0644-46F0-B9AB-D64363EB308C}" srcOrd="2" destOrd="0" presId="urn:microsoft.com/office/officeart/2005/8/layout/hierarchy1"/>
    <dgm:cxn modelId="{B377E8F2-775B-47F3-B824-05ABD21F327D}" type="presParOf" srcId="{EB1CA294-EADA-4063-9E4F-1484B188135A}" destId="{D46F4AA7-851A-4746-AA9E-FEFEF9E687A4}" srcOrd="3" destOrd="0" presId="urn:microsoft.com/office/officeart/2005/8/layout/hierarchy1"/>
    <dgm:cxn modelId="{B458F7A8-C58F-4C4D-9B97-7CF53F030D1D}" type="presParOf" srcId="{D46F4AA7-851A-4746-AA9E-FEFEF9E687A4}" destId="{ADC11FF4-BD4A-4C5E-BE2C-EB07FE77B688}" srcOrd="0" destOrd="0" presId="urn:microsoft.com/office/officeart/2005/8/layout/hierarchy1"/>
    <dgm:cxn modelId="{6A8233AF-6AEC-4181-9B61-F8E8A9758E4C}" type="presParOf" srcId="{ADC11FF4-BD4A-4C5E-BE2C-EB07FE77B688}" destId="{D6D8F76D-CFDC-4424-94E3-DAFB363FDFCB}" srcOrd="0" destOrd="0" presId="urn:microsoft.com/office/officeart/2005/8/layout/hierarchy1"/>
    <dgm:cxn modelId="{C6B1029B-D87C-44F3-B884-4507828C318A}" type="presParOf" srcId="{ADC11FF4-BD4A-4C5E-BE2C-EB07FE77B688}" destId="{A35562A5-67D2-45AB-B642-860986992511}" srcOrd="1" destOrd="0" presId="urn:microsoft.com/office/officeart/2005/8/layout/hierarchy1"/>
    <dgm:cxn modelId="{1AD2B774-C53C-4FC0-BCA7-9826485D5839}" type="presParOf" srcId="{D46F4AA7-851A-4746-AA9E-FEFEF9E687A4}" destId="{8F7362A7-411E-42D0-813D-BE08385FBB19}" srcOrd="1" destOrd="0" presId="urn:microsoft.com/office/officeart/2005/8/layout/hierarchy1"/>
    <dgm:cxn modelId="{A67066C1-774B-4189-A94D-CCD081C40FEE}" type="presParOf" srcId="{8F7362A7-411E-42D0-813D-BE08385FBB19}" destId="{2A20B827-36EF-4F8A-BAC1-1442D7FB3863}" srcOrd="0" destOrd="0" presId="urn:microsoft.com/office/officeart/2005/8/layout/hierarchy1"/>
    <dgm:cxn modelId="{BDA9DFAF-3B2E-43D9-803C-402BD07DD1B5}" type="presParOf" srcId="{8F7362A7-411E-42D0-813D-BE08385FBB19}" destId="{CF29A946-8A6E-4600-805E-43086D5C1369}" srcOrd="1" destOrd="0" presId="urn:microsoft.com/office/officeart/2005/8/layout/hierarchy1"/>
    <dgm:cxn modelId="{06DB5E66-1A42-42E8-92AC-64C751102B5C}" type="presParOf" srcId="{CF29A946-8A6E-4600-805E-43086D5C1369}" destId="{41822A72-1D8D-4913-A56C-8597D0ADF1A9}" srcOrd="0" destOrd="0" presId="urn:microsoft.com/office/officeart/2005/8/layout/hierarchy1"/>
    <dgm:cxn modelId="{C65AB3CF-61E3-4274-B2AD-044E90B18B21}" type="presParOf" srcId="{41822A72-1D8D-4913-A56C-8597D0ADF1A9}" destId="{7810ED00-A432-4F19-83F6-76C9D51D6284}" srcOrd="0" destOrd="0" presId="urn:microsoft.com/office/officeart/2005/8/layout/hierarchy1"/>
    <dgm:cxn modelId="{EA424831-745F-4680-B786-08C8AE9C9213}" type="presParOf" srcId="{41822A72-1D8D-4913-A56C-8597D0ADF1A9}" destId="{FE98611C-322A-47C2-8F28-A9C937CB4910}" srcOrd="1" destOrd="0" presId="urn:microsoft.com/office/officeart/2005/8/layout/hierarchy1"/>
    <dgm:cxn modelId="{C335A65C-468A-4F53-8A71-E2C3F46B9116}" type="presParOf" srcId="{CF29A946-8A6E-4600-805E-43086D5C1369}" destId="{2DA5B152-3373-4C46-8B2B-CD32366FD227}" srcOrd="1" destOrd="0" presId="urn:microsoft.com/office/officeart/2005/8/layout/hierarchy1"/>
    <dgm:cxn modelId="{AE3BBA54-E8A0-494A-884D-6C0A57E3A764}" type="presParOf" srcId="{8F7362A7-411E-42D0-813D-BE08385FBB19}" destId="{6677CCAD-EB3B-483D-B268-35F074F20961}" srcOrd="2" destOrd="0" presId="urn:microsoft.com/office/officeart/2005/8/layout/hierarchy1"/>
    <dgm:cxn modelId="{77D83187-FECA-45FA-A9E4-2912FCBE0049}" type="presParOf" srcId="{8F7362A7-411E-42D0-813D-BE08385FBB19}" destId="{9284C5EE-C52C-4357-87E4-BE53210AF76C}" srcOrd="3" destOrd="0" presId="urn:microsoft.com/office/officeart/2005/8/layout/hierarchy1"/>
    <dgm:cxn modelId="{9FF160F4-ED5D-4162-8A7C-5AF0EE19C9F3}" type="presParOf" srcId="{9284C5EE-C52C-4357-87E4-BE53210AF76C}" destId="{4E53E568-5B39-4B34-8DA6-C533FE59B106}" srcOrd="0" destOrd="0" presId="urn:microsoft.com/office/officeart/2005/8/layout/hierarchy1"/>
    <dgm:cxn modelId="{FE41F0BC-2152-46B8-B1E4-DCBC2AAC0B64}" type="presParOf" srcId="{4E53E568-5B39-4B34-8DA6-C533FE59B106}" destId="{157630DA-F514-4396-8EA6-CB8AC0486FEE}" srcOrd="0" destOrd="0" presId="urn:microsoft.com/office/officeart/2005/8/layout/hierarchy1"/>
    <dgm:cxn modelId="{FAFDE8EE-9107-479C-A463-0766478356FB}" type="presParOf" srcId="{4E53E568-5B39-4B34-8DA6-C533FE59B106}" destId="{47505D70-5852-406A-87F6-9B85FA8BD7CB}" srcOrd="1" destOrd="0" presId="urn:microsoft.com/office/officeart/2005/8/layout/hierarchy1"/>
    <dgm:cxn modelId="{0773E789-D6C6-42F7-A987-F35716AB3629}" type="presParOf" srcId="{9284C5EE-C52C-4357-87E4-BE53210AF76C}" destId="{658D7C74-1240-42E2-A485-65B6B79C2886}" srcOrd="1" destOrd="0" presId="urn:microsoft.com/office/officeart/2005/8/layout/hierarchy1"/>
    <dgm:cxn modelId="{2773CE6A-A60E-4D60-924F-55EEF7C623C2}" type="presParOf" srcId="{EB1CA294-EADA-4063-9E4F-1484B188135A}" destId="{23B9A70A-5823-4F4B-87EA-655999A65864}" srcOrd="4" destOrd="0" presId="urn:microsoft.com/office/officeart/2005/8/layout/hierarchy1"/>
    <dgm:cxn modelId="{A6F6474E-11C2-47AC-BA2C-F31E8FBDFE96}" type="presParOf" srcId="{EB1CA294-EADA-4063-9E4F-1484B188135A}" destId="{DCFEFB1E-191B-408F-B0F5-01D9BBD04C65}" srcOrd="5" destOrd="0" presId="urn:microsoft.com/office/officeart/2005/8/layout/hierarchy1"/>
    <dgm:cxn modelId="{289CA8EC-BC8A-4708-971F-DDACF427E7A0}" type="presParOf" srcId="{DCFEFB1E-191B-408F-B0F5-01D9BBD04C65}" destId="{1D72A1FB-D9A7-4721-8055-CFF5E06AC8FC}" srcOrd="0" destOrd="0" presId="urn:microsoft.com/office/officeart/2005/8/layout/hierarchy1"/>
    <dgm:cxn modelId="{43131DA2-9443-4150-9AF7-D577ABB31AF6}" type="presParOf" srcId="{1D72A1FB-D9A7-4721-8055-CFF5E06AC8FC}" destId="{32B354FF-C847-4460-8B7E-258719F12CB4}" srcOrd="0" destOrd="0" presId="urn:microsoft.com/office/officeart/2005/8/layout/hierarchy1"/>
    <dgm:cxn modelId="{CFF52EB2-23C5-46F3-B2E3-5D2BC2F476C6}" type="presParOf" srcId="{1D72A1FB-D9A7-4721-8055-CFF5E06AC8FC}" destId="{F9BE3011-FB6A-47A5-910D-3429C01CC749}" srcOrd="1" destOrd="0" presId="urn:microsoft.com/office/officeart/2005/8/layout/hierarchy1"/>
    <dgm:cxn modelId="{F02E7018-2A50-4E0C-A646-C03AA4F157AA}" type="presParOf" srcId="{DCFEFB1E-191B-408F-B0F5-01D9BBD04C65}" destId="{C80AE27A-7FE2-4677-9247-9C056B1CB57C}" srcOrd="1" destOrd="0" presId="urn:microsoft.com/office/officeart/2005/8/layout/hierarchy1"/>
    <dgm:cxn modelId="{66C85ADF-692E-44D2-90AA-7C3B26ED46EA}" type="presParOf" srcId="{C80AE27A-7FE2-4677-9247-9C056B1CB57C}" destId="{CF39F672-7E24-48F8-A075-91EFC7157334}" srcOrd="0" destOrd="0" presId="urn:microsoft.com/office/officeart/2005/8/layout/hierarchy1"/>
    <dgm:cxn modelId="{8D022035-8D9F-4A32-A9F4-70721F0E8CFD}" type="presParOf" srcId="{C80AE27A-7FE2-4677-9247-9C056B1CB57C}" destId="{8834A552-FA7A-4E48-8083-E401F2C776B1}" srcOrd="1" destOrd="0" presId="urn:microsoft.com/office/officeart/2005/8/layout/hierarchy1"/>
    <dgm:cxn modelId="{FA2BF4AC-F8E3-4E28-BCF9-B21ABD8A6590}" type="presParOf" srcId="{8834A552-FA7A-4E48-8083-E401F2C776B1}" destId="{FC1246E1-66E0-44E7-9E5F-65D59DC23595}" srcOrd="0" destOrd="0" presId="urn:microsoft.com/office/officeart/2005/8/layout/hierarchy1"/>
    <dgm:cxn modelId="{47BA55F5-2EE4-4A77-A0DD-E6BA72A64B9D}" type="presParOf" srcId="{FC1246E1-66E0-44E7-9E5F-65D59DC23595}" destId="{4FF7E6D6-C946-441C-B16C-A032C37124B5}" srcOrd="0" destOrd="0" presId="urn:microsoft.com/office/officeart/2005/8/layout/hierarchy1"/>
    <dgm:cxn modelId="{0F7C5657-183C-4570-B375-55B05F871D18}" type="presParOf" srcId="{FC1246E1-66E0-44E7-9E5F-65D59DC23595}" destId="{55AE308A-38D1-4BF2-9BE5-B6C83E0DABE7}" srcOrd="1" destOrd="0" presId="urn:microsoft.com/office/officeart/2005/8/layout/hierarchy1"/>
    <dgm:cxn modelId="{1A16FE58-440C-4ECF-B476-51C67F52B9E2}" type="presParOf" srcId="{8834A552-FA7A-4E48-8083-E401F2C776B1}" destId="{73CB6D3B-7F00-4D3A-9F51-9FEE94643163}" srcOrd="1" destOrd="0" presId="urn:microsoft.com/office/officeart/2005/8/layout/hierarchy1"/>
    <dgm:cxn modelId="{93C55EC0-D3E6-4D3C-AC78-EC568F704B9C}" type="presParOf" srcId="{C80AE27A-7FE2-4677-9247-9C056B1CB57C}" destId="{B946C64F-BA4F-4C3A-8EBA-2A66EC64DEE0}" srcOrd="2" destOrd="0" presId="urn:microsoft.com/office/officeart/2005/8/layout/hierarchy1"/>
    <dgm:cxn modelId="{7C1E40AC-E62F-4C9F-AE68-8C479B4C0932}" type="presParOf" srcId="{C80AE27A-7FE2-4677-9247-9C056B1CB57C}" destId="{1FFD2A77-3FA0-46FE-9DE5-C147F3B9A65C}" srcOrd="3" destOrd="0" presId="urn:microsoft.com/office/officeart/2005/8/layout/hierarchy1"/>
    <dgm:cxn modelId="{E1891465-69D4-49ED-8379-56E09312EE2F}" type="presParOf" srcId="{1FFD2A77-3FA0-46FE-9DE5-C147F3B9A65C}" destId="{64DE3BBA-545F-4042-8607-0CE835CBF155}" srcOrd="0" destOrd="0" presId="urn:microsoft.com/office/officeart/2005/8/layout/hierarchy1"/>
    <dgm:cxn modelId="{6645AEB4-3118-4B1A-B37D-D1044D60AD23}" type="presParOf" srcId="{64DE3BBA-545F-4042-8607-0CE835CBF155}" destId="{8C66ABE2-B48C-4BBF-B067-9AA824F2DDB9}" srcOrd="0" destOrd="0" presId="urn:microsoft.com/office/officeart/2005/8/layout/hierarchy1"/>
    <dgm:cxn modelId="{EC13C6B9-0AF8-452F-ABA7-AE230593BC34}" type="presParOf" srcId="{64DE3BBA-545F-4042-8607-0CE835CBF155}" destId="{A6DC270C-B96C-4582-8D83-A6590FB0D4CD}" srcOrd="1" destOrd="0" presId="urn:microsoft.com/office/officeart/2005/8/layout/hierarchy1"/>
    <dgm:cxn modelId="{0DB2C79F-ED5D-44DA-91CA-B0F2056E06A5}" type="presParOf" srcId="{1FFD2A77-3FA0-46FE-9DE5-C147F3B9A65C}" destId="{3766F390-198B-4955-ABE6-A0289B13467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46C64F-BA4F-4C3A-8EBA-2A66EC64DEE0}">
      <dsp:nvSpPr>
        <dsp:cNvPr id="0" name=""/>
        <dsp:cNvSpPr/>
      </dsp:nvSpPr>
      <dsp:spPr>
        <a:xfrm>
          <a:off x="5917617" y="2660835"/>
          <a:ext cx="867560" cy="412880"/>
        </a:xfrm>
        <a:custGeom>
          <a:avLst/>
          <a:gdLst/>
          <a:ahLst/>
          <a:cxnLst/>
          <a:rect l="0" t="0" r="0" b="0"/>
          <a:pathLst>
            <a:path>
              <a:moveTo>
                <a:pt x="0" y="0"/>
              </a:moveTo>
              <a:lnTo>
                <a:pt x="0" y="281365"/>
              </a:lnTo>
              <a:lnTo>
                <a:pt x="867560" y="281365"/>
              </a:lnTo>
              <a:lnTo>
                <a:pt x="867560" y="412880"/>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39F672-7E24-48F8-A075-91EFC7157334}">
      <dsp:nvSpPr>
        <dsp:cNvPr id="0" name=""/>
        <dsp:cNvSpPr/>
      </dsp:nvSpPr>
      <dsp:spPr>
        <a:xfrm>
          <a:off x="5050056" y="2660835"/>
          <a:ext cx="867560" cy="412880"/>
        </a:xfrm>
        <a:custGeom>
          <a:avLst/>
          <a:gdLst/>
          <a:ahLst/>
          <a:cxnLst/>
          <a:rect l="0" t="0" r="0" b="0"/>
          <a:pathLst>
            <a:path>
              <a:moveTo>
                <a:pt x="867560" y="0"/>
              </a:moveTo>
              <a:lnTo>
                <a:pt x="867560" y="281365"/>
              </a:lnTo>
              <a:lnTo>
                <a:pt x="0" y="281365"/>
              </a:lnTo>
              <a:lnTo>
                <a:pt x="0" y="412880"/>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B9A70A-5823-4F4B-87EA-655999A65864}">
      <dsp:nvSpPr>
        <dsp:cNvPr id="0" name=""/>
        <dsp:cNvSpPr/>
      </dsp:nvSpPr>
      <dsp:spPr>
        <a:xfrm>
          <a:off x="3314934" y="1346480"/>
          <a:ext cx="2602682" cy="412880"/>
        </a:xfrm>
        <a:custGeom>
          <a:avLst/>
          <a:gdLst/>
          <a:ahLst/>
          <a:cxnLst/>
          <a:rect l="0" t="0" r="0" b="0"/>
          <a:pathLst>
            <a:path>
              <a:moveTo>
                <a:pt x="0" y="0"/>
              </a:moveTo>
              <a:lnTo>
                <a:pt x="0" y="281365"/>
              </a:lnTo>
              <a:lnTo>
                <a:pt x="2602682" y="281365"/>
              </a:lnTo>
              <a:lnTo>
                <a:pt x="2602682" y="412880"/>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77CCAD-EB3B-483D-B268-35F074F20961}">
      <dsp:nvSpPr>
        <dsp:cNvPr id="0" name=""/>
        <dsp:cNvSpPr/>
      </dsp:nvSpPr>
      <dsp:spPr>
        <a:xfrm>
          <a:off x="2447373" y="2660835"/>
          <a:ext cx="867560" cy="412880"/>
        </a:xfrm>
        <a:custGeom>
          <a:avLst/>
          <a:gdLst/>
          <a:ahLst/>
          <a:cxnLst/>
          <a:rect l="0" t="0" r="0" b="0"/>
          <a:pathLst>
            <a:path>
              <a:moveTo>
                <a:pt x="0" y="0"/>
              </a:moveTo>
              <a:lnTo>
                <a:pt x="0" y="281365"/>
              </a:lnTo>
              <a:lnTo>
                <a:pt x="867560" y="281365"/>
              </a:lnTo>
              <a:lnTo>
                <a:pt x="867560" y="412880"/>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20B827-36EF-4F8A-BAC1-1442D7FB3863}">
      <dsp:nvSpPr>
        <dsp:cNvPr id="0" name=""/>
        <dsp:cNvSpPr/>
      </dsp:nvSpPr>
      <dsp:spPr>
        <a:xfrm>
          <a:off x="1579813" y="2660835"/>
          <a:ext cx="867560" cy="412880"/>
        </a:xfrm>
        <a:custGeom>
          <a:avLst/>
          <a:gdLst/>
          <a:ahLst/>
          <a:cxnLst/>
          <a:rect l="0" t="0" r="0" b="0"/>
          <a:pathLst>
            <a:path>
              <a:moveTo>
                <a:pt x="867560" y="0"/>
              </a:moveTo>
              <a:lnTo>
                <a:pt x="867560" y="281365"/>
              </a:lnTo>
              <a:lnTo>
                <a:pt x="0" y="281365"/>
              </a:lnTo>
              <a:lnTo>
                <a:pt x="0" y="412880"/>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AF8D57-0644-46F0-B9AB-D64363EB308C}">
      <dsp:nvSpPr>
        <dsp:cNvPr id="0" name=""/>
        <dsp:cNvSpPr/>
      </dsp:nvSpPr>
      <dsp:spPr>
        <a:xfrm>
          <a:off x="2447373" y="1346480"/>
          <a:ext cx="867560" cy="412880"/>
        </a:xfrm>
        <a:custGeom>
          <a:avLst/>
          <a:gdLst/>
          <a:ahLst/>
          <a:cxnLst/>
          <a:rect l="0" t="0" r="0" b="0"/>
          <a:pathLst>
            <a:path>
              <a:moveTo>
                <a:pt x="867560" y="0"/>
              </a:moveTo>
              <a:lnTo>
                <a:pt x="867560" y="281365"/>
              </a:lnTo>
              <a:lnTo>
                <a:pt x="0" y="281365"/>
              </a:lnTo>
              <a:lnTo>
                <a:pt x="0" y="412880"/>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510216-AB22-4FAB-A5D9-DD04F6AE673E}">
      <dsp:nvSpPr>
        <dsp:cNvPr id="0" name=""/>
        <dsp:cNvSpPr/>
      </dsp:nvSpPr>
      <dsp:spPr>
        <a:xfrm>
          <a:off x="712252" y="1346480"/>
          <a:ext cx="2602682" cy="412880"/>
        </a:xfrm>
        <a:custGeom>
          <a:avLst/>
          <a:gdLst/>
          <a:ahLst/>
          <a:cxnLst/>
          <a:rect l="0" t="0" r="0" b="0"/>
          <a:pathLst>
            <a:path>
              <a:moveTo>
                <a:pt x="2602682" y="0"/>
              </a:moveTo>
              <a:lnTo>
                <a:pt x="2602682" y="281365"/>
              </a:lnTo>
              <a:lnTo>
                <a:pt x="0" y="281365"/>
              </a:lnTo>
              <a:lnTo>
                <a:pt x="0" y="412880"/>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E2D88D-3F14-41AF-B886-376E80ED07F3}">
      <dsp:nvSpPr>
        <dsp:cNvPr id="0" name=""/>
        <dsp:cNvSpPr/>
      </dsp:nvSpPr>
      <dsp:spPr>
        <a:xfrm>
          <a:off x="2605112" y="445005"/>
          <a:ext cx="1419645" cy="90147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AE4615-46ED-4DC7-984A-A6E85E81B975}">
      <dsp:nvSpPr>
        <dsp:cNvPr id="0" name=""/>
        <dsp:cNvSpPr/>
      </dsp:nvSpPr>
      <dsp:spPr>
        <a:xfrm>
          <a:off x="2762850" y="594857"/>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نظريات التنشئة </a:t>
          </a:r>
          <a:endParaRPr lang="ar-SA" sz="1800" kern="1200" dirty="0"/>
        </a:p>
      </dsp:txBody>
      <dsp:txXfrm>
        <a:off x="2789253" y="621260"/>
        <a:ext cx="1366839" cy="848668"/>
      </dsp:txXfrm>
    </dsp:sp>
    <dsp:sp modelId="{EFF25504-E64E-4893-88C1-C87838C8F802}">
      <dsp:nvSpPr>
        <dsp:cNvPr id="0" name=""/>
        <dsp:cNvSpPr/>
      </dsp:nvSpPr>
      <dsp:spPr>
        <a:xfrm>
          <a:off x="2429" y="1759360"/>
          <a:ext cx="1419645" cy="90147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C3DC1-486F-4287-BE67-9CAF01F804E2}">
      <dsp:nvSpPr>
        <dsp:cNvPr id="0" name=""/>
        <dsp:cNvSpPr/>
      </dsp:nvSpPr>
      <dsp:spPr>
        <a:xfrm>
          <a:off x="160167" y="1909211"/>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الاتجاه الانثروبولوجي</a:t>
          </a:r>
          <a:endParaRPr lang="ar-SA" sz="1800" kern="1200" dirty="0"/>
        </a:p>
      </dsp:txBody>
      <dsp:txXfrm>
        <a:off x="186570" y="1935614"/>
        <a:ext cx="1366839" cy="848668"/>
      </dsp:txXfrm>
    </dsp:sp>
    <dsp:sp modelId="{D6D8F76D-CFDC-4424-94E3-DAFB363FDFCB}">
      <dsp:nvSpPr>
        <dsp:cNvPr id="0" name=""/>
        <dsp:cNvSpPr/>
      </dsp:nvSpPr>
      <dsp:spPr>
        <a:xfrm>
          <a:off x="1737551" y="1759360"/>
          <a:ext cx="1419645" cy="90147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562A5-67D2-45AB-B642-860986992511}">
      <dsp:nvSpPr>
        <dsp:cNvPr id="0" name=""/>
        <dsp:cNvSpPr/>
      </dsp:nvSpPr>
      <dsp:spPr>
        <a:xfrm>
          <a:off x="1895289" y="1909211"/>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smtClean="0"/>
            <a:t>الاتجاه الاجتماعي</a:t>
          </a:r>
          <a:endParaRPr lang="ar-SA" sz="1800" kern="1200" dirty="0"/>
        </a:p>
      </dsp:txBody>
      <dsp:txXfrm>
        <a:off x="1921692" y="1935614"/>
        <a:ext cx="1366839" cy="848668"/>
      </dsp:txXfrm>
    </dsp:sp>
    <dsp:sp modelId="{7810ED00-A432-4F19-83F6-76C9D51D6284}">
      <dsp:nvSpPr>
        <dsp:cNvPr id="0" name=""/>
        <dsp:cNvSpPr/>
      </dsp:nvSpPr>
      <dsp:spPr>
        <a:xfrm>
          <a:off x="869990" y="3073715"/>
          <a:ext cx="1419645" cy="90147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98611C-322A-47C2-8F28-A9C937CB4910}">
      <dsp:nvSpPr>
        <dsp:cNvPr id="0" name=""/>
        <dsp:cNvSpPr/>
      </dsp:nvSpPr>
      <dsp:spPr>
        <a:xfrm>
          <a:off x="1027728" y="3223566"/>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نظريه الدور الاجتماعي </a:t>
          </a:r>
          <a:endParaRPr lang="ar-SA" sz="1800" kern="1200" dirty="0"/>
        </a:p>
      </dsp:txBody>
      <dsp:txXfrm>
        <a:off x="1054131" y="3249969"/>
        <a:ext cx="1366839" cy="848668"/>
      </dsp:txXfrm>
    </dsp:sp>
    <dsp:sp modelId="{157630DA-F514-4396-8EA6-CB8AC0486FEE}">
      <dsp:nvSpPr>
        <dsp:cNvPr id="0" name=""/>
        <dsp:cNvSpPr/>
      </dsp:nvSpPr>
      <dsp:spPr>
        <a:xfrm>
          <a:off x="2605112" y="3073715"/>
          <a:ext cx="1419645" cy="90147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505D70-5852-406A-87F6-9B85FA8BD7CB}">
      <dsp:nvSpPr>
        <dsp:cNvPr id="0" name=""/>
        <dsp:cNvSpPr/>
      </dsp:nvSpPr>
      <dsp:spPr>
        <a:xfrm>
          <a:off x="2762850" y="3223566"/>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نطريه التفاعل الرمزي </a:t>
          </a:r>
          <a:endParaRPr lang="ar-SA" sz="1800" kern="1200" dirty="0"/>
        </a:p>
      </dsp:txBody>
      <dsp:txXfrm>
        <a:off x="2789253" y="3249969"/>
        <a:ext cx="1366839" cy="848668"/>
      </dsp:txXfrm>
    </dsp:sp>
    <dsp:sp modelId="{32B354FF-C847-4460-8B7E-258719F12CB4}">
      <dsp:nvSpPr>
        <dsp:cNvPr id="0" name=""/>
        <dsp:cNvSpPr/>
      </dsp:nvSpPr>
      <dsp:spPr>
        <a:xfrm>
          <a:off x="5207795" y="1759360"/>
          <a:ext cx="1419645" cy="90147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BE3011-FB6A-47A5-910D-3429C01CC749}">
      <dsp:nvSpPr>
        <dsp:cNvPr id="0" name=""/>
        <dsp:cNvSpPr/>
      </dsp:nvSpPr>
      <dsp:spPr>
        <a:xfrm>
          <a:off x="5365533" y="1909211"/>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الاتجاه النفسي</a:t>
          </a:r>
          <a:endParaRPr lang="ar-SA" sz="1800" kern="1200" dirty="0"/>
        </a:p>
      </dsp:txBody>
      <dsp:txXfrm>
        <a:off x="5391936" y="1935614"/>
        <a:ext cx="1366839" cy="848668"/>
      </dsp:txXfrm>
    </dsp:sp>
    <dsp:sp modelId="{4FF7E6D6-C946-441C-B16C-A032C37124B5}">
      <dsp:nvSpPr>
        <dsp:cNvPr id="0" name=""/>
        <dsp:cNvSpPr/>
      </dsp:nvSpPr>
      <dsp:spPr>
        <a:xfrm>
          <a:off x="4340234" y="3073715"/>
          <a:ext cx="1419645" cy="90147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AE308A-38D1-4BF2-9BE5-B6C83E0DABE7}">
      <dsp:nvSpPr>
        <dsp:cNvPr id="0" name=""/>
        <dsp:cNvSpPr/>
      </dsp:nvSpPr>
      <dsp:spPr>
        <a:xfrm>
          <a:off x="4497972" y="3223566"/>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نظريه النمو الاجتماعي اريكسون</a:t>
          </a:r>
          <a:endParaRPr lang="ar-SA" sz="1800" kern="1200" dirty="0"/>
        </a:p>
      </dsp:txBody>
      <dsp:txXfrm>
        <a:off x="4524375" y="3249969"/>
        <a:ext cx="1366839" cy="848668"/>
      </dsp:txXfrm>
    </dsp:sp>
    <dsp:sp modelId="{8C66ABE2-B48C-4BBF-B067-9AA824F2DDB9}">
      <dsp:nvSpPr>
        <dsp:cNvPr id="0" name=""/>
        <dsp:cNvSpPr/>
      </dsp:nvSpPr>
      <dsp:spPr>
        <a:xfrm>
          <a:off x="6075355" y="3073715"/>
          <a:ext cx="1419645" cy="90147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DC270C-B96C-4582-8D83-A6590FB0D4CD}">
      <dsp:nvSpPr>
        <dsp:cNvPr id="0" name=""/>
        <dsp:cNvSpPr/>
      </dsp:nvSpPr>
      <dsp:spPr>
        <a:xfrm>
          <a:off x="6233094" y="3223566"/>
          <a:ext cx="1419645" cy="90147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نظريه التحليل النفسي فرويد </a:t>
          </a:r>
          <a:endParaRPr lang="ar-SA" sz="1800" kern="1200" dirty="0"/>
        </a:p>
      </dsp:txBody>
      <dsp:txXfrm>
        <a:off x="6259497" y="3249969"/>
        <a:ext cx="1366839" cy="84866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3B61BDE-1737-4770-99E2-0A0D41E461FF}" type="datetimeFigureOut">
              <a:rPr lang="ar-SA" smtClean="0"/>
              <a:pPr/>
              <a:t>08/06/38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8851075-7601-4D84-A725-DAEB9FBC2B9A}" type="slidenum">
              <a:rPr lang="ar-SA" smtClean="0"/>
              <a:pPr/>
              <a:t>‹#›</a:t>
            </a:fld>
            <a:endParaRPr lang="ar-SA"/>
          </a:p>
        </p:txBody>
      </p:sp>
    </p:spTree>
    <p:extLst>
      <p:ext uri="{BB962C8B-B14F-4D97-AF65-F5344CB8AC3E}">
        <p14:creationId xmlns:p14="http://schemas.microsoft.com/office/powerpoint/2010/main" val="42372812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88851075-7601-4D84-A725-DAEB9FBC2B9A}" type="slidenum">
              <a:rPr lang="ar-SA" smtClean="0"/>
              <a:pPr/>
              <a:t>2</a:t>
            </a:fld>
            <a:endParaRPr lang="ar-SA"/>
          </a:p>
        </p:txBody>
      </p:sp>
    </p:spTree>
    <p:extLst>
      <p:ext uri="{BB962C8B-B14F-4D97-AF65-F5344CB8AC3E}">
        <p14:creationId xmlns:p14="http://schemas.microsoft.com/office/powerpoint/2010/main" val="3723593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1"/>
      </p:bgRef>
    </p:bg>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B01F9CA3-105E-4857-9057-6DB6197DA786}" type="datetimeFigureOut">
              <a:rPr lang="en-US" smtClean="0"/>
              <a:pPr/>
              <a:t>3/6/2017</a:t>
            </a:fld>
            <a:endParaRPr lang="en-US"/>
          </a:p>
        </p:txBody>
      </p:sp>
      <p:sp>
        <p:nvSpPr>
          <p:cNvPr id="17" name="عنصر نائب للتذييل 16"/>
          <p:cNvSpPr>
            <a:spLocks noGrp="1"/>
          </p:cNvSpPr>
          <p:nvPr>
            <p:ph type="ftr" sz="quarter" idx="11"/>
          </p:nvPr>
        </p:nvSpPr>
        <p:spPr/>
        <p:txBody>
          <a:bodyPr/>
          <a:lstStyle/>
          <a:p>
            <a:endParaRPr lang="en-US"/>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7F5CE407-6216-4202-80E4-A30DC2F709B2}" type="slidenum">
              <a:rPr lang="en-US" smtClean="0"/>
              <a:pPr/>
              <a:t>‹#›</a:t>
            </a:fld>
            <a:endParaRPr lang="en-US"/>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3/6/2017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3/6/2017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3/6/2017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F5CE407-6216-4202-80E4-A30DC2F709B2}" type="slidenum">
              <a:rPr lang="en-US" smtClean="0"/>
              <a:pPr/>
              <a:t>‹#›</a:t>
            </a:fld>
            <a:endParaRPr lang="en-US"/>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3/6/2017</a:t>
            </a:fld>
            <a:endParaRPr lang="en-US"/>
          </a:p>
        </p:txBody>
      </p:sp>
      <p:sp>
        <p:nvSpPr>
          <p:cNvPr id="5" name="عنصر نائب للتذييل 4"/>
          <p:cNvSpPr>
            <a:spLocks noGrp="1"/>
          </p:cNvSpPr>
          <p:nvPr>
            <p:ph type="ftr" sz="quarter" idx="11"/>
          </p:nvPr>
        </p:nvSpPr>
        <p:spPr>
          <a:xfrm>
            <a:off x="800100" y="6172200"/>
            <a:ext cx="4000500" cy="457200"/>
          </a:xfrm>
        </p:spPr>
        <p:txBody>
          <a:bodyPr/>
          <a:lstStyle/>
          <a:p>
            <a:endParaRPr lang="en-US"/>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7F5CE407-6216-4202-80E4-A30DC2F709B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B01F9CA3-105E-4857-9057-6DB6197DA786}" type="datetimeFigureOut">
              <a:rPr lang="en-US" smtClean="0"/>
              <a:pPr/>
              <a:t>3/6/2017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F5CE407-6216-4202-80E4-A30DC2F709B2}" type="slidenum">
              <a:rPr lang="en-US" smtClean="0"/>
              <a:pPr/>
              <a:t>‹#›</a:t>
            </a:fld>
            <a:endParaRPr lang="en-US"/>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B01F9CA3-105E-4857-9057-6DB6197DA786}" type="datetimeFigureOut">
              <a:rPr lang="en-US" smtClean="0"/>
              <a:pPr/>
              <a:t>3/6/2017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F5CE407-6216-4202-80E4-A30DC2F709B2}" type="slidenum">
              <a:rPr lang="en-US" smtClean="0"/>
              <a:pPr/>
              <a:t>‹#›</a:t>
            </a:fld>
            <a:endParaRPr lang="en-US"/>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B01F9CA3-105E-4857-9057-6DB6197DA786}" type="datetimeFigureOut">
              <a:rPr lang="en-US" smtClean="0"/>
              <a:pPr/>
              <a:t>3/6/2017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01F9CA3-105E-4857-9057-6DB6197DA786}" type="datetimeFigureOut">
              <a:rPr lang="en-US" smtClean="0"/>
              <a:pPr/>
              <a:t>3/6/2017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01F9CA3-105E-4857-9057-6DB6197DA786}" type="datetimeFigureOut">
              <a:rPr lang="en-US" smtClean="0"/>
              <a:pPr/>
              <a:t>3/6/2017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F5CE407-6216-4202-80E4-A30DC2F709B2}" type="slidenum">
              <a:rPr lang="en-US" smtClean="0"/>
              <a:pPr/>
              <a:t>‹#›</a:t>
            </a:fld>
            <a:endParaRPr lang="en-US"/>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01F9CA3-105E-4857-9057-6DB6197DA786}" type="datetimeFigureOut">
              <a:rPr lang="en-US" smtClean="0"/>
              <a:pPr/>
              <a:t>3/6/2017</a:t>
            </a:fld>
            <a:endParaRPr lang="en-US"/>
          </a:p>
        </p:txBody>
      </p:sp>
      <p:sp>
        <p:nvSpPr>
          <p:cNvPr id="6" name="عنصر نائب للتذييل 5"/>
          <p:cNvSpPr>
            <a:spLocks noGrp="1"/>
          </p:cNvSpPr>
          <p:nvPr>
            <p:ph type="ftr" sz="quarter" idx="11"/>
          </p:nvPr>
        </p:nvSpPr>
        <p:spPr>
          <a:xfrm>
            <a:off x="914400" y="6172200"/>
            <a:ext cx="3886200" cy="457200"/>
          </a:xfrm>
        </p:spPr>
        <p:txBody>
          <a:bodyPr/>
          <a:lstStyle/>
          <a:p>
            <a:endParaRPr lang="en-US"/>
          </a:p>
        </p:txBody>
      </p:sp>
      <p:sp>
        <p:nvSpPr>
          <p:cNvPr id="7" name="عنصر نائب لرقم الشريحة 6"/>
          <p:cNvSpPr>
            <a:spLocks noGrp="1"/>
          </p:cNvSpPr>
          <p:nvPr>
            <p:ph type="sldNum" sz="quarter" idx="12"/>
          </p:nvPr>
        </p:nvSpPr>
        <p:spPr>
          <a:xfrm>
            <a:off x="146304" y="6208776"/>
            <a:ext cx="457200" cy="457200"/>
          </a:xfrm>
        </p:spPr>
        <p:txBody>
          <a:bodyPr/>
          <a:lstStyle/>
          <a:p>
            <a:fld id="{7F5CE407-6216-4202-80E4-A30DC2F709B2}" type="slidenum">
              <a:rPr lang="en-US" smtClean="0"/>
              <a:pPr/>
              <a:t>‹#›</a:t>
            </a:fld>
            <a:endParaRPr lang="en-US"/>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smtClean="0"/>
              <a:t>انقر فوق الأيقونة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01F9CA3-105E-4857-9057-6DB6197DA786}" type="datetimeFigureOut">
              <a:rPr lang="en-US" smtClean="0"/>
              <a:pPr/>
              <a:t>3/6/2017</a:t>
            </a:fld>
            <a:endParaRPr lang="en-US"/>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F5CE407-6216-4202-80E4-A30DC2F709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mosa.gov.sa/porta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ar-SA" sz="5400" dirty="0" smtClean="0"/>
              <a:t>نظريات التنشئة الاجتماعية </a:t>
            </a:r>
            <a:endParaRPr lang="en-US" sz="5400" dirty="0"/>
          </a:p>
        </p:txBody>
      </p:sp>
    </p:spTree>
    <p:extLst>
      <p:ext uri="{BB962C8B-B14F-4D97-AF65-F5344CB8AC3E}">
        <p14:creationId xmlns:p14="http://schemas.microsoft.com/office/powerpoint/2010/main" val="2541870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23851" y="862149"/>
            <a:ext cx="6897189" cy="4524315"/>
          </a:xfrm>
          <a:prstGeom prst="rect">
            <a:avLst/>
          </a:prstGeom>
        </p:spPr>
        <p:style>
          <a:lnRef idx="3">
            <a:schemeClr val="lt1"/>
          </a:lnRef>
          <a:fillRef idx="1">
            <a:schemeClr val="accent3"/>
          </a:fillRef>
          <a:effectRef idx="1">
            <a:schemeClr val="accent3"/>
          </a:effectRef>
          <a:fontRef idx="minor">
            <a:schemeClr val="lt1"/>
          </a:fontRef>
        </p:style>
        <p:txBody>
          <a:bodyPr wrap="square" rtlCol="1">
            <a:spAutoFit/>
          </a:bodyPr>
          <a:lstStyle/>
          <a:p>
            <a:pPr algn="r"/>
            <a:r>
              <a:rPr lang="ar-SA" sz="3200" dirty="0" smtClean="0"/>
              <a:t>وتمثل غرائز الجنس والعدوان عند الطفل ذاته الدنيا التي يسميها </a:t>
            </a:r>
            <a:r>
              <a:rPr lang="ar-SA" sz="3200" dirty="0" err="1" smtClean="0"/>
              <a:t>فرويد</a:t>
            </a:r>
            <a:r>
              <a:rPr lang="ar-SA" sz="3200" dirty="0" smtClean="0"/>
              <a:t> </a:t>
            </a:r>
            <a:r>
              <a:rPr lang="ar-SA" sz="3200" dirty="0" err="1" smtClean="0"/>
              <a:t>”</a:t>
            </a:r>
            <a:r>
              <a:rPr lang="ar-SA" sz="3200" dirty="0" err="1" smtClean="0">
                <a:solidFill>
                  <a:srgbClr val="FF0000"/>
                </a:solidFill>
              </a:rPr>
              <a:t>الهو</a:t>
            </a:r>
            <a:r>
              <a:rPr lang="ar-SA" sz="3200" dirty="0" err="1" smtClean="0"/>
              <a:t>“</a:t>
            </a:r>
            <a:endParaRPr lang="ar-SA" sz="3200" dirty="0" smtClean="0"/>
          </a:p>
          <a:p>
            <a:pPr algn="r"/>
            <a:r>
              <a:rPr lang="ar-SA" sz="3200" dirty="0" smtClean="0"/>
              <a:t>حين تمثل قوانين المجتمع وأنظمته بعد أن يأخذ </a:t>
            </a:r>
            <a:r>
              <a:rPr lang="ar-SA" sz="3200" dirty="0" err="1" smtClean="0"/>
              <a:t>بها</a:t>
            </a:r>
            <a:r>
              <a:rPr lang="ar-SA" sz="3200" dirty="0" smtClean="0"/>
              <a:t> الطفل ويتقبلها ذاته العليا التي يسميها </a:t>
            </a:r>
            <a:r>
              <a:rPr lang="ar-SA" sz="3200" dirty="0" err="1" smtClean="0"/>
              <a:t>فرويد</a:t>
            </a:r>
            <a:r>
              <a:rPr lang="ar-SA" sz="3200" dirty="0" smtClean="0"/>
              <a:t> </a:t>
            </a:r>
          </a:p>
          <a:p>
            <a:pPr algn="r"/>
            <a:r>
              <a:rPr lang="ar-SA" sz="3200" dirty="0" smtClean="0"/>
              <a:t>”</a:t>
            </a:r>
            <a:r>
              <a:rPr lang="ar-SA" sz="3200" dirty="0" smtClean="0">
                <a:solidFill>
                  <a:srgbClr val="FF0000"/>
                </a:solidFill>
              </a:rPr>
              <a:t>الأنا الأعلى</a:t>
            </a:r>
            <a:r>
              <a:rPr lang="ar-SA" sz="3200" dirty="0" smtClean="0"/>
              <a:t>“ والتي يشكل الضمير جزء أساسي منها.</a:t>
            </a:r>
          </a:p>
          <a:p>
            <a:pPr algn="r"/>
            <a:endParaRPr lang="ar-SA" sz="3200" dirty="0" smtClean="0"/>
          </a:p>
          <a:p>
            <a:pPr algn="r"/>
            <a:r>
              <a:rPr lang="ar-SA" sz="3200" dirty="0" smtClean="0"/>
              <a:t>من وجهة نظر </a:t>
            </a:r>
            <a:r>
              <a:rPr lang="ar-SA" sz="3200" dirty="0" err="1" smtClean="0"/>
              <a:t>فرويد</a:t>
            </a:r>
            <a:r>
              <a:rPr lang="ar-SA" sz="3200" dirty="0" smtClean="0"/>
              <a:t> فان الشعور بالذنب هو الثمن الباهظ لتقدم الحضارة </a:t>
            </a:r>
            <a:r>
              <a:rPr lang="ar-SA" sz="3200" dirty="0" err="1" smtClean="0"/>
              <a:t>الأنسانية.</a:t>
            </a:r>
            <a:endParaRPr lang="ar-SA"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1886" y="480646"/>
            <a:ext cx="8294914" cy="5632771"/>
          </a:xfrm>
          <a:solidFill>
            <a:srgbClr val="FFFFCC"/>
          </a:solidFill>
        </p:spPr>
        <p:txBody>
          <a:bodyPr>
            <a:noAutofit/>
          </a:bodyPr>
          <a:lstStyle/>
          <a:p>
            <a:pPr marL="0" indent="0" algn="just">
              <a:buNone/>
            </a:pPr>
            <a:r>
              <a:rPr lang="ar-SA" sz="2800" b="1" u="sng" dirty="0" smtClean="0">
                <a:solidFill>
                  <a:srgbClr val="00B050"/>
                </a:solidFill>
              </a:rPr>
              <a:t>ويمكننا ان نفهم عمليه التنشئة االاجتماعيه في نظرية التحليل النفسي عندما ننظر اليها في اطار تطوري نمائي من خلال مراحل النمو الاساسيه التاليه :</a:t>
            </a:r>
          </a:p>
          <a:p>
            <a:pPr algn="r"/>
            <a:r>
              <a:rPr lang="ar-SA" sz="2800" b="1" u="sng" dirty="0" err="1" smtClean="0">
                <a:solidFill>
                  <a:srgbClr val="FF0000"/>
                </a:solidFill>
              </a:rPr>
              <a:t>المرحله</a:t>
            </a:r>
            <a:r>
              <a:rPr lang="ar-SA" sz="2800" b="1" u="sng" dirty="0" smtClean="0">
                <a:solidFill>
                  <a:srgbClr val="FF0000"/>
                </a:solidFill>
              </a:rPr>
              <a:t> </a:t>
            </a:r>
            <a:r>
              <a:rPr lang="ar-SA" sz="2800" b="1" u="sng" dirty="0" err="1" smtClean="0">
                <a:solidFill>
                  <a:srgbClr val="FF0000"/>
                </a:solidFill>
              </a:rPr>
              <a:t>الفميه</a:t>
            </a:r>
            <a:r>
              <a:rPr lang="ar-SA" sz="2800" b="1" u="sng" dirty="0">
                <a:solidFill>
                  <a:srgbClr val="FF0000"/>
                </a:solidFill>
              </a:rPr>
              <a:t>:</a:t>
            </a:r>
            <a:r>
              <a:rPr lang="en-US" sz="2800" b="1" u="sng" dirty="0" smtClean="0">
                <a:solidFill>
                  <a:srgbClr val="FF0000"/>
                </a:solidFill>
              </a:rPr>
              <a:t> </a:t>
            </a:r>
            <a:r>
              <a:rPr lang="ar-SA" sz="2800" b="1" u="sng" dirty="0" smtClean="0">
                <a:solidFill>
                  <a:srgbClr val="FF0000"/>
                </a:solidFill>
              </a:rPr>
              <a:t> </a:t>
            </a:r>
            <a:r>
              <a:rPr lang="ar-SA" sz="2800" dirty="0" smtClean="0"/>
              <a:t>تغطي هذه المرحله الفترة من الولادة (0 – 6 شهور) حيث ان شخصية الطفل ونوع ونمط علاقاته الاجتماعية  تتحدد بطبيعة علاقة بامه وكيفية ومدى اشباع حاجاته الفمية  ودرجة مايتعرض له من احباط ومدى </a:t>
            </a:r>
            <a:r>
              <a:rPr lang="ar-SA" sz="2800" dirty="0" err="1" smtClean="0"/>
              <a:t>مفاجاة</a:t>
            </a:r>
            <a:r>
              <a:rPr lang="ar-SA" sz="2800" dirty="0" smtClean="0"/>
              <a:t> الفطام.</a:t>
            </a:r>
          </a:p>
          <a:p>
            <a:pPr algn="r"/>
            <a:r>
              <a:rPr lang="ar-SA" sz="2800" b="1" u="sng" dirty="0" smtClean="0">
                <a:solidFill>
                  <a:srgbClr val="FF0000"/>
                </a:solidFill>
              </a:rPr>
              <a:t>المرحلة الشرجية:  </a:t>
            </a:r>
            <a:r>
              <a:rPr lang="ar-SA" sz="2800" dirty="0" smtClean="0">
                <a:solidFill>
                  <a:schemeClr val="tx1"/>
                </a:solidFill>
              </a:rPr>
              <a:t>وتغطي هذه المرحلة العامين الثاني والثالث من عمر الطفل ويجد الطفل فيها المتعة واللذة نتيجة لتعلمه ضبط الاخراج حيث يحظى في هذه الحالة </a:t>
            </a:r>
            <a:r>
              <a:rPr lang="ar-SA" sz="2800" dirty="0" smtClean="0"/>
              <a:t>بح</a:t>
            </a:r>
            <a:r>
              <a:rPr lang="ar-SA" sz="2800" dirty="0" smtClean="0">
                <a:solidFill>
                  <a:schemeClr val="tx1"/>
                </a:solidFill>
              </a:rPr>
              <a:t>ب وقبول والديه، ويؤثر في هذه المرحلة على شخصية الطفل ونموه الاجتماعي، ونوع العلاقة والمعاملة بين الطفل ووالدية  </a:t>
            </a:r>
            <a:r>
              <a:rPr lang="ar-SA" sz="2800" dirty="0" smtClean="0">
                <a:solidFill>
                  <a:srgbClr val="FF0000"/>
                </a:solidFill>
              </a:rPr>
              <a:t>  </a:t>
            </a:r>
          </a:p>
        </p:txBody>
      </p:sp>
    </p:spTree>
    <p:extLst>
      <p:ext uri="{BB962C8B-B14F-4D97-AF65-F5344CB8AC3E}">
        <p14:creationId xmlns:p14="http://schemas.microsoft.com/office/powerpoint/2010/main" val="3035941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97876" y="266558"/>
            <a:ext cx="8517878" cy="6068928"/>
          </a:xfrm>
          <a:ln w="57150">
            <a:solidFill>
              <a:srgbClr val="FF9966"/>
            </a:solidFill>
            <a:prstDash val="lgDash"/>
          </a:ln>
        </p:spPr>
        <p:txBody>
          <a:bodyPr>
            <a:normAutofit/>
          </a:bodyPr>
          <a:lstStyle/>
          <a:p>
            <a:pPr algn="just"/>
            <a:r>
              <a:rPr lang="ar-SA" sz="2800" b="1" dirty="0" smtClean="0">
                <a:solidFill>
                  <a:schemeClr val="accent1"/>
                </a:solidFill>
              </a:rPr>
              <a:t> </a:t>
            </a:r>
            <a:r>
              <a:rPr lang="ar-SA" sz="2400" b="1" u="sng" dirty="0" smtClean="0">
                <a:solidFill>
                  <a:schemeClr val="accent1"/>
                </a:solidFill>
              </a:rPr>
              <a:t>المرحلة </a:t>
            </a:r>
            <a:r>
              <a:rPr lang="ar-SA" sz="2400" b="1" u="sng" dirty="0" err="1" smtClean="0">
                <a:solidFill>
                  <a:schemeClr val="accent1"/>
                </a:solidFill>
              </a:rPr>
              <a:t>القضبية</a:t>
            </a:r>
            <a:r>
              <a:rPr lang="ar-SA" sz="2400" b="1" u="sng" dirty="0" smtClean="0">
                <a:solidFill>
                  <a:schemeClr val="accent1"/>
                </a:solidFill>
              </a:rPr>
              <a:t>: </a:t>
            </a:r>
            <a:r>
              <a:rPr lang="ar-SA" sz="2400" dirty="0" smtClean="0"/>
              <a:t>وتحتل هذه  المرحلة العامين الرابع والخامس من عمره الطفل ويهتم الطفل في هذه المرحله </a:t>
            </a:r>
            <a:r>
              <a:rPr lang="ar-SA" sz="2400" dirty="0" err="1" smtClean="0"/>
              <a:t>باعضائه</a:t>
            </a:r>
            <a:r>
              <a:rPr lang="ar-SA" sz="2400" dirty="0" smtClean="0"/>
              <a:t> الجنسية، باعتبارها مصدر اشباع ولذة  والظاهرة الرئيسية في هذه المرحلة هي عقدة اوديب حيث يرتبط الطفل الذكر بأمه راغبا في الاستئثار بحبها.</a:t>
            </a:r>
          </a:p>
          <a:p>
            <a:pPr marL="0" indent="0" algn="just">
              <a:buNone/>
            </a:pPr>
            <a:endParaRPr lang="ar-SA" sz="2400" dirty="0" smtClean="0"/>
          </a:p>
          <a:p>
            <a:pPr algn="just"/>
            <a:r>
              <a:rPr lang="ar-SA" sz="2400" b="1" dirty="0" smtClean="0">
                <a:solidFill>
                  <a:schemeClr val="accent1"/>
                </a:solidFill>
              </a:rPr>
              <a:t>م</a:t>
            </a:r>
            <a:r>
              <a:rPr lang="ar-SA" sz="2400" b="1" u="sng" dirty="0" smtClean="0">
                <a:solidFill>
                  <a:schemeClr val="accent1"/>
                </a:solidFill>
              </a:rPr>
              <a:t>رحلة الكمون: </a:t>
            </a:r>
            <a:r>
              <a:rPr lang="ar-SA" sz="2400" dirty="0" smtClean="0"/>
              <a:t>وتغطى هذه المرحلة الفترة مابين سن السادسة وسن البلوغ ويتعلق الطفل في هذه المرحلة بالوالد من نفس الجنس، كما يضع نفسه عن طريق التقمص في موضع الوالدين ويمتص المعايير التي يؤكدانها. اي انه يسلك في هذه المرحلة كما يسلكان وكما يرغبان، لانه يعتقد ان اراءهم صحيحة.</a:t>
            </a:r>
          </a:p>
          <a:p>
            <a:pPr marL="0" indent="0" algn="just">
              <a:buNone/>
            </a:pPr>
            <a:endParaRPr lang="ar-SA" sz="2400" dirty="0" smtClean="0"/>
          </a:p>
          <a:p>
            <a:pPr algn="just"/>
            <a:r>
              <a:rPr lang="ar-SA" sz="2400" b="1" u="sng" dirty="0" smtClean="0">
                <a:solidFill>
                  <a:schemeClr val="accent1"/>
                </a:solidFill>
              </a:rPr>
              <a:t>المرحلة الجنسية التناسلية: </a:t>
            </a:r>
            <a:r>
              <a:rPr lang="ar-SA" sz="2400" dirty="0" smtClean="0"/>
              <a:t>ويبحث الطفل في هذه المرحلة عن الاشباع عن طريق تكوين علاقات وصلات مع افراد من الجنس الاخر وتتوقف طريقة اشباع نزعاته الجنسية على ظروف بيئته المباشرة من ناحية وعلى نموه وخبراته السابقة من ناحية اخرى وتغطي هذه الفترة مرحلة مابعد سن البلوغ  </a:t>
            </a:r>
            <a:endParaRPr lang="en-US" sz="2400" dirty="0"/>
          </a:p>
        </p:txBody>
      </p:sp>
    </p:spTree>
    <p:extLst>
      <p:ext uri="{BB962C8B-B14F-4D97-AF65-F5344CB8AC3E}">
        <p14:creationId xmlns:p14="http://schemas.microsoft.com/office/powerpoint/2010/main" val="2186721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44136" y="376526"/>
            <a:ext cx="8451669" cy="6207154"/>
          </a:xfrm>
          <a:solidFill>
            <a:srgbClr val="FFE48F"/>
          </a:solidFill>
        </p:spPr>
        <p:txBody>
          <a:bodyPr>
            <a:normAutofit lnSpcReduction="10000"/>
          </a:bodyPr>
          <a:lstStyle/>
          <a:p>
            <a:pPr algn="r"/>
            <a:r>
              <a:rPr lang="ar-SA" sz="4000" dirty="0" smtClean="0"/>
              <a:t>ومن هنا فاننا نجد من وجهة نظر مدسة التحليل النفسي ان عملية  التنشئة الاجتماعية تتضمن اكتساب  الطفل واستدخاله لمعايير والديه وتكوين الانا الاعلى لديه </a:t>
            </a:r>
          </a:p>
          <a:p>
            <a:pPr marL="0" indent="0" algn="r">
              <a:buNone/>
            </a:pPr>
            <a:endParaRPr lang="ar-SA" sz="4000" dirty="0" smtClean="0"/>
          </a:p>
          <a:p>
            <a:pPr algn="r"/>
            <a:r>
              <a:rPr lang="ar-SA" sz="4000" dirty="0" smtClean="0"/>
              <a:t>ويعتقد فرويد ان هذا يتم عن طريق اساليب عقلية وانفعالية واجتماعية اهمها التعزيز والانطفاء القائم على الثواب والعقاب </a:t>
            </a:r>
          </a:p>
          <a:p>
            <a:pPr marL="0" indent="0" algn="r">
              <a:buNone/>
            </a:pPr>
            <a:endParaRPr lang="ar-SA" sz="4000" dirty="0" smtClean="0"/>
          </a:p>
          <a:p>
            <a:pPr marL="0" indent="0" algn="r">
              <a:buNone/>
            </a:pPr>
            <a:r>
              <a:rPr lang="ar-SA" sz="2800" dirty="0" smtClean="0"/>
              <a:t> </a:t>
            </a:r>
            <a:endParaRPr lang="en-US" sz="2800" dirty="0"/>
          </a:p>
        </p:txBody>
      </p:sp>
    </p:spTree>
    <p:extLst>
      <p:ext uri="{BB962C8B-B14F-4D97-AF65-F5344CB8AC3E}">
        <p14:creationId xmlns:p14="http://schemas.microsoft.com/office/powerpoint/2010/main" val="7103527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44136" y="376526"/>
            <a:ext cx="8451669" cy="6207154"/>
          </a:xfrm>
          <a:solidFill>
            <a:srgbClr val="FFE48F"/>
          </a:solidFill>
        </p:spPr>
        <p:txBody>
          <a:bodyPr>
            <a:normAutofit fontScale="85000" lnSpcReduction="20000"/>
          </a:bodyPr>
          <a:lstStyle/>
          <a:p>
            <a:pPr marL="0" indent="0" algn="r">
              <a:buNone/>
            </a:pPr>
            <a:r>
              <a:rPr lang="ar-SA" sz="4000" b="1" u="sng" dirty="0" smtClean="0">
                <a:solidFill>
                  <a:schemeClr val="bg2">
                    <a:lumMod val="25000"/>
                  </a:schemeClr>
                </a:solidFill>
              </a:rPr>
              <a:t>نقد النظرية:</a:t>
            </a:r>
          </a:p>
          <a:p>
            <a:pPr algn="r"/>
            <a:r>
              <a:rPr lang="ar-SA" sz="4000" dirty="0" smtClean="0"/>
              <a:t>ونلاحظ ان هذه النظرية تبرز وتؤكد اثر العلاقة بين الوالدين والطفل في نموه النفسي والاجتماعي وكذلك العوامل الدينامكية والمؤثرة في هذا النمو غير ان هذه النظرية لاتاخذ في الاعتبار التفاعل الاجتماعي الغني المتنوع بين اعضاء الاسرة في </a:t>
            </a:r>
            <a:r>
              <a:rPr lang="ar-SA" sz="4000" dirty="0" smtClean="0"/>
              <a:t>تأثره </a:t>
            </a:r>
            <a:r>
              <a:rPr lang="ar-SA" sz="4000" dirty="0" smtClean="0"/>
              <a:t>بالقيم، والمعايير الاجتماعية المشتقة من ثقافة المجتمع كله او الاسرة</a:t>
            </a:r>
          </a:p>
          <a:p>
            <a:pPr marL="0" indent="0" algn="r">
              <a:buNone/>
            </a:pPr>
            <a:endParaRPr lang="ar-SA" sz="4000" dirty="0" smtClean="0"/>
          </a:p>
          <a:p>
            <a:pPr algn="r"/>
            <a:r>
              <a:rPr lang="ar-SA" sz="4000" dirty="0" smtClean="0"/>
              <a:t>واغفلت هذه النظرية المؤثرات الاجتماعية التي يتعرض لها الطفل خارج الاسرة وماتقوم به من دور بارز في عملية التنشئة  الاجتماعية للطفل كتاثير جماعة الرفاق والمسجد </a:t>
            </a:r>
            <a:r>
              <a:rPr lang="ar-SA" sz="4000" dirty="0" err="1" smtClean="0"/>
              <a:t>والمدسة</a:t>
            </a:r>
            <a:r>
              <a:rPr lang="ar-SA" sz="4000" dirty="0" smtClean="0"/>
              <a:t> .</a:t>
            </a:r>
          </a:p>
          <a:p>
            <a:pPr marL="0" indent="0" algn="r">
              <a:buNone/>
            </a:pPr>
            <a:r>
              <a:rPr lang="ar-SA" sz="2800" dirty="0" smtClean="0"/>
              <a:t> </a:t>
            </a:r>
            <a:endParaRPr lang="en-US" sz="2800" dirty="0"/>
          </a:p>
        </p:txBody>
      </p:sp>
    </p:spTree>
    <p:extLst>
      <p:ext uri="{BB962C8B-B14F-4D97-AF65-F5344CB8AC3E}">
        <p14:creationId xmlns:p14="http://schemas.microsoft.com/office/powerpoint/2010/main" val="2486671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00891" y="914400"/>
            <a:ext cx="7641772" cy="50167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bodyPr>
          <a:lstStyle/>
          <a:p>
            <a:pPr algn="ctr"/>
            <a:r>
              <a:rPr lang="ar-SA" sz="3200" b="1" u="sng" dirty="0" smtClean="0">
                <a:solidFill>
                  <a:srgbClr val="FF0000"/>
                </a:solidFill>
                <a:effectLst>
                  <a:outerShdw blurRad="38100" dist="38100" dir="2700000" algn="tl">
                    <a:srgbClr val="000000">
                      <a:alpha val="43137"/>
                    </a:srgbClr>
                  </a:outerShdw>
                </a:effectLst>
              </a:rPr>
              <a:t>نظرية </a:t>
            </a:r>
            <a:r>
              <a:rPr lang="ar-SA" sz="3200" b="1" u="sng" dirty="0" err="1" smtClean="0">
                <a:solidFill>
                  <a:srgbClr val="FF0000"/>
                </a:solidFill>
                <a:effectLst>
                  <a:outerShdw blurRad="38100" dist="38100" dir="2700000" algn="tl">
                    <a:srgbClr val="000000">
                      <a:alpha val="43137"/>
                    </a:srgbClr>
                  </a:outerShdw>
                </a:effectLst>
              </a:rPr>
              <a:t>اريكسون</a:t>
            </a:r>
            <a:r>
              <a:rPr lang="ar-SA" sz="3200" b="1" u="sng" dirty="0" smtClean="0">
                <a:solidFill>
                  <a:srgbClr val="FF0000"/>
                </a:solidFill>
                <a:effectLst>
                  <a:outerShdw blurRad="38100" dist="38100" dir="2700000" algn="tl">
                    <a:srgbClr val="000000">
                      <a:alpha val="43137"/>
                    </a:srgbClr>
                  </a:outerShdw>
                </a:effectLst>
              </a:rPr>
              <a:t> في النمو الاجتماعي </a:t>
            </a:r>
          </a:p>
          <a:p>
            <a:pPr algn="r"/>
            <a:endParaRPr lang="ar-SA" sz="3200" dirty="0" smtClean="0"/>
          </a:p>
          <a:p>
            <a:pPr algn="r"/>
            <a:r>
              <a:rPr lang="ar-SA" sz="3200" dirty="0" smtClean="0"/>
              <a:t>يرى </a:t>
            </a:r>
            <a:r>
              <a:rPr lang="ar-SA" sz="3200" dirty="0" err="1" smtClean="0"/>
              <a:t>اريكسون</a:t>
            </a:r>
            <a:r>
              <a:rPr lang="ar-SA" sz="3200" dirty="0" smtClean="0"/>
              <a:t> أن الإنسان يتعرض اثناء دورة حياته لعدد كبير من الضغوط الاجتماعية تفرضها عليه المؤسسات الاجتماعية المختلفة وتشكل هذه الضغوط مشكلات يتوجب على الانسان حلها</a:t>
            </a:r>
          </a:p>
          <a:p>
            <a:pPr algn="r"/>
            <a:r>
              <a:rPr lang="ar-SA" sz="3200" dirty="0" smtClean="0"/>
              <a:t>ويقترح </a:t>
            </a:r>
            <a:r>
              <a:rPr lang="ar-SA" sz="3200" dirty="0" err="1" smtClean="0"/>
              <a:t>اريكسون</a:t>
            </a:r>
            <a:r>
              <a:rPr lang="ar-SA" sz="3200" dirty="0" smtClean="0"/>
              <a:t> مصطلح أزمة لكل واحدة من هذه المشكلات</a:t>
            </a:r>
          </a:p>
          <a:p>
            <a:pPr algn="r"/>
            <a:r>
              <a:rPr lang="ar-SA" sz="3200" dirty="0" smtClean="0"/>
              <a:t>وعلى الإنسان أن يعمل جاهدا على حل كل ازمة تواجهه بطريقة ايجابية, حتى يستمر في تطوره السوي</a:t>
            </a:r>
            <a:endParaRPr lang="ar-SA"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66206" y="1005840"/>
            <a:ext cx="7772400" cy="4572000"/>
          </a:xfrm>
        </p:spPr>
        <p:txBody>
          <a:bodyPr>
            <a:normAutofit fontScale="92500" lnSpcReduction="10000"/>
          </a:bodyPr>
          <a:lstStyle/>
          <a:p>
            <a:pPr algn="r"/>
            <a:r>
              <a:rPr lang="ar-SA" b="1" u="sng" dirty="0" smtClean="0">
                <a:solidFill>
                  <a:schemeClr val="bg2">
                    <a:lumMod val="25000"/>
                  </a:schemeClr>
                </a:solidFill>
              </a:rPr>
              <a:t>مراحل النمو النفسي الاجتماعي كما اقترحها اريكسون: </a:t>
            </a:r>
            <a:endParaRPr lang="en-US" b="1" u="sng" dirty="0" smtClean="0">
              <a:solidFill>
                <a:schemeClr val="bg2">
                  <a:lumMod val="25000"/>
                </a:schemeClr>
              </a:solidFill>
            </a:endParaRPr>
          </a:p>
          <a:p>
            <a:pPr algn="r"/>
            <a:r>
              <a:rPr lang="en-US" b="1" dirty="0" smtClean="0">
                <a:solidFill>
                  <a:schemeClr val="bg2">
                    <a:lumMod val="25000"/>
                  </a:schemeClr>
                </a:solidFill>
              </a:rPr>
              <a:t>1</a:t>
            </a:r>
            <a:r>
              <a:rPr lang="ar-SA" b="1" dirty="0" smtClean="0">
                <a:solidFill>
                  <a:schemeClr val="bg2">
                    <a:lumMod val="25000"/>
                  </a:schemeClr>
                </a:solidFill>
              </a:rPr>
              <a:t>- مرحلة الثقة مقابل عدم الثقة: </a:t>
            </a:r>
            <a:r>
              <a:rPr lang="ar-SA" dirty="0" smtClean="0">
                <a:solidFill>
                  <a:schemeClr val="tx1"/>
                </a:solidFill>
              </a:rPr>
              <a:t>وتغطي هذه الازمة مرحلة الرضاعة وتتضمن علاقات الحب والرعاية والقرب وتقديم الغذاء للرضيع وتؤثر هذه العلاقات في بناء المشاعر الاساسية للثقة او عدم الثقة في البيئة المحيطة وتؤثر هذه المشاعر في مراحل حياة الانسان </a:t>
            </a:r>
            <a:r>
              <a:rPr lang="ar-SA" dirty="0" smtClean="0">
                <a:solidFill>
                  <a:schemeClr val="tx1"/>
                </a:solidFill>
              </a:rPr>
              <a:t>اللاحقة.</a:t>
            </a:r>
            <a:r>
              <a:rPr lang="ar-SA" dirty="0" smtClean="0">
                <a:solidFill>
                  <a:schemeClr val="accent6"/>
                </a:solidFill>
              </a:rPr>
              <a:t> </a:t>
            </a:r>
            <a:r>
              <a:rPr lang="ar-SA" dirty="0" smtClean="0">
                <a:solidFill>
                  <a:schemeClr val="bg2">
                    <a:lumMod val="25000"/>
                  </a:schemeClr>
                </a:solidFill>
              </a:rPr>
              <a:t>وتقابل هذه المرحلة المرحلة الفمية عند فرويد ويكون الاعتماد شديدا على الوالدين وخاصة الام في تقديم ما </a:t>
            </a:r>
            <a:r>
              <a:rPr lang="ar-SA" dirty="0" smtClean="0">
                <a:solidFill>
                  <a:schemeClr val="bg2">
                    <a:lumMod val="25000"/>
                  </a:schemeClr>
                </a:solidFill>
              </a:rPr>
              <a:t>يحتاجه </a:t>
            </a:r>
            <a:r>
              <a:rPr lang="ar-SA" dirty="0" smtClean="0">
                <a:solidFill>
                  <a:schemeClr val="bg2">
                    <a:lumMod val="25000"/>
                  </a:schemeClr>
                </a:solidFill>
              </a:rPr>
              <a:t>الطفل.</a:t>
            </a:r>
          </a:p>
          <a:p>
            <a:pPr algn="r"/>
            <a:r>
              <a:rPr lang="ar-SA" b="1" dirty="0" smtClean="0">
                <a:solidFill>
                  <a:schemeClr val="bg2">
                    <a:lumMod val="25000"/>
                  </a:schemeClr>
                </a:solidFill>
              </a:rPr>
              <a:t>٢-مرحلة الاستقلال مقابل الشك والخجل: </a:t>
            </a:r>
            <a:r>
              <a:rPr lang="ar-SA" dirty="0" smtClean="0">
                <a:solidFill>
                  <a:srgbClr val="000000"/>
                </a:solidFill>
              </a:rPr>
              <a:t>وتحدث هذه الازمة خلال مرحلة الطفولة المبكرة، ويقوم الطفل خلال هذه المرحلة بتفحص والديه وبيئته ليعرف مايمكنه ومالايمكنه السيطرة عليه، ويعتبر تطوير الاحساس بالضبط الذاتي دون فقدان احترام الذات ضروري للإحساس </a:t>
            </a:r>
            <a:r>
              <a:rPr lang="ar-SA" dirty="0" err="1" smtClean="0">
                <a:solidFill>
                  <a:srgbClr val="000000"/>
                </a:solidFill>
              </a:rPr>
              <a:t>بارادته</a:t>
            </a:r>
            <a:r>
              <a:rPr lang="ar-SA" dirty="0" smtClean="0">
                <a:solidFill>
                  <a:srgbClr val="000000"/>
                </a:solidFill>
              </a:rPr>
              <a:t> </a:t>
            </a:r>
            <a:r>
              <a:rPr lang="ar-SA" dirty="0" err="1" smtClean="0">
                <a:solidFill>
                  <a:srgbClr val="000000"/>
                </a:solidFill>
              </a:rPr>
              <a:t>الحره</a:t>
            </a:r>
            <a:r>
              <a:rPr lang="ar-SA" dirty="0" smtClean="0">
                <a:solidFill>
                  <a:srgbClr val="000000"/>
                </a:solidFill>
              </a:rPr>
              <a:t>. </a:t>
            </a:r>
          </a:p>
          <a:p>
            <a:pPr algn="r"/>
            <a:r>
              <a:rPr lang="ar-SA" dirty="0" smtClean="0">
                <a:solidFill>
                  <a:srgbClr val="000000"/>
                </a:solidFill>
              </a:rPr>
              <a:t>اما الضبط المبالغ فيه من الوالدين يؤدي بالطفل إلى الشعور بالشك في قدراته.</a:t>
            </a:r>
            <a:endParaRPr lang="ar-SA" dirty="0" smtClean="0">
              <a:solidFill>
                <a:schemeClr val="accent6"/>
              </a:solidFill>
            </a:endParaRPr>
          </a:p>
          <a:p>
            <a:pPr algn="r"/>
            <a:endParaRPr lang="ar-SA" dirty="0" smtClean="0">
              <a:solidFill>
                <a:schemeClr val="tx1"/>
              </a:solidFill>
            </a:endParaRPr>
          </a:p>
        </p:txBody>
      </p:sp>
    </p:spTree>
    <p:extLst>
      <p:ext uri="{BB962C8B-B14F-4D97-AF65-F5344CB8AC3E}">
        <p14:creationId xmlns:p14="http://schemas.microsoft.com/office/powerpoint/2010/main" val="14391027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61257" y="212493"/>
            <a:ext cx="8686800" cy="6410376"/>
          </a:xfrm>
        </p:spPr>
        <p:txBody>
          <a:bodyPr>
            <a:noAutofit/>
          </a:bodyPr>
          <a:lstStyle/>
          <a:p>
            <a:pPr marL="0" indent="0" algn="r">
              <a:buNone/>
            </a:pPr>
            <a:r>
              <a:rPr lang="ar-SA" b="1" dirty="0" smtClean="0">
                <a:solidFill>
                  <a:schemeClr val="bg2">
                    <a:lumMod val="25000"/>
                  </a:schemeClr>
                </a:solidFill>
              </a:rPr>
              <a:t>٣-مرحلة المباداة مقابل الشعور بالذنب: </a:t>
            </a:r>
            <a:r>
              <a:rPr lang="ar-SA" dirty="0" smtClean="0">
                <a:solidFill>
                  <a:schemeClr val="tx1"/>
                </a:solidFill>
              </a:rPr>
              <a:t>وتحدث هذه الازمة في مرحلة الطفولة المتوسطة يستطيع الطفل ان يطور الشعور بالمباداة من خلال الاحساس بالثقة والاستقلالية فهو يستطيع ان يذهب بمفرده الى اماكن غربية ويطلق لفضوله العنان، ويقود الحل الناجح والمناسب لتحديات هذه  المرحلة وازمتها الى احساس الطفل بالمسؤولية.</a:t>
            </a:r>
          </a:p>
          <a:p>
            <a:pPr marL="0" indent="0" algn="r">
              <a:buNone/>
            </a:pPr>
            <a:r>
              <a:rPr lang="ar-SA" b="1" dirty="0" smtClean="0">
                <a:solidFill>
                  <a:schemeClr val="bg2">
                    <a:lumMod val="25000"/>
                  </a:schemeClr>
                </a:solidFill>
              </a:rPr>
              <a:t>٤- مرحلة الانتاجية مقابل الشعور بالدونية: </a:t>
            </a:r>
            <a:r>
              <a:rPr lang="ar-SA" dirty="0" smtClean="0">
                <a:solidFill>
                  <a:schemeClr val="tx1"/>
                </a:solidFill>
              </a:rPr>
              <a:t>ويسميها اخرون مرحلة الانجاز مقابل الشعور بالدونية، وتحدث هذه الازمة في الفترة مابين مرحلة رياض الاطفال ومرحلة البلوغ ويجب على الطفل في هذه المرحلة ان يكون قادا على القيام بافعال واشياء بطريقة جيدة وان فشله في الانجاز يقوده الى تطوير الشعور بالدونية. </a:t>
            </a:r>
          </a:p>
          <a:p>
            <a:pPr marL="0" indent="0" algn="r">
              <a:buNone/>
            </a:pPr>
            <a:r>
              <a:rPr lang="ar-SA" b="1" dirty="0" smtClean="0">
                <a:solidFill>
                  <a:schemeClr val="bg2">
                    <a:lumMod val="25000"/>
                  </a:schemeClr>
                </a:solidFill>
              </a:rPr>
              <a:t> ٥-مرحلة الهوية مقابل اضطرب الهوية: </a:t>
            </a:r>
            <a:r>
              <a:rPr lang="ar-SA" dirty="0" smtClean="0">
                <a:solidFill>
                  <a:schemeClr val="tx1"/>
                </a:solidFill>
              </a:rPr>
              <a:t>وتحدث هذه الازمة في مرحلة المراهقة ويسميها بعضهم مرحلة البحث عن الهوية وتقابل هذه المرحلة عند فرويد المرحلة الجنسية ويحاول المراهق في هذه المرحلة ان يجيب على عدة اسئلة تسهم في تحديد هويته منها: من انا؟ ومن اكون بالنسبة للمجتمع؟ مالعمل الذي ارغب القيام به مستقبلا ؟ مالقيم والمعتقدات التي تنظم وتقود مسيرة حياتي ؟ مالنمط العام للحياة الذي افضله على غيره ؟ ماطبيعة الجماعة التي افضل الانتماء اليها والتعمل معها ؟ </a:t>
            </a:r>
            <a:endParaRPr lang="en-US" b="1" dirty="0">
              <a:solidFill>
                <a:schemeClr val="accent6"/>
              </a:solidFill>
            </a:endParaRPr>
          </a:p>
        </p:txBody>
      </p:sp>
    </p:spTree>
    <p:extLst>
      <p:ext uri="{BB962C8B-B14F-4D97-AF65-F5344CB8AC3E}">
        <p14:creationId xmlns:p14="http://schemas.microsoft.com/office/powerpoint/2010/main" val="26049276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705394"/>
            <a:ext cx="8834231" cy="5773216"/>
          </a:xfrm>
        </p:spPr>
        <p:txBody>
          <a:bodyPr>
            <a:normAutofit/>
          </a:bodyPr>
          <a:lstStyle/>
          <a:p>
            <a:pPr marL="0" indent="0" algn="r">
              <a:buNone/>
            </a:pPr>
            <a:r>
              <a:rPr lang="ar-SA" dirty="0" smtClean="0">
                <a:solidFill>
                  <a:schemeClr val="bg2">
                    <a:lumMod val="25000"/>
                  </a:schemeClr>
                </a:solidFill>
              </a:rPr>
              <a:t>٦</a:t>
            </a:r>
            <a:r>
              <a:rPr lang="ar-SA" b="1" dirty="0" smtClean="0">
                <a:solidFill>
                  <a:schemeClr val="bg2">
                    <a:lumMod val="25000"/>
                  </a:schemeClr>
                </a:solidFill>
              </a:rPr>
              <a:t>- مرحلة الالفة مقابل العزلة: </a:t>
            </a:r>
            <a:r>
              <a:rPr lang="ar-SA" dirty="0" smtClean="0">
                <a:solidFill>
                  <a:schemeClr val="tx1"/>
                </a:solidFill>
              </a:rPr>
              <a:t>وتمتد هذه المرحلة من نهاية فترة المراهقة واكتشاف الشاب لهويته حتى انتهاء فترة الرشد المبكرة، بعد ان يكون الانسان قد طور هويته واصبح شخصا متفردا لابد له من اختيار هذه الهوية وبالرغم من  تعدد مظاهر الانتماء الا ان اكثر المظاهر شيوعا في المجتمعات الانسانية هو الزواج. </a:t>
            </a:r>
          </a:p>
          <a:p>
            <a:pPr marL="0" indent="0" algn="r">
              <a:buNone/>
            </a:pPr>
            <a:endParaRPr lang="ar-SA" dirty="0" smtClean="0"/>
          </a:p>
          <a:p>
            <a:pPr marL="0" indent="0" algn="r">
              <a:buNone/>
            </a:pPr>
            <a:endParaRPr lang="ar-SA" dirty="0" smtClean="0">
              <a:solidFill>
                <a:schemeClr val="tx1"/>
              </a:solidFill>
            </a:endParaRPr>
          </a:p>
          <a:p>
            <a:pPr marL="0" indent="0" algn="r">
              <a:buNone/>
            </a:pPr>
            <a:r>
              <a:rPr lang="ar-SA" b="1" dirty="0" smtClean="0">
                <a:solidFill>
                  <a:schemeClr val="bg2">
                    <a:lumMod val="25000"/>
                  </a:schemeClr>
                </a:solidFill>
              </a:rPr>
              <a:t>٧-الاهتمام بالاجيال مقابل </a:t>
            </a:r>
            <a:r>
              <a:rPr lang="ar-SA" b="1" dirty="0" err="1" smtClean="0">
                <a:solidFill>
                  <a:schemeClr val="bg2">
                    <a:lumMod val="25000"/>
                  </a:schemeClr>
                </a:solidFill>
              </a:rPr>
              <a:t>اسغراق</a:t>
            </a:r>
            <a:r>
              <a:rPr lang="ar-SA" b="1" dirty="0" smtClean="0">
                <a:solidFill>
                  <a:schemeClr val="bg2">
                    <a:lumMod val="25000"/>
                  </a:schemeClr>
                </a:solidFill>
              </a:rPr>
              <a:t> الذات:  </a:t>
            </a:r>
            <a:r>
              <a:rPr lang="ar-SA" dirty="0" smtClean="0">
                <a:solidFill>
                  <a:schemeClr val="tx1"/>
                </a:solidFill>
              </a:rPr>
              <a:t>وتغطي هذه المرحلة فترة الرشد عند الانسان، وتتميز هذه المرحلة بالتخلص من الانغماس في الذاتية والانتقال الى رعاية الاطفال، اما الدور الاجتماعي المتوقع من الفرد القيام به في هذه المرحلة، فيحتم عليه ان يقوم بانجاب الاطفال ومن ثم رعايتهم والاهتمام بمصالحهم فاذا نجح في ذلك يكون شعورا بالانتاج واذا فشل في ذلك يشعر بالركود والجمود. </a:t>
            </a:r>
          </a:p>
        </p:txBody>
      </p:sp>
    </p:spTree>
    <p:extLst>
      <p:ext uri="{BB962C8B-B14F-4D97-AF65-F5344CB8AC3E}">
        <p14:creationId xmlns:p14="http://schemas.microsoft.com/office/powerpoint/2010/main" val="25431166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627017" y="1567543"/>
            <a:ext cx="7916092" cy="3539430"/>
          </a:xfrm>
          <a:prstGeom prst="rect">
            <a:avLst/>
          </a:prstGeom>
          <a:noFill/>
        </p:spPr>
        <p:txBody>
          <a:bodyPr wrap="square" rtlCol="1">
            <a:spAutoFit/>
          </a:bodyPr>
          <a:lstStyle/>
          <a:p>
            <a:pPr algn="r"/>
            <a:r>
              <a:rPr lang="ar-SA" sz="2800" b="1" dirty="0" smtClean="0">
                <a:solidFill>
                  <a:schemeClr val="bg2">
                    <a:lumMod val="25000"/>
                  </a:schemeClr>
                </a:solidFill>
              </a:rPr>
              <a:t>٨- مرحلة تكامل الانا مقابل اليأس:  </a:t>
            </a:r>
            <a:r>
              <a:rPr lang="ar-SA" sz="2800" dirty="0" smtClean="0"/>
              <a:t>ويختتم الانسان  بهذه المرحلة حياته وتمتد في الفترة التي تلي سن التقاعد وهنا يقف الانسان موقف المتأمل من حياته السابقة وكانه ينظر الى الوراء فاذا رأى ان حياته كانت منظمة وتحققت اهدافها فرح واستبشر وطور شعورا بتكامل الذات وادرك ان الحلقة الاخيرة من حياته  تنسجم تماما مع ما سبقها من حلقات وان رأى ان حياته مجرد احداث متناثرة لم تكن فيها اهداف, ادركه الياس واعتزه القنوط وشعر ان حياته كانت عبثا ولم تكن تستحق العيش </a:t>
            </a:r>
            <a:endParaRPr lang="ar-SA" sz="2800" dirty="0" smtClean="0">
              <a:solidFill>
                <a:schemeClr val="accent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433755"/>
            <a:ext cx="7024744" cy="890954"/>
          </a:xfrm>
          <a:ln/>
        </p:spPr>
        <p:style>
          <a:lnRef idx="0">
            <a:schemeClr val="accent6"/>
          </a:lnRef>
          <a:fillRef idx="3">
            <a:schemeClr val="accent6"/>
          </a:fillRef>
          <a:effectRef idx="3">
            <a:schemeClr val="accent6"/>
          </a:effectRef>
          <a:fontRef idx="minor">
            <a:schemeClr val="lt1"/>
          </a:fontRef>
        </p:style>
        <p:txBody>
          <a:bodyPr>
            <a:normAutofit/>
          </a:bodyPr>
          <a:lstStyle/>
          <a:p>
            <a:pPr algn="ctr"/>
            <a:r>
              <a:rPr lang="ar-SA" sz="3600" b="1" dirty="0" smtClean="0">
                <a:solidFill>
                  <a:schemeClr val="bg1"/>
                </a:solidFill>
              </a:rPr>
              <a:t>نظريات التنشئة الاجتماعية</a:t>
            </a:r>
            <a:endParaRPr lang="ar-SA" sz="3600" b="1" dirty="0">
              <a:solidFill>
                <a:schemeClr val="bg1"/>
              </a:solidFill>
            </a:endParaRPr>
          </a:p>
        </p:txBody>
      </p:sp>
      <p:sp>
        <p:nvSpPr>
          <p:cNvPr id="3" name="عنصر نائب للمحتوى 2"/>
          <p:cNvSpPr>
            <a:spLocks noGrp="1"/>
          </p:cNvSpPr>
          <p:nvPr>
            <p:ph sz="quarter" idx="1"/>
          </p:nvPr>
        </p:nvSpPr>
        <p:spPr>
          <a:xfrm>
            <a:off x="621324" y="1629508"/>
            <a:ext cx="7882596" cy="4203121"/>
          </a:xfrm>
          <a:ln w="57150">
            <a:solidFill>
              <a:srgbClr val="00B050"/>
            </a:solidFill>
            <a:prstDash val="sysDash"/>
          </a:ln>
        </p:spPr>
        <p:txBody>
          <a:bodyPr>
            <a:normAutofit/>
          </a:bodyPr>
          <a:lstStyle/>
          <a:p>
            <a:pPr marL="68580" indent="0" algn="just">
              <a:buNone/>
            </a:pPr>
            <a:r>
              <a:rPr lang="ar-SA" sz="2400" dirty="0" smtClean="0"/>
              <a:t>تلعب التنشئة الاجتماعية دورا مهما في تشكيل شخصية الفرد, وفي تكوين اتجاهاته, وميوله, ونظرته لنفسه ونظرته الى الحياة من حوله. فالمواقف المتنوعة التي يمر بها الطفل في سنواته الاولى سواء كانت مواقف مفرحه او مؤلمه تؤثر تأثيرا كبيرا على شخصيته في المستقبل وعلى نموه الانفعالي. وتشير الكثير من الدراسات النفسية الى ان كثيرا من ملامح شخصية الافراد البالغين تعتبر امتدادا للخبرات التي تعرضوا لها في مرحلة الطفولة  الاولى.</a:t>
            </a:r>
          </a:p>
          <a:p>
            <a:pPr marL="68580" indent="0" algn="just">
              <a:buNone/>
            </a:pPr>
            <a:r>
              <a:rPr lang="ar-SA" sz="2400" dirty="0" smtClean="0"/>
              <a:t>وقد اختلفت وجهات النظر حول الآلية التي تتم من خلالها عملية التنشئة الاجتماعية, الأمر الذي أدى بظهور نظريات التنشئة الاجتماعية.</a:t>
            </a:r>
          </a:p>
        </p:txBody>
      </p:sp>
    </p:spTree>
    <p:extLst>
      <p:ext uri="{BB962C8B-B14F-4D97-AF65-F5344CB8AC3E}">
        <p14:creationId xmlns:p14="http://schemas.microsoft.com/office/powerpoint/2010/main" val="40539504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5029" y="783771"/>
            <a:ext cx="7315200" cy="5632311"/>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algn="r"/>
            <a:r>
              <a:rPr lang="ar-SA" sz="2400" dirty="0" smtClean="0"/>
              <a:t>وتشكل هذه المرحلة خلاصة المراحل السابقة وتتوجها لأن جذورها تكمن في الثقة المبكرة والاستقلال الذاتي والمبادأة النشطة والهوية المستقلة والتآلف الناجح والانتاج الخلاق يتأكد الفرد في هذه المرحلة من مساهمته في خلق الجيل الجديد ويتقبل دورة حياته بأكملها. </a:t>
            </a:r>
          </a:p>
          <a:p>
            <a:pPr algn="r"/>
            <a:r>
              <a:rPr lang="ar-SA" sz="2400" dirty="0" smtClean="0"/>
              <a:t>وبذلك يصل الى الاحساس بتكامل الأنا ويتحرر من الشعور باليأس </a:t>
            </a:r>
            <a:r>
              <a:rPr lang="ar-SA" sz="2400" dirty="0" smtClean="0"/>
              <a:t>الذي يلازم </a:t>
            </a:r>
            <a:r>
              <a:rPr lang="ar-SA" sz="2400" dirty="0" smtClean="0"/>
              <a:t>الآخرين</a:t>
            </a:r>
          </a:p>
          <a:p>
            <a:pPr algn="r"/>
            <a:endParaRPr lang="ar-SA" sz="2400" dirty="0" smtClean="0"/>
          </a:p>
          <a:p>
            <a:pPr algn="r"/>
            <a:endParaRPr lang="ar-SA" sz="2400" dirty="0" smtClean="0"/>
          </a:p>
          <a:p>
            <a:pPr algn="r"/>
            <a:endParaRPr lang="ar-SA" sz="2400" dirty="0" smtClean="0"/>
          </a:p>
          <a:p>
            <a:pPr algn="r"/>
            <a:r>
              <a:rPr lang="ar-SA" sz="2400" dirty="0" smtClean="0"/>
              <a:t>ويلاحظ أن كثير من كبار السن يواجهون هذه التحديات والأزمات لفترة طويلة من الزمن</a:t>
            </a:r>
          </a:p>
          <a:p>
            <a:pPr algn="r"/>
            <a:r>
              <a:rPr lang="ar-SA" sz="2400" dirty="0" smtClean="0"/>
              <a:t>- فما معنى أن تكون كبيرا في </a:t>
            </a:r>
            <a:r>
              <a:rPr lang="ar-SA" sz="2400" dirty="0" err="1" smtClean="0"/>
              <a:t>السن؟</a:t>
            </a:r>
            <a:endParaRPr lang="ar-SA" sz="2400" dirty="0" smtClean="0"/>
          </a:p>
          <a:p>
            <a:pPr algn="r"/>
            <a:r>
              <a:rPr lang="ar-SA" sz="2400" dirty="0" smtClean="0"/>
              <a:t>- ما هي احتياجات هذه </a:t>
            </a:r>
            <a:r>
              <a:rPr lang="ar-SA" sz="2400" dirty="0" err="1" smtClean="0"/>
              <a:t>الفئة؟</a:t>
            </a:r>
            <a:endParaRPr lang="ar-SA" sz="2400" dirty="0" smtClean="0"/>
          </a:p>
          <a:p>
            <a:pPr algn="r"/>
            <a:r>
              <a:rPr lang="ar-SA" sz="2400" dirty="0" smtClean="0"/>
              <a:t>- ما هي مسئولية المجتمع تجاه هذه </a:t>
            </a:r>
            <a:r>
              <a:rPr lang="ar-SA" sz="2400" dirty="0" err="1" smtClean="0"/>
              <a:t>الاحتياجات؟</a:t>
            </a:r>
            <a:endParaRPr lang="ar-SA" sz="2400" dirty="0" smtClean="0"/>
          </a:p>
          <a:p>
            <a:pPr algn="r"/>
            <a:endParaRPr lang="ar-SA"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783772" y="2155371"/>
            <a:ext cx="7680960" cy="2308324"/>
          </a:xfrm>
          <a:prstGeom prst="rect">
            <a:avLst/>
          </a:prstGeom>
        </p:spPr>
        <p:style>
          <a:lnRef idx="1">
            <a:schemeClr val="accent2"/>
          </a:lnRef>
          <a:fillRef idx="3">
            <a:schemeClr val="accent2"/>
          </a:fillRef>
          <a:effectRef idx="2">
            <a:schemeClr val="accent2"/>
          </a:effectRef>
          <a:fontRef idx="minor">
            <a:schemeClr val="lt1"/>
          </a:fontRef>
        </p:style>
        <p:txBody>
          <a:bodyPr wrap="square" rtlCol="1">
            <a:spAutoFit/>
          </a:bodyPr>
          <a:lstStyle/>
          <a:p>
            <a:pPr algn="ctr">
              <a:lnSpc>
                <a:spcPct val="150000"/>
              </a:lnSpc>
            </a:pPr>
            <a:r>
              <a:rPr lang="ar-SA" sz="3200" dirty="0" smtClean="0"/>
              <a:t>دار الرعاية الاجتماعية للمسنات بالرياض</a:t>
            </a:r>
          </a:p>
          <a:p>
            <a:pPr algn="ctr">
              <a:lnSpc>
                <a:spcPct val="150000"/>
              </a:lnSpc>
            </a:pPr>
            <a:r>
              <a:rPr lang="ar-SA" sz="3200" dirty="0" smtClean="0"/>
              <a:t>رقم الدار / </a:t>
            </a:r>
            <a:r>
              <a:rPr lang="ar-SA" sz="3200" dirty="0" smtClean="0"/>
              <a:t>0112075148</a:t>
            </a:r>
            <a:endParaRPr lang="ar-SA" sz="3200" dirty="0" smtClean="0"/>
          </a:p>
          <a:p>
            <a:pPr algn="ctr">
              <a:lnSpc>
                <a:spcPct val="150000"/>
              </a:lnSpc>
            </a:pPr>
            <a:r>
              <a:rPr lang="en-US" sz="3200" dirty="0" smtClean="0">
                <a:hlinkClick r:id="rId2"/>
              </a:rPr>
              <a:t>http://mosa.gov.sa/portal/</a:t>
            </a:r>
            <a:r>
              <a:rPr lang="en-US" sz="3200" dirty="0" smtClean="0"/>
              <a:t> </a:t>
            </a:r>
            <a:endParaRPr lang="ar-SA" sz="3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49275" y="376526"/>
            <a:ext cx="8042276" cy="6283982"/>
          </a:xfrm>
        </p:spPr>
        <p:txBody>
          <a:bodyPr>
            <a:normAutofit/>
          </a:bodyPr>
          <a:lstStyle/>
          <a:p>
            <a:pPr algn="r">
              <a:buNone/>
            </a:pPr>
            <a:r>
              <a:rPr lang="ar-SA" sz="4000" b="1" u="sng" dirty="0" smtClean="0">
                <a:solidFill>
                  <a:schemeClr val="bg2">
                    <a:lumMod val="50000"/>
                  </a:schemeClr>
                </a:solidFill>
                <a:effectLst>
                  <a:outerShdw blurRad="38100" dist="38100" dir="2700000" algn="tl">
                    <a:srgbClr val="000000">
                      <a:alpha val="43137"/>
                    </a:srgbClr>
                  </a:outerShdw>
                </a:effectLst>
              </a:rPr>
              <a:t> نتائج مدرسة التحليل </a:t>
            </a:r>
            <a:r>
              <a:rPr lang="ar-SA" sz="4000" b="1" u="sng" dirty="0" err="1" smtClean="0">
                <a:solidFill>
                  <a:schemeClr val="bg2">
                    <a:lumMod val="50000"/>
                  </a:schemeClr>
                </a:solidFill>
                <a:effectLst>
                  <a:outerShdw blurRad="38100" dist="38100" dir="2700000" algn="tl">
                    <a:srgbClr val="000000">
                      <a:alpha val="43137"/>
                    </a:srgbClr>
                  </a:outerShdw>
                </a:effectLst>
              </a:rPr>
              <a:t>النفسي:</a:t>
            </a:r>
            <a:endParaRPr lang="ar-SA" sz="4000" b="1" u="sng" dirty="0" smtClean="0">
              <a:solidFill>
                <a:schemeClr val="bg2">
                  <a:lumMod val="50000"/>
                </a:schemeClr>
              </a:solidFill>
              <a:effectLst>
                <a:outerShdw blurRad="38100" dist="38100" dir="2700000" algn="tl">
                  <a:srgbClr val="000000">
                    <a:alpha val="43137"/>
                  </a:srgbClr>
                </a:outerShdw>
              </a:effectLst>
            </a:endParaRPr>
          </a:p>
          <a:p>
            <a:pPr algn="r"/>
            <a:r>
              <a:rPr lang="ar-SA" dirty="0" smtClean="0">
                <a:solidFill>
                  <a:schemeClr val="tx1"/>
                </a:solidFill>
              </a:rPr>
              <a:t>من هنا </a:t>
            </a:r>
            <a:r>
              <a:rPr lang="ar-SA" dirty="0">
                <a:solidFill>
                  <a:schemeClr val="tx1"/>
                </a:solidFill>
              </a:rPr>
              <a:t>نجد من وجهة  نظر مدرسة التحليل النفسي ان عملية التنشئة الاجتماعية تتضمن اكتساب </a:t>
            </a:r>
            <a:r>
              <a:rPr lang="ar-SA" dirty="0" smtClean="0">
                <a:solidFill>
                  <a:schemeClr val="tx1"/>
                </a:solidFill>
              </a:rPr>
              <a:t>الطفل </a:t>
            </a:r>
            <a:r>
              <a:rPr lang="ar-SA" dirty="0">
                <a:solidFill>
                  <a:schemeClr val="tx1"/>
                </a:solidFill>
              </a:rPr>
              <a:t>لمعايير والديه وتكوين الانا الاعلى </a:t>
            </a:r>
            <a:r>
              <a:rPr lang="ar-SA" dirty="0" smtClean="0">
                <a:solidFill>
                  <a:schemeClr val="tx1"/>
                </a:solidFill>
              </a:rPr>
              <a:t>لديه.</a:t>
            </a:r>
          </a:p>
          <a:p>
            <a:pPr algn="r"/>
            <a:r>
              <a:rPr lang="ar-SA" dirty="0" smtClean="0">
                <a:solidFill>
                  <a:schemeClr val="tx1"/>
                </a:solidFill>
              </a:rPr>
              <a:t> </a:t>
            </a:r>
            <a:r>
              <a:rPr lang="ar-SA" dirty="0">
                <a:solidFill>
                  <a:schemeClr val="tx1"/>
                </a:solidFill>
              </a:rPr>
              <a:t>ويعتقد فرويد ان هذا يتم عن طريق اساليب عقلية وانفعالية واجتماعية اهمها التعزيز والانطفاء القائم على</a:t>
            </a:r>
            <a:r>
              <a:rPr lang="en-US" dirty="0">
                <a:solidFill>
                  <a:schemeClr val="tx1"/>
                </a:solidFill>
              </a:rPr>
              <a:t>  </a:t>
            </a:r>
            <a:r>
              <a:rPr lang="ar-SA" dirty="0">
                <a:solidFill>
                  <a:schemeClr val="tx1"/>
                </a:solidFill>
              </a:rPr>
              <a:t>الثواب والعقاب </a:t>
            </a:r>
            <a:endParaRPr lang="ar-SA" dirty="0" smtClean="0">
              <a:solidFill>
                <a:schemeClr val="tx1"/>
              </a:solidFill>
            </a:endParaRPr>
          </a:p>
          <a:p>
            <a:pPr algn="r"/>
            <a:r>
              <a:rPr lang="ar-SA" dirty="0" smtClean="0">
                <a:solidFill>
                  <a:schemeClr val="tx1"/>
                </a:solidFill>
              </a:rPr>
              <a:t>فعملية </a:t>
            </a:r>
            <a:r>
              <a:rPr lang="ar-SA" dirty="0">
                <a:solidFill>
                  <a:schemeClr val="tx1"/>
                </a:solidFill>
              </a:rPr>
              <a:t>التنشئة الاجتماعية تعمل على تعزيز وتدعيم بعض انماط السلوك المقبولة اجتماعيا وعلى </a:t>
            </a:r>
            <a:r>
              <a:rPr lang="ar-SA" dirty="0" smtClean="0">
                <a:solidFill>
                  <a:schemeClr val="tx1"/>
                </a:solidFill>
              </a:rPr>
              <a:t>انطفاء </a:t>
            </a:r>
            <a:r>
              <a:rPr lang="ar-SA" dirty="0">
                <a:solidFill>
                  <a:schemeClr val="tx1"/>
                </a:solidFill>
              </a:rPr>
              <a:t>بعضها الاخر غير المقبول </a:t>
            </a:r>
            <a:r>
              <a:rPr lang="ar-SA" dirty="0" err="1" smtClean="0">
                <a:solidFill>
                  <a:schemeClr val="tx1"/>
                </a:solidFill>
              </a:rPr>
              <a:t>اجتماعيا.</a:t>
            </a:r>
            <a:r>
              <a:rPr lang="ar-SA" dirty="0" smtClean="0">
                <a:solidFill>
                  <a:schemeClr val="tx1"/>
                </a:solidFill>
              </a:rPr>
              <a:t> </a:t>
            </a:r>
          </a:p>
          <a:p>
            <a:pPr algn="r"/>
            <a:r>
              <a:rPr lang="ar-SA" dirty="0" smtClean="0">
                <a:solidFill>
                  <a:schemeClr val="tx1"/>
                </a:solidFill>
              </a:rPr>
              <a:t>كما </a:t>
            </a:r>
            <a:r>
              <a:rPr lang="ar-SA" dirty="0">
                <a:solidFill>
                  <a:schemeClr val="tx1"/>
                </a:solidFill>
              </a:rPr>
              <a:t>ان التقليد والتوحد القائم على الشعور بالقيمة والحب </a:t>
            </a:r>
            <a:r>
              <a:rPr lang="ar-SA" dirty="0" smtClean="0">
                <a:solidFill>
                  <a:schemeClr val="accent6"/>
                </a:solidFill>
              </a:rPr>
              <a:t> </a:t>
            </a:r>
            <a:r>
              <a:rPr lang="ar-SA" b="1" u="sng" dirty="0" smtClean="0">
                <a:solidFill>
                  <a:schemeClr val="bg2">
                    <a:lumMod val="25000"/>
                  </a:schemeClr>
                </a:solidFill>
              </a:rPr>
              <a:t>يعتبران  من ابرز اساليب التنشئة الاجتماعية</a:t>
            </a:r>
          </a:p>
          <a:p>
            <a:pPr>
              <a:buNone/>
            </a:pPr>
            <a:endParaRPr lang="en-US" dirty="0"/>
          </a:p>
        </p:txBody>
      </p:sp>
    </p:spTree>
    <p:extLst>
      <p:ext uri="{BB962C8B-B14F-4D97-AF65-F5344CB8AC3E}">
        <p14:creationId xmlns:p14="http://schemas.microsoft.com/office/powerpoint/2010/main" val="26655508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895629" y="2305615"/>
            <a:ext cx="5352748"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تم بحمد </a:t>
            </a:r>
            <a:r>
              <a:rPr lang="ar-SA" sz="80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الله .</a:t>
            </a:r>
            <a:r>
              <a:rPr lang="ar-SA"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80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ar-SA"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80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ar-SA"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solidFill>
            <a:schemeClr val="tx2"/>
          </a:solidFill>
        </p:spPr>
        <p:txBody>
          <a:bodyPr/>
          <a:lstStyle/>
          <a:p>
            <a:pPr algn="ctr" eaLnBrk="1" hangingPunct="1">
              <a:defRPr/>
            </a:pPr>
            <a:r>
              <a:rPr lang="ar-SA" dirty="0" smtClean="0">
                <a:solidFill>
                  <a:schemeClr val="bg1"/>
                </a:solidFill>
              </a:rPr>
              <a:t>نظريات التنشئة الاجتماعية </a:t>
            </a:r>
            <a:endParaRPr lang="en-US" dirty="0" smtClean="0">
              <a:solidFill>
                <a:schemeClr val="bg1"/>
              </a:solidFill>
            </a:endParaRPr>
          </a:p>
        </p:txBody>
      </p:sp>
      <p:sp>
        <p:nvSpPr>
          <p:cNvPr id="6147" name="Rectangle 3"/>
          <p:cNvSpPr>
            <a:spLocks noGrp="1" noChangeArrowheads="1"/>
          </p:cNvSpPr>
          <p:nvPr>
            <p:ph sz="quarter" idx="1"/>
          </p:nvPr>
        </p:nvSpPr>
        <p:spPr>
          <a:xfrm>
            <a:off x="1078523" y="1805353"/>
            <a:ext cx="7408985" cy="3745523"/>
          </a:xfrm>
        </p:spPr>
        <p:txBody>
          <a:bodyPr/>
          <a:lstStyle/>
          <a:p>
            <a:pPr algn="just" eaLnBrk="1" hangingPunct="1">
              <a:buFont typeface="Wingdings" pitchFamily="2" charset="2"/>
              <a:buNone/>
              <a:defRPr/>
            </a:pPr>
            <a:r>
              <a:rPr lang="ar-SA" b="1" u="sng" dirty="0" smtClean="0">
                <a:solidFill>
                  <a:schemeClr val="tx2"/>
                </a:solidFill>
              </a:rPr>
              <a:t>النظرية :</a:t>
            </a:r>
          </a:p>
          <a:p>
            <a:pPr algn="just" eaLnBrk="1" hangingPunct="1">
              <a:buFont typeface="Wingdings" pitchFamily="2" charset="2"/>
              <a:buNone/>
              <a:defRPr/>
            </a:pPr>
            <a:r>
              <a:rPr lang="ar-SA" dirty="0" smtClean="0"/>
              <a:t>   نسق فكري متسق حول ظاهره أو مجموعة من الظواهر المتجانسة توضح العلاقات بين الوقائع وتنظيمها بطريقة دالة وذات معنى, وتعتمد على الواقع ومعطياته, وذات توجه تنبؤي يساعد على تفهم مستقبل الظاهرة ولو من خلال تعميمات احتمالية.</a:t>
            </a:r>
          </a:p>
          <a:p>
            <a:pPr algn="just" eaLnBrk="1" hangingPunct="1">
              <a:buFont typeface="Wingdings" pitchFamily="2" charset="2"/>
              <a:buNone/>
              <a:defRPr/>
            </a:pPr>
            <a:r>
              <a:rPr lang="ar-SA" dirty="0" smtClean="0"/>
              <a:t>   </a:t>
            </a:r>
          </a:p>
          <a:p>
            <a:pPr algn="just" eaLnBrk="1" hangingPunct="1">
              <a:buFont typeface="Wingdings" pitchFamily="2" charset="2"/>
              <a:buNone/>
              <a:defRPr/>
            </a:pPr>
            <a:endParaRPr lang="ar-SA" dirty="0" smtClean="0"/>
          </a:p>
          <a:p>
            <a:pPr eaLnBrk="1" hangingPunct="1">
              <a:buFont typeface="Wingdings" pitchFamily="2" charset="2"/>
              <a:buNone/>
              <a:defRPr/>
            </a:pPr>
            <a:endParaRPr lang="ar-SA" dirty="0" smtClean="0"/>
          </a:p>
          <a:p>
            <a:pPr eaLnBrk="1" hangingPunct="1">
              <a:buFont typeface="Wingdings" pitchFamily="2" charset="2"/>
              <a:buNone/>
              <a:defRPr/>
            </a:pPr>
            <a:endParaRPr lang="en-US" dirty="0" smtClean="0"/>
          </a:p>
        </p:txBody>
      </p:sp>
    </p:spTree>
    <p:extLst>
      <p:ext uri="{BB962C8B-B14F-4D97-AF65-F5344CB8AC3E}">
        <p14:creationId xmlns:p14="http://schemas.microsoft.com/office/powerpoint/2010/main" val="2355956912"/>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22515" y="404949"/>
            <a:ext cx="7772400" cy="1839073"/>
          </a:xfrm>
          <a:solidFill>
            <a:schemeClr val="accent2">
              <a:lumMod val="40000"/>
              <a:lumOff val="60000"/>
            </a:schemeClr>
          </a:solidFill>
          <a:ln w="38100">
            <a:solidFill>
              <a:schemeClr val="tx1"/>
            </a:solidFill>
            <a:prstDash val="lgDashDot"/>
          </a:ln>
        </p:spPr>
        <p:txBody>
          <a:bodyPr>
            <a:noAutofit/>
          </a:bodyPr>
          <a:lstStyle/>
          <a:p>
            <a:pPr algn="just"/>
            <a:r>
              <a:rPr lang="ar-SA" sz="3200" dirty="0">
                <a:solidFill>
                  <a:srgbClr val="C00000"/>
                </a:solidFill>
              </a:rPr>
              <a:t>رغم التفسيرات المتعددة لتفسير عملية  التنشئة الا انها تلتقي في النهاية عند وظيفتين هما :</a:t>
            </a:r>
          </a:p>
        </p:txBody>
      </p:sp>
      <p:sp>
        <p:nvSpPr>
          <p:cNvPr id="7171" name="Rectangle 3"/>
          <p:cNvSpPr>
            <a:spLocks noGrp="1" noChangeArrowheads="1"/>
          </p:cNvSpPr>
          <p:nvPr>
            <p:ph sz="quarter" idx="1"/>
          </p:nvPr>
        </p:nvSpPr>
        <p:spPr>
          <a:xfrm>
            <a:off x="522515" y="2560320"/>
            <a:ext cx="8072845" cy="2910840"/>
          </a:xfrm>
        </p:spPr>
        <p:txBody>
          <a:bodyPr/>
          <a:lstStyle/>
          <a:p>
            <a:pPr marL="0" indent="0">
              <a:buNone/>
            </a:pPr>
            <a:endParaRPr lang="ar-SA" dirty="0" smtClean="0"/>
          </a:p>
          <a:p>
            <a:r>
              <a:rPr lang="ar-SA" sz="3200" dirty="0" smtClean="0"/>
              <a:t>امتصاص وتشرب ما تراه الجماعة ضروري لبقائها.</a:t>
            </a:r>
          </a:p>
          <a:p>
            <a:r>
              <a:rPr lang="ar-SA" sz="3200" dirty="0" smtClean="0"/>
              <a:t>ضمان التماسك والتوازن داخل الجماعة بتحقيق قدر من التشابه ييسر التفاعل ويقلل من التصادم. </a:t>
            </a:r>
          </a:p>
          <a:p>
            <a:endParaRPr lang="en-US" dirty="0" smtClean="0"/>
          </a:p>
        </p:txBody>
      </p:sp>
    </p:spTree>
    <p:extLst>
      <p:ext uri="{BB962C8B-B14F-4D97-AF65-F5344CB8AC3E}">
        <p14:creationId xmlns:p14="http://schemas.microsoft.com/office/powerpoint/2010/main" val="2530459904"/>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4068390486"/>
              </p:ext>
            </p:extLst>
          </p:nvPr>
        </p:nvGraphicFramePr>
        <p:xfrm>
          <a:off x="597877" y="1162537"/>
          <a:ext cx="7655169" cy="45700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3583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p:txBody>
          <a:bodyPr/>
          <a:lstStyle/>
          <a:p>
            <a:r>
              <a:rPr lang="ar-SA" dirty="0" smtClean="0"/>
              <a:t>الاتجاه النفسي </a:t>
            </a:r>
            <a:endParaRPr lang="ar-SA" dirty="0"/>
          </a:p>
        </p:txBody>
      </p:sp>
    </p:spTree>
    <p:extLst>
      <p:ext uri="{BB962C8B-B14F-4D97-AF65-F5344CB8AC3E}">
        <p14:creationId xmlns:p14="http://schemas.microsoft.com/office/powerpoint/2010/main" val="1859925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51" y="420356"/>
            <a:ext cx="7929152" cy="990433"/>
          </a:xfrm>
          <a:solidFill>
            <a:schemeClr val="accent4"/>
          </a:solidFill>
        </p:spPr>
        <p:txBody>
          <a:bodyPr>
            <a:normAutofit/>
          </a:bodyPr>
          <a:lstStyle/>
          <a:p>
            <a:pPr algn="r"/>
            <a:r>
              <a:rPr lang="ar-SA" sz="3600" dirty="0" smtClean="0">
                <a:solidFill>
                  <a:schemeClr val="bg1"/>
                </a:solidFill>
              </a:rPr>
              <a:t>نظرية التحليل النفسي</a:t>
            </a:r>
            <a:endParaRPr lang="en-US" sz="3600" dirty="0">
              <a:solidFill>
                <a:schemeClr val="bg1"/>
              </a:solidFill>
            </a:endParaRPr>
          </a:p>
        </p:txBody>
      </p:sp>
      <p:sp>
        <p:nvSpPr>
          <p:cNvPr id="3" name="Content Placeholder 2"/>
          <p:cNvSpPr>
            <a:spLocks noGrp="1"/>
          </p:cNvSpPr>
          <p:nvPr>
            <p:ph sz="quarter" idx="1"/>
          </p:nvPr>
        </p:nvSpPr>
        <p:spPr>
          <a:xfrm>
            <a:off x="404951" y="1800666"/>
            <a:ext cx="8046720" cy="3254660"/>
          </a:xfrm>
        </p:spPr>
        <p:txBody>
          <a:bodyPr>
            <a:noAutofit/>
          </a:bodyPr>
          <a:lstStyle/>
          <a:p>
            <a:pPr algn="just"/>
            <a:r>
              <a:rPr lang="ar-SA" sz="2800" dirty="0" smtClean="0"/>
              <a:t>ويتزعم هذه النظريه العالم النفسي المعروف </a:t>
            </a:r>
            <a:r>
              <a:rPr lang="ar-SA" sz="2800" dirty="0" err="1" smtClean="0"/>
              <a:t>سيجموند</a:t>
            </a:r>
            <a:r>
              <a:rPr lang="ar-SA" sz="2800" dirty="0" smtClean="0"/>
              <a:t> </a:t>
            </a:r>
            <a:r>
              <a:rPr lang="ar-SA" sz="2800" dirty="0" err="1" smtClean="0"/>
              <a:t>فرويد</a:t>
            </a:r>
            <a:r>
              <a:rPr lang="ar-SA" sz="2800" dirty="0" smtClean="0"/>
              <a:t> الزعيم التقليدي لمدرسه التحليل النفسي</a:t>
            </a:r>
          </a:p>
          <a:p>
            <a:pPr algn="just"/>
            <a:r>
              <a:rPr lang="ar-SA" sz="2800" dirty="0" smtClean="0"/>
              <a:t>الذي يرى ان جذور التنشئة الاجتماعية عند الانسان تكمن في ما يسميه </a:t>
            </a:r>
            <a:r>
              <a:rPr lang="ar-SA" sz="2800" dirty="0" smtClean="0">
                <a:solidFill>
                  <a:srgbClr val="FF0000"/>
                </a:solidFill>
              </a:rPr>
              <a:t>بالانا الاعلى </a:t>
            </a:r>
            <a:r>
              <a:rPr lang="ar-SA" sz="2800" dirty="0" smtClean="0"/>
              <a:t>الذي يتطور عند الطفل نتيجه تقمصه لدور والده الذي هو من نفس الجنس وذلك في محاوله من الطفل لحل عقدة اوديب عند الذكور وعقدة الكترا عند الاناث.  </a:t>
            </a:r>
          </a:p>
        </p:txBody>
      </p:sp>
    </p:spTree>
    <p:extLst>
      <p:ext uri="{BB962C8B-B14F-4D97-AF65-F5344CB8AC3E}">
        <p14:creationId xmlns:p14="http://schemas.microsoft.com/office/powerpoint/2010/main" val="2041444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18011" y="901337"/>
            <a:ext cx="8425543" cy="5078313"/>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algn="r"/>
            <a:r>
              <a:rPr lang="ar-SA" sz="2000" dirty="0" smtClean="0">
                <a:solidFill>
                  <a:schemeClr val="tx1"/>
                </a:solidFill>
              </a:rPr>
              <a:t>عقدة أوديب </a:t>
            </a:r>
            <a:r>
              <a:rPr lang="ar-SA" sz="2000" dirty="0" smtClean="0"/>
              <a:t>من العقد النفسية التي تطلق على الطفل الذي يحب والدته ويتعلق بها لدرجة الغيرة على الام من الاب. </a:t>
            </a:r>
          </a:p>
          <a:p>
            <a:pPr algn="r"/>
            <a:r>
              <a:rPr lang="ar-SA" sz="2000" dirty="0" smtClean="0"/>
              <a:t>وعقدة </a:t>
            </a:r>
            <a:r>
              <a:rPr lang="ar-SA" sz="2000" dirty="0" err="1" smtClean="0"/>
              <a:t>اوديب</a:t>
            </a:r>
            <a:r>
              <a:rPr lang="ar-SA" sz="2000" dirty="0" smtClean="0"/>
              <a:t> استوحاها العالم </a:t>
            </a:r>
            <a:r>
              <a:rPr lang="ar-SA" sz="2000" dirty="0" err="1" smtClean="0"/>
              <a:t>النفسي </a:t>
            </a:r>
            <a:r>
              <a:rPr lang="ar-SA" sz="2000" dirty="0" smtClean="0"/>
              <a:t>(</a:t>
            </a:r>
            <a:r>
              <a:rPr lang="ar-SA" sz="2000" dirty="0" err="1" smtClean="0"/>
              <a:t>فرويد</a:t>
            </a:r>
            <a:r>
              <a:rPr lang="ar-SA" sz="2000" dirty="0" smtClean="0"/>
              <a:t>) من قصة يونانيه </a:t>
            </a:r>
            <a:r>
              <a:rPr lang="ar-SA" sz="2000" dirty="0" err="1" smtClean="0"/>
              <a:t>شهيره</a:t>
            </a:r>
            <a:r>
              <a:rPr lang="ar-SA" sz="2000" dirty="0" smtClean="0"/>
              <a:t> وهي قصة </a:t>
            </a:r>
            <a:r>
              <a:rPr lang="ar-SA" sz="2000" dirty="0" err="1" smtClean="0"/>
              <a:t>أوديب.</a:t>
            </a:r>
            <a:endParaRPr lang="ar-SA" sz="2000" dirty="0" smtClean="0"/>
          </a:p>
          <a:p>
            <a:pPr algn="r"/>
            <a:r>
              <a:rPr lang="ar-SA" sz="2000" dirty="0" smtClean="0"/>
              <a:t/>
            </a:r>
            <a:br>
              <a:rPr lang="ar-SA" sz="2000" dirty="0" smtClean="0"/>
            </a:br>
            <a:r>
              <a:rPr lang="ar-SA" sz="2000" dirty="0" smtClean="0"/>
              <a:t>اوديب هو ابن لملك شهير في اليونان. وتحت هذا الملك مجموعة من الكهنة الذين اخبروه ان ابنه الصغير اوديب سوف يقتله عندما يكبر. فقرر الملك ان يقتل ابنه الطفل الصغير حيث امر احد جنوده ان يأخذ اوديب الى الغابة ويقتله, فذهب الجندي ومعه اوديب الى الغابة ولكن لم تطاوعه نفسه على قتل طفل صغير, فترك الجندي اوديب في الغابة ورجع الى الملك واخبره انه قتل اوديب. اما اوديب الذي ترك في الغابة فقد وجده رجلا فقرر رعاية هذا الطفل المسكين. فكبر اوديب واصبح ذا شأن عظيم في القرية التي عاش بها. وكانت القرية التي يعيش بها اوديب على خلاف مع الملك (والد اوديب). فقررت القرية ان ترسل جيوش لمواجهة الملك وجعلت اوديب هو قائد هذه الجيوش. وعلم الملك بأن هناك من يريد مهاجمته فاعد العدة لذلك. وتقابل الجيشان وتقابل اوديب مع والده في الحرب, فقتل اوديب والده. وانتصر اوديب في المعركة. واصبح ملكا وتزوج من ارملة الملك السابق (امه) دون علم منه انها والدته ودون علم منها. وبعد ذلك علم اوديب انه قتل ابيه وتزوج امه. ففقع </a:t>
            </a:r>
            <a:r>
              <a:rPr lang="ar-SA" sz="2000" dirty="0" err="1" smtClean="0"/>
              <a:t>اوديب</a:t>
            </a:r>
            <a:r>
              <a:rPr lang="ar-SA" sz="2000" dirty="0" smtClean="0"/>
              <a:t> عينيه عقابا لنفسه على صنيعه.</a:t>
            </a:r>
          </a:p>
          <a:p>
            <a:pPr algn="r"/>
            <a:r>
              <a:rPr lang="ar-SA" sz="2000" dirty="0" smtClean="0"/>
              <a:t>ويفسر (فرويد) زواج اوديب من امه. بأن حب الام فطري ولكن </a:t>
            </a:r>
            <a:r>
              <a:rPr lang="ar-SA" sz="2000" dirty="0" err="1" smtClean="0"/>
              <a:t>اوديب</a:t>
            </a:r>
            <a:r>
              <a:rPr lang="ar-SA" sz="2000" dirty="0" smtClean="0"/>
              <a:t> لم يترجم هذا </a:t>
            </a:r>
            <a:r>
              <a:rPr lang="ar-SA" sz="2400" dirty="0" smtClean="0"/>
              <a:t>الحب </a:t>
            </a:r>
            <a:r>
              <a:rPr lang="ar-SA" sz="2000" dirty="0" smtClean="0"/>
              <a:t>بالشكل الصحيح.</a:t>
            </a:r>
            <a:endParaRPr lang="ar-SA"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58091" y="822960"/>
            <a:ext cx="7328263" cy="3046988"/>
          </a:xfrm>
          <a:prstGeom prst="rect">
            <a:avLst/>
          </a:prstGeom>
        </p:spPr>
        <p:style>
          <a:lnRef idx="1">
            <a:schemeClr val="accent2"/>
          </a:lnRef>
          <a:fillRef idx="3">
            <a:schemeClr val="accent2"/>
          </a:fillRef>
          <a:effectRef idx="2">
            <a:schemeClr val="accent2"/>
          </a:effectRef>
          <a:fontRef idx="minor">
            <a:schemeClr val="lt1"/>
          </a:fontRef>
        </p:style>
        <p:txBody>
          <a:bodyPr wrap="square" rtlCol="1">
            <a:spAutoFit/>
          </a:bodyPr>
          <a:lstStyle/>
          <a:p>
            <a:pPr algn="ctr"/>
            <a:r>
              <a:rPr lang="ar-SA" sz="3200" dirty="0" smtClean="0"/>
              <a:t>"عقدة أوديب الأنثوية" كما كان يطلق عليها فرويد، وضعت من قبله كنموذج نظري مرادف لعقدة أوديب </a:t>
            </a:r>
            <a:r>
              <a:rPr lang="ar-SA" sz="3200" dirty="0" smtClean="0">
                <a:solidFill>
                  <a:srgbClr val="FF0000"/>
                </a:solidFill>
              </a:rPr>
              <a:t>كارل </a:t>
            </a:r>
            <a:r>
              <a:rPr lang="ar-SA" sz="3200" dirty="0" err="1" smtClean="0">
                <a:solidFill>
                  <a:srgbClr val="FF0000"/>
                </a:solidFill>
              </a:rPr>
              <a:t>جانغ</a:t>
            </a:r>
            <a:r>
              <a:rPr lang="ar-SA" sz="3200" dirty="0" smtClean="0">
                <a:solidFill>
                  <a:srgbClr val="FF0000"/>
                </a:solidFill>
              </a:rPr>
              <a:t> </a:t>
            </a:r>
            <a:r>
              <a:rPr lang="ar-SA" sz="3200" dirty="0" smtClean="0"/>
              <a:t>اقترح اسم عقدة </a:t>
            </a:r>
            <a:r>
              <a:rPr lang="ar-SA" sz="3200" dirty="0" err="1" smtClean="0"/>
              <a:t>الكترا</a:t>
            </a:r>
            <a:r>
              <a:rPr lang="ar-SA" sz="3200" dirty="0" smtClean="0"/>
              <a:t> لنظرية فرويد، </a:t>
            </a:r>
          </a:p>
          <a:p>
            <a:pPr algn="ctr"/>
            <a:r>
              <a:rPr lang="ar-SA" sz="3200" dirty="0" smtClean="0"/>
              <a:t>مستلهماً ذلك من الأسطورة </a:t>
            </a:r>
            <a:r>
              <a:rPr lang="ar-SA" sz="3200" dirty="0" err="1" smtClean="0"/>
              <a:t>الكترا</a:t>
            </a:r>
            <a:r>
              <a:rPr lang="ar-SA" sz="3200" dirty="0" smtClean="0"/>
              <a:t> الإغريقيّة، التي أرادت من أخيها أن يثأر لموت أبيها، وذلك بقتل </a:t>
            </a:r>
            <a:r>
              <a:rPr lang="ar-SA" sz="3200" dirty="0" err="1" smtClean="0"/>
              <a:t>أمّهما،</a:t>
            </a:r>
            <a:r>
              <a:rPr lang="ar-SA" sz="3200" dirty="0" smtClean="0"/>
              <a:t> </a:t>
            </a:r>
          </a:p>
          <a:p>
            <a:pPr algn="ctr"/>
            <a:r>
              <a:rPr lang="ar-SA" sz="3200" dirty="0" smtClean="0"/>
              <a:t>وذلك لأنّها شاركت في قتل زوجها، والد </a:t>
            </a:r>
            <a:r>
              <a:rPr lang="ar-SA" sz="3200" dirty="0" err="1" smtClean="0"/>
              <a:t>إلكترا.</a:t>
            </a:r>
            <a:endParaRPr lang="ar-SA"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وازنة">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6372</TotalTime>
  <Words>1558</Words>
  <Application>Microsoft Office PowerPoint</Application>
  <PresentationFormat>عرض على الشاشة (3:4)‏</PresentationFormat>
  <Paragraphs>91</Paragraphs>
  <Slides>23</Slides>
  <Notes>1</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موازنة</vt:lpstr>
      <vt:lpstr>نظريات التنشئة الاجتماعية </vt:lpstr>
      <vt:lpstr>نظريات التنشئة الاجتماعية</vt:lpstr>
      <vt:lpstr>نظريات التنشئة الاجتماعية </vt:lpstr>
      <vt:lpstr>رغم التفسيرات المتعددة لتفسير عملية  التنشئة الا انها تلتقي في النهاية عند وظيفتين هما :</vt:lpstr>
      <vt:lpstr>عرض تقديمي في PowerPoint</vt:lpstr>
      <vt:lpstr>الاتجاه النفسي </vt:lpstr>
      <vt:lpstr>نظرية التحليل النفسي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شسيب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التنشئة الاجتماعية </dc:title>
  <dc:creator>نجلا القاسم</dc:creator>
  <cp:lastModifiedBy>Lama Aljathlan</cp:lastModifiedBy>
  <cp:revision>100</cp:revision>
  <dcterms:created xsi:type="dcterms:W3CDTF">2012-08-24T19:23:29Z</dcterms:created>
  <dcterms:modified xsi:type="dcterms:W3CDTF">2017-03-06T07:31:47Z</dcterms:modified>
</cp:coreProperties>
</file>