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5" r:id="rId2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272" y="-156"/>
      </p:cViewPr>
      <p:guideLst>
        <p:guide orient="horz" pos="527"/>
        <p:guide orient="horz" pos="2387"/>
        <p:guide pos="2064"/>
        <p:guide pos="4332"/>
        <p:guide pos="3334"/>
        <p:guide pos="3107"/>
        <p:guide pos="46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8901E-7753-43B6-9AFD-F4F9F8DDA4C4}" type="datetimeFigureOut">
              <a:rPr lang="en-GB" smtClean="0"/>
              <a:t>14/05/2015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DDC71-23EA-423F-9932-F1770BC26687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8901E-7753-43B6-9AFD-F4F9F8DDA4C4}" type="datetimeFigureOut">
              <a:rPr lang="en-GB" smtClean="0"/>
              <a:t>14/05/2015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DDC71-23EA-423F-9932-F1770BC2668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8901E-7753-43B6-9AFD-F4F9F8DDA4C4}" type="datetimeFigureOut">
              <a:rPr lang="en-GB" smtClean="0"/>
              <a:t>14/05/2015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DDC71-23EA-423F-9932-F1770BC2668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8901E-7753-43B6-9AFD-F4F9F8DDA4C4}" type="datetimeFigureOut">
              <a:rPr lang="en-GB" smtClean="0"/>
              <a:t>14/05/2015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DDC71-23EA-423F-9932-F1770BC2668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8901E-7753-43B6-9AFD-F4F9F8DDA4C4}" type="datetimeFigureOut">
              <a:rPr lang="en-GB" smtClean="0"/>
              <a:t>14/05/2015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DDC71-23EA-423F-9932-F1770BC26687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8901E-7753-43B6-9AFD-F4F9F8DDA4C4}" type="datetimeFigureOut">
              <a:rPr lang="en-GB" smtClean="0"/>
              <a:t>14/05/2015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DDC71-23EA-423F-9932-F1770BC2668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8901E-7753-43B6-9AFD-F4F9F8DDA4C4}" type="datetimeFigureOut">
              <a:rPr lang="en-GB" smtClean="0"/>
              <a:t>14/05/2015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DDC71-23EA-423F-9932-F1770BC26687}" type="slidenum">
              <a:rPr lang="en-GB" smtClean="0"/>
              <a:t>‹#›</a:t>
            </a:fld>
            <a:endParaRPr lang="en-GB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8901E-7753-43B6-9AFD-F4F9F8DDA4C4}" type="datetimeFigureOut">
              <a:rPr lang="en-GB" smtClean="0"/>
              <a:t>14/05/2015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DDC71-23EA-423F-9932-F1770BC2668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8901E-7753-43B6-9AFD-F4F9F8DDA4C4}" type="datetimeFigureOut">
              <a:rPr lang="en-GB" smtClean="0"/>
              <a:t>14/05/2015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DDC71-23EA-423F-9932-F1770BC2668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8901E-7753-43B6-9AFD-F4F9F8DDA4C4}" type="datetimeFigureOut">
              <a:rPr lang="en-GB" smtClean="0"/>
              <a:t>14/05/2015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DDC71-23EA-423F-9932-F1770BC26687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8901E-7753-43B6-9AFD-F4F9F8DDA4C4}" type="datetimeFigureOut">
              <a:rPr lang="en-GB" smtClean="0"/>
              <a:t>14/05/2015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DDC71-23EA-423F-9932-F1770BC2668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C58901E-7753-43B6-9AFD-F4F9F8DDA4C4}" type="datetimeFigureOut">
              <a:rPr lang="en-GB" smtClean="0"/>
              <a:t>14/05/2015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3AFDDC71-23EA-423F-9932-F1770BC26687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10" Type="http://schemas.openxmlformats.org/officeDocument/2006/relationships/image" Target="../media/image10.jpg"/><Relationship Id="rId4" Type="http://schemas.openxmlformats.org/officeDocument/2006/relationships/image" Target="../media/image4.jpeg"/><Relationship Id="rId9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/>
          <p:nvPr/>
        </p:nvSpPr>
        <p:spPr>
          <a:xfrm>
            <a:off x="755576" y="6372036"/>
            <a:ext cx="1485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Britannic Bold" panose="020B0903060703020204" pitchFamily="34" charset="0"/>
              </a:rPr>
              <a:t>Layal Jambi</a:t>
            </a:r>
            <a:endParaRPr lang="en-GB" dirty="0">
              <a:latin typeface="Britannic Bold" panose="020B0903060703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211960" y="6372036"/>
            <a:ext cx="41026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Britannic Bold" panose="020B0903060703020204" pitchFamily="34" charset="0"/>
              </a:rPr>
              <a:t>Department of Physics and Astronomy</a:t>
            </a:r>
            <a:endParaRPr lang="en-GB" dirty="0">
              <a:latin typeface="Britannic Bold" panose="020B0903060703020204" pitchFamily="34" charset="0"/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>
            <a:off x="611560" y="6381328"/>
            <a:ext cx="784887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07504" y="1218238"/>
            <a:ext cx="26642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Calibri" panose="020F0502020204030204" pitchFamily="34" charset="0"/>
              </a:rPr>
              <a:t>Nuclear diagnostic imaging</a:t>
            </a:r>
            <a:endParaRPr lang="en-GB" sz="1600" dirty="0">
              <a:latin typeface="Calibri" panose="020F0502020204030204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59" b="9659"/>
          <a:stretch/>
        </p:blipFill>
        <p:spPr>
          <a:xfrm>
            <a:off x="5436300" y="4473255"/>
            <a:ext cx="1440000" cy="108000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2084" y="4473256"/>
            <a:ext cx="1440000" cy="1080000"/>
          </a:xfrm>
          <a:prstGeom prst="rect">
            <a:avLst/>
          </a:prstGeom>
        </p:spPr>
      </p:pic>
      <p:sp>
        <p:nvSpPr>
          <p:cNvPr id="22" name="Right Arrow 21"/>
          <p:cNvSpPr/>
          <p:nvPr/>
        </p:nvSpPr>
        <p:spPr>
          <a:xfrm>
            <a:off x="2988028" y="5039665"/>
            <a:ext cx="288000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ight Arrow 22"/>
          <p:cNvSpPr/>
          <p:nvPr/>
        </p:nvSpPr>
        <p:spPr>
          <a:xfrm>
            <a:off x="5009544" y="5039665"/>
            <a:ext cx="288000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472" y="4473256"/>
            <a:ext cx="1440000" cy="1080000"/>
          </a:xfrm>
          <a:prstGeom prst="rect">
            <a:avLst/>
          </a:prstGeom>
        </p:spPr>
      </p:pic>
      <p:sp>
        <p:nvSpPr>
          <p:cNvPr id="27" name="Right Arrow 26"/>
          <p:cNvSpPr/>
          <p:nvPr/>
        </p:nvSpPr>
        <p:spPr>
          <a:xfrm>
            <a:off x="6959366" y="5042345"/>
            <a:ext cx="288000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TextBox 31"/>
          <p:cNvSpPr txBox="1"/>
          <p:nvPr/>
        </p:nvSpPr>
        <p:spPr>
          <a:xfrm>
            <a:off x="3635896" y="5733256"/>
            <a:ext cx="1224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Calibri" panose="020F0502020204030204" pitchFamily="34" charset="0"/>
              </a:rPr>
              <a:t>Optical image</a:t>
            </a:r>
            <a:endParaRPr lang="en-GB" sz="1400" dirty="0">
              <a:latin typeface="Calibri" panose="020F050202020403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508104" y="5733256"/>
            <a:ext cx="1296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Calibri" panose="020F0502020204030204" pitchFamily="34" charset="0"/>
              </a:rPr>
              <a:t>Gamma image</a:t>
            </a:r>
            <a:endParaRPr lang="en-GB" sz="1400" dirty="0">
              <a:latin typeface="Calibri" panose="020F050202020403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452356" y="5718364"/>
            <a:ext cx="1296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Calibri" panose="020F0502020204030204" pitchFamily="34" charset="0"/>
              </a:rPr>
              <a:t>Fused gamma-optical images</a:t>
            </a:r>
            <a:endParaRPr lang="en-GB" sz="1400" dirty="0">
              <a:latin typeface="Calibri" panose="020F0502020204030204" pitchFamily="34" charset="0"/>
            </a:endParaRPr>
          </a:p>
        </p:txBody>
      </p:sp>
      <p:sp>
        <p:nvSpPr>
          <p:cNvPr id="39" name="Right Arrow 38"/>
          <p:cNvSpPr/>
          <p:nvPr/>
        </p:nvSpPr>
        <p:spPr>
          <a:xfrm>
            <a:off x="2987856" y="2340313"/>
            <a:ext cx="288000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ight Arrow 39"/>
          <p:cNvSpPr/>
          <p:nvPr/>
        </p:nvSpPr>
        <p:spPr>
          <a:xfrm>
            <a:off x="5004080" y="2340313"/>
            <a:ext cx="288000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4" r="21049"/>
          <a:stretch/>
        </p:blipFill>
        <p:spPr>
          <a:xfrm rot="5400000">
            <a:off x="3491671" y="1686770"/>
            <a:ext cx="1440738" cy="1440000"/>
          </a:xfrm>
          <a:prstGeom prst="rect">
            <a:avLst/>
          </a:prstGeom>
        </p:spPr>
      </p:pic>
      <p:sp>
        <p:nvSpPr>
          <p:cNvPr id="42" name="Right Arrow 41"/>
          <p:cNvSpPr/>
          <p:nvPr/>
        </p:nvSpPr>
        <p:spPr>
          <a:xfrm>
            <a:off x="6948296" y="2366682"/>
            <a:ext cx="288000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3" name="Picture 4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00" r="1"/>
          <a:stretch/>
        </p:blipFill>
        <p:spPr>
          <a:xfrm>
            <a:off x="5417997" y="1692401"/>
            <a:ext cx="1440535" cy="1440000"/>
          </a:xfrm>
          <a:prstGeom prst="rect">
            <a:avLst/>
          </a:prstGeom>
        </p:spPr>
      </p:pic>
      <p:sp>
        <p:nvSpPr>
          <p:cNvPr id="44" name="TextBox 43"/>
          <p:cNvSpPr txBox="1"/>
          <p:nvPr/>
        </p:nvSpPr>
        <p:spPr>
          <a:xfrm>
            <a:off x="107504" y="3810526"/>
            <a:ext cx="36724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Calibri" panose="020F0502020204030204" pitchFamily="34" charset="0"/>
              </a:rPr>
              <a:t>Hybrid Compact Gamma Camera (HCGC)</a:t>
            </a:r>
            <a:endParaRPr lang="en-GB" sz="1600" dirty="0">
              <a:latin typeface="Calibri" panose="020F0502020204030204" pitchFamily="34" charset="0"/>
            </a:endParaRPr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10" y="426730"/>
            <a:ext cx="1814754" cy="432000"/>
          </a:xfrm>
          <a:prstGeom prst="rect">
            <a:avLst/>
          </a:prstGeom>
        </p:spPr>
      </p:pic>
      <p:sp>
        <p:nvSpPr>
          <p:cNvPr id="46" name="TextBox 45"/>
          <p:cNvSpPr txBox="1"/>
          <p:nvPr/>
        </p:nvSpPr>
        <p:spPr>
          <a:xfrm>
            <a:off x="2348125" y="404664"/>
            <a:ext cx="618431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dirty="0" smtClean="0">
                <a:latin typeface="Britannic Bold" panose="020B0903060703020204" pitchFamily="34" charset="0"/>
              </a:rPr>
              <a:t>What is going on inside your body?</a:t>
            </a:r>
            <a:endParaRPr lang="en-GB" sz="3000" dirty="0">
              <a:latin typeface="Britannic Bold" panose="020B0903060703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98" r="10264" b="14730"/>
          <a:stretch/>
        </p:blipFill>
        <p:spPr>
          <a:xfrm>
            <a:off x="539552" y="4149079"/>
            <a:ext cx="2050513" cy="180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747" y="1559368"/>
            <a:ext cx="1294121" cy="1944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26" r="45752"/>
          <a:stretch/>
        </p:blipFill>
        <p:spPr>
          <a:xfrm>
            <a:off x="7373764" y="1722278"/>
            <a:ext cx="1440160" cy="1419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152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565</TotalTime>
  <Words>32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Clarity</vt:lpstr>
      <vt:lpstr>PowerPoint Presentation</vt:lpstr>
    </vt:vector>
  </TitlesOfParts>
  <Company>University of Leicester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lj97</dc:creator>
  <cp:lastModifiedBy>lj97</cp:lastModifiedBy>
  <cp:revision>25</cp:revision>
  <cp:lastPrinted>2015-05-12T09:16:54Z</cp:lastPrinted>
  <dcterms:created xsi:type="dcterms:W3CDTF">2015-05-11T09:27:43Z</dcterms:created>
  <dcterms:modified xsi:type="dcterms:W3CDTF">2015-05-14T14:51:58Z</dcterms:modified>
</cp:coreProperties>
</file>