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4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B7B4E-9796-486C-9011-2C8980A0B223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764CED1-696B-4026-9BA0-7AB9A5105BAE}">
      <dgm:prSet phldrT="[نص]" custT="1"/>
      <dgm:spPr/>
      <dgm:t>
        <a:bodyPr/>
        <a:lstStyle/>
        <a:p>
          <a:pPr rtl="1"/>
          <a:r>
            <a:rPr lang="ar-SA" sz="1800" dirty="0" smtClean="0"/>
            <a:t>اكثر صدقا مع نفسك </a:t>
          </a:r>
          <a:endParaRPr lang="ar-SA" sz="1800" dirty="0"/>
        </a:p>
      </dgm:t>
    </dgm:pt>
    <dgm:pt modelId="{2AC331BA-8908-4F72-A35C-5E9BBDA61780}" type="parTrans" cxnId="{F517B54A-E3A8-44E4-8839-303D03688323}">
      <dgm:prSet/>
      <dgm:spPr/>
      <dgm:t>
        <a:bodyPr/>
        <a:lstStyle/>
        <a:p>
          <a:pPr rtl="1"/>
          <a:endParaRPr lang="ar-SA"/>
        </a:p>
      </dgm:t>
    </dgm:pt>
    <dgm:pt modelId="{67E1D062-6A6C-4BF3-958A-FA99272D4F71}" type="sibTrans" cxnId="{F517B54A-E3A8-44E4-8839-303D03688323}">
      <dgm:prSet/>
      <dgm:spPr/>
      <dgm:t>
        <a:bodyPr/>
        <a:lstStyle/>
        <a:p>
          <a:pPr rtl="1"/>
          <a:endParaRPr lang="ar-SA"/>
        </a:p>
      </dgm:t>
    </dgm:pt>
    <dgm:pt modelId="{8D4EF1E5-61AA-48AD-AB9A-86A14ACBCB66}">
      <dgm:prSet phldrT="[نص]" custT="1"/>
      <dgm:spPr/>
      <dgm:t>
        <a:bodyPr/>
        <a:lstStyle/>
        <a:p>
          <a:pPr rtl="1"/>
          <a:r>
            <a:rPr lang="ar-SA" sz="1800" dirty="0" smtClean="0"/>
            <a:t>تفهم وجهات النظر </a:t>
          </a:r>
          <a:endParaRPr lang="ar-SA" sz="1800" dirty="0"/>
        </a:p>
      </dgm:t>
    </dgm:pt>
    <dgm:pt modelId="{D82AFB6F-90E0-43B0-B7D1-8A18F9BD06CE}" type="parTrans" cxnId="{9559D81B-E5F8-4910-B260-072758035CEB}">
      <dgm:prSet/>
      <dgm:spPr/>
      <dgm:t>
        <a:bodyPr/>
        <a:lstStyle/>
        <a:p>
          <a:pPr rtl="1"/>
          <a:endParaRPr lang="ar-SA"/>
        </a:p>
      </dgm:t>
    </dgm:pt>
    <dgm:pt modelId="{5E0DDE78-D969-4E01-95C0-4B6D6933D4BF}" type="sibTrans" cxnId="{9559D81B-E5F8-4910-B260-072758035CEB}">
      <dgm:prSet/>
      <dgm:spPr/>
      <dgm:t>
        <a:bodyPr/>
        <a:lstStyle/>
        <a:p>
          <a:pPr rtl="1"/>
          <a:endParaRPr lang="ar-SA"/>
        </a:p>
      </dgm:t>
    </dgm:pt>
    <dgm:pt modelId="{AF4568F9-5181-40A2-AF09-9DE8F4E2AC90}">
      <dgm:prSet phldrT="[نص]" custT="1"/>
      <dgm:spPr/>
      <dgm:t>
        <a:bodyPr/>
        <a:lstStyle/>
        <a:p>
          <a:pPr rtl="1"/>
          <a:r>
            <a:rPr lang="ar-SA" sz="1600" dirty="0" smtClean="0"/>
            <a:t>استخدام العقل بدل العواطف </a:t>
          </a:r>
          <a:endParaRPr lang="ar-SA" sz="1600" dirty="0"/>
        </a:p>
      </dgm:t>
    </dgm:pt>
    <dgm:pt modelId="{E17B3634-9001-4B18-91B8-36F78F474C64}" type="parTrans" cxnId="{EEFFE513-7516-4AEB-B882-D5CA2F77B342}">
      <dgm:prSet/>
      <dgm:spPr/>
      <dgm:t>
        <a:bodyPr/>
        <a:lstStyle/>
        <a:p>
          <a:pPr rtl="1"/>
          <a:endParaRPr lang="ar-SA"/>
        </a:p>
      </dgm:t>
    </dgm:pt>
    <dgm:pt modelId="{64F2ACB6-485A-43A7-A52B-9C43B3981AD9}" type="sibTrans" cxnId="{EEFFE513-7516-4AEB-B882-D5CA2F77B342}">
      <dgm:prSet/>
      <dgm:spPr/>
      <dgm:t>
        <a:bodyPr/>
        <a:lstStyle/>
        <a:p>
          <a:pPr rtl="1"/>
          <a:endParaRPr lang="ar-SA"/>
        </a:p>
      </dgm:t>
    </dgm:pt>
    <dgm:pt modelId="{558B11A7-FE11-4D89-8FAF-1631E4A8486C}">
      <dgm:prSet phldrT="[نص]" custT="1"/>
      <dgm:spPr/>
      <dgm:t>
        <a:bodyPr/>
        <a:lstStyle/>
        <a:p>
          <a:pPr rtl="1"/>
          <a:r>
            <a:rPr lang="ar-SA" sz="1800" dirty="0" smtClean="0"/>
            <a:t>صنع القرار </a:t>
          </a:r>
          <a:endParaRPr lang="ar-SA" sz="1800" dirty="0"/>
        </a:p>
      </dgm:t>
    </dgm:pt>
    <dgm:pt modelId="{4BFDD9DC-259D-426F-9D5D-4ABB716C44E1}" type="parTrans" cxnId="{8D96E919-8A63-4B85-A995-6457EFB93839}">
      <dgm:prSet/>
      <dgm:spPr/>
      <dgm:t>
        <a:bodyPr/>
        <a:lstStyle/>
        <a:p>
          <a:pPr rtl="1"/>
          <a:endParaRPr lang="ar-SA"/>
        </a:p>
      </dgm:t>
    </dgm:pt>
    <dgm:pt modelId="{9D72FA2B-C319-488A-A1B3-85EE84BAAE3D}" type="sibTrans" cxnId="{8D96E919-8A63-4B85-A995-6457EFB93839}">
      <dgm:prSet/>
      <dgm:spPr/>
      <dgm:t>
        <a:bodyPr/>
        <a:lstStyle/>
        <a:p>
          <a:pPr rtl="1"/>
          <a:endParaRPr lang="ar-SA"/>
        </a:p>
      </dgm:t>
    </dgm:pt>
    <dgm:pt modelId="{985D15BF-805A-4267-8A12-0F2E65D75CD9}">
      <dgm:prSet phldrT="[نص]" custT="1"/>
      <dgm:spPr/>
      <dgm:t>
        <a:bodyPr/>
        <a:lstStyle/>
        <a:p>
          <a:pPr rtl="1"/>
          <a:r>
            <a:rPr lang="ar-SA" sz="1600" dirty="0" smtClean="0"/>
            <a:t>القدرة على البحث الجاد </a:t>
          </a:r>
          <a:endParaRPr lang="ar-SA" sz="1600" dirty="0"/>
        </a:p>
      </dgm:t>
    </dgm:pt>
    <dgm:pt modelId="{0BF237BD-72DA-41B1-B066-62069A424AE5}" type="parTrans" cxnId="{6BCDEDB5-178C-47E3-8C88-C510CB3B78F4}">
      <dgm:prSet/>
      <dgm:spPr/>
      <dgm:t>
        <a:bodyPr/>
        <a:lstStyle/>
        <a:p>
          <a:pPr rtl="1"/>
          <a:endParaRPr lang="ar-SA"/>
        </a:p>
      </dgm:t>
    </dgm:pt>
    <dgm:pt modelId="{0AED0C2B-3D43-42AD-ACCE-39E4BBF35719}" type="sibTrans" cxnId="{6BCDEDB5-178C-47E3-8C88-C510CB3B78F4}">
      <dgm:prSet/>
      <dgm:spPr/>
      <dgm:t>
        <a:bodyPr/>
        <a:lstStyle/>
        <a:p>
          <a:pPr rtl="1"/>
          <a:endParaRPr lang="ar-SA"/>
        </a:p>
      </dgm:t>
    </dgm:pt>
    <dgm:pt modelId="{823D1701-3974-4C02-8892-BA0E4497A374}">
      <dgm:prSet phldrT="[نص]"/>
      <dgm:spPr/>
      <dgm:t>
        <a:bodyPr/>
        <a:lstStyle/>
        <a:p>
          <a:pPr rtl="1"/>
          <a:r>
            <a:rPr lang="ar-SA" dirty="0" smtClean="0"/>
            <a:t>القدرة على المناقشة </a:t>
          </a:r>
          <a:endParaRPr lang="ar-SA" dirty="0"/>
        </a:p>
      </dgm:t>
    </dgm:pt>
    <dgm:pt modelId="{5692992A-4501-4348-A579-FA4E736AEAD2}" type="parTrans" cxnId="{6DBBF505-AD6B-4DA2-A06B-229BE095685B}">
      <dgm:prSet/>
      <dgm:spPr/>
      <dgm:t>
        <a:bodyPr/>
        <a:lstStyle/>
        <a:p>
          <a:pPr rtl="1"/>
          <a:endParaRPr lang="ar-SA"/>
        </a:p>
      </dgm:t>
    </dgm:pt>
    <dgm:pt modelId="{69C97846-FF99-421B-B990-CD3B380091C0}" type="sibTrans" cxnId="{6DBBF505-AD6B-4DA2-A06B-229BE095685B}">
      <dgm:prSet/>
      <dgm:spPr/>
      <dgm:t>
        <a:bodyPr/>
        <a:lstStyle/>
        <a:p>
          <a:pPr rtl="1"/>
          <a:endParaRPr lang="ar-SA"/>
        </a:p>
      </dgm:t>
    </dgm:pt>
    <dgm:pt modelId="{FF3F39AC-4999-4AD8-9032-E0EDA83145BE}" type="pres">
      <dgm:prSet presAssocID="{870B7B4E-9796-486C-9011-2C8980A0B223}" presName="cycle" presStyleCnt="0">
        <dgm:presLayoutVars>
          <dgm:dir/>
          <dgm:resizeHandles val="exact"/>
        </dgm:presLayoutVars>
      </dgm:prSet>
      <dgm:spPr/>
    </dgm:pt>
    <dgm:pt modelId="{DF0B56BF-F9F7-4A8A-863A-395438CB0251}" type="pres">
      <dgm:prSet presAssocID="{F764CED1-696B-4026-9BA0-7AB9A5105BAE}" presName="node" presStyleLbl="node1" presStyleIdx="0" presStyleCnt="6" custScaleX="165260">
        <dgm:presLayoutVars>
          <dgm:bulletEnabled val="1"/>
        </dgm:presLayoutVars>
      </dgm:prSet>
      <dgm:spPr/>
    </dgm:pt>
    <dgm:pt modelId="{5FF2513B-2F94-4D09-A534-D6A32F5CBEE8}" type="pres">
      <dgm:prSet presAssocID="{67E1D062-6A6C-4BF3-958A-FA99272D4F71}" presName="sibTrans" presStyleLbl="sibTrans2D1" presStyleIdx="0" presStyleCnt="6"/>
      <dgm:spPr/>
    </dgm:pt>
    <dgm:pt modelId="{7BBB0207-F2F2-48D0-AEA6-CBD7CA7683C9}" type="pres">
      <dgm:prSet presAssocID="{67E1D062-6A6C-4BF3-958A-FA99272D4F71}" presName="connectorText" presStyleLbl="sibTrans2D1" presStyleIdx="0" presStyleCnt="6"/>
      <dgm:spPr/>
    </dgm:pt>
    <dgm:pt modelId="{DF383212-CDC2-4CAF-B762-5F1109B625E1}" type="pres">
      <dgm:prSet presAssocID="{8D4EF1E5-61AA-48AD-AB9A-86A14ACBCB66}" presName="node" presStyleLbl="node1" presStyleIdx="1" presStyleCnt="6" custScaleX="140117" custRadScaleRad="147320" custRadScaleInc="30284">
        <dgm:presLayoutVars>
          <dgm:bulletEnabled val="1"/>
        </dgm:presLayoutVars>
      </dgm:prSet>
      <dgm:spPr/>
    </dgm:pt>
    <dgm:pt modelId="{F1F6DC28-5F84-49BE-AD4B-2D538B86E3B5}" type="pres">
      <dgm:prSet presAssocID="{5E0DDE78-D969-4E01-95C0-4B6D6933D4BF}" presName="sibTrans" presStyleLbl="sibTrans2D1" presStyleIdx="1" presStyleCnt="6"/>
      <dgm:spPr/>
    </dgm:pt>
    <dgm:pt modelId="{5E7B5153-B549-4FC9-AA4D-5E2AF1E42DCC}" type="pres">
      <dgm:prSet presAssocID="{5E0DDE78-D969-4E01-95C0-4B6D6933D4BF}" presName="connectorText" presStyleLbl="sibTrans2D1" presStyleIdx="1" presStyleCnt="6"/>
      <dgm:spPr/>
    </dgm:pt>
    <dgm:pt modelId="{DD945139-E85F-464F-97C6-4B8ACE033549}" type="pres">
      <dgm:prSet presAssocID="{AF4568F9-5181-40A2-AF09-9DE8F4E2AC90}" presName="node" presStyleLbl="node1" presStyleIdx="2" presStyleCnt="6" custScaleX="146632" custRadScaleRad="106217" custRadScaleInc="-21828">
        <dgm:presLayoutVars>
          <dgm:bulletEnabled val="1"/>
        </dgm:presLayoutVars>
      </dgm:prSet>
      <dgm:spPr/>
    </dgm:pt>
    <dgm:pt modelId="{B8917BBD-1DC2-42E8-9116-803D9F36B041}" type="pres">
      <dgm:prSet presAssocID="{64F2ACB6-485A-43A7-A52B-9C43B3981AD9}" presName="sibTrans" presStyleLbl="sibTrans2D1" presStyleIdx="2" presStyleCnt="6"/>
      <dgm:spPr/>
    </dgm:pt>
    <dgm:pt modelId="{C6083899-DFA3-46D9-8B56-316325D35AB4}" type="pres">
      <dgm:prSet presAssocID="{64F2ACB6-485A-43A7-A52B-9C43B3981AD9}" presName="connectorText" presStyleLbl="sibTrans2D1" presStyleIdx="2" presStyleCnt="6"/>
      <dgm:spPr/>
    </dgm:pt>
    <dgm:pt modelId="{9908BBD0-848D-445B-ABCC-C57F7AFCC97B}" type="pres">
      <dgm:prSet presAssocID="{558B11A7-FE11-4D89-8FAF-1631E4A8486C}" presName="node" presStyleLbl="node1" presStyleIdx="3" presStyleCnt="6" custRadScaleRad="103390" custRadScaleInc="-11574">
        <dgm:presLayoutVars>
          <dgm:bulletEnabled val="1"/>
        </dgm:presLayoutVars>
      </dgm:prSet>
      <dgm:spPr/>
    </dgm:pt>
    <dgm:pt modelId="{F39BA021-2991-4C07-A9A6-2F03A935670E}" type="pres">
      <dgm:prSet presAssocID="{9D72FA2B-C319-488A-A1B3-85EE84BAAE3D}" presName="sibTrans" presStyleLbl="sibTrans2D1" presStyleIdx="3" presStyleCnt="6"/>
      <dgm:spPr/>
    </dgm:pt>
    <dgm:pt modelId="{0D135EC5-5ED1-4A30-A54F-459A32FC967D}" type="pres">
      <dgm:prSet presAssocID="{9D72FA2B-C319-488A-A1B3-85EE84BAAE3D}" presName="connectorText" presStyleLbl="sibTrans2D1" presStyleIdx="3" presStyleCnt="6"/>
      <dgm:spPr/>
    </dgm:pt>
    <dgm:pt modelId="{8A8AED73-4720-41FA-AA87-6D4C89622E20}" type="pres">
      <dgm:prSet presAssocID="{985D15BF-805A-4267-8A12-0F2E65D75CD9}" presName="node" presStyleLbl="node1" presStyleIdx="4" presStyleCnt="6" custScaleX="137714" custRadScaleRad="125431" custRadScaleInc="-5871">
        <dgm:presLayoutVars>
          <dgm:bulletEnabled val="1"/>
        </dgm:presLayoutVars>
      </dgm:prSet>
      <dgm:spPr/>
    </dgm:pt>
    <dgm:pt modelId="{819C3253-0992-4482-B6AB-943FB61FA965}" type="pres">
      <dgm:prSet presAssocID="{0AED0C2B-3D43-42AD-ACCE-39E4BBF35719}" presName="sibTrans" presStyleLbl="sibTrans2D1" presStyleIdx="4" presStyleCnt="6"/>
      <dgm:spPr/>
    </dgm:pt>
    <dgm:pt modelId="{8042B2ED-D559-4080-875F-36C660115E7D}" type="pres">
      <dgm:prSet presAssocID="{0AED0C2B-3D43-42AD-ACCE-39E4BBF35719}" presName="connectorText" presStyleLbl="sibTrans2D1" presStyleIdx="4" presStyleCnt="6"/>
      <dgm:spPr/>
    </dgm:pt>
    <dgm:pt modelId="{9AE5BA3C-9EC7-4D8F-B9E2-7A7F4C1130A5}" type="pres">
      <dgm:prSet presAssocID="{823D1701-3974-4C02-8892-BA0E4497A374}" presName="node" presStyleLbl="node1" presStyleIdx="5" presStyleCnt="6" custScaleX="132749" custRadScaleRad="118570" custRadScaleInc="-43769">
        <dgm:presLayoutVars>
          <dgm:bulletEnabled val="1"/>
        </dgm:presLayoutVars>
      </dgm:prSet>
      <dgm:spPr/>
    </dgm:pt>
    <dgm:pt modelId="{31C55D99-64B1-40D0-8A0C-551F0652CFD5}" type="pres">
      <dgm:prSet presAssocID="{69C97846-FF99-421B-B990-CD3B380091C0}" presName="sibTrans" presStyleLbl="sibTrans2D1" presStyleIdx="5" presStyleCnt="6"/>
      <dgm:spPr/>
    </dgm:pt>
    <dgm:pt modelId="{CE6F3904-8D2A-4283-9471-A2674ABC8FFC}" type="pres">
      <dgm:prSet presAssocID="{69C97846-FF99-421B-B990-CD3B380091C0}" presName="connectorText" presStyleLbl="sibTrans2D1" presStyleIdx="5" presStyleCnt="6"/>
      <dgm:spPr/>
    </dgm:pt>
  </dgm:ptLst>
  <dgm:cxnLst>
    <dgm:cxn modelId="{847A6F60-2CA2-4CC0-AD46-7F96ECF45602}" type="presOf" srcId="{67E1D062-6A6C-4BF3-958A-FA99272D4F71}" destId="{7BBB0207-F2F2-48D0-AEA6-CBD7CA7683C9}" srcOrd="1" destOrd="0" presId="urn:microsoft.com/office/officeart/2005/8/layout/cycle2"/>
    <dgm:cxn modelId="{C0F22607-64C4-4551-B70D-81AC7235FC2B}" type="presOf" srcId="{64F2ACB6-485A-43A7-A52B-9C43B3981AD9}" destId="{B8917BBD-1DC2-42E8-9116-803D9F36B041}" srcOrd="0" destOrd="0" presId="urn:microsoft.com/office/officeart/2005/8/layout/cycle2"/>
    <dgm:cxn modelId="{78FA2502-E0EB-446C-BF30-610CBA63C42E}" type="presOf" srcId="{0AED0C2B-3D43-42AD-ACCE-39E4BBF35719}" destId="{819C3253-0992-4482-B6AB-943FB61FA965}" srcOrd="0" destOrd="0" presId="urn:microsoft.com/office/officeart/2005/8/layout/cycle2"/>
    <dgm:cxn modelId="{6B2D95CA-AEB5-45C1-BFE7-2B9E16BE7403}" type="presOf" srcId="{67E1D062-6A6C-4BF3-958A-FA99272D4F71}" destId="{5FF2513B-2F94-4D09-A534-D6A32F5CBEE8}" srcOrd="0" destOrd="0" presId="urn:microsoft.com/office/officeart/2005/8/layout/cycle2"/>
    <dgm:cxn modelId="{A0C7E550-E5DC-4287-A7E8-93DC82EBF98B}" type="presOf" srcId="{8D4EF1E5-61AA-48AD-AB9A-86A14ACBCB66}" destId="{DF383212-CDC2-4CAF-B762-5F1109B625E1}" srcOrd="0" destOrd="0" presId="urn:microsoft.com/office/officeart/2005/8/layout/cycle2"/>
    <dgm:cxn modelId="{6BCDEDB5-178C-47E3-8C88-C510CB3B78F4}" srcId="{870B7B4E-9796-486C-9011-2C8980A0B223}" destId="{985D15BF-805A-4267-8A12-0F2E65D75CD9}" srcOrd="4" destOrd="0" parTransId="{0BF237BD-72DA-41B1-B066-62069A424AE5}" sibTransId="{0AED0C2B-3D43-42AD-ACCE-39E4BBF35719}"/>
    <dgm:cxn modelId="{BB17CE30-C67A-4AAE-B2B3-5D21ED1307B5}" type="presOf" srcId="{0AED0C2B-3D43-42AD-ACCE-39E4BBF35719}" destId="{8042B2ED-D559-4080-875F-36C660115E7D}" srcOrd="1" destOrd="0" presId="urn:microsoft.com/office/officeart/2005/8/layout/cycle2"/>
    <dgm:cxn modelId="{F517B54A-E3A8-44E4-8839-303D03688323}" srcId="{870B7B4E-9796-486C-9011-2C8980A0B223}" destId="{F764CED1-696B-4026-9BA0-7AB9A5105BAE}" srcOrd="0" destOrd="0" parTransId="{2AC331BA-8908-4F72-A35C-5E9BBDA61780}" sibTransId="{67E1D062-6A6C-4BF3-958A-FA99272D4F71}"/>
    <dgm:cxn modelId="{AD7F7794-11A0-47F1-AC23-F10A0FA97182}" type="presOf" srcId="{64F2ACB6-485A-43A7-A52B-9C43B3981AD9}" destId="{C6083899-DFA3-46D9-8B56-316325D35AB4}" srcOrd="1" destOrd="0" presId="urn:microsoft.com/office/officeart/2005/8/layout/cycle2"/>
    <dgm:cxn modelId="{6DBBF505-AD6B-4DA2-A06B-229BE095685B}" srcId="{870B7B4E-9796-486C-9011-2C8980A0B223}" destId="{823D1701-3974-4C02-8892-BA0E4497A374}" srcOrd="5" destOrd="0" parTransId="{5692992A-4501-4348-A579-FA4E736AEAD2}" sibTransId="{69C97846-FF99-421B-B990-CD3B380091C0}"/>
    <dgm:cxn modelId="{C0A064F0-A2FB-4297-8716-A9AA227538A9}" type="presOf" srcId="{558B11A7-FE11-4D89-8FAF-1631E4A8486C}" destId="{9908BBD0-848D-445B-ABCC-C57F7AFCC97B}" srcOrd="0" destOrd="0" presId="urn:microsoft.com/office/officeart/2005/8/layout/cycle2"/>
    <dgm:cxn modelId="{C2F876E9-2B03-4253-89ED-4FBD346A2D02}" type="presOf" srcId="{5E0DDE78-D969-4E01-95C0-4B6D6933D4BF}" destId="{F1F6DC28-5F84-49BE-AD4B-2D538B86E3B5}" srcOrd="0" destOrd="0" presId="urn:microsoft.com/office/officeart/2005/8/layout/cycle2"/>
    <dgm:cxn modelId="{08260053-5D4E-4413-8B1F-4F6438FE0C0B}" type="presOf" srcId="{9D72FA2B-C319-488A-A1B3-85EE84BAAE3D}" destId="{F39BA021-2991-4C07-A9A6-2F03A935670E}" srcOrd="0" destOrd="0" presId="urn:microsoft.com/office/officeart/2005/8/layout/cycle2"/>
    <dgm:cxn modelId="{EEFFE513-7516-4AEB-B882-D5CA2F77B342}" srcId="{870B7B4E-9796-486C-9011-2C8980A0B223}" destId="{AF4568F9-5181-40A2-AF09-9DE8F4E2AC90}" srcOrd="2" destOrd="0" parTransId="{E17B3634-9001-4B18-91B8-36F78F474C64}" sibTransId="{64F2ACB6-485A-43A7-A52B-9C43B3981AD9}"/>
    <dgm:cxn modelId="{7AB3BE6B-096B-408D-A570-6D90FB83D035}" type="presOf" srcId="{9D72FA2B-C319-488A-A1B3-85EE84BAAE3D}" destId="{0D135EC5-5ED1-4A30-A54F-459A32FC967D}" srcOrd="1" destOrd="0" presId="urn:microsoft.com/office/officeart/2005/8/layout/cycle2"/>
    <dgm:cxn modelId="{9559D81B-E5F8-4910-B260-072758035CEB}" srcId="{870B7B4E-9796-486C-9011-2C8980A0B223}" destId="{8D4EF1E5-61AA-48AD-AB9A-86A14ACBCB66}" srcOrd="1" destOrd="0" parTransId="{D82AFB6F-90E0-43B0-B7D1-8A18F9BD06CE}" sibTransId="{5E0DDE78-D969-4E01-95C0-4B6D6933D4BF}"/>
    <dgm:cxn modelId="{65E73EAF-7D82-48AC-8C4B-41F3EC0960FF}" type="presOf" srcId="{69C97846-FF99-421B-B990-CD3B380091C0}" destId="{31C55D99-64B1-40D0-8A0C-551F0652CFD5}" srcOrd="0" destOrd="0" presId="urn:microsoft.com/office/officeart/2005/8/layout/cycle2"/>
    <dgm:cxn modelId="{8D96E919-8A63-4B85-A995-6457EFB93839}" srcId="{870B7B4E-9796-486C-9011-2C8980A0B223}" destId="{558B11A7-FE11-4D89-8FAF-1631E4A8486C}" srcOrd="3" destOrd="0" parTransId="{4BFDD9DC-259D-426F-9D5D-4ABB716C44E1}" sibTransId="{9D72FA2B-C319-488A-A1B3-85EE84BAAE3D}"/>
    <dgm:cxn modelId="{B3ACE83F-E79B-41A8-A93D-B29FD8BDD297}" type="presOf" srcId="{823D1701-3974-4C02-8892-BA0E4497A374}" destId="{9AE5BA3C-9EC7-4D8F-B9E2-7A7F4C1130A5}" srcOrd="0" destOrd="0" presId="urn:microsoft.com/office/officeart/2005/8/layout/cycle2"/>
    <dgm:cxn modelId="{DC1CCA18-B5A1-40A9-A955-949F307EA3C9}" type="presOf" srcId="{5E0DDE78-D969-4E01-95C0-4B6D6933D4BF}" destId="{5E7B5153-B549-4FC9-AA4D-5E2AF1E42DCC}" srcOrd="1" destOrd="0" presId="urn:microsoft.com/office/officeart/2005/8/layout/cycle2"/>
    <dgm:cxn modelId="{42675F05-8825-4D9A-AA5F-6B11D26B36B9}" type="presOf" srcId="{F764CED1-696B-4026-9BA0-7AB9A5105BAE}" destId="{DF0B56BF-F9F7-4A8A-863A-395438CB0251}" srcOrd="0" destOrd="0" presId="urn:microsoft.com/office/officeart/2005/8/layout/cycle2"/>
    <dgm:cxn modelId="{98AEF18B-5FA1-4A15-8A65-3F95F98A85AE}" type="presOf" srcId="{69C97846-FF99-421B-B990-CD3B380091C0}" destId="{CE6F3904-8D2A-4283-9471-A2674ABC8FFC}" srcOrd="1" destOrd="0" presId="urn:microsoft.com/office/officeart/2005/8/layout/cycle2"/>
    <dgm:cxn modelId="{A1D8FE18-EA38-42E1-AAB7-24D6CED656C0}" type="presOf" srcId="{AF4568F9-5181-40A2-AF09-9DE8F4E2AC90}" destId="{DD945139-E85F-464F-97C6-4B8ACE033549}" srcOrd="0" destOrd="0" presId="urn:microsoft.com/office/officeart/2005/8/layout/cycle2"/>
    <dgm:cxn modelId="{3680148D-F84B-4A63-8934-71CD6BEABDA1}" type="presOf" srcId="{870B7B4E-9796-486C-9011-2C8980A0B223}" destId="{FF3F39AC-4999-4AD8-9032-E0EDA83145BE}" srcOrd="0" destOrd="0" presId="urn:microsoft.com/office/officeart/2005/8/layout/cycle2"/>
    <dgm:cxn modelId="{90E4B9F5-3A75-4194-9DDC-39227B957BB9}" type="presOf" srcId="{985D15BF-805A-4267-8A12-0F2E65D75CD9}" destId="{8A8AED73-4720-41FA-AA87-6D4C89622E20}" srcOrd="0" destOrd="0" presId="urn:microsoft.com/office/officeart/2005/8/layout/cycle2"/>
    <dgm:cxn modelId="{80BEFA4C-D8F2-4893-9298-2701AA88048C}" type="presParOf" srcId="{FF3F39AC-4999-4AD8-9032-E0EDA83145BE}" destId="{DF0B56BF-F9F7-4A8A-863A-395438CB0251}" srcOrd="0" destOrd="0" presId="urn:microsoft.com/office/officeart/2005/8/layout/cycle2"/>
    <dgm:cxn modelId="{FFA321EE-C396-4B83-B7DC-225C0FAACC1D}" type="presParOf" srcId="{FF3F39AC-4999-4AD8-9032-E0EDA83145BE}" destId="{5FF2513B-2F94-4D09-A534-D6A32F5CBEE8}" srcOrd="1" destOrd="0" presId="urn:microsoft.com/office/officeart/2005/8/layout/cycle2"/>
    <dgm:cxn modelId="{13D284E2-DDD3-458E-9371-4BA1B170E0B0}" type="presParOf" srcId="{5FF2513B-2F94-4D09-A534-D6A32F5CBEE8}" destId="{7BBB0207-F2F2-48D0-AEA6-CBD7CA7683C9}" srcOrd="0" destOrd="0" presId="urn:microsoft.com/office/officeart/2005/8/layout/cycle2"/>
    <dgm:cxn modelId="{9B8069E9-EE35-4CB9-B266-4CB58564D629}" type="presParOf" srcId="{FF3F39AC-4999-4AD8-9032-E0EDA83145BE}" destId="{DF383212-CDC2-4CAF-B762-5F1109B625E1}" srcOrd="2" destOrd="0" presId="urn:microsoft.com/office/officeart/2005/8/layout/cycle2"/>
    <dgm:cxn modelId="{5B3C5339-894A-495B-92B2-B8E5C1C2F3FD}" type="presParOf" srcId="{FF3F39AC-4999-4AD8-9032-E0EDA83145BE}" destId="{F1F6DC28-5F84-49BE-AD4B-2D538B86E3B5}" srcOrd="3" destOrd="0" presId="urn:microsoft.com/office/officeart/2005/8/layout/cycle2"/>
    <dgm:cxn modelId="{4DF5921F-2EEF-4FFA-B4CA-1BC743DBEA6B}" type="presParOf" srcId="{F1F6DC28-5F84-49BE-AD4B-2D538B86E3B5}" destId="{5E7B5153-B549-4FC9-AA4D-5E2AF1E42DCC}" srcOrd="0" destOrd="0" presId="urn:microsoft.com/office/officeart/2005/8/layout/cycle2"/>
    <dgm:cxn modelId="{227B0388-0BDB-44AC-9913-76775D49C74A}" type="presParOf" srcId="{FF3F39AC-4999-4AD8-9032-E0EDA83145BE}" destId="{DD945139-E85F-464F-97C6-4B8ACE033549}" srcOrd="4" destOrd="0" presId="urn:microsoft.com/office/officeart/2005/8/layout/cycle2"/>
    <dgm:cxn modelId="{0F7FC570-F933-4297-9C18-2A18414CF833}" type="presParOf" srcId="{FF3F39AC-4999-4AD8-9032-E0EDA83145BE}" destId="{B8917BBD-1DC2-42E8-9116-803D9F36B041}" srcOrd="5" destOrd="0" presId="urn:microsoft.com/office/officeart/2005/8/layout/cycle2"/>
    <dgm:cxn modelId="{22A4684F-FA3B-43CB-A516-C83EBB12DBA4}" type="presParOf" srcId="{B8917BBD-1DC2-42E8-9116-803D9F36B041}" destId="{C6083899-DFA3-46D9-8B56-316325D35AB4}" srcOrd="0" destOrd="0" presId="urn:microsoft.com/office/officeart/2005/8/layout/cycle2"/>
    <dgm:cxn modelId="{8D62E1C3-D4EF-49CF-A250-2ED47B7ACF75}" type="presParOf" srcId="{FF3F39AC-4999-4AD8-9032-E0EDA83145BE}" destId="{9908BBD0-848D-445B-ABCC-C57F7AFCC97B}" srcOrd="6" destOrd="0" presId="urn:microsoft.com/office/officeart/2005/8/layout/cycle2"/>
    <dgm:cxn modelId="{9A86DE05-B27E-4EEF-A2A1-58E25BFBED7B}" type="presParOf" srcId="{FF3F39AC-4999-4AD8-9032-E0EDA83145BE}" destId="{F39BA021-2991-4C07-A9A6-2F03A935670E}" srcOrd="7" destOrd="0" presId="urn:microsoft.com/office/officeart/2005/8/layout/cycle2"/>
    <dgm:cxn modelId="{8C1935B7-B3FD-44BF-A4BC-ED2D613A122F}" type="presParOf" srcId="{F39BA021-2991-4C07-A9A6-2F03A935670E}" destId="{0D135EC5-5ED1-4A30-A54F-459A32FC967D}" srcOrd="0" destOrd="0" presId="urn:microsoft.com/office/officeart/2005/8/layout/cycle2"/>
    <dgm:cxn modelId="{155F8553-361C-43E0-993A-A0546EBD2512}" type="presParOf" srcId="{FF3F39AC-4999-4AD8-9032-E0EDA83145BE}" destId="{8A8AED73-4720-41FA-AA87-6D4C89622E20}" srcOrd="8" destOrd="0" presId="urn:microsoft.com/office/officeart/2005/8/layout/cycle2"/>
    <dgm:cxn modelId="{CF16B414-B546-4099-A08E-582F7AE12F69}" type="presParOf" srcId="{FF3F39AC-4999-4AD8-9032-E0EDA83145BE}" destId="{819C3253-0992-4482-B6AB-943FB61FA965}" srcOrd="9" destOrd="0" presId="urn:microsoft.com/office/officeart/2005/8/layout/cycle2"/>
    <dgm:cxn modelId="{968B9AD7-5D07-495E-8DAF-A73BC8286F45}" type="presParOf" srcId="{819C3253-0992-4482-B6AB-943FB61FA965}" destId="{8042B2ED-D559-4080-875F-36C660115E7D}" srcOrd="0" destOrd="0" presId="urn:microsoft.com/office/officeart/2005/8/layout/cycle2"/>
    <dgm:cxn modelId="{89F8943B-A67C-449E-9B57-69F178925033}" type="presParOf" srcId="{FF3F39AC-4999-4AD8-9032-E0EDA83145BE}" destId="{9AE5BA3C-9EC7-4D8F-B9E2-7A7F4C1130A5}" srcOrd="10" destOrd="0" presId="urn:microsoft.com/office/officeart/2005/8/layout/cycle2"/>
    <dgm:cxn modelId="{BA1A406D-2CAC-4E20-BD52-EF25EFE9F954}" type="presParOf" srcId="{FF3F39AC-4999-4AD8-9032-E0EDA83145BE}" destId="{31C55D99-64B1-40D0-8A0C-551F0652CFD5}" srcOrd="11" destOrd="0" presId="urn:microsoft.com/office/officeart/2005/8/layout/cycle2"/>
    <dgm:cxn modelId="{C80E7659-A87E-4902-9F8F-239B1D973204}" type="presParOf" srcId="{31C55D99-64B1-40D0-8A0C-551F0652CFD5}" destId="{CE6F3904-8D2A-4283-9471-A2674ABC8FF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3B0DEC-1E05-4590-98BA-C955C46A7ED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604529D-AB0F-4AD1-8B4E-B69D8C4B5BAB}">
      <dgm:prSet phldrT="[نص]"/>
      <dgm:spPr/>
      <dgm:t>
        <a:bodyPr/>
        <a:lstStyle/>
        <a:p>
          <a:pPr rtl="1"/>
          <a:r>
            <a:rPr lang="ar-SA" dirty="0" smtClean="0"/>
            <a:t>الوعي الاعلامي </a:t>
          </a:r>
          <a:endParaRPr lang="ar-SA" dirty="0"/>
        </a:p>
      </dgm:t>
    </dgm:pt>
    <dgm:pt modelId="{40B80A57-1F27-4D96-A997-95ED01B4CF5C}" type="parTrans" cxnId="{3BA9171E-C138-4A5A-B429-FB7972E173CC}">
      <dgm:prSet/>
      <dgm:spPr/>
      <dgm:t>
        <a:bodyPr/>
        <a:lstStyle/>
        <a:p>
          <a:pPr rtl="1"/>
          <a:endParaRPr lang="ar-SA"/>
        </a:p>
      </dgm:t>
    </dgm:pt>
    <dgm:pt modelId="{2153415A-F1F5-4CB5-AB73-A5D3E321D504}" type="sibTrans" cxnId="{3BA9171E-C138-4A5A-B429-FB7972E173CC}">
      <dgm:prSet/>
      <dgm:spPr/>
      <dgm:t>
        <a:bodyPr/>
        <a:lstStyle/>
        <a:p>
          <a:pPr rtl="1"/>
          <a:endParaRPr lang="ar-SA"/>
        </a:p>
      </dgm:t>
    </dgm:pt>
    <dgm:pt modelId="{AF415663-262A-4137-A096-FE6D4C29E542}">
      <dgm:prSet phldrT="[نص]" custT="1"/>
      <dgm:spPr/>
      <dgm:t>
        <a:bodyPr/>
        <a:lstStyle/>
        <a:p>
          <a:pPr rtl="1"/>
          <a:r>
            <a:rPr lang="ar-SA" sz="2400" dirty="0" smtClean="0"/>
            <a:t>بناء </a:t>
          </a:r>
          <a:endParaRPr lang="ar-SA" sz="2400" dirty="0"/>
        </a:p>
      </dgm:t>
    </dgm:pt>
    <dgm:pt modelId="{B12D5E19-861C-4CAC-9510-75C1863B030F}" type="parTrans" cxnId="{7D431022-54BD-4898-962D-F692904D605D}">
      <dgm:prSet/>
      <dgm:spPr/>
      <dgm:t>
        <a:bodyPr/>
        <a:lstStyle/>
        <a:p>
          <a:pPr rtl="1"/>
          <a:endParaRPr lang="ar-SA"/>
        </a:p>
      </dgm:t>
    </dgm:pt>
    <dgm:pt modelId="{01501F8E-4636-43D6-AC91-759A28C36996}" type="sibTrans" cxnId="{7D431022-54BD-4898-962D-F692904D605D}">
      <dgm:prSet/>
      <dgm:spPr/>
      <dgm:t>
        <a:bodyPr/>
        <a:lstStyle/>
        <a:p>
          <a:pPr rtl="1"/>
          <a:endParaRPr lang="ar-SA"/>
        </a:p>
      </dgm:t>
    </dgm:pt>
    <dgm:pt modelId="{135542D0-A5AF-4EF6-A189-7AF873004A64}">
      <dgm:prSet phldrT="[نص]"/>
      <dgm:spPr/>
      <dgm:t>
        <a:bodyPr/>
        <a:lstStyle/>
        <a:p>
          <a:pPr rtl="1"/>
          <a:r>
            <a:rPr lang="ar-SA" dirty="0" smtClean="0"/>
            <a:t>المواد الاعلامية </a:t>
          </a:r>
          <a:endParaRPr lang="ar-SA" dirty="0"/>
        </a:p>
      </dgm:t>
    </dgm:pt>
    <dgm:pt modelId="{D1107A36-554E-42C6-B1E6-F9104B3646DB}" type="parTrans" cxnId="{288B6E72-DC28-47F5-8303-9275F3BE38A3}">
      <dgm:prSet/>
      <dgm:spPr/>
      <dgm:t>
        <a:bodyPr/>
        <a:lstStyle/>
        <a:p>
          <a:pPr rtl="1"/>
          <a:endParaRPr lang="ar-SA"/>
        </a:p>
      </dgm:t>
    </dgm:pt>
    <dgm:pt modelId="{BC6C24BB-1161-4EF1-9C19-DABC6813DBA4}" type="sibTrans" cxnId="{288B6E72-DC28-47F5-8303-9275F3BE38A3}">
      <dgm:prSet/>
      <dgm:spPr/>
      <dgm:t>
        <a:bodyPr/>
        <a:lstStyle/>
        <a:p>
          <a:pPr rtl="1"/>
          <a:endParaRPr lang="ar-SA"/>
        </a:p>
      </dgm:t>
    </dgm:pt>
    <dgm:pt modelId="{46E73F90-F5DA-4929-8426-CA05A36952BC}">
      <dgm:prSet phldrT="[نص]" custT="1"/>
      <dgm:spPr/>
      <dgm:t>
        <a:bodyPr/>
        <a:lstStyle/>
        <a:p>
          <a:pPr rtl="1"/>
          <a:r>
            <a:rPr lang="ar-SA" sz="2400" dirty="0" smtClean="0"/>
            <a:t>فرز</a:t>
          </a:r>
          <a:endParaRPr lang="ar-SA" sz="2400" dirty="0"/>
        </a:p>
      </dgm:t>
    </dgm:pt>
    <dgm:pt modelId="{7176FCA6-B105-4F21-8D76-5F8A0A651A5A}" type="parTrans" cxnId="{E937550C-7D4D-4137-A7F5-3CDB93BE61CB}">
      <dgm:prSet/>
      <dgm:spPr/>
      <dgm:t>
        <a:bodyPr/>
        <a:lstStyle/>
        <a:p>
          <a:pPr rtl="1"/>
          <a:endParaRPr lang="ar-SA"/>
        </a:p>
      </dgm:t>
    </dgm:pt>
    <dgm:pt modelId="{6D19D8EB-370A-40D7-98B7-A14168F80A27}" type="sibTrans" cxnId="{E937550C-7D4D-4137-A7F5-3CDB93BE61CB}">
      <dgm:prSet/>
      <dgm:spPr/>
      <dgm:t>
        <a:bodyPr/>
        <a:lstStyle/>
        <a:p>
          <a:pPr rtl="1"/>
          <a:endParaRPr lang="ar-SA"/>
        </a:p>
      </dgm:t>
    </dgm:pt>
    <dgm:pt modelId="{E1F71105-FF19-4032-896F-CC8E7A463EDF}">
      <dgm:prSet phldrT="[نص]"/>
      <dgm:spPr/>
      <dgm:t>
        <a:bodyPr/>
        <a:lstStyle/>
        <a:p>
          <a:pPr rtl="1"/>
          <a:r>
            <a:rPr lang="ar-SA" dirty="0" smtClean="0"/>
            <a:t>انتقاء المضمون الاعلامي</a:t>
          </a:r>
          <a:endParaRPr lang="ar-SA" dirty="0"/>
        </a:p>
      </dgm:t>
    </dgm:pt>
    <dgm:pt modelId="{6C46CFF1-CC32-4CAB-9174-3B616D77355F}" type="parTrans" cxnId="{A1DBDA1E-8265-4031-8D80-756186B6ADAB}">
      <dgm:prSet/>
      <dgm:spPr/>
      <dgm:t>
        <a:bodyPr/>
        <a:lstStyle/>
        <a:p>
          <a:pPr rtl="1"/>
          <a:endParaRPr lang="ar-SA"/>
        </a:p>
      </dgm:t>
    </dgm:pt>
    <dgm:pt modelId="{21D8769D-368C-495B-906B-67D6A5893085}" type="sibTrans" cxnId="{A1DBDA1E-8265-4031-8D80-756186B6ADAB}">
      <dgm:prSet/>
      <dgm:spPr/>
      <dgm:t>
        <a:bodyPr/>
        <a:lstStyle/>
        <a:p>
          <a:pPr rtl="1"/>
          <a:endParaRPr lang="ar-SA"/>
        </a:p>
      </dgm:t>
    </dgm:pt>
    <dgm:pt modelId="{B61A0EB2-9DF6-43DF-9CED-94824570C5D1}">
      <dgm:prSet phldrT="[نص]"/>
      <dgm:spPr/>
      <dgm:t>
        <a:bodyPr/>
        <a:lstStyle/>
        <a:p>
          <a:pPr rtl="1"/>
          <a:r>
            <a:rPr lang="ar-SA" dirty="0" smtClean="0"/>
            <a:t>المتلقي ايجابي</a:t>
          </a:r>
          <a:endParaRPr lang="ar-SA" dirty="0"/>
        </a:p>
      </dgm:t>
    </dgm:pt>
    <dgm:pt modelId="{FD0F5CCA-E7D5-4F21-AF11-3F0865A10504}" type="parTrans" cxnId="{D936DCAF-5FD5-4E9A-B4C2-6BE6987AD84E}">
      <dgm:prSet/>
      <dgm:spPr/>
      <dgm:t>
        <a:bodyPr/>
        <a:lstStyle/>
        <a:p>
          <a:pPr rtl="1"/>
          <a:endParaRPr lang="ar-SA"/>
        </a:p>
      </dgm:t>
    </dgm:pt>
    <dgm:pt modelId="{DC445068-8786-42FB-A994-1FC3585BDA17}" type="sibTrans" cxnId="{D936DCAF-5FD5-4E9A-B4C2-6BE6987AD84E}">
      <dgm:prSet/>
      <dgm:spPr/>
      <dgm:t>
        <a:bodyPr/>
        <a:lstStyle/>
        <a:p>
          <a:pPr rtl="1"/>
          <a:endParaRPr lang="ar-SA"/>
        </a:p>
      </dgm:t>
    </dgm:pt>
    <dgm:pt modelId="{B40FE4B6-7A46-431F-B150-4DE30F90318C}" type="pres">
      <dgm:prSet presAssocID="{ED3B0DEC-1E05-4590-98BA-C955C46A7ED0}" presName="rootnode" presStyleCnt="0">
        <dgm:presLayoutVars>
          <dgm:chMax/>
          <dgm:chPref/>
          <dgm:dir/>
          <dgm:animLvl val="lvl"/>
        </dgm:presLayoutVars>
      </dgm:prSet>
      <dgm:spPr/>
    </dgm:pt>
    <dgm:pt modelId="{98354675-2985-479F-8AAD-013943ACA96C}" type="pres">
      <dgm:prSet presAssocID="{9604529D-AB0F-4AD1-8B4E-B69D8C4B5BAB}" presName="composite" presStyleCnt="0"/>
      <dgm:spPr/>
    </dgm:pt>
    <dgm:pt modelId="{C433B651-2047-4161-95C7-191F37CF0FBB}" type="pres">
      <dgm:prSet presAssocID="{9604529D-AB0F-4AD1-8B4E-B69D8C4B5BAB}" presName="bentUpArrow1" presStyleLbl="alignImgPlace1" presStyleIdx="0" presStyleCnt="2"/>
      <dgm:spPr/>
    </dgm:pt>
    <dgm:pt modelId="{A4CAC3DF-EDE2-4969-BDCD-7AB01167F2FA}" type="pres">
      <dgm:prSet presAssocID="{9604529D-AB0F-4AD1-8B4E-B69D8C4B5BA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64921A82-106A-48F5-934B-A63F4369E124}" type="pres">
      <dgm:prSet presAssocID="{9604529D-AB0F-4AD1-8B4E-B69D8C4B5BAB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4DE3115-AAD3-42DB-B8DC-B5C1C61D35E1}" type="pres">
      <dgm:prSet presAssocID="{2153415A-F1F5-4CB5-AB73-A5D3E321D504}" presName="sibTrans" presStyleCnt="0"/>
      <dgm:spPr/>
    </dgm:pt>
    <dgm:pt modelId="{8840AE09-F966-44A0-B117-73BB0DE21647}" type="pres">
      <dgm:prSet presAssocID="{135542D0-A5AF-4EF6-A189-7AF873004A64}" presName="composite" presStyleCnt="0"/>
      <dgm:spPr/>
    </dgm:pt>
    <dgm:pt modelId="{A29E5E82-896E-4E68-BD6E-89AA2693F3B3}" type="pres">
      <dgm:prSet presAssocID="{135542D0-A5AF-4EF6-A189-7AF873004A64}" presName="bentUpArrow1" presStyleLbl="alignImgPlace1" presStyleIdx="1" presStyleCnt="2"/>
      <dgm:spPr/>
    </dgm:pt>
    <dgm:pt modelId="{ADB9F7C2-29E0-4BBA-89A9-54A4448F94D0}" type="pres">
      <dgm:prSet presAssocID="{135542D0-A5AF-4EF6-A189-7AF873004A6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D8382359-4797-46BC-B3E0-BA6A9B68DE38}" type="pres">
      <dgm:prSet presAssocID="{135542D0-A5AF-4EF6-A189-7AF873004A64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80334ED9-076F-4E15-A2C1-F74978A39FA8}" type="pres">
      <dgm:prSet presAssocID="{BC6C24BB-1161-4EF1-9C19-DABC6813DBA4}" presName="sibTrans" presStyleCnt="0"/>
      <dgm:spPr/>
    </dgm:pt>
    <dgm:pt modelId="{20908FD1-B833-46F8-85D5-CEACF358C931}" type="pres">
      <dgm:prSet presAssocID="{E1F71105-FF19-4032-896F-CC8E7A463EDF}" presName="composite" presStyleCnt="0"/>
      <dgm:spPr/>
    </dgm:pt>
    <dgm:pt modelId="{7E05BBB7-010F-4950-9E2D-1D01FAE68630}" type="pres">
      <dgm:prSet presAssocID="{E1F71105-FF19-4032-896F-CC8E7A463EDF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6C26DAE3-1EDA-44EE-8FFC-C07902BBCC25}" type="pres">
      <dgm:prSet presAssocID="{E1F71105-FF19-4032-896F-CC8E7A463EDF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937550C-7D4D-4137-A7F5-3CDB93BE61CB}" srcId="{135542D0-A5AF-4EF6-A189-7AF873004A64}" destId="{46E73F90-F5DA-4929-8426-CA05A36952BC}" srcOrd="0" destOrd="0" parTransId="{7176FCA6-B105-4F21-8D76-5F8A0A651A5A}" sibTransId="{6D19D8EB-370A-40D7-98B7-A14168F80A27}"/>
    <dgm:cxn modelId="{3BA9171E-C138-4A5A-B429-FB7972E173CC}" srcId="{ED3B0DEC-1E05-4590-98BA-C955C46A7ED0}" destId="{9604529D-AB0F-4AD1-8B4E-B69D8C4B5BAB}" srcOrd="0" destOrd="0" parTransId="{40B80A57-1F27-4D96-A997-95ED01B4CF5C}" sibTransId="{2153415A-F1F5-4CB5-AB73-A5D3E321D504}"/>
    <dgm:cxn modelId="{DDD4AB47-EBCC-4ABD-BF2D-1672695D633B}" type="presOf" srcId="{AF415663-262A-4137-A096-FE6D4C29E542}" destId="{64921A82-106A-48F5-934B-A63F4369E124}" srcOrd="0" destOrd="0" presId="urn:microsoft.com/office/officeart/2005/8/layout/StepDownProcess"/>
    <dgm:cxn modelId="{CBDA63B4-5A2E-4D7C-BBC2-9C840B063972}" type="presOf" srcId="{46E73F90-F5DA-4929-8426-CA05A36952BC}" destId="{D8382359-4797-46BC-B3E0-BA6A9B68DE38}" srcOrd="0" destOrd="0" presId="urn:microsoft.com/office/officeart/2005/8/layout/StepDownProcess"/>
    <dgm:cxn modelId="{4C3F59C9-2221-4E8E-85A4-CC330413CC62}" type="presOf" srcId="{ED3B0DEC-1E05-4590-98BA-C955C46A7ED0}" destId="{B40FE4B6-7A46-431F-B150-4DE30F90318C}" srcOrd="0" destOrd="0" presId="urn:microsoft.com/office/officeart/2005/8/layout/StepDownProcess"/>
    <dgm:cxn modelId="{D936DCAF-5FD5-4E9A-B4C2-6BE6987AD84E}" srcId="{E1F71105-FF19-4032-896F-CC8E7A463EDF}" destId="{B61A0EB2-9DF6-43DF-9CED-94824570C5D1}" srcOrd="0" destOrd="0" parTransId="{FD0F5CCA-E7D5-4F21-AF11-3F0865A10504}" sibTransId="{DC445068-8786-42FB-A994-1FC3585BDA17}"/>
    <dgm:cxn modelId="{288B6E72-DC28-47F5-8303-9275F3BE38A3}" srcId="{ED3B0DEC-1E05-4590-98BA-C955C46A7ED0}" destId="{135542D0-A5AF-4EF6-A189-7AF873004A64}" srcOrd="1" destOrd="0" parTransId="{D1107A36-554E-42C6-B1E6-F9104B3646DB}" sibTransId="{BC6C24BB-1161-4EF1-9C19-DABC6813DBA4}"/>
    <dgm:cxn modelId="{A1DBDA1E-8265-4031-8D80-756186B6ADAB}" srcId="{ED3B0DEC-1E05-4590-98BA-C955C46A7ED0}" destId="{E1F71105-FF19-4032-896F-CC8E7A463EDF}" srcOrd="2" destOrd="0" parTransId="{6C46CFF1-CC32-4CAB-9174-3B616D77355F}" sibTransId="{21D8769D-368C-495B-906B-67D6A5893085}"/>
    <dgm:cxn modelId="{94706729-9263-41A8-8124-FC19C904AD6C}" type="presOf" srcId="{B61A0EB2-9DF6-43DF-9CED-94824570C5D1}" destId="{6C26DAE3-1EDA-44EE-8FFC-C07902BBCC25}" srcOrd="0" destOrd="0" presId="urn:microsoft.com/office/officeart/2005/8/layout/StepDownProcess"/>
    <dgm:cxn modelId="{597594AD-7D4C-4A68-978D-2788C12C5203}" type="presOf" srcId="{135542D0-A5AF-4EF6-A189-7AF873004A64}" destId="{ADB9F7C2-29E0-4BBA-89A9-54A4448F94D0}" srcOrd="0" destOrd="0" presId="urn:microsoft.com/office/officeart/2005/8/layout/StepDownProcess"/>
    <dgm:cxn modelId="{93A1DFC0-6C04-4E7C-8367-C055198AD64F}" type="presOf" srcId="{9604529D-AB0F-4AD1-8B4E-B69D8C4B5BAB}" destId="{A4CAC3DF-EDE2-4969-BDCD-7AB01167F2FA}" srcOrd="0" destOrd="0" presId="urn:microsoft.com/office/officeart/2005/8/layout/StepDownProcess"/>
    <dgm:cxn modelId="{C992CAFC-07A9-4706-86EA-607082E7F91F}" type="presOf" srcId="{E1F71105-FF19-4032-896F-CC8E7A463EDF}" destId="{7E05BBB7-010F-4950-9E2D-1D01FAE68630}" srcOrd="0" destOrd="0" presId="urn:microsoft.com/office/officeart/2005/8/layout/StepDownProcess"/>
    <dgm:cxn modelId="{7D431022-54BD-4898-962D-F692904D605D}" srcId="{9604529D-AB0F-4AD1-8B4E-B69D8C4B5BAB}" destId="{AF415663-262A-4137-A096-FE6D4C29E542}" srcOrd="0" destOrd="0" parTransId="{B12D5E19-861C-4CAC-9510-75C1863B030F}" sibTransId="{01501F8E-4636-43D6-AC91-759A28C36996}"/>
    <dgm:cxn modelId="{B7B37629-BFED-4C31-8D5B-116B251DD871}" type="presParOf" srcId="{B40FE4B6-7A46-431F-B150-4DE30F90318C}" destId="{98354675-2985-479F-8AAD-013943ACA96C}" srcOrd="0" destOrd="0" presId="urn:microsoft.com/office/officeart/2005/8/layout/StepDownProcess"/>
    <dgm:cxn modelId="{0039F100-6151-431A-9379-CFC0B5745CA5}" type="presParOf" srcId="{98354675-2985-479F-8AAD-013943ACA96C}" destId="{C433B651-2047-4161-95C7-191F37CF0FBB}" srcOrd="0" destOrd="0" presId="urn:microsoft.com/office/officeart/2005/8/layout/StepDownProcess"/>
    <dgm:cxn modelId="{5AF82786-652F-4119-BC7F-1DA46717BE1B}" type="presParOf" srcId="{98354675-2985-479F-8AAD-013943ACA96C}" destId="{A4CAC3DF-EDE2-4969-BDCD-7AB01167F2FA}" srcOrd="1" destOrd="0" presId="urn:microsoft.com/office/officeart/2005/8/layout/StepDownProcess"/>
    <dgm:cxn modelId="{A8C3209A-3AA6-4DB6-97E7-1EBF89342A16}" type="presParOf" srcId="{98354675-2985-479F-8AAD-013943ACA96C}" destId="{64921A82-106A-48F5-934B-A63F4369E124}" srcOrd="2" destOrd="0" presId="urn:microsoft.com/office/officeart/2005/8/layout/StepDownProcess"/>
    <dgm:cxn modelId="{ABBBC183-17D2-4E45-AB7D-ED8843ABDF52}" type="presParOf" srcId="{B40FE4B6-7A46-431F-B150-4DE30F90318C}" destId="{14DE3115-AAD3-42DB-B8DC-B5C1C61D35E1}" srcOrd="1" destOrd="0" presId="urn:microsoft.com/office/officeart/2005/8/layout/StepDownProcess"/>
    <dgm:cxn modelId="{58DACC90-D0F5-4C96-969C-57D2DF6D9E55}" type="presParOf" srcId="{B40FE4B6-7A46-431F-B150-4DE30F90318C}" destId="{8840AE09-F966-44A0-B117-73BB0DE21647}" srcOrd="2" destOrd="0" presId="urn:microsoft.com/office/officeart/2005/8/layout/StepDownProcess"/>
    <dgm:cxn modelId="{B0DF88AE-C519-47D0-9551-B272200C09C8}" type="presParOf" srcId="{8840AE09-F966-44A0-B117-73BB0DE21647}" destId="{A29E5E82-896E-4E68-BD6E-89AA2693F3B3}" srcOrd="0" destOrd="0" presId="urn:microsoft.com/office/officeart/2005/8/layout/StepDownProcess"/>
    <dgm:cxn modelId="{AAEBD2DC-A488-4C5F-83AE-A35D4DA686A6}" type="presParOf" srcId="{8840AE09-F966-44A0-B117-73BB0DE21647}" destId="{ADB9F7C2-29E0-4BBA-89A9-54A4448F94D0}" srcOrd="1" destOrd="0" presId="urn:microsoft.com/office/officeart/2005/8/layout/StepDownProcess"/>
    <dgm:cxn modelId="{73730499-EB5B-47A7-844A-F49BA14CE2E0}" type="presParOf" srcId="{8840AE09-F966-44A0-B117-73BB0DE21647}" destId="{D8382359-4797-46BC-B3E0-BA6A9B68DE38}" srcOrd="2" destOrd="0" presId="urn:microsoft.com/office/officeart/2005/8/layout/StepDownProcess"/>
    <dgm:cxn modelId="{1759250D-D257-460F-BC9F-A88B95324D86}" type="presParOf" srcId="{B40FE4B6-7A46-431F-B150-4DE30F90318C}" destId="{80334ED9-076F-4E15-A2C1-F74978A39FA8}" srcOrd="3" destOrd="0" presId="urn:microsoft.com/office/officeart/2005/8/layout/StepDownProcess"/>
    <dgm:cxn modelId="{19BF71E1-61CB-4EA5-B4AF-74411E123968}" type="presParOf" srcId="{B40FE4B6-7A46-431F-B150-4DE30F90318C}" destId="{20908FD1-B833-46F8-85D5-CEACF358C931}" srcOrd="4" destOrd="0" presId="urn:microsoft.com/office/officeart/2005/8/layout/StepDownProcess"/>
    <dgm:cxn modelId="{E3ACBAD0-345B-4E43-A5E1-CA2C059283CB}" type="presParOf" srcId="{20908FD1-B833-46F8-85D5-CEACF358C931}" destId="{7E05BBB7-010F-4950-9E2D-1D01FAE68630}" srcOrd="0" destOrd="0" presId="urn:microsoft.com/office/officeart/2005/8/layout/StepDownProcess"/>
    <dgm:cxn modelId="{B86A011B-90C4-4D0A-8772-DA27B06A62CA}" type="presParOf" srcId="{20908FD1-B833-46F8-85D5-CEACF358C931}" destId="{6C26DAE3-1EDA-44EE-8FFC-C07902BBCC2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814325-C5C7-4574-B452-B208BF8874B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318BECE-4BB8-456B-BC2F-2F3BABD3E477}">
      <dgm:prSet phldrT="[نص]"/>
      <dgm:spPr/>
      <dgm:t>
        <a:bodyPr/>
        <a:lstStyle/>
        <a:p>
          <a:pPr rtl="1"/>
          <a:r>
            <a:rPr lang="ar-SA" dirty="0" smtClean="0"/>
            <a:t>من ؟ </a:t>
          </a:r>
          <a:endParaRPr lang="ar-SA" dirty="0"/>
        </a:p>
      </dgm:t>
    </dgm:pt>
    <dgm:pt modelId="{CE1B8DF0-AAF7-47B5-B932-654D90904821}" type="parTrans" cxnId="{E3F98192-527F-4E60-91FC-475E26230B91}">
      <dgm:prSet/>
      <dgm:spPr/>
      <dgm:t>
        <a:bodyPr/>
        <a:lstStyle/>
        <a:p>
          <a:pPr rtl="1"/>
          <a:endParaRPr lang="ar-SA"/>
        </a:p>
      </dgm:t>
    </dgm:pt>
    <dgm:pt modelId="{7F8B4B12-BF6E-417B-BF52-1527F435ADD8}" type="sibTrans" cxnId="{E3F98192-527F-4E60-91FC-475E26230B91}">
      <dgm:prSet/>
      <dgm:spPr/>
      <dgm:t>
        <a:bodyPr/>
        <a:lstStyle/>
        <a:p>
          <a:pPr rtl="1"/>
          <a:endParaRPr lang="ar-SA"/>
        </a:p>
      </dgm:t>
    </dgm:pt>
    <dgm:pt modelId="{F12FE978-E086-4E62-AFE0-39ACEBB223A5}">
      <dgm:prSet phldrT="[نص]"/>
      <dgm:spPr/>
      <dgm:t>
        <a:bodyPr/>
        <a:lstStyle/>
        <a:p>
          <a:pPr rtl="1"/>
          <a:r>
            <a:rPr lang="ar-SA" dirty="0" smtClean="0"/>
            <a:t>يقول ماذا؟ </a:t>
          </a:r>
          <a:endParaRPr lang="ar-SA" dirty="0"/>
        </a:p>
      </dgm:t>
    </dgm:pt>
    <dgm:pt modelId="{0265FE79-CB6C-483E-A07F-60B9FFF68693}" type="parTrans" cxnId="{E01D3048-05D1-4515-A4B0-DDB103C93828}">
      <dgm:prSet/>
      <dgm:spPr/>
      <dgm:t>
        <a:bodyPr/>
        <a:lstStyle/>
        <a:p>
          <a:pPr rtl="1"/>
          <a:endParaRPr lang="ar-SA"/>
        </a:p>
      </dgm:t>
    </dgm:pt>
    <dgm:pt modelId="{F92543DA-FD24-4392-95B9-52AFDA88B128}" type="sibTrans" cxnId="{E01D3048-05D1-4515-A4B0-DDB103C93828}">
      <dgm:prSet/>
      <dgm:spPr/>
      <dgm:t>
        <a:bodyPr/>
        <a:lstStyle/>
        <a:p>
          <a:pPr rtl="1"/>
          <a:endParaRPr lang="ar-SA"/>
        </a:p>
      </dgm:t>
    </dgm:pt>
    <dgm:pt modelId="{B5AB346B-1290-4F9D-8739-FC42EDD0CBA8}">
      <dgm:prSet phldrT="[نص]"/>
      <dgm:spPr/>
      <dgm:t>
        <a:bodyPr/>
        <a:lstStyle/>
        <a:p>
          <a:pPr rtl="1"/>
          <a:r>
            <a:rPr lang="ar-SA" dirty="0" smtClean="0"/>
            <a:t>بأية وسيلة؟ </a:t>
          </a:r>
          <a:endParaRPr lang="ar-SA" dirty="0"/>
        </a:p>
      </dgm:t>
    </dgm:pt>
    <dgm:pt modelId="{4255F346-CE72-4E21-831A-9CB179FC269A}" type="parTrans" cxnId="{0DCF64C5-6FE3-4420-94E9-C4A8591D6BE0}">
      <dgm:prSet/>
      <dgm:spPr/>
      <dgm:t>
        <a:bodyPr/>
        <a:lstStyle/>
        <a:p>
          <a:pPr rtl="1"/>
          <a:endParaRPr lang="ar-SA"/>
        </a:p>
      </dgm:t>
    </dgm:pt>
    <dgm:pt modelId="{0B6A82FC-FC20-44F6-B81E-CA8BD1B98A74}" type="sibTrans" cxnId="{0DCF64C5-6FE3-4420-94E9-C4A8591D6BE0}">
      <dgm:prSet/>
      <dgm:spPr/>
      <dgm:t>
        <a:bodyPr/>
        <a:lstStyle/>
        <a:p>
          <a:pPr rtl="1"/>
          <a:endParaRPr lang="ar-SA"/>
        </a:p>
      </dgm:t>
    </dgm:pt>
    <dgm:pt modelId="{50947C6E-1AAD-4768-92E8-584E1D76C4A6}">
      <dgm:prSet phldrT="[نص]"/>
      <dgm:spPr/>
      <dgm:t>
        <a:bodyPr/>
        <a:lstStyle/>
        <a:p>
          <a:pPr rtl="1"/>
          <a:r>
            <a:rPr lang="ar-SA" dirty="0" smtClean="0"/>
            <a:t>لمن؟ </a:t>
          </a:r>
          <a:endParaRPr lang="ar-SA" dirty="0"/>
        </a:p>
      </dgm:t>
    </dgm:pt>
    <dgm:pt modelId="{D60CC28B-F9CA-43C9-B8F8-43B2CC1E8584}" type="parTrans" cxnId="{7927AD49-1B46-4C08-9934-A82BA5932035}">
      <dgm:prSet/>
      <dgm:spPr/>
      <dgm:t>
        <a:bodyPr/>
        <a:lstStyle/>
        <a:p>
          <a:pPr rtl="1"/>
          <a:endParaRPr lang="ar-SA"/>
        </a:p>
      </dgm:t>
    </dgm:pt>
    <dgm:pt modelId="{DED9F45C-927F-4064-9507-CA1A4B937CD2}" type="sibTrans" cxnId="{7927AD49-1B46-4C08-9934-A82BA5932035}">
      <dgm:prSet/>
      <dgm:spPr/>
      <dgm:t>
        <a:bodyPr/>
        <a:lstStyle/>
        <a:p>
          <a:pPr rtl="1"/>
          <a:endParaRPr lang="ar-SA"/>
        </a:p>
      </dgm:t>
    </dgm:pt>
    <dgm:pt modelId="{546CAC27-6631-4EE0-9664-BDEE27F83A26}">
      <dgm:prSet phldrT="[نص]"/>
      <dgm:spPr/>
      <dgm:t>
        <a:bodyPr/>
        <a:lstStyle/>
        <a:p>
          <a:pPr rtl="1"/>
          <a:r>
            <a:rPr lang="ar-SA" dirty="0" smtClean="0"/>
            <a:t>بأي تأثير؟</a:t>
          </a:r>
          <a:endParaRPr lang="ar-SA" dirty="0"/>
        </a:p>
      </dgm:t>
    </dgm:pt>
    <dgm:pt modelId="{95BB9DF6-F021-4C30-81E7-2230084BD707}" type="parTrans" cxnId="{74EE1BFF-45CE-4062-871B-F3D94EFC7E7D}">
      <dgm:prSet/>
      <dgm:spPr/>
      <dgm:t>
        <a:bodyPr/>
        <a:lstStyle/>
        <a:p>
          <a:pPr rtl="1"/>
          <a:endParaRPr lang="ar-SA"/>
        </a:p>
      </dgm:t>
    </dgm:pt>
    <dgm:pt modelId="{F46DA25D-A6EA-484D-866B-F71278E52CFD}" type="sibTrans" cxnId="{74EE1BFF-45CE-4062-871B-F3D94EFC7E7D}">
      <dgm:prSet/>
      <dgm:spPr/>
      <dgm:t>
        <a:bodyPr/>
        <a:lstStyle/>
        <a:p>
          <a:pPr rtl="1"/>
          <a:endParaRPr lang="ar-SA"/>
        </a:p>
      </dgm:t>
    </dgm:pt>
    <dgm:pt modelId="{75D9B8EC-46A9-4EFF-A697-998DBAA96C24}" type="pres">
      <dgm:prSet presAssocID="{AE814325-C5C7-4574-B452-B208BF8874BA}" presName="outerComposite" presStyleCnt="0">
        <dgm:presLayoutVars>
          <dgm:chMax val="5"/>
          <dgm:dir/>
          <dgm:resizeHandles val="exact"/>
        </dgm:presLayoutVars>
      </dgm:prSet>
      <dgm:spPr/>
    </dgm:pt>
    <dgm:pt modelId="{4DDBD777-4B1E-4E6D-BF0F-0918A3DD2B4F}" type="pres">
      <dgm:prSet presAssocID="{AE814325-C5C7-4574-B452-B208BF8874BA}" presName="dummyMaxCanvas" presStyleCnt="0">
        <dgm:presLayoutVars/>
      </dgm:prSet>
      <dgm:spPr/>
    </dgm:pt>
    <dgm:pt modelId="{4BDDC1BF-086F-4259-872C-9A605DD7D85B}" type="pres">
      <dgm:prSet presAssocID="{AE814325-C5C7-4574-B452-B208BF8874BA}" presName="FiveNodes_1" presStyleLbl="node1" presStyleIdx="0" presStyleCnt="5">
        <dgm:presLayoutVars>
          <dgm:bulletEnabled val="1"/>
        </dgm:presLayoutVars>
      </dgm:prSet>
      <dgm:spPr/>
    </dgm:pt>
    <dgm:pt modelId="{974F8424-F52D-4A14-8A0F-501751CB9BE8}" type="pres">
      <dgm:prSet presAssocID="{AE814325-C5C7-4574-B452-B208BF8874BA}" presName="FiveNodes_2" presStyleLbl="node1" presStyleIdx="1" presStyleCnt="5">
        <dgm:presLayoutVars>
          <dgm:bulletEnabled val="1"/>
        </dgm:presLayoutVars>
      </dgm:prSet>
      <dgm:spPr/>
    </dgm:pt>
    <dgm:pt modelId="{EB83FD1D-0A63-415F-B829-5D7CEEF88D7B}" type="pres">
      <dgm:prSet presAssocID="{AE814325-C5C7-4574-B452-B208BF8874BA}" presName="FiveNodes_3" presStyleLbl="node1" presStyleIdx="2" presStyleCnt="5">
        <dgm:presLayoutVars>
          <dgm:bulletEnabled val="1"/>
        </dgm:presLayoutVars>
      </dgm:prSet>
      <dgm:spPr/>
    </dgm:pt>
    <dgm:pt modelId="{83D8A23F-9879-4A7E-BB50-46AD6D0D1535}" type="pres">
      <dgm:prSet presAssocID="{AE814325-C5C7-4574-B452-B208BF8874BA}" presName="FiveNodes_4" presStyleLbl="node1" presStyleIdx="3" presStyleCnt="5">
        <dgm:presLayoutVars>
          <dgm:bulletEnabled val="1"/>
        </dgm:presLayoutVars>
      </dgm:prSet>
      <dgm:spPr/>
    </dgm:pt>
    <dgm:pt modelId="{AD2D4B04-C203-4B56-B9DA-8DC7A0E47C41}" type="pres">
      <dgm:prSet presAssocID="{AE814325-C5C7-4574-B452-B208BF8874B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6545EBE-FD18-4341-B3EA-2FBEE7643277}" type="pres">
      <dgm:prSet presAssocID="{AE814325-C5C7-4574-B452-B208BF8874BA}" presName="FiveConn_1-2" presStyleLbl="fgAccFollowNode1" presStyleIdx="0" presStyleCnt="4">
        <dgm:presLayoutVars>
          <dgm:bulletEnabled val="1"/>
        </dgm:presLayoutVars>
      </dgm:prSet>
      <dgm:spPr/>
    </dgm:pt>
    <dgm:pt modelId="{A211964A-0C97-4C93-84E2-2F89B0189661}" type="pres">
      <dgm:prSet presAssocID="{AE814325-C5C7-4574-B452-B208BF8874BA}" presName="FiveConn_2-3" presStyleLbl="fgAccFollowNode1" presStyleIdx="1" presStyleCnt="4">
        <dgm:presLayoutVars>
          <dgm:bulletEnabled val="1"/>
        </dgm:presLayoutVars>
      </dgm:prSet>
      <dgm:spPr/>
    </dgm:pt>
    <dgm:pt modelId="{3E011E8E-F313-46B5-AC40-05C7386A0341}" type="pres">
      <dgm:prSet presAssocID="{AE814325-C5C7-4574-B452-B208BF8874BA}" presName="FiveConn_3-4" presStyleLbl="fgAccFollowNode1" presStyleIdx="2" presStyleCnt="4">
        <dgm:presLayoutVars>
          <dgm:bulletEnabled val="1"/>
        </dgm:presLayoutVars>
      </dgm:prSet>
      <dgm:spPr/>
    </dgm:pt>
    <dgm:pt modelId="{75267E75-5438-4514-9D52-41B9ED6C9926}" type="pres">
      <dgm:prSet presAssocID="{AE814325-C5C7-4574-B452-B208BF8874BA}" presName="FiveConn_4-5" presStyleLbl="fgAccFollowNode1" presStyleIdx="3" presStyleCnt="4">
        <dgm:presLayoutVars>
          <dgm:bulletEnabled val="1"/>
        </dgm:presLayoutVars>
      </dgm:prSet>
      <dgm:spPr/>
    </dgm:pt>
    <dgm:pt modelId="{08B42BC1-61ED-4D2B-8A5F-FF8E61A6B94C}" type="pres">
      <dgm:prSet presAssocID="{AE814325-C5C7-4574-B452-B208BF8874BA}" presName="FiveNodes_1_text" presStyleLbl="node1" presStyleIdx="4" presStyleCnt="5">
        <dgm:presLayoutVars>
          <dgm:bulletEnabled val="1"/>
        </dgm:presLayoutVars>
      </dgm:prSet>
      <dgm:spPr/>
    </dgm:pt>
    <dgm:pt modelId="{83B5196A-9C0E-4666-9D75-4BC5391A087D}" type="pres">
      <dgm:prSet presAssocID="{AE814325-C5C7-4574-B452-B208BF8874BA}" presName="FiveNodes_2_text" presStyleLbl="node1" presStyleIdx="4" presStyleCnt="5">
        <dgm:presLayoutVars>
          <dgm:bulletEnabled val="1"/>
        </dgm:presLayoutVars>
      </dgm:prSet>
      <dgm:spPr/>
    </dgm:pt>
    <dgm:pt modelId="{A8CE1D3A-D630-4125-9725-BAA362045C74}" type="pres">
      <dgm:prSet presAssocID="{AE814325-C5C7-4574-B452-B208BF8874BA}" presName="FiveNodes_3_text" presStyleLbl="node1" presStyleIdx="4" presStyleCnt="5">
        <dgm:presLayoutVars>
          <dgm:bulletEnabled val="1"/>
        </dgm:presLayoutVars>
      </dgm:prSet>
      <dgm:spPr/>
    </dgm:pt>
    <dgm:pt modelId="{8129B945-9A56-4ECB-B31C-C07796AFBA33}" type="pres">
      <dgm:prSet presAssocID="{AE814325-C5C7-4574-B452-B208BF8874BA}" presName="FiveNodes_4_text" presStyleLbl="node1" presStyleIdx="4" presStyleCnt="5">
        <dgm:presLayoutVars>
          <dgm:bulletEnabled val="1"/>
        </dgm:presLayoutVars>
      </dgm:prSet>
      <dgm:spPr/>
    </dgm:pt>
    <dgm:pt modelId="{329145DC-068C-4AA7-AD0A-07A5A2A52183}" type="pres">
      <dgm:prSet presAssocID="{AE814325-C5C7-4574-B452-B208BF8874B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C95871C-8992-487E-9B9A-098084F16DAE}" type="presOf" srcId="{AE814325-C5C7-4574-B452-B208BF8874BA}" destId="{75D9B8EC-46A9-4EFF-A697-998DBAA96C24}" srcOrd="0" destOrd="0" presId="urn:microsoft.com/office/officeart/2005/8/layout/vProcess5"/>
    <dgm:cxn modelId="{7BE0D7E0-D46F-48B0-99C7-BDAA9220D53F}" type="presOf" srcId="{B318BECE-4BB8-456B-BC2F-2F3BABD3E477}" destId="{08B42BC1-61ED-4D2B-8A5F-FF8E61A6B94C}" srcOrd="1" destOrd="0" presId="urn:microsoft.com/office/officeart/2005/8/layout/vProcess5"/>
    <dgm:cxn modelId="{E83B531E-A750-47BD-871D-74E48D20CAAD}" type="presOf" srcId="{F12FE978-E086-4E62-AFE0-39ACEBB223A5}" destId="{974F8424-F52D-4A14-8A0F-501751CB9BE8}" srcOrd="0" destOrd="0" presId="urn:microsoft.com/office/officeart/2005/8/layout/vProcess5"/>
    <dgm:cxn modelId="{09970AB7-EA5F-4A15-8798-BE3DEC4A2B01}" type="presOf" srcId="{50947C6E-1AAD-4768-92E8-584E1D76C4A6}" destId="{83D8A23F-9879-4A7E-BB50-46AD6D0D1535}" srcOrd="0" destOrd="0" presId="urn:microsoft.com/office/officeart/2005/8/layout/vProcess5"/>
    <dgm:cxn modelId="{CB668F04-38E7-42C5-99D9-20635F5947E4}" type="presOf" srcId="{7F8B4B12-BF6E-417B-BF52-1527F435ADD8}" destId="{56545EBE-FD18-4341-B3EA-2FBEE7643277}" srcOrd="0" destOrd="0" presId="urn:microsoft.com/office/officeart/2005/8/layout/vProcess5"/>
    <dgm:cxn modelId="{BCC53538-A64D-4D4E-ADC0-990CBEC61517}" type="presOf" srcId="{50947C6E-1AAD-4768-92E8-584E1D76C4A6}" destId="{8129B945-9A56-4ECB-B31C-C07796AFBA33}" srcOrd="1" destOrd="0" presId="urn:microsoft.com/office/officeart/2005/8/layout/vProcess5"/>
    <dgm:cxn modelId="{74EE1BFF-45CE-4062-871B-F3D94EFC7E7D}" srcId="{AE814325-C5C7-4574-B452-B208BF8874BA}" destId="{546CAC27-6631-4EE0-9664-BDEE27F83A26}" srcOrd="4" destOrd="0" parTransId="{95BB9DF6-F021-4C30-81E7-2230084BD707}" sibTransId="{F46DA25D-A6EA-484D-866B-F71278E52CFD}"/>
    <dgm:cxn modelId="{A5A4ED4B-0B49-4F0B-9454-B5C81080A240}" type="presOf" srcId="{B5AB346B-1290-4F9D-8739-FC42EDD0CBA8}" destId="{EB83FD1D-0A63-415F-B829-5D7CEEF88D7B}" srcOrd="0" destOrd="0" presId="urn:microsoft.com/office/officeart/2005/8/layout/vProcess5"/>
    <dgm:cxn modelId="{4787407E-63DC-4524-817F-2301A5A4B715}" type="presOf" srcId="{546CAC27-6631-4EE0-9664-BDEE27F83A26}" destId="{329145DC-068C-4AA7-AD0A-07A5A2A52183}" srcOrd="1" destOrd="0" presId="urn:microsoft.com/office/officeart/2005/8/layout/vProcess5"/>
    <dgm:cxn modelId="{8842C36D-D2FD-4A27-A8D9-AA04BC740532}" type="presOf" srcId="{DED9F45C-927F-4064-9507-CA1A4B937CD2}" destId="{75267E75-5438-4514-9D52-41B9ED6C9926}" srcOrd="0" destOrd="0" presId="urn:microsoft.com/office/officeart/2005/8/layout/vProcess5"/>
    <dgm:cxn modelId="{783607AA-A35C-4742-A3EB-ADB55787160B}" type="presOf" srcId="{546CAC27-6631-4EE0-9664-BDEE27F83A26}" destId="{AD2D4B04-C203-4B56-B9DA-8DC7A0E47C41}" srcOrd="0" destOrd="0" presId="urn:microsoft.com/office/officeart/2005/8/layout/vProcess5"/>
    <dgm:cxn modelId="{E3F98192-527F-4E60-91FC-475E26230B91}" srcId="{AE814325-C5C7-4574-B452-B208BF8874BA}" destId="{B318BECE-4BB8-456B-BC2F-2F3BABD3E477}" srcOrd="0" destOrd="0" parTransId="{CE1B8DF0-AAF7-47B5-B932-654D90904821}" sibTransId="{7F8B4B12-BF6E-417B-BF52-1527F435ADD8}"/>
    <dgm:cxn modelId="{95BCCC84-7B64-4B18-A790-143350A635F6}" type="presOf" srcId="{F12FE978-E086-4E62-AFE0-39ACEBB223A5}" destId="{83B5196A-9C0E-4666-9D75-4BC5391A087D}" srcOrd="1" destOrd="0" presId="urn:microsoft.com/office/officeart/2005/8/layout/vProcess5"/>
    <dgm:cxn modelId="{453E9E4D-8720-4B9C-BA98-DA33202FD5AA}" type="presOf" srcId="{0B6A82FC-FC20-44F6-B81E-CA8BD1B98A74}" destId="{3E011E8E-F313-46B5-AC40-05C7386A0341}" srcOrd="0" destOrd="0" presId="urn:microsoft.com/office/officeart/2005/8/layout/vProcess5"/>
    <dgm:cxn modelId="{E01D3048-05D1-4515-A4B0-DDB103C93828}" srcId="{AE814325-C5C7-4574-B452-B208BF8874BA}" destId="{F12FE978-E086-4E62-AFE0-39ACEBB223A5}" srcOrd="1" destOrd="0" parTransId="{0265FE79-CB6C-483E-A07F-60B9FFF68693}" sibTransId="{F92543DA-FD24-4392-95B9-52AFDA88B128}"/>
    <dgm:cxn modelId="{8112FD9C-046E-4FE9-AD5E-7AE274E0D795}" type="presOf" srcId="{F92543DA-FD24-4392-95B9-52AFDA88B128}" destId="{A211964A-0C97-4C93-84E2-2F89B0189661}" srcOrd="0" destOrd="0" presId="urn:microsoft.com/office/officeart/2005/8/layout/vProcess5"/>
    <dgm:cxn modelId="{843A192C-91B8-4F31-90EE-C72C88876C5F}" type="presOf" srcId="{B5AB346B-1290-4F9D-8739-FC42EDD0CBA8}" destId="{A8CE1D3A-D630-4125-9725-BAA362045C74}" srcOrd="1" destOrd="0" presId="urn:microsoft.com/office/officeart/2005/8/layout/vProcess5"/>
    <dgm:cxn modelId="{7927AD49-1B46-4C08-9934-A82BA5932035}" srcId="{AE814325-C5C7-4574-B452-B208BF8874BA}" destId="{50947C6E-1AAD-4768-92E8-584E1D76C4A6}" srcOrd="3" destOrd="0" parTransId="{D60CC28B-F9CA-43C9-B8F8-43B2CC1E8584}" sibTransId="{DED9F45C-927F-4064-9507-CA1A4B937CD2}"/>
    <dgm:cxn modelId="{0DCF64C5-6FE3-4420-94E9-C4A8591D6BE0}" srcId="{AE814325-C5C7-4574-B452-B208BF8874BA}" destId="{B5AB346B-1290-4F9D-8739-FC42EDD0CBA8}" srcOrd="2" destOrd="0" parTransId="{4255F346-CE72-4E21-831A-9CB179FC269A}" sibTransId="{0B6A82FC-FC20-44F6-B81E-CA8BD1B98A74}"/>
    <dgm:cxn modelId="{B1D0497B-BA08-4D4F-AD0A-0F9C63B6CF15}" type="presOf" srcId="{B318BECE-4BB8-456B-BC2F-2F3BABD3E477}" destId="{4BDDC1BF-086F-4259-872C-9A605DD7D85B}" srcOrd="0" destOrd="0" presId="urn:microsoft.com/office/officeart/2005/8/layout/vProcess5"/>
    <dgm:cxn modelId="{C0B2E61B-BA38-4FD5-B5D8-A0D3B5C1C5B7}" type="presParOf" srcId="{75D9B8EC-46A9-4EFF-A697-998DBAA96C24}" destId="{4DDBD777-4B1E-4E6D-BF0F-0918A3DD2B4F}" srcOrd="0" destOrd="0" presId="urn:microsoft.com/office/officeart/2005/8/layout/vProcess5"/>
    <dgm:cxn modelId="{CF5EAB07-3E56-443F-8B54-73EE7862A60A}" type="presParOf" srcId="{75D9B8EC-46A9-4EFF-A697-998DBAA96C24}" destId="{4BDDC1BF-086F-4259-872C-9A605DD7D85B}" srcOrd="1" destOrd="0" presId="urn:microsoft.com/office/officeart/2005/8/layout/vProcess5"/>
    <dgm:cxn modelId="{81176E38-5507-47B1-8451-66B154B42D66}" type="presParOf" srcId="{75D9B8EC-46A9-4EFF-A697-998DBAA96C24}" destId="{974F8424-F52D-4A14-8A0F-501751CB9BE8}" srcOrd="2" destOrd="0" presId="urn:microsoft.com/office/officeart/2005/8/layout/vProcess5"/>
    <dgm:cxn modelId="{41C9B36D-5661-449B-9E7F-FB0EE57DA5AE}" type="presParOf" srcId="{75D9B8EC-46A9-4EFF-A697-998DBAA96C24}" destId="{EB83FD1D-0A63-415F-B829-5D7CEEF88D7B}" srcOrd="3" destOrd="0" presId="urn:microsoft.com/office/officeart/2005/8/layout/vProcess5"/>
    <dgm:cxn modelId="{0D3ACD47-D60C-4E81-9019-D4F553B7C182}" type="presParOf" srcId="{75D9B8EC-46A9-4EFF-A697-998DBAA96C24}" destId="{83D8A23F-9879-4A7E-BB50-46AD6D0D1535}" srcOrd="4" destOrd="0" presId="urn:microsoft.com/office/officeart/2005/8/layout/vProcess5"/>
    <dgm:cxn modelId="{C64A11FE-539B-47CC-B373-0245E264A6B1}" type="presParOf" srcId="{75D9B8EC-46A9-4EFF-A697-998DBAA96C24}" destId="{AD2D4B04-C203-4B56-B9DA-8DC7A0E47C41}" srcOrd="5" destOrd="0" presId="urn:microsoft.com/office/officeart/2005/8/layout/vProcess5"/>
    <dgm:cxn modelId="{5D308C44-373F-4CD7-AEAF-6EADFA329B53}" type="presParOf" srcId="{75D9B8EC-46A9-4EFF-A697-998DBAA96C24}" destId="{56545EBE-FD18-4341-B3EA-2FBEE7643277}" srcOrd="6" destOrd="0" presId="urn:microsoft.com/office/officeart/2005/8/layout/vProcess5"/>
    <dgm:cxn modelId="{743E1A76-EFD2-4740-86CC-89223E84F440}" type="presParOf" srcId="{75D9B8EC-46A9-4EFF-A697-998DBAA96C24}" destId="{A211964A-0C97-4C93-84E2-2F89B0189661}" srcOrd="7" destOrd="0" presId="urn:microsoft.com/office/officeart/2005/8/layout/vProcess5"/>
    <dgm:cxn modelId="{02486EE0-544D-4ACE-9DF5-25369C5C04ED}" type="presParOf" srcId="{75D9B8EC-46A9-4EFF-A697-998DBAA96C24}" destId="{3E011E8E-F313-46B5-AC40-05C7386A0341}" srcOrd="8" destOrd="0" presId="urn:microsoft.com/office/officeart/2005/8/layout/vProcess5"/>
    <dgm:cxn modelId="{9C664212-EB8C-4069-98CF-F1DF0D527F22}" type="presParOf" srcId="{75D9B8EC-46A9-4EFF-A697-998DBAA96C24}" destId="{75267E75-5438-4514-9D52-41B9ED6C9926}" srcOrd="9" destOrd="0" presId="urn:microsoft.com/office/officeart/2005/8/layout/vProcess5"/>
    <dgm:cxn modelId="{709CD7E0-C86F-492A-AA30-4DFC73C2E397}" type="presParOf" srcId="{75D9B8EC-46A9-4EFF-A697-998DBAA96C24}" destId="{08B42BC1-61ED-4D2B-8A5F-FF8E61A6B94C}" srcOrd="10" destOrd="0" presId="urn:microsoft.com/office/officeart/2005/8/layout/vProcess5"/>
    <dgm:cxn modelId="{C00BF31A-087B-44FA-B457-BAEDD35728D2}" type="presParOf" srcId="{75D9B8EC-46A9-4EFF-A697-998DBAA96C24}" destId="{83B5196A-9C0E-4666-9D75-4BC5391A087D}" srcOrd="11" destOrd="0" presId="urn:microsoft.com/office/officeart/2005/8/layout/vProcess5"/>
    <dgm:cxn modelId="{2C08D341-7B3F-4827-B8F1-A5942DAFD440}" type="presParOf" srcId="{75D9B8EC-46A9-4EFF-A697-998DBAA96C24}" destId="{A8CE1D3A-D630-4125-9725-BAA362045C74}" srcOrd="12" destOrd="0" presId="urn:microsoft.com/office/officeart/2005/8/layout/vProcess5"/>
    <dgm:cxn modelId="{6FC9D2E9-5512-4722-98CE-DDEE2A0AC9C2}" type="presParOf" srcId="{75D9B8EC-46A9-4EFF-A697-998DBAA96C24}" destId="{8129B945-9A56-4ECB-B31C-C07796AFBA33}" srcOrd="13" destOrd="0" presId="urn:microsoft.com/office/officeart/2005/8/layout/vProcess5"/>
    <dgm:cxn modelId="{B73388C0-77E5-4C00-A721-FB1A56BA546B}" type="presParOf" srcId="{75D9B8EC-46A9-4EFF-A697-998DBAA96C24}" destId="{329145DC-068C-4AA7-AD0A-07A5A2A5218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814325-C5C7-4574-B452-B208BF8874B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318BECE-4BB8-456B-BC2F-2F3BABD3E477}">
      <dgm:prSet phldrT="[نص]"/>
      <dgm:spPr/>
      <dgm:t>
        <a:bodyPr/>
        <a:lstStyle/>
        <a:p>
          <a:pPr rtl="1"/>
          <a:r>
            <a:rPr lang="ar-SA" dirty="0" smtClean="0"/>
            <a:t>من ؟ </a:t>
          </a:r>
          <a:endParaRPr lang="ar-SA" dirty="0"/>
        </a:p>
      </dgm:t>
    </dgm:pt>
    <dgm:pt modelId="{CE1B8DF0-AAF7-47B5-B932-654D90904821}" type="parTrans" cxnId="{E3F98192-527F-4E60-91FC-475E26230B91}">
      <dgm:prSet/>
      <dgm:spPr/>
      <dgm:t>
        <a:bodyPr/>
        <a:lstStyle/>
        <a:p>
          <a:pPr rtl="1"/>
          <a:endParaRPr lang="ar-SA"/>
        </a:p>
      </dgm:t>
    </dgm:pt>
    <dgm:pt modelId="{7F8B4B12-BF6E-417B-BF52-1527F435ADD8}" type="sibTrans" cxnId="{E3F98192-527F-4E60-91FC-475E26230B91}">
      <dgm:prSet/>
      <dgm:spPr/>
      <dgm:t>
        <a:bodyPr/>
        <a:lstStyle/>
        <a:p>
          <a:pPr rtl="1"/>
          <a:endParaRPr lang="ar-SA"/>
        </a:p>
      </dgm:t>
    </dgm:pt>
    <dgm:pt modelId="{F12FE978-E086-4E62-AFE0-39ACEBB223A5}">
      <dgm:prSet phldrT="[نص]"/>
      <dgm:spPr/>
      <dgm:t>
        <a:bodyPr/>
        <a:lstStyle/>
        <a:p>
          <a:pPr rtl="1"/>
          <a:r>
            <a:rPr lang="ar-SA" dirty="0" smtClean="0"/>
            <a:t>يقول ماذا؟ </a:t>
          </a:r>
          <a:endParaRPr lang="ar-SA" dirty="0"/>
        </a:p>
      </dgm:t>
    </dgm:pt>
    <dgm:pt modelId="{0265FE79-CB6C-483E-A07F-60B9FFF68693}" type="parTrans" cxnId="{E01D3048-05D1-4515-A4B0-DDB103C93828}">
      <dgm:prSet/>
      <dgm:spPr/>
      <dgm:t>
        <a:bodyPr/>
        <a:lstStyle/>
        <a:p>
          <a:pPr rtl="1"/>
          <a:endParaRPr lang="ar-SA"/>
        </a:p>
      </dgm:t>
    </dgm:pt>
    <dgm:pt modelId="{F92543DA-FD24-4392-95B9-52AFDA88B128}" type="sibTrans" cxnId="{E01D3048-05D1-4515-A4B0-DDB103C93828}">
      <dgm:prSet/>
      <dgm:spPr/>
      <dgm:t>
        <a:bodyPr/>
        <a:lstStyle/>
        <a:p>
          <a:pPr rtl="1"/>
          <a:endParaRPr lang="ar-SA"/>
        </a:p>
      </dgm:t>
    </dgm:pt>
    <dgm:pt modelId="{B5AB346B-1290-4F9D-8739-FC42EDD0CBA8}">
      <dgm:prSet phldrT="[نص]"/>
      <dgm:spPr/>
      <dgm:t>
        <a:bodyPr/>
        <a:lstStyle/>
        <a:p>
          <a:pPr rtl="1"/>
          <a:r>
            <a:rPr lang="ar-SA" dirty="0" smtClean="0"/>
            <a:t>بأية وسيلة؟ </a:t>
          </a:r>
          <a:endParaRPr lang="ar-SA" dirty="0"/>
        </a:p>
      </dgm:t>
    </dgm:pt>
    <dgm:pt modelId="{4255F346-CE72-4E21-831A-9CB179FC269A}" type="parTrans" cxnId="{0DCF64C5-6FE3-4420-94E9-C4A8591D6BE0}">
      <dgm:prSet/>
      <dgm:spPr/>
      <dgm:t>
        <a:bodyPr/>
        <a:lstStyle/>
        <a:p>
          <a:pPr rtl="1"/>
          <a:endParaRPr lang="ar-SA"/>
        </a:p>
      </dgm:t>
    </dgm:pt>
    <dgm:pt modelId="{0B6A82FC-FC20-44F6-B81E-CA8BD1B98A74}" type="sibTrans" cxnId="{0DCF64C5-6FE3-4420-94E9-C4A8591D6BE0}">
      <dgm:prSet/>
      <dgm:spPr/>
      <dgm:t>
        <a:bodyPr/>
        <a:lstStyle/>
        <a:p>
          <a:pPr rtl="1"/>
          <a:endParaRPr lang="ar-SA"/>
        </a:p>
      </dgm:t>
    </dgm:pt>
    <dgm:pt modelId="{50947C6E-1AAD-4768-92E8-584E1D76C4A6}">
      <dgm:prSet phldrT="[نص]"/>
      <dgm:spPr/>
      <dgm:t>
        <a:bodyPr/>
        <a:lstStyle/>
        <a:p>
          <a:pPr rtl="1"/>
          <a:r>
            <a:rPr lang="ar-SA" dirty="0" smtClean="0"/>
            <a:t>لمن؟ </a:t>
          </a:r>
          <a:endParaRPr lang="ar-SA" dirty="0"/>
        </a:p>
      </dgm:t>
    </dgm:pt>
    <dgm:pt modelId="{D60CC28B-F9CA-43C9-B8F8-43B2CC1E8584}" type="parTrans" cxnId="{7927AD49-1B46-4C08-9934-A82BA5932035}">
      <dgm:prSet/>
      <dgm:spPr/>
      <dgm:t>
        <a:bodyPr/>
        <a:lstStyle/>
        <a:p>
          <a:pPr rtl="1"/>
          <a:endParaRPr lang="ar-SA"/>
        </a:p>
      </dgm:t>
    </dgm:pt>
    <dgm:pt modelId="{DED9F45C-927F-4064-9507-CA1A4B937CD2}" type="sibTrans" cxnId="{7927AD49-1B46-4C08-9934-A82BA5932035}">
      <dgm:prSet/>
      <dgm:spPr/>
      <dgm:t>
        <a:bodyPr/>
        <a:lstStyle/>
        <a:p>
          <a:pPr rtl="1"/>
          <a:endParaRPr lang="ar-SA"/>
        </a:p>
      </dgm:t>
    </dgm:pt>
    <dgm:pt modelId="{546CAC27-6631-4EE0-9664-BDEE27F83A26}">
      <dgm:prSet phldrT="[نص]"/>
      <dgm:spPr/>
      <dgm:t>
        <a:bodyPr/>
        <a:lstStyle/>
        <a:p>
          <a:pPr rtl="1"/>
          <a:r>
            <a:rPr lang="ar-SA" dirty="0" smtClean="0"/>
            <a:t>بأي تأثير؟</a:t>
          </a:r>
          <a:endParaRPr lang="ar-SA" dirty="0"/>
        </a:p>
      </dgm:t>
    </dgm:pt>
    <dgm:pt modelId="{95BB9DF6-F021-4C30-81E7-2230084BD707}" type="parTrans" cxnId="{74EE1BFF-45CE-4062-871B-F3D94EFC7E7D}">
      <dgm:prSet/>
      <dgm:spPr/>
      <dgm:t>
        <a:bodyPr/>
        <a:lstStyle/>
        <a:p>
          <a:pPr rtl="1"/>
          <a:endParaRPr lang="ar-SA"/>
        </a:p>
      </dgm:t>
    </dgm:pt>
    <dgm:pt modelId="{F46DA25D-A6EA-484D-866B-F71278E52CFD}" type="sibTrans" cxnId="{74EE1BFF-45CE-4062-871B-F3D94EFC7E7D}">
      <dgm:prSet/>
      <dgm:spPr/>
      <dgm:t>
        <a:bodyPr/>
        <a:lstStyle/>
        <a:p>
          <a:pPr rtl="1"/>
          <a:endParaRPr lang="ar-SA"/>
        </a:p>
      </dgm:t>
    </dgm:pt>
    <dgm:pt modelId="{75D9B8EC-46A9-4EFF-A697-998DBAA96C24}" type="pres">
      <dgm:prSet presAssocID="{AE814325-C5C7-4574-B452-B208BF8874BA}" presName="outerComposite" presStyleCnt="0">
        <dgm:presLayoutVars>
          <dgm:chMax val="5"/>
          <dgm:dir/>
          <dgm:resizeHandles val="exact"/>
        </dgm:presLayoutVars>
      </dgm:prSet>
      <dgm:spPr/>
    </dgm:pt>
    <dgm:pt modelId="{4DDBD777-4B1E-4E6D-BF0F-0918A3DD2B4F}" type="pres">
      <dgm:prSet presAssocID="{AE814325-C5C7-4574-B452-B208BF8874BA}" presName="dummyMaxCanvas" presStyleCnt="0">
        <dgm:presLayoutVars/>
      </dgm:prSet>
      <dgm:spPr/>
    </dgm:pt>
    <dgm:pt modelId="{4BDDC1BF-086F-4259-872C-9A605DD7D85B}" type="pres">
      <dgm:prSet presAssocID="{AE814325-C5C7-4574-B452-B208BF8874BA}" presName="FiveNodes_1" presStyleLbl="node1" presStyleIdx="0" presStyleCnt="5">
        <dgm:presLayoutVars>
          <dgm:bulletEnabled val="1"/>
        </dgm:presLayoutVars>
      </dgm:prSet>
      <dgm:spPr/>
    </dgm:pt>
    <dgm:pt modelId="{974F8424-F52D-4A14-8A0F-501751CB9BE8}" type="pres">
      <dgm:prSet presAssocID="{AE814325-C5C7-4574-B452-B208BF8874BA}" presName="FiveNodes_2" presStyleLbl="node1" presStyleIdx="1" presStyleCnt="5">
        <dgm:presLayoutVars>
          <dgm:bulletEnabled val="1"/>
        </dgm:presLayoutVars>
      </dgm:prSet>
      <dgm:spPr/>
    </dgm:pt>
    <dgm:pt modelId="{EB83FD1D-0A63-415F-B829-5D7CEEF88D7B}" type="pres">
      <dgm:prSet presAssocID="{AE814325-C5C7-4574-B452-B208BF8874BA}" presName="FiveNodes_3" presStyleLbl="node1" presStyleIdx="2" presStyleCnt="5">
        <dgm:presLayoutVars>
          <dgm:bulletEnabled val="1"/>
        </dgm:presLayoutVars>
      </dgm:prSet>
      <dgm:spPr/>
    </dgm:pt>
    <dgm:pt modelId="{83D8A23F-9879-4A7E-BB50-46AD6D0D1535}" type="pres">
      <dgm:prSet presAssocID="{AE814325-C5C7-4574-B452-B208BF8874BA}" presName="FiveNodes_4" presStyleLbl="node1" presStyleIdx="3" presStyleCnt="5">
        <dgm:presLayoutVars>
          <dgm:bulletEnabled val="1"/>
        </dgm:presLayoutVars>
      </dgm:prSet>
      <dgm:spPr/>
    </dgm:pt>
    <dgm:pt modelId="{AD2D4B04-C203-4B56-B9DA-8DC7A0E47C41}" type="pres">
      <dgm:prSet presAssocID="{AE814325-C5C7-4574-B452-B208BF8874B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6545EBE-FD18-4341-B3EA-2FBEE7643277}" type="pres">
      <dgm:prSet presAssocID="{AE814325-C5C7-4574-B452-B208BF8874BA}" presName="FiveConn_1-2" presStyleLbl="fgAccFollowNode1" presStyleIdx="0" presStyleCnt="4">
        <dgm:presLayoutVars>
          <dgm:bulletEnabled val="1"/>
        </dgm:presLayoutVars>
      </dgm:prSet>
      <dgm:spPr/>
    </dgm:pt>
    <dgm:pt modelId="{A211964A-0C97-4C93-84E2-2F89B0189661}" type="pres">
      <dgm:prSet presAssocID="{AE814325-C5C7-4574-B452-B208BF8874BA}" presName="FiveConn_2-3" presStyleLbl="fgAccFollowNode1" presStyleIdx="1" presStyleCnt="4">
        <dgm:presLayoutVars>
          <dgm:bulletEnabled val="1"/>
        </dgm:presLayoutVars>
      </dgm:prSet>
      <dgm:spPr/>
    </dgm:pt>
    <dgm:pt modelId="{3E011E8E-F313-46B5-AC40-05C7386A0341}" type="pres">
      <dgm:prSet presAssocID="{AE814325-C5C7-4574-B452-B208BF8874BA}" presName="FiveConn_3-4" presStyleLbl="fgAccFollowNode1" presStyleIdx="2" presStyleCnt="4">
        <dgm:presLayoutVars>
          <dgm:bulletEnabled val="1"/>
        </dgm:presLayoutVars>
      </dgm:prSet>
      <dgm:spPr/>
    </dgm:pt>
    <dgm:pt modelId="{75267E75-5438-4514-9D52-41B9ED6C9926}" type="pres">
      <dgm:prSet presAssocID="{AE814325-C5C7-4574-B452-B208BF8874BA}" presName="FiveConn_4-5" presStyleLbl="fgAccFollowNode1" presStyleIdx="3" presStyleCnt="4">
        <dgm:presLayoutVars>
          <dgm:bulletEnabled val="1"/>
        </dgm:presLayoutVars>
      </dgm:prSet>
      <dgm:spPr/>
    </dgm:pt>
    <dgm:pt modelId="{08B42BC1-61ED-4D2B-8A5F-FF8E61A6B94C}" type="pres">
      <dgm:prSet presAssocID="{AE814325-C5C7-4574-B452-B208BF8874BA}" presName="FiveNodes_1_text" presStyleLbl="node1" presStyleIdx="4" presStyleCnt="5">
        <dgm:presLayoutVars>
          <dgm:bulletEnabled val="1"/>
        </dgm:presLayoutVars>
      </dgm:prSet>
      <dgm:spPr/>
    </dgm:pt>
    <dgm:pt modelId="{83B5196A-9C0E-4666-9D75-4BC5391A087D}" type="pres">
      <dgm:prSet presAssocID="{AE814325-C5C7-4574-B452-B208BF8874BA}" presName="FiveNodes_2_text" presStyleLbl="node1" presStyleIdx="4" presStyleCnt="5">
        <dgm:presLayoutVars>
          <dgm:bulletEnabled val="1"/>
        </dgm:presLayoutVars>
      </dgm:prSet>
      <dgm:spPr/>
    </dgm:pt>
    <dgm:pt modelId="{A8CE1D3A-D630-4125-9725-BAA362045C74}" type="pres">
      <dgm:prSet presAssocID="{AE814325-C5C7-4574-B452-B208BF8874BA}" presName="FiveNodes_3_text" presStyleLbl="node1" presStyleIdx="4" presStyleCnt="5">
        <dgm:presLayoutVars>
          <dgm:bulletEnabled val="1"/>
        </dgm:presLayoutVars>
      </dgm:prSet>
      <dgm:spPr/>
    </dgm:pt>
    <dgm:pt modelId="{8129B945-9A56-4ECB-B31C-C07796AFBA33}" type="pres">
      <dgm:prSet presAssocID="{AE814325-C5C7-4574-B452-B208BF8874BA}" presName="FiveNodes_4_text" presStyleLbl="node1" presStyleIdx="4" presStyleCnt="5">
        <dgm:presLayoutVars>
          <dgm:bulletEnabled val="1"/>
        </dgm:presLayoutVars>
      </dgm:prSet>
      <dgm:spPr/>
    </dgm:pt>
    <dgm:pt modelId="{329145DC-068C-4AA7-AD0A-07A5A2A52183}" type="pres">
      <dgm:prSet presAssocID="{AE814325-C5C7-4574-B452-B208BF8874B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5E7D5DC-8699-4349-84B4-B4B5A2BE2BCC}" type="presOf" srcId="{F12FE978-E086-4E62-AFE0-39ACEBB223A5}" destId="{974F8424-F52D-4A14-8A0F-501751CB9BE8}" srcOrd="0" destOrd="0" presId="urn:microsoft.com/office/officeart/2005/8/layout/vProcess5"/>
    <dgm:cxn modelId="{A7C8A430-E22B-44AF-AB19-D6E8BDD09113}" type="presOf" srcId="{B318BECE-4BB8-456B-BC2F-2F3BABD3E477}" destId="{08B42BC1-61ED-4D2B-8A5F-FF8E61A6B94C}" srcOrd="1" destOrd="0" presId="urn:microsoft.com/office/officeart/2005/8/layout/vProcess5"/>
    <dgm:cxn modelId="{1E47ED2D-CC1F-41E5-B511-FEFACF43D1CC}" type="presOf" srcId="{B5AB346B-1290-4F9D-8739-FC42EDD0CBA8}" destId="{EB83FD1D-0A63-415F-B829-5D7CEEF88D7B}" srcOrd="0" destOrd="0" presId="urn:microsoft.com/office/officeart/2005/8/layout/vProcess5"/>
    <dgm:cxn modelId="{48ABE7B9-F342-4337-8DA6-D33CA0271B39}" type="presOf" srcId="{546CAC27-6631-4EE0-9664-BDEE27F83A26}" destId="{329145DC-068C-4AA7-AD0A-07A5A2A52183}" srcOrd="1" destOrd="0" presId="urn:microsoft.com/office/officeart/2005/8/layout/vProcess5"/>
    <dgm:cxn modelId="{0D59843B-0E63-4945-8A12-E63BA11E602F}" type="presOf" srcId="{B5AB346B-1290-4F9D-8739-FC42EDD0CBA8}" destId="{A8CE1D3A-D630-4125-9725-BAA362045C74}" srcOrd="1" destOrd="0" presId="urn:microsoft.com/office/officeart/2005/8/layout/vProcess5"/>
    <dgm:cxn modelId="{74EE1BFF-45CE-4062-871B-F3D94EFC7E7D}" srcId="{AE814325-C5C7-4574-B452-B208BF8874BA}" destId="{546CAC27-6631-4EE0-9664-BDEE27F83A26}" srcOrd="4" destOrd="0" parTransId="{95BB9DF6-F021-4C30-81E7-2230084BD707}" sibTransId="{F46DA25D-A6EA-484D-866B-F71278E52CFD}"/>
    <dgm:cxn modelId="{E3F98192-527F-4E60-91FC-475E26230B91}" srcId="{AE814325-C5C7-4574-B452-B208BF8874BA}" destId="{B318BECE-4BB8-456B-BC2F-2F3BABD3E477}" srcOrd="0" destOrd="0" parTransId="{CE1B8DF0-AAF7-47B5-B932-654D90904821}" sibTransId="{7F8B4B12-BF6E-417B-BF52-1527F435ADD8}"/>
    <dgm:cxn modelId="{EC4705FC-E11E-4191-B44F-DE376A3E23CA}" type="presOf" srcId="{AE814325-C5C7-4574-B452-B208BF8874BA}" destId="{75D9B8EC-46A9-4EFF-A697-998DBAA96C24}" srcOrd="0" destOrd="0" presId="urn:microsoft.com/office/officeart/2005/8/layout/vProcess5"/>
    <dgm:cxn modelId="{73C391E6-E34D-4664-B347-F921E52B13BF}" type="presOf" srcId="{DED9F45C-927F-4064-9507-CA1A4B937CD2}" destId="{75267E75-5438-4514-9D52-41B9ED6C9926}" srcOrd="0" destOrd="0" presId="urn:microsoft.com/office/officeart/2005/8/layout/vProcess5"/>
    <dgm:cxn modelId="{DDAEC870-FAC4-4222-AA38-970F4669D3EC}" type="presOf" srcId="{546CAC27-6631-4EE0-9664-BDEE27F83A26}" destId="{AD2D4B04-C203-4B56-B9DA-8DC7A0E47C41}" srcOrd="0" destOrd="0" presId="urn:microsoft.com/office/officeart/2005/8/layout/vProcess5"/>
    <dgm:cxn modelId="{6E23EB98-C22A-4F62-BFD3-2A2AAE690D03}" type="presOf" srcId="{7F8B4B12-BF6E-417B-BF52-1527F435ADD8}" destId="{56545EBE-FD18-4341-B3EA-2FBEE7643277}" srcOrd="0" destOrd="0" presId="urn:microsoft.com/office/officeart/2005/8/layout/vProcess5"/>
    <dgm:cxn modelId="{714D25D9-D476-4E9B-90AB-ED58BC200A63}" type="presOf" srcId="{B318BECE-4BB8-456B-BC2F-2F3BABD3E477}" destId="{4BDDC1BF-086F-4259-872C-9A605DD7D85B}" srcOrd="0" destOrd="0" presId="urn:microsoft.com/office/officeart/2005/8/layout/vProcess5"/>
    <dgm:cxn modelId="{55B4668D-481C-4C00-89FD-65A5650B9213}" type="presOf" srcId="{50947C6E-1AAD-4768-92E8-584E1D76C4A6}" destId="{8129B945-9A56-4ECB-B31C-C07796AFBA33}" srcOrd="1" destOrd="0" presId="urn:microsoft.com/office/officeart/2005/8/layout/vProcess5"/>
    <dgm:cxn modelId="{E01D3048-05D1-4515-A4B0-DDB103C93828}" srcId="{AE814325-C5C7-4574-B452-B208BF8874BA}" destId="{F12FE978-E086-4E62-AFE0-39ACEBB223A5}" srcOrd="1" destOrd="0" parTransId="{0265FE79-CB6C-483E-A07F-60B9FFF68693}" sibTransId="{F92543DA-FD24-4392-95B9-52AFDA88B128}"/>
    <dgm:cxn modelId="{65220CF8-356D-46D5-8DC9-02D34082456E}" type="presOf" srcId="{F12FE978-E086-4E62-AFE0-39ACEBB223A5}" destId="{83B5196A-9C0E-4666-9D75-4BC5391A087D}" srcOrd="1" destOrd="0" presId="urn:microsoft.com/office/officeart/2005/8/layout/vProcess5"/>
    <dgm:cxn modelId="{7927AD49-1B46-4C08-9934-A82BA5932035}" srcId="{AE814325-C5C7-4574-B452-B208BF8874BA}" destId="{50947C6E-1AAD-4768-92E8-584E1D76C4A6}" srcOrd="3" destOrd="0" parTransId="{D60CC28B-F9CA-43C9-B8F8-43B2CC1E8584}" sibTransId="{DED9F45C-927F-4064-9507-CA1A4B937CD2}"/>
    <dgm:cxn modelId="{0DCF64C5-6FE3-4420-94E9-C4A8591D6BE0}" srcId="{AE814325-C5C7-4574-B452-B208BF8874BA}" destId="{B5AB346B-1290-4F9D-8739-FC42EDD0CBA8}" srcOrd="2" destOrd="0" parTransId="{4255F346-CE72-4E21-831A-9CB179FC269A}" sibTransId="{0B6A82FC-FC20-44F6-B81E-CA8BD1B98A74}"/>
    <dgm:cxn modelId="{EA42A11E-0B0C-43F2-8F2C-BF77B6439719}" type="presOf" srcId="{F92543DA-FD24-4392-95B9-52AFDA88B128}" destId="{A211964A-0C97-4C93-84E2-2F89B0189661}" srcOrd="0" destOrd="0" presId="urn:microsoft.com/office/officeart/2005/8/layout/vProcess5"/>
    <dgm:cxn modelId="{92EE9D89-79B3-4F74-B8AF-781C21912BFB}" type="presOf" srcId="{0B6A82FC-FC20-44F6-B81E-CA8BD1B98A74}" destId="{3E011E8E-F313-46B5-AC40-05C7386A0341}" srcOrd="0" destOrd="0" presId="urn:microsoft.com/office/officeart/2005/8/layout/vProcess5"/>
    <dgm:cxn modelId="{26B6AE5E-90C0-40EB-B085-DB5F49A7A4DA}" type="presOf" srcId="{50947C6E-1AAD-4768-92E8-584E1D76C4A6}" destId="{83D8A23F-9879-4A7E-BB50-46AD6D0D1535}" srcOrd="0" destOrd="0" presId="urn:microsoft.com/office/officeart/2005/8/layout/vProcess5"/>
    <dgm:cxn modelId="{92FF925C-C8A3-4D5C-890E-4C2F9FA039A9}" type="presParOf" srcId="{75D9B8EC-46A9-4EFF-A697-998DBAA96C24}" destId="{4DDBD777-4B1E-4E6D-BF0F-0918A3DD2B4F}" srcOrd="0" destOrd="0" presId="urn:microsoft.com/office/officeart/2005/8/layout/vProcess5"/>
    <dgm:cxn modelId="{939A6F7A-802C-480B-A1E8-0D57D10DBD90}" type="presParOf" srcId="{75D9B8EC-46A9-4EFF-A697-998DBAA96C24}" destId="{4BDDC1BF-086F-4259-872C-9A605DD7D85B}" srcOrd="1" destOrd="0" presId="urn:microsoft.com/office/officeart/2005/8/layout/vProcess5"/>
    <dgm:cxn modelId="{C5332A6F-A6AE-4C2B-8B6E-31FB26555353}" type="presParOf" srcId="{75D9B8EC-46A9-4EFF-A697-998DBAA96C24}" destId="{974F8424-F52D-4A14-8A0F-501751CB9BE8}" srcOrd="2" destOrd="0" presId="urn:microsoft.com/office/officeart/2005/8/layout/vProcess5"/>
    <dgm:cxn modelId="{69C7ED68-E566-4130-A8CF-BB1F14D45197}" type="presParOf" srcId="{75D9B8EC-46A9-4EFF-A697-998DBAA96C24}" destId="{EB83FD1D-0A63-415F-B829-5D7CEEF88D7B}" srcOrd="3" destOrd="0" presId="urn:microsoft.com/office/officeart/2005/8/layout/vProcess5"/>
    <dgm:cxn modelId="{068F23D3-F7E0-4228-BEC0-9C230641313C}" type="presParOf" srcId="{75D9B8EC-46A9-4EFF-A697-998DBAA96C24}" destId="{83D8A23F-9879-4A7E-BB50-46AD6D0D1535}" srcOrd="4" destOrd="0" presId="urn:microsoft.com/office/officeart/2005/8/layout/vProcess5"/>
    <dgm:cxn modelId="{653BC646-7C5D-4AD3-A21B-1CA66DBA150D}" type="presParOf" srcId="{75D9B8EC-46A9-4EFF-A697-998DBAA96C24}" destId="{AD2D4B04-C203-4B56-B9DA-8DC7A0E47C41}" srcOrd="5" destOrd="0" presId="urn:microsoft.com/office/officeart/2005/8/layout/vProcess5"/>
    <dgm:cxn modelId="{1352D787-E05C-48B9-A69A-BF0493564F29}" type="presParOf" srcId="{75D9B8EC-46A9-4EFF-A697-998DBAA96C24}" destId="{56545EBE-FD18-4341-B3EA-2FBEE7643277}" srcOrd="6" destOrd="0" presId="urn:microsoft.com/office/officeart/2005/8/layout/vProcess5"/>
    <dgm:cxn modelId="{D98C00A8-B511-4C32-B693-7BD117EFCC26}" type="presParOf" srcId="{75D9B8EC-46A9-4EFF-A697-998DBAA96C24}" destId="{A211964A-0C97-4C93-84E2-2F89B0189661}" srcOrd="7" destOrd="0" presId="urn:microsoft.com/office/officeart/2005/8/layout/vProcess5"/>
    <dgm:cxn modelId="{CA2545AF-7C8F-4F52-B363-2E62702AB7B4}" type="presParOf" srcId="{75D9B8EC-46A9-4EFF-A697-998DBAA96C24}" destId="{3E011E8E-F313-46B5-AC40-05C7386A0341}" srcOrd="8" destOrd="0" presId="urn:microsoft.com/office/officeart/2005/8/layout/vProcess5"/>
    <dgm:cxn modelId="{F3A817DD-3174-4BEC-B13B-5D7FBA479E7A}" type="presParOf" srcId="{75D9B8EC-46A9-4EFF-A697-998DBAA96C24}" destId="{75267E75-5438-4514-9D52-41B9ED6C9926}" srcOrd="9" destOrd="0" presId="urn:microsoft.com/office/officeart/2005/8/layout/vProcess5"/>
    <dgm:cxn modelId="{F877A5B5-A4A9-4DB7-9008-2C0167BCB1E7}" type="presParOf" srcId="{75D9B8EC-46A9-4EFF-A697-998DBAA96C24}" destId="{08B42BC1-61ED-4D2B-8A5F-FF8E61A6B94C}" srcOrd="10" destOrd="0" presId="urn:microsoft.com/office/officeart/2005/8/layout/vProcess5"/>
    <dgm:cxn modelId="{31C85E46-5600-4BC8-94FF-38B7236A1DF1}" type="presParOf" srcId="{75D9B8EC-46A9-4EFF-A697-998DBAA96C24}" destId="{83B5196A-9C0E-4666-9D75-4BC5391A087D}" srcOrd="11" destOrd="0" presId="urn:microsoft.com/office/officeart/2005/8/layout/vProcess5"/>
    <dgm:cxn modelId="{4C0887E0-8ECC-43D0-9ED3-3F2B57EFC346}" type="presParOf" srcId="{75D9B8EC-46A9-4EFF-A697-998DBAA96C24}" destId="{A8CE1D3A-D630-4125-9725-BAA362045C74}" srcOrd="12" destOrd="0" presId="urn:microsoft.com/office/officeart/2005/8/layout/vProcess5"/>
    <dgm:cxn modelId="{512E3991-9001-42DF-B534-873A189B6D51}" type="presParOf" srcId="{75D9B8EC-46A9-4EFF-A697-998DBAA96C24}" destId="{8129B945-9A56-4ECB-B31C-C07796AFBA33}" srcOrd="13" destOrd="0" presId="urn:microsoft.com/office/officeart/2005/8/layout/vProcess5"/>
    <dgm:cxn modelId="{A7BB9992-7F39-4C4B-90BF-FDA5E55D3938}" type="presParOf" srcId="{75D9B8EC-46A9-4EFF-A697-998DBAA96C24}" destId="{329145DC-068C-4AA7-AD0A-07A5A2A5218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B56BF-F9F7-4A8A-863A-395438CB0251}">
      <dsp:nvSpPr>
        <dsp:cNvPr id="0" name=""/>
        <dsp:cNvSpPr/>
      </dsp:nvSpPr>
      <dsp:spPr>
        <a:xfrm>
          <a:off x="3425627" y="1307"/>
          <a:ext cx="1497807" cy="906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اكثر صدقا مع نفسك </a:t>
          </a:r>
          <a:endParaRPr lang="ar-SA" sz="1800" kern="1200" dirty="0"/>
        </a:p>
      </dsp:txBody>
      <dsp:txXfrm>
        <a:off x="3644976" y="134036"/>
        <a:ext cx="1059109" cy="640875"/>
      </dsp:txXfrm>
    </dsp:sp>
    <dsp:sp modelId="{5FF2513B-2F94-4D09-A534-D6A32F5CBEE8}">
      <dsp:nvSpPr>
        <dsp:cNvPr id="0" name=""/>
        <dsp:cNvSpPr/>
      </dsp:nvSpPr>
      <dsp:spPr>
        <a:xfrm rot="1140574">
          <a:off x="4958335" y="634293"/>
          <a:ext cx="364168" cy="305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>
        <a:off x="4960837" y="680525"/>
        <a:ext cx="272402" cy="183533"/>
      </dsp:txXfrm>
    </dsp:sp>
    <dsp:sp modelId="{DF383212-CDC2-4CAF-B762-5F1109B625E1}">
      <dsp:nvSpPr>
        <dsp:cNvPr id="0" name=""/>
        <dsp:cNvSpPr/>
      </dsp:nvSpPr>
      <dsp:spPr>
        <a:xfrm>
          <a:off x="5411845" y="646334"/>
          <a:ext cx="1269927" cy="906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تفهم وجهات النظر </a:t>
          </a:r>
          <a:endParaRPr lang="ar-SA" sz="1800" kern="1200" dirty="0"/>
        </a:p>
      </dsp:txBody>
      <dsp:txXfrm>
        <a:off x="5597822" y="779063"/>
        <a:ext cx="897973" cy="640875"/>
      </dsp:txXfrm>
    </dsp:sp>
    <dsp:sp modelId="{F1F6DC28-5F84-49BE-AD4B-2D538B86E3B5}">
      <dsp:nvSpPr>
        <dsp:cNvPr id="0" name=""/>
        <dsp:cNvSpPr/>
      </dsp:nvSpPr>
      <dsp:spPr>
        <a:xfrm rot="6777047">
          <a:off x="5655267" y="1584756"/>
          <a:ext cx="242578" cy="305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 rot="10800000">
        <a:off x="5705842" y="1612427"/>
        <a:ext cx="169805" cy="183533"/>
      </dsp:txXfrm>
    </dsp:sp>
    <dsp:sp modelId="{DD945139-E85F-464F-97C6-4B8ACE033549}">
      <dsp:nvSpPr>
        <dsp:cNvPr id="0" name=""/>
        <dsp:cNvSpPr/>
      </dsp:nvSpPr>
      <dsp:spPr>
        <a:xfrm>
          <a:off x="4835790" y="1936962"/>
          <a:ext cx="1328975" cy="906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استخدام العقل بدل العواطف </a:t>
          </a:r>
          <a:endParaRPr lang="ar-SA" sz="1600" kern="1200" dirty="0"/>
        </a:p>
      </dsp:txBody>
      <dsp:txXfrm>
        <a:off x="5030414" y="2069691"/>
        <a:ext cx="939727" cy="640875"/>
      </dsp:txXfrm>
    </dsp:sp>
    <dsp:sp modelId="{B8917BBD-1DC2-42E8-9116-803D9F36B041}">
      <dsp:nvSpPr>
        <dsp:cNvPr id="0" name=""/>
        <dsp:cNvSpPr/>
      </dsp:nvSpPr>
      <dsp:spPr>
        <a:xfrm rot="8857102">
          <a:off x="4717119" y="2659963"/>
          <a:ext cx="232989" cy="305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 rot="10800000">
        <a:off x="4781581" y="2702423"/>
        <a:ext cx="163092" cy="183533"/>
      </dsp:txXfrm>
    </dsp:sp>
    <dsp:sp modelId="{9908BBD0-848D-445B-ABCC-C57F7AFCC97B}">
      <dsp:nvSpPr>
        <dsp:cNvPr id="0" name=""/>
        <dsp:cNvSpPr/>
      </dsp:nvSpPr>
      <dsp:spPr>
        <a:xfrm>
          <a:off x="3806557" y="2723684"/>
          <a:ext cx="906333" cy="906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صنع القرار </a:t>
          </a:r>
          <a:endParaRPr lang="ar-SA" sz="1800" kern="1200" dirty="0"/>
        </a:p>
      </dsp:txBody>
      <dsp:txXfrm>
        <a:off x="3939286" y="2856413"/>
        <a:ext cx="640875" cy="640875"/>
      </dsp:txXfrm>
    </dsp:sp>
    <dsp:sp modelId="{F39BA021-2991-4C07-A9A6-2F03A935670E}">
      <dsp:nvSpPr>
        <dsp:cNvPr id="0" name=""/>
        <dsp:cNvSpPr/>
      </dsp:nvSpPr>
      <dsp:spPr>
        <a:xfrm rot="11807504">
          <a:off x="3425147" y="2816003"/>
          <a:ext cx="291213" cy="305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 rot="10800000">
        <a:off x="3510648" y="2889799"/>
        <a:ext cx="203849" cy="183533"/>
      </dsp:txXfrm>
    </dsp:sp>
    <dsp:sp modelId="{8A8AED73-4720-41FA-AA87-6D4C89622E20}">
      <dsp:nvSpPr>
        <dsp:cNvPr id="0" name=""/>
        <dsp:cNvSpPr/>
      </dsp:nvSpPr>
      <dsp:spPr>
        <a:xfrm>
          <a:off x="2099480" y="2260129"/>
          <a:ext cx="1248148" cy="906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القدرة على البحث الجاد </a:t>
          </a:r>
          <a:endParaRPr lang="ar-SA" sz="1600" kern="1200" dirty="0"/>
        </a:p>
      </dsp:txBody>
      <dsp:txXfrm>
        <a:off x="2282267" y="2392858"/>
        <a:ext cx="882574" cy="640875"/>
      </dsp:txXfrm>
    </dsp:sp>
    <dsp:sp modelId="{819C3253-0992-4482-B6AB-943FB61FA965}">
      <dsp:nvSpPr>
        <dsp:cNvPr id="0" name=""/>
        <dsp:cNvSpPr/>
      </dsp:nvSpPr>
      <dsp:spPr>
        <a:xfrm rot="15966902">
          <a:off x="2555120" y="1884041"/>
          <a:ext cx="245012" cy="305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 rot="10800000">
        <a:off x="2594362" y="1981886"/>
        <a:ext cx="171508" cy="183533"/>
      </dsp:txXfrm>
    </dsp:sp>
    <dsp:sp modelId="{9AE5BA3C-9EC7-4D8F-B9E2-7A7F4C1130A5}">
      <dsp:nvSpPr>
        <dsp:cNvPr id="0" name=""/>
        <dsp:cNvSpPr/>
      </dsp:nvSpPr>
      <dsp:spPr>
        <a:xfrm>
          <a:off x="2029187" y="893712"/>
          <a:ext cx="1203149" cy="906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القدرة على المناقشة </a:t>
          </a:r>
          <a:endParaRPr lang="ar-SA" sz="1800" kern="1200" dirty="0"/>
        </a:p>
      </dsp:txBody>
      <dsp:txXfrm>
        <a:off x="2205384" y="1026441"/>
        <a:ext cx="850755" cy="640875"/>
      </dsp:txXfrm>
    </dsp:sp>
    <dsp:sp modelId="{31C55D99-64B1-40D0-8A0C-551F0652CFD5}">
      <dsp:nvSpPr>
        <dsp:cNvPr id="0" name=""/>
        <dsp:cNvSpPr/>
      </dsp:nvSpPr>
      <dsp:spPr>
        <a:xfrm rot="19798148">
          <a:off x="3201939" y="770860"/>
          <a:ext cx="321398" cy="3058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300" kern="1200"/>
        </a:p>
      </dsp:txBody>
      <dsp:txXfrm>
        <a:off x="3208099" y="855000"/>
        <a:ext cx="229632" cy="1835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3B651-2047-4161-95C7-191F37CF0FBB}">
      <dsp:nvSpPr>
        <dsp:cNvPr id="0" name=""/>
        <dsp:cNvSpPr/>
      </dsp:nvSpPr>
      <dsp:spPr>
        <a:xfrm rot="5400000">
          <a:off x="333757" y="1187375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AC3DF-EDE2-4969-BDCD-7AB01167F2FA}">
      <dsp:nvSpPr>
        <dsp:cNvPr id="0" name=""/>
        <dsp:cNvSpPr/>
      </dsp:nvSpPr>
      <dsp:spPr>
        <a:xfrm>
          <a:off x="55536" y="23283"/>
          <a:ext cx="1767802" cy="123740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الوعي الاعلامي </a:t>
          </a:r>
          <a:endParaRPr lang="ar-SA" sz="2300" kern="1200" dirty="0"/>
        </a:p>
      </dsp:txBody>
      <dsp:txXfrm>
        <a:off x="115952" y="83699"/>
        <a:ext cx="1646970" cy="1116572"/>
      </dsp:txXfrm>
    </dsp:sp>
    <dsp:sp modelId="{64921A82-106A-48F5-934B-A63F4369E124}">
      <dsp:nvSpPr>
        <dsp:cNvPr id="0" name=""/>
        <dsp:cNvSpPr/>
      </dsp:nvSpPr>
      <dsp:spPr>
        <a:xfrm>
          <a:off x="1823339" y="141298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بناء </a:t>
          </a:r>
          <a:endParaRPr lang="ar-SA" sz="2400" kern="1200" dirty="0"/>
        </a:p>
      </dsp:txBody>
      <dsp:txXfrm>
        <a:off x="1823339" y="141298"/>
        <a:ext cx="1285731" cy="1000125"/>
      </dsp:txXfrm>
    </dsp:sp>
    <dsp:sp modelId="{A29E5E82-896E-4E68-BD6E-89AA2693F3B3}">
      <dsp:nvSpPr>
        <dsp:cNvPr id="0" name=""/>
        <dsp:cNvSpPr/>
      </dsp:nvSpPr>
      <dsp:spPr>
        <a:xfrm rot="5400000">
          <a:off x="1799453" y="2577389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9F7C2-29E0-4BBA-89A9-54A4448F94D0}">
      <dsp:nvSpPr>
        <dsp:cNvPr id="0" name=""/>
        <dsp:cNvSpPr/>
      </dsp:nvSpPr>
      <dsp:spPr>
        <a:xfrm>
          <a:off x="1521232" y="1413297"/>
          <a:ext cx="1767802" cy="123740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المواد الاعلامية </a:t>
          </a:r>
          <a:endParaRPr lang="ar-SA" sz="2300" kern="1200" dirty="0"/>
        </a:p>
      </dsp:txBody>
      <dsp:txXfrm>
        <a:off x="1581648" y="1473713"/>
        <a:ext cx="1646970" cy="1116572"/>
      </dsp:txXfrm>
    </dsp:sp>
    <dsp:sp modelId="{D8382359-4797-46BC-B3E0-BA6A9B68DE38}">
      <dsp:nvSpPr>
        <dsp:cNvPr id="0" name=""/>
        <dsp:cNvSpPr/>
      </dsp:nvSpPr>
      <dsp:spPr>
        <a:xfrm>
          <a:off x="3289035" y="1531312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فرز</a:t>
          </a:r>
          <a:endParaRPr lang="ar-SA" sz="2400" kern="1200" dirty="0"/>
        </a:p>
      </dsp:txBody>
      <dsp:txXfrm>
        <a:off x="3289035" y="1531312"/>
        <a:ext cx="1285731" cy="1000125"/>
      </dsp:txXfrm>
    </dsp:sp>
    <dsp:sp modelId="{7E05BBB7-010F-4950-9E2D-1D01FAE68630}">
      <dsp:nvSpPr>
        <dsp:cNvPr id="0" name=""/>
        <dsp:cNvSpPr/>
      </dsp:nvSpPr>
      <dsp:spPr>
        <a:xfrm>
          <a:off x="2986929" y="2803311"/>
          <a:ext cx="1767802" cy="123740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انتقاء المضمون الاعلامي</a:t>
          </a:r>
          <a:endParaRPr lang="ar-SA" sz="2300" kern="1200" dirty="0"/>
        </a:p>
      </dsp:txBody>
      <dsp:txXfrm>
        <a:off x="3047345" y="2863727"/>
        <a:ext cx="1646970" cy="1116572"/>
      </dsp:txXfrm>
    </dsp:sp>
    <dsp:sp modelId="{6C26DAE3-1EDA-44EE-8FFC-C07902BBCC25}">
      <dsp:nvSpPr>
        <dsp:cNvPr id="0" name=""/>
        <dsp:cNvSpPr/>
      </dsp:nvSpPr>
      <dsp:spPr>
        <a:xfrm>
          <a:off x="4754732" y="2921326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700" kern="1200" dirty="0" smtClean="0"/>
            <a:t>المتلقي ايجابي</a:t>
          </a:r>
          <a:endParaRPr lang="ar-SA" sz="2700" kern="1200" dirty="0"/>
        </a:p>
      </dsp:txBody>
      <dsp:txXfrm>
        <a:off x="4754732" y="2921326"/>
        <a:ext cx="1285731" cy="1000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DC1BF-086F-4259-872C-9A605DD7D85B}">
      <dsp:nvSpPr>
        <dsp:cNvPr id="0" name=""/>
        <dsp:cNvSpPr/>
      </dsp:nvSpPr>
      <dsp:spPr>
        <a:xfrm>
          <a:off x="0" y="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من ؟ </a:t>
          </a:r>
          <a:endParaRPr lang="ar-SA" sz="3300" kern="1200" dirty="0"/>
        </a:p>
      </dsp:txBody>
      <dsp:txXfrm>
        <a:off x="21425" y="21425"/>
        <a:ext cx="3818966" cy="688670"/>
      </dsp:txXfrm>
    </dsp:sp>
    <dsp:sp modelId="{974F8424-F52D-4A14-8A0F-501751CB9BE8}">
      <dsp:nvSpPr>
        <dsp:cNvPr id="0" name=""/>
        <dsp:cNvSpPr/>
      </dsp:nvSpPr>
      <dsp:spPr>
        <a:xfrm>
          <a:off x="350520" y="83312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يقول ماذا؟ </a:t>
          </a:r>
          <a:endParaRPr lang="ar-SA" sz="3300" kern="1200" dirty="0"/>
        </a:p>
      </dsp:txBody>
      <dsp:txXfrm>
        <a:off x="371945" y="854545"/>
        <a:ext cx="3825062" cy="688669"/>
      </dsp:txXfrm>
    </dsp:sp>
    <dsp:sp modelId="{EB83FD1D-0A63-415F-B829-5D7CEEF88D7B}">
      <dsp:nvSpPr>
        <dsp:cNvPr id="0" name=""/>
        <dsp:cNvSpPr/>
      </dsp:nvSpPr>
      <dsp:spPr>
        <a:xfrm>
          <a:off x="701039" y="166624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بأية وسيلة؟ </a:t>
          </a:r>
          <a:endParaRPr lang="ar-SA" sz="3300" kern="1200" dirty="0"/>
        </a:p>
      </dsp:txBody>
      <dsp:txXfrm>
        <a:off x="722464" y="1687665"/>
        <a:ext cx="3825062" cy="688669"/>
      </dsp:txXfrm>
    </dsp:sp>
    <dsp:sp modelId="{83D8A23F-9879-4A7E-BB50-46AD6D0D1535}">
      <dsp:nvSpPr>
        <dsp:cNvPr id="0" name=""/>
        <dsp:cNvSpPr/>
      </dsp:nvSpPr>
      <dsp:spPr>
        <a:xfrm>
          <a:off x="1051559" y="249936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لمن؟ </a:t>
          </a:r>
          <a:endParaRPr lang="ar-SA" sz="3300" kern="1200" dirty="0"/>
        </a:p>
      </dsp:txBody>
      <dsp:txXfrm>
        <a:off x="1072984" y="2520785"/>
        <a:ext cx="3825062" cy="688669"/>
      </dsp:txXfrm>
    </dsp:sp>
    <dsp:sp modelId="{AD2D4B04-C203-4B56-B9DA-8DC7A0E47C41}">
      <dsp:nvSpPr>
        <dsp:cNvPr id="0" name=""/>
        <dsp:cNvSpPr/>
      </dsp:nvSpPr>
      <dsp:spPr>
        <a:xfrm>
          <a:off x="1402079" y="333248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بأي تأثير؟</a:t>
          </a:r>
          <a:endParaRPr lang="ar-SA" sz="3300" kern="1200" dirty="0"/>
        </a:p>
      </dsp:txBody>
      <dsp:txXfrm>
        <a:off x="1423504" y="3353905"/>
        <a:ext cx="3825062" cy="688669"/>
      </dsp:txXfrm>
    </dsp:sp>
    <dsp:sp modelId="{56545EBE-FD18-4341-B3EA-2FBEE7643277}">
      <dsp:nvSpPr>
        <dsp:cNvPr id="0" name=""/>
        <dsp:cNvSpPr/>
      </dsp:nvSpPr>
      <dsp:spPr>
        <a:xfrm>
          <a:off x="4218432" y="53441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325417" y="534416"/>
        <a:ext cx="261518" cy="357805"/>
      </dsp:txXfrm>
    </dsp:sp>
    <dsp:sp modelId="{A211964A-0C97-4C93-84E2-2F89B0189661}">
      <dsp:nvSpPr>
        <dsp:cNvPr id="0" name=""/>
        <dsp:cNvSpPr/>
      </dsp:nvSpPr>
      <dsp:spPr>
        <a:xfrm>
          <a:off x="4568952" y="136753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675937" y="1367536"/>
        <a:ext cx="261518" cy="357805"/>
      </dsp:txXfrm>
    </dsp:sp>
    <dsp:sp modelId="{3E011E8E-F313-46B5-AC40-05C7386A0341}">
      <dsp:nvSpPr>
        <dsp:cNvPr id="0" name=""/>
        <dsp:cNvSpPr/>
      </dsp:nvSpPr>
      <dsp:spPr>
        <a:xfrm>
          <a:off x="4919472" y="2188464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5026457" y="2188464"/>
        <a:ext cx="261518" cy="357805"/>
      </dsp:txXfrm>
    </dsp:sp>
    <dsp:sp modelId="{75267E75-5438-4514-9D52-41B9ED6C9926}">
      <dsp:nvSpPr>
        <dsp:cNvPr id="0" name=""/>
        <dsp:cNvSpPr/>
      </dsp:nvSpPr>
      <dsp:spPr>
        <a:xfrm>
          <a:off x="5269992" y="3029712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5376977" y="3029712"/>
        <a:ext cx="261518" cy="3578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DC1BF-086F-4259-872C-9A605DD7D85B}">
      <dsp:nvSpPr>
        <dsp:cNvPr id="0" name=""/>
        <dsp:cNvSpPr/>
      </dsp:nvSpPr>
      <dsp:spPr>
        <a:xfrm>
          <a:off x="0" y="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من ؟ </a:t>
          </a:r>
          <a:endParaRPr lang="ar-SA" sz="3300" kern="1200" dirty="0"/>
        </a:p>
      </dsp:txBody>
      <dsp:txXfrm>
        <a:off x="21425" y="21425"/>
        <a:ext cx="3818966" cy="688670"/>
      </dsp:txXfrm>
    </dsp:sp>
    <dsp:sp modelId="{974F8424-F52D-4A14-8A0F-501751CB9BE8}">
      <dsp:nvSpPr>
        <dsp:cNvPr id="0" name=""/>
        <dsp:cNvSpPr/>
      </dsp:nvSpPr>
      <dsp:spPr>
        <a:xfrm>
          <a:off x="350520" y="83312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يقول ماذا؟ </a:t>
          </a:r>
          <a:endParaRPr lang="ar-SA" sz="3300" kern="1200" dirty="0"/>
        </a:p>
      </dsp:txBody>
      <dsp:txXfrm>
        <a:off x="371945" y="854545"/>
        <a:ext cx="3825062" cy="688669"/>
      </dsp:txXfrm>
    </dsp:sp>
    <dsp:sp modelId="{EB83FD1D-0A63-415F-B829-5D7CEEF88D7B}">
      <dsp:nvSpPr>
        <dsp:cNvPr id="0" name=""/>
        <dsp:cNvSpPr/>
      </dsp:nvSpPr>
      <dsp:spPr>
        <a:xfrm>
          <a:off x="701039" y="166624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بأية وسيلة؟ </a:t>
          </a:r>
          <a:endParaRPr lang="ar-SA" sz="3300" kern="1200" dirty="0"/>
        </a:p>
      </dsp:txBody>
      <dsp:txXfrm>
        <a:off x="722464" y="1687665"/>
        <a:ext cx="3825062" cy="688669"/>
      </dsp:txXfrm>
    </dsp:sp>
    <dsp:sp modelId="{83D8A23F-9879-4A7E-BB50-46AD6D0D1535}">
      <dsp:nvSpPr>
        <dsp:cNvPr id="0" name=""/>
        <dsp:cNvSpPr/>
      </dsp:nvSpPr>
      <dsp:spPr>
        <a:xfrm>
          <a:off x="1051559" y="249936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لمن؟ </a:t>
          </a:r>
          <a:endParaRPr lang="ar-SA" sz="3300" kern="1200" dirty="0"/>
        </a:p>
      </dsp:txBody>
      <dsp:txXfrm>
        <a:off x="1072984" y="2520785"/>
        <a:ext cx="3825062" cy="688669"/>
      </dsp:txXfrm>
    </dsp:sp>
    <dsp:sp modelId="{AD2D4B04-C203-4B56-B9DA-8DC7A0E47C41}">
      <dsp:nvSpPr>
        <dsp:cNvPr id="0" name=""/>
        <dsp:cNvSpPr/>
      </dsp:nvSpPr>
      <dsp:spPr>
        <a:xfrm>
          <a:off x="1402079" y="3332480"/>
          <a:ext cx="4693920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بأي تأثير؟</a:t>
          </a:r>
          <a:endParaRPr lang="ar-SA" sz="3300" kern="1200" dirty="0"/>
        </a:p>
      </dsp:txBody>
      <dsp:txXfrm>
        <a:off x="1423504" y="3353905"/>
        <a:ext cx="3825062" cy="688669"/>
      </dsp:txXfrm>
    </dsp:sp>
    <dsp:sp modelId="{56545EBE-FD18-4341-B3EA-2FBEE7643277}">
      <dsp:nvSpPr>
        <dsp:cNvPr id="0" name=""/>
        <dsp:cNvSpPr/>
      </dsp:nvSpPr>
      <dsp:spPr>
        <a:xfrm>
          <a:off x="4218432" y="53441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325417" y="534416"/>
        <a:ext cx="261518" cy="357805"/>
      </dsp:txXfrm>
    </dsp:sp>
    <dsp:sp modelId="{A211964A-0C97-4C93-84E2-2F89B0189661}">
      <dsp:nvSpPr>
        <dsp:cNvPr id="0" name=""/>
        <dsp:cNvSpPr/>
      </dsp:nvSpPr>
      <dsp:spPr>
        <a:xfrm>
          <a:off x="4568952" y="136753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675937" y="1367536"/>
        <a:ext cx="261518" cy="357805"/>
      </dsp:txXfrm>
    </dsp:sp>
    <dsp:sp modelId="{3E011E8E-F313-46B5-AC40-05C7386A0341}">
      <dsp:nvSpPr>
        <dsp:cNvPr id="0" name=""/>
        <dsp:cNvSpPr/>
      </dsp:nvSpPr>
      <dsp:spPr>
        <a:xfrm>
          <a:off x="4919472" y="2188464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5026457" y="2188464"/>
        <a:ext cx="261518" cy="357805"/>
      </dsp:txXfrm>
    </dsp:sp>
    <dsp:sp modelId="{75267E75-5438-4514-9D52-41B9ED6C9926}">
      <dsp:nvSpPr>
        <dsp:cNvPr id="0" name=""/>
        <dsp:cNvSpPr/>
      </dsp:nvSpPr>
      <dsp:spPr>
        <a:xfrm>
          <a:off x="5269992" y="3029712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5376977" y="3029712"/>
        <a:ext cx="261518" cy="357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125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948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4646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/>
        </p:nvGrpSpPr>
        <p:grpSpPr>
          <a:xfrm rot="10800000">
            <a:off x="0" y="5645512"/>
            <a:ext cx="9144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3"/>
          <p:cNvGrpSpPr/>
          <p:nvPr/>
        </p:nvGrpSpPr>
        <p:grpSpPr>
          <a:xfrm>
            <a:off x="0" y="1143002"/>
            <a:ext cx="9144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6"/>
            <a:ext cx="4300538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511786"/>
            <a:ext cx="4300538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411" y="0"/>
            <a:ext cx="1310643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35798" y="1310656"/>
            <a:ext cx="3908203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9258300" y="0"/>
            <a:ext cx="97155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3380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17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983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568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311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500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36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961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309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7927F-E6BA-4216-BDA7-307413F0F50F}" type="datetimeFigureOut">
              <a:rPr lang="ar-SA" smtClean="0"/>
              <a:t>24/01/1436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FBD3-4CAC-43EE-908F-20FFCDE50B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340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youtube.com/watch?v=JKDgQNR_e1U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://www.youtube.com/watch?v=yC-zezZOl7Y&amp;index=20&amp;list=UUPQpYJQUmcg9x7DA1Y2OnzA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hyperlink" Target="http://www.youtube.com/watch?v=EJOyrNcvDDs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8675" y="2292096"/>
            <a:ext cx="4300538" cy="2219691"/>
          </a:xfrm>
        </p:spPr>
        <p:txBody>
          <a:bodyPr anchor="ctr"/>
          <a:lstStyle/>
          <a:p>
            <a:pPr algn="ctr" rtl="1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مقرر</a:t>
            </a:r>
            <a:br>
              <a:rPr lang="ar-SA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التربية الاعلامية 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4220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19200" y="2441575"/>
            <a:ext cx="6400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4000" dirty="0" smtClean="0">
                <a:cs typeface="Akhbar MT" pitchFamily="2" charset="-78"/>
              </a:rPr>
              <a:t>مهارة التفكير الناقد </a:t>
            </a:r>
            <a:endParaRPr lang="ar-SA" sz="4000" dirty="0">
              <a:cs typeface="Akhbar MT" pitchFamily="2" charset="-78"/>
            </a:endParaRPr>
          </a:p>
        </p:txBody>
      </p:sp>
      <p:sp>
        <p:nvSpPr>
          <p:cNvPr id="13315" name="عنوان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077200" cy="1470025"/>
          </a:xfrm>
        </p:spPr>
        <p:txBody>
          <a:bodyPr/>
          <a:lstStyle/>
          <a:p>
            <a:pPr eaLnBrk="1" hangingPunct="1"/>
            <a:r>
              <a:rPr lang="ar-SA" sz="8000" b="1" dirty="0" smtClean="0">
                <a:cs typeface="Akhbar MT" pitchFamily="2" charset="-78"/>
              </a:rPr>
              <a:t>كيف نتعامل مع الاعلام </a:t>
            </a:r>
            <a:endParaRPr lang="ar-SA" sz="8000" b="1" dirty="0" smtClean="0">
              <a:cs typeface="Akhbar MT" pitchFamily="2" charset="-78"/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284984"/>
            <a:ext cx="4176464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77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185644"/>
            <a:ext cx="6280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http://www.youtube.com/watch?v=JKDgQNR_e1U</a:t>
            </a:r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A" dirty="0"/>
          </a:p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2555776" y="4581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A" dirty="0"/>
          </a:p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5968471" y="320079"/>
            <a:ext cx="26148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  <a:cs typeface="Akhbar MT" pitchFamily="2" charset="-78"/>
              </a:rPr>
              <a:t>مهارة التفكير </a:t>
            </a:r>
            <a:r>
              <a:rPr lang="ar-SA" sz="3200" b="1" dirty="0">
                <a:solidFill>
                  <a:srgbClr val="FF0000"/>
                </a:solidFill>
                <a:cs typeface="Akhbar MT" pitchFamily="2" charset="-78"/>
              </a:rPr>
              <a:t>ا</a:t>
            </a:r>
            <a:r>
              <a:rPr lang="ar-SA" sz="3200" b="1" dirty="0" smtClean="0">
                <a:solidFill>
                  <a:srgbClr val="FF0000"/>
                </a:solidFill>
                <a:cs typeface="Akhbar MT" pitchFamily="2" charset="-78"/>
              </a:rPr>
              <a:t>لناقد :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223937" y="2185283"/>
            <a:ext cx="5489068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  <a:cs typeface="Akhbar MT" pitchFamily="2" charset="-78"/>
              </a:rPr>
              <a:t>الفوائد التي يكتسبها الانسان من التفكير الناقد :</a:t>
            </a:r>
          </a:p>
          <a:p>
            <a:endParaRPr lang="ar-SA" dirty="0"/>
          </a:p>
          <a:p>
            <a:r>
              <a:rPr lang="ar-SA" dirty="0" smtClean="0"/>
              <a:t> </a:t>
            </a:r>
            <a:endParaRPr lang="ar-SA" dirty="0" smtClean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4016367491"/>
              </p:ext>
            </p:extLst>
          </p:nvPr>
        </p:nvGraphicFramePr>
        <p:xfrm>
          <a:off x="647038" y="3155939"/>
          <a:ext cx="8389476" cy="3630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51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903980" y="476672"/>
            <a:ext cx="602921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u="sng" dirty="0" smtClean="0">
                <a:solidFill>
                  <a:srgbClr val="FF0000"/>
                </a:solidFill>
                <a:cs typeface="Akhbar MT" pitchFamily="2" charset="-78"/>
              </a:rPr>
              <a:t>فوائد استخدام مهارة التفكير الناقد مع وسائل الاعلام </a:t>
            </a:r>
            <a:endParaRPr lang="ar-SA" sz="3200" b="1" u="sng" dirty="0">
              <a:solidFill>
                <a:srgbClr val="FF0000"/>
              </a:solidFill>
              <a:cs typeface="Akhbar MT" pitchFamily="2" charset="-78"/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043001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4500825" y="6237312"/>
            <a:ext cx="428835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u="sng" dirty="0" smtClean="0">
                <a:solidFill>
                  <a:srgbClr val="FF0000"/>
                </a:solidFill>
              </a:rPr>
              <a:t>تزداد اهمية تفكير الناقد في وقت الازمات </a:t>
            </a:r>
            <a:endParaRPr lang="ar-SA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3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28941" y="620688"/>
            <a:ext cx="6332246" cy="86177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u="sng" dirty="0" smtClean="0">
                <a:solidFill>
                  <a:srgbClr val="FF0000"/>
                </a:solidFill>
                <a:cs typeface="Akhbar MT" pitchFamily="2" charset="-78"/>
              </a:rPr>
              <a:t>كيف نستخدم مهارة التفكير الناقد عبر وسائل الاعلام : </a:t>
            </a:r>
          </a:p>
          <a:p>
            <a:endParaRPr lang="ar-SA" dirty="0"/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54434481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ستطيل 3"/>
          <p:cNvSpPr/>
          <p:nvPr/>
        </p:nvSpPr>
        <p:spPr>
          <a:xfrm>
            <a:off x="467543" y="5661248"/>
            <a:ext cx="83936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http://www.youtube.com/watch?v=yC-zezZOl7Y&amp;index=20&amp;list=UUPQpYJQUmcg9x7DA1Y2OnzA</a:t>
            </a: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997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146370" y="620688"/>
            <a:ext cx="4714817" cy="86177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u="sng" dirty="0" smtClean="0">
                <a:solidFill>
                  <a:srgbClr val="FF0000"/>
                </a:solidFill>
                <a:cs typeface="Akhbar MT" pitchFamily="2" charset="-78"/>
              </a:rPr>
              <a:t>كيف تكون منتجا للمحتوى الاعلامي : : </a:t>
            </a:r>
          </a:p>
          <a:p>
            <a:endParaRPr lang="ar-SA" dirty="0"/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92719926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4"/>
          <p:cNvSpPr/>
          <p:nvPr/>
        </p:nvSpPr>
        <p:spPr>
          <a:xfrm>
            <a:off x="1331640" y="5805264"/>
            <a:ext cx="7236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http://www.youtube.com/watch?v=EJOyrNcvDDs</a:t>
            </a:r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217619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238</TotalTime>
  <Words>118</Words>
  <Application>Microsoft Office PowerPoint</Application>
  <PresentationFormat>عرض على الشاشة (3:4)‏</PresentationFormat>
  <Paragraphs>36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مقرر التربية الاعلامية </vt:lpstr>
      <vt:lpstr>كيف نتعامل مع الاعلام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ABUMADA</dc:creator>
  <cp:lastModifiedBy>ABUMADA</cp:lastModifiedBy>
  <cp:revision>10</cp:revision>
  <dcterms:created xsi:type="dcterms:W3CDTF">2014-11-16T14:48:48Z</dcterms:created>
  <dcterms:modified xsi:type="dcterms:W3CDTF">2014-11-16T18:42:16Z</dcterms:modified>
</cp:coreProperties>
</file>