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9" r:id="rId1"/>
  </p:sldMasterIdLst>
  <p:sldIdLst>
    <p:sldId id="256" r:id="rId2"/>
    <p:sldId id="288" r:id="rId3"/>
    <p:sldId id="290" r:id="rId4"/>
    <p:sldId id="271" r:id="rId5"/>
    <p:sldId id="273" r:id="rId6"/>
    <p:sldId id="274" r:id="rId7"/>
    <p:sldId id="293" r:id="rId8"/>
    <p:sldId id="307" r:id="rId9"/>
    <p:sldId id="303" r:id="rId10"/>
    <p:sldId id="305" r:id="rId11"/>
    <p:sldId id="308" r:id="rId12"/>
    <p:sldId id="309" r:id="rId13"/>
    <p:sldId id="310" r:id="rId14"/>
    <p:sldId id="311" r:id="rId15"/>
    <p:sldId id="312" r:id="rId16"/>
    <p:sldId id="268" r:id="rId17"/>
  </p:sldIdLst>
  <p:sldSz cx="9144000" cy="6858000" type="screen4x3"/>
  <p:notesSz cx="6858000" cy="9144000"/>
  <p:defaultTextStyle>
    <a:defPPr>
      <a:defRPr lang="ar-SA"/>
    </a:defPPr>
    <a:lvl1pPr algn="l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7" d="100"/>
          <a:sy n="67" d="100"/>
        </p:scale>
        <p:origin x="-102" y="-102"/>
      </p:cViewPr>
      <p:guideLst>
        <p:guide orient="horz" pos="2160"/>
        <p:guide pos="2880"/>
      </p:guideLst>
    </p:cSldViewPr>
  </p:slideViewPr>
  <p:notesTextViewPr>
    <p:cViewPr>
      <p:scale>
        <a:sx n="33" d="100"/>
        <a:sy n="33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0156780-0C88-4B0A-BF87-22B916377DA4}" type="doc">
      <dgm:prSet loTypeId="urn:microsoft.com/office/officeart/2005/8/layout/radial6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A76950E6-EDAC-487D-8BC3-86FB900063A1}">
      <dgm:prSet phldrT="[Text]"/>
      <dgm:spPr/>
      <dgm:t>
        <a:bodyPr/>
        <a:lstStyle/>
        <a:p>
          <a:r>
            <a:rPr lang="en-US" dirty="0" smtClean="0"/>
            <a:t>Service user/client focus</a:t>
          </a:r>
          <a:endParaRPr lang="en-US" dirty="0"/>
        </a:p>
      </dgm:t>
    </dgm:pt>
    <dgm:pt modelId="{F8C39FDF-EEEE-41B8-9978-D202D5F838DF}" type="parTrans" cxnId="{8C459566-0B47-4B0D-88EB-661F165E4223}">
      <dgm:prSet/>
      <dgm:spPr/>
      <dgm:t>
        <a:bodyPr/>
        <a:lstStyle/>
        <a:p>
          <a:endParaRPr lang="en-US"/>
        </a:p>
      </dgm:t>
    </dgm:pt>
    <dgm:pt modelId="{738CB437-C626-4B4C-B488-03C06D2FD946}" type="sibTrans" cxnId="{8C459566-0B47-4B0D-88EB-661F165E4223}">
      <dgm:prSet/>
      <dgm:spPr/>
      <dgm:t>
        <a:bodyPr/>
        <a:lstStyle/>
        <a:p>
          <a:endParaRPr lang="en-US"/>
        </a:p>
      </dgm:t>
    </dgm:pt>
    <dgm:pt modelId="{F8F59B49-1477-4BBD-96C4-B7A34961E196}">
      <dgm:prSet phldrT="[Text]" custT="1"/>
      <dgm:spPr/>
      <dgm:t>
        <a:bodyPr/>
        <a:lstStyle/>
        <a:p>
          <a:r>
            <a:rPr lang="en-US" sz="1600" dirty="0" smtClean="0"/>
            <a:t>Knowledge and influence</a:t>
          </a:r>
          <a:endParaRPr lang="en-US" sz="1600" dirty="0"/>
        </a:p>
      </dgm:t>
    </dgm:pt>
    <dgm:pt modelId="{1AF14F40-717E-4F40-83B1-B423159C3188}" type="parTrans" cxnId="{210CF82C-90B2-49A3-8BBA-409FC1381E14}">
      <dgm:prSet/>
      <dgm:spPr/>
      <dgm:t>
        <a:bodyPr/>
        <a:lstStyle/>
        <a:p>
          <a:endParaRPr lang="en-US"/>
        </a:p>
      </dgm:t>
    </dgm:pt>
    <dgm:pt modelId="{7E9D5E52-65AA-4535-AF66-FC622084364F}" type="sibTrans" cxnId="{210CF82C-90B2-49A3-8BBA-409FC1381E14}">
      <dgm:prSet/>
      <dgm:spPr/>
      <dgm:t>
        <a:bodyPr/>
        <a:lstStyle/>
        <a:p>
          <a:endParaRPr lang="en-US"/>
        </a:p>
      </dgm:t>
    </dgm:pt>
    <dgm:pt modelId="{9495D60B-E443-472C-A79B-55E6FFDD53F9}">
      <dgm:prSet phldrT="[Text]" custT="1"/>
      <dgm:spPr/>
      <dgm:t>
        <a:bodyPr/>
        <a:lstStyle/>
        <a:p>
          <a:r>
            <a:rPr lang="en-US" sz="1600" dirty="0" smtClean="0"/>
            <a:t>Assessment and analysis</a:t>
          </a:r>
          <a:endParaRPr lang="en-US" sz="1600" dirty="0"/>
        </a:p>
      </dgm:t>
    </dgm:pt>
    <dgm:pt modelId="{BEC765A5-C4C4-431B-A1CD-5CA22651572D}" type="parTrans" cxnId="{7B6636FA-E5F5-491F-B7DF-380B40A87CCC}">
      <dgm:prSet/>
      <dgm:spPr/>
      <dgm:t>
        <a:bodyPr/>
        <a:lstStyle/>
        <a:p>
          <a:endParaRPr lang="en-US"/>
        </a:p>
      </dgm:t>
    </dgm:pt>
    <dgm:pt modelId="{D08B9E10-708C-43C5-B0EF-8578627C7B57}" type="sibTrans" cxnId="{7B6636FA-E5F5-491F-B7DF-380B40A87CCC}">
      <dgm:prSet/>
      <dgm:spPr/>
      <dgm:t>
        <a:bodyPr/>
        <a:lstStyle/>
        <a:p>
          <a:endParaRPr lang="en-US"/>
        </a:p>
      </dgm:t>
    </dgm:pt>
    <dgm:pt modelId="{8268B31F-E592-4538-B476-1CF30EE00F02}">
      <dgm:prSet phldrT="[Text]" custT="1"/>
      <dgm:spPr/>
      <dgm:t>
        <a:bodyPr/>
        <a:lstStyle/>
        <a:p>
          <a:r>
            <a:rPr lang="en-US" sz="1600" dirty="0" smtClean="0"/>
            <a:t>Planning and partnership</a:t>
          </a:r>
          <a:endParaRPr lang="en-US" sz="1600" dirty="0"/>
        </a:p>
      </dgm:t>
    </dgm:pt>
    <dgm:pt modelId="{8771BC1A-E43A-49C1-A34F-1C744F82915B}" type="parTrans" cxnId="{78FDB7BB-6F8A-48AD-9C55-FC6CF6EE3753}">
      <dgm:prSet/>
      <dgm:spPr/>
      <dgm:t>
        <a:bodyPr/>
        <a:lstStyle/>
        <a:p>
          <a:endParaRPr lang="en-US"/>
        </a:p>
      </dgm:t>
    </dgm:pt>
    <dgm:pt modelId="{F7891004-B7AD-424A-ADEB-AB3D3AB9FCA0}" type="sibTrans" cxnId="{78FDB7BB-6F8A-48AD-9C55-FC6CF6EE3753}">
      <dgm:prSet/>
      <dgm:spPr/>
      <dgm:t>
        <a:bodyPr/>
        <a:lstStyle/>
        <a:p>
          <a:endParaRPr lang="en-US"/>
        </a:p>
      </dgm:t>
    </dgm:pt>
    <dgm:pt modelId="{41B92444-CC2B-4131-B18D-E33ECBA5C0BD}">
      <dgm:prSet phldrT="[Text]" custT="1"/>
      <dgm:spPr/>
      <dgm:t>
        <a:bodyPr/>
        <a:lstStyle/>
        <a:p>
          <a:r>
            <a:rPr lang="en-US" sz="1600" dirty="0" smtClean="0"/>
            <a:t>Change and service design</a:t>
          </a:r>
          <a:endParaRPr lang="en-US" sz="1600" dirty="0"/>
        </a:p>
      </dgm:t>
    </dgm:pt>
    <dgm:pt modelId="{3E3998BA-DE19-412E-A27C-29ED71B01313}" type="parTrans" cxnId="{180315EC-73E7-441F-8714-6C75F21AB050}">
      <dgm:prSet/>
      <dgm:spPr/>
      <dgm:t>
        <a:bodyPr/>
        <a:lstStyle/>
        <a:p>
          <a:endParaRPr lang="en-US"/>
        </a:p>
      </dgm:t>
    </dgm:pt>
    <dgm:pt modelId="{EE398B20-5A56-47D4-A204-C5DE9A0E74AE}" type="sibTrans" cxnId="{180315EC-73E7-441F-8714-6C75F21AB050}">
      <dgm:prSet/>
      <dgm:spPr/>
      <dgm:t>
        <a:bodyPr/>
        <a:lstStyle/>
        <a:p>
          <a:endParaRPr lang="en-US"/>
        </a:p>
      </dgm:t>
    </dgm:pt>
    <dgm:pt modelId="{FFADF699-2FD7-485B-8496-550982AD722A}">
      <dgm:prSet phldrT="[Text]" custT="1"/>
      <dgm:spPr/>
      <dgm:t>
        <a:bodyPr/>
        <a:lstStyle/>
        <a:p>
          <a:r>
            <a:rPr lang="en-US" sz="1600" dirty="0" smtClean="0"/>
            <a:t>Implementation and contracts</a:t>
          </a:r>
          <a:endParaRPr lang="en-US" sz="1600" dirty="0"/>
        </a:p>
      </dgm:t>
    </dgm:pt>
    <dgm:pt modelId="{AB18C14A-CC28-4876-A17B-6F25CB9D4008}" type="parTrans" cxnId="{DFB9723F-9895-4C9E-AB16-AAB1C09EF021}">
      <dgm:prSet/>
      <dgm:spPr/>
      <dgm:t>
        <a:bodyPr/>
        <a:lstStyle/>
        <a:p>
          <a:endParaRPr lang="en-US"/>
        </a:p>
      </dgm:t>
    </dgm:pt>
    <dgm:pt modelId="{21A0450B-48F1-4DC6-9A5D-59026A47AEF9}" type="sibTrans" cxnId="{DFB9723F-9895-4C9E-AB16-AAB1C09EF021}">
      <dgm:prSet/>
      <dgm:spPr/>
      <dgm:t>
        <a:bodyPr/>
        <a:lstStyle/>
        <a:p>
          <a:endParaRPr lang="en-US"/>
        </a:p>
      </dgm:t>
    </dgm:pt>
    <dgm:pt modelId="{4A65F5E6-CC77-473E-8199-6826AB5ED70F}">
      <dgm:prSet phldrT="[Text]" custT="1"/>
      <dgm:spPr/>
      <dgm:t>
        <a:bodyPr/>
        <a:lstStyle/>
        <a:p>
          <a:r>
            <a:rPr lang="en-US" sz="1600" dirty="0" smtClean="0"/>
            <a:t>Outcomes and monitoring</a:t>
          </a:r>
          <a:endParaRPr lang="en-US" sz="1600" dirty="0"/>
        </a:p>
      </dgm:t>
    </dgm:pt>
    <dgm:pt modelId="{C20441F0-E015-466E-AC07-6DE0EA84696E}" type="parTrans" cxnId="{29F62F1F-0D42-4A76-BD91-2277C6826A4A}">
      <dgm:prSet/>
      <dgm:spPr/>
      <dgm:t>
        <a:bodyPr/>
        <a:lstStyle/>
        <a:p>
          <a:endParaRPr lang="en-US"/>
        </a:p>
      </dgm:t>
    </dgm:pt>
    <dgm:pt modelId="{56DF6049-09CE-4E18-88A0-FB500BBA6CFE}" type="sibTrans" cxnId="{29F62F1F-0D42-4A76-BD91-2277C6826A4A}">
      <dgm:prSet/>
      <dgm:spPr/>
      <dgm:t>
        <a:bodyPr/>
        <a:lstStyle/>
        <a:p>
          <a:endParaRPr lang="en-US"/>
        </a:p>
      </dgm:t>
    </dgm:pt>
    <dgm:pt modelId="{437BBA10-38CE-468D-B50C-4E039DA60C95}" type="pres">
      <dgm:prSet presAssocID="{40156780-0C88-4B0A-BF87-22B916377DA4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E85CB6C4-B9AC-408C-AA9C-644A0A3A250E}" type="pres">
      <dgm:prSet presAssocID="{A76950E6-EDAC-487D-8BC3-86FB900063A1}" presName="centerShape" presStyleLbl="node0" presStyleIdx="0" presStyleCnt="1"/>
      <dgm:spPr/>
      <dgm:t>
        <a:bodyPr/>
        <a:lstStyle/>
        <a:p>
          <a:endParaRPr lang="en-US"/>
        </a:p>
      </dgm:t>
    </dgm:pt>
    <dgm:pt modelId="{4C4CC016-E168-4D85-91AF-468EE2734E75}" type="pres">
      <dgm:prSet presAssocID="{F8F59B49-1477-4BBD-96C4-B7A34961E196}" presName="node" presStyleLbl="node1" presStyleIdx="0" presStyleCnt="6" custScaleX="181290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FCCBCA0-7AED-4038-A62C-6C433F3E4719}" type="pres">
      <dgm:prSet presAssocID="{F8F59B49-1477-4BBD-96C4-B7A34961E196}" presName="dummy" presStyleCnt="0"/>
      <dgm:spPr/>
    </dgm:pt>
    <dgm:pt modelId="{F295604E-007E-40B1-9BFD-63FB9DB5F016}" type="pres">
      <dgm:prSet presAssocID="{7E9D5E52-65AA-4535-AF66-FC622084364F}" presName="sibTrans" presStyleLbl="sibTrans2D1" presStyleIdx="0" presStyleCnt="6"/>
      <dgm:spPr/>
      <dgm:t>
        <a:bodyPr/>
        <a:lstStyle/>
        <a:p>
          <a:endParaRPr lang="en-US"/>
        </a:p>
      </dgm:t>
    </dgm:pt>
    <dgm:pt modelId="{2661ED3B-C5D8-4B60-BEF4-3141D48953B1}" type="pres">
      <dgm:prSet presAssocID="{9495D60B-E443-472C-A79B-55E6FFDD53F9}" presName="node" presStyleLbl="node1" presStyleIdx="1" presStyleCnt="6" custScaleX="15604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779045C-8AF4-444D-BA30-736B7B6CB5A7}" type="pres">
      <dgm:prSet presAssocID="{9495D60B-E443-472C-A79B-55E6FFDD53F9}" presName="dummy" presStyleCnt="0"/>
      <dgm:spPr/>
    </dgm:pt>
    <dgm:pt modelId="{4A197497-48A2-4ED5-8BB0-A98C9C7106AD}" type="pres">
      <dgm:prSet presAssocID="{D08B9E10-708C-43C5-B0EF-8578627C7B57}" presName="sibTrans" presStyleLbl="sibTrans2D1" presStyleIdx="1" presStyleCnt="6"/>
      <dgm:spPr/>
      <dgm:t>
        <a:bodyPr/>
        <a:lstStyle/>
        <a:p>
          <a:endParaRPr lang="en-US"/>
        </a:p>
      </dgm:t>
    </dgm:pt>
    <dgm:pt modelId="{9BEBFD02-FCFF-444C-9D82-ED94E8BD1FBA}" type="pres">
      <dgm:prSet presAssocID="{8268B31F-E592-4538-B476-1CF30EE00F02}" presName="node" presStyleLbl="node1" presStyleIdx="2" presStyleCnt="6" custScaleX="16105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0FD647B-E697-4599-8E17-3269A974F240}" type="pres">
      <dgm:prSet presAssocID="{8268B31F-E592-4538-B476-1CF30EE00F02}" presName="dummy" presStyleCnt="0"/>
      <dgm:spPr/>
    </dgm:pt>
    <dgm:pt modelId="{CCF8CDA6-BE3A-41F7-9B0C-BEBB88B2DFAC}" type="pres">
      <dgm:prSet presAssocID="{F7891004-B7AD-424A-ADEB-AB3D3AB9FCA0}" presName="sibTrans" presStyleLbl="sibTrans2D1" presStyleIdx="2" presStyleCnt="6"/>
      <dgm:spPr/>
      <dgm:t>
        <a:bodyPr/>
        <a:lstStyle/>
        <a:p>
          <a:endParaRPr lang="en-US"/>
        </a:p>
      </dgm:t>
    </dgm:pt>
    <dgm:pt modelId="{3AD43AA5-62B3-421B-AE3B-A45B49812DD4}" type="pres">
      <dgm:prSet presAssocID="{41B92444-CC2B-4131-B18D-E33ECBA5C0BD}" presName="node" presStyleLbl="node1" presStyleIdx="3" presStyleCnt="6" custScaleX="16433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A231AA-6914-49F1-ACEA-3A74EE1FC97A}" type="pres">
      <dgm:prSet presAssocID="{41B92444-CC2B-4131-B18D-E33ECBA5C0BD}" presName="dummy" presStyleCnt="0"/>
      <dgm:spPr/>
    </dgm:pt>
    <dgm:pt modelId="{257D3836-72E6-42DA-953B-E9BDC0787F67}" type="pres">
      <dgm:prSet presAssocID="{EE398B20-5A56-47D4-A204-C5DE9A0E74AE}" presName="sibTrans" presStyleLbl="sibTrans2D1" presStyleIdx="3" presStyleCnt="6"/>
      <dgm:spPr/>
      <dgm:t>
        <a:bodyPr/>
        <a:lstStyle/>
        <a:p>
          <a:endParaRPr lang="en-US"/>
        </a:p>
      </dgm:t>
    </dgm:pt>
    <dgm:pt modelId="{327D8BCF-EEC0-4127-8F3A-3E6208996EA1}" type="pres">
      <dgm:prSet presAssocID="{FFADF699-2FD7-485B-8496-550982AD722A}" presName="node" presStyleLbl="node1" presStyleIdx="4" presStyleCnt="6" custScaleX="18819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5A32C37-143A-4383-B907-13918AF12A38}" type="pres">
      <dgm:prSet presAssocID="{FFADF699-2FD7-485B-8496-550982AD722A}" presName="dummy" presStyleCnt="0"/>
      <dgm:spPr/>
    </dgm:pt>
    <dgm:pt modelId="{6CC26769-5497-494A-8B69-1D7E7C5DEE19}" type="pres">
      <dgm:prSet presAssocID="{21A0450B-48F1-4DC6-9A5D-59026A47AEF9}" presName="sibTrans" presStyleLbl="sibTrans2D1" presStyleIdx="4" presStyleCnt="6"/>
      <dgm:spPr/>
      <dgm:t>
        <a:bodyPr/>
        <a:lstStyle/>
        <a:p>
          <a:endParaRPr lang="en-US"/>
        </a:p>
      </dgm:t>
    </dgm:pt>
    <dgm:pt modelId="{AA4CCB06-71A1-420B-A1DA-D46D63EC7DFF}" type="pres">
      <dgm:prSet presAssocID="{4A65F5E6-CC77-473E-8199-6826AB5ED70F}" presName="node" presStyleLbl="node1" presStyleIdx="5" presStyleCnt="6" custScaleX="18557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52122E-3F69-4531-ADFD-E3EA10B8C219}" type="pres">
      <dgm:prSet presAssocID="{4A65F5E6-CC77-473E-8199-6826AB5ED70F}" presName="dummy" presStyleCnt="0"/>
      <dgm:spPr/>
    </dgm:pt>
    <dgm:pt modelId="{9C21854D-CA5F-4B1D-8984-68BA8798AEC5}" type="pres">
      <dgm:prSet presAssocID="{56DF6049-09CE-4E18-88A0-FB500BBA6CFE}" presName="sibTrans" presStyleLbl="sibTrans2D1" presStyleIdx="5" presStyleCnt="6"/>
      <dgm:spPr/>
      <dgm:t>
        <a:bodyPr/>
        <a:lstStyle/>
        <a:p>
          <a:endParaRPr lang="en-US"/>
        </a:p>
      </dgm:t>
    </dgm:pt>
  </dgm:ptLst>
  <dgm:cxnLst>
    <dgm:cxn modelId="{7B6636FA-E5F5-491F-B7DF-380B40A87CCC}" srcId="{A76950E6-EDAC-487D-8BC3-86FB900063A1}" destId="{9495D60B-E443-472C-A79B-55E6FFDD53F9}" srcOrd="1" destOrd="0" parTransId="{BEC765A5-C4C4-431B-A1CD-5CA22651572D}" sibTransId="{D08B9E10-708C-43C5-B0EF-8578627C7B57}"/>
    <dgm:cxn modelId="{E7053387-7D74-4B94-AFC6-46E14875BA29}" type="presOf" srcId="{F7891004-B7AD-424A-ADEB-AB3D3AB9FCA0}" destId="{CCF8CDA6-BE3A-41F7-9B0C-BEBB88B2DFAC}" srcOrd="0" destOrd="0" presId="urn:microsoft.com/office/officeart/2005/8/layout/radial6"/>
    <dgm:cxn modelId="{73B7D4D4-9433-4CE6-ACE6-ED346F206CEB}" type="presOf" srcId="{FFADF699-2FD7-485B-8496-550982AD722A}" destId="{327D8BCF-EEC0-4127-8F3A-3E6208996EA1}" srcOrd="0" destOrd="0" presId="urn:microsoft.com/office/officeart/2005/8/layout/radial6"/>
    <dgm:cxn modelId="{78FDB7BB-6F8A-48AD-9C55-FC6CF6EE3753}" srcId="{A76950E6-EDAC-487D-8BC3-86FB900063A1}" destId="{8268B31F-E592-4538-B476-1CF30EE00F02}" srcOrd="2" destOrd="0" parTransId="{8771BC1A-E43A-49C1-A34F-1C744F82915B}" sibTransId="{F7891004-B7AD-424A-ADEB-AB3D3AB9FCA0}"/>
    <dgm:cxn modelId="{D29E30FD-7481-40E0-B4F9-33D1895B7EEE}" type="presOf" srcId="{D08B9E10-708C-43C5-B0EF-8578627C7B57}" destId="{4A197497-48A2-4ED5-8BB0-A98C9C7106AD}" srcOrd="0" destOrd="0" presId="urn:microsoft.com/office/officeart/2005/8/layout/radial6"/>
    <dgm:cxn modelId="{BE8F7971-53C1-40FF-8500-015A547B0174}" type="presOf" srcId="{EE398B20-5A56-47D4-A204-C5DE9A0E74AE}" destId="{257D3836-72E6-42DA-953B-E9BDC0787F67}" srcOrd="0" destOrd="0" presId="urn:microsoft.com/office/officeart/2005/8/layout/radial6"/>
    <dgm:cxn modelId="{29F62F1F-0D42-4A76-BD91-2277C6826A4A}" srcId="{A76950E6-EDAC-487D-8BC3-86FB900063A1}" destId="{4A65F5E6-CC77-473E-8199-6826AB5ED70F}" srcOrd="5" destOrd="0" parTransId="{C20441F0-E015-466E-AC07-6DE0EA84696E}" sibTransId="{56DF6049-09CE-4E18-88A0-FB500BBA6CFE}"/>
    <dgm:cxn modelId="{466ECC50-69C9-4E77-B989-7B17EBF1A40B}" type="presOf" srcId="{41B92444-CC2B-4131-B18D-E33ECBA5C0BD}" destId="{3AD43AA5-62B3-421B-AE3B-A45B49812DD4}" srcOrd="0" destOrd="0" presId="urn:microsoft.com/office/officeart/2005/8/layout/radial6"/>
    <dgm:cxn modelId="{E1D02130-4F76-4CC0-97DC-99A2F77C1CC4}" type="presOf" srcId="{40156780-0C88-4B0A-BF87-22B916377DA4}" destId="{437BBA10-38CE-468D-B50C-4E039DA60C95}" srcOrd="0" destOrd="0" presId="urn:microsoft.com/office/officeart/2005/8/layout/radial6"/>
    <dgm:cxn modelId="{B3288353-A847-4623-AB11-9AE9D0142DF1}" type="presOf" srcId="{9495D60B-E443-472C-A79B-55E6FFDD53F9}" destId="{2661ED3B-C5D8-4B60-BEF4-3141D48953B1}" srcOrd="0" destOrd="0" presId="urn:microsoft.com/office/officeart/2005/8/layout/radial6"/>
    <dgm:cxn modelId="{75E845F9-C0CB-48D9-BDAA-97C7296C235B}" type="presOf" srcId="{8268B31F-E592-4538-B476-1CF30EE00F02}" destId="{9BEBFD02-FCFF-444C-9D82-ED94E8BD1FBA}" srcOrd="0" destOrd="0" presId="urn:microsoft.com/office/officeart/2005/8/layout/radial6"/>
    <dgm:cxn modelId="{924741B7-A451-4DCC-B031-45DDD7BCF185}" type="presOf" srcId="{4A65F5E6-CC77-473E-8199-6826AB5ED70F}" destId="{AA4CCB06-71A1-420B-A1DA-D46D63EC7DFF}" srcOrd="0" destOrd="0" presId="urn:microsoft.com/office/officeart/2005/8/layout/radial6"/>
    <dgm:cxn modelId="{C131B1B9-EBA2-4216-8F10-AC09D70482D8}" type="presOf" srcId="{56DF6049-09CE-4E18-88A0-FB500BBA6CFE}" destId="{9C21854D-CA5F-4B1D-8984-68BA8798AEC5}" srcOrd="0" destOrd="0" presId="urn:microsoft.com/office/officeart/2005/8/layout/radial6"/>
    <dgm:cxn modelId="{180315EC-73E7-441F-8714-6C75F21AB050}" srcId="{A76950E6-EDAC-487D-8BC3-86FB900063A1}" destId="{41B92444-CC2B-4131-B18D-E33ECBA5C0BD}" srcOrd="3" destOrd="0" parTransId="{3E3998BA-DE19-412E-A27C-29ED71B01313}" sibTransId="{EE398B20-5A56-47D4-A204-C5DE9A0E74AE}"/>
    <dgm:cxn modelId="{DFB9723F-9895-4C9E-AB16-AAB1C09EF021}" srcId="{A76950E6-EDAC-487D-8BC3-86FB900063A1}" destId="{FFADF699-2FD7-485B-8496-550982AD722A}" srcOrd="4" destOrd="0" parTransId="{AB18C14A-CC28-4876-A17B-6F25CB9D4008}" sibTransId="{21A0450B-48F1-4DC6-9A5D-59026A47AEF9}"/>
    <dgm:cxn modelId="{B36008C3-A895-4DCC-8BAF-013EB800CB28}" type="presOf" srcId="{F8F59B49-1477-4BBD-96C4-B7A34961E196}" destId="{4C4CC016-E168-4D85-91AF-468EE2734E75}" srcOrd="0" destOrd="0" presId="urn:microsoft.com/office/officeart/2005/8/layout/radial6"/>
    <dgm:cxn modelId="{210CF82C-90B2-49A3-8BBA-409FC1381E14}" srcId="{A76950E6-EDAC-487D-8BC3-86FB900063A1}" destId="{F8F59B49-1477-4BBD-96C4-B7A34961E196}" srcOrd="0" destOrd="0" parTransId="{1AF14F40-717E-4F40-83B1-B423159C3188}" sibTransId="{7E9D5E52-65AA-4535-AF66-FC622084364F}"/>
    <dgm:cxn modelId="{8C459566-0B47-4B0D-88EB-661F165E4223}" srcId="{40156780-0C88-4B0A-BF87-22B916377DA4}" destId="{A76950E6-EDAC-487D-8BC3-86FB900063A1}" srcOrd="0" destOrd="0" parTransId="{F8C39FDF-EEEE-41B8-9978-D202D5F838DF}" sibTransId="{738CB437-C626-4B4C-B488-03C06D2FD946}"/>
    <dgm:cxn modelId="{CDDE69C0-A9F0-4DB6-B77C-A57E39C9F19F}" type="presOf" srcId="{7E9D5E52-65AA-4535-AF66-FC622084364F}" destId="{F295604E-007E-40B1-9BFD-63FB9DB5F016}" srcOrd="0" destOrd="0" presId="urn:microsoft.com/office/officeart/2005/8/layout/radial6"/>
    <dgm:cxn modelId="{49B43E5F-1BE4-4AC1-A96F-DA7F9E4E8A0D}" type="presOf" srcId="{A76950E6-EDAC-487D-8BC3-86FB900063A1}" destId="{E85CB6C4-B9AC-408C-AA9C-644A0A3A250E}" srcOrd="0" destOrd="0" presId="urn:microsoft.com/office/officeart/2005/8/layout/radial6"/>
    <dgm:cxn modelId="{48A4A781-01C1-4382-B466-B2BA8A712A2F}" type="presOf" srcId="{21A0450B-48F1-4DC6-9A5D-59026A47AEF9}" destId="{6CC26769-5497-494A-8B69-1D7E7C5DEE19}" srcOrd="0" destOrd="0" presId="urn:microsoft.com/office/officeart/2005/8/layout/radial6"/>
    <dgm:cxn modelId="{C2B8F1EE-6F69-4A15-859D-F3BC5CE8946B}" type="presParOf" srcId="{437BBA10-38CE-468D-B50C-4E039DA60C95}" destId="{E85CB6C4-B9AC-408C-AA9C-644A0A3A250E}" srcOrd="0" destOrd="0" presId="urn:microsoft.com/office/officeart/2005/8/layout/radial6"/>
    <dgm:cxn modelId="{935CBF05-15BC-4744-A116-FE500F551AF2}" type="presParOf" srcId="{437BBA10-38CE-468D-B50C-4E039DA60C95}" destId="{4C4CC016-E168-4D85-91AF-468EE2734E75}" srcOrd="1" destOrd="0" presId="urn:microsoft.com/office/officeart/2005/8/layout/radial6"/>
    <dgm:cxn modelId="{F07ADD9A-C8E4-42ED-B1D7-D85B140CE12F}" type="presParOf" srcId="{437BBA10-38CE-468D-B50C-4E039DA60C95}" destId="{CFCCBCA0-7AED-4038-A62C-6C433F3E4719}" srcOrd="2" destOrd="0" presId="urn:microsoft.com/office/officeart/2005/8/layout/radial6"/>
    <dgm:cxn modelId="{E1AE0D56-EE9E-469A-BD0F-21C879DB191B}" type="presParOf" srcId="{437BBA10-38CE-468D-B50C-4E039DA60C95}" destId="{F295604E-007E-40B1-9BFD-63FB9DB5F016}" srcOrd="3" destOrd="0" presId="urn:microsoft.com/office/officeart/2005/8/layout/radial6"/>
    <dgm:cxn modelId="{FB655289-4E0F-4806-9925-C9A3FE620F18}" type="presParOf" srcId="{437BBA10-38CE-468D-B50C-4E039DA60C95}" destId="{2661ED3B-C5D8-4B60-BEF4-3141D48953B1}" srcOrd="4" destOrd="0" presId="urn:microsoft.com/office/officeart/2005/8/layout/radial6"/>
    <dgm:cxn modelId="{7EC74243-B2AF-4ED7-8090-193224C2A38D}" type="presParOf" srcId="{437BBA10-38CE-468D-B50C-4E039DA60C95}" destId="{E779045C-8AF4-444D-BA30-736B7B6CB5A7}" srcOrd="5" destOrd="0" presId="urn:microsoft.com/office/officeart/2005/8/layout/radial6"/>
    <dgm:cxn modelId="{C85F0447-A6F9-4AA1-95EF-254F42AD24A4}" type="presParOf" srcId="{437BBA10-38CE-468D-B50C-4E039DA60C95}" destId="{4A197497-48A2-4ED5-8BB0-A98C9C7106AD}" srcOrd="6" destOrd="0" presId="urn:microsoft.com/office/officeart/2005/8/layout/radial6"/>
    <dgm:cxn modelId="{16078A97-2679-4626-9DBB-AE306146046E}" type="presParOf" srcId="{437BBA10-38CE-468D-B50C-4E039DA60C95}" destId="{9BEBFD02-FCFF-444C-9D82-ED94E8BD1FBA}" srcOrd="7" destOrd="0" presId="urn:microsoft.com/office/officeart/2005/8/layout/radial6"/>
    <dgm:cxn modelId="{19A0A7C6-6BB3-45FD-AEC7-CFF7A63C178C}" type="presParOf" srcId="{437BBA10-38CE-468D-B50C-4E039DA60C95}" destId="{60FD647B-E697-4599-8E17-3269A974F240}" srcOrd="8" destOrd="0" presId="urn:microsoft.com/office/officeart/2005/8/layout/radial6"/>
    <dgm:cxn modelId="{B2960D0C-C39C-4BE3-BA74-4AF1847A3692}" type="presParOf" srcId="{437BBA10-38CE-468D-B50C-4E039DA60C95}" destId="{CCF8CDA6-BE3A-41F7-9B0C-BEBB88B2DFAC}" srcOrd="9" destOrd="0" presId="urn:microsoft.com/office/officeart/2005/8/layout/radial6"/>
    <dgm:cxn modelId="{816BCCE9-9499-41E9-A41A-E01920999BFE}" type="presParOf" srcId="{437BBA10-38CE-468D-B50C-4E039DA60C95}" destId="{3AD43AA5-62B3-421B-AE3B-A45B49812DD4}" srcOrd="10" destOrd="0" presId="urn:microsoft.com/office/officeart/2005/8/layout/radial6"/>
    <dgm:cxn modelId="{17DD955C-E43F-4E97-9587-E3EEDC93DD4E}" type="presParOf" srcId="{437BBA10-38CE-468D-B50C-4E039DA60C95}" destId="{96A231AA-6914-49F1-ACEA-3A74EE1FC97A}" srcOrd="11" destOrd="0" presId="urn:microsoft.com/office/officeart/2005/8/layout/radial6"/>
    <dgm:cxn modelId="{52E967FA-C59D-41A4-A64E-48017800FC82}" type="presParOf" srcId="{437BBA10-38CE-468D-B50C-4E039DA60C95}" destId="{257D3836-72E6-42DA-953B-E9BDC0787F67}" srcOrd="12" destOrd="0" presId="urn:microsoft.com/office/officeart/2005/8/layout/radial6"/>
    <dgm:cxn modelId="{9EE00E14-3B94-4958-B96F-04ABD8D9D19B}" type="presParOf" srcId="{437BBA10-38CE-468D-B50C-4E039DA60C95}" destId="{327D8BCF-EEC0-4127-8F3A-3E6208996EA1}" srcOrd="13" destOrd="0" presId="urn:microsoft.com/office/officeart/2005/8/layout/radial6"/>
    <dgm:cxn modelId="{3CA27213-EEB2-4D54-8E39-633924A34480}" type="presParOf" srcId="{437BBA10-38CE-468D-B50C-4E039DA60C95}" destId="{35A32C37-143A-4383-B907-13918AF12A38}" srcOrd="14" destOrd="0" presId="urn:microsoft.com/office/officeart/2005/8/layout/radial6"/>
    <dgm:cxn modelId="{9B82E3E1-AF87-400E-9DDF-AEB120223EDC}" type="presParOf" srcId="{437BBA10-38CE-468D-B50C-4E039DA60C95}" destId="{6CC26769-5497-494A-8B69-1D7E7C5DEE19}" srcOrd="15" destOrd="0" presId="urn:microsoft.com/office/officeart/2005/8/layout/radial6"/>
    <dgm:cxn modelId="{28610338-287C-4998-8EEC-97EBCE5E0A3E}" type="presParOf" srcId="{437BBA10-38CE-468D-B50C-4E039DA60C95}" destId="{AA4CCB06-71A1-420B-A1DA-D46D63EC7DFF}" srcOrd="16" destOrd="0" presId="urn:microsoft.com/office/officeart/2005/8/layout/radial6"/>
    <dgm:cxn modelId="{528BC913-682D-4B7E-9940-0B1662E33C1E}" type="presParOf" srcId="{437BBA10-38CE-468D-B50C-4E039DA60C95}" destId="{6A52122E-3F69-4531-ADFD-E3EA10B8C219}" srcOrd="17" destOrd="0" presId="urn:microsoft.com/office/officeart/2005/8/layout/radial6"/>
    <dgm:cxn modelId="{B51BA83A-A238-49DB-931E-81E25293411E}" type="presParOf" srcId="{437BBA10-38CE-468D-B50C-4E039DA60C95}" destId="{9C21854D-CA5F-4B1D-8984-68BA8798AEC5}" srcOrd="18" destOrd="0" presId="urn:microsoft.com/office/officeart/2005/8/layout/radial6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6">
  <dgm:title val=""/>
  <dgm:desc val=""/>
  <dgm:catLst>
    <dgm:cat type="cycle" pri="9000"/>
    <dgm:cat type="relationship" pri="2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choose name="Name3">
          <dgm:if name="Name4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5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6">
        <dgm:choose name="Name7">
          <dgm:if name="Name8" axis="ch ch" ptType="node node" st="1 1" cnt="1 0" func="cnt" op="lte" val="1">
            <dgm:alg type="cycle">
              <dgm:param type="stAng" val="-90"/>
              <dgm:param type="spanAng" val="360"/>
              <dgm:param type="ctrShpMap" val="fNode"/>
            </dgm:alg>
          </dgm:if>
          <dgm:else name="Name9">
            <dgm:alg type="cycle">
              <dgm:param type="stAng" val="0"/>
              <dgm:param type="spanAng" val="-360"/>
              <dgm:param type="ctrShpMap" val="fNode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10">
      <dgm:if name="Name11" func="var" arg="dir" op="equ" val="norm">
        <dgm:choose name="Name12">
          <dgm:if name="Name13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des" forName="oneNode" refType="primFontSz" refFor="ch" refForName="centerShape" op="lte" fact="0.95"/>
              <dgm:constr type="diam" for="ch" forName="singleconn" refType="diam" op="equ" fact="-1"/>
              <dgm:constr type="h" for="ch" forName="singleconn" refType="w" refFor="ch" refForName="oneComp" fact="0.24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4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forName="sibTrans" refType="diam" op="equ"/>
              <dgm:constr type="h" for="ch" forName="sibTrans" refType="w" refFor="ch" refForName="node" fact="0.24"/>
              <dgm:constr type="w" for="ch" forName="dummy" val="1"/>
            </dgm:constrLst>
          </dgm:else>
        </dgm:choose>
      </dgm:if>
      <dgm:else name="Name15">
        <dgm:choose name="Name16">
          <dgm:if name="Name17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ch" forName="oneNode" refType="primFontSz" refFor="ch" refForName="centerShape" op="lte" fact="0.95"/>
              <dgm:constr type="diam" for="ch" forName="singleconn" refType="diam"/>
              <dgm:constr type="h" for="ch" forName="singleconn" refType="w" refFor="ch" refForName="oneComp" fact="0.24"/>
              <dgm:constr type="diam" for="ch" refType="diam" op="equ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8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ptType="sibTrans" refType="diam" fact="-1"/>
              <dgm:constr type="h" for="ch" forName="sibTrans" refType="w" refFor="ch" refForName="node" fact="0.24"/>
              <dgm:constr type="diam" for="ch" refType="diam" op="equ" fact="-1"/>
              <dgm:constr type="w" for="ch" forName="dummy" val="1"/>
            </dgm:constrLst>
          </dgm:else>
        </dgm:choose>
      </dgm:else>
    </dgm:choose>
    <dgm:ruleLst>
      <dgm:rule type="diam" val="INF" fact="NaN" max="NaN"/>
    </dgm:ruleLst>
    <dgm:forEach name="Name19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20" axis="ch">
        <dgm:forEach name="Name21" axis="self" ptType="node">
          <dgm:choose name="Name22">
            <dgm:if name="Name23" axis="par ch" ptType="node node" func="cnt" op="gt" val="1">
              <dgm:layoutNode name="node" styleLbl="node1">
                <dgm:varLst>
                  <dgm:bulletEnabled val="1"/>
                </dgm:varLst>
                <dgm:alg type="tx">
                  <dgm:param type="txAnchorVertCh" val="mid"/>
                </dgm:alg>
                <dgm:shape xmlns:r="http://schemas.openxmlformats.org/officeDocument/2006/relationships" type="ellipse" r:blip="">
                  <dgm:adjLst/>
                </dgm:shape>
                <dgm:presOf axis="desOrSelf" ptType="node"/>
                <dgm:constrLst>
                  <dgm:constr type="h" refType="w"/>
                  <dgm:constr type="tMarg" refType="primFontSz" fact="0.1"/>
                  <dgm:constr type="bMarg" refType="primFontSz" fact="0.1"/>
                  <dgm:constr type="lMarg" refType="primFontSz" fact="0.1"/>
                  <dgm:constr type="rMarg" refType="primFontSz" fact="0.1"/>
                </dgm:constrLst>
                <dgm:ruleLst>
                  <dgm:rule type="primFontSz" val="5" fact="NaN" max="NaN"/>
                </dgm:ruleLst>
              </dgm:layoutNode>
              <dgm:layoutNode name="dummy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" axis="followSib" ptType="sibTrans" hideLastTrans="0" cnt="1">
                <dgm:layoutNode name="sibTrans" styleLbl="sibTrans2D1">
                  <dgm:alg type="conn">
                    <dgm:param type="connRout" val="curve"/>
                    <dgm:param type="begPts" val="ctr"/>
                    <dgm:param type="endPts" val="ctr"/>
                    <dgm:param type="begSty" val="noArr"/>
                    <dgm:param type="endSty" val="noArr"/>
                    <dgm:param type="dstNode" val="node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if name="Name24" axis="par ch" ptType="node node" func="cnt" op="equ" val="1">
              <dgm:layoutNode name="oneComp">
                <dgm:alg type="composite">
                  <dgm:param type="ar" val="1"/>
                </dgm:alg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  <dgm:constr type="l" for="ch" forName="dummyConnPt" refType="w" fact="0.5"/>
                  <dgm:constr type="t" for="ch" forName="dummyConnPt" refType="w" fact="0.5"/>
                  <dgm:constr type="l" for="ch" forName="oneNode"/>
                  <dgm:constr type="t" for="ch" forName="oneNode"/>
                  <dgm:constr type="h" for="ch" forName="oneNode" refType="h"/>
                  <dgm:constr type="w" for="ch" forName="oneNode" refType="w"/>
                </dgm:constrLst>
                <dgm:ruleLst/>
                <dgm:layoutNode name="dummyConnPt" styleLbl="node1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val="1"/>
                    <dgm:constr type="h" val="1"/>
                  </dgm:constrLst>
                  <dgm:ruleLst/>
                </dgm:layoutNode>
                <dgm:layoutNode name="oneNode" styleLbl="node1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h" refType="w"/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</dgm:layoutNode>
              <dgm:layoutNode name="dummya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b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c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1" axis="followSib" ptType="sibTrans" hideLastTrans="0" cnt="1">
                <dgm:layoutNode name="singleconn" styleLbl="sibTrans2D1">
                  <dgm:alg type="conn">
                    <dgm:param type="connRout" val="longCurve"/>
                    <dgm:param type="begPts" val="bCtr"/>
                    <dgm:param type="endPts" val="tCtr"/>
                    <dgm:param type="begSty" val="noArr"/>
                    <dgm:param type="endSty" val="noArr"/>
                    <dgm:param type="srcNode" val="dummyConnPt"/>
                    <dgm:param type="dstNode" val="dummyConnPt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else name="Name25"/>
          </dgm:choos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3175" y="4267200"/>
            <a:ext cx="9140825" cy="2590800"/>
            <a:chOff x="2" y="2688"/>
            <a:chExt cx="5758" cy="1632"/>
          </a:xfrm>
        </p:grpSpPr>
        <p:sp>
          <p:nvSpPr>
            <p:cNvPr id="5123" name="Freeform 3"/>
            <p:cNvSpPr>
              <a:spLocks/>
            </p:cNvSpPr>
            <p:nvPr/>
          </p:nvSpPr>
          <p:spPr bwMode="hidden">
            <a:xfrm>
              <a:off x="2" y="2688"/>
              <a:ext cx="5758" cy="1632"/>
            </a:xfrm>
            <a:custGeom>
              <a:avLst/>
              <a:gdLst/>
              <a:ahLst/>
              <a:cxnLst>
                <a:cxn ang="0">
                  <a:pos x="5740" y="4316"/>
                </a:cxn>
                <a:cxn ang="0">
                  <a:pos x="0" y="4316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4316"/>
                </a:cxn>
                <a:cxn ang="0">
                  <a:pos x="5740" y="4316"/>
                </a:cxn>
              </a:cxnLst>
              <a:rect l="0" t="0" r="r" b="b"/>
              <a:pathLst>
                <a:path w="5740" h="4316">
                  <a:moveTo>
                    <a:pt x="5740" y="4316"/>
                  </a:moveTo>
                  <a:lnTo>
                    <a:pt x="0" y="4316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4316"/>
                  </a:lnTo>
                  <a:lnTo>
                    <a:pt x="5740" y="431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accent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5124" name="Group 4"/>
            <p:cNvGrpSpPr>
              <a:grpSpLocks/>
            </p:cNvGrpSpPr>
            <p:nvPr userDrawn="1"/>
          </p:nvGrpSpPr>
          <p:grpSpPr bwMode="auto">
            <a:xfrm>
              <a:off x="3528" y="3715"/>
              <a:ext cx="792" cy="521"/>
              <a:chOff x="3527" y="3715"/>
              <a:chExt cx="792" cy="521"/>
            </a:xfrm>
          </p:grpSpPr>
          <p:sp>
            <p:nvSpPr>
              <p:cNvPr id="5125" name="Oval 5"/>
              <p:cNvSpPr>
                <a:spLocks noChangeArrowheads="1"/>
              </p:cNvSpPr>
              <p:nvPr/>
            </p:nvSpPr>
            <p:spPr bwMode="hidden">
              <a:xfrm>
                <a:off x="3686" y="3810"/>
                <a:ext cx="532" cy="32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26" name="Oval 6"/>
              <p:cNvSpPr>
                <a:spLocks noChangeArrowheads="1"/>
              </p:cNvSpPr>
              <p:nvPr/>
            </p:nvSpPr>
            <p:spPr bwMode="hidden">
              <a:xfrm>
                <a:off x="3726" y="3840"/>
                <a:ext cx="452" cy="275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27" name="Oval 7"/>
              <p:cNvSpPr>
                <a:spLocks noChangeArrowheads="1"/>
              </p:cNvSpPr>
              <p:nvPr/>
            </p:nvSpPr>
            <p:spPr bwMode="hidden">
              <a:xfrm>
                <a:off x="3782" y="3872"/>
                <a:ext cx="344" cy="2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28" name="Oval 8"/>
              <p:cNvSpPr>
                <a:spLocks noChangeArrowheads="1"/>
              </p:cNvSpPr>
              <p:nvPr/>
            </p:nvSpPr>
            <p:spPr bwMode="hidden">
              <a:xfrm>
                <a:off x="3822" y="3896"/>
                <a:ext cx="262" cy="15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29" name="Oval 9"/>
              <p:cNvSpPr>
                <a:spLocks noChangeArrowheads="1"/>
              </p:cNvSpPr>
              <p:nvPr/>
            </p:nvSpPr>
            <p:spPr bwMode="hidden">
              <a:xfrm>
                <a:off x="3856" y="3922"/>
                <a:ext cx="192" cy="1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30" name="Freeform 10"/>
              <p:cNvSpPr>
                <a:spLocks/>
              </p:cNvSpPr>
              <p:nvPr/>
            </p:nvSpPr>
            <p:spPr bwMode="hidden">
              <a:xfrm>
                <a:off x="3575" y="3715"/>
                <a:ext cx="383" cy="161"/>
              </a:xfrm>
              <a:custGeom>
                <a:avLst/>
                <a:gdLst/>
                <a:ahLst/>
                <a:cxnLst>
                  <a:cxn ang="0">
                    <a:pos x="376" y="12"/>
                  </a:cxn>
                  <a:cxn ang="0">
                    <a:pos x="257" y="24"/>
                  </a:cxn>
                  <a:cxn ang="0">
                    <a:pos x="149" y="54"/>
                  </a:cxn>
                  <a:cxn ang="0">
                    <a:pos x="101" y="77"/>
                  </a:cxn>
                  <a:cxn ang="0">
                    <a:pos x="59" y="101"/>
                  </a:cxn>
                  <a:cxn ang="0">
                    <a:pos x="24" y="131"/>
                  </a:cxn>
                  <a:cxn ang="0">
                    <a:pos x="0" y="161"/>
                  </a:cxn>
                  <a:cxn ang="0">
                    <a:pos x="0" y="137"/>
                  </a:cxn>
                  <a:cxn ang="0">
                    <a:pos x="29" y="107"/>
                  </a:cxn>
                  <a:cxn ang="0">
                    <a:pos x="65" y="83"/>
                  </a:cxn>
                  <a:cxn ang="0">
                    <a:pos x="155" y="36"/>
                  </a:cxn>
                  <a:cxn ang="0">
                    <a:pos x="257" y="12"/>
                  </a:cxn>
                  <a:cxn ang="0">
                    <a:pos x="376" y="0"/>
                  </a:cxn>
                  <a:cxn ang="0">
                    <a:pos x="376" y="0"/>
                  </a:cxn>
                  <a:cxn ang="0">
                    <a:pos x="382" y="0"/>
                  </a:cxn>
                  <a:cxn ang="0">
                    <a:pos x="382" y="12"/>
                  </a:cxn>
                  <a:cxn ang="0">
                    <a:pos x="376" y="12"/>
                  </a:cxn>
                  <a:cxn ang="0">
                    <a:pos x="376" y="12"/>
                  </a:cxn>
                  <a:cxn ang="0">
                    <a:pos x="376" y="12"/>
                  </a:cxn>
                </a:cxnLst>
                <a:rect l="0" t="0" r="r" b="b"/>
                <a:pathLst>
                  <a:path w="382" h="161">
                    <a:moveTo>
                      <a:pt x="376" y="12"/>
                    </a:moveTo>
                    <a:lnTo>
                      <a:pt x="257" y="24"/>
                    </a:lnTo>
                    <a:lnTo>
                      <a:pt x="149" y="54"/>
                    </a:lnTo>
                    <a:lnTo>
                      <a:pt x="101" y="77"/>
                    </a:lnTo>
                    <a:lnTo>
                      <a:pt x="59" y="101"/>
                    </a:lnTo>
                    <a:lnTo>
                      <a:pt x="24" y="131"/>
                    </a:lnTo>
                    <a:lnTo>
                      <a:pt x="0" y="161"/>
                    </a:lnTo>
                    <a:lnTo>
                      <a:pt x="0" y="137"/>
                    </a:lnTo>
                    <a:lnTo>
                      <a:pt x="29" y="107"/>
                    </a:lnTo>
                    <a:lnTo>
                      <a:pt x="65" y="83"/>
                    </a:lnTo>
                    <a:lnTo>
                      <a:pt x="155" y="36"/>
                    </a:lnTo>
                    <a:lnTo>
                      <a:pt x="257" y="12"/>
                    </a:lnTo>
                    <a:lnTo>
                      <a:pt x="376" y="0"/>
                    </a:lnTo>
                    <a:lnTo>
                      <a:pt x="376" y="0"/>
                    </a:lnTo>
                    <a:lnTo>
                      <a:pt x="382" y="0"/>
                    </a:lnTo>
                    <a:lnTo>
                      <a:pt x="382" y="12"/>
                    </a:lnTo>
                    <a:lnTo>
                      <a:pt x="376" y="12"/>
                    </a:lnTo>
                    <a:lnTo>
                      <a:pt x="376" y="12"/>
                    </a:lnTo>
                    <a:lnTo>
                      <a:pt x="376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31" name="Freeform 11"/>
              <p:cNvSpPr>
                <a:spLocks/>
              </p:cNvSpPr>
              <p:nvPr/>
            </p:nvSpPr>
            <p:spPr bwMode="hidden">
              <a:xfrm>
                <a:off x="3695" y="4170"/>
                <a:ext cx="444" cy="66"/>
              </a:xfrm>
              <a:custGeom>
                <a:avLst/>
                <a:gdLst/>
                <a:ahLst/>
                <a:cxnLst>
                  <a:cxn ang="0">
                    <a:pos x="257" y="54"/>
                  </a:cxn>
                  <a:cxn ang="0">
                    <a:pos x="353" y="48"/>
                  </a:cxn>
                  <a:cxn ang="0">
                    <a:pos x="443" y="24"/>
                  </a:cxn>
                  <a:cxn ang="0">
                    <a:pos x="443" y="36"/>
                  </a:cxn>
                  <a:cxn ang="0">
                    <a:pos x="353" y="60"/>
                  </a:cxn>
                  <a:cxn ang="0">
                    <a:pos x="257" y="66"/>
                  </a:cxn>
                  <a:cxn ang="0">
                    <a:pos x="186" y="60"/>
                  </a:cxn>
                  <a:cxn ang="0">
                    <a:pos x="120" y="48"/>
                  </a:cxn>
                  <a:cxn ang="0">
                    <a:pos x="60" y="36"/>
                  </a:cxn>
                  <a:cxn ang="0">
                    <a:pos x="0" y="12"/>
                  </a:cxn>
                  <a:cxn ang="0">
                    <a:pos x="0" y="0"/>
                  </a:cxn>
                  <a:cxn ang="0">
                    <a:pos x="54" y="24"/>
                  </a:cxn>
                  <a:cxn ang="0">
                    <a:pos x="120" y="36"/>
                  </a:cxn>
                  <a:cxn ang="0">
                    <a:pos x="186" y="48"/>
                  </a:cxn>
                  <a:cxn ang="0">
                    <a:pos x="257" y="54"/>
                  </a:cxn>
                  <a:cxn ang="0">
                    <a:pos x="257" y="54"/>
                  </a:cxn>
                </a:cxnLst>
                <a:rect l="0" t="0" r="r" b="b"/>
                <a:pathLst>
                  <a:path w="443" h="66">
                    <a:moveTo>
                      <a:pt x="257" y="54"/>
                    </a:moveTo>
                    <a:lnTo>
                      <a:pt x="353" y="48"/>
                    </a:lnTo>
                    <a:lnTo>
                      <a:pt x="443" y="24"/>
                    </a:lnTo>
                    <a:lnTo>
                      <a:pt x="443" y="36"/>
                    </a:lnTo>
                    <a:lnTo>
                      <a:pt x="353" y="60"/>
                    </a:lnTo>
                    <a:lnTo>
                      <a:pt x="257" y="66"/>
                    </a:lnTo>
                    <a:lnTo>
                      <a:pt x="186" y="60"/>
                    </a:lnTo>
                    <a:lnTo>
                      <a:pt x="120" y="48"/>
                    </a:lnTo>
                    <a:lnTo>
                      <a:pt x="60" y="36"/>
                    </a:lnTo>
                    <a:lnTo>
                      <a:pt x="0" y="12"/>
                    </a:lnTo>
                    <a:lnTo>
                      <a:pt x="0" y="0"/>
                    </a:lnTo>
                    <a:lnTo>
                      <a:pt x="54" y="24"/>
                    </a:lnTo>
                    <a:lnTo>
                      <a:pt x="120" y="36"/>
                    </a:lnTo>
                    <a:lnTo>
                      <a:pt x="186" y="48"/>
                    </a:lnTo>
                    <a:lnTo>
                      <a:pt x="257" y="54"/>
                    </a:lnTo>
                    <a:lnTo>
                      <a:pt x="257" y="5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84706"/>
                      <a:invGamma/>
                    </a:schemeClr>
                  </a:gs>
                  <a:gs pos="100000">
                    <a:schemeClr val="accent2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32" name="Freeform 12"/>
              <p:cNvSpPr>
                <a:spLocks/>
              </p:cNvSpPr>
              <p:nvPr/>
            </p:nvSpPr>
            <p:spPr bwMode="hidden">
              <a:xfrm>
                <a:off x="3527" y="3906"/>
                <a:ext cx="89" cy="216"/>
              </a:xfrm>
              <a:custGeom>
                <a:avLst/>
                <a:gdLst/>
                <a:ahLst/>
                <a:cxnLst>
                  <a:cxn ang="0">
                    <a:pos x="12" y="66"/>
                  </a:cxn>
                  <a:cxn ang="0">
                    <a:pos x="18" y="108"/>
                  </a:cxn>
                  <a:cxn ang="0">
                    <a:pos x="36" y="144"/>
                  </a:cxn>
                  <a:cxn ang="0">
                    <a:pos x="60" y="180"/>
                  </a:cxn>
                  <a:cxn ang="0">
                    <a:pos x="89" y="216"/>
                  </a:cxn>
                  <a:cxn ang="0">
                    <a:pos x="72" y="216"/>
                  </a:cxn>
                  <a:cxn ang="0">
                    <a:pos x="42" y="180"/>
                  </a:cxn>
                  <a:cxn ang="0">
                    <a:pos x="18" y="144"/>
                  </a:cxn>
                  <a:cxn ang="0">
                    <a:pos x="6" y="108"/>
                  </a:cxn>
                  <a:cxn ang="0">
                    <a:pos x="0" y="66"/>
                  </a:cxn>
                  <a:cxn ang="0">
                    <a:pos x="0" y="30"/>
                  </a:cxn>
                  <a:cxn ang="0">
                    <a:pos x="12" y="0"/>
                  </a:cxn>
                  <a:cxn ang="0">
                    <a:pos x="30" y="0"/>
                  </a:cxn>
                  <a:cxn ang="0">
                    <a:pos x="18" y="30"/>
                  </a:cxn>
                  <a:cxn ang="0">
                    <a:pos x="12" y="66"/>
                  </a:cxn>
                  <a:cxn ang="0">
                    <a:pos x="12" y="66"/>
                  </a:cxn>
                </a:cxnLst>
                <a:rect l="0" t="0" r="r" b="b"/>
                <a:pathLst>
                  <a:path w="89" h="216">
                    <a:moveTo>
                      <a:pt x="12" y="66"/>
                    </a:moveTo>
                    <a:lnTo>
                      <a:pt x="18" y="108"/>
                    </a:lnTo>
                    <a:lnTo>
                      <a:pt x="36" y="144"/>
                    </a:lnTo>
                    <a:lnTo>
                      <a:pt x="60" y="180"/>
                    </a:lnTo>
                    <a:lnTo>
                      <a:pt x="89" y="216"/>
                    </a:lnTo>
                    <a:lnTo>
                      <a:pt x="72" y="216"/>
                    </a:lnTo>
                    <a:lnTo>
                      <a:pt x="42" y="180"/>
                    </a:lnTo>
                    <a:lnTo>
                      <a:pt x="18" y="144"/>
                    </a:lnTo>
                    <a:lnTo>
                      <a:pt x="6" y="108"/>
                    </a:lnTo>
                    <a:lnTo>
                      <a:pt x="0" y="66"/>
                    </a:lnTo>
                    <a:lnTo>
                      <a:pt x="0" y="30"/>
                    </a:lnTo>
                    <a:lnTo>
                      <a:pt x="12" y="0"/>
                    </a:lnTo>
                    <a:lnTo>
                      <a:pt x="30" y="0"/>
                    </a:lnTo>
                    <a:lnTo>
                      <a:pt x="18" y="30"/>
                    </a:lnTo>
                    <a:lnTo>
                      <a:pt x="12" y="66"/>
                    </a:lnTo>
                    <a:lnTo>
                      <a:pt x="12" y="6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33" name="Freeform 13"/>
              <p:cNvSpPr>
                <a:spLocks/>
              </p:cNvSpPr>
              <p:nvPr/>
            </p:nvSpPr>
            <p:spPr bwMode="hidden">
              <a:xfrm>
                <a:off x="3569" y="3745"/>
                <a:ext cx="750" cy="461"/>
              </a:xfrm>
              <a:custGeom>
                <a:avLst/>
                <a:gdLst/>
                <a:ahLst/>
                <a:cxnLst>
                  <a:cxn ang="0">
                    <a:pos x="382" y="443"/>
                  </a:cxn>
                  <a:cxn ang="0">
                    <a:pos x="311" y="437"/>
                  </a:cxn>
                  <a:cxn ang="0">
                    <a:pos x="245" y="425"/>
                  </a:cxn>
                  <a:cxn ang="0">
                    <a:pos x="185" y="407"/>
                  </a:cxn>
                  <a:cxn ang="0">
                    <a:pos x="131" y="383"/>
                  </a:cxn>
                  <a:cxn ang="0">
                    <a:pos x="83" y="347"/>
                  </a:cxn>
                  <a:cxn ang="0">
                    <a:pos x="53" y="311"/>
                  </a:cxn>
                  <a:cxn ang="0">
                    <a:pos x="30" y="269"/>
                  </a:cxn>
                  <a:cxn ang="0">
                    <a:pos x="24" y="227"/>
                  </a:cxn>
                  <a:cxn ang="0">
                    <a:pos x="30" y="185"/>
                  </a:cxn>
                  <a:cxn ang="0">
                    <a:pos x="53" y="143"/>
                  </a:cxn>
                  <a:cxn ang="0">
                    <a:pos x="83" y="107"/>
                  </a:cxn>
                  <a:cxn ang="0">
                    <a:pos x="131" y="77"/>
                  </a:cxn>
                  <a:cxn ang="0">
                    <a:pos x="185" y="47"/>
                  </a:cxn>
                  <a:cxn ang="0">
                    <a:pos x="245" y="30"/>
                  </a:cxn>
                  <a:cxn ang="0">
                    <a:pos x="311" y="18"/>
                  </a:cxn>
                  <a:cxn ang="0">
                    <a:pos x="382" y="12"/>
                  </a:cxn>
                  <a:cxn ang="0">
                    <a:pos x="478" y="18"/>
                  </a:cxn>
                  <a:cxn ang="0">
                    <a:pos x="562" y="41"/>
                  </a:cxn>
                  <a:cxn ang="0">
                    <a:pos x="562" y="36"/>
                  </a:cxn>
                  <a:cxn ang="0">
                    <a:pos x="562" y="30"/>
                  </a:cxn>
                  <a:cxn ang="0">
                    <a:pos x="478" y="6"/>
                  </a:cxn>
                  <a:cxn ang="0">
                    <a:pos x="382" y="0"/>
                  </a:cxn>
                  <a:cxn ang="0">
                    <a:pos x="305" y="6"/>
                  </a:cxn>
                  <a:cxn ang="0">
                    <a:pos x="233" y="18"/>
                  </a:cxn>
                  <a:cxn ang="0">
                    <a:pos x="167" y="41"/>
                  </a:cxn>
                  <a:cxn ang="0">
                    <a:pos x="113" y="65"/>
                  </a:cxn>
                  <a:cxn ang="0">
                    <a:pos x="65" y="101"/>
                  </a:cxn>
                  <a:cxn ang="0">
                    <a:pos x="30" y="137"/>
                  </a:cxn>
                  <a:cxn ang="0">
                    <a:pos x="6" y="179"/>
                  </a:cxn>
                  <a:cxn ang="0">
                    <a:pos x="0" y="227"/>
                  </a:cxn>
                  <a:cxn ang="0">
                    <a:pos x="6" y="275"/>
                  </a:cxn>
                  <a:cxn ang="0">
                    <a:pos x="30" y="317"/>
                  </a:cxn>
                  <a:cxn ang="0">
                    <a:pos x="65" y="359"/>
                  </a:cxn>
                  <a:cxn ang="0">
                    <a:pos x="113" y="395"/>
                  </a:cxn>
                  <a:cxn ang="0">
                    <a:pos x="167" y="419"/>
                  </a:cxn>
                  <a:cxn ang="0">
                    <a:pos x="233" y="443"/>
                  </a:cxn>
                  <a:cxn ang="0">
                    <a:pos x="305" y="455"/>
                  </a:cxn>
                  <a:cxn ang="0">
                    <a:pos x="382" y="461"/>
                  </a:cxn>
                  <a:cxn ang="0">
                    <a:pos x="448" y="455"/>
                  </a:cxn>
                  <a:cxn ang="0">
                    <a:pos x="508" y="449"/>
                  </a:cxn>
                  <a:cxn ang="0">
                    <a:pos x="609" y="413"/>
                  </a:cxn>
                  <a:cxn ang="0">
                    <a:pos x="657" y="389"/>
                  </a:cxn>
                  <a:cxn ang="0">
                    <a:pos x="693" y="359"/>
                  </a:cxn>
                  <a:cxn ang="0">
                    <a:pos x="723" y="329"/>
                  </a:cxn>
                  <a:cxn ang="0">
                    <a:pos x="747" y="293"/>
                  </a:cxn>
                  <a:cxn ang="0">
                    <a:pos x="741" y="287"/>
                  </a:cxn>
                  <a:cxn ang="0">
                    <a:pos x="729" y="281"/>
                  </a:cxn>
                  <a:cxn ang="0">
                    <a:pos x="711" y="317"/>
                  </a:cxn>
                  <a:cxn ang="0">
                    <a:pos x="681" y="347"/>
                  </a:cxn>
                  <a:cxn ang="0">
                    <a:pos x="645" y="377"/>
                  </a:cxn>
                  <a:cxn ang="0">
                    <a:pos x="604" y="401"/>
                  </a:cxn>
                  <a:cxn ang="0">
                    <a:pos x="502" y="431"/>
                  </a:cxn>
                  <a:cxn ang="0">
                    <a:pos x="442" y="443"/>
                  </a:cxn>
                  <a:cxn ang="0">
                    <a:pos x="382" y="443"/>
                  </a:cxn>
                  <a:cxn ang="0">
                    <a:pos x="382" y="443"/>
                  </a:cxn>
                </a:cxnLst>
                <a:rect l="0" t="0" r="r" b="b"/>
                <a:pathLst>
                  <a:path w="747" h="461">
                    <a:moveTo>
                      <a:pt x="382" y="443"/>
                    </a:moveTo>
                    <a:lnTo>
                      <a:pt x="311" y="437"/>
                    </a:lnTo>
                    <a:lnTo>
                      <a:pt x="245" y="425"/>
                    </a:lnTo>
                    <a:lnTo>
                      <a:pt x="185" y="407"/>
                    </a:lnTo>
                    <a:lnTo>
                      <a:pt x="131" y="383"/>
                    </a:lnTo>
                    <a:lnTo>
                      <a:pt x="83" y="347"/>
                    </a:lnTo>
                    <a:lnTo>
                      <a:pt x="53" y="311"/>
                    </a:lnTo>
                    <a:lnTo>
                      <a:pt x="30" y="269"/>
                    </a:lnTo>
                    <a:lnTo>
                      <a:pt x="24" y="227"/>
                    </a:lnTo>
                    <a:lnTo>
                      <a:pt x="30" y="185"/>
                    </a:lnTo>
                    <a:lnTo>
                      <a:pt x="53" y="143"/>
                    </a:lnTo>
                    <a:lnTo>
                      <a:pt x="83" y="107"/>
                    </a:lnTo>
                    <a:lnTo>
                      <a:pt x="131" y="77"/>
                    </a:lnTo>
                    <a:lnTo>
                      <a:pt x="185" y="47"/>
                    </a:lnTo>
                    <a:lnTo>
                      <a:pt x="245" y="30"/>
                    </a:lnTo>
                    <a:lnTo>
                      <a:pt x="311" y="18"/>
                    </a:lnTo>
                    <a:lnTo>
                      <a:pt x="382" y="12"/>
                    </a:lnTo>
                    <a:lnTo>
                      <a:pt x="478" y="18"/>
                    </a:lnTo>
                    <a:lnTo>
                      <a:pt x="562" y="41"/>
                    </a:lnTo>
                    <a:lnTo>
                      <a:pt x="562" y="36"/>
                    </a:lnTo>
                    <a:lnTo>
                      <a:pt x="562" y="30"/>
                    </a:lnTo>
                    <a:lnTo>
                      <a:pt x="478" y="6"/>
                    </a:lnTo>
                    <a:lnTo>
                      <a:pt x="382" y="0"/>
                    </a:lnTo>
                    <a:lnTo>
                      <a:pt x="305" y="6"/>
                    </a:lnTo>
                    <a:lnTo>
                      <a:pt x="233" y="18"/>
                    </a:lnTo>
                    <a:lnTo>
                      <a:pt x="167" y="41"/>
                    </a:lnTo>
                    <a:lnTo>
                      <a:pt x="113" y="65"/>
                    </a:lnTo>
                    <a:lnTo>
                      <a:pt x="65" y="101"/>
                    </a:lnTo>
                    <a:lnTo>
                      <a:pt x="30" y="137"/>
                    </a:lnTo>
                    <a:lnTo>
                      <a:pt x="6" y="179"/>
                    </a:lnTo>
                    <a:lnTo>
                      <a:pt x="0" y="227"/>
                    </a:lnTo>
                    <a:lnTo>
                      <a:pt x="6" y="275"/>
                    </a:lnTo>
                    <a:lnTo>
                      <a:pt x="30" y="317"/>
                    </a:lnTo>
                    <a:lnTo>
                      <a:pt x="65" y="359"/>
                    </a:lnTo>
                    <a:lnTo>
                      <a:pt x="113" y="395"/>
                    </a:lnTo>
                    <a:lnTo>
                      <a:pt x="167" y="419"/>
                    </a:lnTo>
                    <a:lnTo>
                      <a:pt x="233" y="443"/>
                    </a:lnTo>
                    <a:lnTo>
                      <a:pt x="305" y="455"/>
                    </a:lnTo>
                    <a:lnTo>
                      <a:pt x="382" y="461"/>
                    </a:lnTo>
                    <a:lnTo>
                      <a:pt x="448" y="455"/>
                    </a:lnTo>
                    <a:lnTo>
                      <a:pt x="508" y="449"/>
                    </a:lnTo>
                    <a:lnTo>
                      <a:pt x="609" y="413"/>
                    </a:lnTo>
                    <a:lnTo>
                      <a:pt x="657" y="389"/>
                    </a:lnTo>
                    <a:lnTo>
                      <a:pt x="693" y="359"/>
                    </a:lnTo>
                    <a:lnTo>
                      <a:pt x="723" y="329"/>
                    </a:lnTo>
                    <a:lnTo>
                      <a:pt x="747" y="293"/>
                    </a:lnTo>
                    <a:lnTo>
                      <a:pt x="741" y="287"/>
                    </a:lnTo>
                    <a:lnTo>
                      <a:pt x="729" y="281"/>
                    </a:lnTo>
                    <a:lnTo>
                      <a:pt x="711" y="317"/>
                    </a:lnTo>
                    <a:lnTo>
                      <a:pt x="681" y="347"/>
                    </a:lnTo>
                    <a:lnTo>
                      <a:pt x="645" y="377"/>
                    </a:lnTo>
                    <a:lnTo>
                      <a:pt x="604" y="401"/>
                    </a:lnTo>
                    <a:lnTo>
                      <a:pt x="502" y="431"/>
                    </a:lnTo>
                    <a:lnTo>
                      <a:pt x="442" y="443"/>
                    </a:lnTo>
                    <a:lnTo>
                      <a:pt x="382" y="443"/>
                    </a:lnTo>
                    <a:lnTo>
                      <a:pt x="382" y="443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rect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34" name="Freeform 14"/>
              <p:cNvSpPr>
                <a:spLocks/>
              </p:cNvSpPr>
              <p:nvPr/>
            </p:nvSpPr>
            <p:spPr bwMode="hidden">
              <a:xfrm>
                <a:off x="4037" y="3721"/>
                <a:ext cx="96" cy="3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2"/>
                  </a:cxn>
                  <a:cxn ang="0">
                    <a:pos x="48" y="18"/>
                  </a:cxn>
                  <a:cxn ang="0">
                    <a:pos x="96" y="30"/>
                  </a:cxn>
                  <a:cxn ang="0">
                    <a:pos x="96" y="24"/>
                  </a:cxn>
                  <a:cxn ang="0">
                    <a:pos x="96" y="18"/>
                  </a:cxn>
                  <a:cxn ang="0">
                    <a:pos x="48" y="1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96" h="30">
                    <a:moveTo>
                      <a:pt x="0" y="0"/>
                    </a:moveTo>
                    <a:lnTo>
                      <a:pt x="0" y="12"/>
                    </a:lnTo>
                    <a:lnTo>
                      <a:pt x="48" y="18"/>
                    </a:lnTo>
                    <a:lnTo>
                      <a:pt x="96" y="30"/>
                    </a:lnTo>
                    <a:lnTo>
                      <a:pt x="96" y="24"/>
                    </a:lnTo>
                    <a:lnTo>
                      <a:pt x="96" y="18"/>
                    </a:lnTo>
                    <a:lnTo>
                      <a:pt x="48" y="1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35" name="Oval 15"/>
              <p:cNvSpPr>
                <a:spLocks noChangeArrowheads="1"/>
              </p:cNvSpPr>
              <p:nvPr/>
            </p:nvSpPr>
            <p:spPr bwMode="hidden">
              <a:xfrm>
                <a:off x="3910" y="3948"/>
                <a:ext cx="84" cy="53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5136" name="Group 16"/>
            <p:cNvGrpSpPr>
              <a:grpSpLocks/>
            </p:cNvGrpSpPr>
            <p:nvPr userDrawn="1"/>
          </p:nvGrpSpPr>
          <p:grpSpPr bwMode="auto">
            <a:xfrm>
              <a:off x="1776" y="3631"/>
              <a:ext cx="1626" cy="683"/>
              <a:chOff x="1776" y="3631"/>
              <a:chExt cx="1626" cy="683"/>
            </a:xfrm>
          </p:grpSpPr>
          <p:sp>
            <p:nvSpPr>
              <p:cNvPr id="5137" name="Oval 17"/>
              <p:cNvSpPr>
                <a:spLocks noChangeArrowheads="1"/>
              </p:cNvSpPr>
              <p:nvPr/>
            </p:nvSpPr>
            <p:spPr bwMode="hidden">
              <a:xfrm>
                <a:off x="2268" y="3934"/>
                <a:ext cx="638" cy="3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38" name="Oval 18"/>
              <p:cNvSpPr>
                <a:spLocks noChangeArrowheads="1"/>
              </p:cNvSpPr>
              <p:nvPr/>
            </p:nvSpPr>
            <p:spPr bwMode="hidden">
              <a:xfrm>
                <a:off x="2314" y="3958"/>
                <a:ext cx="543" cy="332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39" name="Oval 19"/>
              <p:cNvSpPr>
                <a:spLocks noChangeArrowheads="1"/>
              </p:cNvSpPr>
              <p:nvPr/>
            </p:nvSpPr>
            <p:spPr bwMode="hidden">
              <a:xfrm>
                <a:off x="2341" y="3979"/>
                <a:ext cx="501" cy="29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40" name="Oval 20"/>
              <p:cNvSpPr>
                <a:spLocks noChangeArrowheads="1"/>
              </p:cNvSpPr>
              <p:nvPr/>
            </p:nvSpPr>
            <p:spPr bwMode="hidden">
              <a:xfrm>
                <a:off x="2368" y="3997"/>
                <a:ext cx="444" cy="258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41" name="Oval 21"/>
              <p:cNvSpPr>
                <a:spLocks noChangeArrowheads="1"/>
              </p:cNvSpPr>
              <p:nvPr/>
            </p:nvSpPr>
            <p:spPr bwMode="hidden">
              <a:xfrm>
                <a:off x="2385" y="4005"/>
                <a:ext cx="413" cy="240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42" name="Oval 22"/>
              <p:cNvSpPr>
                <a:spLocks noChangeArrowheads="1"/>
              </p:cNvSpPr>
              <p:nvPr/>
            </p:nvSpPr>
            <p:spPr bwMode="hidden">
              <a:xfrm>
                <a:off x="2437" y="4026"/>
                <a:ext cx="306" cy="192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43" name="Oval 23"/>
              <p:cNvSpPr>
                <a:spLocks noChangeArrowheads="1"/>
              </p:cNvSpPr>
              <p:nvPr/>
            </p:nvSpPr>
            <p:spPr bwMode="hidden">
              <a:xfrm>
                <a:off x="2476" y="4056"/>
                <a:ext cx="227" cy="135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44" name="Oval 24"/>
              <p:cNvSpPr>
                <a:spLocks noChangeArrowheads="1"/>
              </p:cNvSpPr>
              <p:nvPr/>
            </p:nvSpPr>
            <p:spPr bwMode="hidden">
              <a:xfrm>
                <a:off x="2542" y="4097"/>
                <a:ext cx="90" cy="60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45" name="Freeform 25"/>
              <p:cNvSpPr>
                <a:spLocks/>
              </p:cNvSpPr>
              <p:nvPr/>
            </p:nvSpPr>
            <p:spPr bwMode="hidden">
              <a:xfrm>
                <a:off x="2585" y="3822"/>
                <a:ext cx="449" cy="186"/>
              </a:xfrm>
              <a:custGeom>
                <a:avLst/>
                <a:gdLst/>
                <a:ahLst/>
                <a:cxnLst>
                  <a:cxn ang="0">
                    <a:pos x="6" y="6"/>
                  </a:cxn>
                  <a:cxn ang="0">
                    <a:pos x="78" y="12"/>
                  </a:cxn>
                  <a:cxn ang="0">
                    <a:pos x="150" y="18"/>
                  </a:cxn>
                  <a:cxn ang="0">
                    <a:pos x="215" y="36"/>
                  </a:cxn>
                  <a:cxn ang="0">
                    <a:pos x="275" y="60"/>
                  </a:cxn>
                  <a:cxn ang="0">
                    <a:pos x="329" y="84"/>
                  </a:cxn>
                  <a:cxn ang="0">
                    <a:pos x="377" y="114"/>
                  </a:cxn>
                  <a:cxn ang="0">
                    <a:pos x="419" y="150"/>
                  </a:cxn>
                  <a:cxn ang="0">
                    <a:pos x="448" y="186"/>
                  </a:cxn>
                  <a:cxn ang="0">
                    <a:pos x="448" y="162"/>
                  </a:cxn>
                  <a:cxn ang="0">
                    <a:pos x="413" y="126"/>
                  </a:cxn>
                  <a:cxn ang="0">
                    <a:pos x="371" y="96"/>
                  </a:cxn>
                  <a:cxn ang="0">
                    <a:pos x="323" y="66"/>
                  </a:cxn>
                  <a:cxn ang="0">
                    <a:pos x="269" y="48"/>
                  </a:cxn>
                  <a:cxn ang="0">
                    <a:pos x="144" y="12"/>
                  </a:cxn>
                  <a:cxn ang="0">
                    <a:pos x="78" y="6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6" y="6"/>
                  </a:cxn>
                  <a:cxn ang="0">
                    <a:pos x="6" y="6"/>
                  </a:cxn>
                </a:cxnLst>
                <a:rect l="0" t="0" r="r" b="b"/>
                <a:pathLst>
                  <a:path w="448" h="186">
                    <a:moveTo>
                      <a:pt x="6" y="6"/>
                    </a:moveTo>
                    <a:lnTo>
                      <a:pt x="78" y="12"/>
                    </a:lnTo>
                    <a:lnTo>
                      <a:pt x="150" y="18"/>
                    </a:lnTo>
                    <a:lnTo>
                      <a:pt x="215" y="36"/>
                    </a:lnTo>
                    <a:lnTo>
                      <a:pt x="275" y="60"/>
                    </a:lnTo>
                    <a:lnTo>
                      <a:pt x="329" y="84"/>
                    </a:lnTo>
                    <a:lnTo>
                      <a:pt x="377" y="114"/>
                    </a:lnTo>
                    <a:lnTo>
                      <a:pt x="419" y="150"/>
                    </a:lnTo>
                    <a:lnTo>
                      <a:pt x="448" y="186"/>
                    </a:lnTo>
                    <a:lnTo>
                      <a:pt x="448" y="162"/>
                    </a:lnTo>
                    <a:lnTo>
                      <a:pt x="413" y="126"/>
                    </a:lnTo>
                    <a:lnTo>
                      <a:pt x="371" y="96"/>
                    </a:lnTo>
                    <a:lnTo>
                      <a:pt x="323" y="66"/>
                    </a:lnTo>
                    <a:lnTo>
                      <a:pt x="269" y="48"/>
                    </a:lnTo>
                    <a:lnTo>
                      <a:pt x="144" y="12"/>
                    </a:lnTo>
                    <a:lnTo>
                      <a:pt x="78" y="6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6" y="6"/>
                    </a:lnTo>
                    <a:lnTo>
                      <a:pt x="6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46" name="Freeform 26"/>
              <p:cNvSpPr>
                <a:spLocks/>
              </p:cNvSpPr>
              <p:nvPr/>
            </p:nvSpPr>
            <p:spPr bwMode="hidden">
              <a:xfrm>
                <a:off x="2142" y="3852"/>
                <a:ext cx="892" cy="462"/>
              </a:xfrm>
              <a:custGeom>
                <a:avLst/>
                <a:gdLst/>
                <a:ahLst/>
                <a:cxnLst>
                  <a:cxn ang="0">
                    <a:pos x="23" y="276"/>
                  </a:cxn>
                  <a:cxn ang="0">
                    <a:pos x="29" y="222"/>
                  </a:cxn>
                  <a:cxn ang="0">
                    <a:pos x="59" y="174"/>
                  </a:cxn>
                  <a:cxn ang="0">
                    <a:pos x="95" y="132"/>
                  </a:cxn>
                  <a:cxn ang="0">
                    <a:pos x="149" y="96"/>
                  </a:cxn>
                  <a:cxn ang="0">
                    <a:pos x="209" y="60"/>
                  </a:cxn>
                  <a:cxn ang="0">
                    <a:pos x="281" y="36"/>
                  </a:cxn>
                  <a:cxn ang="0">
                    <a:pos x="364" y="24"/>
                  </a:cxn>
                  <a:cxn ang="0">
                    <a:pos x="448" y="18"/>
                  </a:cxn>
                  <a:cxn ang="0">
                    <a:pos x="532" y="24"/>
                  </a:cxn>
                  <a:cxn ang="0">
                    <a:pos x="609" y="36"/>
                  </a:cxn>
                  <a:cxn ang="0">
                    <a:pos x="681" y="60"/>
                  </a:cxn>
                  <a:cxn ang="0">
                    <a:pos x="741" y="96"/>
                  </a:cxn>
                  <a:cxn ang="0">
                    <a:pos x="795" y="132"/>
                  </a:cxn>
                  <a:cxn ang="0">
                    <a:pos x="831" y="174"/>
                  </a:cxn>
                  <a:cxn ang="0">
                    <a:pos x="861" y="222"/>
                  </a:cxn>
                  <a:cxn ang="0">
                    <a:pos x="867" y="276"/>
                  </a:cxn>
                  <a:cxn ang="0">
                    <a:pos x="855" y="330"/>
                  </a:cxn>
                  <a:cxn ang="0">
                    <a:pos x="831" y="378"/>
                  </a:cxn>
                  <a:cxn ang="0">
                    <a:pos x="783" y="426"/>
                  </a:cxn>
                  <a:cxn ang="0">
                    <a:pos x="723" y="462"/>
                  </a:cxn>
                  <a:cxn ang="0">
                    <a:pos x="765" y="462"/>
                  </a:cxn>
                  <a:cxn ang="0">
                    <a:pos x="819" y="426"/>
                  </a:cxn>
                  <a:cxn ang="0">
                    <a:pos x="855" y="378"/>
                  </a:cxn>
                  <a:cxn ang="0">
                    <a:pos x="884" y="330"/>
                  </a:cxn>
                  <a:cxn ang="0">
                    <a:pos x="890" y="276"/>
                  </a:cxn>
                  <a:cxn ang="0">
                    <a:pos x="884" y="222"/>
                  </a:cxn>
                  <a:cxn ang="0">
                    <a:pos x="855" y="168"/>
                  </a:cxn>
                  <a:cxn ang="0">
                    <a:pos x="813" y="120"/>
                  </a:cxn>
                  <a:cxn ang="0">
                    <a:pos x="759" y="84"/>
                  </a:cxn>
                  <a:cxn ang="0">
                    <a:pos x="693" y="48"/>
                  </a:cxn>
                  <a:cxn ang="0">
                    <a:pos x="621" y="24"/>
                  </a:cxn>
                  <a:cxn ang="0">
                    <a:pos x="538" y="6"/>
                  </a:cxn>
                  <a:cxn ang="0">
                    <a:pos x="448" y="0"/>
                  </a:cxn>
                  <a:cxn ang="0">
                    <a:pos x="358" y="6"/>
                  </a:cxn>
                  <a:cxn ang="0">
                    <a:pos x="275" y="24"/>
                  </a:cxn>
                  <a:cxn ang="0">
                    <a:pos x="197" y="48"/>
                  </a:cxn>
                  <a:cxn ang="0">
                    <a:pos x="131" y="84"/>
                  </a:cxn>
                  <a:cxn ang="0">
                    <a:pos x="77" y="120"/>
                  </a:cxn>
                  <a:cxn ang="0">
                    <a:pos x="35" y="168"/>
                  </a:cxn>
                  <a:cxn ang="0">
                    <a:pos x="12" y="222"/>
                  </a:cxn>
                  <a:cxn ang="0">
                    <a:pos x="0" y="276"/>
                  </a:cxn>
                  <a:cxn ang="0">
                    <a:pos x="6" y="330"/>
                  </a:cxn>
                  <a:cxn ang="0">
                    <a:pos x="35" y="378"/>
                  </a:cxn>
                  <a:cxn ang="0">
                    <a:pos x="71" y="426"/>
                  </a:cxn>
                  <a:cxn ang="0">
                    <a:pos x="125" y="462"/>
                  </a:cxn>
                  <a:cxn ang="0">
                    <a:pos x="167" y="462"/>
                  </a:cxn>
                  <a:cxn ang="0">
                    <a:pos x="107" y="426"/>
                  </a:cxn>
                  <a:cxn ang="0">
                    <a:pos x="59" y="378"/>
                  </a:cxn>
                  <a:cxn ang="0">
                    <a:pos x="35" y="330"/>
                  </a:cxn>
                  <a:cxn ang="0">
                    <a:pos x="23" y="276"/>
                  </a:cxn>
                  <a:cxn ang="0">
                    <a:pos x="23" y="276"/>
                  </a:cxn>
                </a:cxnLst>
                <a:rect l="0" t="0" r="r" b="b"/>
                <a:pathLst>
                  <a:path w="890" h="462">
                    <a:moveTo>
                      <a:pt x="23" y="276"/>
                    </a:moveTo>
                    <a:lnTo>
                      <a:pt x="29" y="222"/>
                    </a:lnTo>
                    <a:lnTo>
                      <a:pt x="59" y="174"/>
                    </a:lnTo>
                    <a:lnTo>
                      <a:pt x="95" y="132"/>
                    </a:lnTo>
                    <a:lnTo>
                      <a:pt x="149" y="96"/>
                    </a:lnTo>
                    <a:lnTo>
                      <a:pt x="209" y="60"/>
                    </a:lnTo>
                    <a:lnTo>
                      <a:pt x="281" y="36"/>
                    </a:lnTo>
                    <a:lnTo>
                      <a:pt x="364" y="24"/>
                    </a:lnTo>
                    <a:lnTo>
                      <a:pt x="448" y="18"/>
                    </a:lnTo>
                    <a:lnTo>
                      <a:pt x="532" y="24"/>
                    </a:lnTo>
                    <a:lnTo>
                      <a:pt x="609" y="36"/>
                    </a:lnTo>
                    <a:lnTo>
                      <a:pt x="681" y="60"/>
                    </a:lnTo>
                    <a:lnTo>
                      <a:pt x="741" y="96"/>
                    </a:lnTo>
                    <a:lnTo>
                      <a:pt x="795" y="132"/>
                    </a:lnTo>
                    <a:lnTo>
                      <a:pt x="831" y="174"/>
                    </a:lnTo>
                    <a:lnTo>
                      <a:pt x="861" y="222"/>
                    </a:lnTo>
                    <a:lnTo>
                      <a:pt x="867" y="276"/>
                    </a:lnTo>
                    <a:lnTo>
                      <a:pt x="855" y="330"/>
                    </a:lnTo>
                    <a:lnTo>
                      <a:pt x="831" y="378"/>
                    </a:lnTo>
                    <a:lnTo>
                      <a:pt x="783" y="426"/>
                    </a:lnTo>
                    <a:lnTo>
                      <a:pt x="723" y="462"/>
                    </a:lnTo>
                    <a:lnTo>
                      <a:pt x="765" y="462"/>
                    </a:lnTo>
                    <a:lnTo>
                      <a:pt x="819" y="426"/>
                    </a:lnTo>
                    <a:lnTo>
                      <a:pt x="855" y="378"/>
                    </a:lnTo>
                    <a:lnTo>
                      <a:pt x="884" y="330"/>
                    </a:lnTo>
                    <a:lnTo>
                      <a:pt x="890" y="276"/>
                    </a:lnTo>
                    <a:lnTo>
                      <a:pt x="884" y="222"/>
                    </a:lnTo>
                    <a:lnTo>
                      <a:pt x="855" y="168"/>
                    </a:lnTo>
                    <a:lnTo>
                      <a:pt x="813" y="120"/>
                    </a:lnTo>
                    <a:lnTo>
                      <a:pt x="759" y="84"/>
                    </a:lnTo>
                    <a:lnTo>
                      <a:pt x="693" y="48"/>
                    </a:lnTo>
                    <a:lnTo>
                      <a:pt x="621" y="24"/>
                    </a:lnTo>
                    <a:lnTo>
                      <a:pt x="538" y="6"/>
                    </a:lnTo>
                    <a:lnTo>
                      <a:pt x="448" y="0"/>
                    </a:lnTo>
                    <a:lnTo>
                      <a:pt x="358" y="6"/>
                    </a:lnTo>
                    <a:lnTo>
                      <a:pt x="275" y="24"/>
                    </a:lnTo>
                    <a:lnTo>
                      <a:pt x="197" y="48"/>
                    </a:lnTo>
                    <a:lnTo>
                      <a:pt x="131" y="84"/>
                    </a:lnTo>
                    <a:lnTo>
                      <a:pt x="77" y="120"/>
                    </a:lnTo>
                    <a:lnTo>
                      <a:pt x="35" y="168"/>
                    </a:lnTo>
                    <a:lnTo>
                      <a:pt x="12" y="222"/>
                    </a:lnTo>
                    <a:lnTo>
                      <a:pt x="0" y="276"/>
                    </a:lnTo>
                    <a:lnTo>
                      <a:pt x="6" y="330"/>
                    </a:lnTo>
                    <a:lnTo>
                      <a:pt x="35" y="378"/>
                    </a:lnTo>
                    <a:lnTo>
                      <a:pt x="71" y="426"/>
                    </a:lnTo>
                    <a:lnTo>
                      <a:pt x="125" y="462"/>
                    </a:lnTo>
                    <a:lnTo>
                      <a:pt x="167" y="462"/>
                    </a:lnTo>
                    <a:lnTo>
                      <a:pt x="107" y="426"/>
                    </a:lnTo>
                    <a:lnTo>
                      <a:pt x="59" y="378"/>
                    </a:lnTo>
                    <a:lnTo>
                      <a:pt x="35" y="330"/>
                    </a:lnTo>
                    <a:lnTo>
                      <a:pt x="23" y="276"/>
                    </a:lnTo>
                    <a:lnTo>
                      <a:pt x="23" y="27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4706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47" name="Freeform 27"/>
              <p:cNvSpPr>
                <a:spLocks/>
              </p:cNvSpPr>
              <p:nvPr/>
            </p:nvSpPr>
            <p:spPr bwMode="hidden">
              <a:xfrm>
                <a:off x="2082" y="3828"/>
                <a:ext cx="407" cy="486"/>
              </a:xfrm>
              <a:custGeom>
                <a:avLst/>
                <a:gdLst/>
                <a:ahLst/>
                <a:cxnLst>
                  <a:cxn ang="0">
                    <a:pos x="18" y="300"/>
                  </a:cxn>
                  <a:cxn ang="0">
                    <a:pos x="24" y="246"/>
                  </a:cxn>
                  <a:cxn ang="0">
                    <a:pos x="48" y="198"/>
                  </a:cxn>
                  <a:cxn ang="0">
                    <a:pos x="83" y="150"/>
                  </a:cxn>
                  <a:cxn ang="0">
                    <a:pos x="131" y="108"/>
                  </a:cxn>
                  <a:cxn ang="0">
                    <a:pos x="185" y="72"/>
                  </a:cxn>
                  <a:cxn ang="0">
                    <a:pos x="251" y="42"/>
                  </a:cxn>
                  <a:cxn ang="0">
                    <a:pos x="329" y="24"/>
                  </a:cxn>
                  <a:cxn ang="0">
                    <a:pos x="406" y="6"/>
                  </a:cxn>
                  <a:cxn ang="0">
                    <a:pos x="406" y="0"/>
                  </a:cxn>
                  <a:cxn ang="0">
                    <a:pos x="323" y="12"/>
                  </a:cxn>
                  <a:cxn ang="0">
                    <a:pos x="245" y="36"/>
                  </a:cxn>
                  <a:cxn ang="0">
                    <a:pos x="179" y="66"/>
                  </a:cxn>
                  <a:cxn ang="0">
                    <a:pos x="119" y="102"/>
                  </a:cxn>
                  <a:cxn ang="0">
                    <a:pos x="72" y="144"/>
                  </a:cxn>
                  <a:cxn ang="0">
                    <a:pos x="30" y="192"/>
                  </a:cxn>
                  <a:cxn ang="0">
                    <a:pos x="6" y="246"/>
                  </a:cxn>
                  <a:cxn ang="0">
                    <a:pos x="0" y="300"/>
                  </a:cxn>
                  <a:cxn ang="0">
                    <a:pos x="6" y="348"/>
                  </a:cxn>
                  <a:cxn ang="0">
                    <a:pos x="30" y="396"/>
                  </a:cxn>
                  <a:cxn ang="0">
                    <a:pos x="66" y="444"/>
                  </a:cxn>
                  <a:cxn ang="0">
                    <a:pos x="107" y="486"/>
                  </a:cxn>
                  <a:cxn ang="0">
                    <a:pos x="131" y="486"/>
                  </a:cxn>
                  <a:cxn ang="0">
                    <a:pos x="83" y="450"/>
                  </a:cxn>
                  <a:cxn ang="0">
                    <a:pos x="48" y="402"/>
                  </a:cxn>
                  <a:cxn ang="0">
                    <a:pos x="24" y="354"/>
                  </a:cxn>
                  <a:cxn ang="0">
                    <a:pos x="18" y="300"/>
                  </a:cxn>
                  <a:cxn ang="0">
                    <a:pos x="18" y="300"/>
                  </a:cxn>
                </a:cxnLst>
                <a:rect l="0" t="0" r="r" b="b"/>
                <a:pathLst>
                  <a:path w="406" h="486">
                    <a:moveTo>
                      <a:pt x="18" y="300"/>
                    </a:moveTo>
                    <a:lnTo>
                      <a:pt x="24" y="246"/>
                    </a:lnTo>
                    <a:lnTo>
                      <a:pt x="48" y="198"/>
                    </a:lnTo>
                    <a:lnTo>
                      <a:pt x="83" y="150"/>
                    </a:lnTo>
                    <a:lnTo>
                      <a:pt x="131" y="108"/>
                    </a:lnTo>
                    <a:lnTo>
                      <a:pt x="185" y="72"/>
                    </a:lnTo>
                    <a:lnTo>
                      <a:pt x="251" y="42"/>
                    </a:lnTo>
                    <a:lnTo>
                      <a:pt x="329" y="24"/>
                    </a:lnTo>
                    <a:lnTo>
                      <a:pt x="406" y="6"/>
                    </a:lnTo>
                    <a:lnTo>
                      <a:pt x="406" y="0"/>
                    </a:lnTo>
                    <a:lnTo>
                      <a:pt x="323" y="12"/>
                    </a:lnTo>
                    <a:lnTo>
                      <a:pt x="245" y="36"/>
                    </a:lnTo>
                    <a:lnTo>
                      <a:pt x="179" y="66"/>
                    </a:lnTo>
                    <a:lnTo>
                      <a:pt x="119" y="102"/>
                    </a:lnTo>
                    <a:lnTo>
                      <a:pt x="72" y="144"/>
                    </a:lnTo>
                    <a:lnTo>
                      <a:pt x="30" y="192"/>
                    </a:lnTo>
                    <a:lnTo>
                      <a:pt x="6" y="246"/>
                    </a:lnTo>
                    <a:lnTo>
                      <a:pt x="0" y="300"/>
                    </a:lnTo>
                    <a:lnTo>
                      <a:pt x="6" y="348"/>
                    </a:lnTo>
                    <a:lnTo>
                      <a:pt x="30" y="396"/>
                    </a:lnTo>
                    <a:lnTo>
                      <a:pt x="66" y="444"/>
                    </a:lnTo>
                    <a:lnTo>
                      <a:pt x="107" y="486"/>
                    </a:lnTo>
                    <a:lnTo>
                      <a:pt x="131" y="486"/>
                    </a:lnTo>
                    <a:lnTo>
                      <a:pt x="83" y="450"/>
                    </a:lnTo>
                    <a:lnTo>
                      <a:pt x="48" y="402"/>
                    </a:lnTo>
                    <a:lnTo>
                      <a:pt x="24" y="354"/>
                    </a:lnTo>
                    <a:lnTo>
                      <a:pt x="18" y="300"/>
                    </a:lnTo>
                    <a:lnTo>
                      <a:pt x="18" y="30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48" name="Freeform 28"/>
              <p:cNvSpPr>
                <a:spLocks/>
              </p:cNvSpPr>
              <p:nvPr/>
            </p:nvSpPr>
            <p:spPr bwMode="hidden">
              <a:xfrm>
                <a:off x="2987" y="4044"/>
                <a:ext cx="108" cy="252"/>
              </a:xfrm>
              <a:custGeom>
                <a:avLst/>
                <a:gdLst/>
                <a:ahLst/>
                <a:cxnLst>
                  <a:cxn ang="0">
                    <a:pos x="89" y="84"/>
                  </a:cxn>
                  <a:cxn ang="0">
                    <a:pos x="83" y="132"/>
                  </a:cxn>
                  <a:cxn ang="0">
                    <a:pos x="65" y="174"/>
                  </a:cxn>
                  <a:cxn ang="0">
                    <a:pos x="36" y="216"/>
                  </a:cxn>
                  <a:cxn ang="0">
                    <a:pos x="0" y="252"/>
                  </a:cxn>
                  <a:cxn ang="0">
                    <a:pos x="18" y="252"/>
                  </a:cxn>
                  <a:cxn ang="0">
                    <a:pos x="53" y="216"/>
                  </a:cxn>
                  <a:cxn ang="0">
                    <a:pos x="83" y="174"/>
                  </a:cxn>
                  <a:cxn ang="0">
                    <a:pos x="101" y="132"/>
                  </a:cxn>
                  <a:cxn ang="0">
                    <a:pos x="107" y="84"/>
                  </a:cxn>
                  <a:cxn ang="0">
                    <a:pos x="101" y="42"/>
                  </a:cxn>
                  <a:cxn ang="0">
                    <a:pos x="89" y="0"/>
                  </a:cxn>
                  <a:cxn ang="0">
                    <a:pos x="65" y="0"/>
                  </a:cxn>
                  <a:cxn ang="0">
                    <a:pos x="83" y="42"/>
                  </a:cxn>
                  <a:cxn ang="0">
                    <a:pos x="89" y="84"/>
                  </a:cxn>
                  <a:cxn ang="0">
                    <a:pos x="89" y="84"/>
                  </a:cxn>
                </a:cxnLst>
                <a:rect l="0" t="0" r="r" b="b"/>
                <a:pathLst>
                  <a:path w="107" h="252">
                    <a:moveTo>
                      <a:pt x="89" y="84"/>
                    </a:moveTo>
                    <a:lnTo>
                      <a:pt x="83" y="132"/>
                    </a:lnTo>
                    <a:lnTo>
                      <a:pt x="65" y="174"/>
                    </a:lnTo>
                    <a:lnTo>
                      <a:pt x="36" y="216"/>
                    </a:lnTo>
                    <a:lnTo>
                      <a:pt x="0" y="252"/>
                    </a:lnTo>
                    <a:lnTo>
                      <a:pt x="18" y="252"/>
                    </a:lnTo>
                    <a:lnTo>
                      <a:pt x="53" y="216"/>
                    </a:lnTo>
                    <a:lnTo>
                      <a:pt x="83" y="174"/>
                    </a:lnTo>
                    <a:lnTo>
                      <a:pt x="101" y="132"/>
                    </a:lnTo>
                    <a:lnTo>
                      <a:pt x="107" y="84"/>
                    </a:lnTo>
                    <a:lnTo>
                      <a:pt x="101" y="42"/>
                    </a:lnTo>
                    <a:lnTo>
                      <a:pt x="89" y="0"/>
                    </a:lnTo>
                    <a:lnTo>
                      <a:pt x="65" y="0"/>
                    </a:lnTo>
                    <a:lnTo>
                      <a:pt x="83" y="42"/>
                    </a:lnTo>
                    <a:lnTo>
                      <a:pt x="89" y="84"/>
                    </a:lnTo>
                    <a:lnTo>
                      <a:pt x="89" y="8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1961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49" name="Freeform 29"/>
              <p:cNvSpPr>
                <a:spLocks/>
              </p:cNvSpPr>
              <p:nvPr/>
            </p:nvSpPr>
            <p:spPr bwMode="hidden">
              <a:xfrm>
                <a:off x="2068" y="3685"/>
                <a:ext cx="835" cy="150"/>
              </a:xfrm>
              <a:custGeom>
                <a:avLst/>
                <a:gdLst/>
                <a:ahLst/>
                <a:cxnLst>
                  <a:cxn ang="0">
                    <a:pos x="518" y="18"/>
                  </a:cxn>
                  <a:cxn ang="0">
                    <a:pos x="597" y="24"/>
                  </a:cxn>
                  <a:cxn ang="0">
                    <a:pos x="682" y="30"/>
                  </a:cxn>
                  <a:cxn ang="0">
                    <a:pos x="755" y="42"/>
                  </a:cxn>
                  <a:cxn ang="0">
                    <a:pos x="828" y="60"/>
                  </a:cxn>
                  <a:cxn ang="0">
                    <a:pos x="835" y="42"/>
                  </a:cxn>
                  <a:cxn ang="0">
                    <a:pos x="761" y="24"/>
                  </a:cxn>
                  <a:cxn ang="0">
                    <a:pos x="688" y="12"/>
                  </a:cxn>
                  <a:cxn ang="0">
                    <a:pos x="603" y="6"/>
                  </a:cxn>
                  <a:cxn ang="0">
                    <a:pos x="518" y="0"/>
                  </a:cxn>
                  <a:cxn ang="0">
                    <a:pos x="372" y="12"/>
                  </a:cxn>
                  <a:cxn ang="0">
                    <a:pos x="232" y="36"/>
                  </a:cxn>
                  <a:cxn ang="0">
                    <a:pos x="110" y="78"/>
                  </a:cxn>
                  <a:cxn ang="0">
                    <a:pos x="0" y="132"/>
                  </a:cxn>
                  <a:cxn ang="0">
                    <a:pos x="19" y="150"/>
                  </a:cxn>
                  <a:cxn ang="0">
                    <a:pos x="122" y="96"/>
                  </a:cxn>
                  <a:cxn ang="0">
                    <a:pos x="244" y="54"/>
                  </a:cxn>
                  <a:cxn ang="0">
                    <a:pos x="378" y="30"/>
                  </a:cxn>
                  <a:cxn ang="0">
                    <a:pos x="518" y="18"/>
                  </a:cxn>
                  <a:cxn ang="0">
                    <a:pos x="518" y="18"/>
                  </a:cxn>
                </a:cxnLst>
                <a:rect l="0" t="0" r="r" b="b"/>
                <a:pathLst>
                  <a:path w="835" h="150">
                    <a:moveTo>
                      <a:pt x="518" y="18"/>
                    </a:moveTo>
                    <a:lnTo>
                      <a:pt x="597" y="24"/>
                    </a:lnTo>
                    <a:lnTo>
                      <a:pt x="682" y="30"/>
                    </a:lnTo>
                    <a:lnTo>
                      <a:pt x="755" y="42"/>
                    </a:lnTo>
                    <a:lnTo>
                      <a:pt x="828" y="60"/>
                    </a:lnTo>
                    <a:lnTo>
                      <a:pt x="835" y="42"/>
                    </a:lnTo>
                    <a:lnTo>
                      <a:pt x="761" y="24"/>
                    </a:lnTo>
                    <a:lnTo>
                      <a:pt x="688" y="12"/>
                    </a:lnTo>
                    <a:lnTo>
                      <a:pt x="603" y="6"/>
                    </a:lnTo>
                    <a:lnTo>
                      <a:pt x="518" y="0"/>
                    </a:lnTo>
                    <a:lnTo>
                      <a:pt x="372" y="12"/>
                    </a:lnTo>
                    <a:lnTo>
                      <a:pt x="232" y="36"/>
                    </a:lnTo>
                    <a:lnTo>
                      <a:pt x="110" y="78"/>
                    </a:lnTo>
                    <a:lnTo>
                      <a:pt x="0" y="132"/>
                    </a:lnTo>
                    <a:lnTo>
                      <a:pt x="19" y="150"/>
                    </a:lnTo>
                    <a:lnTo>
                      <a:pt x="122" y="96"/>
                    </a:lnTo>
                    <a:lnTo>
                      <a:pt x="244" y="54"/>
                    </a:lnTo>
                    <a:lnTo>
                      <a:pt x="378" y="30"/>
                    </a:lnTo>
                    <a:lnTo>
                      <a:pt x="518" y="18"/>
                    </a:lnTo>
                    <a:lnTo>
                      <a:pt x="518" y="18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50" name="Freeform 30"/>
              <p:cNvSpPr>
                <a:spLocks/>
              </p:cNvSpPr>
              <p:nvPr/>
            </p:nvSpPr>
            <p:spPr bwMode="hidden">
              <a:xfrm>
                <a:off x="1867" y="3853"/>
                <a:ext cx="171" cy="461"/>
              </a:xfrm>
              <a:custGeom>
                <a:avLst/>
                <a:gdLst/>
                <a:ahLst/>
                <a:cxnLst>
                  <a:cxn ang="0">
                    <a:pos x="31" y="263"/>
                  </a:cxn>
                  <a:cxn ang="0">
                    <a:pos x="43" y="191"/>
                  </a:cxn>
                  <a:cxn ang="0">
                    <a:pos x="67" y="131"/>
                  </a:cxn>
                  <a:cxn ang="0">
                    <a:pos x="116" y="72"/>
                  </a:cxn>
                  <a:cxn ang="0">
                    <a:pos x="171" y="18"/>
                  </a:cxn>
                  <a:cxn ang="0">
                    <a:pos x="153" y="0"/>
                  </a:cxn>
                  <a:cxn ang="0">
                    <a:pos x="86" y="60"/>
                  </a:cxn>
                  <a:cxn ang="0">
                    <a:pos x="43" y="120"/>
                  </a:cxn>
                  <a:cxn ang="0">
                    <a:pos x="13" y="191"/>
                  </a:cxn>
                  <a:cxn ang="0">
                    <a:pos x="0" y="263"/>
                  </a:cxn>
                  <a:cxn ang="0">
                    <a:pos x="6" y="317"/>
                  </a:cxn>
                  <a:cxn ang="0">
                    <a:pos x="25" y="365"/>
                  </a:cxn>
                  <a:cxn ang="0">
                    <a:pos x="49" y="413"/>
                  </a:cxn>
                  <a:cxn ang="0">
                    <a:pos x="86" y="461"/>
                  </a:cxn>
                  <a:cxn ang="0">
                    <a:pos x="122" y="461"/>
                  </a:cxn>
                  <a:cxn ang="0">
                    <a:pos x="86" y="413"/>
                  </a:cxn>
                  <a:cxn ang="0">
                    <a:pos x="55" y="365"/>
                  </a:cxn>
                  <a:cxn ang="0">
                    <a:pos x="37" y="317"/>
                  </a:cxn>
                  <a:cxn ang="0">
                    <a:pos x="31" y="263"/>
                  </a:cxn>
                  <a:cxn ang="0">
                    <a:pos x="31" y="263"/>
                  </a:cxn>
                </a:cxnLst>
                <a:rect l="0" t="0" r="r" b="b"/>
                <a:pathLst>
                  <a:path w="171" h="461">
                    <a:moveTo>
                      <a:pt x="31" y="263"/>
                    </a:moveTo>
                    <a:lnTo>
                      <a:pt x="43" y="191"/>
                    </a:lnTo>
                    <a:lnTo>
                      <a:pt x="67" y="131"/>
                    </a:lnTo>
                    <a:lnTo>
                      <a:pt x="116" y="72"/>
                    </a:lnTo>
                    <a:lnTo>
                      <a:pt x="171" y="18"/>
                    </a:lnTo>
                    <a:lnTo>
                      <a:pt x="153" y="0"/>
                    </a:lnTo>
                    <a:lnTo>
                      <a:pt x="86" y="60"/>
                    </a:lnTo>
                    <a:lnTo>
                      <a:pt x="43" y="120"/>
                    </a:lnTo>
                    <a:lnTo>
                      <a:pt x="13" y="191"/>
                    </a:lnTo>
                    <a:lnTo>
                      <a:pt x="0" y="263"/>
                    </a:lnTo>
                    <a:lnTo>
                      <a:pt x="6" y="317"/>
                    </a:lnTo>
                    <a:lnTo>
                      <a:pt x="25" y="365"/>
                    </a:lnTo>
                    <a:lnTo>
                      <a:pt x="49" y="413"/>
                    </a:lnTo>
                    <a:lnTo>
                      <a:pt x="86" y="461"/>
                    </a:lnTo>
                    <a:lnTo>
                      <a:pt x="122" y="461"/>
                    </a:lnTo>
                    <a:lnTo>
                      <a:pt x="86" y="413"/>
                    </a:lnTo>
                    <a:lnTo>
                      <a:pt x="55" y="365"/>
                    </a:lnTo>
                    <a:lnTo>
                      <a:pt x="37" y="317"/>
                    </a:lnTo>
                    <a:lnTo>
                      <a:pt x="31" y="263"/>
                    </a:lnTo>
                    <a:lnTo>
                      <a:pt x="31" y="26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51" name="Freeform 31"/>
              <p:cNvSpPr>
                <a:spLocks/>
              </p:cNvSpPr>
              <p:nvPr/>
            </p:nvSpPr>
            <p:spPr bwMode="hidden">
              <a:xfrm>
                <a:off x="2951" y="3751"/>
                <a:ext cx="360" cy="563"/>
              </a:xfrm>
              <a:custGeom>
                <a:avLst/>
                <a:gdLst/>
                <a:ahLst/>
                <a:cxnLst>
                  <a:cxn ang="0">
                    <a:pos x="360" y="365"/>
                  </a:cxn>
                  <a:cxn ang="0">
                    <a:pos x="353" y="305"/>
                  </a:cxn>
                  <a:cxn ang="0">
                    <a:pos x="335" y="251"/>
                  </a:cxn>
                  <a:cxn ang="0">
                    <a:pos x="305" y="204"/>
                  </a:cxn>
                  <a:cxn ang="0">
                    <a:pos x="262" y="156"/>
                  </a:cxn>
                  <a:cxn ang="0">
                    <a:pos x="213" y="108"/>
                  </a:cxn>
                  <a:cxn ang="0">
                    <a:pos x="159" y="66"/>
                  </a:cxn>
                  <a:cxn ang="0">
                    <a:pos x="92" y="30"/>
                  </a:cxn>
                  <a:cxn ang="0">
                    <a:pos x="19" y="0"/>
                  </a:cxn>
                  <a:cxn ang="0">
                    <a:pos x="0" y="12"/>
                  </a:cxn>
                  <a:cxn ang="0">
                    <a:pos x="67" y="42"/>
                  </a:cxn>
                  <a:cxn ang="0">
                    <a:pos x="134" y="78"/>
                  </a:cxn>
                  <a:cxn ang="0">
                    <a:pos x="189" y="114"/>
                  </a:cxn>
                  <a:cxn ang="0">
                    <a:pos x="238" y="162"/>
                  </a:cxn>
                  <a:cxn ang="0">
                    <a:pos x="274" y="210"/>
                  </a:cxn>
                  <a:cxn ang="0">
                    <a:pos x="299" y="257"/>
                  </a:cxn>
                  <a:cxn ang="0">
                    <a:pos x="317" y="311"/>
                  </a:cxn>
                  <a:cxn ang="0">
                    <a:pos x="323" y="365"/>
                  </a:cxn>
                  <a:cxn ang="0">
                    <a:pos x="317" y="419"/>
                  </a:cxn>
                  <a:cxn ang="0">
                    <a:pos x="299" y="467"/>
                  </a:cxn>
                  <a:cxn ang="0">
                    <a:pos x="274" y="515"/>
                  </a:cxn>
                  <a:cxn ang="0">
                    <a:pos x="238" y="563"/>
                  </a:cxn>
                  <a:cxn ang="0">
                    <a:pos x="268" y="563"/>
                  </a:cxn>
                  <a:cxn ang="0">
                    <a:pos x="311" y="515"/>
                  </a:cxn>
                  <a:cxn ang="0">
                    <a:pos x="335" y="467"/>
                  </a:cxn>
                  <a:cxn ang="0">
                    <a:pos x="353" y="419"/>
                  </a:cxn>
                  <a:cxn ang="0">
                    <a:pos x="360" y="365"/>
                  </a:cxn>
                  <a:cxn ang="0">
                    <a:pos x="360" y="365"/>
                  </a:cxn>
                </a:cxnLst>
                <a:rect l="0" t="0" r="r" b="b"/>
                <a:pathLst>
                  <a:path w="360" h="563">
                    <a:moveTo>
                      <a:pt x="360" y="365"/>
                    </a:moveTo>
                    <a:lnTo>
                      <a:pt x="353" y="305"/>
                    </a:lnTo>
                    <a:lnTo>
                      <a:pt x="335" y="251"/>
                    </a:lnTo>
                    <a:lnTo>
                      <a:pt x="305" y="204"/>
                    </a:lnTo>
                    <a:lnTo>
                      <a:pt x="262" y="156"/>
                    </a:lnTo>
                    <a:lnTo>
                      <a:pt x="213" y="108"/>
                    </a:lnTo>
                    <a:lnTo>
                      <a:pt x="159" y="66"/>
                    </a:lnTo>
                    <a:lnTo>
                      <a:pt x="92" y="30"/>
                    </a:lnTo>
                    <a:lnTo>
                      <a:pt x="19" y="0"/>
                    </a:lnTo>
                    <a:lnTo>
                      <a:pt x="0" y="12"/>
                    </a:lnTo>
                    <a:lnTo>
                      <a:pt x="67" y="42"/>
                    </a:lnTo>
                    <a:lnTo>
                      <a:pt x="134" y="78"/>
                    </a:lnTo>
                    <a:lnTo>
                      <a:pt x="189" y="114"/>
                    </a:lnTo>
                    <a:lnTo>
                      <a:pt x="238" y="162"/>
                    </a:lnTo>
                    <a:lnTo>
                      <a:pt x="274" y="210"/>
                    </a:lnTo>
                    <a:lnTo>
                      <a:pt x="299" y="257"/>
                    </a:lnTo>
                    <a:lnTo>
                      <a:pt x="317" y="311"/>
                    </a:lnTo>
                    <a:lnTo>
                      <a:pt x="323" y="365"/>
                    </a:lnTo>
                    <a:lnTo>
                      <a:pt x="317" y="419"/>
                    </a:lnTo>
                    <a:lnTo>
                      <a:pt x="299" y="467"/>
                    </a:lnTo>
                    <a:lnTo>
                      <a:pt x="274" y="515"/>
                    </a:lnTo>
                    <a:lnTo>
                      <a:pt x="238" y="563"/>
                    </a:lnTo>
                    <a:lnTo>
                      <a:pt x="268" y="563"/>
                    </a:lnTo>
                    <a:lnTo>
                      <a:pt x="311" y="515"/>
                    </a:lnTo>
                    <a:lnTo>
                      <a:pt x="335" y="467"/>
                    </a:lnTo>
                    <a:lnTo>
                      <a:pt x="353" y="419"/>
                    </a:lnTo>
                    <a:lnTo>
                      <a:pt x="360" y="365"/>
                    </a:lnTo>
                    <a:lnTo>
                      <a:pt x="360" y="36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52" name="Freeform 32"/>
              <p:cNvSpPr>
                <a:spLocks/>
              </p:cNvSpPr>
              <p:nvPr/>
            </p:nvSpPr>
            <p:spPr bwMode="hidden">
              <a:xfrm>
                <a:off x="2318" y="3631"/>
                <a:ext cx="1078" cy="425"/>
              </a:xfrm>
              <a:custGeom>
                <a:avLst/>
                <a:gdLst/>
                <a:ahLst/>
                <a:cxnLst>
                  <a:cxn ang="0">
                    <a:pos x="1053" y="425"/>
                  </a:cxn>
                  <a:cxn ang="0">
                    <a:pos x="1078" y="419"/>
                  </a:cxn>
                  <a:cxn ang="0">
                    <a:pos x="1066" y="377"/>
                  </a:cxn>
                  <a:cxn ang="0">
                    <a:pos x="1047" y="336"/>
                  </a:cxn>
                  <a:cxn ang="0">
                    <a:pos x="986" y="252"/>
                  </a:cxn>
                  <a:cxn ang="0">
                    <a:pos x="907" y="180"/>
                  </a:cxn>
                  <a:cxn ang="0">
                    <a:pos x="810" y="120"/>
                  </a:cxn>
                  <a:cxn ang="0">
                    <a:pos x="694" y="72"/>
                  </a:cxn>
                  <a:cxn ang="0">
                    <a:pos x="560" y="30"/>
                  </a:cxn>
                  <a:cxn ang="0">
                    <a:pos x="420" y="6"/>
                  </a:cxn>
                  <a:cxn ang="0">
                    <a:pos x="268" y="0"/>
                  </a:cxn>
                  <a:cxn ang="0">
                    <a:pos x="134" y="6"/>
                  </a:cxn>
                  <a:cxn ang="0">
                    <a:pos x="0" y="24"/>
                  </a:cxn>
                  <a:cxn ang="0">
                    <a:pos x="12" y="36"/>
                  </a:cxn>
                  <a:cxn ang="0">
                    <a:pos x="134" y="18"/>
                  </a:cxn>
                  <a:cxn ang="0">
                    <a:pos x="268" y="12"/>
                  </a:cxn>
                  <a:cxn ang="0">
                    <a:pos x="420" y="18"/>
                  </a:cxn>
                  <a:cxn ang="0">
                    <a:pos x="554" y="42"/>
                  </a:cxn>
                  <a:cxn ang="0">
                    <a:pos x="682" y="84"/>
                  </a:cxn>
                  <a:cxn ang="0">
                    <a:pos x="798" y="132"/>
                  </a:cxn>
                  <a:cxn ang="0">
                    <a:pos x="895" y="192"/>
                  </a:cxn>
                  <a:cxn ang="0">
                    <a:pos x="968" y="264"/>
                  </a:cxn>
                  <a:cxn ang="0">
                    <a:pos x="999" y="300"/>
                  </a:cxn>
                  <a:cxn ang="0">
                    <a:pos x="1023" y="342"/>
                  </a:cxn>
                  <a:cxn ang="0">
                    <a:pos x="1041" y="383"/>
                  </a:cxn>
                  <a:cxn ang="0">
                    <a:pos x="1053" y="425"/>
                  </a:cxn>
                  <a:cxn ang="0">
                    <a:pos x="1053" y="425"/>
                  </a:cxn>
                </a:cxnLst>
                <a:rect l="0" t="0" r="r" b="b"/>
                <a:pathLst>
                  <a:path w="1078" h="425">
                    <a:moveTo>
                      <a:pt x="1053" y="425"/>
                    </a:moveTo>
                    <a:lnTo>
                      <a:pt x="1078" y="419"/>
                    </a:lnTo>
                    <a:lnTo>
                      <a:pt x="1066" y="377"/>
                    </a:lnTo>
                    <a:lnTo>
                      <a:pt x="1047" y="336"/>
                    </a:lnTo>
                    <a:lnTo>
                      <a:pt x="986" y="252"/>
                    </a:lnTo>
                    <a:lnTo>
                      <a:pt x="907" y="180"/>
                    </a:lnTo>
                    <a:lnTo>
                      <a:pt x="810" y="120"/>
                    </a:lnTo>
                    <a:lnTo>
                      <a:pt x="694" y="72"/>
                    </a:lnTo>
                    <a:lnTo>
                      <a:pt x="560" y="30"/>
                    </a:lnTo>
                    <a:lnTo>
                      <a:pt x="420" y="6"/>
                    </a:lnTo>
                    <a:lnTo>
                      <a:pt x="268" y="0"/>
                    </a:lnTo>
                    <a:lnTo>
                      <a:pt x="134" y="6"/>
                    </a:lnTo>
                    <a:lnTo>
                      <a:pt x="0" y="24"/>
                    </a:lnTo>
                    <a:lnTo>
                      <a:pt x="12" y="36"/>
                    </a:lnTo>
                    <a:lnTo>
                      <a:pt x="134" y="18"/>
                    </a:lnTo>
                    <a:lnTo>
                      <a:pt x="268" y="12"/>
                    </a:lnTo>
                    <a:lnTo>
                      <a:pt x="420" y="18"/>
                    </a:lnTo>
                    <a:lnTo>
                      <a:pt x="554" y="42"/>
                    </a:lnTo>
                    <a:lnTo>
                      <a:pt x="682" y="84"/>
                    </a:lnTo>
                    <a:lnTo>
                      <a:pt x="798" y="132"/>
                    </a:lnTo>
                    <a:lnTo>
                      <a:pt x="895" y="192"/>
                    </a:lnTo>
                    <a:lnTo>
                      <a:pt x="968" y="264"/>
                    </a:lnTo>
                    <a:lnTo>
                      <a:pt x="999" y="300"/>
                    </a:lnTo>
                    <a:lnTo>
                      <a:pt x="1023" y="342"/>
                    </a:lnTo>
                    <a:lnTo>
                      <a:pt x="1041" y="383"/>
                    </a:lnTo>
                    <a:lnTo>
                      <a:pt x="1053" y="425"/>
                    </a:lnTo>
                    <a:lnTo>
                      <a:pt x="1053" y="42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53" name="Freeform 33"/>
              <p:cNvSpPr>
                <a:spLocks/>
              </p:cNvSpPr>
              <p:nvPr/>
            </p:nvSpPr>
            <p:spPr bwMode="hidden">
              <a:xfrm>
                <a:off x="3304" y="4080"/>
                <a:ext cx="98" cy="234"/>
              </a:xfrm>
              <a:custGeom>
                <a:avLst/>
                <a:gdLst/>
                <a:ahLst/>
                <a:cxnLst>
                  <a:cxn ang="0">
                    <a:pos x="0" y="234"/>
                  </a:cxn>
                  <a:cxn ang="0">
                    <a:pos x="25" y="234"/>
                  </a:cxn>
                  <a:cxn ang="0">
                    <a:pos x="55" y="186"/>
                  </a:cxn>
                  <a:cxn ang="0">
                    <a:pos x="80" y="138"/>
                  </a:cxn>
                  <a:cxn ang="0">
                    <a:pos x="92" y="90"/>
                  </a:cxn>
                  <a:cxn ang="0">
                    <a:pos x="98" y="36"/>
                  </a:cxn>
                  <a:cxn ang="0">
                    <a:pos x="98" y="0"/>
                  </a:cxn>
                  <a:cxn ang="0">
                    <a:pos x="74" y="0"/>
                  </a:cxn>
                  <a:cxn ang="0">
                    <a:pos x="74" y="36"/>
                  </a:cxn>
                  <a:cxn ang="0">
                    <a:pos x="67" y="90"/>
                  </a:cxn>
                  <a:cxn ang="0">
                    <a:pos x="55" y="138"/>
                  </a:cxn>
                  <a:cxn ang="0">
                    <a:pos x="31" y="186"/>
                  </a:cxn>
                  <a:cxn ang="0">
                    <a:pos x="0" y="234"/>
                  </a:cxn>
                  <a:cxn ang="0">
                    <a:pos x="0" y="234"/>
                  </a:cxn>
                </a:cxnLst>
                <a:rect l="0" t="0" r="r" b="b"/>
                <a:pathLst>
                  <a:path w="98" h="234">
                    <a:moveTo>
                      <a:pt x="0" y="234"/>
                    </a:moveTo>
                    <a:lnTo>
                      <a:pt x="25" y="234"/>
                    </a:lnTo>
                    <a:lnTo>
                      <a:pt x="55" y="186"/>
                    </a:lnTo>
                    <a:lnTo>
                      <a:pt x="80" y="138"/>
                    </a:lnTo>
                    <a:lnTo>
                      <a:pt x="92" y="90"/>
                    </a:lnTo>
                    <a:lnTo>
                      <a:pt x="98" y="36"/>
                    </a:lnTo>
                    <a:lnTo>
                      <a:pt x="98" y="0"/>
                    </a:lnTo>
                    <a:lnTo>
                      <a:pt x="74" y="0"/>
                    </a:lnTo>
                    <a:lnTo>
                      <a:pt x="74" y="36"/>
                    </a:lnTo>
                    <a:lnTo>
                      <a:pt x="67" y="90"/>
                    </a:lnTo>
                    <a:lnTo>
                      <a:pt x="55" y="138"/>
                    </a:lnTo>
                    <a:lnTo>
                      <a:pt x="31" y="186"/>
                    </a:lnTo>
                    <a:lnTo>
                      <a:pt x="0" y="234"/>
                    </a:lnTo>
                    <a:lnTo>
                      <a:pt x="0" y="23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54" name="Freeform 34"/>
              <p:cNvSpPr>
                <a:spLocks/>
              </p:cNvSpPr>
              <p:nvPr/>
            </p:nvSpPr>
            <p:spPr bwMode="hidden">
              <a:xfrm>
                <a:off x="1776" y="3673"/>
                <a:ext cx="481" cy="641"/>
              </a:xfrm>
              <a:custGeom>
                <a:avLst/>
                <a:gdLst/>
                <a:ahLst/>
                <a:cxnLst>
                  <a:cxn ang="0">
                    <a:pos x="18" y="443"/>
                  </a:cxn>
                  <a:cxn ang="0">
                    <a:pos x="24" y="371"/>
                  </a:cxn>
                  <a:cxn ang="0">
                    <a:pos x="55" y="305"/>
                  </a:cxn>
                  <a:cxn ang="0">
                    <a:pos x="91" y="246"/>
                  </a:cxn>
                  <a:cxn ang="0">
                    <a:pos x="146" y="186"/>
                  </a:cxn>
                  <a:cxn ang="0">
                    <a:pos x="213" y="132"/>
                  </a:cxn>
                  <a:cxn ang="0">
                    <a:pos x="292" y="84"/>
                  </a:cxn>
                  <a:cxn ang="0">
                    <a:pos x="384" y="48"/>
                  </a:cxn>
                  <a:cxn ang="0">
                    <a:pos x="481" y="12"/>
                  </a:cxn>
                  <a:cxn ang="0">
                    <a:pos x="457" y="0"/>
                  </a:cxn>
                  <a:cxn ang="0">
                    <a:pos x="359" y="36"/>
                  </a:cxn>
                  <a:cxn ang="0">
                    <a:pos x="274" y="78"/>
                  </a:cxn>
                  <a:cxn ang="0">
                    <a:pos x="195" y="126"/>
                  </a:cxn>
                  <a:cxn ang="0">
                    <a:pos x="128" y="180"/>
                  </a:cxn>
                  <a:cxn ang="0">
                    <a:pos x="73" y="240"/>
                  </a:cxn>
                  <a:cxn ang="0">
                    <a:pos x="37" y="305"/>
                  </a:cxn>
                  <a:cxn ang="0">
                    <a:pos x="6" y="371"/>
                  </a:cxn>
                  <a:cxn ang="0">
                    <a:pos x="0" y="443"/>
                  </a:cxn>
                  <a:cxn ang="0">
                    <a:pos x="6" y="497"/>
                  </a:cxn>
                  <a:cxn ang="0">
                    <a:pos x="18" y="545"/>
                  </a:cxn>
                  <a:cxn ang="0">
                    <a:pos x="43" y="593"/>
                  </a:cxn>
                  <a:cxn ang="0">
                    <a:pos x="73" y="641"/>
                  </a:cxn>
                  <a:cxn ang="0">
                    <a:pos x="97" y="641"/>
                  </a:cxn>
                  <a:cxn ang="0">
                    <a:pos x="67" y="593"/>
                  </a:cxn>
                  <a:cxn ang="0">
                    <a:pos x="43" y="545"/>
                  </a:cxn>
                  <a:cxn ang="0">
                    <a:pos x="24" y="497"/>
                  </a:cxn>
                  <a:cxn ang="0">
                    <a:pos x="18" y="443"/>
                  </a:cxn>
                  <a:cxn ang="0">
                    <a:pos x="18" y="443"/>
                  </a:cxn>
                </a:cxnLst>
                <a:rect l="0" t="0" r="r" b="b"/>
                <a:pathLst>
                  <a:path w="481" h="641">
                    <a:moveTo>
                      <a:pt x="18" y="443"/>
                    </a:moveTo>
                    <a:lnTo>
                      <a:pt x="24" y="371"/>
                    </a:lnTo>
                    <a:lnTo>
                      <a:pt x="55" y="305"/>
                    </a:lnTo>
                    <a:lnTo>
                      <a:pt x="91" y="246"/>
                    </a:lnTo>
                    <a:lnTo>
                      <a:pt x="146" y="186"/>
                    </a:lnTo>
                    <a:lnTo>
                      <a:pt x="213" y="132"/>
                    </a:lnTo>
                    <a:lnTo>
                      <a:pt x="292" y="84"/>
                    </a:lnTo>
                    <a:lnTo>
                      <a:pt x="384" y="48"/>
                    </a:lnTo>
                    <a:lnTo>
                      <a:pt x="481" y="12"/>
                    </a:lnTo>
                    <a:lnTo>
                      <a:pt x="457" y="0"/>
                    </a:lnTo>
                    <a:lnTo>
                      <a:pt x="359" y="36"/>
                    </a:lnTo>
                    <a:lnTo>
                      <a:pt x="274" y="78"/>
                    </a:lnTo>
                    <a:lnTo>
                      <a:pt x="195" y="126"/>
                    </a:lnTo>
                    <a:lnTo>
                      <a:pt x="128" y="180"/>
                    </a:lnTo>
                    <a:lnTo>
                      <a:pt x="73" y="240"/>
                    </a:lnTo>
                    <a:lnTo>
                      <a:pt x="37" y="305"/>
                    </a:lnTo>
                    <a:lnTo>
                      <a:pt x="6" y="371"/>
                    </a:lnTo>
                    <a:lnTo>
                      <a:pt x="0" y="443"/>
                    </a:lnTo>
                    <a:lnTo>
                      <a:pt x="6" y="497"/>
                    </a:lnTo>
                    <a:lnTo>
                      <a:pt x="18" y="545"/>
                    </a:lnTo>
                    <a:lnTo>
                      <a:pt x="43" y="593"/>
                    </a:lnTo>
                    <a:lnTo>
                      <a:pt x="73" y="641"/>
                    </a:lnTo>
                    <a:lnTo>
                      <a:pt x="97" y="641"/>
                    </a:lnTo>
                    <a:lnTo>
                      <a:pt x="67" y="593"/>
                    </a:lnTo>
                    <a:lnTo>
                      <a:pt x="43" y="545"/>
                    </a:lnTo>
                    <a:lnTo>
                      <a:pt x="24" y="497"/>
                    </a:lnTo>
                    <a:lnTo>
                      <a:pt x="18" y="443"/>
                    </a:lnTo>
                    <a:lnTo>
                      <a:pt x="18" y="44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5155" name="Group 35"/>
            <p:cNvGrpSpPr>
              <a:grpSpLocks/>
            </p:cNvGrpSpPr>
            <p:nvPr userDrawn="1"/>
          </p:nvGrpSpPr>
          <p:grpSpPr bwMode="auto">
            <a:xfrm>
              <a:off x="4128" y="3360"/>
              <a:ext cx="1351" cy="821"/>
              <a:chOff x="4128" y="3360"/>
              <a:chExt cx="1351" cy="821"/>
            </a:xfrm>
          </p:grpSpPr>
          <p:sp>
            <p:nvSpPr>
              <p:cNvPr id="5156" name="Freeform 36"/>
              <p:cNvSpPr>
                <a:spLocks noEditPoints="1"/>
              </p:cNvSpPr>
              <p:nvPr/>
            </p:nvSpPr>
            <p:spPr bwMode="hidden">
              <a:xfrm>
                <a:off x="4200" y="3402"/>
                <a:ext cx="1201" cy="731"/>
              </a:xfrm>
              <a:custGeom>
                <a:avLst/>
                <a:gdLst/>
                <a:ahLst/>
                <a:cxnLst>
                  <a:cxn ang="0">
                    <a:pos x="484" y="6"/>
                  </a:cxn>
                  <a:cxn ang="0">
                    <a:pos x="263" y="60"/>
                  </a:cxn>
                  <a:cxn ang="0">
                    <a:pos x="101" y="162"/>
                  </a:cxn>
                  <a:cxn ang="0">
                    <a:pos x="12" y="294"/>
                  </a:cxn>
                  <a:cxn ang="0">
                    <a:pos x="0" y="366"/>
                  </a:cxn>
                  <a:cxn ang="0">
                    <a:pos x="12" y="437"/>
                  </a:cxn>
                  <a:cxn ang="0">
                    <a:pos x="101" y="569"/>
                  </a:cxn>
                  <a:cxn ang="0">
                    <a:pos x="263" y="671"/>
                  </a:cxn>
                  <a:cxn ang="0">
                    <a:pos x="484" y="725"/>
                  </a:cxn>
                  <a:cxn ang="0">
                    <a:pos x="723" y="725"/>
                  </a:cxn>
                  <a:cxn ang="0">
                    <a:pos x="938" y="671"/>
                  </a:cxn>
                  <a:cxn ang="0">
                    <a:pos x="1100" y="569"/>
                  </a:cxn>
                  <a:cxn ang="0">
                    <a:pos x="1189" y="437"/>
                  </a:cxn>
                  <a:cxn ang="0">
                    <a:pos x="1201" y="366"/>
                  </a:cxn>
                  <a:cxn ang="0">
                    <a:pos x="1189" y="294"/>
                  </a:cxn>
                  <a:cxn ang="0">
                    <a:pos x="1100" y="162"/>
                  </a:cxn>
                  <a:cxn ang="0">
                    <a:pos x="938" y="60"/>
                  </a:cxn>
                  <a:cxn ang="0">
                    <a:pos x="723" y="6"/>
                  </a:cxn>
                  <a:cxn ang="0">
                    <a:pos x="604" y="0"/>
                  </a:cxn>
                  <a:cxn ang="0">
                    <a:pos x="490" y="701"/>
                  </a:cxn>
                  <a:cxn ang="0">
                    <a:pos x="287" y="647"/>
                  </a:cxn>
                  <a:cxn ang="0">
                    <a:pos x="131" y="557"/>
                  </a:cxn>
                  <a:cxn ang="0">
                    <a:pos x="48" y="437"/>
                  </a:cxn>
                  <a:cxn ang="0">
                    <a:pos x="36" y="366"/>
                  </a:cxn>
                  <a:cxn ang="0">
                    <a:pos x="48" y="300"/>
                  </a:cxn>
                  <a:cxn ang="0">
                    <a:pos x="131" y="174"/>
                  </a:cxn>
                  <a:cxn ang="0">
                    <a:pos x="287" y="84"/>
                  </a:cxn>
                  <a:cxn ang="0">
                    <a:pos x="490" y="30"/>
                  </a:cxn>
                  <a:cxn ang="0">
                    <a:pos x="717" y="30"/>
                  </a:cxn>
                  <a:cxn ang="0">
                    <a:pos x="920" y="84"/>
                  </a:cxn>
                  <a:cxn ang="0">
                    <a:pos x="1070" y="174"/>
                  </a:cxn>
                  <a:cxn ang="0">
                    <a:pos x="1153" y="300"/>
                  </a:cxn>
                  <a:cxn ang="0">
                    <a:pos x="1153" y="437"/>
                  </a:cxn>
                  <a:cxn ang="0">
                    <a:pos x="1070" y="557"/>
                  </a:cxn>
                  <a:cxn ang="0">
                    <a:pos x="920" y="647"/>
                  </a:cxn>
                  <a:cxn ang="0">
                    <a:pos x="717" y="701"/>
                  </a:cxn>
                  <a:cxn ang="0">
                    <a:pos x="604" y="707"/>
                  </a:cxn>
                </a:cxnLst>
                <a:rect l="0" t="0" r="r" b="b"/>
                <a:pathLst>
                  <a:path w="1201" h="731">
                    <a:moveTo>
                      <a:pt x="604" y="0"/>
                    </a:moveTo>
                    <a:lnTo>
                      <a:pt x="484" y="6"/>
                    </a:lnTo>
                    <a:lnTo>
                      <a:pt x="370" y="30"/>
                    </a:lnTo>
                    <a:lnTo>
                      <a:pt x="263" y="60"/>
                    </a:lnTo>
                    <a:lnTo>
                      <a:pt x="179" y="108"/>
                    </a:lnTo>
                    <a:lnTo>
                      <a:pt x="101" y="162"/>
                    </a:lnTo>
                    <a:lnTo>
                      <a:pt x="48" y="222"/>
                    </a:lnTo>
                    <a:lnTo>
                      <a:pt x="12" y="294"/>
                    </a:lnTo>
                    <a:lnTo>
                      <a:pt x="6" y="330"/>
                    </a:lnTo>
                    <a:lnTo>
                      <a:pt x="0" y="366"/>
                    </a:lnTo>
                    <a:lnTo>
                      <a:pt x="6" y="401"/>
                    </a:lnTo>
                    <a:lnTo>
                      <a:pt x="12" y="437"/>
                    </a:lnTo>
                    <a:lnTo>
                      <a:pt x="48" y="509"/>
                    </a:lnTo>
                    <a:lnTo>
                      <a:pt x="101" y="569"/>
                    </a:lnTo>
                    <a:lnTo>
                      <a:pt x="179" y="623"/>
                    </a:lnTo>
                    <a:lnTo>
                      <a:pt x="263" y="671"/>
                    </a:lnTo>
                    <a:lnTo>
                      <a:pt x="370" y="701"/>
                    </a:lnTo>
                    <a:lnTo>
                      <a:pt x="484" y="725"/>
                    </a:lnTo>
                    <a:lnTo>
                      <a:pt x="604" y="731"/>
                    </a:lnTo>
                    <a:lnTo>
                      <a:pt x="723" y="725"/>
                    </a:lnTo>
                    <a:lnTo>
                      <a:pt x="837" y="701"/>
                    </a:lnTo>
                    <a:lnTo>
                      <a:pt x="938" y="671"/>
                    </a:lnTo>
                    <a:lnTo>
                      <a:pt x="1028" y="623"/>
                    </a:lnTo>
                    <a:lnTo>
                      <a:pt x="1100" y="569"/>
                    </a:lnTo>
                    <a:lnTo>
                      <a:pt x="1153" y="509"/>
                    </a:lnTo>
                    <a:lnTo>
                      <a:pt x="1189" y="437"/>
                    </a:lnTo>
                    <a:lnTo>
                      <a:pt x="1201" y="401"/>
                    </a:lnTo>
                    <a:lnTo>
                      <a:pt x="1201" y="366"/>
                    </a:lnTo>
                    <a:lnTo>
                      <a:pt x="1201" y="330"/>
                    </a:lnTo>
                    <a:lnTo>
                      <a:pt x="1189" y="294"/>
                    </a:lnTo>
                    <a:lnTo>
                      <a:pt x="1153" y="222"/>
                    </a:lnTo>
                    <a:lnTo>
                      <a:pt x="1100" y="162"/>
                    </a:lnTo>
                    <a:lnTo>
                      <a:pt x="1028" y="108"/>
                    </a:lnTo>
                    <a:lnTo>
                      <a:pt x="938" y="60"/>
                    </a:lnTo>
                    <a:lnTo>
                      <a:pt x="837" y="30"/>
                    </a:lnTo>
                    <a:lnTo>
                      <a:pt x="723" y="6"/>
                    </a:lnTo>
                    <a:lnTo>
                      <a:pt x="604" y="0"/>
                    </a:lnTo>
                    <a:lnTo>
                      <a:pt x="604" y="0"/>
                    </a:lnTo>
                    <a:close/>
                    <a:moveTo>
                      <a:pt x="604" y="707"/>
                    </a:moveTo>
                    <a:lnTo>
                      <a:pt x="490" y="701"/>
                    </a:lnTo>
                    <a:lnTo>
                      <a:pt x="382" y="683"/>
                    </a:lnTo>
                    <a:lnTo>
                      <a:pt x="287" y="647"/>
                    </a:lnTo>
                    <a:lnTo>
                      <a:pt x="203" y="611"/>
                    </a:lnTo>
                    <a:lnTo>
                      <a:pt x="131" y="557"/>
                    </a:lnTo>
                    <a:lnTo>
                      <a:pt x="83" y="497"/>
                    </a:lnTo>
                    <a:lnTo>
                      <a:pt x="48" y="437"/>
                    </a:lnTo>
                    <a:lnTo>
                      <a:pt x="42" y="401"/>
                    </a:lnTo>
                    <a:lnTo>
                      <a:pt x="36" y="366"/>
                    </a:lnTo>
                    <a:lnTo>
                      <a:pt x="42" y="330"/>
                    </a:lnTo>
                    <a:lnTo>
                      <a:pt x="48" y="300"/>
                    </a:lnTo>
                    <a:lnTo>
                      <a:pt x="83" y="234"/>
                    </a:lnTo>
                    <a:lnTo>
                      <a:pt x="131" y="174"/>
                    </a:lnTo>
                    <a:lnTo>
                      <a:pt x="203" y="126"/>
                    </a:lnTo>
                    <a:lnTo>
                      <a:pt x="287" y="84"/>
                    </a:lnTo>
                    <a:lnTo>
                      <a:pt x="382" y="54"/>
                    </a:lnTo>
                    <a:lnTo>
                      <a:pt x="490" y="30"/>
                    </a:lnTo>
                    <a:lnTo>
                      <a:pt x="604" y="24"/>
                    </a:lnTo>
                    <a:lnTo>
                      <a:pt x="717" y="30"/>
                    </a:lnTo>
                    <a:lnTo>
                      <a:pt x="825" y="54"/>
                    </a:lnTo>
                    <a:lnTo>
                      <a:pt x="920" y="84"/>
                    </a:lnTo>
                    <a:lnTo>
                      <a:pt x="1004" y="126"/>
                    </a:lnTo>
                    <a:lnTo>
                      <a:pt x="1070" y="174"/>
                    </a:lnTo>
                    <a:lnTo>
                      <a:pt x="1124" y="234"/>
                    </a:lnTo>
                    <a:lnTo>
                      <a:pt x="1153" y="300"/>
                    </a:lnTo>
                    <a:lnTo>
                      <a:pt x="1165" y="366"/>
                    </a:lnTo>
                    <a:lnTo>
                      <a:pt x="1153" y="437"/>
                    </a:lnTo>
                    <a:lnTo>
                      <a:pt x="1124" y="497"/>
                    </a:lnTo>
                    <a:lnTo>
                      <a:pt x="1070" y="557"/>
                    </a:lnTo>
                    <a:lnTo>
                      <a:pt x="1004" y="611"/>
                    </a:lnTo>
                    <a:lnTo>
                      <a:pt x="920" y="647"/>
                    </a:lnTo>
                    <a:lnTo>
                      <a:pt x="825" y="683"/>
                    </a:lnTo>
                    <a:lnTo>
                      <a:pt x="717" y="701"/>
                    </a:lnTo>
                    <a:lnTo>
                      <a:pt x="604" y="707"/>
                    </a:lnTo>
                    <a:lnTo>
                      <a:pt x="604" y="707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57" name="Freeform 37"/>
              <p:cNvSpPr>
                <a:spLocks/>
              </p:cNvSpPr>
              <p:nvPr/>
            </p:nvSpPr>
            <p:spPr bwMode="hidden">
              <a:xfrm>
                <a:off x="4128" y="3366"/>
                <a:ext cx="544" cy="737"/>
              </a:xfrm>
              <a:custGeom>
                <a:avLst/>
                <a:gdLst/>
                <a:ahLst/>
                <a:cxnLst>
                  <a:cxn ang="0">
                    <a:pos x="24" y="402"/>
                  </a:cxn>
                  <a:cxn ang="0">
                    <a:pos x="36" y="330"/>
                  </a:cxn>
                  <a:cxn ang="0">
                    <a:pos x="66" y="264"/>
                  </a:cxn>
                  <a:cxn ang="0">
                    <a:pos x="108" y="204"/>
                  </a:cxn>
                  <a:cxn ang="0">
                    <a:pos x="173" y="150"/>
                  </a:cxn>
                  <a:cxn ang="0">
                    <a:pos x="251" y="102"/>
                  </a:cxn>
                  <a:cxn ang="0">
                    <a:pos x="335" y="60"/>
                  </a:cxn>
                  <a:cxn ang="0">
                    <a:pos x="436" y="30"/>
                  </a:cxn>
                  <a:cxn ang="0">
                    <a:pos x="544" y="12"/>
                  </a:cxn>
                  <a:cxn ang="0">
                    <a:pos x="544" y="0"/>
                  </a:cxn>
                  <a:cxn ang="0">
                    <a:pos x="430" y="18"/>
                  </a:cxn>
                  <a:cxn ang="0">
                    <a:pos x="329" y="48"/>
                  </a:cxn>
                  <a:cxn ang="0">
                    <a:pos x="233" y="90"/>
                  </a:cxn>
                  <a:cxn ang="0">
                    <a:pos x="155" y="138"/>
                  </a:cxn>
                  <a:cxn ang="0">
                    <a:pos x="90" y="198"/>
                  </a:cxn>
                  <a:cxn ang="0">
                    <a:pos x="42" y="258"/>
                  </a:cxn>
                  <a:cxn ang="0">
                    <a:pos x="12" y="330"/>
                  </a:cxn>
                  <a:cxn ang="0">
                    <a:pos x="0" y="402"/>
                  </a:cxn>
                  <a:cxn ang="0">
                    <a:pos x="6" y="455"/>
                  </a:cxn>
                  <a:cxn ang="0">
                    <a:pos x="18" y="503"/>
                  </a:cxn>
                  <a:cxn ang="0">
                    <a:pos x="42" y="545"/>
                  </a:cxn>
                  <a:cxn ang="0">
                    <a:pos x="78" y="593"/>
                  </a:cxn>
                  <a:cxn ang="0">
                    <a:pos x="114" y="635"/>
                  </a:cxn>
                  <a:cxn ang="0">
                    <a:pos x="161" y="671"/>
                  </a:cxn>
                  <a:cxn ang="0">
                    <a:pos x="221" y="707"/>
                  </a:cxn>
                  <a:cxn ang="0">
                    <a:pos x="281" y="737"/>
                  </a:cxn>
                  <a:cxn ang="0">
                    <a:pos x="323" y="737"/>
                  </a:cxn>
                  <a:cxn ang="0">
                    <a:pos x="257" y="707"/>
                  </a:cxn>
                  <a:cxn ang="0">
                    <a:pos x="203" y="671"/>
                  </a:cxn>
                  <a:cxn ang="0">
                    <a:pos x="149" y="635"/>
                  </a:cxn>
                  <a:cxn ang="0">
                    <a:pos x="108" y="593"/>
                  </a:cxn>
                  <a:cxn ang="0">
                    <a:pos x="72" y="551"/>
                  </a:cxn>
                  <a:cxn ang="0">
                    <a:pos x="48" y="503"/>
                  </a:cxn>
                  <a:cxn ang="0">
                    <a:pos x="30" y="455"/>
                  </a:cxn>
                  <a:cxn ang="0">
                    <a:pos x="24" y="402"/>
                  </a:cxn>
                  <a:cxn ang="0">
                    <a:pos x="24" y="402"/>
                  </a:cxn>
                </a:cxnLst>
                <a:rect l="0" t="0" r="r" b="b"/>
                <a:pathLst>
                  <a:path w="544" h="737">
                    <a:moveTo>
                      <a:pt x="24" y="402"/>
                    </a:moveTo>
                    <a:lnTo>
                      <a:pt x="36" y="330"/>
                    </a:lnTo>
                    <a:lnTo>
                      <a:pt x="66" y="264"/>
                    </a:lnTo>
                    <a:lnTo>
                      <a:pt x="108" y="204"/>
                    </a:lnTo>
                    <a:lnTo>
                      <a:pt x="173" y="150"/>
                    </a:lnTo>
                    <a:lnTo>
                      <a:pt x="251" y="102"/>
                    </a:lnTo>
                    <a:lnTo>
                      <a:pt x="335" y="60"/>
                    </a:lnTo>
                    <a:lnTo>
                      <a:pt x="436" y="30"/>
                    </a:lnTo>
                    <a:lnTo>
                      <a:pt x="544" y="12"/>
                    </a:lnTo>
                    <a:lnTo>
                      <a:pt x="544" y="0"/>
                    </a:lnTo>
                    <a:lnTo>
                      <a:pt x="430" y="18"/>
                    </a:lnTo>
                    <a:lnTo>
                      <a:pt x="329" y="48"/>
                    </a:lnTo>
                    <a:lnTo>
                      <a:pt x="233" y="90"/>
                    </a:lnTo>
                    <a:lnTo>
                      <a:pt x="155" y="138"/>
                    </a:lnTo>
                    <a:lnTo>
                      <a:pt x="90" y="198"/>
                    </a:lnTo>
                    <a:lnTo>
                      <a:pt x="42" y="258"/>
                    </a:lnTo>
                    <a:lnTo>
                      <a:pt x="12" y="330"/>
                    </a:lnTo>
                    <a:lnTo>
                      <a:pt x="0" y="402"/>
                    </a:lnTo>
                    <a:lnTo>
                      <a:pt x="6" y="455"/>
                    </a:lnTo>
                    <a:lnTo>
                      <a:pt x="18" y="503"/>
                    </a:lnTo>
                    <a:lnTo>
                      <a:pt x="42" y="545"/>
                    </a:lnTo>
                    <a:lnTo>
                      <a:pt x="78" y="593"/>
                    </a:lnTo>
                    <a:lnTo>
                      <a:pt x="114" y="635"/>
                    </a:lnTo>
                    <a:lnTo>
                      <a:pt x="161" y="671"/>
                    </a:lnTo>
                    <a:lnTo>
                      <a:pt x="221" y="707"/>
                    </a:lnTo>
                    <a:lnTo>
                      <a:pt x="281" y="737"/>
                    </a:lnTo>
                    <a:lnTo>
                      <a:pt x="323" y="737"/>
                    </a:lnTo>
                    <a:lnTo>
                      <a:pt x="257" y="707"/>
                    </a:lnTo>
                    <a:lnTo>
                      <a:pt x="203" y="671"/>
                    </a:lnTo>
                    <a:lnTo>
                      <a:pt x="149" y="635"/>
                    </a:lnTo>
                    <a:lnTo>
                      <a:pt x="108" y="593"/>
                    </a:lnTo>
                    <a:lnTo>
                      <a:pt x="72" y="551"/>
                    </a:lnTo>
                    <a:lnTo>
                      <a:pt x="48" y="503"/>
                    </a:lnTo>
                    <a:lnTo>
                      <a:pt x="30" y="455"/>
                    </a:lnTo>
                    <a:lnTo>
                      <a:pt x="24" y="402"/>
                    </a:lnTo>
                    <a:lnTo>
                      <a:pt x="24" y="40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58" name="Freeform 38"/>
              <p:cNvSpPr>
                <a:spLocks/>
              </p:cNvSpPr>
              <p:nvPr/>
            </p:nvSpPr>
            <p:spPr bwMode="hidden">
              <a:xfrm>
                <a:off x="4792" y="3360"/>
                <a:ext cx="609" cy="252"/>
              </a:xfrm>
              <a:custGeom>
                <a:avLst/>
                <a:gdLst/>
                <a:ahLst/>
                <a:cxnLst>
                  <a:cxn ang="0">
                    <a:pos x="12" y="12"/>
                  </a:cxn>
                  <a:cxn ang="0">
                    <a:pos x="113" y="18"/>
                  </a:cxn>
                  <a:cxn ang="0">
                    <a:pos x="203" y="30"/>
                  </a:cxn>
                  <a:cxn ang="0">
                    <a:pos x="292" y="48"/>
                  </a:cxn>
                  <a:cxn ang="0">
                    <a:pos x="376" y="78"/>
                  </a:cxn>
                  <a:cxn ang="0">
                    <a:pos x="448" y="114"/>
                  </a:cxn>
                  <a:cxn ang="0">
                    <a:pos x="514" y="156"/>
                  </a:cxn>
                  <a:cxn ang="0">
                    <a:pos x="567" y="198"/>
                  </a:cxn>
                  <a:cxn ang="0">
                    <a:pos x="609" y="252"/>
                  </a:cxn>
                  <a:cxn ang="0">
                    <a:pos x="609" y="216"/>
                  </a:cxn>
                  <a:cxn ang="0">
                    <a:pos x="561" y="168"/>
                  </a:cxn>
                  <a:cxn ang="0">
                    <a:pos x="502" y="126"/>
                  </a:cxn>
                  <a:cxn ang="0">
                    <a:pos x="436" y="90"/>
                  </a:cxn>
                  <a:cxn ang="0">
                    <a:pos x="364" y="60"/>
                  </a:cxn>
                  <a:cxn ang="0">
                    <a:pos x="286" y="36"/>
                  </a:cxn>
                  <a:cxn ang="0">
                    <a:pos x="197" y="18"/>
                  </a:cxn>
                  <a:cxn ang="0">
                    <a:pos x="107" y="6"/>
                  </a:cxn>
                  <a:cxn ang="0">
                    <a:pos x="12" y="0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12"/>
                  </a:cxn>
                  <a:cxn ang="0">
                    <a:pos x="6" y="12"/>
                  </a:cxn>
                  <a:cxn ang="0">
                    <a:pos x="12" y="12"/>
                  </a:cxn>
                  <a:cxn ang="0">
                    <a:pos x="12" y="12"/>
                  </a:cxn>
                </a:cxnLst>
                <a:rect l="0" t="0" r="r" b="b"/>
                <a:pathLst>
                  <a:path w="609" h="252">
                    <a:moveTo>
                      <a:pt x="12" y="12"/>
                    </a:moveTo>
                    <a:lnTo>
                      <a:pt x="113" y="18"/>
                    </a:lnTo>
                    <a:lnTo>
                      <a:pt x="203" y="30"/>
                    </a:lnTo>
                    <a:lnTo>
                      <a:pt x="292" y="48"/>
                    </a:lnTo>
                    <a:lnTo>
                      <a:pt x="376" y="78"/>
                    </a:lnTo>
                    <a:lnTo>
                      <a:pt x="448" y="114"/>
                    </a:lnTo>
                    <a:lnTo>
                      <a:pt x="514" y="156"/>
                    </a:lnTo>
                    <a:lnTo>
                      <a:pt x="567" y="198"/>
                    </a:lnTo>
                    <a:lnTo>
                      <a:pt x="609" y="252"/>
                    </a:lnTo>
                    <a:lnTo>
                      <a:pt x="609" y="216"/>
                    </a:lnTo>
                    <a:lnTo>
                      <a:pt x="561" y="168"/>
                    </a:lnTo>
                    <a:lnTo>
                      <a:pt x="502" y="126"/>
                    </a:lnTo>
                    <a:lnTo>
                      <a:pt x="436" y="90"/>
                    </a:lnTo>
                    <a:lnTo>
                      <a:pt x="364" y="60"/>
                    </a:lnTo>
                    <a:lnTo>
                      <a:pt x="286" y="36"/>
                    </a:lnTo>
                    <a:lnTo>
                      <a:pt x="197" y="18"/>
                    </a:lnTo>
                    <a:lnTo>
                      <a:pt x="107" y="6"/>
                    </a:lnTo>
                    <a:lnTo>
                      <a:pt x="12" y="0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6" y="12"/>
                    </a:lnTo>
                    <a:lnTo>
                      <a:pt x="12" y="12"/>
                    </a:lnTo>
                    <a:lnTo>
                      <a:pt x="12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59" name="Freeform 39"/>
              <p:cNvSpPr>
                <a:spLocks/>
              </p:cNvSpPr>
              <p:nvPr/>
            </p:nvSpPr>
            <p:spPr bwMode="hidden">
              <a:xfrm>
                <a:off x="5246" y="4007"/>
                <a:ext cx="72" cy="54"/>
              </a:xfrm>
              <a:custGeom>
                <a:avLst/>
                <a:gdLst/>
                <a:ahLst/>
                <a:cxnLst>
                  <a:cxn ang="0">
                    <a:pos x="72" y="0"/>
                  </a:cxn>
                  <a:cxn ang="0">
                    <a:pos x="36" y="30"/>
                  </a:cxn>
                  <a:cxn ang="0">
                    <a:pos x="0" y="54"/>
                  </a:cxn>
                  <a:cxn ang="0">
                    <a:pos x="36" y="54"/>
                  </a:cxn>
                  <a:cxn ang="0">
                    <a:pos x="54" y="42"/>
                  </a:cxn>
                  <a:cxn ang="0">
                    <a:pos x="72" y="24"/>
                  </a:cxn>
                  <a:cxn ang="0">
                    <a:pos x="72" y="24"/>
                  </a:cxn>
                  <a:cxn ang="0">
                    <a:pos x="72" y="0"/>
                  </a:cxn>
                  <a:cxn ang="0">
                    <a:pos x="72" y="0"/>
                  </a:cxn>
                </a:cxnLst>
                <a:rect l="0" t="0" r="r" b="b"/>
                <a:pathLst>
                  <a:path w="72" h="54">
                    <a:moveTo>
                      <a:pt x="72" y="0"/>
                    </a:moveTo>
                    <a:lnTo>
                      <a:pt x="36" y="30"/>
                    </a:lnTo>
                    <a:lnTo>
                      <a:pt x="0" y="54"/>
                    </a:lnTo>
                    <a:lnTo>
                      <a:pt x="36" y="54"/>
                    </a:lnTo>
                    <a:lnTo>
                      <a:pt x="54" y="42"/>
                    </a:lnTo>
                    <a:lnTo>
                      <a:pt x="72" y="24"/>
                    </a:lnTo>
                    <a:lnTo>
                      <a:pt x="72" y="24"/>
                    </a:lnTo>
                    <a:lnTo>
                      <a:pt x="72" y="0"/>
                    </a:lnTo>
                    <a:lnTo>
                      <a:pt x="72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60" name="Freeform 40"/>
              <p:cNvSpPr>
                <a:spLocks/>
              </p:cNvSpPr>
              <p:nvPr/>
            </p:nvSpPr>
            <p:spPr bwMode="hidden">
              <a:xfrm>
                <a:off x="4505" y="4073"/>
                <a:ext cx="705" cy="108"/>
              </a:xfrm>
              <a:custGeom>
                <a:avLst/>
                <a:gdLst/>
                <a:ahLst/>
                <a:cxnLst>
                  <a:cxn ang="0">
                    <a:pos x="299" y="90"/>
                  </a:cxn>
                  <a:cxn ang="0">
                    <a:pos x="221" y="90"/>
                  </a:cxn>
                  <a:cxn ang="0">
                    <a:pos x="143" y="78"/>
                  </a:cxn>
                  <a:cxn ang="0">
                    <a:pos x="0" y="48"/>
                  </a:cxn>
                  <a:cxn ang="0">
                    <a:pos x="0" y="66"/>
                  </a:cxn>
                  <a:cxn ang="0">
                    <a:pos x="143" y="96"/>
                  </a:cxn>
                  <a:cxn ang="0">
                    <a:pos x="221" y="108"/>
                  </a:cxn>
                  <a:cxn ang="0">
                    <a:pos x="299" y="108"/>
                  </a:cxn>
                  <a:cxn ang="0">
                    <a:pos x="412" y="102"/>
                  </a:cxn>
                  <a:cxn ang="0">
                    <a:pos x="520" y="84"/>
                  </a:cxn>
                  <a:cxn ang="0">
                    <a:pos x="615" y="60"/>
                  </a:cxn>
                  <a:cxn ang="0">
                    <a:pos x="705" y="24"/>
                  </a:cxn>
                  <a:cxn ang="0">
                    <a:pos x="705" y="0"/>
                  </a:cxn>
                  <a:cxn ang="0">
                    <a:pos x="615" y="42"/>
                  </a:cxn>
                  <a:cxn ang="0">
                    <a:pos x="520" y="66"/>
                  </a:cxn>
                  <a:cxn ang="0">
                    <a:pos x="412" y="84"/>
                  </a:cxn>
                  <a:cxn ang="0">
                    <a:pos x="299" y="90"/>
                  </a:cxn>
                  <a:cxn ang="0">
                    <a:pos x="299" y="90"/>
                  </a:cxn>
                </a:cxnLst>
                <a:rect l="0" t="0" r="r" b="b"/>
                <a:pathLst>
                  <a:path w="705" h="108">
                    <a:moveTo>
                      <a:pt x="299" y="90"/>
                    </a:moveTo>
                    <a:lnTo>
                      <a:pt x="221" y="90"/>
                    </a:lnTo>
                    <a:lnTo>
                      <a:pt x="143" y="78"/>
                    </a:lnTo>
                    <a:lnTo>
                      <a:pt x="0" y="48"/>
                    </a:lnTo>
                    <a:lnTo>
                      <a:pt x="0" y="66"/>
                    </a:lnTo>
                    <a:lnTo>
                      <a:pt x="143" y="96"/>
                    </a:lnTo>
                    <a:lnTo>
                      <a:pt x="221" y="108"/>
                    </a:lnTo>
                    <a:lnTo>
                      <a:pt x="299" y="108"/>
                    </a:lnTo>
                    <a:lnTo>
                      <a:pt x="412" y="102"/>
                    </a:lnTo>
                    <a:lnTo>
                      <a:pt x="520" y="84"/>
                    </a:lnTo>
                    <a:lnTo>
                      <a:pt x="615" y="60"/>
                    </a:lnTo>
                    <a:lnTo>
                      <a:pt x="705" y="24"/>
                    </a:lnTo>
                    <a:lnTo>
                      <a:pt x="705" y="0"/>
                    </a:lnTo>
                    <a:lnTo>
                      <a:pt x="615" y="42"/>
                    </a:lnTo>
                    <a:lnTo>
                      <a:pt x="520" y="66"/>
                    </a:lnTo>
                    <a:lnTo>
                      <a:pt x="412" y="84"/>
                    </a:lnTo>
                    <a:lnTo>
                      <a:pt x="299" y="90"/>
                    </a:lnTo>
                    <a:lnTo>
                      <a:pt x="29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61" name="Freeform 41"/>
              <p:cNvSpPr>
                <a:spLocks/>
              </p:cNvSpPr>
              <p:nvPr/>
            </p:nvSpPr>
            <p:spPr bwMode="hidden">
              <a:xfrm>
                <a:off x="5336" y="3654"/>
                <a:ext cx="143" cy="341"/>
              </a:xfrm>
              <a:custGeom>
                <a:avLst/>
                <a:gdLst/>
                <a:ahLst/>
                <a:cxnLst>
                  <a:cxn ang="0">
                    <a:pos x="119" y="114"/>
                  </a:cxn>
                  <a:cxn ang="0">
                    <a:pos x="113" y="173"/>
                  </a:cxn>
                  <a:cxn ang="0">
                    <a:pos x="89" y="239"/>
                  </a:cxn>
                  <a:cxn ang="0">
                    <a:pos x="47" y="293"/>
                  </a:cxn>
                  <a:cxn ang="0">
                    <a:pos x="0" y="341"/>
                  </a:cxn>
                  <a:cxn ang="0">
                    <a:pos x="29" y="341"/>
                  </a:cxn>
                  <a:cxn ang="0">
                    <a:pos x="77" y="287"/>
                  </a:cxn>
                  <a:cxn ang="0">
                    <a:pos x="113" y="233"/>
                  </a:cxn>
                  <a:cxn ang="0">
                    <a:pos x="137" y="173"/>
                  </a:cxn>
                  <a:cxn ang="0">
                    <a:pos x="143" y="114"/>
                  </a:cxn>
                  <a:cxn ang="0">
                    <a:pos x="137" y="60"/>
                  </a:cxn>
                  <a:cxn ang="0">
                    <a:pos x="119" y="0"/>
                  </a:cxn>
                  <a:cxn ang="0">
                    <a:pos x="89" y="0"/>
                  </a:cxn>
                  <a:cxn ang="0">
                    <a:pos x="113" y="60"/>
                  </a:cxn>
                  <a:cxn ang="0">
                    <a:pos x="119" y="114"/>
                  </a:cxn>
                  <a:cxn ang="0">
                    <a:pos x="119" y="114"/>
                  </a:cxn>
                </a:cxnLst>
                <a:rect l="0" t="0" r="r" b="b"/>
                <a:pathLst>
                  <a:path w="143" h="341">
                    <a:moveTo>
                      <a:pt x="119" y="114"/>
                    </a:moveTo>
                    <a:lnTo>
                      <a:pt x="113" y="173"/>
                    </a:lnTo>
                    <a:lnTo>
                      <a:pt x="89" y="239"/>
                    </a:lnTo>
                    <a:lnTo>
                      <a:pt x="47" y="293"/>
                    </a:lnTo>
                    <a:lnTo>
                      <a:pt x="0" y="341"/>
                    </a:lnTo>
                    <a:lnTo>
                      <a:pt x="29" y="341"/>
                    </a:lnTo>
                    <a:lnTo>
                      <a:pt x="77" y="287"/>
                    </a:lnTo>
                    <a:lnTo>
                      <a:pt x="113" y="233"/>
                    </a:lnTo>
                    <a:lnTo>
                      <a:pt x="137" y="173"/>
                    </a:lnTo>
                    <a:lnTo>
                      <a:pt x="143" y="114"/>
                    </a:lnTo>
                    <a:lnTo>
                      <a:pt x="137" y="60"/>
                    </a:lnTo>
                    <a:lnTo>
                      <a:pt x="119" y="0"/>
                    </a:lnTo>
                    <a:lnTo>
                      <a:pt x="89" y="0"/>
                    </a:lnTo>
                    <a:lnTo>
                      <a:pt x="113" y="60"/>
                    </a:lnTo>
                    <a:lnTo>
                      <a:pt x="119" y="114"/>
                    </a:lnTo>
                    <a:lnTo>
                      <a:pt x="119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62" name="Freeform 42"/>
              <p:cNvSpPr>
                <a:spLocks/>
              </p:cNvSpPr>
              <p:nvPr/>
            </p:nvSpPr>
            <p:spPr bwMode="hidden">
              <a:xfrm>
                <a:off x="5061" y="3624"/>
                <a:ext cx="83" cy="90"/>
              </a:xfrm>
              <a:custGeom>
                <a:avLst/>
                <a:gdLst/>
                <a:ahLst/>
                <a:cxnLst>
                  <a:cxn ang="0">
                    <a:pos x="59" y="90"/>
                  </a:cxn>
                  <a:cxn ang="0">
                    <a:pos x="83" y="84"/>
                  </a:cxn>
                  <a:cxn ang="0">
                    <a:pos x="71" y="60"/>
                  </a:cxn>
                  <a:cxn ang="0">
                    <a:pos x="53" y="42"/>
                  </a:cxn>
                  <a:cxn ang="0">
                    <a:pos x="6" y="0"/>
                  </a:cxn>
                  <a:cxn ang="0">
                    <a:pos x="0" y="18"/>
                  </a:cxn>
                  <a:cxn ang="0">
                    <a:pos x="35" y="48"/>
                  </a:cxn>
                  <a:cxn ang="0">
                    <a:pos x="59" y="90"/>
                  </a:cxn>
                  <a:cxn ang="0">
                    <a:pos x="59" y="90"/>
                  </a:cxn>
                </a:cxnLst>
                <a:rect l="0" t="0" r="r" b="b"/>
                <a:pathLst>
                  <a:path w="83" h="90">
                    <a:moveTo>
                      <a:pt x="59" y="90"/>
                    </a:moveTo>
                    <a:lnTo>
                      <a:pt x="83" y="84"/>
                    </a:lnTo>
                    <a:lnTo>
                      <a:pt x="71" y="60"/>
                    </a:lnTo>
                    <a:lnTo>
                      <a:pt x="53" y="42"/>
                    </a:lnTo>
                    <a:lnTo>
                      <a:pt x="6" y="0"/>
                    </a:lnTo>
                    <a:lnTo>
                      <a:pt x="0" y="18"/>
                    </a:lnTo>
                    <a:lnTo>
                      <a:pt x="35" y="48"/>
                    </a:lnTo>
                    <a:lnTo>
                      <a:pt x="59" y="90"/>
                    </a:lnTo>
                    <a:lnTo>
                      <a:pt x="5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63" name="Freeform 43"/>
              <p:cNvSpPr>
                <a:spLocks/>
              </p:cNvSpPr>
              <p:nvPr/>
            </p:nvSpPr>
            <p:spPr bwMode="hidden">
              <a:xfrm>
                <a:off x="4445" y="3552"/>
                <a:ext cx="717" cy="431"/>
              </a:xfrm>
              <a:custGeom>
                <a:avLst/>
                <a:gdLst/>
                <a:ahLst/>
                <a:cxnLst>
                  <a:cxn ang="0">
                    <a:pos x="693" y="216"/>
                  </a:cxn>
                  <a:cxn ang="0">
                    <a:pos x="687" y="257"/>
                  </a:cxn>
                  <a:cxn ang="0">
                    <a:pos x="669" y="293"/>
                  </a:cxn>
                  <a:cxn ang="0">
                    <a:pos x="633" y="329"/>
                  </a:cxn>
                  <a:cxn ang="0">
                    <a:pos x="598" y="359"/>
                  </a:cxn>
                  <a:cxn ang="0">
                    <a:pos x="544" y="383"/>
                  </a:cxn>
                  <a:cxn ang="0">
                    <a:pos x="490" y="401"/>
                  </a:cxn>
                  <a:cxn ang="0">
                    <a:pos x="424" y="413"/>
                  </a:cxn>
                  <a:cxn ang="0">
                    <a:pos x="359" y="419"/>
                  </a:cxn>
                  <a:cxn ang="0">
                    <a:pos x="293" y="413"/>
                  </a:cxn>
                  <a:cxn ang="0">
                    <a:pos x="227" y="401"/>
                  </a:cxn>
                  <a:cxn ang="0">
                    <a:pos x="173" y="383"/>
                  </a:cxn>
                  <a:cxn ang="0">
                    <a:pos x="119" y="359"/>
                  </a:cxn>
                  <a:cxn ang="0">
                    <a:pos x="84" y="329"/>
                  </a:cxn>
                  <a:cxn ang="0">
                    <a:pos x="48" y="293"/>
                  </a:cxn>
                  <a:cxn ang="0">
                    <a:pos x="30" y="257"/>
                  </a:cxn>
                  <a:cxn ang="0">
                    <a:pos x="24" y="216"/>
                  </a:cxn>
                  <a:cxn ang="0">
                    <a:pos x="30" y="174"/>
                  </a:cxn>
                  <a:cxn ang="0">
                    <a:pos x="48" y="138"/>
                  </a:cxn>
                  <a:cxn ang="0">
                    <a:pos x="84" y="102"/>
                  </a:cxn>
                  <a:cxn ang="0">
                    <a:pos x="119" y="72"/>
                  </a:cxn>
                  <a:cxn ang="0">
                    <a:pos x="173" y="48"/>
                  </a:cxn>
                  <a:cxn ang="0">
                    <a:pos x="227" y="30"/>
                  </a:cxn>
                  <a:cxn ang="0">
                    <a:pos x="293" y="18"/>
                  </a:cxn>
                  <a:cxn ang="0">
                    <a:pos x="359" y="12"/>
                  </a:cxn>
                  <a:cxn ang="0">
                    <a:pos x="418" y="18"/>
                  </a:cxn>
                  <a:cxn ang="0">
                    <a:pos x="478" y="30"/>
                  </a:cxn>
                  <a:cxn ang="0">
                    <a:pos x="532" y="48"/>
                  </a:cxn>
                  <a:cxn ang="0">
                    <a:pos x="580" y="66"/>
                  </a:cxn>
                  <a:cxn ang="0">
                    <a:pos x="586" y="48"/>
                  </a:cxn>
                  <a:cxn ang="0">
                    <a:pos x="478" y="12"/>
                  </a:cxn>
                  <a:cxn ang="0">
                    <a:pos x="418" y="6"/>
                  </a:cxn>
                  <a:cxn ang="0">
                    <a:pos x="359" y="0"/>
                  </a:cxn>
                  <a:cxn ang="0">
                    <a:pos x="287" y="6"/>
                  </a:cxn>
                  <a:cxn ang="0">
                    <a:pos x="221" y="18"/>
                  </a:cxn>
                  <a:cxn ang="0">
                    <a:pos x="161" y="36"/>
                  </a:cxn>
                  <a:cxn ang="0">
                    <a:pos x="107" y="66"/>
                  </a:cxn>
                  <a:cxn ang="0">
                    <a:pos x="60" y="96"/>
                  </a:cxn>
                  <a:cxn ang="0">
                    <a:pos x="30" y="132"/>
                  </a:cxn>
                  <a:cxn ang="0">
                    <a:pos x="6" y="174"/>
                  </a:cxn>
                  <a:cxn ang="0">
                    <a:pos x="0" y="216"/>
                  </a:cxn>
                  <a:cxn ang="0">
                    <a:pos x="6" y="257"/>
                  </a:cxn>
                  <a:cxn ang="0">
                    <a:pos x="30" y="299"/>
                  </a:cxn>
                  <a:cxn ang="0">
                    <a:pos x="60" y="335"/>
                  </a:cxn>
                  <a:cxn ang="0">
                    <a:pos x="107" y="371"/>
                  </a:cxn>
                  <a:cxn ang="0">
                    <a:pos x="161" y="395"/>
                  </a:cxn>
                  <a:cxn ang="0">
                    <a:pos x="221" y="413"/>
                  </a:cxn>
                  <a:cxn ang="0">
                    <a:pos x="287" y="425"/>
                  </a:cxn>
                  <a:cxn ang="0">
                    <a:pos x="359" y="431"/>
                  </a:cxn>
                  <a:cxn ang="0">
                    <a:pos x="430" y="425"/>
                  </a:cxn>
                  <a:cxn ang="0">
                    <a:pos x="496" y="413"/>
                  </a:cxn>
                  <a:cxn ang="0">
                    <a:pos x="562" y="395"/>
                  </a:cxn>
                  <a:cxn ang="0">
                    <a:pos x="610" y="371"/>
                  </a:cxn>
                  <a:cxn ang="0">
                    <a:pos x="657" y="335"/>
                  </a:cxn>
                  <a:cxn ang="0">
                    <a:pos x="687" y="299"/>
                  </a:cxn>
                  <a:cxn ang="0">
                    <a:pos x="711" y="257"/>
                  </a:cxn>
                  <a:cxn ang="0">
                    <a:pos x="717" y="216"/>
                  </a:cxn>
                  <a:cxn ang="0">
                    <a:pos x="717" y="204"/>
                  </a:cxn>
                  <a:cxn ang="0">
                    <a:pos x="711" y="192"/>
                  </a:cxn>
                  <a:cxn ang="0">
                    <a:pos x="687" y="198"/>
                  </a:cxn>
                  <a:cxn ang="0">
                    <a:pos x="693" y="210"/>
                  </a:cxn>
                  <a:cxn ang="0">
                    <a:pos x="693" y="216"/>
                  </a:cxn>
                  <a:cxn ang="0">
                    <a:pos x="693" y="216"/>
                  </a:cxn>
                </a:cxnLst>
                <a:rect l="0" t="0" r="r" b="b"/>
                <a:pathLst>
                  <a:path w="717" h="431">
                    <a:moveTo>
                      <a:pt x="693" y="216"/>
                    </a:moveTo>
                    <a:lnTo>
                      <a:pt x="687" y="257"/>
                    </a:lnTo>
                    <a:lnTo>
                      <a:pt x="669" y="293"/>
                    </a:lnTo>
                    <a:lnTo>
                      <a:pt x="633" y="329"/>
                    </a:lnTo>
                    <a:lnTo>
                      <a:pt x="598" y="359"/>
                    </a:lnTo>
                    <a:lnTo>
                      <a:pt x="544" y="383"/>
                    </a:lnTo>
                    <a:lnTo>
                      <a:pt x="490" y="401"/>
                    </a:lnTo>
                    <a:lnTo>
                      <a:pt x="424" y="413"/>
                    </a:lnTo>
                    <a:lnTo>
                      <a:pt x="359" y="419"/>
                    </a:lnTo>
                    <a:lnTo>
                      <a:pt x="293" y="413"/>
                    </a:lnTo>
                    <a:lnTo>
                      <a:pt x="227" y="401"/>
                    </a:lnTo>
                    <a:lnTo>
                      <a:pt x="173" y="383"/>
                    </a:lnTo>
                    <a:lnTo>
                      <a:pt x="119" y="359"/>
                    </a:lnTo>
                    <a:lnTo>
                      <a:pt x="84" y="329"/>
                    </a:lnTo>
                    <a:lnTo>
                      <a:pt x="48" y="293"/>
                    </a:lnTo>
                    <a:lnTo>
                      <a:pt x="30" y="257"/>
                    </a:lnTo>
                    <a:lnTo>
                      <a:pt x="24" y="216"/>
                    </a:lnTo>
                    <a:lnTo>
                      <a:pt x="30" y="174"/>
                    </a:lnTo>
                    <a:lnTo>
                      <a:pt x="48" y="138"/>
                    </a:lnTo>
                    <a:lnTo>
                      <a:pt x="84" y="102"/>
                    </a:lnTo>
                    <a:lnTo>
                      <a:pt x="119" y="72"/>
                    </a:lnTo>
                    <a:lnTo>
                      <a:pt x="173" y="48"/>
                    </a:lnTo>
                    <a:lnTo>
                      <a:pt x="227" y="30"/>
                    </a:lnTo>
                    <a:lnTo>
                      <a:pt x="293" y="18"/>
                    </a:lnTo>
                    <a:lnTo>
                      <a:pt x="359" y="12"/>
                    </a:lnTo>
                    <a:lnTo>
                      <a:pt x="418" y="18"/>
                    </a:lnTo>
                    <a:lnTo>
                      <a:pt x="478" y="30"/>
                    </a:lnTo>
                    <a:lnTo>
                      <a:pt x="532" y="48"/>
                    </a:lnTo>
                    <a:lnTo>
                      <a:pt x="580" y="66"/>
                    </a:lnTo>
                    <a:lnTo>
                      <a:pt x="586" y="48"/>
                    </a:lnTo>
                    <a:lnTo>
                      <a:pt x="478" y="12"/>
                    </a:lnTo>
                    <a:lnTo>
                      <a:pt x="418" y="6"/>
                    </a:lnTo>
                    <a:lnTo>
                      <a:pt x="359" y="0"/>
                    </a:lnTo>
                    <a:lnTo>
                      <a:pt x="287" y="6"/>
                    </a:lnTo>
                    <a:lnTo>
                      <a:pt x="221" y="18"/>
                    </a:lnTo>
                    <a:lnTo>
                      <a:pt x="161" y="36"/>
                    </a:lnTo>
                    <a:lnTo>
                      <a:pt x="107" y="66"/>
                    </a:lnTo>
                    <a:lnTo>
                      <a:pt x="60" y="96"/>
                    </a:lnTo>
                    <a:lnTo>
                      <a:pt x="30" y="132"/>
                    </a:lnTo>
                    <a:lnTo>
                      <a:pt x="6" y="174"/>
                    </a:lnTo>
                    <a:lnTo>
                      <a:pt x="0" y="216"/>
                    </a:lnTo>
                    <a:lnTo>
                      <a:pt x="6" y="257"/>
                    </a:lnTo>
                    <a:lnTo>
                      <a:pt x="30" y="299"/>
                    </a:lnTo>
                    <a:lnTo>
                      <a:pt x="60" y="335"/>
                    </a:lnTo>
                    <a:lnTo>
                      <a:pt x="107" y="371"/>
                    </a:lnTo>
                    <a:lnTo>
                      <a:pt x="161" y="395"/>
                    </a:lnTo>
                    <a:lnTo>
                      <a:pt x="221" y="413"/>
                    </a:lnTo>
                    <a:lnTo>
                      <a:pt x="287" y="425"/>
                    </a:lnTo>
                    <a:lnTo>
                      <a:pt x="359" y="431"/>
                    </a:lnTo>
                    <a:lnTo>
                      <a:pt x="430" y="425"/>
                    </a:lnTo>
                    <a:lnTo>
                      <a:pt x="496" y="413"/>
                    </a:lnTo>
                    <a:lnTo>
                      <a:pt x="562" y="395"/>
                    </a:lnTo>
                    <a:lnTo>
                      <a:pt x="610" y="371"/>
                    </a:lnTo>
                    <a:lnTo>
                      <a:pt x="657" y="335"/>
                    </a:lnTo>
                    <a:lnTo>
                      <a:pt x="687" y="299"/>
                    </a:lnTo>
                    <a:lnTo>
                      <a:pt x="711" y="257"/>
                    </a:lnTo>
                    <a:lnTo>
                      <a:pt x="717" y="216"/>
                    </a:lnTo>
                    <a:lnTo>
                      <a:pt x="717" y="204"/>
                    </a:lnTo>
                    <a:lnTo>
                      <a:pt x="711" y="192"/>
                    </a:lnTo>
                    <a:lnTo>
                      <a:pt x="687" y="198"/>
                    </a:lnTo>
                    <a:lnTo>
                      <a:pt x="693" y="210"/>
                    </a:lnTo>
                    <a:lnTo>
                      <a:pt x="693" y="216"/>
                    </a:lnTo>
                    <a:lnTo>
                      <a:pt x="693" y="216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64" name="Freeform 44"/>
              <p:cNvSpPr>
                <a:spLocks/>
              </p:cNvSpPr>
              <p:nvPr/>
            </p:nvSpPr>
            <p:spPr bwMode="hidden">
              <a:xfrm>
                <a:off x="4349" y="3510"/>
                <a:ext cx="909" cy="533"/>
              </a:xfrm>
              <a:custGeom>
                <a:avLst/>
                <a:gdLst/>
                <a:ahLst/>
                <a:cxnLst>
                  <a:cxn ang="0">
                    <a:pos x="616" y="0"/>
                  </a:cxn>
                  <a:cxn ang="0">
                    <a:pos x="616" y="18"/>
                  </a:cxn>
                  <a:cxn ang="0">
                    <a:pos x="724" y="60"/>
                  </a:cxn>
                  <a:cxn ang="0">
                    <a:pos x="765" y="84"/>
                  </a:cxn>
                  <a:cxn ang="0">
                    <a:pos x="807" y="114"/>
                  </a:cxn>
                  <a:cxn ang="0">
                    <a:pos x="837" y="144"/>
                  </a:cxn>
                  <a:cxn ang="0">
                    <a:pos x="861" y="180"/>
                  </a:cxn>
                  <a:cxn ang="0">
                    <a:pos x="873" y="216"/>
                  </a:cxn>
                  <a:cxn ang="0">
                    <a:pos x="879" y="258"/>
                  </a:cxn>
                  <a:cxn ang="0">
                    <a:pos x="873" y="311"/>
                  </a:cxn>
                  <a:cxn ang="0">
                    <a:pos x="843" y="359"/>
                  </a:cxn>
                  <a:cxn ang="0">
                    <a:pos x="807" y="401"/>
                  </a:cxn>
                  <a:cxn ang="0">
                    <a:pos x="753" y="443"/>
                  </a:cxn>
                  <a:cxn ang="0">
                    <a:pos x="694" y="473"/>
                  </a:cxn>
                  <a:cxn ang="0">
                    <a:pos x="622" y="497"/>
                  </a:cxn>
                  <a:cxn ang="0">
                    <a:pos x="538" y="509"/>
                  </a:cxn>
                  <a:cxn ang="0">
                    <a:pos x="455" y="515"/>
                  </a:cxn>
                  <a:cxn ang="0">
                    <a:pos x="371" y="509"/>
                  </a:cxn>
                  <a:cxn ang="0">
                    <a:pos x="287" y="497"/>
                  </a:cxn>
                  <a:cxn ang="0">
                    <a:pos x="215" y="473"/>
                  </a:cxn>
                  <a:cxn ang="0">
                    <a:pos x="156" y="443"/>
                  </a:cxn>
                  <a:cxn ang="0">
                    <a:pos x="102" y="401"/>
                  </a:cxn>
                  <a:cxn ang="0">
                    <a:pos x="66" y="359"/>
                  </a:cxn>
                  <a:cxn ang="0">
                    <a:pos x="36" y="311"/>
                  </a:cxn>
                  <a:cxn ang="0">
                    <a:pos x="30" y="258"/>
                  </a:cxn>
                  <a:cxn ang="0">
                    <a:pos x="36" y="222"/>
                  </a:cxn>
                  <a:cxn ang="0">
                    <a:pos x="48" y="186"/>
                  </a:cxn>
                  <a:cxn ang="0">
                    <a:pos x="66" y="156"/>
                  </a:cxn>
                  <a:cxn ang="0">
                    <a:pos x="90" y="126"/>
                  </a:cxn>
                  <a:cxn ang="0">
                    <a:pos x="66" y="114"/>
                  </a:cxn>
                  <a:cxn ang="0">
                    <a:pos x="36" y="144"/>
                  </a:cxn>
                  <a:cxn ang="0">
                    <a:pos x="18" y="180"/>
                  </a:cxn>
                  <a:cxn ang="0">
                    <a:pos x="6" y="216"/>
                  </a:cxn>
                  <a:cxn ang="0">
                    <a:pos x="0" y="258"/>
                  </a:cxn>
                  <a:cxn ang="0">
                    <a:pos x="12" y="311"/>
                  </a:cxn>
                  <a:cxn ang="0">
                    <a:pos x="36" y="365"/>
                  </a:cxn>
                  <a:cxn ang="0">
                    <a:pos x="78" y="413"/>
                  </a:cxn>
                  <a:cxn ang="0">
                    <a:pos x="132" y="449"/>
                  </a:cxn>
                  <a:cxn ang="0">
                    <a:pos x="203" y="485"/>
                  </a:cxn>
                  <a:cxn ang="0">
                    <a:pos x="275" y="509"/>
                  </a:cxn>
                  <a:cxn ang="0">
                    <a:pos x="365" y="527"/>
                  </a:cxn>
                  <a:cxn ang="0">
                    <a:pos x="455" y="533"/>
                  </a:cxn>
                  <a:cxn ang="0">
                    <a:pos x="544" y="527"/>
                  </a:cxn>
                  <a:cxn ang="0">
                    <a:pos x="634" y="509"/>
                  </a:cxn>
                  <a:cxn ang="0">
                    <a:pos x="712" y="485"/>
                  </a:cxn>
                  <a:cxn ang="0">
                    <a:pos x="777" y="449"/>
                  </a:cxn>
                  <a:cxn ang="0">
                    <a:pos x="831" y="413"/>
                  </a:cxn>
                  <a:cxn ang="0">
                    <a:pos x="873" y="365"/>
                  </a:cxn>
                  <a:cxn ang="0">
                    <a:pos x="897" y="311"/>
                  </a:cxn>
                  <a:cxn ang="0">
                    <a:pos x="909" y="258"/>
                  </a:cxn>
                  <a:cxn ang="0">
                    <a:pos x="903" y="216"/>
                  </a:cxn>
                  <a:cxn ang="0">
                    <a:pos x="885" y="174"/>
                  </a:cxn>
                  <a:cxn ang="0">
                    <a:pos x="861" y="132"/>
                  </a:cxn>
                  <a:cxn ang="0">
                    <a:pos x="825" y="102"/>
                  </a:cxn>
                  <a:cxn ang="0">
                    <a:pos x="783" y="66"/>
                  </a:cxn>
                  <a:cxn ang="0">
                    <a:pos x="735" y="42"/>
                  </a:cxn>
                  <a:cxn ang="0">
                    <a:pos x="616" y="0"/>
                  </a:cxn>
                  <a:cxn ang="0">
                    <a:pos x="616" y="0"/>
                  </a:cxn>
                </a:cxnLst>
                <a:rect l="0" t="0" r="r" b="b"/>
                <a:pathLst>
                  <a:path w="909" h="533">
                    <a:moveTo>
                      <a:pt x="616" y="0"/>
                    </a:moveTo>
                    <a:lnTo>
                      <a:pt x="616" y="18"/>
                    </a:lnTo>
                    <a:lnTo>
                      <a:pt x="724" y="60"/>
                    </a:lnTo>
                    <a:lnTo>
                      <a:pt x="765" y="84"/>
                    </a:lnTo>
                    <a:lnTo>
                      <a:pt x="807" y="114"/>
                    </a:lnTo>
                    <a:lnTo>
                      <a:pt x="837" y="144"/>
                    </a:lnTo>
                    <a:lnTo>
                      <a:pt x="861" y="180"/>
                    </a:lnTo>
                    <a:lnTo>
                      <a:pt x="873" y="216"/>
                    </a:lnTo>
                    <a:lnTo>
                      <a:pt x="879" y="258"/>
                    </a:lnTo>
                    <a:lnTo>
                      <a:pt x="873" y="311"/>
                    </a:lnTo>
                    <a:lnTo>
                      <a:pt x="843" y="359"/>
                    </a:lnTo>
                    <a:lnTo>
                      <a:pt x="807" y="401"/>
                    </a:lnTo>
                    <a:lnTo>
                      <a:pt x="753" y="443"/>
                    </a:lnTo>
                    <a:lnTo>
                      <a:pt x="694" y="473"/>
                    </a:lnTo>
                    <a:lnTo>
                      <a:pt x="622" y="497"/>
                    </a:lnTo>
                    <a:lnTo>
                      <a:pt x="538" y="509"/>
                    </a:lnTo>
                    <a:lnTo>
                      <a:pt x="455" y="515"/>
                    </a:lnTo>
                    <a:lnTo>
                      <a:pt x="371" y="509"/>
                    </a:lnTo>
                    <a:lnTo>
                      <a:pt x="287" y="497"/>
                    </a:lnTo>
                    <a:lnTo>
                      <a:pt x="215" y="473"/>
                    </a:lnTo>
                    <a:lnTo>
                      <a:pt x="156" y="443"/>
                    </a:lnTo>
                    <a:lnTo>
                      <a:pt x="102" y="401"/>
                    </a:lnTo>
                    <a:lnTo>
                      <a:pt x="66" y="359"/>
                    </a:lnTo>
                    <a:lnTo>
                      <a:pt x="36" y="311"/>
                    </a:lnTo>
                    <a:lnTo>
                      <a:pt x="30" y="258"/>
                    </a:lnTo>
                    <a:lnTo>
                      <a:pt x="36" y="222"/>
                    </a:lnTo>
                    <a:lnTo>
                      <a:pt x="48" y="186"/>
                    </a:lnTo>
                    <a:lnTo>
                      <a:pt x="66" y="156"/>
                    </a:lnTo>
                    <a:lnTo>
                      <a:pt x="90" y="126"/>
                    </a:lnTo>
                    <a:lnTo>
                      <a:pt x="66" y="114"/>
                    </a:lnTo>
                    <a:lnTo>
                      <a:pt x="36" y="144"/>
                    </a:lnTo>
                    <a:lnTo>
                      <a:pt x="18" y="180"/>
                    </a:lnTo>
                    <a:lnTo>
                      <a:pt x="6" y="216"/>
                    </a:lnTo>
                    <a:lnTo>
                      <a:pt x="0" y="258"/>
                    </a:lnTo>
                    <a:lnTo>
                      <a:pt x="12" y="311"/>
                    </a:lnTo>
                    <a:lnTo>
                      <a:pt x="36" y="365"/>
                    </a:lnTo>
                    <a:lnTo>
                      <a:pt x="78" y="413"/>
                    </a:lnTo>
                    <a:lnTo>
                      <a:pt x="132" y="449"/>
                    </a:lnTo>
                    <a:lnTo>
                      <a:pt x="203" y="485"/>
                    </a:lnTo>
                    <a:lnTo>
                      <a:pt x="275" y="509"/>
                    </a:lnTo>
                    <a:lnTo>
                      <a:pt x="365" y="527"/>
                    </a:lnTo>
                    <a:lnTo>
                      <a:pt x="455" y="533"/>
                    </a:lnTo>
                    <a:lnTo>
                      <a:pt x="544" y="527"/>
                    </a:lnTo>
                    <a:lnTo>
                      <a:pt x="634" y="509"/>
                    </a:lnTo>
                    <a:lnTo>
                      <a:pt x="712" y="485"/>
                    </a:lnTo>
                    <a:lnTo>
                      <a:pt x="777" y="449"/>
                    </a:lnTo>
                    <a:lnTo>
                      <a:pt x="831" y="413"/>
                    </a:lnTo>
                    <a:lnTo>
                      <a:pt x="873" y="365"/>
                    </a:lnTo>
                    <a:lnTo>
                      <a:pt x="897" y="311"/>
                    </a:lnTo>
                    <a:lnTo>
                      <a:pt x="909" y="258"/>
                    </a:lnTo>
                    <a:lnTo>
                      <a:pt x="903" y="216"/>
                    </a:lnTo>
                    <a:lnTo>
                      <a:pt x="885" y="174"/>
                    </a:lnTo>
                    <a:lnTo>
                      <a:pt x="861" y="132"/>
                    </a:lnTo>
                    <a:lnTo>
                      <a:pt x="825" y="102"/>
                    </a:lnTo>
                    <a:lnTo>
                      <a:pt x="783" y="66"/>
                    </a:lnTo>
                    <a:lnTo>
                      <a:pt x="735" y="42"/>
                    </a:lnTo>
                    <a:lnTo>
                      <a:pt x="616" y="0"/>
                    </a:lnTo>
                    <a:lnTo>
                      <a:pt x="616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65" name="Freeform 45"/>
              <p:cNvSpPr>
                <a:spLocks/>
              </p:cNvSpPr>
              <p:nvPr/>
            </p:nvSpPr>
            <p:spPr bwMode="hidden">
              <a:xfrm>
                <a:off x="4564" y="3492"/>
                <a:ext cx="365" cy="66"/>
              </a:xfrm>
              <a:custGeom>
                <a:avLst/>
                <a:gdLst/>
                <a:ahLst/>
                <a:cxnLst>
                  <a:cxn ang="0">
                    <a:pos x="240" y="18"/>
                  </a:cxn>
                  <a:cxn ang="0">
                    <a:pos x="299" y="24"/>
                  </a:cxn>
                  <a:cxn ang="0">
                    <a:pos x="359" y="30"/>
                  </a:cxn>
                  <a:cxn ang="0">
                    <a:pos x="365" y="12"/>
                  </a:cxn>
                  <a:cxn ang="0">
                    <a:pos x="305" y="6"/>
                  </a:cxn>
                  <a:cxn ang="0">
                    <a:pos x="240" y="0"/>
                  </a:cxn>
                  <a:cxn ang="0">
                    <a:pos x="174" y="6"/>
                  </a:cxn>
                  <a:cxn ang="0">
                    <a:pos x="114" y="12"/>
                  </a:cxn>
                  <a:cxn ang="0">
                    <a:pos x="0" y="42"/>
                  </a:cxn>
                  <a:cxn ang="0">
                    <a:pos x="0" y="66"/>
                  </a:cxn>
                  <a:cxn ang="0">
                    <a:pos x="54" y="48"/>
                  </a:cxn>
                  <a:cxn ang="0">
                    <a:pos x="114" y="30"/>
                  </a:cxn>
                  <a:cxn ang="0">
                    <a:pos x="174" y="24"/>
                  </a:cxn>
                  <a:cxn ang="0">
                    <a:pos x="240" y="18"/>
                  </a:cxn>
                  <a:cxn ang="0">
                    <a:pos x="240" y="18"/>
                  </a:cxn>
                </a:cxnLst>
                <a:rect l="0" t="0" r="r" b="b"/>
                <a:pathLst>
                  <a:path w="365" h="66">
                    <a:moveTo>
                      <a:pt x="240" y="18"/>
                    </a:moveTo>
                    <a:lnTo>
                      <a:pt x="299" y="24"/>
                    </a:lnTo>
                    <a:lnTo>
                      <a:pt x="359" y="30"/>
                    </a:lnTo>
                    <a:lnTo>
                      <a:pt x="365" y="12"/>
                    </a:lnTo>
                    <a:lnTo>
                      <a:pt x="305" y="6"/>
                    </a:lnTo>
                    <a:lnTo>
                      <a:pt x="240" y="0"/>
                    </a:lnTo>
                    <a:lnTo>
                      <a:pt x="174" y="6"/>
                    </a:lnTo>
                    <a:lnTo>
                      <a:pt x="114" y="12"/>
                    </a:lnTo>
                    <a:lnTo>
                      <a:pt x="0" y="42"/>
                    </a:lnTo>
                    <a:lnTo>
                      <a:pt x="0" y="66"/>
                    </a:lnTo>
                    <a:lnTo>
                      <a:pt x="54" y="48"/>
                    </a:lnTo>
                    <a:lnTo>
                      <a:pt x="114" y="30"/>
                    </a:lnTo>
                    <a:lnTo>
                      <a:pt x="174" y="24"/>
                    </a:lnTo>
                    <a:lnTo>
                      <a:pt x="240" y="18"/>
                    </a:lnTo>
                    <a:lnTo>
                      <a:pt x="240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66" name="Freeform 46"/>
              <p:cNvSpPr>
                <a:spLocks/>
              </p:cNvSpPr>
              <p:nvPr/>
            </p:nvSpPr>
            <p:spPr bwMode="hidden">
              <a:xfrm>
                <a:off x="4463" y="3558"/>
                <a:ext cx="66" cy="48"/>
              </a:xfrm>
              <a:custGeom>
                <a:avLst/>
                <a:gdLst/>
                <a:ahLst/>
                <a:cxnLst>
                  <a:cxn ang="0">
                    <a:pos x="66" y="18"/>
                  </a:cxn>
                  <a:cxn ang="0">
                    <a:pos x="48" y="0"/>
                  </a:cxn>
                  <a:cxn ang="0">
                    <a:pos x="24" y="12"/>
                  </a:cxn>
                  <a:cxn ang="0">
                    <a:pos x="0" y="30"/>
                  </a:cxn>
                  <a:cxn ang="0">
                    <a:pos x="12" y="48"/>
                  </a:cxn>
                  <a:cxn ang="0">
                    <a:pos x="42" y="30"/>
                  </a:cxn>
                  <a:cxn ang="0">
                    <a:pos x="66" y="18"/>
                  </a:cxn>
                  <a:cxn ang="0">
                    <a:pos x="66" y="18"/>
                  </a:cxn>
                </a:cxnLst>
                <a:rect l="0" t="0" r="r" b="b"/>
                <a:pathLst>
                  <a:path w="66" h="48">
                    <a:moveTo>
                      <a:pt x="66" y="18"/>
                    </a:moveTo>
                    <a:lnTo>
                      <a:pt x="48" y="0"/>
                    </a:lnTo>
                    <a:lnTo>
                      <a:pt x="24" y="12"/>
                    </a:lnTo>
                    <a:lnTo>
                      <a:pt x="0" y="30"/>
                    </a:lnTo>
                    <a:lnTo>
                      <a:pt x="12" y="48"/>
                    </a:lnTo>
                    <a:lnTo>
                      <a:pt x="42" y="30"/>
                    </a:lnTo>
                    <a:lnTo>
                      <a:pt x="66" y="18"/>
                    </a:lnTo>
                    <a:lnTo>
                      <a:pt x="66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67" name="Oval 47"/>
              <p:cNvSpPr>
                <a:spLocks noChangeArrowheads="1"/>
              </p:cNvSpPr>
              <p:nvPr/>
            </p:nvSpPr>
            <p:spPr bwMode="hidden">
              <a:xfrm>
                <a:off x="4546" y="3608"/>
                <a:ext cx="518" cy="31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68" name="Oval 48"/>
              <p:cNvSpPr>
                <a:spLocks noChangeArrowheads="1"/>
              </p:cNvSpPr>
              <p:nvPr/>
            </p:nvSpPr>
            <p:spPr bwMode="hidden">
              <a:xfrm>
                <a:off x="4578" y="3630"/>
                <a:ext cx="446" cy="27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69" name="Oval 49"/>
              <p:cNvSpPr>
                <a:spLocks noChangeArrowheads="1"/>
              </p:cNvSpPr>
              <p:nvPr/>
            </p:nvSpPr>
            <p:spPr bwMode="hidden">
              <a:xfrm>
                <a:off x="4610" y="3650"/>
                <a:ext cx="386" cy="233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70" name="Oval 50"/>
              <p:cNvSpPr>
                <a:spLocks noChangeArrowheads="1"/>
              </p:cNvSpPr>
              <p:nvPr/>
            </p:nvSpPr>
            <p:spPr bwMode="hidden">
              <a:xfrm>
                <a:off x="4654" y="3678"/>
                <a:ext cx="298" cy="1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71" name="Oval 51"/>
              <p:cNvSpPr>
                <a:spLocks noChangeArrowheads="1"/>
              </p:cNvSpPr>
              <p:nvPr/>
            </p:nvSpPr>
            <p:spPr bwMode="hidden">
              <a:xfrm>
                <a:off x="4690" y="3698"/>
                <a:ext cx="222" cy="139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72" name="Oval 52"/>
              <p:cNvSpPr>
                <a:spLocks noChangeArrowheads="1"/>
              </p:cNvSpPr>
              <p:nvPr/>
            </p:nvSpPr>
            <p:spPr bwMode="hidden">
              <a:xfrm>
                <a:off x="4738" y="3728"/>
                <a:ext cx="126" cy="8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5173" name="Group 53"/>
            <p:cNvGrpSpPr>
              <a:grpSpLocks/>
            </p:cNvGrpSpPr>
            <p:nvPr userDrawn="1"/>
          </p:nvGrpSpPr>
          <p:grpSpPr bwMode="auto">
            <a:xfrm>
              <a:off x="5280" y="3024"/>
              <a:ext cx="425" cy="258"/>
              <a:chOff x="5280" y="3024"/>
              <a:chExt cx="425" cy="258"/>
            </a:xfrm>
          </p:grpSpPr>
          <p:sp>
            <p:nvSpPr>
              <p:cNvPr id="5174" name="Freeform 54"/>
              <p:cNvSpPr>
                <a:spLocks/>
              </p:cNvSpPr>
              <p:nvPr/>
            </p:nvSpPr>
            <p:spPr bwMode="hidden">
              <a:xfrm>
                <a:off x="5280" y="3186"/>
                <a:ext cx="383" cy="96"/>
              </a:xfrm>
              <a:custGeom>
                <a:avLst/>
                <a:gdLst/>
                <a:ahLst/>
                <a:cxnLst>
                  <a:cxn ang="0">
                    <a:pos x="209" y="96"/>
                  </a:cxn>
                  <a:cxn ang="0">
                    <a:pos x="143" y="90"/>
                  </a:cxn>
                  <a:cxn ang="0">
                    <a:pos x="83" y="66"/>
                  </a:cxn>
                  <a:cxn ang="0">
                    <a:pos x="35" y="36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9" y="42"/>
                  </a:cxn>
                  <a:cxn ang="0">
                    <a:pos x="77" y="72"/>
                  </a:cxn>
                  <a:cxn ang="0">
                    <a:pos x="137" y="90"/>
                  </a:cxn>
                  <a:cxn ang="0">
                    <a:pos x="209" y="96"/>
                  </a:cxn>
                  <a:cxn ang="0">
                    <a:pos x="263" y="90"/>
                  </a:cxn>
                  <a:cxn ang="0">
                    <a:pos x="311" y="84"/>
                  </a:cxn>
                  <a:cxn ang="0">
                    <a:pos x="352" y="66"/>
                  </a:cxn>
                  <a:cxn ang="0">
                    <a:pos x="382" y="42"/>
                  </a:cxn>
                  <a:cxn ang="0">
                    <a:pos x="376" y="42"/>
                  </a:cxn>
                  <a:cxn ang="0">
                    <a:pos x="346" y="66"/>
                  </a:cxn>
                  <a:cxn ang="0">
                    <a:pos x="305" y="78"/>
                  </a:cxn>
                  <a:cxn ang="0">
                    <a:pos x="263" y="90"/>
                  </a:cxn>
                  <a:cxn ang="0">
                    <a:pos x="209" y="96"/>
                  </a:cxn>
                  <a:cxn ang="0">
                    <a:pos x="209" y="96"/>
                  </a:cxn>
                </a:cxnLst>
                <a:rect l="0" t="0" r="r" b="b"/>
                <a:pathLst>
                  <a:path w="382" h="96">
                    <a:moveTo>
                      <a:pt x="209" y="96"/>
                    </a:moveTo>
                    <a:lnTo>
                      <a:pt x="143" y="90"/>
                    </a:lnTo>
                    <a:lnTo>
                      <a:pt x="83" y="66"/>
                    </a:lnTo>
                    <a:lnTo>
                      <a:pt x="35" y="36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9" y="42"/>
                    </a:lnTo>
                    <a:lnTo>
                      <a:pt x="77" y="72"/>
                    </a:lnTo>
                    <a:lnTo>
                      <a:pt x="137" y="90"/>
                    </a:lnTo>
                    <a:lnTo>
                      <a:pt x="209" y="96"/>
                    </a:lnTo>
                    <a:lnTo>
                      <a:pt x="263" y="90"/>
                    </a:lnTo>
                    <a:lnTo>
                      <a:pt x="311" y="84"/>
                    </a:lnTo>
                    <a:lnTo>
                      <a:pt x="352" y="66"/>
                    </a:lnTo>
                    <a:lnTo>
                      <a:pt x="382" y="42"/>
                    </a:lnTo>
                    <a:lnTo>
                      <a:pt x="376" y="42"/>
                    </a:lnTo>
                    <a:lnTo>
                      <a:pt x="346" y="66"/>
                    </a:lnTo>
                    <a:lnTo>
                      <a:pt x="305" y="78"/>
                    </a:lnTo>
                    <a:lnTo>
                      <a:pt x="263" y="90"/>
                    </a:lnTo>
                    <a:lnTo>
                      <a:pt x="209" y="96"/>
                    </a:lnTo>
                    <a:lnTo>
                      <a:pt x="209" y="9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75" name="Freeform 55"/>
              <p:cNvSpPr>
                <a:spLocks/>
              </p:cNvSpPr>
              <p:nvPr/>
            </p:nvSpPr>
            <p:spPr bwMode="hidden">
              <a:xfrm>
                <a:off x="5315" y="3024"/>
                <a:ext cx="258" cy="54"/>
              </a:xfrm>
              <a:custGeom>
                <a:avLst/>
                <a:gdLst/>
                <a:ahLst/>
                <a:cxnLst>
                  <a:cxn ang="0">
                    <a:pos x="174" y="0"/>
                  </a:cxn>
                  <a:cxn ang="0">
                    <a:pos x="216" y="6"/>
                  </a:cxn>
                  <a:cxn ang="0">
                    <a:pos x="258" y="12"/>
                  </a:cxn>
                  <a:cxn ang="0">
                    <a:pos x="252" y="6"/>
                  </a:cxn>
                  <a:cxn ang="0">
                    <a:pos x="216" y="0"/>
                  </a:cxn>
                  <a:cxn ang="0">
                    <a:pos x="174" y="0"/>
                  </a:cxn>
                  <a:cxn ang="0">
                    <a:pos x="120" y="6"/>
                  </a:cxn>
                  <a:cxn ang="0">
                    <a:pos x="78" y="12"/>
                  </a:cxn>
                  <a:cxn ang="0">
                    <a:pos x="36" y="30"/>
                  </a:cxn>
                  <a:cxn ang="0">
                    <a:pos x="0" y="48"/>
                  </a:cxn>
                  <a:cxn ang="0">
                    <a:pos x="6" y="54"/>
                  </a:cxn>
                  <a:cxn ang="0">
                    <a:pos x="36" y="36"/>
                  </a:cxn>
                  <a:cxn ang="0">
                    <a:pos x="78" y="18"/>
                  </a:cxn>
                  <a:cxn ang="0">
                    <a:pos x="120" y="6"/>
                  </a:cxn>
                  <a:cxn ang="0">
                    <a:pos x="174" y="0"/>
                  </a:cxn>
                  <a:cxn ang="0">
                    <a:pos x="174" y="0"/>
                  </a:cxn>
                </a:cxnLst>
                <a:rect l="0" t="0" r="r" b="b"/>
                <a:pathLst>
                  <a:path w="258" h="54">
                    <a:moveTo>
                      <a:pt x="174" y="0"/>
                    </a:moveTo>
                    <a:lnTo>
                      <a:pt x="216" y="6"/>
                    </a:lnTo>
                    <a:lnTo>
                      <a:pt x="258" y="12"/>
                    </a:lnTo>
                    <a:lnTo>
                      <a:pt x="252" y="6"/>
                    </a:lnTo>
                    <a:lnTo>
                      <a:pt x="216" y="0"/>
                    </a:lnTo>
                    <a:lnTo>
                      <a:pt x="174" y="0"/>
                    </a:lnTo>
                    <a:lnTo>
                      <a:pt x="120" y="6"/>
                    </a:lnTo>
                    <a:lnTo>
                      <a:pt x="78" y="12"/>
                    </a:lnTo>
                    <a:lnTo>
                      <a:pt x="36" y="30"/>
                    </a:lnTo>
                    <a:lnTo>
                      <a:pt x="0" y="48"/>
                    </a:lnTo>
                    <a:lnTo>
                      <a:pt x="6" y="54"/>
                    </a:lnTo>
                    <a:lnTo>
                      <a:pt x="36" y="36"/>
                    </a:lnTo>
                    <a:lnTo>
                      <a:pt x="78" y="18"/>
                    </a:lnTo>
                    <a:lnTo>
                      <a:pt x="120" y="6"/>
                    </a:lnTo>
                    <a:lnTo>
                      <a:pt x="174" y="0"/>
                    </a:lnTo>
                    <a:lnTo>
                      <a:pt x="17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76" name="Freeform 56"/>
              <p:cNvSpPr>
                <a:spLocks/>
              </p:cNvSpPr>
              <p:nvPr/>
            </p:nvSpPr>
            <p:spPr bwMode="hidden">
              <a:xfrm>
                <a:off x="5645" y="3066"/>
                <a:ext cx="60" cy="156"/>
              </a:xfrm>
              <a:custGeom>
                <a:avLst/>
                <a:gdLst/>
                <a:ahLst/>
                <a:cxnLst>
                  <a:cxn ang="0">
                    <a:pos x="54" y="90"/>
                  </a:cxn>
                  <a:cxn ang="0">
                    <a:pos x="48" y="126"/>
                  </a:cxn>
                  <a:cxn ang="0">
                    <a:pos x="24" y="156"/>
                  </a:cxn>
                  <a:cxn ang="0">
                    <a:pos x="30" y="156"/>
                  </a:cxn>
                  <a:cxn ang="0">
                    <a:pos x="54" y="126"/>
                  </a:cxn>
                  <a:cxn ang="0">
                    <a:pos x="60" y="90"/>
                  </a:cxn>
                  <a:cxn ang="0">
                    <a:pos x="54" y="66"/>
                  </a:cxn>
                  <a:cxn ang="0">
                    <a:pos x="48" y="42"/>
                  </a:cxn>
                  <a:cxn ang="0">
                    <a:pos x="30" y="18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4" y="24"/>
                  </a:cxn>
                  <a:cxn ang="0">
                    <a:pos x="42" y="42"/>
                  </a:cxn>
                  <a:cxn ang="0">
                    <a:pos x="48" y="66"/>
                  </a:cxn>
                  <a:cxn ang="0">
                    <a:pos x="54" y="90"/>
                  </a:cxn>
                  <a:cxn ang="0">
                    <a:pos x="54" y="90"/>
                  </a:cxn>
                </a:cxnLst>
                <a:rect l="0" t="0" r="r" b="b"/>
                <a:pathLst>
                  <a:path w="60" h="156">
                    <a:moveTo>
                      <a:pt x="54" y="90"/>
                    </a:moveTo>
                    <a:lnTo>
                      <a:pt x="48" y="126"/>
                    </a:lnTo>
                    <a:lnTo>
                      <a:pt x="24" y="156"/>
                    </a:lnTo>
                    <a:lnTo>
                      <a:pt x="30" y="156"/>
                    </a:lnTo>
                    <a:lnTo>
                      <a:pt x="54" y="126"/>
                    </a:lnTo>
                    <a:lnTo>
                      <a:pt x="60" y="90"/>
                    </a:lnTo>
                    <a:lnTo>
                      <a:pt x="54" y="66"/>
                    </a:lnTo>
                    <a:lnTo>
                      <a:pt x="48" y="42"/>
                    </a:lnTo>
                    <a:lnTo>
                      <a:pt x="30" y="18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4" y="24"/>
                    </a:lnTo>
                    <a:lnTo>
                      <a:pt x="42" y="42"/>
                    </a:lnTo>
                    <a:lnTo>
                      <a:pt x="48" y="66"/>
                    </a:lnTo>
                    <a:lnTo>
                      <a:pt x="54" y="90"/>
                    </a:lnTo>
                    <a:lnTo>
                      <a:pt x="54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77" name="Freeform 57"/>
              <p:cNvSpPr>
                <a:spLocks/>
              </p:cNvSpPr>
              <p:nvPr/>
            </p:nvSpPr>
            <p:spPr bwMode="hidden">
              <a:xfrm>
                <a:off x="5375" y="3246"/>
                <a:ext cx="192" cy="18"/>
              </a:xfrm>
              <a:custGeom>
                <a:avLst/>
                <a:gdLst/>
                <a:ahLst/>
                <a:cxnLst>
                  <a:cxn ang="0">
                    <a:pos x="114" y="12"/>
                  </a:cxn>
                  <a:cxn ang="0">
                    <a:pos x="72" y="6"/>
                  </a:cxn>
                  <a:cxn ang="0">
                    <a:pos x="30" y="0"/>
                  </a:cxn>
                  <a:cxn ang="0">
                    <a:pos x="0" y="0"/>
                  </a:cxn>
                  <a:cxn ang="0">
                    <a:pos x="54" y="12"/>
                  </a:cxn>
                  <a:cxn ang="0">
                    <a:pos x="114" y="18"/>
                  </a:cxn>
                  <a:cxn ang="0">
                    <a:pos x="156" y="18"/>
                  </a:cxn>
                  <a:cxn ang="0">
                    <a:pos x="192" y="12"/>
                  </a:cxn>
                  <a:cxn ang="0">
                    <a:pos x="186" y="0"/>
                  </a:cxn>
                  <a:cxn ang="0">
                    <a:pos x="150" y="6"/>
                  </a:cxn>
                  <a:cxn ang="0">
                    <a:pos x="114" y="12"/>
                  </a:cxn>
                  <a:cxn ang="0">
                    <a:pos x="114" y="12"/>
                  </a:cxn>
                </a:cxnLst>
                <a:rect l="0" t="0" r="r" b="b"/>
                <a:pathLst>
                  <a:path w="192" h="18">
                    <a:moveTo>
                      <a:pt x="114" y="12"/>
                    </a:moveTo>
                    <a:lnTo>
                      <a:pt x="72" y="6"/>
                    </a:lnTo>
                    <a:lnTo>
                      <a:pt x="30" y="0"/>
                    </a:lnTo>
                    <a:lnTo>
                      <a:pt x="0" y="0"/>
                    </a:lnTo>
                    <a:lnTo>
                      <a:pt x="54" y="12"/>
                    </a:lnTo>
                    <a:lnTo>
                      <a:pt x="114" y="18"/>
                    </a:lnTo>
                    <a:lnTo>
                      <a:pt x="156" y="18"/>
                    </a:lnTo>
                    <a:lnTo>
                      <a:pt x="192" y="12"/>
                    </a:lnTo>
                    <a:lnTo>
                      <a:pt x="186" y="0"/>
                    </a:lnTo>
                    <a:lnTo>
                      <a:pt x="150" y="6"/>
                    </a:lnTo>
                    <a:lnTo>
                      <a:pt x="114" y="12"/>
                    </a:lnTo>
                    <a:lnTo>
                      <a:pt x="114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78" name="Freeform 58"/>
              <p:cNvSpPr>
                <a:spLocks/>
              </p:cNvSpPr>
              <p:nvPr/>
            </p:nvSpPr>
            <p:spPr bwMode="hidden">
              <a:xfrm>
                <a:off x="5304" y="3042"/>
                <a:ext cx="161" cy="186"/>
              </a:xfrm>
              <a:custGeom>
                <a:avLst/>
                <a:gdLst/>
                <a:ahLst/>
                <a:cxnLst>
                  <a:cxn ang="0">
                    <a:pos x="11" y="114"/>
                  </a:cxn>
                  <a:cxn ang="0">
                    <a:pos x="17" y="96"/>
                  </a:cxn>
                  <a:cxn ang="0">
                    <a:pos x="23" y="78"/>
                  </a:cxn>
                  <a:cxn ang="0">
                    <a:pos x="53" y="42"/>
                  </a:cxn>
                  <a:cxn ang="0">
                    <a:pos x="101" y="18"/>
                  </a:cxn>
                  <a:cxn ang="0">
                    <a:pos x="155" y="6"/>
                  </a:cxn>
                  <a:cxn ang="0">
                    <a:pos x="161" y="0"/>
                  </a:cxn>
                  <a:cxn ang="0">
                    <a:pos x="95" y="12"/>
                  </a:cxn>
                  <a:cxn ang="0">
                    <a:pos x="47" y="36"/>
                  </a:cxn>
                  <a:cxn ang="0">
                    <a:pos x="11" y="72"/>
                  </a:cxn>
                  <a:cxn ang="0">
                    <a:pos x="5" y="90"/>
                  </a:cxn>
                  <a:cxn ang="0">
                    <a:pos x="0" y="114"/>
                  </a:cxn>
                  <a:cxn ang="0">
                    <a:pos x="11" y="150"/>
                  </a:cxn>
                  <a:cxn ang="0">
                    <a:pos x="23" y="168"/>
                  </a:cxn>
                  <a:cxn ang="0">
                    <a:pos x="41" y="186"/>
                  </a:cxn>
                  <a:cxn ang="0">
                    <a:pos x="65" y="186"/>
                  </a:cxn>
                  <a:cxn ang="0">
                    <a:pos x="41" y="168"/>
                  </a:cxn>
                  <a:cxn ang="0">
                    <a:pos x="23" y="150"/>
                  </a:cxn>
                  <a:cxn ang="0">
                    <a:pos x="17" y="132"/>
                  </a:cxn>
                  <a:cxn ang="0">
                    <a:pos x="11" y="114"/>
                  </a:cxn>
                  <a:cxn ang="0">
                    <a:pos x="11" y="114"/>
                  </a:cxn>
                </a:cxnLst>
                <a:rect l="0" t="0" r="r" b="b"/>
                <a:pathLst>
                  <a:path w="161" h="186">
                    <a:moveTo>
                      <a:pt x="11" y="114"/>
                    </a:moveTo>
                    <a:lnTo>
                      <a:pt x="17" y="96"/>
                    </a:lnTo>
                    <a:lnTo>
                      <a:pt x="23" y="78"/>
                    </a:lnTo>
                    <a:lnTo>
                      <a:pt x="53" y="42"/>
                    </a:lnTo>
                    <a:lnTo>
                      <a:pt x="101" y="18"/>
                    </a:lnTo>
                    <a:lnTo>
                      <a:pt x="155" y="6"/>
                    </a:lnTo>
                    <a:lnTo>
                      <a:pt x="161" y="0"/>
                    </a:lnTo>
                    <a:lnTo>
                      <a:pt x="95" y="12"/>
                    </a:lnTo>
                    <a:lnTo>
                      <a:pt x="47" y="36"/>
                    </a:lnTo>
                    <a:lnTo>
                      <a:pt x="11" y="72"/>
                    </a:lnTo>
                    <a:lnTo>
                      <a:pt x="5" y="90"/>
                    </a:lnTo>
                    <a:lnTo>
                      <a:pt x="0" y="114"/>
                    </a:lnTo>
                    <a:lnTo>
                      <a:pt x="11" y="150"/>
                    </a:lnTo>
                    <a:lnTo>
                      <a:pt x="23" y="168"/>
                    </a:lnTo>
                    <a:lnTo>
                      <a:pt x="41" y="186"/>
                    </a:lnTo>
                    <a:lnTo>
                      <a:pt x="65" y="186"/>
                    </a:lnTo>
                    <a:lnTo>
                      <a:pt x="41" y="168"/>
                    </a:lnTo>
                    <a:lnTo>
                      <a:pt x="23" y="150"/>
                    </a:lnTo>
                    <a:lnTo>
                      <a:pt x="17" y="132"/>
                    </a:lnTo>
                    <a:lnTo>
                      <a:pt x="11" y="114"/>
                    </a:lnTo>
                    <a:lnTo>
                      <a:pt x="11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79" name="Freeform 59"/>
              <p:cNvSpPr>
                <a:spLocks/>
              </p:cNvSpPr>
              <p:nvPr/>
            </p:nvSpPr>
            <p:spPr bwMode="hidden">
              <a:xfrm>
                <a:off x="5489" y="3042"/>
                <a:ext cx="186" cy="210"/>
              </a:xfrm>
              <a:custGeom>
                <a:avLst/>
                <a:gdLst/>
                <a:ahLst/>
                <a:cxnLst>
                  <a:cxn ang="0">
                    <a:pos x="0" y="6"/>
                  </a:cxn>
                  <a:cxn ang="0">
                    <a:pos x="66" y="12"/>
                  </a:cxn>
                  <a:cxn ang="0">
                    <a:pos x="119" y="36"/>
                  </a:cxn>
                  <a:cxn ang="0">
                    <a:pos x="155" y="72"/>
                  </a:cxn>
                  <a:cxn ang="0">
                    <a:pos x="161" y="90"/>
                  </a:cxn>
                  <a:cxn ang="0">
                    <a:pos x="167" y="114"/>
                  </a:cxn>
                  <a:cxn ang="0">
                    <a:pos x="161" y="138"/>
                  </a:cxn>
                  <a:cxn ang="0">
                    <a:pos x="149" y="162"/>
                  </a:cxn>
                  <a:cxn ang="0">
                    <a:pos x="119" y="180"/>
                  </a:cxn>
                  <a:cxn ang="0">
                    <a:pos x="90" y="198"/>
                  </a:cxn>
                  <a:cxn ang="0">
                    <a:pos x="96" y="210"/>
                  </a:cxn>
                  <a:cxn ang="0">
                    <a:pos x="131" y="192"/>
                  </a:cxn>
                  <a:cxn ang="0">
                    <a:pos x="161" y="168"/>
                  </a:cxn>
                  <a:cxn ang="0">
                    <a:pos x="179" y="144"/>
                  </a:cxn>
                  <a:cxn ang="0">
                    <a:pos x="185" y="114"/>
                  </a:cxn>
                  <a:cxn ang="0">
                    <a:pos x="179" y="90"/>
                  </a:cxn>
                  <a:cxn ang="0">
                    <a:pos x="173" y="66"/>
                  </a:cxn>
                  <a:cxn ang="0">
                    <a:pos x="155" y="48"/>
                  </a:cxn>
                  <a:cxn ang="0">
                    <a:pos x="131" y="30"/>
                  </a:cxn>
                  <a:cxn ang="0">
                    <a:pos x="72" y="6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0" y="6"/>
                  </a:cxn>
                </a:cxnLst>
                <a:rect l="0" t="0" r="r" b="b"/>
                <a:pathLst>
                  <a:path w="185" h="210">
                    <a:moveTo>
                      <a:pt x="0" y="6"/>
                    </a:moveTo>
                    <a:lnTo>
                      <a:pt x="66" y="12"/>
                    </a:lnTo>
                    <a:lnTo>
                      <a:pt x="119" y="36"/>
                    </a:lnTo>
                    <a:lnTo>
                      <a:pt x="155" y="72"/>
                    </a:lnTo>
                    <a:lnTo>
                      <a:pt x="161" y="90"/>
                    </a:lnTo>
                    <a:lnTo>
                      <a:pt x="167" y="114"/>
                    </a:lnTo>
                    <a:lnTo>
                      <a:pt x="161" y="138"/>
                    </a:lnTo>
                    <a:lnTo>
                      <a:pt x="149" y="162"/>
                    </a:lnTo>
                    <a:lnTo>
                      <a:pt x="119" y="180"/>
                    </a:lnTo>
                    <a:lnTo>
                      <a:pt x="90" y="198"/>
                    </a:lnTo>
                    <a:lnTo>
                      <a:pt x="96" y="210"/>
                    </a:lnTo>
                    <a:lnTo>
                      <a:pt x="131" y="192"/>
                    </a:lnTo>
                    <a:lnTo>
                      <a:pt x="161" y="168"/>
                    </a:lnTo>
                    <a:lnTo>
                      <a:pt x="179" y="144"/>
                    </a:lnTo>
                    <a:lnTo>
                      <a:pt x="185" y="114"/>
                    </a:lnTo>
                    <a:lnTo>
                      <a:pt x="179" y="90"/>
                    </a:lnTo>
                    <a:lnTo>
                      <a:pt x="173" y="66"/>
                    </a:lnTo>
                    <a:lnTo>
                      <a:pt x="155" y="48"/>
                    </a:lnTo>
                    <a:lnTo>
                      <a:pt x="131" y="30"/>
                    </a:lnTo>
                    <a:lnTo>
                      <a:pt x="72" y="6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180" name="Freeform 60"/>
              <p:cNvSpPr>
                <a:spLocks noEditPoints="1"/>
              </p:cNvSpPr>
              <p:nvPr/>
            </p:nvSpPr>
            <p:spPr bwMode="hidden">
              <a:xfrm>
                <a:off x="5345" y="3058"/>
                <a:ext cx="299" cy="186"/>
              </a:xfrm>
              <a:custGeom>
                <a:avLst/>
                <a:gdLst/>
                <a:ahLst/>
                <a:cxnLst>
                  <a:cxn ang="0">
                    <a:pos x="150" y="0"/>
                  </a:cxn>
                  <a:cxn ang="0">
                    <a:pos x="90" y="6"/>
                  </a:cxn>
                  <a:cxn ang="0">
                    <a:pos x="42" y="30"/>
                  </a:cxn>
                  <a:cxn ang="0">
                    <a:pos x="12" y="54"/>
                  </a:cxn>
                  <a:cxn ang="0">
                    <a:pos x="6" y="72"/>
                  </a:cxn>
                  <a:cxn ang="0">
                    <a:pos x="0" y="90"/>
                  </a:cxn>
                  <a:cxn ang="0">
                    <a:pos x="6" y="108"/>
                  </a:cxn>
                  <a:cxn ang="0">
                    <a:pos x="12" y="126"/>
                  </a:cxn>
                  <a:cxn ang="0">
                    <a:pos x="42" y="156"/>
                  </a:cxn>
                  <a:cxn ang="0">
                    <a:pos x="90" y="180"/>
                  </a:cxn>
                  <a:cxn ang="0">
                    <a:pos x="150" y="186"/>
                  </a:cxn>
                  <a:cxn ang="0">
                    <a:pos x="209" y="180"/>
                  </a:cxn>
                  <a:cxn ang="0">
                    <a:pos x="257" y="156"/>
                  </a:cxn>
                  <a:cxn ang="0">
                    <a:pos x="287" y="126"/>
                  </a:cxn>
                  <a:cxn ang="0">
                    <a:pos x="299" y="108"/>
                  </a:cxn>
                  <a:cxn ang="0">
                    <a:pos x="299" y="90"/>
                  </a:cxn>
                  <a:cxn ang="0">
                    <a:pos x="299" y="72"/>
                  </a:cxn>
                  <a:cxn ang="0">
                    <a:pos x="287" y="54"/>
                  </a:cxn>
                  <a:cxn ang="0">
                    <a:pos x="257" y="30"/>
                  </a:cxn>
                  <a:cxn ang="0">
                    <a:pos x="209" y="6"/>
                  </a:cxn>
                  <a:cxn ang="0">
                    <a:pos x="150" y="0"/>
                  </a:cxn>
                  <a:cxn ang="0">
                    <a:pos x="150" y="0"/>
                  </a:cxn>
                  <a:cxn ang="0">
                    <a:pos x="150" y="180"/>
                  </a:cxn>
                  <a:cxn ang="0">
                    <a:pos x="96" y="174"/>
                  </a:cxn>
                  <a:cxn ang="0">
                    <a:pos x="48" y="156"/>
                  </a:cxn>
                  <a:cxn ang="0">
                    <a:pos x="18" y="126"/>
                  </a:cxn>
                  <a:cxn ang="0">
                    <a:pos x="12" y="108"/>
                  </a:cxn>
                  <a:cxn ang="0">
                    <a:pos x="6" y="90"/>
                  </a:cxn>
                  <a:cxn ang="0">
                    <a:pos x="12" y="72"/>
                  </a:cxn>
                  <a:cxn ang="0">
                    <a:pos x="18" y="54"/>
                  </a:cxn>
                  <a:cxn ang="0">
                    <a:pos x="48" y="30"/>
                  </a:cxn>
                  <a:cxn ang="0">
                    <a:pos x="96" y="12"/>
                  </a:cxn>
                  <a:cxn ang="0">
                    <a:pos x="150" y="6"/>
                  </a:cxn>
                  <a:cxn ang="0">
                    <a:pos x="203" y="12"/>
                  </a:cxn>
                  <a:cxn ang="0">
                    <a:pos x="251" y="30"/>
                  </a:cxn>
                  <a:cxn ang="0">
                    <a:pos x="281" y="54"/>
                  </a:cxn>
                  <a:cxn ang="0">
                    <a:pos x="293" y="72"/>
                  </a:cxn>
                  <a:cxn ang="0">
                    <a:pos x="293" y="90"/>
                  </a:cxn>
                  <a:cxn ang="0">
                    <a:pos x="293" y="108"/>
                  </a:cxn>
                  <a:cxn ang="0">
                    <a:pos x="281" y="126"/>
                  </a:cxn>
                  <a:cxn ang="0">
                    <a:pos x="251" y="156"/>
                  </a:cxn>
                  <a:cxn ang="0">
                    <a:pos x="203" y="174"/>
                  </a:cxn>
                  <a:cxn ang="0">
                    <a:pos x="150" y="180"/>
                  </a:cxn>
                  <a:cxn ang="0">
                    <a:pos x="150" y="180"/>
                  </a:cxn>
                </a:cxnLst>
                <a:rect l="0" t="0" r="r" b="b"/>
                <a:pathLst>
                  <a:path w="299" h="186">
                    <a:moveTo>
                      <a:pt x="150" y="0"/>
                    </a:moveTo>
                    <a:lnTo>
                      <a:pt x="90" y="6"/>
                    </a:lnTo>
                    <a:lnTo>
                      <a:pt x="42" y="30"/>
                    </a:lnTo>
                    <a:lnTo>
                      <a:pt x="12" y="54"/>
                    </a:lnTo>
                    <a:lnTo>
                      <a:pt x="6" y="72"/>
                    </a:lnTo>
                    <a:lnTo>
                      <a:pt x="0" y="90"/>
                    </a:lnTo>
                    <a:lnTo>
                      <a:pt x="6" y="108"/>
                    </a:lnTo>
                    <a:lnTo>
                      <a:pt x="12" y="126"/>
                    </a:lnTo>
                    <a:lnTo>
                      <a:pt x="42" y="156"/>
                    </a:lnTo>
                    <a:lnTo>
                      <a:pt x="90" y="180"/>
                    </a:lnTo>
                    <a:lnTo>
                      <a:pt x="150" y="186"/>
                    </a:lnTo>
                    <a:lnTo>
                      <a:pt x="209" y="180"/>
                    </a:lnTo>
                    <a:lnTo>
                      <a:pt x="257" y="156"/>
                    </a:lnTo>
                    <a:lnTo>
                      <a:pt x="287" y="126"/>
                    </a:lnTo>
                    <a:lnTo>
                      <a:pt x="299" y="108"/>
                    </a:lnTo>
                    <a:lnTo>
                      <a:pt x="299" y="90"/>
                    </a:lnTo>
                    <a:lnTo>
                      <a:pt x="299" y="72"/>
                    </a:lnTo>
                    <a:lnTo>
                      <a:pt x="287" y="54"/>
                    </a:lnTo>
                    <a:lnTo>
                      <a:pt x="257" y="30"/>
                    </a:lnTo>
                    <a:lnTo>
                      <a:pt x="209" y="6"/>
                    </a:lnTo>
                    <a:lnTo>
                      <a:pt x="150" y="0"/>
                    </a:lnTo>
                    <a:lnTo>
                      <a:pt x="150" y="0"/>
                    </a:lnTo>
                    <a:close/>
                    <a:moveTo>
                      <a:pt x="150" y="180"/>
                    </a:moveTo>
                    <a:lnTo>
                      <a:pt x="96" y="174"/>
                    </a:lnTo>
                    <a:lnTo>
                      <a:pt x="48" y="156"/>
                    </a:lnTo>
                    <a:lnTo>
                      <a:pt x="18" y="126"/>
                    </a:lnTo>
                    <a:lnTo>
                      <a:pt x="12" y="108"/>
                    </a:lnTo>
                    <a:lnTo>
                      <a:pt x="6" y="90"/>
                    </a:lnTo>
                    <a:lnTo>
                      <a:pt x="12" y="72"/>
                    </a:lnTo>
                    <a:lnTo>
                      <a:pt x="18" y="54"/>
                    </a:lnTo>
                    <a:lnTo>
                      <a:pt x="48" y="30"/>
                    </a:lnTo>
                    <a:lnTo>
                      <a:pt x="96" y="12"/>
                    </a:lnTo>
                    <a:lnTo>
                      <a:pt x="150" y="6"/>
                    </a:lnTo>
                    <a:lnTo>
                      <a:pt x="203" y="12"/>
                    </a:lnTo>
                    <a:lnTo>
                      <a:pt x="251" y="30"/>
                    </a:lnTo>
                    <a:lnTo>
                      <a:pt x="281" y="54"/>
                    </a:lnTo>
                    <a:lnTo>
                      <a:pt x="293" y="72"/>
                    </a:lnTo>
                    <a:lnTo>
                      <a:pt x="293" y="90"/>
                    </a:lnTo>
                    <a:lnTo>
                      <a:pt x="293" y="108"/>
                    </a:lnTo>
                    <a:lnTo>
                      <a:pt x="281" y="126"/>
                    </a:lnTo>
                    <a:lnTo>
                      <a:pt x="251" y="156"/>
                    </a:lnTo>
                    <a:lnTo>
                      <a:pt x="203" y="174"/>
                    </a:lnTo>
                    <a:lnTo>
                      <a:pt x="150" y="180"/>
                    </a:lnTo>
                    <a:lnTo>
                      <a:pt x="150" y="18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5181" name="Group 61"/>
              <p:cNvGrpSpPr>
                <a:grpSpLocks/>
              </p:cNvGrpSpPr>
              <p:nvPr/>
            </p:nvGrpSpPr>
            <p:grpSpPr bwMode="auto">
              <a:xfrm>
                <a:off x="5381" y="3085"/>
                <a:ext cx="227" cy="132"/>
                <a:chOff x="5381" y="3085"/>
                <a:chExt cx="227" cy="132"/>
              </a:xfrm>
            </p:grpSpPr>
            <p:sp>
              <p:nvSpPr>
                <p:cNvPr id="5182" name="Oval 62"/>
                <p:cNvSpPr>
                  <a:spLocks noChangeArrowheads="1"/>
                </p:cNvSpPr>
                <p:nvPr userDrawn="1"/>
              </p:nvSpPr>
              <p:spPr bwMode="hidden">
                <a:xfrm>
                  <a:off x="5381" y="3085"/>
                  <a:ext cx="227" cy="13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5183" name="Oval 63"/>
                <p:cNvSpPr>
                  <a:spLocks noChangeArrowheads="1"/>
                </p:cNvSpPr>
                <p:nvPr userDrawn="1"/>
              </p:nvSpPr>
              <p:spPr bwMode="hidden">
                <a:xfrm>
                  <a:off x="5403" y="3099"/>
                  <a:ext cx="182" cy="10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5184" name="Oval 64"/>
                <p:cNvSpPr>
                  <a:spLocks noChangeArrowheads="1"/>
                </p:cNvSpPr>
                <p:nvPr userDrawn="1"/>
              </p:nvSpPr>
              <p:spPr bwMode="hidden">
                <a:xfrm>
                  <a:off x="5431" y="3109"/>
                  <a:ext cx="125" cy="8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5185" name="Oval 65"/>
                <p:cNvSpPr>
                  <a:spLocks noChangeArrowheads="1"/>
                </p:cNvSpPr>
                <p:nvPr userDrawn="1"/>
              </p:nvSpPr>
              <p:spPr bwMode="hidden">
                <a:xfrm>
                  <a:off x="5458" y="3125"/>
                  <a:ext cx="73" cy="47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5186" name="Rectangle 66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692275"/>
            <a:ext cx="7772400" cy="1736725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5187" name="Rectangle 67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ar-SA"/>
              <a:t>انقر لتحرير نمط العنوان الثانوي الرئيسي</a:t>
            </a:r>
          </a:p>
        </p:txBody>
      </p:sp>
      <p:sp>
        <p:nvSpPr>
          <p:cNvPr id="5188" name="Rectangle 68"/>
          <p:cNvSpPr>
            <a:spLocks noGrp="1" noChangeArrowheads="1"/>
          </p:cNvSpPr>
          <p:nvPr>
            <p:ph type="dt" sz="quarter" idx="2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189" name="Rectangle 69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190" name="Rectangle 70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D5D804B3-E1BC-44F5-9317-3F064FC9FBA5}" type="slidenum">
              <a:rPr lang="ar-SA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E6B15B-3C92-4B7A-8CAB-5038A5747A84}" type="slidenum">
              <a:rPr lang="ar-SA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483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483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8D1458B-9CF0-422D-893A-7F9DF1576A8E}" type="slidenum">
              <a:rPr lang="ar-SA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4B2DB7D-F059-4605-ADB1-C24AE53071B6}" type="slidenum">
              <a:rPr lang="ar-SA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03B48D-8676-4C21-92CD-73EE336AAF85}" type="slidenum">
              <a:rPr lang="ar-SA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5A74557-F3A5-40C1-9D63-E77BAB6747E9}" type="slidenum">
              <a:rPr lang="ar-SA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617C606-7089-49B0-ACA7-25CD21E1F0A4}" type="slidenum">
              <a:rPr lang="ar-SA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641AEE-4AEE-4C82-905C-12BF38DAAB0F}" type="slidenum">
              <a:rPr lang="ar-SA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63180E-5DBE-46C2-85DF-8939C966D1A8}" type="slidenum">
              <a:rPr lang="ar-SA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0C3DDD4-1364-4752-ADD8-7BD56304501D}" type="slidenum">
              <a:rPr lang="ar-SA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557546C-CACE-4175-96E0-45C2A73A8994}" type="slidenum">
              <a:rPr lang="ar-SA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Freeform 2"/>
          <p:cNvSpPr>
            <a:spLocks/>
          </p:cNvSpPr>
          <p:nvPr/>
        </p:nvSpPr>
        <p:spPr bwMode="hidden">
          <a:xfrm>
            <a:off x="6627813" y="6429375"/>
            <a:ext cx="285750" cy="209550"/>
          </a:xfrm>
          <a:custGeom>
            <a:avLst/>
            <a:gdLst/>
            <a:ahLst/>
            <a:cxnLst>
              <a:cxn ang="0">
                <a:pos x="0" y="132"/>
              </a:cxn>
              <a:cxn ang="0">
                <a:pos x="29" y="132"/>
              </a:cxn>
              <a:cxn ang="0">
                <a:pos x="77" y="108"/>
              </a:cxn>
              <a:cxn ang="0">
                <a:pos x="119" y="78"/>
              </a:cxn>
              <a:cxn ang="0">
                <a:pos x="155" y="48"/>
              </a:cxn>
              <a:cxn ang="0">
                <a:pos x="179" y="12"/>
              </a:cxn>
              <a:cxn ang="0">
                <a:pos x="173" y="6"/>
              </a:cxn>
              <a:cxn ang="0">
                <a:pos x="167" y="0"/>
              </a:cxn>
              <a:cxn ang="0">
                <a:pos x="137" y="42"/>
              </a:cxn>
              <a:cxn ang="0">
                <a:pos x="101" y="78"/>
              </a:cxn>
              <a:cxn ang="0">
                <a:pos x="53" y="108"/>
              </a:cxn>
              <a:cxn ang="0">
                <a:pos x="0" y="132"/>
              </a:cxn>
              <a:cxn ang="0">
                <a:pos x="0" y="132"/>
              </a:cxn>
            </a:cxnLst>
            <a:rect l="0" t="0" r="r" b="b"/>
            <a:pathLst>
              <a:path w="179" h="132">
                <a:moveTo>
                  <a:pt x="0" y="132"/>
                </a:moveTo>
                <a:lnTo>
                  <a:pt x="29" y="132"/>
                </a:lnTo>
                <a:lnTo>
                  <a:pt x="77" y="108"/>
                </a:lnTo>
                <a:lnTo>
                  <a:pt x="119" y="78"/>
                </a:lnTo>
                <a:lnTo>
                  <a:pt x="155" y="48"/>
                </a:lnTo>
                <a:lnTo>
                  <a:pt x="179" y="12"/>
                </a:lnTo>
                <a:lnTo>
                  <a:pt x="173" y="6"/>
                </a:lnTo>
                <a:lnTo>
                  <a:pt x="167" y="0"/>
                </a:lnTo>
                <a:lnTo>
                  <a:pt x="137" y="42"/>
                </a:lnTo>
                <a:lnTo>
                  <a:pt x="101" y="78"/>
                </a:lnTo>
                <a:lnTo>
                  <a:pt x="53" y="108"/>
                </a:lnTo>
                <a:lnTo>
                  <a:pt x="0" y="132"/>
                </a:lnTo>
                <a:lnTo>
                  <a:pt x="0" y="132"/>
                </a:lnTo>
                <a:close/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accent2">
                  <a:gamma/>
                  <a:shade val="87843"/>
                  <a:invGamma/>
                </a:schemeClr>
              </a:gs>
            </a:gsLst>
            <a:lin ang="18900000" scaled="1"/>
          </a:gradFill>
          <a:ln w="9525">
            <a:noFill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grpSp>
        <p:nvGrpSpPr>
          <p:cNvPr id="4099" name="Group 3"/>
          <p:cNvGrpSpPr>
            <a:grpSpLocks/>
          </p:cNvGrpSpPr>
          <p:nvPr/>
        </p:nvGrpSpPr>
        <p:grpSpPr bwMode="auto">
          <a:xfrm>
            <a:off x="3175" y="4267200"/>
            <a:ext cx="9140825" cy="2590800"/>
            <a:chOff x="2" y="2688"/>
            <a:chExt cx="5758" cy="1632"/>
          </a:xfrm>
        </p:grpSpPr>
        <p:sp>
          <p:nvSpPr>
            <p:cNvPr id="4100" name="Freeform 4"/>
            <p:cNvSpPr>
              <a:spLocks/>
            </p:cNvSpPr>
            <p:nvPr/>
          </p:nvSpPr>
          <p:spPr bwMode="hidden">
            <a:xfrm>
              <a:off x="2" y="2688"/>
              <a:ext cx="5758" cy="1632"/>
            </a:xfrm>
            <a:custGeom>
              <a:avLst/>
              <a:gdLst/>
              <a:ahLst/>
              <a:cxnLst>
                <a:cxn ang="0">
                  <a:pos x="5740" y="4316"/>
                </a:cxn>
                <a:cxn ang="0">
                  <a:pos x="0" y="4316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4316"/>
                </a:cxn>
                <a:cxn ang="0">
                  <a:pos x="5740" y="4316"/>
                </a:cxn>
              </a:cxnLst>
              <a:rect l="0" t="0" r="r" b="b"/>
              <a:pathLst>
                <a:path w="5740" h="4316">
                  <a:moveTo>
                    <a:pt x="5740" y="4316"/>
                  </a:moveTo>
                  <a:lnTo>
                    <a:pt x="0" y="4316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4316"/>
                  </a:lnTo>
                  <a:lnTo>
                    <a:pt x="5740" y="431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accent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4101" name="Group 5"/>
            <p:cNvGrpSpPr>
              <a:grpSpLocks/>
            </p:cNvGrpSpPr>
            <p:nvPr userDrawn="1"/>
          </p:nvGrpSpPr>
          <p:grpSpPr bwMode="auto">
            <a:xfrm>
              <a:off x="3528" y="3715"/>
              <a:ext cx="792" cy="521"/>
              <a:chOff x="3527" y="3715"/>
              <a:chExt cx="792" cy="521"/>
            </a:xfrm>
          </p:grpSpPr>
          <p:sp>
            <p:nvSpPr>
              <p:cNvPr id="4102" name="Oval 6"/>
              <p:cNvSpPr>
                <a:spLocks noChangeArrowheads="1"/>
              </p:cNvSpPr>
              <p:nvPr/>
            </p:nvSpPr>
            <p:spPr bwMode="hidden">
              <a:xfrm>
                <a:off x="3686" y="3810"/>
                <a:ext cx="532" cy="32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03" name="Oval 7"/>
              <p:cNvSpPr>
                <a:spLocks noChangeArrowheads="1"/>
              </p:cNvSpPr>
              <p:nvPr/>
            </p:nvSpPr>
            <p:spPr bwMode="hidden">
              <a:xfrm>
                <a:off x="3726" y="3840"/>
                <a:ext cx="452" cy="275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04" name="Oval 8"/>
              <p:cNvSpPr>
                <a:spLocks noChangeArrowheads="1"/>
              </p:cNvSpPr>
              <p:nvPr/>
            </p:nvSpPr>
            <p:spPr bwMode="hidden">
              <a:xfrm>
                <a:off x="3782" y="3872"/>
                <a:ext cx="344" cy="2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05" name="Oval 9"/>
              <p:cNvSpPr>
                <a:spLocks noChangeArrowheads="1"/>
              </p:cNvSpPr>
              <p:nvPr/>
            </p:nvSpPr>
            <p:spPr bwMode="hidden">
              <a:xfrm>
                <a:off x="3822" y="3896"/>
                <a:ext cx="262" cy="15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06" name="Oval 10"/>
              <p:cNvSpPr>
                <a:spLocks noChangeArrowheads="1"/>
              </p:cNvSpPr>
              <p:nvPr/>
            </p:nvSpPr>
            <p:spPr bwMode="hidden">
              <a:xfrm>
                <a:off x="3856" y="3922"/>
                <a:ext cx="192" cy="1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07" name="Freeform 11"/>
              <p:cNvSpPr>
                <a:spLocks/>
              </p:cNvSpPr>
              <p:nvPr/>
            </p:nvSpPr>
            <p:spPr bwMode="hidden">
              <a:xfrm>
                <a:off x="3575" y="3715"/>
                <a:ext cx="383" cy="161"/>
              </a:xfrm>
              <a:custGeom>
                <a:avLst/>
                <a:gdLst/>
                <a:ahLst/>
                <a:cxnLst>
                  <a:cxn ang="0">
                    <a:pos x="376" y="12"/>
                  </a:cxn>
                  <a:cxn ang="0">
                    <a:pos x="257" y="24"/>
                  </a:cxn>
                  <a:cxn ang="0">
                    <a:pos x="149" y="54"/>
                  </a:cxn>
                  <a:cxn ang="0">
                    <a:pos x="101" y="77"/>
                  </a:cxn>
                  <a:cxn ang="0">
                    <a:pos x="59" y="101"/>
                  </a:cxn>
                  <a:cxn ang="0">
                    <a:pos x="24" y="131"/>
                  </a:cxn>
                  <a:cxn ang="0">
                    <a:pos x="0" y="161"/>
                  </a:cxn>
                  <a:cxn ang="0">
                    <a:pos x="0" y="137"/>
                  </a:cxn>
                  <a:cxn ang="0">
                    <a:pos x="29" y="107"/>
                  </a:cxn>
                  <a:cxn ang="0">
                    <a:pos x="65" y="83"/>
                  </a:cxn>
                  <a:cxn ang="0">
                    <a:pos x="155" y="36"/>
                  </a:cxn>
                  <a:cxn ang="0">
                    <a:pos x="257" y="12"/>
                  </a:cxn>
                  <a:cxn ang="0">
                    <a:pos x="376" y="0"/>
                  </a:cxn>
                  <a:cxn ang="0">
                    <a:pos x="376" y="0"/>
                  </a:cxn>
                  <a:cxn ang="0">
                    <a:pos x="382" y="0"/>
                  </a:cxn>
                  <a:cxn ang="0">
                    <a:pos x="382" y="12"/>
                  </a:cxn>
                  <a:cxn ang="0">
                    <a:pos x="376" y="12"/>
                  </a:cxn>
                  <a:cxn ang="0">
                    <a:pos x="376" y="12"/>
                  </a:cxn>
                  <a:cxn ang="0">
                    <a:pos x="376" y="12"/>
                  </a:cxn>
                </a:cxnLst>
                <a:rect l="0" t="0" r="r" b="b"/>
                <a:pathLst>
                  <a:path w="382" h="161">
                    <a:moveTo>
                      <a:pt x="376" y="12"/>
                    </a:moveTo>
                    <a:lnTo>
                      <a:pt x="257" y="24"/>
                    </a:lnTo>
                    <a:lnTo>
                      <a:pt x="149" y="54"/>
                    </a:lnTo>
                    <a:lnTo>
                      <a:pt x="101" y="77"/>
                    </a:lnTo>
                    <a:lnTo>
                      <a:pt x="59" y="101"/>
                    </a:lnTo>
                    <a:lnTo>
                      <a:pt x="24" y="131"/>
                    </a:lnTo>
                    <a:lnTo>
                      <a:pt x="0" y="161"/>
                    </a:lnTo>
                    <a:lnTo>
                      <a:pt x="0" y="137"/>
                    </a:lnTo>
                    <a:lnTo>
                      <a:pt x="29" y="107"/>
                    </a:lnTo>
                    <a:lnTo>
                      <a:pt x="65" y="83"/>
                    </a:lnTo>
                    <a:lnTo>
                      <a:pt x="155" y="36"/>
                    </a:lnTo>
                    <a:lnTo>
                      <a:pt x="257" y="12"/>
                    </a:lnTo>
                    <a:lnTo>
                      <a:pt x="376" y="0"/>
                    </a:lnTo>
                    <a:lnTo>
                      <a:pt x="376" y="0"/>
                    </a:lnTo>
                    <a:lnTo>
                      <a:pt x="382" y="0"/>
                    </a:lnTo>
                    <a:lnTo>
                      <a:pt x="382" y="12"/>
                    </a:lnTo>
                    <a:lnTo>
                      <a:pt x="376" y="12"/>
                    </a:lnTo>
                    <a:lnTo>
                      <a:pt x="376" y="12"/>
                    </a:lnTo>
                    <a:lnTo>
                      <a:pt x="376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08" name="Freeform 12"/>
              <p:cNvSpPr>
                <a:spLocks/>
              </p:cNvSpPr>
              <p:nvPr/>
            </p:nvSpPr>
            <p:spPr bwMode="hidden">
              <a:xfrm>
                <a:off x="3695" y="4170"/>
                <a:ext cx="444" cy="66"/>
              </a:xfrm>
              <a:custGeom>
                <a:avLst/>
                <a:gdLst/>
                <a:ahLst/>
                <a:cxnLst>
                  <a:cxn ang="0">
                    <a:pos x="257" y="54"/>
                  </a:cxn>
                  <a:cxn ang="0">
                    <a:pos x="353" y="48"/>
                  </a:cxn>
                  <a:cxn ang="0">
                    <a:pos x="443" y="24"/>
                  </a:cxn>
                  <a:cxn ang="0">
                    <a:pos x="443" y="36"/>
                  </a:cxn>
                  <a:cxn ang="0">
                    <a:pos x="353" y="60"/>
                  </a:cxn>
                  <a:cxn ang="0">
                    <a:pos x="257" y="66"/>
                  </a:cxn>
                  <a:cxn ang="0">
                    <a:pos x="186" y="60"/>
                  </a:cxn>
                  <a:cxn ang="0">
                    <a:pos x="120" y="48"/>
                  </a:cxn>
                  <a:cxn ang="0">
                    <a:pos x="60" y="36"/>
                  </a:cxn>
                  <a:cxn ang="0">
                    <a:pos x="0" y="12"/>
                  </a:cxn>
                  <a:cxn ang="0">
                    <a:pos x="0" y="0"/>
                  </a:cxn>
                  <a:cxn ang="0">
                    <a:pos x="54" y="24"/>
                  </a:cxn>
                  <a:cxn ang="0">
                    <a:pos x="120" y="36"/>
                  </a:cxn>
                  <a:cxn ang="0">
                    <a:pos x="186" y="48"/>
                  </a:cxn>
                  <a:cxn ang="0">
                    <a:pos x="257" y="54"/>
                  </a:cxn>
                  <a:cxn ang="0">
                    <a:pos x="257" y="54"/>
                  </a:cxn>
                </a:cxnLst>
                <a:rect l="0" t="0" r="r" b="b"/>
                <a:pathLst>
                  <a:path w="443" h="66">
                    <a:moveTo>
                      <a:pt x="257" y="54"/>
                    </a:moveTo>
                    <a:lnTo>
                      <a:pt x="353" y="48"/>
                    </a:lnTo>
                    <a:lnTo>
                      <a:pt x="443" y="24"/>
                    </a:lnTo>
                    <a:lnTo>
                      <a:pt x="443" y="36"/>
                    </a:lnTo>
                    <a:lnTo>
                      <a:pt x="353" y="60"/>
                    </a:lnTo>
                    <a:lnTo>
                      <a:pt x="257" y="66"/>
                    </a:lnTo>
                    <a:lnTo>
                      <a:pt x="186" y="60"/>
                    </a:lnTo>
                    <a:lnTo>
                      <a:pt x="120" y="48"/>
                    </a:lnTo>
                    <a:lnTo>
                      <a:pt x="60" y="36"/>
                    </a:lnTo>
                    <a:lnTo>
                      <a:pt x="0" y="12"/>
                    </a:lnTo>
                    <a:lnTo>
                      <a:pt x="0" y="0"/>
                    </a:lnTo>
                    <a:lnTo>
                      <a:pt x="54" y="24"/>
                    </a:lnTo>
                    <a:lnTo>
                      <a:pt x="120" y="36"/>
                    </a:lnTo>
                    <a:lnTo>
                      <a:pt x="186" y="48"/>
                    </a:lnTo>
                    <a:lnTo>
                      <a:pt x="257" y="54"/>
                    </a:lnTo>
                    <a:lnTo>
                      <a:pt x="257" y="5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84706"/>
                      <a:invGamma/>
                    </a:schemeClr>
                  </a:gs>
                  <a:gs pos="100000">
                    <a:schemeClr val="accent2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09" name="Freeform 13"/>
              <p:cNvSpPr>
                <a:spLocks/>
              </p:cNvSpPr>
              <p:nvPr/>
            </p:nvSpPr>
            <p:spPr bwMode="hidden">
              <a:xfrm>
                <a:off x="3527" y="3906"/>
                <a:ext cx="89" cy="216"/>
              </a:xfrm>
              <a:custGeom>
                <a:avLst/>
                <a:gdLst/>
                <a:ahLst/>
                <a:cxnLst>
                  <a:cxn ang="0">
                    <a:pos x="12" y="66"/>
                  </a:cxn>
                  <a:cxn ang="0">
                    <a:pos x="18" y="108"/>
                  </a:cxn>
                  <a:cxn ang="0">
                    <a:pos x="36" y="144"/>
                  </a:cxn>
                  <a:cxn ang="0">
                    <a:pos x="60" y="180"/>
                  </a:cxn>
                  <a:cxn ang="0">
                    <a:pos x="89" y="216"/>
                  </a:cxn>
                  <a:cxn ang="0">
                    <a:pos x="72" y="216"/>
                  </a:cxn>
                  <a:cxn ang="0">
                    <a:pos x="42" y="180"/>
                  </a:cxn>
                  <a:cxn ang="0">
                    <a:pos x="18" y="144"/>
                  </a:cxn>
                  <a:cxn ang="0">
                    <a:pos x="6" y="108"/>
                  </a:cxn>
                  <a:cxn ang="0">
                    <a:pos x="0" y="66"/>
                  </a:cxn>
                  <a:cxn ang="0">
                    <a:pos x="0" y="30"/>
                  </a:cxn>
                  <a:cxn ang="0">
                    <a:pos x="12" y="0"/>
                  </a:cxn>
                  <a:cxn ang="0">
                    <a:pos x="30" y="0"/>
                  </a:cxn>
                  <a:cxn ang="0">
                    <a:pos x="18" y="30"/>
                  </a:cxn>
                  <a:cxn ang="0">
                    <a:pos x="12" y="66"/>
                  </a:cxn>
                  <a:cxn ang="0">
                    <a:pos x="12" y="66"/>
                  </a:cxn>
                </a:cxnLst>
                <a:rect l="0" t="0" r="r" b="b"/>
                <a:pathLst>
                  <a:path w="89" h="216">
                    <a:moveTo>
                      <a:pt x="12" y="66"/>
                    </a:moveTo>
                    <a:lnTo>
                      <a:pt x="18" y="108"/>
                    </a:lnTo>
                    <a:lnTo>
                      <a:pt x="36" y="144"/>
                    </a:lnTo>
                    <a:lnTo>
                      <a:pt x="60" y="180"/>
                    </a:lnTo>
                    <a:lnTo>
                      <a:pt x="89" y="216"/>
                    </a:lnTo>
                    <a:lnTo>
                      <a:pt x="72" y="216"/>
                    </a:lnTo>
                    <a:lnTo>
                      <a:pt x="42" y="180"/>
                    </a:lnTo>
                    <a:lnTo>
                      <a:pt x="18" y="144"/>
                    </a:lnTo>
                    <a:lnTo>
                      <a:pt x="6" y="108"/>
                    </a:lnTo>
                    <a:lnTo>
                      <a:pt x="0" y="66"/>
                    </a:lnTo>
                    <a:lnTo>
                      <a:pt x="0" y="30"/>
                    </a:lnTo>
                    <a:lnTo>
                      <a:pt x="12" y="0"/>
                    </a:lnTo>
                    <a:lnTo>
                      <a:pt x="30" y="0"/>
                    </a:lnTo>
                    <a:lnTo>
                      <a:pt x="18" y="30"/>
                    </a:lnTo>
                    <a:lnTo>
                      <a:pt x="12" y="66"/>
                    </a:lnTo>
                    <a:lnTo>
                      <a:pt x="12" y="6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10" name="Freeform 14"/>
              <p:cNvSpPr>
                <a:spLocks/>
              </p:cNvSpPr>
              <p:nvPr/>
            </p:nvSpPr>
            <p:spPr bwMode="hidden">
              <a:xfrm>
                <a:off x="3569" y="3745"/>
                <a:ext cx="750" cy="461"/>
              </a:xfrm>
              <a:custGeom>
                <a:avLst/>
                <a:gdLst/>
                <a:ahLst/>
                <a:cxnLst>
                  <a:cxn ang="0">
                    <a:pos x="382" y="443"/>
                  </a:cxn>
                  <a:cxn ang="0">
                    <a:pos x="311" y="437"/>
                  </a:cxn>
                  <a:cxn ang="0">
                    <a:pos x="245" y="425"/>
                  </a:cxn>
                  <a:cxn ang="0">
                    <a:pos x="185" y="407"/>
                  </a:cxn>
                  <a:cxn ang="0">
                    <a:pos x="131" y="383"/>
                  </a:cxn>
                  <a:cxn ang="0">
                    <a:pos x="83" y="347"/>
                  </a:cxn>
                  <a:cxn ang="0">
                    <a:pos x="53" y="311"/>
                  </a:cxn>
                  <a:cxn ang="0">
                    <a:pos x="30" y="269"/>
                  </a:cxn>
                  <a:cxn ang="0">
                    <a:pos x="24" y="227"/>
                  </a:cxn>
                  <a:cxn ang="0">
                    <a:pos x="30" y="185"/>
                  </a:cxn>
                  <a:cxn ang="0">
                    <a:pos x="53" y="143"/>
                  </a:cxn>
                  <a:cxn ang="0">
                    <a:pos x="83" y="107"/>
                  </a:cxn>
                  <a:cxn ang="0">
                    <a:pos x="131" y="77"/>
                  </a:cxn>
                  <a:cxn ang="0">
                    <a:pos x="185" y="47"/>
                  </a:cxn>
                  <a:cxn ang="0">
                    <a:pos x="245" y="30"/>
                  </a:cxn>
                  <a:cxn ang="0">
                    <a:pos x="311" y="18"/>
                  </a:cxn>
                  <a:cxn ang="0">
                    <a:pos x="382" y="12"/>
                  </a:cxn>
                  <a:cxn ang="0">
                    <a:pos x="478" y="18"/>
                  </a:cxn>
                  <a:cxn ang="0">
                    <a:pos x="562" y="41"/>
                  </a:cxn>
                  <a:cxn ang="0">
                    <a:pos x="562" y="36"/>
                  </a:cxn>
                  <a:cxn ang="0">
                    <a:pos x="562" y="30"/>
                  </a:cxn>
                  <a:cxn ang="0">
                    <a:pos x="478" y="6"/>
                  </a:cxn>
                  <a:cxn ang="0">
                    <a:pos x="382" y="0"/>
                  </a:cxn>
                  <a:cxn ang="0">
                    <a:pos x="305" y="6"/>
                  </a:cxn>
                  <a:cxn ang="0">
                    <a:pos x="233" y="18"/>
                  </a:cxn>
                  <a:cxn ang="0">
                    <a:pos x="167" y="41"/>
                  </a:cxn>
                  <a:cxn ang="0">
                    <a:pos x="113" y="65"/>
                  </a:cxn>
                  <a:cxn ang="0">
                    <a:pos x="65" y="101"/>
                  </a:cxn>
                  <a:cxn ang="0">
                    <a:pos x="30" y="137"/>
                  </a:cxn>
                  <a:cxn ang="0">
                    <a:pos x="6" y="179"/>
                  </a:cxn>
                  <a:cxn ang="0">
                    <a:pos x="0" y="227"/>
                  </a:cxn>
                  <a:cxn ang="0">
                    <a:pos x="6" y="275"/>
                  </a:cxn>
                  <a:cxn ang="0">
                    <a:pos x="30" y="317"/>
                  </a:cxn>
                  <a:cxn ang="0">
                    <a:pos x="65" y="359"/>
                  </a:cxn>
                  <a:cxn ang="0">
                    <a:pos x="113" y="395"/>
                  </a:cxn>
                  <a:cxn ang="0">
                    <a:pos x="167" y="419"/>
                  </a:cxn>
                  <a:cxn ang="0">
                    <a:pos x="233" y="443"/>
                  </a:cxn>
                  <a:cxn ang="0">
                    <a:pos x="305" y="455"/>
                  </a:cxn>
                  <a:cxn ang="0">
                    <a:pos x="382" y="461"/>
                  </a:cxn>
                  <a:cxn ang="0">
                    <a:pos x="448" y="455"/>
                  </a:cxn>
                  <a:cxn ang="0">
                    <a:pos x="508" y="449"/>
                  </a:cxn>
                  <a:cxn ang="0">
                    <a:pos x="609" y="413"/>
                  </a:cxn>
                  <a:cxn ang="0">
                    <a:pos x="657" y="389"/>
                  </a:cxn>
                  <a:cxn ang="0">
                    <a:pos x="693" y="359"/>
                  </a:cxn>
                  <a:cxn ang="0">
                    <a:pos x="723" y="329"/>
                  </a:cxn>
                  <a:cxn ang="0">
                    <a:pos x="747" y="293"/>
                  </a:cxn>
                  <a:cxn ang="0">
                    <a:pos x="741" y="287"/>
                  </a:cxn>
                  <a:cxn ang="0">
                    <a:pos x="729" y="281"/>
                  </a:cxn>
                  <a:cxn ang="0">
                    <a:pos x="711" y="317"/>
                  </a:cxn>
                  <a:cxn ang="0">
                    <a:pos x="681" y="347"/>
                  </a:cxn>
                  <a:cxn ang="0">
                    <a:pos x="645" y="377"/>
                  </a:cxn>
                  <a:cxn ang="0">
                    <a:pos x="604" y="401"/>
                  </a:cxn>
                  <a:cxn ang="0">
                    <a:pos x="502" y="431"/>
                  </a:cxn>
                  <a:cxn ang="0">
                    <a:pos x="442" y="443"/>
                  </a:cxn>
                  <a:cxn ang="0">
                    <a:pos x="382" y="443"/>
                  </a:cxn>
                  <a:cxn ang="0">
                    <a:pos x="382" y="443"/>
                  </a:cxn>
                </a:cxnLst>
                <a:rect l="0" t="0" r="r" b="b"/>
                <a:pathLst>
                  <a:path w="747" h="461">
                    <a:moveTo>
                      <a:pt x="382" y="443"/>
                    </a:moveTo>
                    <a:lnTo>
                      <a:pt x="311" y="437"/>
                    </a:lnTo>
                    <a:lnTo>
                      <a:pt x="245" y="425"/>
                    </a:lnTo>
                    <a:lnTo>
                      <a:pt x="185" y="407"/>
                    </a:lnTo>
                    <a:lnTo>
                      <a:pt x="131" y="383"/>
                    </a:lnTo>
                    <a:lnTo>
                      <a:pt x="83" y="347"/>
                    </a:lnTo>
                    <a:lnTo>
                      <a:pt x="53" y="311"/>
                    </a:lnTo>
                    <a:lnTo>
                      <a:pt x="30" y="269"/>
                    </a:lnTo>
                    <a:lnTo>
                      <a:pt x="24" y="227"/>
                    </a:lnTo>
                    <a:lnTo>
                      <a:pt x="30" y="185"/>
                    </a:lnTo>
                    <a:lnTo>
                      <a:pt x="53" y="143"/>
                    </a:lnTo>
                    <a:lnTo>
                      <a:pt x="83" y="107"/>
                    </a:lnTo>
                    <a:lnTo>
                      <a:pt x="131" y="77"/>
                    </a:lnTo>
                    <a:lnTo>
                      <a:pt x="185" y="47"/>
                    </a:lnTo>
                    <a:lnTo>
                      <a:pt x="245" y="30"/>
                    </a:lnTo>
                    <a:lnTo>
                      <a:pt x="311" y="18"/>
                    </a:lnTo>
                    <a:lnTo>
                      <a:pt x="382" y="12"/>
                    </a:lnTo>
                    <a:lnTo>
                      <a:pt x="478" y="18"/>
                    </a:lnTo>
                    <a:lnTo>
                      <a:pt x="562" y="41"/>
                    </a:lnTo>
                    <a:lnTo>
                      <a:pt x="562" y="36"/>
                    </a:lnTo>
                    <a:lnTo>
                      <a:pt x="562" y="30"/>
                    </a:lnTo>
                    <a:lnTo>
                      <a:pt x="478" y="6"/>
                    </a:lnTo>
                    <a:lnTo>
                      <a:pt x="382" y="0"/>
                    </a:lnTo>
                    <a:lnTo>
                      <a:pt x="305" y="6"/>
                    </a:lnTo>
                    <a:lnTo>
                      <a:pt x="233" y="18"/>
                    </a:lnTo>
                    <a:lnTo>
                      <a:pt x="167" y="41"/>
                    </a:lnTo>
                    <a:lnTo>
                      <a:pt x="113" y="65"/>
                    </a:lnTo>
                    <a:lnTo>
                      <a:pt x="65" y="101"/>
                    </a:lnTo>
                    <a:lnTo>
                      <a:pt x="30" y="137"/>
                    </a:lnTo>
                    <a:lnTo>
                      <a:pt x="6" y="179"/>
                    </a:lnTo>
                    <a:lnTo>
                      <a:pt x="0" y="227"/>
                    </a:lnTo>
                    <a:lnTo>
                      <a:pt x="6" y="275"/>
                    </a:lnTo>
                    <a:lnTo>
                      <a:pt x="30" y="317"/>
                    </a:lnTo>
                    <a:lnTo>
                      <a:pt x="65" y="359"/>
                    </a:lnTo>
                    <a:lnTo>
                      <a:pt x="113" y="395"/>
                    </a:lnTo>
                    <a:lnTo>
                      <a:pt x="167" y="419"/>
                    </a:lnTo>
                    <a:lnTo>
                      <a:pt x="233" y="443"/>
                    </a:lnTo>
                    <a:lnTo>
                      <a:pt x="305" y="455"/>
                    </a:lnTo>
                    <a:lnTo>
                      <a:pt x="382" y="461"/>
                    </a:lnTo>
                    <a:lnTo>
                      <a:pt x="448" y="455"/>
                    </a:lnTo>
                    <a:lnTo>
                      <a:pt x="508" y="449"/>
                    </a:lnTo>
                    <a:lnTo>
                      <a:pt x="609" y="413"/>
                    </a:lnTo>
                    <a:lnTo>
                      <a:pt x="657" y="389"/>
                    </a:lnTo>
                    <a:lnTo>
                      <a:pt x="693" y="359"/>
                    </a:lnTo>
                    <a:lnTo>
                      <a:pt x="723" y="329"/>
                    </a:lnTo>
                    <a:lnTo>
                      <a:pt x="747" y="293"/>
                    </a:lnTo>
                    <a:lnTo>
                      <a:pt x="741" y="287"/>
                    </a:lnTo>
                    <a:lnTo>
                      <a:pt x="729" y="281"/>
                    </a:lnTo>
                    <a:lnTo>
                      <a:pt x="711" y="317"/>
                    </a:lnTo>
                    <a:lnTo>
                      <a:pt x="681" y="347"/>
                    </a:lnTo>
                    <a:lnTo>
                      <a:pt x="645" y="377"/>
                    </a:lnTo>
                    <a:lnTo>
                      <a:pt x="604" y="401"/>
                    </a:lnTo>
                    <a:lnTo>
                      <a:pt x="502" y="431"/>
                    </a:lnTo>
                    <a:lnTo>
                      <a:pt x="442" y="443"/>
                    </a:lnTo>
                    <a:lnTo>
                      <a:pt x="382" y="443"/>
                    </a:lnTo>
                    <a:lnTo>
                      <a:pt x="382" y="443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rect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11" name="Freeform 15"/>
              <p:cNvSpPr>
                <a:spLocks/>
              </p:cNvSpPr>
              <p:nvPr/>
            </p:nvSpPr>
            <p:spPr bwMode="hidden">
              <a:xfrm>
                <a:off x="4037" y="3721"/>
                <a:ext cx="96" cy="3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2"/>
                  </a:cxn>
                  <a:cxn ang="0">
                    <a:pos x="48" y="18"/>
                  </a:cxn>
                  <a:cxn ang="0">
                    <a:pos x="96" y="30"/>
                  </a:cxn>
                  <a:cxn ang="0">
                    <a:pos x="96" y="24"/>
                  </a:cxn>
                  <a:cxn ang="0">
                    <a:pos x="96" y="18"/>
                  </a:cxn>
                  <a:cxn ang="0">
                    <a:pos x="48" y="1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96" h="30">
                    <a:moveTo>
                      <a:pt x="0" y="0"/>
                    </a:moveTo>
                    <a:lnTo>
                      <a:pt x="0" y="12"/>
                    </a:lnTo>
                    <a:lnTo>
                      <a:pt x="48" y="18"/>
                    </a:lnTo>
                    <a:lnTo>
                      <a:pt x="96" y="30"/>
                    </a:lnTo>
                    <a:lnTo>
                      <a:pt x="96" y="24"/>
                    </a:lnTo>
                    <a:lnTo>
                      <a:pt x="96" y="18"/>
                    </a:lnTo>
                    <a:lnTo>
                      <a:pt x="48" y="1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12" name="Oval 16"/>
              <p:cNvSpPr>
                <a:spLocks noChangeArrowheads="1"/>
              </p:cNvSpPr>
              <p:nvPr/>
            </p:nvSpPr>
            <p:spPr bwMode="hidden">
              <a:xfrm>
                <a:off x="3910" y="3948"/>
                <a:ext cx="84" cy="53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113" name="Group 17"/>
            <p:cNvGrpSpPr>
              <a:grpSpLocks/>
            </p:cNvGrpSpPr>
            <p:nvPr userDrawn="1"/>
          </p:nvGrpSpPr>
          <p:grpSpPr bwMode="auto">
            <a:xfrm>
              <a:off x="1776" y="3631"/>
              <a:ext cx="1626" cy="683"/>
              <a:chOff x="1776" y="3631"/>
              <a:chExt cx="1626" cy="683"/>
            </a:xfrm>
          </p:grpSpPr>
          <p:sp>
            <p:nvSpPr>
              <p:cNvPr id="4114" name="Oval 18"/>
              <p:cNvSpPr>
                <a:spLocks noChangeArrowheads="1"/>
              </p:cNvSpPr>
              <p:nvPr/>
            </p:nvSpPr>
            <p:spPr bwMode="hidden">
              <a:xfrm>
                <a:off x="2268" y="3934"/>
                <a:ext cx="638" cy="3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15" name="Oval 19"/>
              <p:cNvSpPr>
                <a:spLocks noChangeArrowheads="1"/>
              </p:cNvSpPr>
              <p:nvPr/>
            </p:nvSpPr>
            <p:spPr bwMode="hidden">
              <a:xfrm>
                <a:off x="2314" y="3958"/>
                <a:ext cx="543" cy="332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16" name="Oval 20"/>
              <p:cNvSpPr>
                <a:spLocks noChangeArrowheads="1"/>
              </p:cNvSpPr>
              <p:nvPr/>
            </p:nvSpPr>
            <p:spPr bwMode="hidden">
              <a:xfrm>
                <a:off x="2341" y="3979"/>
                <a:ext cx="501" cy="29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17" name="Oval 21"/>
              <p:cNvSpPr>
                <a:spLocks noChangeArrowheads="1"/>
              </p:cNvSpPr>
              <p:nvPr/>
            </p:nvSpPr>
            <p:spPr bwMode="hidden">
              <a:xfrm>
                <a:off x="2368" y="3997"/>
                <a:ext cx="444" cy="258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18" name="Oval 22"/>
              <p:cNvSpPr>
                <a:spLocks noChangeArrowheads="1"/>
              </p:cNvSpPr>
              <p:nvPr/>
            </p:nvSpPr>
            <p:spPr bwMode="hidden">
              <a:xfrm>
                <a:off x="2385" y="4005"/>
                <a:ext cx="413" cy="240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19" name="Oval 23"/>
              <p:cNvSpPr>
                <a:spLocks noChangeArrowheads="1"/>
              </p:cNvSpPr>
              <p:nvPr/>
            </p:nvSpPr>
            <p:spPr bwMode="hidden">
              <a:xfrm>
                <a:off x="2437" y="4026"/>
                <a:ext cx="306" cy="192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20" name="Oval 24"/>
              <p:cNvSpPr>
                <a:spLocks noChangeArrowheads="1"/>
              </p:cNvSpPr>
              <p:nvPr/>
            </p:nvSpPr>
            <p:spPr bwMode="hidden">
              <a:xfrm>
                <a:off x="2476" y="4056"/>
                <a:ext cx="227" cy="135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21" name="Oval 25"/>
              <p:cNvSpPr>
                <a:spLocks noChangeArrowheads="1"/>
              </p:cNvSpPr>
              <p:nvPr/>
            </p:nvSpPr>
            <p:spPr bwMode="hidden">
              <a:xfrm>
                <a:off x="2542" y="4097"/>
                <a:ext cx="90" cy="60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22" name="Freeform 26"/>
              <p:cNvSpPr>
                <a:spLocks/>
              </p:cNvSpPr>
              <p:nvPr/>
            </p:nvSpPr>
            <p:spPr bwMode="hidden">
              <a:xfrm>
                <a:off x="2585" y="3822"/>
                <a:ext cx="449" cy="186"/>
              </a:xfrm>
              <a:custGeom>
                <a:avLst/>
                <a:gdLst/>
                <a:ahLst/>
                <a:cxnLst>
                  <a:cxn ang="0">
                    <a:pos x="6" y="6"/>
                  </a:cxn>
                  <a:cxn ang="0">
                    <a:pos x="78" y="12"/>
                  </a:cxn>
                  <a:cxn ang="0">
                    <a:pos x="150" y="18"/>
                  </a:cxn>
                  <a:cxn ang="0">
                    <a:pos x="215" y="36"/>
                  </a:cxn>
                  <a:cxn ang="0">
                    <a:pos x="275" y="60"/>
                  </a:cxn>
                  <a:cxn ang="0">
                    <a:pos x="329" y="84"/>
                  </a:cxn>
                  <a:cxn ang="0">
                    <a:pos x="377" y="114"/>
                  </a:cxn>
                  <a:cxn ang="0">
                    <a:pos x="419" y="150"/>
                  </a:cxn>
                  <a:cxn ang="0">
                    <a:pos x="448" y="186"/>
                  </a:cxn>
                  <a:cxn ang="0">
                    <a:pos x="448" y="162"/>
                  </a:cxn>
                  <a:cxn ang="0">
                    <a:pos x="413" y="126"/>
                  </a:cxn>
                  <a:cxn ang="0">
                    <a:pos x="371" y="96"/>
                  </a:cxn>
                  <a:cxn ang="0">
                    <a:pos x="323" y="66"/>
                  </a:cxn>
                  <a:cxn ang="0">
                    <a:pos x="269" y="48"/>
                  </a:cxn>
                  <a:cxn ang="0">
                    <a:pos x="144" y="12"/>
                  </a:cxn>
                  <a:cxn ang="0">
                    <a:pos x="78" y="6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6" y="6"/>
                  </a:cxn>
                  <a:cxn ang="0">
                    <a:pos x="6" y="6"/>
                  </a:cxn>
                </a:cxnLst>
                <a:rect l="0" t="0" r="r" b="b"/>
                <a:pathLst>
                  <a:path w="448" h="186">
                    <a:moveTo>
                      <a:pt x="6" y="6"/>
                    </a:moveTo>
                    <a:lnTo>
                      <a:pt x="78" y="12"/>
                    </a:lnTo>
                    <a:lnTo>
                      <a:pt x="150" y="18"/>
                    </a:lnTo>
                    <a:lnTo>
                      <a:pt x="215" y="36"/>
                    </a:lnTo>
                    <a:lnTo>
                      <a:pt x="275" y="60"/>
                    </a:lnTo>
                    <a:lnTo>
                      <a:pt x="329" y="84"/>
                    </a:lnTo>
                    <a:lnTo>
                      <a:pt x="377" y="114"/>
                    </a:lnTo>
                    <a:lnTo>
                      <a:pt x="419" y="150"/>
                    </a:lnTo>
                    <a:lnTo>
                      <a:pt x="448" y="186"/>
                    </a:lnTo>
                    <a:lnTo>
                      <a:pt x="448" y="162"/>
                    </a:lnTo>
                    <a:lnTo>
                      <a:pt x="413" y="126"/>
                    </a:lnTo>
                    <a:lnTo>
                      <a:pt x="371" y="96"/>
                    </a:lnTo>
                    <a:lnTo>
                      <a:pt x="323" y="66"/>
                    </a:lnTo>
                    <a:lnTo>
                      <a:pt x="269" y="48"/>
                    </a:lnTo>
                    <a:lnTo>
                      <a:pt x="144" y="12"/>
                    </a:lnTo>
                    <a:lnTo>
                      <a:pt x="78" y="6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6" y="6"/>
                    </a:lnTo>
                    <a:lnTo>
                      <a:pt x="6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23" name="Freeform 27"/>
              <p:cNvSpPr>
                <a:spLocks/>
              </p:cNvSpPr>
              <p:nvPr/>
            </p:nvSpPr>
            <p:spPr bwMode="hidden">
              <a:xfrm>
                <a:off x="2142" y="3852"/>
                <a:ext cx="892" cy="462"/>
              </a:xfrm>
              <a:custGeom>
                <a:avLst/>
                <a:gdLst/>
                <a:ahLst/>
                <a:cxnLst>
                  <a:cxn ang="0">
                    <a:pos x="23" y="276"/>
                  </a:cxn>
                  <a:cxn ang="0">
                    <a:pos x="29" y="222"/>
                  </a:cxn>
                  <a:cxn ang="0">
                    <a:pos x="59" y="174"/>
                  </a:cxn>
                  <a:cxn ang="0">
                    <a:pos x="95" y="132"/>
                  </a:cxn>
                  <a:cxn ang="0">
                    <a:pos x="149" y="96"/>
                  </a:cxn>
                  <a:cxn ang="0">
                    <a:pos x="209" y="60"/>
                  </a:cxn>
                  <a:cxn ang="0">
                    <a:pos x="281" y="36"/>
                  </a:cxn>
                  <a:cxn ang="0">
                    <a:pos x="364" y="24"/>
                  </a:cxn>
                  <a:cxn ang="0">
                    <a:pos x="448" y="18"/>
                  </a:cxn>
                  <a:cxn ang="0">
                    <a:pos x="532" y="24"/>
                  </a:cxn>
                  <a:cxn ang="0">
                    <a:pos x="609" y="36"/>
                  </a:cxn>
                  <a:cxn ang="0">
                    <a:pos x="681" y="60"/>
                  </a:cxn>
                  <a:cxn ang="0">
                    <a:pos x="741" y="96"/>
                  </a:cxn>
                  <a:cxn ang="0">
                    <a:pos x="795" y="132"/>
                  </a:cxn>
                  <a:cxn ang="0">
                    <a:pos x="831" y="174"/>
                  </a:cxn>
                  <a:cxn ang="0">
                    <a:pos x="861" y="222"/>
                  </a:cxn>
                  <a:cxn ang="0">
                    <a:pos x="867" y="276"/>
                  </a:cxn>
                  <a:cxn ang="0">
                    <a:pos x="855" y="330"/>
                  </a:cxn>
                  <a:cxn ang="0">
                    <a:pos x="831" y="378"/>
                  </a:cxn>
                  <a:cxn ang="0">
                    <a:pos x="783" y="426"/>
                  </a:cxn>
                  <a:cxn ang="0">
                    <a:pos x="723" y="462"/>
                  </a:cxn>
                  <a:cxn ang="0">
                    <a:pos x="765" y="462"/>
                  </a:cxn>
                  <a:cxn ang="0">
                    <a:pos x="819" y="426"/>
                  </a:cxn>
                  <a:cxn ang="0">
                    <a:pos x="855" y="378"/>
                  </a:cxn>
                  <a:cxn ang="0">
                    <a:pos x="884" y="330"/>
                  </a:cxn>
                  <a:cxn ang="0">
                    <a:pos x="890" y="276"/>
                  </a:cxn>
                  <a:cxn ang="0">
                    <a:pos x="884" y="222"/>
                  </a:cxn>
                  <a:cxn ang="0">
                    <a:pos x="855" y="168"/>
                  </a:cxn>
                  <a:cxn ang="0">
                    <a:pos x="813" y="120"/>
                  </a:cxn>
                  <a:cxn ang="0">
                    <a:pos x="759" y="84"/>
                  </a:cxn>
                  <a:cxn ang="0">
                    <a:pos x="693" y="48"/>
                  </a:cxn>
                  <a:cxn ang="0">
                    <a:pos x="621" y="24"/>
                  </a:cxn>
                  <a:cxn ang="0">
                    <a:pos x="538" y="6"/>
                  </a:cxn>
                  <a:cxn ang="0">
                    <a:pos x="448" y="0"/>
                  </a:cxn>
                  <a:cxn ang="0">
                    <a:pos x="358" y="6"/>
                  </a:cxn>
                  <a:cxn ang="0">
                    <a:pos x="275" y="24"/>
                  </a:cxn>
                  <a:cxn ang="0">
                    <a:pos x="197" y="48"/>
                  </a:cxn>
                  <a:cxn ang="0">
                    <a:pos x="131" y="84"/>
                  </a:cxn>
                  <a:cxn ang="0">
                    <a:pos x="77" y="120"/>
                  </a:cxn>
                  <a:cxn ang="0">
                    <a:pos x="35" y="168"/>
                  </a:cxn>
                  <a:cxn ang="0">
                    <a:pos x="12" y="222"/>
                  </a:cxn>
                  <a:cxn ang="0">
                    <a:pos x="0" y="276"/>
                  </a:cxn>
                  <a:cxn ang="0">
                    <a:pos x="6" y="330"/>
                  </a:cxn>
                  <a:cxn ang="0">
                    <a:pos x="35" y="378"/>
                  </a:cxn>
                  <a:cxn ang="0">
                    <a:pos x="71" y="426"/>
                  </a:cxn>
                  <a:cxn ang="0">
                    <a:pos x="125" y="462"/>
                  </a:cxn>
                  <a:cxn ang="0">
                    <a:pos x="167" y="462"/>
                  </a:cxn>
                  <a:cxn ang="0">
                    <a:pos x="107" y="426"/>
                  </a:cxn>
                  <a:cxn ang="0">
                    <a:pos x="59" y="378"/>
                  </a:cxn>
                  <a:cxn ang="0">
                    <a:pos x="35" y="330"/>
                  </a:cxn>
                  <a:cxn ang="0">
                    <a:pos x="23" y="276"/>
                  </a:cxn>
                  <a:cxn ang="0">
                    <a:pos x="23" y="276"/>
                  </a:cxn>
                </a:cxnLst>
                <a:rect l="0" t="0" r="r" b="b"/>
                <a:pathLst>
                  <a:path w="890" h="462">
                    <a:moveTo>
                      <a:pt x="23" y="276"/>
                    </a:moveTo>
                    <a:lnTo>
                      <a:pt x="29" y="222"/>
                    </a:lnTo>
                    <a:lnTo>
                      <a:pt x="59" y="174"/>
                    </a:lnTo>
                    <a:lnTo>
                      <a:pt x="95" y="132"/>
                    </a:lnTo>
                    <a:lnTo>
                      <a:pt x="149" y="96"/>
                    </a:lnTo>
                    <a:lnTo>
                      <a:pt x="209" y="60"/>
                    </a:lnTo>
                    <a:lnTo>
                      <a:pt x="281" y="36"/>
                    </a:lnTo>
                    <a:lnTo>
                      <a:pt x="364" y="24"/>
                    </a:lnTo>
                    <a:lnTo>
                      <a:pt x="448" y="18"/>
                    </a:lnTo>
                    <a:lnTo>
                      <a:pt x="532" y="24"/>
                    </a:lnTo>
                    <a:lnTo>
                      <a:pt x="609" y="36"/>
                    </a:lnTo>
                    <a:lnTo>
                      <a:pt x="681" y="60"/>
                    </a:lnTo>
                    <a:lnTo>
                      <a:pt x="741" y="96"/>
                    </a:lnTo>
                    <a:lnTo>
                      <a:pt x="795" y="132"/>
                    </a:lnTo>
                    <a:lnTo>
                      <a:pt x="831" y="174"/>
                    </a:lnTo>
                    <a:lnTo>
                      <a:pt x="861" y="222"/>
                    </a:lnTo>
                    <a:lnTo>
                      <a:pt x="867" y="276"/>
                    </a:lnTo>
                    <a:lnTo>
                      <a:pt x="855" y="330"/>
                    </a:lnTo>
                    <a:lnTo>
                      <a:pt x="831" y="378"/>
                    </a:lnTo>
                    <a:lnTo>
                      <a:pt x="783" y="426"/>
                    </a:lnTo>
                    <a:lnTo>
                      <a:pt x="723" y="462"/>
                    </a:lnTo>
                    <a:lnTo>
                      <a:pt x="765" y="462"/>
                    </a:lnTo>
                    <a:lnTo>
                      <a:pt x="819" y="426"/>
                    </a:lnTo>
                    <a:lnTo>
                      <a:pt x="855" y="378"/>
                    </a:lnTo>
                    <a:lnTo>
                      <a:pt x="884" y="330"/>
                    </a:lnTo>
                    <a:lnTo>
                      <a:pt x="890" y="276"/>
                    </a:lnTo>
                    <a:lnTo>
                      <a:pt x="884" y="222"/>
                    </a:lnTo>
                    <a:lnTo>
                      <a:pt x="855" y="168"/>
                    </a:lnTo>
                    <a:lnTo>
                      <a:pt x="813" y="120"/>
                    </a:lnTo>
                    <a:lnTo>
                      <a:pt x="759" y="84"/>
                    </a:lnTo>
                    <a:lnTo>
                      <a:pt x="693" y="48"/>
                    </a:lnTo>
                    <a:lnTo>
                      <a:pt x="621" y="24"/>
                    </a:lnTo>
                    <a:lnTo>
                      <a:pt x="538" y="6"/>
                    </a:lnTo>
                    <a:lnTo>
                      <a:pt x="448" y="0"/>
                    </a:lnTo>
                    <a:lnTo>
                      <a:pt x="358" y="6"/>
                    </a:lnTo>
                    <a:lnTo>
                      <a:pt x="275" y="24"/>
                    </a:lnTo>
                    <a:lnTo>
                      <a:pt x="197" y="48"/>
                    </a:lnTo>
                    <a:lnTo>
                      <a:pt x="131" y="84"/>
                    </a:lnTo>
                    <a:lnTo>
                      <a:pt x="77" y="120"/>
                    </a:lnTo>
                    <a:lnTo>
                      <a:pt x="35" y="168"/>
                    </a:lnTo>
                    <a:lnTo>
                      <a:pt x="12" y="222"/>
                    </a:lnTo>
                    <a:lnTo>
                      <a:pt x="0" y="276"/>
                    </a:lnTo>
                    <a:lnTo>
                      <a:pt x="6" y="330"/>
                    </a:lnTo>
                    <a:lnTo>
                      <a:pt x="35" y="378"/>
                    </a:lnTo>
                    <a:lnTo>
                      <a:pt x="71" y="426"/>
                    </a:lnTo>
                    <a:lnTo>
                      <a:pt x="125" y="462"/>
                    </a:lnTo>
                    <a:lnTo>
                      <a:pt x="167" y="462"/>
                    </a:lnTo>
                    <a:lnTo>
                      <a:pt x="107" y="426"/>
                    </a:lnTo>
                    <a:lnTo>
                      <a:pt x="59" y="378"/>
                    </a:lnTo>
                    <a:lnTo>
                      <a:pt x="35" y="330"/>
                    </a:lnTo>
                    <a:lnTo>
                      <a:pt x="23" y="276"/>
                    </a:lnTo>
                    <a:lnTo>
                      <a:pt x="23" y="27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4706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24" name="Freeform 28"/>
              <p:cNvSpPr>
                <a:spLocks/>
              </p:cNvSpPr>
              <p:nvPr/>
            </p:nvSpPr>
            <p:spPr bwMode="hidden">
              <a:xfrm>
                <a:off x="2082" y="3828"/>
                <a:ext cx="407" cy="486"/>
              </a:xfrm>
              <a:custGeom>
                <a:avLst/>
                <a:gdLst/>
                <a:ahLst/>
                <a:cxnLst>
                  <a:cxn ang="0">
                    <a:pos x="18" y="300"/>
                  </a:cxn>
                  <a:cxn ang="0">
                    <a:pos x="24" y="246"/>
                  </a:cxn>
                  <a:cxn ang="0">
                    <a:pos x="48" y="198"/>
                  </a:cxn>
                  <a:cxn ang="0">
                    <a:pos x="83" y="150"/>
                  </a:cxn>
                  <a:cxn ang="0">
                    <a:pos x="131" y="108"/>
                  </a:cxn>
                  <a:cxn ang="0">
                    <a:pos x="185" y="72"/>
                  </a:cxn>
                  <a:cxn ang="0">
                    <a:pos x="251" y="42"/>
                  </a:cxn>
                  <a:cxn ang="0">
                    <a:pos x="329" y="24"/>
                  </a:cxn>
                  <a:cxn ang="0">
                    <a:pos x="406" y="6"/>
                  </a:cxn>
                  <a:cxn ang="0">
                    <a:pos x="406" y="0"/>
                  </a:cxn>
                  <a:cxn ang="0">
                    <a:pos x="323" y="12"/>
                  </a:cxn>
                  <a:cxn ang="0">
                    <a:pos x="245" y="36"/>
                  </a:cxn>
                  <a:cxn ang="0">
                    <a:pos x="179" y="66"/>
                  </a:cxn>
                  <a:cxn ang="0">
                    <a:pos x="119" y="102"/>
                  </a:cxn>
                  <a:cxn ang="0">
                    <a:pos x="72" y="144"/>
                  </a:cxn>
                  <a:cxn ang="0">
                    <a:pos x="30" y="192"/>
                  </a:cxn>
                  <a:cxn ang="0">
                    <a:pos x="6" y="246"/>
                  </a:cxn>
                  <a:cxn ang="0">
                    <a:pos x="0" y="300"/>
                  </a:cxn>
                  <a:cxn ang="0">
                    <a:pos x="6" y="348"/>
                  </a:cxn>
                  <a:cxn ang="0">
                    <a:pos x="30" y="396"/>
                  </a:cxn>
                  <a:cxn ang="0">
                    <a:pos x="66" y="444"/>
                  </a:cxn>
                  <a:cxn ang="0">
                    <a:pos x="107" y="486"/>
                  </a:cxn>
                  <a:cxn ang="0">
                    <a:pos x="131" y="486"/>
                  </a:cxn>
                  <a:cxn ang="0">
                    <a:pos x="83" y="450"/>
                  </a:cxn>
                  <a:cxn ang="0">
                    <a:pos x="48" y="402"/>
                  </a:cxn>
                  <a:cxn ang="0">
                    <a:pos x="24" y="354"/>
                  </a:cxn>
                  <a:cxn ang="0">
                    <a:pos x="18" y="300"/>
                  </a:cxn>
                  <a:cxn ang="0">
                    <a:pos x="18" y="300"/>
                  </a:cxn>
                </a:cxnLst>
                <a:rect l="0" t="0" r="r" b="b"/>
                <a:pathLst>
                  <a:path w="406" h="486">
                    <a:moveTo>
                      <a:pt x="18" y="300"/>
                    </a:moveTo>
                    <a:lnTo>
                      <a:pt x="24" y="246"/>
                    </a:lnTo>
                    <a:lnTo>
                      <a:pt x="48" y="198"/>
                    </a:lnTo>
                    <a:lnTo>
                      <a:pt x="83" y="150"/>
                    </a:lnTo>
                    <a:lnTo>
                      <a:pt x="131" y="108"/>
                    </a:lnTo>
                    <a:lnTo>
                      <a:pt x="185" y="72"/>
                    </a:lnTo>
                    <a:lnTo>
                      <a:pt x="251" y="42"/>
                    </a:lnTo>
                    <a:lnTo>
                      <a:pt x="329" y="24"/>
                    </a:lnTo>
                    <a:lnTo>
                      <a:pt x="406" y="6"/>
                    </a:lnTo>
                    <a:lnTo>
                      <a:pt x="406" y="0"/>
                    </a:lnTo>
                    <a:lnTo>
                      <a:pt x="323" y="12"/>
                    </a:lnTo>
                    <a:lnTo>
                      <a:pt x="245" y="36"/>
                    </a:lnTo>
                    <a:lnTo>
                      <a:pt x="179" y="66"/>
                    </a:lnTo>
                    <a:lnTo>
                      <a:pt x="119" y="102"/>
                    </a:lnTo>
                    <a:lnTo>
                      <a:pt x="72" y="144"/>
                    </a:lnTo>
                    <a:lnTo>
                      <a:pt x="30" y="192"/>
                    </a:lnTo>
                    <a:lnTo>
                      <a:pt x="6" y="246"/>
                    </a:lnTo>
                    <a:lnTo>
                      <a:pt x="0" y="300"/>
                    </a:lnTo>
                    <a:lnTo>
                      <a:pt x="6" y="348"/>
                    </a:lnTo>
                    <a:lnTo>
                      <a:pt x="30" y="396"/>
                    </a:lnTo>
                    <a:lnTo>
                      <a:pt x="66" y="444"/>
                    </a:lnTo>
                    <a:lnTo>
                      <a:pt x="107" y="486"/>
                    </a:lnTo>
                    <a:lnTo>
                      <a:pt x="131" y="486"/>
                    </a:lnTo>
                    <a:lnTo>
                      <a:pt x="83" y="450"/>
                    </a:lnTo>
                    <a:lnTo>
                      <a:pt x="48" y="402"/>
                    </a:lnTo>
                    <a:lnTo>
                      <a:pt x="24" y="354"/>
                    </a:lnTo>
                    <a:lnTo>
                      <a:pt x="18" y="300"/>
                    </a:lnTo>
                    <a:lnTo>
                      <a:pt x="18" y="30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25" name="Freeform 29"/>
              <p:cNvSpPr>
                <a:spLocks/>
              </p:cNvSpPr>
              <p:nvPr/>
            </p:nvSpPr>
            <p:spPr bwMode="hidden">
              <a:xfrm>
                <a:off x="2987" y="4044"/>
                <a:ext cx="108" cy="252"/>
              </a:xfrm>
              <a:custGeom>
                <a:avLst/>
                <a:gdLst/>
                <a:ahLst/>
                <a:cxnLst>
                  <a:cxn ang="0">
                    <a:pos x="89" y="84"/>
                  </a:cxn>
                  <a:cxn ang="0">
                    <a:pos x="83" y="132"/>
                  </a:cxn>
                  <a:cxn ang="0">
                    <a:pos x="65" y="174"/>
                  </a:cxn>
                  <a:cxn ang="0">
                    <a:pos x="36" y="216"/>
                  </a:cxn>
                  <a:cxn ang="0">
                    <a:pos x="0" y="252"/>
                  </a:cxn>
                  <a:cxn ang="0">
                    <a:pos x="18" y="252"/>
                  </a:cxn>
                  <a:cxn ang="0">
                    <a:pos x="53" y="216"/>
                  </a:cxn>
                  <a:cxn ang="0">
                    <a:pos x="83" y="174"/>
                  </a:cxn>
                  <a:cxn ang="0">
                    <a:pos x="101" y="132"/>
                  </a:cxn>
                  <a:cxn ang="0">
                    <a:pos x="107" y="84"/>
                  </a:cxn>
                  <a:cxn ang="0">
                    <a:pos x="101" y="42"/>
                  </a:cxn>
                  <a:cxn ang="0">
                    <a:pos x="89" y="0"/>
                  </a:cxn>
                  <a:cxn ang="0">
                    <a:pos x="65" y="0"/>
                  </a:cxn>
                  <a:cxn ang="0">
                    <a:pos x="83" y="42"/>
                  </a:cxn>
                  <a:cxn ang="0">
                    <a:pos x="89" y="84"/>
                  </a:cxn>
                  <a:cxn ang="0">
                    <a:pos x="89" y="84"/>
                  </a:cxn>
                </a:cxnLst>
                <a:rect l="0" t="0" r="r" b="b"/>
                <a:pathLst>
                  <a:path w="107" h="252">
                    <a:moveTo>
                      <a:pt x="89" y="84"/>
                    </a:moveTo>
                    <a:lnTo>
                      <a:pt x="83" y="132"/>
                    </a:lnTo>
                    <a:lnTo>
                      <a:pt x="65" y="174"/>
                    </a:lnTo>
                    <a:lnTo>
                      <a:pt x="36" y="216"/>
                    </a:lnTo>
                    <a:lnTo>
                      <a:pt x="0" y="252"/>
                    </a:lnTo>
                    <a:lnTo>
                      <a:pt x="18" y="252"/>
                    </a:lnTo>
                    <a:lnTo>
                      <a:pt x="53" y="216"/>
                    </a:lnTo>
                    <a:lnTo>
                      <a:pt x="83" y="174"/>
                    </a:lnTo>
                    <a:lnTo>
                      <a:pt x="101" y="132"/>
                    </a:lnTo>
                    <a:lnTo>
                      <a:pt x="107" y="84"/>
                    </a:lnTo>
                    <a:lnTo>
                      <a:pt x="101" y="42"/>
                    </a:lnTo>
                    <a:lnTo>
                      <a:pt x="89" y="0"/>
                    </a:lnTo>
                    <a:lnTo>
                      <a:pt x="65" y="0"/>
                    </a:lnTo>
                    <a:lnTo>
                      <a:pt x="83" y="42"/>
                    </a:lnTo>
                    <a:lnTo>
                      <a:pt x="89" y="84"/>
                    </a:lnTo>
                    <a:lnTo>
                      <a:pt x="89" y="8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1961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26" name="Freeform 30"/>
              <p:cNvSpPr>
                <a:spLocks/>
              </p:cNvSpPr>
              <p:nvPr/>
            </p:nvSpPr>
            <p:spPr bwMode="hidden">
              <a:xfrm>
                <a:off x="2068" y="3685"/>
                <a:ext cx="835" cy="150"/>
              </a:xfrm>
              <a:custGeom>
                <a:avLst/>
                <a:gdLst/>
                <a:ahLst/>
                <a:cxnLst>
                  <a:cxn ang="0">
                    <a:pos x="518" y="18"/>
                  </a:cxn>
                  <a:cxn ang="0">
                    <a:pos x="597" y="24"/>
                  </a:cxn>
                  <a:cxn ang="0">
                    <a:pos x="682" y="30"/>
                  </a:cxn>
                  <a:cxn ang="0">
                    <a:pos x="755" y="42"/>
                  </a:cxn>
                  <a:cxn ang="0">
                    <a:pos x="828" y="60"/>
                  </a:cxn>
                  <a:cxn ang="0">
                    <a:pos x="835" y="42"/>
                  </a:cxn>
                  <a:cxn ang="0">
                    <a:pos x="761" y="24"/>
                  </a:cxn>
                  <a:cxn ang="0">
                    <a:pos x="688" y="12"/>
                  </a:cxn>
                  <a:cxn ang="0">
                    <a:pos x="603" y="6"/>
                  </a:cxn>
                  <a:cxn ang="0">
                    <a:pos x="518" y="0"/>
                  </a:cxn>
                  <a:cxn ang="0">
                    <a:pos x="372" y="12"/>
                  </a:cxn>
                  <a:cxn ang="0">
                    <a:pos x="232" y="36"/>
                  </a:cxn>
                  <a:cxn ang="0">
                    <a:pos x="110" y="78"/>
                  </a:cxn>
                  <a:cxn ang="0">
                    <a:pos x="0" y="132"/>
                  </a:cxn>
                  <a:cxn ang="0">
                    <a:pos x="19" y="150"/>
                  </a:cxn>
                  <a:cxn ang="0">
                    <a:pos x="122" y="96"/>
                  </a:cxn>
                  <a:cxn ang="0">
                    <a:pos x="244" y="54"/>
                  </a:cxn>
                  <a:cxn ang="0">
                    <a:pos x="378" y="30"/>
                  </a:cxn>
                  <a:cxn ang="0">
                    <a:pos x="518" y="18"/>
                  </a:cxn>
                  <a:cxn ang="0">
                    <a:pos x="518" y="18"/>
                  </a:cxn>
                </a:cxnLst>
                <a:rect l="0" t="0" r="r" b="b"/>
                <a:pathLst>
                  <a:path w="835" h="150">
                    <a:moveTo>
                      <a:pt x="518" y="18"/>
                    </a:moveTo>
                    <a:lnTo>
                      <a:pt x="597" y="24"/>
                    </a:lnTo>
                    <a:lnTo>
                      <a:pt x="682" y="30"/>
                    </a:lnTo>
                    <a:lnTo>
                      <a:pt x="755" y="42"/>
                    </a:lnTo>
                    <a:lnTo>
                      <a:pt x="828" y="60"/>
                    </a:lnTo>
                    <a:lnTo>
                      <a:pt x="835" y="42"/>
                    </a:lnTo>
                    <a:lnTo>
                      <a:pt x="761" y="24"/>
                    </a:lnTo>
                    <a:lnTo>
                      <a:pt x="688" y="12"/>
                    </a:lnTo>
                    <a:lnTo>
                      <a:pt x="603" y="6"/>
                    </a:lnTo>
                    <a:lnTo>
                      <a:pt x="518" y="0"/>
                    </a:lnTo>
                    <a:lnTo>
                      <a:pt x="372" y="12"/>
                    </a:lnTo>
                    <a:lnTo>
                      <a:pt x="232" y="36"/>
                    </a:lnTo>
                    <a:lnTo>
                      <a:pt x="110" y="78"/>
                    </a:lnTo>
                    <a:lnTo>
                      <a:pt x="0" y="132"/>
                    </a:lnTo>
                    <a:lnTo>
                      <a:pt x="19" y="150"/>
                    </a:lnTo>
                    <a:lnTo>
                      <a:pt x="122" y="96"/>
                    </a:lnTo>
                    <a:lnTo>
                      <a:pt x="244" y="54"/>
                    </a:lnTo>
                    <a:lnTo>
                      <a:pt x="378" y="30"/>
                    </a:lnTo>
                    <a:lnTo>
                      <a:pt x="518" y="18"/>
                    </a:lnTo>
                    <a:lnTo>
                      <a:pt x="518" y="18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27" name="Freeform 31"/>
              <p:cNvSpPr>
                <a:spLocks/>
              </p:cNvSpPr>
              <p:nvPr/>
            </p:nvSpPr>
            <p:spPr bwMode="hidden">
              <a:xfrm>
                <a:off x="1867" y="3853"/>
                <a:ext cx="171" cy="461"/>
              </a:xfrm>
              <a:custGeom>
                <a:avLst/>
                <a:gdLst/>
                <a:ahLst/>
                <a:cxnLst>
                  <a:cxn ang="0">
                    <a:pos x="31" y="263"/>
                  </a:cxn>
                  <a:cxn ang="0">
                    <a:pos x="43" y="191"/>
                  </a:cxn>
                  <a:cxn ang="0">
                    <a:pos x="67" y="131"/>
                  </a:cxn>
                  <a:cxn ang="0">
                    <a:pos x="116" y="72"/>
                  </a:cxn>
                  <a:cxn ang="0">
                    <a:pos x="171" y="18"/>
                  </a:cxn>
                  <a:cxn ang="0">
                    <a:pos x="153" y="0"/>
                  </a:cxn>
                  <a:cxn ang="0">
                    <a:pos x="86" y="60"/>
                  </a:cxn>
                  <a:cxn ang="0">
                    <a:pos x="43" y="120"/>
                  </a:cxn>
                  <a:cxn ang="0">
                    <a:pos x="13" y="191"/>
                  </a:cxn>
                  <a:cxn ang="0">
                    <a:pos x="0" y="263"/>
                  </a:cxn>
                  <a:cxn ang="0">
                    <a:pos x="6" y="317"/>
                  </a:cxn>
                  <a:cxn ang="0">
                    <a:pos x="25" y="365"/>
                  </a:cxn>
                  <a:cxn ang="0">
                    <a:pos x="49" y="413"/>
                  </a:cxn>
                  <a:cxn ang="0">
                    <a:pos x="86" y="461"/>
                  </a:cxn>
                  <a:cxn ang="0">
                    <a:pos x="122" y="461"/>
                  </a:cxn>
                  <a:cxn ang="0">
                    <a:pos x="86" y="413"/>
                  </a:cxn>
                  <a:cxn ang="0">
                    <a:pos x="55" y="365"/>
                  </a:cxn>
                  <a:cxn ang="0">
                    <a:pos x="37" y="317"/>
                  </a:cxn>
                  <a:cxn ang="0">
                    <a:pos x="31" y="263"/>
                  </a:cxn>
                  <a:cxn ang="0">
                    <a:pos x="31" y="263"/>
                  </a:cxn>
                </a:cxnLst>
                <a:rect l="0" t="0" r="r" b="b"/>
                <a:pathLst>
                  <a:path w="171" h="461">
                    <a:moveTo>
                      <a:pt x="31" y="263"/>
                    </a:moveTo>
                    <a:lnTo>
                      <a:pt x="43" y="191"/>
                    </a:lnTo>
                    <a:lnTo>
                      <a:pt x="67" y="131"/>
                    </a:lnTo>
                    <a:lnTo>
                      <a:pt x="116" y="72"/>
                    </a:lnTo>
                    <a:lnTo>
                      <a:pt x="171" y="18"/>
                    </a:lnTo>
                    <a:lnTo>
                      <a:pt x="153" y="0"/>
                    </a:lnTo>
                    <a:lnTo>
                      <a:pt x="86" y="60"/>
                    </a:lnTo>
                    <a:lnTo>
                      <a:pt x="43" y="120"/>
                    </a:lnTo>
                    <a:lnTo>
                      <a:pt x="13" y="191"/>
                    </a:lnTo>
                    <a:lnTo>
                      <a:pt x="0" y="263"/>
                    </a:lnTo>
                    <a:lnTo>
                      <a:pt x="6" y="317"/>
                    </a:lnTo>
                    <a:lnTo>
                      <a:pt x="25" y="365"/>
                    </a:lnTo>
                    <a:lnTo>
                      <a:pt x="49" y="413"/>
                    </a:lnTo>
                    <a:lnTo>
                      <a:pt x="86" y="461"/>
                    </a:lnTo>
                    <a:lnTo>
                      <a:pt x="122" y="461"/>
                    </a:lnTo>
                    <a:lnTo>
                      <a:pt x="86" y="413"/>
                    </a:lnTo>
                    <a:lnTo>
                      <a:pt x="55" y="365"/>
                    </a:lnTo>
                    <a:lnTo>
                      <a:pt x="37" y="317"/>
                    </a:lnTo>
                    <a:lnTo>
                      <a:pt x="31" y="263"/>
                    </a:lnTo>
                    <a:lnTo>
                      <a:pt x="31" y="26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28" name="Freeform 32"/>
              <p:cNvSpPr>
                <a:spLocks/>
              </p:cNvSpPr>
              <p:nvPr/>
            </p:nvSpPr>
            <p:spPr bwMode="hidden">
              <a:xfrm>
                <a:off x="2951" y="3751"/>
                <a:ext cx="360" cy="563"/>
              </a:xfrm>
              <a:custGeom>
                <a:avLst/>
                <a:gdLst/>
                <a:ahLst/>
                <a:cxnLst>
                  <a:cxn ang="0">
                    <a:pos x="360" y="365"/>
                  </a:cxn>
                  <a:cxn ang="0">
                    <a:pos x="353" y="305"/>
                  </a:cxn>
                  <a:cxn ang="0">
                    <a:pos x="335" y="251"/>
                  </a:cxn>
                  <a:cxn ang="0">
                    <a:pos x="305" y="204"/>
                  </a:cxn>
                  <a:cxn ang="0">
                    <a:pos x="262" y="156"/>
                  </a:cxn>
                  <a:cxn ang="0">
                    <a:pos x="213" y="108"/>
                  </a:cxn>
                  <a:cxn ang="0">
                    <a:pos x="159" y="66"/>
                  </a:cxn>
                  <a:cxn ang="0">
                    <a:pos x="92" y="30"/>
                  </a:cxn>
                  <a:cxn ang="0">
                    <a:pos x="19" y="0"/>
                  </a:cxn>
                  <a:cxn ang="0">
                    <a:pos x="0" y="12"/>
                  </a:cxn>
                  <a:cxn ang="0">
                    <a:pos x="67" y="42"/>
                  </a:cxn>
                  <a:cxn ang="0">
                    <a:pos x="134" y="78"/>
                  </a:cxn>
                  <a:cxn ang="0">
                    <a:pos x="189" y="114"/>
                  </a:cxn>
                  <a:cxn ang="0">
                    <a:pos x="238" y="162"/>
                  </a:cxn>
                  <a:cxn ang="0">
                    <a:pos x="274" y="210"/>
                  </a:cxn>
                  <a:cxn ang="0">
                    <a:pos x="299" y="257"/>
                  </a:cxn>
                  <a:cxn ang="0">
                    <a:pos x="317" y="311"/>
                  </a:cxn>
                  <a:cxn ang="0">
                    <a:pos x="323" y="365"/>
                  </a:cxn>
                  <a:cxn ang="0">
                    <a:pos x="317" y="419"/>
                  </a:cxn>
                  <a:cxn ang="0">
                    <a:pos x="299" y="467"/>
                  </a:cxn>
                  <a:cxn ang="0">
                    <a:pos x="274" y="515"/>
                  </a:cxn>
                  <a:cxn ang="0">
                    <a:pos x="238" y="563"/>
                  </a:cxn>
                  <a:cxn ang="0">
                    <a:pos x="268" y="563"/>
                  </a:cxn>
                  <a:cxn ang="0">
                    <a:pos x="311" y="515"/>
                  </a:cxn>
                  <a:cxn ang="0">
                    <a:pos x="335" y="467"/>
                  </a:cxn>
                  <a:cxn ang="0">
                    <a:pos x="353" y="419"/>
                  </a:cxn>
                  <a:cxn ang="0">
                    <a:pos x="360" y="365"/>
                  </a:cxn>
                  <a:cxn ang="0">
                    <a:pos x="360" y="365"/>
                  </a:cxn>
                </a:cxnLst>
                <a:rect l="0" t="0" r="r" b="b"/>
                <a:pathLst>
                  <a:path w="360" h="563">
                    <a:moveTo>
                      <a:pt x="360" y="365"/>
                    </a:moveTo>
                    <a:lnTo>
                      <a:pt x="353" y="305"/>
                    </a:lnTo>
                    <a:lnTo>
                      <a:pt x="335" y="251"/>
                    </a:lnTo>
                    <a:lnTo>
                      <a:pt x="305" y="204"/>
                    </a:lnTo>
                    <a:lnTo>
                      <a:pt x="262" y="156"/>
                    </a:lnTo>
                    <a:lnTo>
                      <a:pt x="213" y="108"/>
                    </a:lnTo>
                    <a:lnTo>
                      <a:pt x="159" y="66"/>
                    </a:lnTo>
                    <a:lnTo>
                      <a:pt x="92" y="30"/>
                    </a:lnTo>
                    <a:lnTo>
                      <a:pt x="19" y="0"/>
                    </a:lnTo>
                    <a:lnTo>
                      <a:pt x="0" y="12"/>
                    </a:lnTo>
                    <a:lnTo>
                      <a:pt x="67" y="42"/>
                    </a:lnTo>
                    <a:lnTo>
                      <a:pt x="134" y="78"/>
                    </a:lnTo>
                    <a:lnTo>
                      <a:pt x="189" y="114"/>
                    </a:lnTo>
                    <a:lnTo>
                      <a:pt x="238" y="162"/>
                    </a:lnTo>
                    <a:lnTo>
                      <a:pt x="274" y="210"/>
                    </a:lnTo>
                    <a:lnTo>
                      <a:pt x="299" y="257"/>
                    </a:lnTo>
                    <a:lnTo>
                      <a:pt x="317" y="311"/>
                    </a:lnTo>
                    <a:lnTo>
                      <a:pt x="323" y="365"/>
                    </a:lnTo>
                    <a:lnTo>
                      <a:pt x="317" y="419"/>
                    </a:lnTo>
                    <a:lnTo>
                      <a:pt x="299" y="467"/>
                    </a:lnTo>
                    <a:lnTo>
                      <a:pt x="274" y="515"/>
                    </a:lnTo>
                    <a:lnTo>
                      <a:pt x="238" y="563"/>
                    </a:lnTo>
                    <a:lnTo>
                      <a:pt x="268" y="563"/>
                    </a:lnTo>
                    <a:lnTo>
                      <a:pt x="311" y="515"/>
                    </a:lnTo>
                    <a:lnTo>
                      <a:pt x="335" y="467"/>
                    </a:lnTo>
                    <a:lnTo>
                      <a:pt x="353" y="419"/>
                    </a:lnTo>
                    <a:lnTo>
                      <a:pt x="360" y="365"/>
                    </a:lnTo>
                    <a:lnTo>
                      <a:pt x="360" y="36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29" name="Freeform 33"/>
              <p:cNvSpPr>
                <a:spLocks/>
              </p:cNvSpPr>
              <p:nvPr/>
            </p:nvSpPr>
            <p:spPr bwMode="hidden">
              <a:xfrm>
                <a:off x="2318" y="3631"/>
                <a:ext cx="1078" cy="425"/>
              </a:xfrm>
              <a:custGeom>
                <a:avLst/>
                <a:gdLst/>
                <a:ahLst/>
                <a:cxnLst>
                  <a:cxn ang="0">
                    <a:pos x="1053" y="425"/>
                  </a:cxn>
                  <a:cxn ang="0">
                    <a:pos x="1078" y="419"/>
                  </a:cxn>
                  <a:cxn ang="0">
                    <a:pos x="1066" y="377"/>
                  </a:cxn>
                  <a:cxn ang="0">
                    <a:pos x="1047" y="336"/>
                  </a:cxn>
                  <a:cxn ang="0">
                    <a:pos x="986" y="252"/>
                  </a:cxn>
                  <a:cxn ang="0">
                    <a:pos x="907" y="180"/>
                  </a:cxn>
                  <a:cxn ang="0">
                    <a:pos x="810" y="120"/>
                  </a:cxn>
                  <a:cxn ang="0">
                    <a:pos x="694" y="72"/>
                  </a:cxn>
                  <a:cxn ang="0">
                    <a:pos x="560" y="30"/>
                  </a:cxn>
                  <a:cxn ang="0">
                    <a:pos x="420" y="6"/>
                  </a:cxn>
                  <a:cxn ang="0">
                    <a:pos x="268" y="0"/>
                  </a:cxn>
                  <a:cxn ang="0">
                    <a:pos x="134" y="6"/>
                  </a:cxn>
                  <a:cxn ang="0">
                    <a:pos x="0" y="24"/>
                  </a:cxn>
                  <a:cxn ang="0">
                    <a:pos x="12" y="36"/>
                  </a:cxn>
                  <a:cxn ang="0">
                    <a:pos x="134" y="18"/>
                  </a:cxn>
                  <a:cxn ang="0">
                    <a:pos x="268" y="12"/>
                  </a:cxn>
                  <a:cxn ang="0">
                    <a:pos x="420" y="18"/>
                  </a:cxn>
                  <a:cxn ang="0">
                    <a:pos x="554" y="42"/>
                  </a:cxn>
                  <a:cxn ang="0">
                    <a:pos x="682" y="84"/>
                  </a:cxn>
                  <a:cxn ang="0">
                    <a:pos x="798" y="132"/>
                  </a:cxn>
                  <a:cxn ang="0">
                    <a:pos x="895" y="192"/>
                  </a:cxn>
                  <a:cxn ang="0">
                    <a:pos x="968" y="264"/>
                  </a:cxn>
                  <a:cxn ang="0">
                    <a:pos x="999" y="300"/>
                  </a:cxn>
                  <a:cxn ang="0">
                    <a:pos x="1023" y="342"/>
                  </a:cxn>
                  <a:cxn ang="0">
                    <a:pos x="1041" y="383"/>
                  </a:cxn>
                  <a:cxn ang="0">
                    <a:pos x="1053" y="425"/>
                  </a:cxn>
                  <a:cxn ang="0">
                    <a:pos x="1053" y="425"/>
                  </a:cxn>
                </a:cxnLst>
                <a:rect l="0" t="0" r="r" b="b"/>
                <a:pathLst>
                  <a:path w="1078" h="425">
                    <a:moveTo>
                      <a:pt x="1053" y="425"/>
                    </a:moveTo>
                    <a:lnTo>
                      <a:pt x="1078" y="419"/>
                    </a:lnTo>
                    <a:lnTo>
                      <a:pt x="1066" y="377"/>
                    </a:lnTo>
                    <a:lnTo>
                      <a:pt x="1047" y="336"/>
                    </a:lnTo>
                    <a:lnTo>
                      <a:pt x="986" y="252"/>
                    </a:lnTo>
                    <a:lnTo>
                      <a:pt x="907" y="180"/>
                    </a:lnTo>
                    <a:lnTo>
                      <a:pt x="810" y="120"/>
                    </a:lnTo>
                    <a:lnTo>
                      <a:pt x="694" y="72"/>
                    </a:lnTo>
                    <a:lnTo>
                      <a:pt x="560" y="30"/>
                    </a:lnTo>
                    <a:lnTo>
                      <a:pt x="420" y="6"/>
                    </a:lnTo>
                    <a:lnTo>
                      <a:pt x="268" y="0"/>
                    </a:lnTo>
                    <a:lnTo>
                      <a:pt x="134" y="6"/>
                    </a:lnTo>
                    <a:lnTo>
                      <a:pt x="0" y="24"/>
                    </a:lnTo>
                    <a:lnTo>
                      <a:pt x="12" y="36"/>
                    </a:lnTo>
                    <a:lnTo>
                      <a:pt x="134" y="18"/>
                    </a:lnTo>
                    <a:lnTo>
                      <a:pt x="268" y="12"/>
                    </a:lnTo>
                    <a:lnTo>
                      <a:pt x="420" y="18"/>
                    </a:lnTo>
                    <a:lnTo>
                      <a:pt x="554" y="42"/>
                    </a:lnTo>
                    <a:lnTo>
                      <a:pt x="682" y="84"/>
                    </a:lnTo>
                    <a:lnTo>
                      <a:pt x="798" y="132"/>
                    </a:lnTo>
                    <a:lnTo>
                      <a:pt x="895" y="192"/>
                    </a:lnTo>
                    <a:lnTo>
                      <a:pt x="968" y="264"/>
                    </a:lnTo>
                    <a:lnTo>
                      <a:pt x="999" y="300"/>
                    </a:lnTo>
                    <a:lnTo>
                      <a:pt x="1023" y="342"/>
                    </a:lnTo>
                    <a:lnTo>
                      <a:pt x="1041" y="383"/>
                    </a:lnTo>
                    <a:lnTo>
                      <a:pt x="1053" y="425"/>
                    </a:lnTo>
                    <a:lnTo>
                      <a:pt x="1053" y="42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30" name="Freeform 34"/>
              <p:cNvSpPr>
                <a:spLocks/>
              </p:cNvSpPr>
              <p:nvPr/>
            </p:nvSpPr>
            <p:spPr bwMode="hidden">
              <a:xfrm>
                <a:off x="3304" y="4080"/>
                <a:ext cx="98" cy="234"/>
              </a:xfrm>
              <a:custGeom>
                <a:avLst/>
                <a:gdLst/>
                <a:ahLst/>
                <a:cxnLst>
                  <a:cxn ang="0">
                    <a:pos x="0" y="234"/>
                  </a:cxn>
                  <a:cxn ang="0">
                    <a:pos x="25" y="234"/>
                  </a:cxn>
                  <a:cxn ang="0">
                    <a:pos x="55" y="186"/>
                  </a:cxn>
                  <a:cxn ang="0">
                    <a:pos x="80" y="138"/>
                  </a:cxn>
                  <a:cxn ang="0">
                    <a:pos x="92" y="90"/>
                  </a:cxn>
                  <a:cxn ang="0">
                    <a:pos x="98" y="36"/>
                  </a:cxn>
                  <a:cxn ang="0">
                    <a:pos x="98" y="0"/>
                  </a:cxn>
                  <a:cxn ang="0">
                    <a:pos x="74" y="0"/>
                  </a:cxn>
                  <a:cxn ang="0">
                    <a:pos x="74" y="36"/>
                  </a:cxn>
                  <a:cxn ang="0">
                    <a:pos x="67" y="90"/>
                  </a:cxn>
                  <a:cxn ang="0">
                    <a:pos x="55" y="138"/>
                  </a:cxn>
                  <a:cxn ang="0">
                    <a:pos x="31" y="186"/>
                  </a:cxn>
                  <a:cxn ang="0">
                    <a:pos x="0" y="234"/>
                  </a:cxn>
                  <a:cxn ang="0">
                    <a:pos x="0" y="234"/>
                  </a:cxn>
                </a:cxnLst>
                <a:rect l="0" t="0" r="r" b="b"/>
                <a:pathLst>
                  <a:path w="98" h="234">
                    <a:moveTo>
                      <a:pt x="0" y="234"/>
                    </a:moveTo>
                    <a:lnTo>
                      <a:pt x="25" y="234"/>
                    </a:lnTo>
                    <a:lnTo>
                      <a:pt x="55" y="186"/>
                    </a:lnTo>
                    <a:lnTo>
                      <a:pt x="80" y="138"/>
                    </a:lnTo>
                    <a:lnTo>
                      <a:pt x="92" y="90"/>
                    </a:lnTo>
                    <a:lnTo>
                      <a:pt x="98" y="36"/>
                    </a:lnTo>
                    <a:lnTo>
                      <a:pt x="98" y="0"/>
                    </a:lnTo>
                    <a:lnTo>
                      <a:pt x="74" y="0"/>
                    </a:lnTo>
                    <a:lnTo>
                      <a:pt x="74" y="36"/>
                    </a:lnTo>
                    <a:lnTo>
                      <a:pt x="67" y="90"/>
                    </a:lnTo>
                    <a:lnTo>
                      <a:pt x="55" y="138"/>
                    </a:lnTo>
                    <a:lnTo>
                      <a:pt x="31" y="186"/>
                    </a:lnTo>
                    <a:lnTo>
                      <a:pt x="0" y="234"/>
                    </a:lnTo>
                    <a:lnTo>
                      <a:pt x="0" y="23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31" name="Freeform 35"/>
              <p:cNvSpPr>
                <a:spLocks/>
              </p:cNvSpPr>
              <p:nvPr/>
            </p:nvSpPr>
            <p:spPr bwMode="hidden">
              <a:xfrm>
                <a:off x="1776" y="3673"/>
                <a:ext cx="481" cy="641"/>
              </a:xfrm>
              <a:custGeom>
                <a:avLst/>
                <a:gdLst/>
                <a:ahLst/>
                <a:cxnLst>
                  <a:cxn ang="0">
                    <a:pos x="18" y="443"/>
                  </a:cxn>
                  <a:cxn ang="0">
                    <a:pos x="24" y="371"/>
                  </a:cxn>
                  <a:cxn ang="0">
                    <a:pos x="55" y="305"/>
                  </a:cxn>
                  <a:cxn ang="0">
                    <a:pos x="91" y="246"/>
                  </a:cxn>
                  <a:cxn ang="0">
                    <a:pos x="146" y="186"/>
                  </a:cxn>
                  <a:cxn ang="0">
                    <a:pos x="213" y="132"/>
                  </a:cxn>
                  <a:cxn ang="0">
                    <a:pos x="292" y="84"/>
                  </a:cxn>
                  <a:cxn ang="0">
                    <a:pos x="384" y="48"/>
                  </a:cxn>
                  <a:cxn ang="0">
                    <a:pos x="481" y="12"/>
                  </a:cxn>
                  <a:cxn ang="0">
                    <a:pos x="457" y="0"/>
                  </a:cxn>
                  <a:cxn ang="0">
                    <a:pos x="359" y="36"/>
                  </a:cxn>
                  <a:cxn ang="0">
                    <a:pos x="274" y="78"/>
                  </a:cxn>
                  <a:cxn ang="0">
                    <a:pos x="195" y="126"/>
                  </a:cxn>
                  <a:cxn ang="0">
                    <a:pos x="128" y="180"/>
                  </a:cxn>
                  <a:cxn ang="0">
                    <a:pos x="73" y="240"/>
                  </a:cxn>
                  <a:cxn ang="0">
                    <a:pos x="37" y="305"/>
                  </a:cxn>
                  <a:cxn ang="0">
                    <a:pos x="6" y="371"/>
                  </a:cxn>
                  <a:cxn ang="0">
                    <a:pos x="0" y="443"/>
                  </a:cxn>
                  <a:cxn ang="0">
                    <a:pos x="6" y="497"/>
                  </a:cxn>
                  <a:cxn ang="0">
                    <a:pos x="18" y="545"/>
                  </a:cxn>
                  <a:cxn ang="0">
                    <a:pos x="43" y="593"/>
                  </a:cxn>
                  <a:cxn ang="0">
                    <a:pos x="73" y="641"/>
                  </a:cxn>
                  <a:cxn ang="0">
                    <a:pos x="97" y="641"/>
                  </a:cxn>
                  <a:cxn ang="0">
                    <a:pos x="67" y="593"/>
                  </a:cxn>
                  <a:cxn ang="0">
                    <a:pos x="43" y="545"/>
                  </a:cxn>
                  <a:cxn ang="0">
                    <a:pos x="24" y="497"/>
                  </a:cxn>
                  <a:cxn ang="0">
                    <a:pos x="18" y="443"/>
                  </a:cxn>
                  <a:cxn ang="0">
                    <a:pos x="18" y="443"/>
                  </a:cxn>
                </a:cxnLst>
                <a:rect l="0" t="0" r="r" b="b"/>
                <a:pathLst>
                  <a:path w="481" h="641">
                    <a:moveTo>
                      <a:pt x="18" y="443"/>
                    </a:moveTo>
                    <a:lnTo>
                      <a:pt x="24" y="371"/>
                    </a:lnTo>
                    <a:lnTo>
                      <a:pt x="55" y="305"/>
                    </a:lnTo>
                    <a:lnTo>
                      <a:pt x="91" y="246"/>
                    </a:lnTo>
                    <a:lnTo>
                      <a:pt x="146" y="186"/>
                    </a:lnTo>
                    <a:lnTo>
                      <a:pt x="213" y="132"/>
                    </a:lnTo>
                    <a:lnTo>
                      <a:pt x="292" y="84"/>
                    </a:lnTo>
                    <a:lnTo>
                      <a:pt x="384" y="48"/>
                    </a:lnTo>
                    <a:lnTo>
                      <a:pt x="481" y="12"/>
                    </a:lnTo>
                    <a:lnTo>
                      <a:pt x="457" y="0"/>
                    </a:lnTo>
                    <a:lnTo>
                      <a:pt x="359" y="36"/>
                    </a:lnTo>
                    <a:lnTo>
                      <a:pt x="274" y="78"/>
                    </a:lnTo>
                    <a:lnTo>
                      <a:pt x="195" y="126"/>
                    </a:lnTo>
                    <a:lnTo>
                      <a:pt x="128" y="180"/>
                    </a:lnTo>
                    <a:lnTo>
                      <a:pt x="73" y="240"/>
                    </a:lnTo>
                    <a:lnTo>
                      <a:pt x="37" y="305"/>
                    </a:lnTo>
                    <a:lnTo>
                      <a:pt x="6" y="371"/>
                    </a:lnTo>
                    <a:lnTo>
                      <a:pt x="0" y="443"/>
                    </a:lnTo>
                    <a:lnTo>
                      <a:pt x="6" y="497"/>
                    </a:lnTo>
                    <a:lnTo>
                      <a:pt x="18" y="545"/>
                    </a:lnTo>
                    <a:lnTo>
                      <a:pt x="43" y="593"/>
                    </a:lnTo>
                    <a:lnTo>
                      <a:pt x="73" y="641"/>
                    </a:lnTo>
                    <a:lnTo>
                      <a:pt x="97" y="641"/>
                    </a:lnTo>
                    <a:lnTo>
                      <a:pt x="67" y="593"/>
                    </a:lnTo>
                    <a:lnTo>
                      <a:pt x="43" y="545"/>
                    </a:lnTo>
                    <a:lnTo>
                      <a:pt x="24" y="497"/>
                    </a:lnTo>
                    <a:lnTo>
                      <a:pt x="18" y="443"/>
                    </a:lnTo>
                    <a:lnTo>
                      <a:pt x="18" y="44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132" name="Group 36"/>
            <p:cNvGrpSpPr>
              <a:grpSpLocks/>
            </p:cNvGrpSpPr>
            <p:nvPr userDrawn="1"/>
          </p:nvGrpSpPr>
          <p:grpSpPr bwMode="auto">
            <a:xfrm>
              <a:off x="4128" y="3360"/>
              <a:ext cx="1351" cy="821"/>
              <a:chOff x="4128" y="3360"/>
              <a:chExt cx="1351" cy="821"/>
            </a:xfrm>
          </p:grpSpPr>
          <p:sp>
            <p:nvSpPr>
              <p:cNvPr id="4133" name="Freeform 37"/>
              <p:cNvSpPr>
                <a:spLocks noEditPoints="1"/>
              </p:cNvSpPr>
              <p:nvPr/>
            </p:nvSpPr>
            <p:spPr bwMode="hidden">
              <a:xfrm>
                <a:off x="4200" y="3402"/>
                <a:ext cx="1201" cy="731"/>
              </a:xfrm>
              <a:custGeom>
                <a:avLst/>
                <a:gdLst/>
                <a:ahLst/>
                <a:cxnLst>
                  <a:cxn ang="0">
                    <a:pos x="484" y="6"/>
                  </a:cxn>
                  <a:cxn ang="0">
                    <a:pos x="263" y="60"/>
                  </a:cxn>
                  <a:cxn ang="0">
                    <a:pos x="101" y="162"/>
                  </a:cxn>
                  <a:cxn ang="0">
                    <a:pos x="12" y="294"/>
                  </a:cxn>
                  <a:cxn ang="0">
                    <a:pos x="0" y="366"/>
                  </a:cxn>
                  <a:cxn ang="0">
                    <a:pos x="12" y="437"/>
                  </a:cxn>
                  <a:cxn ang="0">
                    <a:pos x="101" y="569"/>
                  </a:cxn>
                  <a:cxn ang="0">
                    <a:pos x="263" y="671"/>
                  </a:cxn>
                  <a:cxn ang="0">
                    <a:pos x="484" y="725"/>
                  </a:cxn>
                  <a:cxn ang="0">
                    <a:pos x="723" y="725"/>
                  </a:cxn>
                  <a:cxn ang="0">
                    <a:pos x="938" y="671"/>
                  </a:cxn>
                  <a:cxn ang="0">
                    <a:pos x="1100" y="569"/>
                  </a:cxn>
                  <a:cxn ang="0">
                    <a:pos x="1189" y="437"/>
                  </a:cxn>
                  <a:cxn ang="0">
                    <a:pos x="1201" y="366"/>
                  </a:cxn>
                  <a:cxn ang="0">
                    <a:pos x="1189" y="294"/>
                  </a:cxn>
                  <a:cxn ang="0">
                    <a:pos x="1100" y="162"/>
                  </a:cxn>
                  <a:cxn ang="0">
                    <a:pos x="938" y="60"/>
                  </a:cxn>
                  <a:cxn ang="0">
                    <a:pos x="723" y="6"/>
                  </a:cxn>
                  <a:cxn ang="0">
                    <a:pos x="604" y="0"/>
                  </a:cxn>
                  <a:cxn ang="0">
                    <a:pos x="490" y="701"/>
                  </a:cxn>
                  <a:cxn ang="0">
                    <a:pos x="287" y="647"/>
                  </a:cxn>
                  <a:cxn ang="0">
                    <a:pos x="131" y="557"/>
                  </a:cxn>
                  <a:cxn ang="0">
                    <a:pos x="48" y="437"/>
                  </a:cxn>
                  <a:cxn ang="0">
                    <a:pos x="36" y="366"/>
                  </a:cxn>
                  <a:cxn ang="0">
                    <a:pos x="48" y="300"/>
                  </a:cxn>
                  <a:cxn ang="0">
                    <a:pos x="131" y="174"/>
                  </a:cxn>
                  <a:cxn ang="0">
                    <a:pos x="287" y="84"/>
                  </a:cxn>
                  <a:cxn ang="0">
                    <a:pos x="490" y="30"/>
                  </a:cxn>
                  <a:cxn ang="0">
                    <a:pos x="717" y="30"/>
                  </a:cxn>
                  <a:cxn ang="0">
                    <a:pos x="920" y="84"/>
                  </a:cxn>
                  <a:cxn ang="0">
                    <a:pos x="1070" y="174"/>
                  </a:cxn>
                  <a:cxn ang="0">
                    <a:pos x="1153" y="300"/>
                  </a:cxn>
                  <a:cxn ang="0">
                    <a:pos x="1153" y="437"/>
                  </a:cxn>
                  <a:cxn ang="0">
                    <a:pos x="1070" y="557"/>
                  </a:cxn>
                  <a:cxn ang="0">
                    <a:pos x="920" y="647"/>
                  </a:cxn>
                  <a:cxn ang="0">
                    <a:pos x="717" y="701"/>
                  </a:cxn>
                  <a:cxn ang="0">
                    <a:pos x="604" y="707"/>
                  </a:cxn>
                </a:cxnLst>
                <a:rect l="0" t="0" r="r" b="b"/>
                <a:pathLst>
                  <a:path w="1201" h="731">
                    <a:moveTo>
                      <a:pt x="604" y="0"/>
                    </a:moveTo>
                    <a:lnTo>
                      <a:pt x="484" y="6"/>
                    </a:lnTo>
                    <a:lnTo>
                      <a:pt x="370" y="30"/>
                    </a:lnTo>
                    <a:lnTo>
                      <a:pt x="263" y="60"/>
                    </a:lnTo>
                    <a:lnTo>
                      <a:pt x="179" y="108"/>
                    </a:lnTo>
                    <a:lnTo>
                      <a:pt x="101" y="162"/>
                    </a:lnTo>
                    <a:lnTo>
                      <a:pt x="48" y="222"/>
                    </a:lnTo>
                    <a:lnTo>
                      <a:pt x="12" y="294"/>
                    </a:lnTo>
                    <a:lnTo>
                      <a:pt x="6" y="330"/>
                    </a:lnTo>
                    <a:lnTo>
                      <a:pt x="0" y="366"/>
                    </a:lnTo>
                    <a:lnTo>
                      <a:pt x="6" y="401"/>
                    </a:lnTo>
                    <a:lnTo>
                      <a:pt x="12" y="437"/>
                    </a:lnTo>
                    <a:lnTo>
                      <a:pt x="48" y="509"/>
                    </a:lnTo>
                    <a:lnTo>
                      <a:pt x="101" y="569"/>
                    </a:lnTo>
                    <a:lnTo>
                      <a:pt x="179" y="623"/>
                    </a:lnTo>
                    <a:lnTo>
                      <a:pt x="263" y="671"/>
                    </a:lnTo>
                    <a:lnTo>
                      <a:pt x="370" y="701"/>
                    </a:lnTo>
                    <a:lnTo>
                      <a:pt x="484" y="725"/>
                    </a:lnTo>
                    <a:lnTo>
                      <a:pt x="604" y="731"/>
                    </a:lnTo>
                    <a:lnTo>
                      <a:pt x="723" y="725"/>
                    </a:lnTo>
                    <a:lnTo>
                      <a:pt x="837" y="701"/>
                    </a:lnTo>
                    <a:lnTo>
                      <a:pt x="938" y="671"/>
                    </a:lnTo>
                    <a:lnTo>
                      <a:pt x="1028" y="623"/>
                    </a:lnTo>
                    <a:lnTo>
                      <a:pt x="1100" y="569"/>
                    </a:lnTo>
                    <a:lnTo>
                      <a:pt x="1153" y="509"/>
                    </a:lnTo>
                    <a:lnTo>
                      <a:pt x="1189" y="437"/>
                    </a:lnTo>
                    <a:lnTo>
                      <a:pt x="1201" y="401"/>
                    </a:lnTo>
                    <a:lnTo>
                      <a:pt x="1201" y="366"/>
                    </a:lnTo>
                    <a:lnTo>
                      <a:pt x="1201" y="330"/>
                    </a:lnTo>
                    <a:lnTo>
                      <a:pt x="1189" y="294"/>
                    </a:lnTo>
                    <a:lnTo>
                      <a:pt x="1153" y="222"/>
                    </a:lnTo>
                    <a:lnTo>
                      <a:pt x="1100" y="162"/>
                    </a:lnTo>
                    <a:lnTo>
                      <a:pt x="1028" y="108"/>
                    </a:lnTo>
                    <a:lnTo>
                      <a:pt x="938" y="60"/>
                    </a:lnTo>
                    <a:lnTo>
                      <a:pt x="837" y="30"/>
                    </a:lnTo>
                    <a:lnTo>
                      <a:pt x="723" y="6"/>
                    </a:lnTo>
                    <a:lnTo>
                      <a:pt x="604" y="0"/>
                    </a:lnTo>
                    <a:lnTo>
                      <a:pt x="604" y="0"/>
                    </a:lnTo>
                    <a:close/>
                    <a:moveTo>
                      <a:pt x="604" y="707"/>
                    </a:moveTo>
                    <a:lnTo>
                      <a:pt x="490" y="701"/>
                    </a:lnTo>
                    <a:lnTo>
                      <a:pt x="382" y="683"/>
                    </a:lnTo>
                    <a:lnTo>
                      <a:pt x="287" y="647"/>
                    </a:lnTo>
                    <a:lnTo>
                      <a:pt x="203" y="611"/>
                    </a:lnTo>
                    <a:lnTo>
                      <a:pt x="131" y="557"/>
                    </a:lnTo>
                    <a:lnTo>
                      <a:pt x="83" y="497"/>
                    </a:lnTo>
                    <a:lnTo>
                      <a:pt x="48" y="437"/>
                    </a:lnTo>
                    <a:lnTo>
                      <a:pt x="42" y="401"/>
                    </a:lnTo>
                    <a:lnTo>
                      <a:pt x="36" y="366"/>
                    </a:lnTo>
                    <a:lnTo>
                      <a:pt x="42" y="330"/>
                    </a:lnTo>
                    <a:lnTo>
                      <a:pt x="48" y="300"/>
                    </a:lnTo>
                    <a:lnTo>
                      <a:pt x="83" y="234"/>
                    </a:lnTo>
                    <a:lnTo>
                      <a:pt x="131" y="174"/>
                    </a:lnTo>
                    <a:lnTo>
                      <a:pt x="203" y="126"/>
                    </a:lnTo>
                    <a:lnTo>
                      <a:pt x="287" y="84"/>
                    </a:lnTo>
                    <a:lnTo>
                      <a:pt x="382" y="54"/>
                    </a:lnTo>
                    <a:lnTo>
                      <a:pt x="490" y="30"/>
                    </a:lnTo>
                    <a:lnTo>
                      <a:pt x="604" y="24"/>
                    </a:lnTo>
                    <a:lnTo>
                      <a:pt x="717" y="30"/>
                    </a:lnTo>
                    <a:lnTo>
                      <a:pt x="825" y="54"/>
                    </a:lnTo>
                    <a:lnTo>
                      <a:pt x="920" y="84"/>
                    </a:lnTo>
                    <a:lnTo>
                      <a:pt x="1004" y="126"/>
                    </a:lnTo>
                    <a:lnTo>
                      <a:pt x="1070" y="174"/>
                    </a:lnTo>
                    <a:lnTo>
                      <a:pt x="1124" y="234"/>
                    </a:lnTo>
                    <a:lnTo>
                      <a:pt x="1153" y="300"/>
                    </a:lnTo>
                    <a:lnTo>
                      <a:pt x="1165" y="366"/>
                    </a:lnTo>
                    <a:lnTo>
                      <a:pt x="1153" y="437"/>
                    </a:lnTo>
                    <a:lnTo>
                      <a:pt x="1124" y="497"/>
                    </a:lnTo>
                    <a:lnTo>
                      <a:pt x="1070" y="557"/>
                    </a:lnTo>
                    <a:lnTo>
                      <a:pt x="1004" y="611"/>
                    </a:lnTo>
                    <a:lnTo>
                      <a:pt x="920" y="647"/>
                    </a:lnTo>
                    <a:lnTo>
                      <a:pt x="825" y="683"/>
                    </a:lnTo>
                    <a:lnTo>
                      <a:pt x="717" y="701"/>
                    </a:lnTo>
                    <a:lnTo>
                      <a:pt x="604" y="707"/>
                    </a:lnTo>
                    <a:lnTo>
                      <a:pt x="604" y="707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34" name="Freeform 38"/>
              <p:cNvSpPr>
                <a:spLocks/>
              </p:cNvSpPr>
              <p:nvPr/>
            </p:nvSpPr>
            <p:spPr bwMode="hidden">
              <a:xfrm>
                <a:off x="4128" y="3366"/>
                <a:ext cx="544" cy="737"/>
              </a:xfrm>
              <a:custGeom>
                <a:avLst/>
                <a:gdLst/>
                <a:ahLst/>
                <a:cxnLst>
                  <a:cxn ang="0">
                    <a:pos x="24" y="402"/>
                  </a:cxn>
                  <a:cxn ang="0">
                    <a:pos x="36" y="330"/>
                  </a:cxn>
                  <a:cxn ang="0">
                    <a:pos x="66" y="264"/>
                  </a:cxn>
                  <a:cxn ang="0">
                    <a:pos x="108" y="204"/>
                  </a:cxn>
                  <a:cxn ang="0">
                    <a:pos x="173" y="150"/>
                  </a:cxn>
                  <a:cxn ang="0">
                    <a:pos x="251" y="102"/>
                  </a:cxn>
                  <a:cxn ang="0">
                    <a:pos x="335" y="60"/>
                  </a:cxn>
                  <a:cxn ang="0">
                    <a:pos x="436" y="30"/>
                  </a:cxn>
                  <a:cxn ang="0">
                    <a:pos x="544" y="12"/>
                  </a:cxn>
                  <a:cxn ang="0">
                    <a:pos x="544" y="0"/>
                  </a:cxn>
                  <a:cxn ang="0">
                    <a:pos x="430" y="18"/>
                  </a:cxn>
                  <a:cxn ang="0">
                    <a:pos x="329" y="48"/>
                  </a:cxn>
                  <a:cxn ang="0">
                    <a:pos x="233" y="90"/>
                  </a:cxn>
                  <a:cxn ang="0">
                    <a:pos x="155" y="138"/>
                  </a:cxn>
                  <a:cxn ang="0">
                    <a:pos x="90" y="198"/>
                  </a:cxn>
                  <a:cxn ang="0">
                    <a:pos x="42" y="258"/>
                  </a:cxn>
                  <a:cxn ang="0">
                    <a:pos x="12" y="330"/>
                  </a:cxn>
                  <a:cxn ang="0">
                    <a:pos x="0" y="402"/>
                  </a:cxn>
                  <a:cxn ang="0">
                    <a:pos x="6" y="455"/>
                  </a:cxn>
                  <a:cxn ang="0">
                    <a:pos x="18" y="503"/>
                  </a:cxn>
                  <a:cxn ang="0">
                    <a:pos x="42" y="545"/>
                  </a:cxn>
                  <a:cxn ang="0">
                    <a:pos x="78" y="593"/>
                  </a:cxn>
                  <a:cxn ang="0">
                    <a:pos x="114" y="635"/>
                  </a:cxn>
                  <a:cxn ang="0">
                    <a:pos x="161" y="671"/>
                  </a:cxn>
                  <a:cxn ang="0">
                    <a:pos x="221" y="707"/>
                  </a:cxn>
                  <a:cxn ang="0">
                    <a:pos x="281" y="737"/>
                  </a:cxn>
                  <a:cxn ang="0">
                    <a:pos x="323" y="737"/>
                  </a:cxn>
                  <a:cxn ang="0">
                    <a:pos x="257" y="707"/>
                  </a:cxn>
                  <a:cxn ang="0">
                    <a:pos x="203" y="671"/>
                  </a:cxn>
                  <a:cxn ang="0">
                    <a:pos x="149" y="635"/>
                  </a:cxn>
                  <a:cxn ang="0">
                    <a:pos x="108" y="593"/>
                  </a:cxn>
                  <a:cxn ang="0">
                    <a:pos x="72" y="551"/>
                  </a:cxn>
                  <a:cxn ang="0">
                    <a:pos x="48" y="503"/>
                  </a:cxn>
                  <a:cxn ang="0">
                    <a:pos x="30" y="455"/>
                  </a:cxn>
                  <a:cxn ang="0">
                    <a:pos x="24" y="402"/>
                  </a:cxn>
                  <a:cxn ang="0">
                    <a:pos x="24" y="402"/>
                  </a:cxn>
                </a:cxnLst>
                <a:rect l="0" t="0" r="r" b="b"/>
                <a:pathLst>
                  <a:path w="544" h="737">
                    <a:moveTo>
                      <a:pt x="24" y="402"/>
                    </a:moveTo>
                    <a:lnTo>
                      <a:pt x="36" y="330"/>
                    </a:lnTo>
                    <a:lnTo>
                      <a:pt x="66" y="264"/>
                    </a:lnTo>
                    <a:lnTo>
                      <a:pt x="108" y="204"/>
                    </a:lnTo>
                    <a:lnTo>
                      <a:pt x="173" y="150"/>
                    </a:lnTo>
                    <a:lnTo>
                      <a:pt x="251" y="102"/>
                    </a:lnTo>
                    <a:lnTo>
                      <a:pt x="335" y="60"/>
                    </a:lnTo>
                    <a:lnTo>
                      <a:pt x="436" y="30"/>
                    </a:lnTo>
                    <a:lnTo>
                      <a:pt x="544" y="12"/>
                    </a:lnTo>
                    <a:lnTo>
                      <a:pt x="544" y="0"/>
                    </a:lnTo>
                    <a:lnTo>
                      <a:pt x="430" y="18"/>
                    </a:lnTo>
                    <a:lnTo>
                      <a:pt x="329" y="48"/>
                    </a:lnTo>
                    <a:lnTo>
                      <a:pt x="233" y="90"/>
                    </a:lnTo>
                    <a:lnTo>
                      <a:pt x="155" y="138"/>
                    </a:lnTo>
                    <a:lnTo>
                      <a:pt x="90" y="198"/>
                    </a:lnTo>
                    <a:lnTo>
                      <a:pt x="42" y="258"/>
                    </a:lnTo>
                    <a:lnTo>
                      <a:pt x="12" y="330"/>
                    </a:lnTo>
                    <a:lnTo>
                      <a:pt x="0" y="402"/>
                    </a:lnTo>
                    <a:lnTo>
                      <a:pt x="6" y="455"/>
                    </a:lnTo>
                    <a:lnTo>
                      <a:pt x="18" y="503"/>
                    </a:lnTo>
                    <a:lnTo>
                      <a:pt x="42" y="545"/>
                    </a:lnTo>
                    <a:lnTo>
                      <a:pt x="78" y="593"/>
                    </a:lnTo>
                    <a:lnTo>
                      <a:pt x="114" y="635"/>
                    </a:lnTo>
                    <a:lnTo>
                      <a:pt x="161" y="671"/>
                    </a:lnTo>
                    <a:lnTo>
                      <a:pt x="221" y="707"/>
                    </a:lnTo>
                    <a:lnTo>
                      <a:pt x="281" y="737"/>
                    </a:lnTo>
                    <a:lnTo>
                      <a:pt x="323" y="737"/>
                    </a:lnTo>
                    <a:lnTo>
                      <a:pt x="257" y="707"/>
                    </a:lnTo>
                    <a:lnTo>
                      <a:pt x="203" y="671"/>
                    </a:lnTo>
                    <a:lnTo>
                      <a:pt x="149" y="635"/>
                    </a:lnTo>
                    <a:lnTo>
                      <a:pt x="108" y="593"/>
                    </a:lnTo>
                    <a:lnTo>
                      <a:pt x="72" y="551"/>
                    </a:lnTo>
                    <a:lnTo>
                      <a:pt x="48" y="503"/>
                    </a:lnTo>
                    <a:lnTo>
                      <a:pt x="30" y="455"/>
                    </a:lnTo>
                    <a:lnTo>
                      <a:pt x="24" y="402"/>
                    </a:lnTo>
                    <a:lnTo>
                      <a:pt x="24" y="40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35" name="Freeform 39"/>
              <p:cNvSpPr>
                <a:spLocks/>
              </p:cNvSpPr>
              <p:nvPr/>
            </p:nvSpPr>
            <p:spPr bwMode="hidden">
              <a:xfrm>
                <a:off x="4792" y="3360"/>
                <a:ext cx="609" cy="252"/>
              </a:xfrm>
              <a:custGeom>
                <a:avLst/>
                <a:gdLst/>
                <a:ahLst/>
                <a:cxnLst>
                  <a:cxn ang="0">
                    <a:pos x="12" y="12"/>
                  </a:cxn>
                  <a:cxn ang="0">
                    <a:pos x="113" y="18"/>
                  </a:cxn>
                  <a:cxn ang="0">
                    <a:pos x="203" y="30"/>
                  </a:cxn>
                  <a:cxn ang="0">
                    <a:pos x="292" y="48"/>
                  </a:cxn>
                  <a:cxn ang="0">
                    <a:pos x="376" y="78"/>
                  </a:cxn>
                  <a:cxn ang="0">
                    <a:pos x="448" y="114"/>
                  </a:cxn>
                  <a:cxn ang="0">
                    <a:pos x="514" y="156"/>
                  </a:cxn>
                  <a:cxn ang="0">
                    <a:pos x="567" y="198"/>
                  </a:cxn>
                  <a:cxn ang="0">
                    <a:pos x="609" y="252"/>
                  </a:cxn>
                  <a:cxn ang="0">
                    <a:pos x="609" y="216"/>
                  </a:cxn>
                  <a:cxn ang="0">
                    <a:pos x="561" y="168"/>
                  </a:cxn>
                  <a:cxn ang="0">
                    <a:pos x="502" y="126"/>
                  </a:cxn>
                  <a:cxn ang="0">
                    <a:pos x="436" y="90"/>
                  </a:cxn>
                  <a:cxn ang="0">
                    <a:pos x="364" y="60"/>
                  </a:cxn>
                  <a:cxn ang="0">
                    <a:pos x="286" y="36"/>
                  </a:cxn>
                  <a:cxn ang="0">
                    <a:pos x="197" y="18"/>
                  </a:cxn>
                  <a:cxn ang="0">
                    <a:pos x="107" y="6"/>
                  </a:cxn>
                  <a:cxn ang="0">
                    <a:pos x="12" y="0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12"/>
                  </a:cxn>
                  <a:cxn ang="0">
                    <a:pos x="6" y="12"/>
                  </a:cxn>
                  <a:cxn ang="0">
                    <a:pos x="12" y="12"/>
                  </a:cxn>
                  <a:cxn ang="0">
                    <a:pos x="12" y="12"/>
                  </a:cxn>
                </a:cxnLst>
                <a:rect l="0" t="0" r="r" b="b"/>
                <a:pathLst>
                  <a:path w="609" h="252">
                    <a:moveTo>
                      <a:pt x="12" y="12"/>
                    </a:moveTo>
                    <a:lnTo>
                      <a:pt x="113" y="18"/>
                    </a:lnTo>
                    <a:lnTo>
                      <a:pt x="203" y="30"/>
                    </a:lnTo>
                    <a:lnTo>
                      <a:pt x="292" y="48"/>
                    </a:lnTo>
                    <a:lnTo>
                      <a:pt x="376" y="78"/>
                    </a:lnTo>
                    <a:lnTo>
                      <a:pt x="448" y="114"/>
                    </a:lnTo>
                    <a:lnTo>
                      <a:pt x="514" y="156"/>
                    </a:lnTo>
                    <a:lnTo>
                      <a:pt x="567" y="198"/>
                    </a:lnTo>
                    <a:lnTo>
                      <a:pt x="609" y="252"/>
                    </a:lnTo>
                    <a:lnTo>
                      <a:pt x="609" y="216"/>
                    </a:lnTo>
                    <a:lnTo>
                      <a:pt x="561" y="168"/>
                    </a:lnTo>
                    <a:lnTo>
                      <a:pt x="502" y="126"/>
                    </a:lnTo>
                    <a:lnTo>
                      <a:pt x="436" y="90"/>
                    </a:lnTo>
                    <a:lnTo>
                      <a:pt x="364" y="60"/>
                    </a:lnTo>
                    <a:lnTo>
                      <a:pt x="286" y="36"/>
                    </a:lnTo>
                    <a:lnTo>
                      <a:pt x="197" y="18"/>
                    </a:lnTo>
                    <a:lnTo>
                      <a:pt x="107" y="6"/>
                    </a:lnTo>
                    <a:lnTo>
                      <a:pt x="12" y="0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6" y="12"/>
                    </a:lnTo>
                    <a:lnTo>
                      <a:pt x="12" y="12"/>
                    </a:lnTo>
                    <a:lnTo>
                      <a:pt x="12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36" name="Freeform 40"/>
              <p:cNvSpPr>
                <a:spLocks/>
              </p:cNvSpPr>
              <p:nvPr/>
            </p:nvSpPr>
            <p:spPr bwMode="hidden">
              <a:xfrm>
                <a:off x="5246" y="4007"/>
                <a:ext cx="72" cy="54"/>
              </a:xfrm>
              <a:custGeom>
                <a:avLst/>
                <a:gdLst/>
                <a:ahLst/>
                <a:cxnLst>
                  <a:cxn ang="0">
                    <a:pos x="72" y="0"/>
                  </a:cxn>
                  <a:cxn ang="0">
                    <a:pos x="36" y="30"/>
                  </a:cxn>
                  <a:cxn ang="0">
                    <a:pos x="0" y="54"/>
                  </a:cxn>
                  <a:cxn ang="0">
                    <a:pos x="36" y="54"/>
                  </a:cxn>
                  <a:cxn ang="0">
                    <a:pos x="54" y="42"/>
                  </a:cxn>
                  <a:cxn ang="0">
                    <a:pos x="72" y="24"/>
                  </a:cxn>
                  <a:cxn ang="0">
                    <a:pos x="72" y="24"/>
                  </a:cxn>
                  <a:cxn ang="0">
                    <a:pos x="72" y="0"/>
                  </a:cxn>
                  <a:cxn ang="0">
                    <a:pos x="72" y="0"/>
                  </a:cxn>
                </a:cxnLst>
                <a:rect l="0" t="0" r="r" b="b"/>
                <a:pathLst>
                  <a:path w="72" h="54">
                    <a:moveTo>
                      <a:pt x="72" y="0"/>
                    </a:moveTo>
                    <a:lnTo>
                      <a:pt x="36" y="30"/>
                    </a:lnTo>
                    <a:lnTo>
                      <a:pt x="0" y="54"/>
                    </a:lnTo>
                    <a:lnTo>
                      <a:pt x="36" y="54"/>
                    </a:lnTo>
                    <a:lnTo>
                      <a:pt x="54" y="42"/>
                    </a:lnTo>
                    <a:lnTo>
                      <a:pt x="72" y="24"/>
                    </a:lnTo>
                    <a:lnTo>
                      <a:pt x="72" y="24"/>
                    </a:lnTo>
                    <a:lnTo>
                      <a:pt x="72" y="0"/>
                    </a:lnTo>
                    <a:lnTo>
                      <a:pt x="72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37" name="Freeform 41"/>
              <p:cNvSpPr>
                <a:spLocks/>
              </p:cNvSpPr>
              <p:nvPr/>
            </p:nvSpPr>
            <p:spPr bwMode="hidden">
              <a:xfrm>
                <a:off x="4505" y="4073"/>
                <a:ext cx="705" cy="108"/>
              </a:xfrm>
              <a:custGeom>
                <a:avLst/>
                <a:gdLst/>
                <a:ahLst/>
                <a:cxnLst>
                  <a:cxn ang="0">
                    <a:pos x="299" y="90"/>
                  </a:cxn>
                  <a:cxn ang="0">
                    <a:pos x="221" y="90"/>
                  </a:cxn>
                  <a:cxn ang="0">
                    <a:pos x="143" y="78"/>
                  </a:cxn>
                  <a:cxn ang="0">
                    <a:pos x="0" y="48"/>
                  </a:cxn>
                  <a:cxn ang="0">
                    <a:pos x="0" y="66"/>
                  </a:cxn>
                  <a:cxn ang="0">
                    <a:pos x="143" y="96"/>
                  </a:cxn>
                  <a:cxn ang="0">
                    <a:pos x="221" y="108"/>
                  </a:cxn>
                  <a:cxn ang="0">
                    <a:pos x="299" y="108"/>
                  </a:cxn>
                  <a:cxn ang="0">
                    <a:pos x="412" y="102"/>
                  </a:cxn>
                  <a:cxn ang="0">
                    <a:pos x="520" y="84"/>
                  </a:cxn>
                  <a:cxn ang="0">
                    <a:pos x="615" y="60"/>
                  </a:cxn>
                  <a:cxn ang="0">
                    <a:pos x="705" y="24"/>
                  </a:cxn>
                  <a:cxn ang="0">
                    <a:pos x="705" y="0"/>
                  </a:cxn>
                  <a:cxn ang="0">
                    <a:pos x="615" y="42"/>
                  </a:cxn>
                  <a:cxn ang="0">
                    <a:pos x="520" y="66"/>
                  </a:cxn>
                  <a:cxn ang="0">
                    <a:pos x="412" y="84"/>
                  </a:cxn>
                  <a:cxn ang="0">
                    <a:pos x="299" y="90"/>
                  </a:cxn>
                  <a:cxn ang="0">
                    <a:pos x="299" y="90"/>
                  </a:cxn>
                </a:cxnLst>
                <a:rect l="0" t="0" r="r" b="b"/>
                <a:pathLst>
                  <a:path w="705" h="108">
                    <a:moveTo>
                      <a:pt x="299" y="90"/>
                    </a:moveTo>
                    <a:lnTo>
                      <a:pt x="221" y="90"/>
                    </a:lnTo>
                    <a:lnTo>
                      <a:pt x="143" y="78"/>
                    </a:lnTo>
                    <a:lnTo>
                      <a:pt x="0" y="48"/>
                    </a:lnTo>
                    <a:lnTo>
                      <a:pt x="0" y="66"/>
                    </a:lnTo>
                    <a:lnTo>
                      <a:pt x="143" y="96"/>
                    </a:lnTo>
                    <a:lnTo>
                      <a:pt x="221" y="108"/>
                    </a:lnTo>
                    <a:lnTo>
                      <a:pt x="299" y="108"/>
                    </a:lnTo>
                    <a:lnTo>
                      <a:pt x="412" y="102"/>
                    </a:lnTo>
                    <a:lnTo>
                      <a:pt x="520" y="84"/>
                    </a:lnTo>
                    <a:lnTo>
                      <a:pt x="615" y="60"/>
                    </a:lnTo>
                    <a:lnTo>
                      <a:pt x="705" y="24"/>
                    </a:lnTo>
                    <a:lnTo>
                      <a:pt x="705" y="0"/>
                    </a:lnTo>
                    <a:lnTo>
                      <a:pt x="615" y="42"/>
                    </a:lnTo>
                    <a:lnTo>
                      <a:pt x="520" y="66"/>
                    </a:lnTo>
                    <a:lnTo>
                      <a:pt x="412" y="84"/>
                    </a:lnTo>
                    <a:lnTo>
                      <a:pt x="299" y="90"/>
                    </a:lnTo>
                    <a:lnTo>
                      <a:pt x="29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38" name="Freeform 42"/>
              <p:cNvSpPr>
                <a:spLocks/>
              </p:cNvSpPr>
              <p:nvPr/>
            </p:nvSpPr>
            <p:spPr bwMode="hidden">
              <a:xfrm>
                <a:off x="5336" y="3654"/>
                <a:ext cx="143" cy="341"/>
              </a:xfrm>
              <a:custGeom>
                <a:avLst/>
                <a:gdLst/>
                <a:ahLst/>
                <a:cxnLst>
                  <a:cxn ang="0">
                    <a:pos x="119" y="114"/>
                  </a:cxn>
                  <a:cxn ang="0">
                    <a:pos x="113" y="173"/>
                  </a:cxn>
                  <a:cxn ang="0">
                    <a:pos x="89" y="239"/>
                  </a:cxn>
                  <a:cxn ang="0">
                    <a:pos x="47" y="293"/>
                  </a:cxn>
                  <a:cxn ang="0">
                    <a:pos x="0" y="341"/>
                  </a:cxn>
                  <a:cxn ang="0">
                    <a:pos x="29" y="341"/>
                  </a:cxn>
                  <a:cxn ang="0">
                    <a:pos x="77" y="287"/>
                  </a:cxn>
                  <a:cxn ang="0">
                    <a:pos x="113" y="233"/>
                  </a:cxn>
                  <a:cxn ang="0">
                    <a:pos x="137" y="173"/>
                  </a:cxn>
                  <a:cxn ang="0">
                    <a:pos x="143" y="114"/>
                  </a:cxn>
                  <a:cxn ang="0">
                    <a:pos x="137" y="60"/>
                  </a:cxn>
                  <a:cxn ang="0">
                    <a:pos x="119" y="0"/>
                  </a:cxn>
                  <a:cxn ang="0">
                    <a:pos x="89" y="0"/>
                  </a:cxn>
                  <a:cxn ang="0">
                    <a:pos x="113" y="60"/>
                  </a:cxn>
                  <a:cxn ang="0">
                    <a:pos x="119" y="114"/>
                  </a:cxn>
                  <a:cxn ang="0">
                    <a:pos x="119" y="114"/>
                  </a:cxn>
                </a:cxnLst>
                <a:rect l="0" t="0" r="r" b="b"/>
                <a:pathLst>
                  <a:path w="143" h="341">
                    <a:moveTo>
                      <a:pt x="119" y="114"/>
                    </a:moveTo>
                    <a:lnTo>
                      <a:pt x="113" y="173"/>
                    </a:lnTo>
                    <a:lnTo>
                      <a:pt x="89" y="239"/>
                    </a:lnTo>
                    <a:lnTo>
                      <a:pt x="47" y="293"/>
                    </a:lnTo>
                    <a:lnTo>
                      <a:pt x="0" y="341"/>
                    </a:lnTo>
                    <a:lnTo>
                      <a:pt x="29" y="341"/>
                    </a:lnTo>
                    <a:lnTo>
                      <a:pt x="77" y="287"/>
                    </a:lnTo>
                    <a:lnTo>
                      <a:pt x="113" y="233"/>
                    </a:lnTo>
                    <a:lnTo>
                      <a:pt x="137" y="173"/>
                    </a:lnTo>
                    <a:lnTo>
                      <a:pt x="143" y="114"/>
                    </a:lnTo>
                    <a:lnTo>
                      <a:pt x="137" y="60"/>
                    </a:lnTo>
                    <a:lnTo>
                      <a:pt x="119" y="0"/>
                    </a:lnTo>
                    <a:lnTo>
                      <a:pt x="89" y="0"/>
                    </a:lnTo>
                    <a:lnTo>
                      <a:pt x="113" y="60"/>
                    </a:lnTo>
                    <a:lnTo>
                      <a:pt x="119" y="114"/>
                    </a:lnTo>
                    <a:lnTo>
                      <a:pt x="119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39" name="Freeform 43"/>
              <p:cNvSpPr>
                <a:spLocks/>
              </p:cNvSpPr>
              <p:nvPr/>
            </p:nvSpPr>
            <p:spPr bwMode="hidden">
              <a:xfrm>
                <a:off x="5061" y="3624"/>
                <a:ext cx="83" cy="90"/>
              </a:xfrm>
              <a:custGeom>
                <a:avLst/>
                <a:gdLst/>
                <a:ahLst/>
                <a:cxnLst>
                  <a:cxn ang="0">
                    <a:pos x="59" y="90"/>
                  </a:cxn>
                  <a:cxn ang="0">
                    <a:pos x="83" y="84"/>
                  </a:cxn>
                  <a:cxn ang="0">
                    <a:pos x="71" y="60"/>
                  </a:cxn>
                  <a:cxn ang="0">
                    <a:pos x="53" y="42"/>
                  </a:cxn>
                  <a:cxn ang="0">
                    <a:pos x="6" y="0"/>
                  </a:cxn>
                  <a:cxn ang="0">
                    <a:pos x="0" y="18"/>
                  </a:cxn>
                  <a:cxn ang="0">
                    <a:pos x="35" y="48"/>
                  </a:cxn>
                  <a:cxn ang="0">
                    <a:pos x="59" y="90"/>
                  </a:cxn>
                  <a:cxn ang="0">
                    <a:pos x="59" y="90"/>
                  </a:cxn>
                </a:cxnLst>
                <a:rect l="0" t="0" r="r" b="b"/>
                <a:pathLst>
                  <a:path w="83" h="90">
                    <a:moveTo>
                      <a:pt x="59" y="90"/>
                    </a:moveTo>
                    <a:lnTo>
                      <a:pt x="83" y="84"/>
                    </a:lnTo>
                    <a:lnTo>
                      <a:pt x="71" y="60"/>
                    </a:lnTo>
                    <a:lnTo>
                      <a:pt x="53" y="42"/>
                    </a:lnTo>
                    <a:lnTo>
                      <a:pt x="6" y="0"/>
                    </a:lnTo>
                    <a:lnTo>
                      <a:pt x="0" y="18"/>
                    </a:lnTo>
                    <a:lnTo>
                      <a:pt x="35" y="48"/>
                    </a:lnTo>
                    <a:lnTo>
                      <a:pt x="59" y="90"/>
                    </a:lnTo>
                    <a:lnTo>
                      <a:pt x="5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40" name="Freeform 44"/>
              <p:cNvSpPr>
                <a:spLocks/>
              </p:cNvSpPr>
              <p:nvPr/>
            </p:nvSpPr>
            <p:spPr bwMode="hidden">
              <a:xfrm>
                <a:off x="4445" y="3552"/>
                <a:ext cx="717" cy="431"/>
              </a:xfrm>
              <a:custGeom>
                <a:avLst/>
                <a:gdLst/>
                <a:ahLst/>
                <a:cxnLst>
                  <a:cxn ang="0">
                    <a:pos x="693" y="216"/>
                  </a:cxn>
                  <a:cxn ang="0">
                    <a:pos x="687" y="257"/>
                  </a:cxn>
                  <a:cxn ang="0">
                    <a:pos x="669" y="293"/>
                  </a:cxn>
                  <a:cxn ang="0">
                    <a:pos x="633" y="329"/>
                  </a:cxn>
                  <a:cxn ang="0">
                    <a:pos x="598" y="359"/>
                  </a:cxn>
                  <a:cxn ang="0">
                    <a:pos x="544" y="383"/>
                  </a:cxn>
                  <a:cxn ang="0">
                    <a:pos x="490" y="401"/>
                  </a:cxn>
                  <a:cxn ang="0">
                    <a:pos x="424" y="413"/>
                  </a:cxn>
                  <a:cxn ang="0">
                    <a:pos x="359" y="419"/>
                  </a:cxn>
                  <a:cxn ang="0">
                    <a:pos x="293" y="413"/>
                  </a:cxn>
                  <a:cxn ang="0">
                    <a:pos x="227" y="401"/>
                  </a:cxn>
                  <a:cxn ang="0">
                    <a:pos x="173" y="383"/>
                  </a:cxn>
                  <a:cxn ang="0">
                    <a:pos x="119" y="359"/>
                  </a:cxn>
                  <a:cxn ang="0">
                    <a:pos x="84" y="329"/>
                  </a:cxn>
                  <a:cxn ang="0">
                    <a:pos x="48" y="293"/>
                  </a:cxn>
                  <a:cxn ang="0">
                    <a:pos x="30" y="257"/>
                  </a:cxn>
                  <a:cxn ang="0">
                    <a:pos x="24" y="216"/>
                  </a:cxn>
                  <a:cxn ang="0">
                    <a:pos x="30" y="174"/>
                  </a:cxn>
                  <a:cxn ang="0">
                    <a:pos x="48" y="138"/>
                  </a:cxn>
                  <a:cxn ang="0">
                    <a:pos x="84" y="102"/>
                  </a:cxn>
                  <a:cxn ang="0">
                    <a:pos x="119" y="72"/>
                  </a:cxn>
                  <a:cxn ang="0">
                    <a:pos x="173" y="48"/>
                  </a:cxn>
                  <a:cxn ang="0">
                    <a:pos x="227" y="30"/>
                  </a:cxn>
                  <a:cxn ang="0">
                    <a:pos x="293" y="18"/>
                  </a:cxn>
                  <a:cxn ang="0">
                    <a:pos x="359" y="12"/>
                  </a:cxn>
                  <a:cxn ang="0">
                    <a:pos x="418" y="18"/>
                  </a:cxn>
                  <a:cxn ang="0">
                    <a:pos x="478" y="30"/>
                  </a:cxn>
                  <a:cxn ang="0">
                    <a:pos x="532" y="48"/>
                  </a:cxn>
                  <a:cxn ang="0">
                    <a:pos x="580" y="66"/>
                  </a:cxn>
                  <a:cxn ang="0">
                    <a:pos x="586" y="48"/>
                  </a:cxn>
                  <a:cxn ang="0">
                    <a:pos x="478" y="12"/>
                  </a:cxn>
                  <a:cxn ang="0">
                    <a:pos x="418" y="6"/>
                  </a:cxn>
                  <a:cxn ang="0">
                    <a:pos x="359" y="0"/>
                  </a:cxn>
                  <a:cxn ang="0">
                    <a:pos x="287" y="6"/>
                  </a:cxn>
                  <a:cxn ang="0">
                    <a:pos x="221" y="18"/>
                  </a:cxn>
                  <a:cxn ang="0">
                    <a:pos x="161" y="36"/>
                  </a:cxn>
                  <a:cxn ang="0">
                    <a:pos x="107" y="66"/>
                  </a:cxn>
                  <a:cxn ang="0">
                    <a:pos x="60" y="96"/>
                  </a:cxn>
                  <a:cxn ang="0">
                    <a:pos x="30" y="132"/>
                  </a:cxn>
                  <a:cxn ang="0">
                    <a:pos x="6" y="174"/>
                  </a:cxn>
                  <a:cxn ang="0">
                    <a:pos x="0" y="216"/>
                  </a:cxn>
                  <a:cxn ang="0">
                    <a:pos x="6" y="257"/>
                  </a:cxn>
                  <a:cxn ang="0">
                    <a:pos x="30" y="299"/>
                  </a:cxn>
                  <a:cxn ang="0">
                    <a:pos x="60" y="335"/>
                  </a:cxn>
                  <a:cxn ang="0">
                    <a:pos x="107" y="371"/>
                  </a:cxn>
                  <a:cxn ang="0">
                    <a:pos x="161" y="395"/>
                  </a:cxn>
                  <a:cxn ang="0">
                    <a:pos x="221" y="413"/>
                  </a:cxn>
                  <a:cxn ang="0">
                    <a:pos x="287" y="425"/>
                  </a:cxn>
                  <a:cxn ang="0">
                    <a:pos x="359" y="431"/>
                  </a:cxn>
                  <a:cxn ang="0">
                    <a:pos x="430" y="425"/>
                  </a:cxn>
                  <a:cxn ang="0">
                    <a:pos x="496" y="413"/>
                  </a:cxn>
                  <a:cxn ang="0">
                    <a:pos x="562" y="395"/>
                  </a:cxn>
                  <a:cxn ang="0">
                    <a:pos x="610" y="371"/>
                  </a:cxn>
                  <a:cxn ang="0">
                    <a:pos x="657" y="335"/>
                  </a:cxn>
                  <a:cxn ang="0">
                    <a:pos x="687" y="299"/>
                  </a:cxn>
                  <a:cxn ang="0">
                    <a:pos x="711" y="257"/>
                  </a:cxn>
                  <a:cxn ang="0">
                    <a:pos x="717" y="216"/>
                  </a:cxn>
                  <a:cxn ang="0">
                    <a:pos x="717" y="204"/>
                  </a:cxn>
                  <a:cxn ang="0">
                    <a:pos x="711" y="192"/>
                  </a:cxn>
                  <a:cxn ang="0">
                    <a:pos x="687" y="198"/>
                  </a:cxn>
                  <a:cxn ang="0">
                    <a:pos x="693" y="210"/>
                  </a:cxn>
                  <a:cxn ang="0">
                    <a:pos x="693" y="216"/>
                  </a:cxn>
                  <a:cxn ang="0">
                    <a:pos x="693" y="216"/>
                  </a:cxn>
                </a:cxnLst>
                <a:rect l="0" t="0" r="r" b="b"/>
                <a:pathLst>
                  <a:path w="717" h="431">
                    <a:moveTo>
                      <a:pt x="693" y="216"/>
                    </a:moveTo>
                    <a:lnTo>
                      <a:pt x="687" y="257"/>
                    </a:lnTo>
                    <a:lnTo>
                      <a:pt x="669" y="293"/>
                    </a:lnTo>
                    <a:lnTo>
                      <a:pt x="633" y="329"/>
                    </a:lnTo>
                    <a:lnTo>
                      <a:pt x="598" y="359"/>
                    </a:lnTo>
                    <a:lnTo>
                      <a:pt x="544" y="383"/>
                    </a:lnTo>
                    <a:lnTo>
                      <a:pt x="490" y="401"/>
                    </a:lnTo>
                    <a:lnTo>
                      <a:pt x="424" y="413"/>
                    </a:lnTo>
                    <a:lnTo>
                      <a:pt x="359" y="419"/>
                    </a:lnTo>
                    <a:lnTo>
                      <a:pt x="293" y="413"/>
                    </a:lnTo>
                    <a:lnTo>
                      <a:pt x="227" y="401"/>
                    </a:lnTo>
                    <a:lnTo>
                      <a:pt x="173" y="383"/>
                    </a:lnTo>
                    <a:lnTo>
                      <a:pt x="119" y="359"/>
                    </a:lnTo>
                    <a:lnTo>
                      <a:pt x="84" y="329"/>
                    </a:lnTo>
                    <a:lnTo>
                      <a:pt x="48" y="293"/>
                    </a:lnTo>
                    <a:lnTo>
                      <a:pt x="30" y="257"/>
                    </a:lnTo>
                    <a:lnTo>
                      <a:pt x="24" y="216"/>
                    </a:lnTo>
                    <a:lnTo>
                      <a:pt x="30" y="174"/>
                    </a:lnTo>
                    <a:lnTo>
                      <a:pt x="48" y="138"/>
                    </a:lnTo>
                    <a:lnTo>
                      <a:pt x="84" y="102"/>
                    </a:lnTo>
                    <a:lnTo>
                      <a:pt x="119" y="72"/>
                    </a:lnTo>
                    <a:lnTo>
                      <a:pt x="173" y="48"/>
                    </a:lnTo>
                    <a:lnTo>
                      <a:pt x="227" y="30"/>
                    </a:lnTo>
                    <a:lnTo>
                      <a:pt x="293" y="18"/>
                    </a:lnTo>
                    <a:lnTo>
                      <a:pt x="359" y="12"/>
                    </a:lnTo>
                    <a:lnTo>
                      <a:pt x="418" y="18"/>
                    </a:lnTo>
                    <a:lnTo>
                      <a:pt x="478" y="30"/>
                    </a:lnTo>
                    <a:lnTo>
                      <a:pt x="532" y="48"/>
                    </a:lnTo>
                    <a:lnTo>
                      <a:pt x="580" y="66"/>
                    </a:lnTo>
                    <a:lnTo>
                      <a:pt x="586" y="48"/>
                    </a:lnTo>
                    <a:lnTo>
                      <a:pt x="478" y="12"/>
                    </a:lnTo>
                    <a:lnTo>
                      <a:pt x="418" y="6"/>
                    </a:lnTo>
                    <a:lnTo>
                      <a:pt x="359" y="0"/>
                    </a:lnTo>
                    <a:lnTo>
                      <a:pt x="287" y="6"/>
                    </a:lnTo>
                    <a:lnTo>
                      <a:pt x="221" y="18"/>
                    </a:lnTo>
                    <a:lnTo>
                      <a:pt x="161" y="36"/>
                    </a:lnTo>
                    <a:lnTo>
                      <a:pt x="107" y="66"/>
                    </a:lnTo>
                    <a:lnTo>
                      <a:pt x="60" y="96"/>
                    </a:lnTo>
                    <a:lnTo>
                      <a:pt x="30" y="132"/>
                    </a:lnTo>
                    <a:lnTo>
                      <a:pt x="6" y="174"/>
                    </a:lnTo>
                    <a:lnTo>
                      <a:pt x="0" y="216"/>
                    </a:lnTo>
                    <a:lnTo>
                      <a:pt x="6" y="257"/>
                    </a:lnTo>
                    <a:lnTo>
                      <a:pt x="30" y="299"/>
                    </a:lnTo>
                    <a:lnTo>
                      <a:pt x="60" y="335"/>
                    </a:lnTo>
                    <a:lnTo>
                      <a:pt x="107" y="371"/>
                    </a:lnTo>
                    <a:lnTo>
                      <a:pt x="161" y="395"/>
                    </a:lnTo>
                    <a:lnTo>
                      <a:pt x="221" y="413"/>
                    </a:lnTo>
                    <a:lnTo>
                      <a:pt x="287" y="425"/>
                    </a:lnTo>
                    <a:lnTo>
                      <a:pt x="359" y="431"/>
                    </a:lnTo>
                    <a:lnTo>
                      <a:pt x="430" y="425"/>
                    </a:lnTo>
                    <a:lnTo>
                      <a:pt x="496" y="413"/>
                    </a:lnTo>
                    <a:lnTo>
                      <a:pt x="562" y="395"/>
                    </a:lnTo>
                    <a:lnTo>
                      <a:pt x="610" y="371"/>
                    </a:lnTo>
                    <a:lnTo>
                      <a:pt x="657" y="335"/>
                    </a:lnTo>
                    <a:lnTo>
                      <a:pt x="687" y="299"/>
                    </a:lnTo>
                    <a:lnTo>
                      <a:pt x="711" y="257"/>
                    </a:lnTo>
                    <a:lnTo>
                      <a:pt x="717" y="216"/>
                    </a:lnTo>
                    <a:lnTo>
                      <a:pt x="717" y="204"/>
                    </a:lnTo>
                    <a:lnTo>
                      <a:pt x="711" y="192"/>
                    </a:lnTo>
                    <a:lnTo>
                      <a:pt x="687" y="198"/>
                    </a:lnTo>
                    <a:lnTo>
                      <a:pt x="693" y="210"/>
                    </a:lnTo>
                    <a:lnTo>
                      <a:pt x="693" y="216"/>
                    </a:lnTo>
                    <a:lnTo>
                      <a:pt x="693" y="216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41" name="Freeform 45"/>
              <p:cNvSpPr>
                <a:spLocks/>
              </p:cNvSpPr>
              <p:nvPr/>
            </p:nvSpPr>
            <p:spPr bwMode="hidden">
              <a:xfrm>
                <a:off x="4349" y="3510"/>
                <a:ext cx="909" cy="533"/>
              </a:xfrm>
              <a:custGeom>
                <a:avLst/>
                <a:gdLst/>
                <a:ahLst/>
                <a:cxnLst>
                  <a:cxn ang="0">
                    <a:pos x="616" y="0"/>
                  </a:cxn>
                  <a:cxn ang="0">
                    <a:pos x="616" y="18"/>
                  </a:cxn>
                  <a:cxn ang="0">
                    <a:pos x="724" y="60"/>
                  </a:cxn>
                  <a:cxn ang="0">
                    <a:pos x="765" y="84"/>
                  </a:cxn>
                  <a:cxn ang="0">
                    <a:pos x="807" y="114"/>
                  </a:cxn>
                  <a:cxn ang="0">
                    <a:pos x="837" y="144"/>
                  </a:cxn>
                  <a:cxn ang="0">
                    <a:pos x="861" y="180"/>
                  </a:cxn>
                  <a:cxn ang="0">
                    <a:pos x="873" y="216"/>
                  </a:cxn>
                  <a:cxn ang="0">
                    <a:pos x="879" y="258"/>
                  </a:cxn>
                  <a:cxn ang="0">
                    <a:pos x="873" y="311"/>
                  </a:cxn>
                  <a:cxn ang="0">
                    <a:pos x="843" y="359"/>
                  </a:cxn>
                  <a:cxn ang="0">
                    <a:pos x="807" y="401"/>
                  </a:cxn>
                  <a:cxn ang="0">
                    <a:pos x="753" y="443"/>
                  </a:cxn>
                  <a:cxn ang="0">
                    <a:pos x="694" y="473"/>
                  </a:cxn>
                  <a:cxn ang="0">
                    <a:pos x="622" y="497"/>
                  </a:cxn>
                  <a:cxn ang="0">
                    <a:pos x="538" y="509"/>
                  </a:cxn>
                  <a:cxn ang="0">
                    <a:pos x="455" y="515"/>
                  </a:cxn>
                  <a:cxn ang="0">
                    <a:pos x="371" y="509"/>
                  </a:cxn>
                  <a:cxn ang="0">
                    <a:pos x="287" y="497"/>
                  </a:cxn>
                  <a:cxn ang="0">
                    <a:pos x="215" y="473"/>
                  </a:cxn>
                  <a:cxn ang="0">
                    <a:pos x="156" y="443"/>
                  </a:cxn>
                  <a:cxn ang="0">
                    <a:pos x="102" y="401"/>
                  </a:cxn>
                  <a:cxn ang="0">
                    <a:pos x="66" y="359"/>
                  </a:cxn>
                  <a:cxn ang="0">
                    <a:pos x="36" y="311"/>
                  </a:cxn>
                  <a:cxn ang="0">
                    <a:pos x="30" y="258"/>
                  </a:cxn>
                  <a:cxn ang="0">
                    <a:pos x="36" y="222"/>
                  </a:cxn>
                  <a:cxn ang="0">
                    <a:pos x="48" y="186"/>
                  </a:cxn>
                  <a:cxn ang="0">
                    <a:pos x="66" y="156"/>
                  </a:cxn>
                  <a:cxn ang="0">
                    <a:pos x="90" y="126"/>
                  </a:cxn>
                  <a:cxn ang="0">
                    <a:pos x="66" y="114"/>
                  </a:cxn>
                  <a:cxn ang="0">
                    <a:pos x="36" y="144"/>
                  </a:cxn>
                  <a:cxn ang="0">
                    <a:pos x="18" y="180"/>
                  </a:cxn>
                  <a:cxn ang="0">
                    <a:pos x="6" y="216"/>
                  </a:cxn>
                  <a:cxn ang="0">
                    <a:pos x="0" y="258"/>
                  </a:cxn>
                  <a:cxn ang="0">
                    <a:pos x="12" y="311"/>
                  </a:cxn>
                  <a:cxn ang="0">
                    <a:pos x="36" y="365"/>
                  </a:cxn>
                  <a:cxn ang="0">
                    <a:pos x="78" y="413"/>
                  </a:cxn>
                  <a:cxn ang="0">
                    <a:pos x="132" y="449"/>
                  </a:cxn>
                  <a:cxn ang="0">
                    <a:pos x="203" y="485"/>
                  </a:cxn>
                  <a:cxn ang="0">
                    <a:pos x="275" y="509"/>
                  </a:cxn>
                  <a:cxn ang="0">
                    <a:pos x="365" y="527"/>
                  </a:cxn>
                  <a:cxn ang="0">
                    <a:pos x="455" y="533"/>
                  </a:cxn>
                  <a:cxn ang="0">
                    <a:pos x="544" y="527"/>
                  </a:cxn>
                  <a:cxn ang="0">
                    <a:pos x="634" y="509"/>
                  </a:cxn>
                  <a:cxn ang="0">
                    <a:pos x="712" y="485"/>
                  </a:cxn>
                  <a:cxn ang="0">
                    <a:pos x="777" y="449"/>
                  </a:cxn>
                  <a:cxn ang="0">
                    <a:pos x="831" y="413"/>
                  </a:cxn>
                  <a:cxn ang="0">
                    <a:pos x="873" y="365"/>
                  </a:cxn>
                  <a:cxn ang="0">
                    <a:pos x="897" y="311"/>
                  </a:cxn>
                  <a:cxn ang="0">
                    <a:pos x="909" y="258"/>
                  </a:cxn>
                  <a:cxn ang="0">
                    <a:pos x="903" y="216"/>
                  </a:cxn>
                  <a:cxn ang="0">
                    <a:pos x="885" y="174"/>
                  </a:cxn>
                  <a:cxn ang="0">
                    <a:pos x="861" y="132"/>
                  </a:cxn>
                  <a:cxn ang="0">
                    <a:pos x="825" y="102"/>
                  </a:cxn>
                  <a:cxn ang="0">
                    <a:pos x="783" y="66"/>
                  </a:cxn>
                  <a:cxn ang="0">
                    <a:pos x="735" y="42"/>
                  </a:cxn>
                  <a:cxn ang="0">
                    <a:pos x="616" y="0"/>
                  </a:cxn>
                  <a:cxn ang="0">
                    <a:pos x="616" y="0"/>
                  </a:cxn>
                </a:cxnLst>
                <a:rect l="0" t="0" r="r" b="b"/>
                <a:pathLst>
                  <a:path w="909" h="533">
                    <a:moveTo>
                      <a:pt x="616" y="0"/>
                    </a:moveTo>
                    <a:lnTo>
                      <a:pt x="616" y="18"/>
                    </a:lnTo>
                    <a:lnTo>
                      <a:pt x="724" y="60"/>
                    </a:lnTo>
                    <a:lnTo>
                      <a:pt x="765" y="84"/>
                    </a:lnTo>
                    <a:lnTo>
                      <a:pt x="807" y="114"/>
                    </a:lnTo>
                    <a:lnTo>
                      <a:pt x="837" y="144"/>
                    </a:lnTo>
                    <a:lnTo>
                      <a:pt x="861" y="180"/>
                    </a:lnTo>
                    <a:lnTo>
                      <a:pt x="873" y="216"/>
                    </a:lnTo>
                    <a:lnTo>
                      <a:pt x="879" y="258"/>
                    </a:lnTo>
                    <a:lnTo>
                      <a:pt x="873" y="311"/>
                    </a:lnTo>
                    <a:lnTo>
                      <a:pt x="843" y="359"/>
                    </a:lnTo>
                    <a:lnTo>
                      <a:pt x="807" y="401"/>
                    </a:lnTo>
                    <a:lnTo>
                      <a:pt x="753" y="443"/>
                    </a:lnTo>
                    <a:lnTo>
                      <a:pt x="694" y="473"/>
                    </a:lnTo>
                    <a:lnTo>
                      <a:pt x="622" y="497"/>
                    </a:lnTo>
                    <a:lnTo>
                      <a:pt x="538" y="509"/>
                    </a:lnTo>
                    <a:lnTo>
                      <a:pt x="455" y="515"/>
                    </a:lnTo>
                    <a:lnTo>
                      <a:pt x="371" y="509"/>
                    </a:lnTo>
                    <a:lnTo>
                      <a:pt x="287" y="497"/>
                    </a:lnTo>
                    <a:lnTo>
                      <a:pt x="215" y="473"/>
                    </a:lnTo>
                    <a:lnTo>
                      <a:pt x="156" y="443"/>
                    </a:lnTo>
                    <a:lnTo>
                      <a:pt x="102" y="401"/>
                    </a:lnTo>
                    <a:lnTo>
                      <a:pt x="66" y="359"/>
                    </a:lnTo>
                    <a:lnTo>
                      <a:pt x="36" y="311"/>
                    </a:lnTo>
                    <a:lnTo>
                      <a:pt x="30" y="258"/>
                    </a:lnTo>
                    <a:lnTo>
                      <a:pt x="36" y="222"/>
                    </a:lnTo>
                    <a:lnTo>
                      <a:pt x="48" y="186"/>
                    </a:lnTo>
                    <a:lnTo>
                      <a:pt x="66" y="156"/>
                    </a:lnTo>
                    <a:lnTo>
                      <a:pt x="90" y="126"/>
                    </a:lnTo>
                    <a:lnTo>
                      <a:pt x="66" y="114"/>
                    </a:lnTo>
                    <a:lnTo>
                      <a:pt x="36" y="144"/>
                    </a:lnTo>
                    <a:lnTo>
                      <a:pt x="18" y="180"/>
                    </a:lnTo>
                    <a:lnTo>
                      <a:pt x="6" y="216"/>
                    </a:lnTo>
                    <a:lnTo>
                      <a:pt x="0" y="258"/>
                    </a:lnTo>
                    <a:lnTo>
                      <a:pt x="12" y="311"/>
                    </a:lnTo>
                    <a:lnTo>
                      <a:pt x="36" y="365"/>
                    </a:lnTo>
                    <a:lnTo>
                      <a:pt x="78" y="413"/>
                    </a:lnTo>
                    <a:lnTo>
                      <a:pt x="132" y="449"/>
                    </a:lnTo>
                    <a:lnTo>
                      <a:pt x="203" y="485"/>
                    </a:lnTo>
                    <a:lnTo>
                      <a:pt x="275" y="509"/>
                    </a:lnTo>
                    <a:lnTo>
                      <a:pt x="365" y="527"/>
                    </a:lnTo>
                    <a:lnTo>
                      <a:pt x="455" y="533"/>
                    </a:lnTo>
                    <a:lnTo>
                      <a:pt x="544" y="527"/>
                    </a:lnTo>
                    <a:lnTo>
                      <a:pt x="634" y="509"/>
                    </a:lnTo>
                    <a:lnTo>
                      <a:pt x="712" y="485"/>
                    </a:lnTo>
                    <a:lnTo>
                      <a:pt x="777" y="449"/>
                    </a:lnTo>
                    <a:lnTo>
                      <a:pt x="831" y="413"/>
                    </a:lnTo>
                    <a:lnTo>
                      <a:pt x="873" y="365"/>
                    </a:lnTo>
                    <a:lnTo>
                      <a:pt x="897" y="311"/>
                    </a:lnTo>
                    <a:lnTo>
                      <a:pt x="909" y="258"/>
                    </a:lnTo>
                    <a:lnTo>
                      <a:pt x="903" y="216"/>
                    </a:lnTo>
                    <a:lnTo>
                      <a:pt x="885" y="174"/>
                    </a:lnTo>
                    <a:lnTo>
                      <a:pt x="861" y="132"/>
                    </a:lnTo>
                    <a:lnTo>
                      <a:pt x="825" y="102"/>
                    </a:lnTo>
                    <a:lnTo>
                      <a:pt x="783" y="66"/>
                    </a:lnTo>
                    <a:lnTo>
                      <a:pt x="735" y="42"/>
                    </a:lnTo>
                    <a:lnTo>
                      <a:pt x="616" y="0"/>
                    </a:lnTo>
                    <a:lnTo>
                      <a:pt x="616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42" name="Freeform 46"/>
              <p:cNvSpPr>
                <a:spLocks/>
              </p:cNvSpPr>
              <p:nvPr/>
            </p:nvSpPr>
            <p:spPr bwMode="hidden">
              <a:xfrm>
                <a:off x="4564" y="3492"/>
                <a:ext cx="365" cy="66"/>
              </a:xfrm>
              <a:custGeom>
                <a:avLst/>
                <a:gdLst/>
                <a:ahLst/>
                <a:cxnLst>
                  <a:cxn ang="0">
                    <a:pos x="240" y="18"/>
                  </a:cxn>
                  <a:cxn ang="0">
                    <a:pos x="299" y="24"/>
                  </a:cxn>
                  <a:cxn ang="0">
                    <a:pos x="359" y="30"/>
                  </a:cxn>
                  <a:cxn ang="0">
                    <a:pos x="365" y="12"/>
                  </a:cxn>
                  <a:cxn ang="0">
                    <a:pos x="305" y="6"/>
                  </a:cxn>
                  <a:cxn ang="0">
                    <a:pos x="240" y="0"/>
                  </a:cxn>
                  <a:cxn ang="0">
                    <a:pos x="174" y="6"/>
                  </a:cxn>
                  <a:cxn ang="0">
                    <a:pos x="114" y="12"/>
                  </a:cxn>
                  <a:cxn ang="0">
                    <a:pos x="0" y="42"/>
                  </a:cxn>
                  <a:cxn ang="0">
                    <a:pos x="0" y="66"/>
                  </a:cxn>
                  <a:cxn ang="0">
                    <a:pos x="54" y="48"/>
                  </a:cxn>
                  <a:cxn ang="0">
                    <a:pos x="114" y="30"/>
                  </a:cxn>
                  <a:cxn ang="0">
                    <a:pos x="174" y="24"/>
                  </a:cxn>
                  <a:cxn ang="0">
                    <a:pos x="240" y="18"/>
                  </a:cxn>
                  <a:cxn ang="0">
                    <a:pos x="240" y="18"/>
                  </a:cxn>
                </a:cxnLst>
                <a:rect l="0" t="0" r="r" b="b"/>
                <a:pathLst>
                  <a:path w="365" h="66">
                    <a:moveTo>
                      <a:pt x="240" y="18"/>
                    </a:moveTo>
                    <a:lnTo>
                      <a:pt x="299" y="24"/>
                    </a:lnTo>
                    <a:lnTo>
                      <a:pt x="359" y="30"/>
                    </a:lnTo>
                    <a:lnTo>
                      <a:pt x="365" y="12"/>
                    </a:lnTo>
                    <a:lnTo>
                      <a:pt x="305" y="6"/>
                    </a:lnTo>
                    <a:lnTo>
                      <a:pt x="240" y="0"/>
                    </a:lnTo>
                    <a:lnTo>
                      <a:pt x="174" y="6"/>
                    </a:lnTo>
                    <a:lnTo>
                      <a:pt x="114" y="12"/>
                    </a:lnTo>
                    <a:lnTo>
                      <a:pt x="0" y="42"/>
                    </a:lnTo>
                    <a:lnTo>
                      <a:pt x="0" y="66"/>
                    </a:lnTo>
                    <a:lnTo>
                      <a:pt x="54" y="48"/>
                    </a:lnTo>
                    <a:lnTo>
                      <a:pt x="114" y="30"/>
                    </a:lnTo>
                    <a:lnTo>
                      <a:pt x="174" y="24"/>
                    </a:lnTo>
                    <a:lnTo>
                      <a:pt x="240" y="18"/>
                    </a:lnTo>
                    <a:lnTo>
                      <a:pt x="240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43" name="Freeform 47"/>
              <p:cNvSpPr>
                <a:spLocks/>
              </p:cNvSpPr>
              <p:nvPr/>
            </p:nvSpPr>
            <p:spPr bwMode="hidden">
              <a:xfrm>
                <a:off x="4463" y="3558"/>
                <a:ext cx="66" cy="48"/>
              </a:xfrm>
              <a:custGeom>
                <a:avLst/>
                <a:gdLst/>
                <a:ahLst/>
                <a:cxnLst>
                  <a:cxn ang="0">
                    <a:pos x="66" y="18"/>
                  </a:cxn>
                  <a:cxn ang="0">
                    <a:pos x="48" y="0"/>
                  </a:cxn>
                  <a:cxn ang="0">
                    <a:pos x="24" y="12"/>
                  </a:cxn>
                  <a:cxn ang="0">
                    <a:pos x="0" y="30"/>
                  </a:cxn>
                  <a:cxn ang="0">
                    <a:pos x="12" y="48"/>
                  </a:cxn>
                  <a:cxn ang="0">
                    <a:pos x="42" y="30"/>
                  </a:cxn>
                  <a:cxn ang="0">
                    <a:pos x="66" y="18"/>
                  </a:cxn>
                  <a:cxn ang="0">
                    <a:pos x="66" y="18"/>
                  </a:cxn>
                </a:cxnLst>
                <a:rect l="0" t="0" r="r" b="b"/>
                <a:pathLst>
                  <a:path w="66" h="48">
                    <a:moveTo>
                      <a:pt x="66" y="18"/>
                    </a:moveTo>
                    <a:lnTo>
                      <a:pt x="48" y="0"/>
                    </a:lnTo>
                    <a:lnTo>
                      <a:pt x="24" y="12"/>
                    </a:lnTo>
                    <a:lnTo>
                      <a:pt x="0" y="30"/>
                    </a:lnTo>
                    <a:lnTo>
                      <a:pt x="12" y="48"/>
                    </a:lnTo>
                    <a:lnTo>
                      <a:pt x="42" y="30"/>
                    </a:lnTo>
                    <a:lnTo>
                      <a:pt x="66" y="18"/>
                    </a:lnTo>
                    <a:lnTo>
                      <a:pt x="66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44" name="Oval 48"/>
              <p:cNvSpPr>
                <a:spLocks noChangeArrowheads="1"/>
              </p:cNvSpPr>
              <p:nvPr/>
            </p:nvSpPr>
            <p:spPr bwMode="hidden">
              <a:xfrm>
                <a:off x="4546" y="3608"/>
                <a:ext cx="518" cy="31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45" name="Oval 49"/>
              <p:cNvSpPr>
                <a:spLocks noChangeArrowheads="1"/>
              </p:cNvSpPr>
              <p:nvPr/>
            </p:nvSpPr>
            <p:spPr bwMode="hidden">
              <a:xfrm>
                <a:off x="4578" y="3630"/>
                <a:ext cx="446" cy="27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46" name="Oval 50"/>
              <p:cNvSpPr>
                <a:spLocks noChangeArrowheads="1"/>
              </p:cNvSpPr>
              <p:nvPr/>
            </p:nvSpPr>
            <p:spPr bwMode="hidden">
              <a:xfrm>
                <a:off x="4610" y="3650"/>
                <a:ext cx="386" cy="233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47" name="Oval 51"/>
              <p:cNvSpPr>
                <a:spLocks noChangeArrowheads="1"/>
              </p:cNvSpPr>
              <p:nvPr/>
            </p:nvSpPr>
            <p:spPr bwMode="hidden">
              <a:xfrm>
                <a:off x="4654" y="3678"/>
                <a:ext cx="298" cy="1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48" name="Oval 52"/>
              <p:cNvSpPr>
                <a:spLocks noChangeArrowheads="1"/>
              </p:cNvSpPr>
              <p:nvPr/>
            </p:nvSpPr>
            <p:spPr bwMode="hidden">
              <a:xfrm>
                <a:off x="4690" y="3698"/>
                <a:ext cx="222" cy="139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49" name="Oval 53"/>
              <p:cNvSpPr>
                <a:spLocks noChangeArrowheads="1"/>
              </p:cNvSpPr>
              <p:nvPr/>
            </p:nvSpPr>
            <p:spPr bwMode="hidden">
              <a:xfrm>
                <a:off x="4738" y="3728"/>
                <a:ext cx="126" cy="8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4150" name="Group 54"/>
            <p:cNvGrpSpPr>
              <a:grpSpLocks/>
            </p:cNvGrpSpPr>
            <p:nvPr userDrawn="1"/>
          </p:nvGrpSpPr>
          <p:grpSpPr bwMode="auto">
            <a:xfrm>
              <a:off x="5280" y="3024"/>
              <a:ext cx="425" cy="258"/>
              <a:chOff x="5280" y="3024"/>
              <a:chExt cx="425" cy="258"/>
            </a:xfrm>
          </p:grpSpPr>
          <p:sp>
            <p:nvSpPr>
              <p:cNvPr id="4151" name="Freeform 55"/>
              <p:cNvSpPr>
                <a:spLocks/>
              </p:cNvSpPr>
              <p:nvPr/>
            </p:nvSpPr>
            <p:spPr bwMode="hidden">
              <a:xfrm>
                <a:off x="5280" y="3186"/>
                <a:ext cx="383" cy="96"/>
              </a:xfrm>
              <a:custGeom>
                <a:avLst/>
                <a:gdLst/>
                <a:ahLst/>
                <a:cxnLst>
                  <a:cxn ang="0">
                    <a:pos x="209" y="96"/>
                  </a:cxn>
                  <a:cxn ang="0">
                    <a:pos x="143" y="90"/>
                  </a:cxn>
                  <a:cxn ang="0">
                    <a:pos x="83" y="66"/>
                  </a:cxn>
                  <a:cxn ang="0">
                    <a:pos x="35" y="36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9" y="42"/>
                  </a:cxn>
                  <a:cxn ang="0">
                    <a:pos x="77" y="72"/>
                  </a:cxn>
                  <a:cxn ang="0">
                    <a:pos x="137" y="90"/>
                  </a:cxn>
                  <a:cxn ang="0">
                    <a:pos x="209" y="96"/>
                  </a:cxn>
                  <a:cxn ang="0">
                    <a:pos x="263" y="90"/>
                  </a:cxn>
                  <a:cxn ang="0">
                    <a:pos x="311" y="84"/>
                  </a:cxn>
                  <a:cxn ang="0">
                    <a:pos x="352" y="66"/>
                  </a:cxn>
                  <a:cxn ang="0">
                    <a:pos x="382" y="42"/>
                  </a:cxn>
                  <a:cxn ang="0">
                    <a:pos x="376" y="42"/>
                  </a:cxn>
                  <a:cxn ang="0">
                    <a:pos x="346" y="66"/>
                  </a:cxn>
                  <a:cxn ang="0">
                    <a:pos x="305" y="78"/>
                  </a:cxn>
                  <a:cxn ang="0">
                    <a:pos x="263" y="90"/>
                  </a:cxn>
                  <a:cxn ang="0">
                    <a:pos x="209" y="96"/>
                  </a:cxn>
                  <a:cxn ang="0">
                    <a:pos x="209" y="96"/>
                  </a:cxn>
                </a:cxnLst>
                <a:rect l="0" t="0" r="r" b="b"/>
                <a:pathLst>
                  <a:path w="382" h="96">
                    <a:moveTo>
                      <a:pt x="209" y="96"/>
                    </a:moveTo>
                    <a:lnTo>
                      <a:pt x="143" y="90"/>
                    </a:lnTo>
                    <a:lnTo>
                      <a:pt x="83" y="66"/>
                    </a:lnTo>
                    <a:lnTo>
                      <a:pt x="35" y="36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9" y="42"/>
                    </a:lnTo>
                    <a:lnTo>
                      <a:pt x="77" y="72"/>
                    </a:lnTo>
                    <a:lnTo>
                      <a:pt x="137" y="90"/>
                    </a:lnTo>
                    <a:lnTo>
                      <a:pt x="209" y="96"/>
                    </a:lnTo>
                    <a:lnTo>
                      <a:pt x="263" y="90"/>
                    </a:lnTo>
                    <a:lnTo>
                      <a:pt x="311" y="84"/>
                    </a:lnTo>
                    <a:lnTo>
                      <a:pt x="352" y="66"/>
                    </a:lnTo>
                    <a:lnTo>
                      <a:pt x="382" y="42"/>
                    </a:lnTo>
                    <a:lnTo>
                      <a:pt x="376" y="42"/>
                    </a:lnTo>
                    <a:lnTo>
                      <a:pt x="346" y="66"/>
                    </a:lnTo>
                    <a:lnTo>
                      <a:pt x="305" y="78"/>
                    </a:lnTo>
                    <a:lnTo>
                      <a:pt x="263" y="90"/>
                    </a:lnTo>
                    <a:lnTo>
                      <a:pt x="209" y="96"/>
                    </a:lnTo>
                    <a:lnTo>
                      <a:pt x="209" y="9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52" name="Freeform 56"/>
              <p:cNvSpPr>
                <a:spLocks/>
              </p:cNvSpPr>
              <p:nvPr/>
            </p:nvSpPr>
            <p:spPr bwMode="hidden">
              <a:xfrm>
                <a:off x="5315" y="3024"/>
                <a:ext cx="258" cy="54"/>
              </a:xfrm>
              <a:custGeom>
                <a:avLst/>
                <a:gdLst/>
                <a:ahLst/>
                <a:cxnLst>
                  <a:cxn ang="0">
                    <a:pos x="174" y="0"/>
                  </a:cxn>
                  <a:cxn ang="0">
                    <a:pos x="216" y="6"/>
                  </a:cxn>
                  <a:cxn ang="0">
                    <a:pos x="258" y="12"/>
                  </a:cxn>
                  <a:cxn ang="0">
                    <a:pos x="252" y="6"/>
                  </a:cxn>
                  <a:cxn ang="0">
                    <a:pos x="216" y="0"/>
                  </a:cxn>
                  <a:cxn ang="0">
                    <a:pos x="174" y="0"/>
                  </a:cxn>
                  <a:cxn ang="0">
                    <a:pos x="120" y="6"/>
                  </a:cxn>
                  <a:cxn ang="0">
                    <a:pos x="78" y="12"/>
                  </a:cxn>
                  <a:cxn ang="0">
                    <a:pos x="36" y="30"/>
                  </a:cxn>
                  <a:cxn ang="0">
                    <a:pos x="0" y="48"/>
                  </a:cxn>
                  <a:cxn ang="0">
                    <a:pos x="6" y="54"/>
                  </a:cxn>
                  <a:cxn ang="0">
                    <a:pos x="36" y="36"/>
                  </a:cxn>
                  <a:cxn ang="0">
                    <a:pos x="78" y="18"/>
                  </a:cxn>
                  <a:cxn ang="0">
                    <a:pos x="120" y="6"/>
                  </a:cxn>
                  <a:cxn ang="0">
                    <a:pos x="174" y="0"/>
                  </a:cxn>
                  <a:cxn ang="0">
                    <a:pos x="174" y="0"/>
                  </a:cxn>
                </a:cxnLst>
                <a:rect l="0" t="0" r="r" b="b"/>
                <a:pathLst>
                  <a:path w="258" h="54">
                    <a:moveTo>
                      <a:pt x="174" y="0"/>
                    </a:moveTo>
                    <a:lnTo>
                      <a:pt x="216" y="6"/>
                    </a:lnTo>
                    <a:lnTo>
                      <a:pt x="258" y="12"/>
                    </a:lnTo>
                    <a:lnTo>
                      <a:pt x="252" y="6"/>
                    </a:lnTo>
                    <a:lnTo>
                      <a:pt x="216" y="0"/>
                    </a:lnTo>
                    <a:lnTo>
                      <a:pt x="174" y="0"/>
                    </a:lnTo>
                    <a:lnTo>
                      <a:pt x="120" y="6"/>
                    </a:lnTo>
                    <a:lnTo>
                      <a:pt x="78" y="12"/>
                    </a:lnTo>
                    <a:lnTo>
                      <a:pt x="36" y="30"/>
                    </a:lnTo>
                    <a:lnTo>
                      <a:pt x="0" y="48"/>
                    </a:lnTo>
                    <a:lnTo>
                      <a:pt x="6" y="54"/>
                    </a:lnTo>
                    <a:lnTo>
                      <a:pt x="36" y="36"/>
                    </a:lnTo>
                    <a:lnTo>
                      <a:pt x="78" y="18"/>
                    </a:lnTo>
                    <a:lnTo>
                      <a:pt x="120" y="6"/>
                    </a:lnTo>
                    <a:lnTo>
                      <a:pt x="174" y="0"/>
                    </a:lnTo>
                    <a:lnTo>
                      <a:pt x="17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53" name="Freeform 57"/>
              <p:cNvSpPr>
                <a:spLocks/>
              </p:cNvSpPr>
              <p:nvPr/>
            </p:nvSpPr>
            <p:spPr bwMode="hidden">
              <a:xfrm>
                <a:off x="5645" y="3066"/>
                <a:ext cx="60" cy="156"/>
              </a:xfrm>
              <a:custGeom>
                <a:avLst/>
                <a:gdLst/>
                <a:ahLst/>
                <a:cxnLst>
                  <a:cxn ang="0">
                    <a:pos x="54" y="90"/>
                  </a:cxn>
                  <a:cxn ang="0">
                    <a:pos x="48" y="126"/>
                  </a:cxn>
                  <a:cxn ang="0">
                    <a:pos x="24" y="156"/>
                  </a:cxn>
                  <a:cxn ang="0">
                    <a:pos x="30" y="156"/>
                  </a:cxn>
                  <a:cxn ang="0">
                    <a:pos x="54" y="126"/>
                  </a:cxn>
                  <a:cxn ang="0">
                    <a:pos x="60" y="90"/>
                  </a:cxn>
                  <a:cxn ang="0">
                    <a:pos x="54" y="66"/>
                  </a:cxn>
                  <a:cxn ang="0">
                    <a:pos x="48" y="42"/>
                  </a:cxn>
                  <a:cxn ang="0">
                    <a:pos x="30" y="18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4" y="24"/>
                  </a:cxn>
                  <a:cxn ang="0">
                    <a:pos x="42" y="42"/>
                  </a:cxn>
                  <a:cxn ang="0">
                    <a:pos x="48" y="66"/>
                  </a:cxn>
                  <a:cxn ang="0">
                    <a:pos x="54" y="90"/>
                  </a:cxn>
                  <a:cxn ang="0">
                    <a:pos x="54" y="90"/>
                  </a:cxn>
                </a:cxnLst>
                <a:rect l="0" t="0" r="r" b="b"/>
                <a:pathLst>
                  <a:path w="60" h="156">
                    <a:moveTo>
                      <a:pt x="54" y="90"/>
                    </a:moveTo>
                    <a:lnTo>
                      <a:pt x="48" y="126"/>
                    </a:lnTo>
                    <a:lnTo>
                      <a:pt x="24" y="156"/>
                    </a:lnTo>
                    <a:lnTo>
                      <a:pt x="30" y="156"/>
                    </a:lnTo>
                    <a:lnTo>
                      <a:pt x="54" y="126"/>
                    </a:lnTo>
                    <a:lnTo>
                      <a:pt x="60" y="90"/>
                    </a:lnTo>
                    <a:lnTo>
                      <a:pt x="54" y="66"/>
                    </a:lnTo>
                    <a:lnTo>
                      <a:pt x="48" y="42"/>
                    </a:lnTo>
                    <a:lnTo>
                      <a:pt x="30" y="18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4" y="24"/>
                    </a:lnTo>
                    <a:lnTo>
                      <a:pt x="42" y="42"/>
                    </a:lnTo>
                    <a:lnTo>
                      <a:pt x="48" y="66"/>
                    </a:lnTo>
                    <a:lnTo>
                      <a:pt x="54" y="90"/>
                    </a:lnTo>
                    <a:lnTo>
                      <a:pt x="54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54" name="Freeform 58"/>
              <p:cNvSpPr>
                <a:spLocks/>
              </p:cNvSpPr>
              <p:nvPr/>
            </p:nvSpPr>
            <p:spPr bwMode="hidden">
              <a:xfrm>
                <a:off x="5375" y="3246"/>
                <a:ext cx="192" cy="18"/>
              </a:xfrm>
              <a:custGeom>
                <a:avLst/>
                <a:gdLst/>
                <a:ahLst/>
                <a:cxnLst>
                  <a:cxn ang="0">
                    <a:pos x="114" y="12"/>
                  </a:cxn>
                  <a:cxn ang="0">
                    <a:pos x="72" y="6"/>
                  </a:cxn>
                  <a:cxn ang="0">
                    <a:pos x="30" y="0"/>
                  </a:cxn>
                  <a:cxn ang="0">
                    <a:pos x="0" y="0"/>
                  </a:cxn>
                  <a:cxn ang="0">
                    <a:pos x="54" y="12"/>
                  </a:cxn>
                  <a:cxn ang="0">
                    <a:pos x="114" y="18"/>
                  </a:cxn>
                  <a:cxn ang="0">
                    <a:pos x="156" y="18"/>
                  </a:cxn>
                  <a:cxn ang="0">
                    <a:pos x="192" y="12"/>
                  </a:cxn>
                  <a:cxn ang="0">
                    <a:pos x="186" y="0"/>
                  </a:cxn>
                  <a:cxn ang="0">
                    <a:pos x="150" y="6"/>
                  </a:cxn>
                  <a:cxn ang="0">
                    <a:pos x="114" y="12"/>
                  </a:cxn>
                  <a:cxn ang="0">
                    <a:pos x="114" y="12"/>
                  </a:cxn>
                </a:cxnLst>
                <a:rect l="0" t="0" r="r" b="b"/>
                <a:pathLst>
                  <a:path w="192" h="18">
                    <a:moveTo>
                      <a:pt x="114" y="12"/>
                    </a:moveTo>
                    <a:lnTo>
                      <a:pt x="72" y="6"/>
                    </a:lnTo>
                    <a:lnTo>
                      <a:pt x="30" y="0"/>
                    </a:lnTo>
                    <a:lnTo>
                      <a:pt x="0" y="0"/>
                    </a:lnTo>
                    <a:lnTo>
                      <a:pt x="54" y="12"/>
                    </a:lnTo>
                    <a:lnTo>
                      <a:pt x="114" y="18"/>
                    </a:lnTo>
                    <a:lnTo>
                      <a:pt x="156" y="18"/>
                    </a:lnTo>
                    <a:lnTo>
                      <a:pt x="192" y="12"/>
                    </a:lnTo>
                    <a:lnTo>
                      <a:pt x="186" y="0"/>
                    </a:lnTo>
                    <a:lnTo>
                      <a:pt x="150" y="6"/>
                    </a:lnTo>
                    <a:lnTo>
                      <a:pt x="114" y="12"/>
                    </a:lnTo>
                    <a:lnTo>
                      <a:pt x="114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55" name="Freeform 59"/>
              <p:cNvSpPr>
                <a:spLocks/>
              </p:cNvSpPr>
              <p:nvPr/>
            </p:nvSpPr>
            <p:spPr bwMode="hidden">
              <a:xfrm>
                <a:off x="5304" y="3042"/>
                <a:ext cx="161" cy="186"/>
              </a:xfrm>
              <a:custGeom>
                <a:avLst/>
                <a:gdLst/>
                <a:ahLst/>
                <a:cxnLst>
                  <a:cxn ang="0">
                    <a:pos x="11" y="114"/>
                  </a:cxn>
                  <a:cxn ang="0">
                    <a:pos x="17" y="96"/>
                  </a:cxn>
                  <a:cxn ang="0">
                    <a:pos x="23" y="78"/>
                  </a:cxn>
                  <a:cxn ang="0">
                    <a:pos x="53" y="42"/>
                  </a:cxn>
                  <a:cxn ang="0">
                    <a:pos x="101" y="18"/>
                  </a:cxn>
                  <a:cxn ang="0">
                    <a:pos x="155" y="6"/>
                  </a:cxn>
                  <a:cxn ang="0">
                    <a:pos x="161" y="0"/>
                  </a:cxn>
                  <a:cxn ang="0">
                    <a:pos x="95" y="12"/>
                  </a:cxn>
                  <a:cxn ang="0">
                    <a:pos x="47" y="36"/>
                  </a:cxn>
                  <a:cxn ang="0">
                    <a:pos x="11" y="72"/>
                  </a:cxn>
                  <a:cxn ang="0">
                    <a:pos x="5" y="90"/>
                  </a:cxn>
                  <a:cxn ang="0">
                    <a:pos x="0" y="114"/>
                  </a:cxn>
                  <a:cxn ang="0">
                    <a:pos x="11" y="150"/>
                  </a:cxn>
                  <a:cxn ang="0">
                    <a:pos x="23" y="168"/>
                  </a:cxn>
                  <a:cxn ang="0">
                    <a:pos x="41" y="186"/>
                  </a:cxn>
                  <a:cxn ang="0">
                    <a:pos x="65" y="186"/>
                  </a:cxn>
                  <a:cxn ang="0">
                    <a:pos x="41" y="168"/>
                  </a:cxn>
                  <a:cxn ang="0">
                    <a:pos x="23" y="150"/>
                  </a:cxn>
                  <a:cxn ang="0">
                    <a:pos x="17" y="132"/>
                  </a:cxn>
                  <a:cxn ang="0">
                    <a:pos x="11" y="114"/>
                  </a:cxn>
                  <a:cxn ang="0">
                    <a:pos x="11" y="114"/>
                  </a:cxn>
                </a:cxnLst>
                <a:rect l="0" t="0" r="r" b="b"/>
                <a:pathLst>
                  <a:path w="161" h="186">
                    <a:moveTo>
                      <a:pt x="11" y="114"/>
                    </a:moveTo>
                    <a:lnTo>
                      <a:pt x="17" y="96"/>
                    </a:lnTo>
                    <a:lnTo>
                      <a:pt x="23" y="78"/>
                    </a:lnTo>
                    <a:lnTo>
                      <a:pt x="53" y="42"/>
                    </a:lnTo>
                    <a:lnTo>
                      <a:pt x="101" y="18"/>
                    </a:lnTo>
                    <a:lnTo>
                      <a:pt x="155" y="6"/>
                    </a:lnTo>
                    <a:lnTo>
                      <a:pt x="161" y="0"/>
                    </a:lnTo>
                    <a:lnTo>
                      <a:pt x="95" y="12"/>
                    </a:lnTo>
                    <a:lnTo>
                      <a:pt x="47" y="36"/>
                    </a:lnTo>
                    <a:lnTo>
                      <a:pt x="11" y="72"/>
                    </a:lnTo>
                    <a:lnTo>
                      <a:pt x="5" y="90"/>
                    </a:lnTo>
                    <a:lnTo>
                      <a:pt x="0" y="114"/>
                    </a:lnTo>
                    <a:lnTo>
                      <a:pt x="11" y="150"/>
                    </a:lnTo>
                    <a:lnTo>
                      <a:pt x="23" y="168"/>
                    </a:lnTo>
                    <a:lnTo>
                      <a:pt x="41" y="186"/>
                    </a:lnTo>
                    <a:lnTo>
                      <a:pt x="65" y="186"/>
                    </a:lnTo>
                    <a:lnTo>
                      <a:pt x="41" y="168"/>
                    </a:lnTo>
                    <a:lnTo>
                      <a:pt x="23" y="150"/>
                    </a:lnTo>
                    <a:lnTo>
                      <a:pt x="17" y="132"/>
                    </a:lnTo>
                    <a:lnTo>
                      <a:pt x="11" y="114"/>
                    </a:lnTo>
                    <a:lnTo>
                      <a:pt x="11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56" name="Freeform 60"/>
              <p:cNvSpPr>
                <a:spLocks/>
              </p:cNvSpPr>
              <p:nvPr/>
            </p:nvSpPr>
            <p:spPr bwMode="hidden">
              <a:xfrm>
                <a:off x="5489" y="3042"/>
                <a:ext cx="186" cy="210"/>
              </a:xfrm>
              <a:custGeom>
                <a:avLst/>
                <a:gdLst/>
                <a:ahLst/>
                <a:cxnLst>
                  <a:cxn ang="0">
                    <a:pos x="0" y="6"/>
                  </a:cxn>
                  <a:cxn ang="0">
                    <a:pos x="66" y="12"/>
                  </a:cxn>
                  <a:cxn ang="0">
                    <a:pos x="119" y="36"/>
                  </a:cxn>
                  <a:cxn ang="0">
                    <a:pos x="155" y="72"/>
                  </a:cxn>
                  <a:cxn ang="0">
                    <a:pos x="161" y="90"/>
                  </a:cxn>
                  <a:cxn ang="0">
                    <a:pos x="167" y="114"/>
                  </a:cxn>
                  <a:cxn ang="0">
                    <a:pos x="161" y="138"/>
                  </a:cxn>
                  <a:cxn ang="0">
                    <a:pos x="149" y="162"/>
                  </a:cxn>
                  <a:cxn ang="0">
                    <a:pos x="119" y="180"/>
                  </a:cxn>
                  <a:cxn ang="0">
                    <a:pos x="90" y="198"/>
                  </a:cxn>
                  <a:cxn ang="0">
                    <a:pos x="96" y="210"/>
                  </a:cxn>
                  <a:cxn ang="0">
                    <a:pos x="131" y="192"/>
                  </a:cxn>
                  <a:cxn ang="0">
                    <a:pos x="161" y="168"/>
                  </a:cxn>
                  <a:cxn ang="0">
                    <a:pos x="179" y="144"/>
                  </a:cxn>
                  <a:cxn ang="0">
                    <a:pos x="185" y="114"/>
                  </a:cxn>
                  <a:cxn ang="0">
                    <a:pos x="179" y="90"/>
                  </a:cxn>
                  <a:cxn ang="0">
                    <a:pos x="173" y="66"/>
                  </a:cxn>
                  <a:cxn ang="0">
                    <a:pos x="155" y="48"/>
                  </a:cxn>
                  <a:cxn ang="0">
                    <a:pos x="131" y="30"/>
                  </a:cxn>
                  <a:cxn ang="0">
                    <a:pos x="72" y="6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0" y="6"/>
                  </a:cxn>
                </a:cxnLst>
                <a:rect l="0" t="0" r="r" b="b"/>
                <a:pathLst>
                  <a:path w="185" h="210">
                    <a:moveTo>
                      <a:pt x="0" y="6"/>
                    </a:moveTo>
                    <a:lnTo>
                      <a:pt x="66" y="12"/>
                    </a:lnTo>
                    <a:lnTo>
                      <a:pt x="119" y="36"/>
                    </a:lnTo>
                    <a:lnTo>
                      <a:pt x="155" y="72"/>
                    </a:lnTo>
                    <a:lnTo>
                      <a:pt x="161" y="90"/>
                    </a:lnTo>
                    <a:lnTo>
                      <a:pt x="167" y="114"/>
                    </a:lnTo>
                    <a:lnTo>
                      <a:pt x="161" y="138"/>
                    </a:lnTo>
                    <a:lnTo>
                      <a:pt x="149" y="162"/>
                    </a:lnTo>
                    <a:lnTo>
                      <a:pt x="119" y="180"/>
                    </a:lnTo>
                    <a:lnTo>
                      <a:pt x="90" y="198"/>
                    </a:lnTo>
                    <a:lnTo>
                      <a:pt x="96" y="210"/>
                    </a:lnTo>
                    <a:lnTo>
                      <a:pt x="131" y="192"/>
                    </a:lnTo>
                    <a:lnTo>
                      <a:pt x="161" y="168"/>
                    </a:lnTo>
                    <a:lnTo>
                      <a:pt x="179" y="144"/>
                    </a:lnTo>
                    <a:lnTo>
                      <a:pt x="185" y="114"/>
                    </a:lnTo>
                    <a:lnTo>
                      <a:pt x="179" y="90"/>
                    </a:lnTo>
                    <a:lnTo>
                      <a:pt x="173" y="66"/>
                    </a:lnTo>
                    <a:lnTo>
                      <a:pt x="155" y="48"/>
                    </a:lnTo>
                    <a:lnTo>
                      <a:pt x="131" y="30"/>
                    </a:lnTo>
                    <a:lnTo>
                      <a:pt x="72" y="6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157" name="Freeform 61"/>
              <p:cNvSpPr>
                <a:spLocks noEditPoints="1"/>
              </p:cNvSpPr>
              <p:nvPr/>
            </p:nvSpPr>
            <p:spPr bwMode="hidden">
              <a:xfrm>
                <a:off x="5345" y="3058"/>
                <a:ext cx="299" cy="186"/>
              </a:xfrm>
              <a:custGeom>
                <a:avLst/>
                <a:gdLst/>
                <a:ahLst/>
                <a:cxnLst>
                  <a:cxn ang="0">
                    <a:pos x="150" y="0"/>
                  </a:cxn>
                  <a:cxn ang="0">
                    <a:pos x="90" y="6"/>
                  </a:cxn>
                  <a:cxn ang="0">
                    <a:pos x="42" y="30"/>
                  </a:cxn>
                  <a:cxn ang="0">
                    <a:pos x="12" y="54"/>
                  </a:cxn>
                  <a:cxn ang="0">
                    <a:pos x="6" y="72"/>
                  </a:cxn>
                  <a:cxn ang="0">
                    <a:pos x="0" y="90"/>
                  </a:cxn>
                  <a:cxn ang="0">
                    <a:pos x="6" y="108"/>
                  </a:cxn>
                  <a:cxn ang="0">
                    <a:pos x="12" y="126"/>
                  </a:cxn>
                  <a:cxn ang="0">
                    <a:pos x="42" y="156"/>
                  </a:cxn>
                  <a:cxn ang="0">
                    <a:pos x="90" y="180"/>
                  </a:cxn>
                  <a:cxn ang="0">
                    <a:pos x="150" y="186"/>
                  </a:cxn>
                  <a:cxn ang="0">
                    <a:pos x="209" y="180"/>
                  </a:cxn>
                  <a:cxn ang="0">
                    <a:pos x="257" y="156"/>
                  </a:cxn>
                  <a:cxn ang="0">
                    <a:pos x="287" y="126"/>
                  </a:cxn>
                  <a:cxn ang="0">
                    <a:pos x="299" y="108"/>
                  </a:cxn>
                  <a:cxn ang="0">
                    <a:pos x="299" y="90"/>
                  </a:cxn>
                  <a:cxn ang="0">
                    <a:pos x="299" y="72"/>
                  </a:cxn>
                  <a:cxn ang="0">
                    <a:pos x="287" y="54"/>
                  </a:cxn>
                  <a:cxn ang="0">
                    <a:pos x="257" y="30"/>
                  </a:cxn>
                  <a:cxn ang="0">
                    <a:pos x="209" y="6"/>
                  </a:cxn>
                  <a:cxn ang="0">
                    <a:pos x="150" y="0"/>
                  </a:cxn>
                  <a:cxn ang="0">
                    <a:pos x="150" y="0"/>
                  </a:cxn>
                  <a:cxn ang="0">
                    <a:pos x="150" y="180"/>
                  </a:cxn>
                  <a:cxn ang="0">
                    <a:pos x="96" y="174"/>
                  </a:cxn>
                  <a:cxn ang="0">
                    <a:pos x="48" y="156"/>
                  </a:cxn>
                  <a:cxn ang="0">
                    <a:pos x="18" y="126"/>
                  </a:cxn>
                  <a:cxn ang="0">
                    <a:pos x="12" y="108"/>
                  </a:cxn>
                  <a:cxn ang="0">
                    <a:pos x="6" y="90"/>
                  </a:cxn>
                  <a:cxn ang="0">
                    <a:pos x="12" y="72"/>
                  </a:cxn>
                  <a:cxn ang="0">
                    <a:pos x="18" y="54"/>
                  </a:cxn>
                  <a:cxn ang="0">
                    <a:pos x="48" y="30"/>
                  </a:cxn>
                  <a:cxn ang="0">
                    <a:pos x="96" y="12"/>
                  </a:cxn>
                  <a:cxn ang="0">
                    <a:pos x="150" y="6"/>
                  </a:cxn>
                  <a:cxn ang="0">
                    <a:pos x="203" y="12"/>
                  </a:cxn>
                  <a:cxn ang="0">
                    <a:pos x="251" y="30"/>
                  </a:cxn>
                  <a:cxn ang="0">
                    <a:pos x="281" y="54"/>
                  </a:cxn>
                  <a:cxn ang="0">
                    <a:pos x="293" y="72"/>
                  </a:cxn>
                  <a:cxn ang="0">
                    <a:pos x="293" y="90"/>
                  </a:cxn>
                  <a:cxn ang="0">
                    <a:pos x="293" y="108"/>
                  </a:cxn>
                  <a:cxn ang="0">
                    <a:pos x="281" y="126"/>
                  </a:cxn>
                  <a:cxn ang="0">
                    <a:pos x="251" y="156"/>
                  </a:cxn>
                  <a:cxn ang="0">
                    <a:pos x="203" y="174"/>
                  </a:cxn>
                  <a:cxn ang="0">
                    <a:pos x="150" y="180"/>
                  </a:cxn>
                  <a:cxn ang="0">
                    <a:pos x="150" y="180"/>
                  </a:cxn>
                </a:cxnLst>
                <a:rect l="0" t="0" r="r" b="b"/>
                <a:pathLst>
                  <a:path w="299" h="186">
                    <a:moveTo>
                      <a:pt x="150" y="0"/>
                    </a:moveTo>
                    <a:lnTo>
                      <a:pt x="90" y="6"/>
                    </a:lnTo>
                    <a:lnTo>
                      <a:pt x="42" y="30"/>
                    </a:lnTo>
                    <a:lnTo>
                      <a:pt x="12" y="54"/>
                    </a:lnTo>
                    <a:lnTo>
                      <a:pt x="6" y="72"/>
                    </a:lnTo>
                    <a:lnTo>
                      <a:pt x="0" y="90"/>
                    </a:lnTo>
                    <a:lnTo>
                      <a:pt x="6" y="108"/>
                    </a:lnTo>
                    <a:lnTo>
                      <a:pt x="12" y="126"/>
                    </a:lnTo>
                    <a:lnTo>
                      <a:pt x="42" y="156"/>
                    </a:lnTo>
                    <a:lnTo>
                      <a:pt x="90" y="180"/>
                    </a:lnTo>
                    <a:lnTo>
                      <a:pt x="150" y="186"/>
                    </a:lnTo>
                    <a:lnTo>
                      <a:pt x="209" y="180"/>
                    </a:lnTo>
                    <a:lnTo>
                      <a:pt x="257" y="156"/>
                    </a:lnTo>
                    <a:lnTo>
                      <a:pt x="287" y="126"/>
                    </a:lnTo>
                    <a:lnTo>
                      <a:pt x="299" y="108"/>
                    </a:lnTo>
                    <a:lnTo>
                      <a:pt x="299" y="90"/>
                    </a:lnTo>
                    <a:lnTo>
                      <a:pt x="299" y="72"/>
                    </a:lnTo>
                    <a:lnTo>
                      <a:pt x="287" y="54"/>
                    </a:lnTo>
                    <a:lnTo>
                      <a:pt x="257" y="30"/>
                    </a:lnTo>
                    <a:lnTo>
                      <a:pt x="209" y="6"/>
                    </a:lnTo>
                    <a:lnTo>
                      <a:pt x="150" y="0"/>
                    </a:lnTo>
                    <a:lnTo>
                      <a:pt x="150" y="0"/>
                    </a:lnTo>
                    <a:close/>
                    <a:moveTo>
                      <a:pt x="150" y="180"/>
                    </a:moveTo>
                    <a:lnTo>
                      <a:pt x="96" y="174"/>
                    </a:lnTo>
                    <a:lnTo>
                      <a:pt x="48" y="156"/>
                    </a:lnTo>
                    <a:lnTo>
                      <a:pt x="18" y="126"/>
                    </a:lnTo>
                    <a:lnTo>
                      <a:pt x="12" y="108"/>
                    </a:lnTo>
                    <a:lnTo>
                      <a:pt x="6" y="90"/>
                    </a:lnTo>
                    <a:lnTo>
                      <a:pt x="12" y="72"/>
                    </a:lnTo>
                    <a:lnTo>
                      <a:pt x="18" y="54"/>
                    </a:lnTo>
                    <a:lnTo>
                      <a:pt x="48" y="30"/>
                    </a:lnTo>
                    <a:lnTo>
                      <a:pt x="96" y="12"/>
                    </a:lnTo>
                    <a:lnTo>
                      <a:pt x="150" y="6"/>
                    </a:lnTo>
                    <a:lnTo>
                      <a:pt x="203" y="12"/>
                    </a:lnTo>
                    <a:lnTo>
                      <a:pt x="251" y="30"/>
                    </a:lnTo>
                    <a:lnTo>
                      <a:pt x="281" y="54"/>
                    </a:lnTo>
                    <a:lnTo>
                      <a:pt x="293" y="72"/>
                    </a:lnTo>
                    <a:lnTo>
                      <a:pt x="293" y="90"/>
                    </a:lnTo>
                    <a:lnTo>
                      <a:pt x="293" y="108"/>
                    </a:lnTo>
                    <a:lnTo>
                      <a:pt x="281" y="126"/>
                    </a:lnTo>
                    <a:lnTo>
                      <a:pt x="251" y="156"/>
                    </a:lnTo>
                    <a:lnTo>
                      <a:pt x="203" y="174"/>
                    </a:lnTo>
                    <a:lnTo>
                      <a:pt x="150" y="180"/>
                    </a:lnTo>
                    <a:lnTo>
                      <a:pt x="150" y="18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4158" name="Group 62"/>
              <p:cNvGrpSpPr>
                <a:grpSpLocks/>
              </p:cNvGrpSpPr>
              <p:nvPr/>
            </p:nvGrpSpPr>
            <p:grpSpPr bwMode="auto">
              <a:xfrm>
                <a:off x="5381" y="3085"/>
                <a:ext cx="227" cy="132"/>
                <a:chOff x="5381" y="3085"/>
                <a:chExt cx="227" cy="132"/>
              </a:xfrm>
            </p:grpSpPr>
            <p:sp>
              <p:nvSpPr>
                <p:cNvPr id="4159" name="Oval 63"/>
                <p:cNvSpPr>
                  <a:spLocks noChangeArrowheads="1"/>
                </p:cNvSpPr>
                <p:nvPr userDrawn="1"/>
              </p:nvSpPr>
              <p:spPr bwMode="hidden">
                <a:xfrm>
                  <a:off x="5381" y="3085"/>
                  <a:ext cx="227" cy="13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4160" name="Oval 64"/>
                <p:cNvSpPr>
                  <a:spLocks noChangeArrowheads="1"/>
                </p:cNvSpPr>
                <p:nvPr userDrawn="1"/>
              </p:nvSpPr>
              <p:spPr bwMode="hidden">
                <a:xfrm>
                  <a:off x="5403" y="3099"/>
                  <a:ext cx="182" cy="10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4161" name="Oval 65"/>
                <p:cNvSpPr>
                  <a:spLocks noChangeArrowheads="1"/>
                </p:cNvSpPr>
                <p:nvPr userDrawn="1"/>
              </p:nvSpPr>
              <p:spPr bwMode="hidden">
                <a:xfrm>
                  <a:off x="5431" y="3109"/>
                  <a:ext cx="125" cy="8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4162" name="Oval 66"/>
                <p:cNvSpPr>
                  <a:spLocks noChangeArrowheads="1"/>
                </p:cNvSpPr>
                <p:nvPr userDrawn="1"/>
              </p:nvSpPr>
              <p:spPr bwMode="hidden">
                <a:xfrm>
                  <a:off x="5458" y="3125"/>
                  <a:ext cx="73" cy="47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4163" name="Rectangle 67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نمط العنوان الرئيسي</a:t>
            </a:r>
          </a:p>
        </p:txBody>
      </p:sp>
      <p:sp>
        <p:nvSpPr>
          <p:cNvPr id="4164" name="Rectangle 68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</a:p>
        </p:txBody>
      </p:sp>
      <p:sp>
        <p:nvSpPr>
          <p:cNvPr id="4165" name="Rectangle 6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rtl="0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4166" name="Rectangle 7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rtl="0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4167" name="Rectangle 7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rtl="0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fld id="{9301F0ED-50E9-499C-84D4-1C0792F858E1}" type="slidenum">
              <a:rPr lang="ar-SA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iming>
    <p:tnLst>
      <p:par>
        <p:cTn id="1" dur="indefinite" restart="never" nodeType="tmRoot"/>
      </p:par>
    </p:tnLst>
  </p:timing>
  <p:txStyles>
    <p:titleStyle>
      <a:lvl1pPr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2pPr>
      <a:lvl3pPr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3pPr>
      <a:lvl4pPr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4pPr>
      <a:lvl5pPr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5pPr>
      <a:lvl6pPr marL="4572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6pPr>
      <a:lvl7pPr marL="9144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7pPr>
      <a:lvl8pPr marL="13716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8pPr>
      <a:lvl9pPr marL="1828800" algn="ctr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9pPr>
    </p:titleStyle>
    <p:bodyStyle>
      <a:lvl1pPr marL="342900" indent="-342900" algn="r" rtl="1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Ø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r" rtl="1" fontAlgn="base">
        <a:spcBef>
          <a:spcPct val="20000"/>
        </a:spcBef>
        <a:spcAft>
          <a:spcPct val="0"/>
        </a:spcAft>
        <a:buClr>
          <a:schemeClr val="tx2"/>
        </a:buClr>
        <a:buSzPct val="50000"/>
        <a:buFont typeface="Wingdings" pitchFamily="2" charset="2"/>
        <a:buChar char="l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2pPr>
      <a:lvl3pPr marL="1143000" indent="-228600" algn="r" rtl="1" fontAlgn="base">
        <a:spcBef>
          <a:spcPct val="20000"/>
        </a:spcBef>
        <a:spcAft>
          <a:spcPct val="0"/>
        </a:spcAft>
        <a:buClr>
          <a:schemeClr val="accent2"/>
        </a:buClr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3pPr>
      <a:lvl4pPr marL="1600200" indent="-228600" algn="r" rtl="1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4pPr>
      <a:lvl5pPr marL="20574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5pPr>
      <a:lvl6pPr marL="25146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6pPr>
      <a:lvl7pPr marL="29718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7pPr>
      <a:lvl8pPr marL="34290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8pPr>
      <a:lvl9pPr marL="38862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 sz="quarter"/>
          </p:nvPr>
        </p:nvSpPr>
        <p:spPr/>
        <p:txBody>
          <a:bodyPr/>
          <a:lstStyle/>
          <a:p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6" name="Rectangle 2"/>
          <p:cNvSpPr txBox="1">
            <a:spLocks noChangeArrowheads="1"/>
          </p:cNvSpPr>
          <p:nvPr/>
        </p:nvSpPr>
        <p:spPr bwMode="auto">
          <a:xfrm>
            <a:off x="642910" y="928670"/>
            <a:ext cx="7772400" cy="1928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1" compatLnSpc="1">
            <a:prstTxWarp prst="textNoShape">
              <a:avLst/>
            </a:prstTxWarp>
          </a:bodyPr>
          <a:lstStyle/>
          <a:p>
            <a:pPr lvl="0" algn="ctr" rtl="0"/>
            <a:r>
              <a:rPr lang="en-US" sz="5400" kern="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Community </a:t>
            </a:r>
            <a:r>
              <a:rPr lang="en-US" sz="5400" kern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Health </a:t>
            </a:r>
            <a:r>
              <a:rPr lang="en-US" sz="5400" kern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organizing concepts</a:t>
            </a:r>
            <a:endParaRPr kumimoji="0" lang="en-US" sz="5400" b="0" i="0" u="none" strike="noStrike" kern="0" cap="none" spc="0" normalizeH="0" baseline="0" noProof="0" dirty="0" smtClean="0">
              <a:ln>
                <a:noFill/>
              </a:ln>
              <a:solidFill>
                <a:schemeClr val="tx2"/>
              </a:solidFill>
              <a:effectLst>
                <a:outerShdw blurRad="38100" dist="38100" dir="2700000" algn="tl">
                  <a:srgbClr val="00000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Subtitle 4"/>
          <p:cNvSpPr>
            <a:spLocks noGrp="1"/>
          </p:cNvSpPr>
          <p:nvPr>
            <p:ph type="subTitle" sz="quarter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Other approaches</a:t>
            </a:r>
          </a:p>
        </p:txBody>
      </p:sp>
      <p:sp>
        <p:nvSpPr>
          <p:cNvPr id="28675" name="Content Placeholder 2"/>
          <p:cNvSpPr>
            <a:spLocks noGrp="1"/>
          </p:cNvSpPr>
          <p:nvPr>
            <p:ph idx="1"/>
          </p:nvPr>
        </p:nvSpPr>
        <p:spPr>
          <a:xfrm>
            <a:off x="214282" y="1214422"/>
            <a:ext cx="8643998" cy="5500726"/>
          </a:xfrm>
        </p:spPr>
        <p:txBody>
          <a:bodyPr/>
          <a:lstStyle/>
          <a:p>
            <a:pPr algn="just" rtl="0"/>
            <a:r>
              <a:rPr lang="en-AU" dirty="0" smtClean="0"/>
              <a:t>PATCH  </a:t>
            </a:r>
            <a:r>
              <a:rPr lang="en-AU" dirty="0" smtClean="0"/>
              <a:t>(Planned approach to community health): </a:t>
            </a:r>
            <a:r>
              <a:rPr lang="en-AU" u="sng" dirty="0" smtClean="0"/>
              <a:t>Five phases: </a:t>
            </a:r>
          </a:p>
          <a:p>
            <a:pPr algn="just" rtl="0">
              <a:buFont typeface="Arial" charset="0"/>
              <a:buNone/>
            </a:pPr>
            <a:r>
              <a:rPr lang="en-AU" dirty="0" smtClean="0"/>
              <a:t> 1. Mobilizing the community.</a:t>
            </a:r>
          </a:p>
          <a:p>
            <a:pPr algn="just" rtl="0">
              <a:buFont typeface="Arial" charset="0"/>
              <a:buNone/>
            </a:pPr>
            <a:r>
              <a:rPr lang="en-AU" dirty="0" smtClean="0"/>
              <a:t> 2. Collecting and organizing data.</a:t>
            </a:r>
          </a:p>
          <a:p>
            <a:pPr algn="just" rtl="0">
              <a:buFont typeface="Arial" charset="0"/>
              <a:buNone/>
            </a:pPr>
            <a:r>
              <a:rPr lang="en-AU" dirty="0" smtClean="0"/>
              <a:t> 3. Choosing health priorities.</a:t>
            </a:r>
          </a:p>
          <a:p>
            <a:pPr algn="just" rtl="0">
              <a:buFont typeface="Arial" charset="0"/>
              <a:buNone/>
            </a:pPr>
            <a:r>
              <a:rPr lang="en-AU" dirty="0" smtClean="0"/>
              <a:t> 4. Developing a comprehensive intervention    plan.</a:t>
            </a:r>
          </a:p>
          <a:p>
            <a:pPr algn="just" rtl="0">
              <a:buFont typeface="Arial" charset="0"/>
              <a:buNone/>
            </a:pPr>
            <a:r>
              <a:rPr lang="en-AU" dirty="0" smtClean="0"/>
              <a:t> 5. Evaluating PATCH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b="1" dirty="0" smtClean="0"/>
              <a:t>Definition </a:t>
            </a:r>
            <a:endParaRPr lang="en-US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n-US" sz="3600" dirty="0" smtClean="0"/>
              <a:t>Public Health assessment PHA is  “a systematic method  for reviewing the health problems facing  a population. Its purpose is to lead to agreed priorities and resource allocation that will improve health and reduce inequities ”(NICE,</a:t>
            </a:r>
            <a:r>
              <a:rPr lang="en-US" sz="3600" dirty="0" smtClean="0">
                <a:latin typeface="+mj-lt"/>
              </a:rPr>
              <a:t>2005</a:t>
            </a:r>
            <a:r>
              <a:rPr lang="en-US" sz="3600" dirty="0" smtClean="0"/>
              <a:t>:</a:t>
            </a:r>
            <a:r>
              <a:rPr lang="en-US" sz="3600" dirty="0" smtClean="0">
                <a:latin typeface="+mj-lt"/>
              </a:rPr>
              <a:t>3</a:t>
            </a:r>
            <a:r>
              <a:rPr lang="en-US" sz="3600" dirty="0" smtClean="0"/>
              <a:t>).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b="1" dirty="0" smtClean="0"/>
              <a:t>Health need assessment(HNA) focuses on</a:t>
            </a:r>
            <a:endParaRPr lang="en-US" sz="3600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شكل بيضاوي 4"/>
          <p:cNvSpPr/>
          <p:nvPr/>
        </p:nvSpPr>
        <p:spPr>
          <a:xfrm>
            <a:off x="3203848" y="2204864"/>
            <a:ext cx="2520280" cy="200995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Population not individuals</a:t>
            </a:r>
            <a:endParaRPr lang="en-US" sz="2400" dirty="0"/>
          </a:p>
        </p:txBody>
      </p:sp>
      <p:sp>
        <p:nvSpPr>
          <p:cNvPr id="6" name="شكل بيضاوي 5"/>
          <p:cNvSpPr/>
          <p:nvPr/>
        </p:nvSpPr>
        <p:spPr>
          <a:xfrm>
            <a:off x="4427984" y="3573016"/>
            <a:ext cx="2592288" cy="214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Setting heath priorities&amp; resource allocation</a:t>
            </a:r>
            <a:endParaRPr lang="en-US" sz="2400" dirty="0"/>
          </a:p>
        </p:txBody>
      </p:sp>
      <p:sp>
        <p:nvSpPr>
          <p:cNvPr id="7" name="شكل بيضاوي 6"/>
          <p:cNvSpPr/>
          <p:nvPr/>
        </p:nvSpPr>
        <p:spPr>
          <a:xfrm>
            <a:off x="1763688" y="3501008"/>
            <a:ext cx="2714600" cy="235688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Active involvement of service users</a:t>
            </a:r>
            <a:endParaRPr lang="en-US" sz="2400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576064"/>
          </a:xfrm>
        </p:spPr>
        <p:txBody>
          <a:bodyPr>
            <a:noAutofit/>
          </a:bodyPr>
          <a:lstStyle/>
          <a:p>
            <a:r>
              <a:rPr lang="en-US" sz="4000" b="1" dirty="0" smtClean="0"/>
              <a:t>Five steps  approach to HNA</a:t>
            </a:r>
            <a:endParaRPr lang="en-US" sz="4000" b="1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67544" y="1196752"/>
          <a:ext cx="8229600" cy="5486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932438">
                <a:tc>
                  <a:txBody>
                    <a:bodyPr/>
                    <a:lstStyle/>
                    <a:p>
                      <a:r>
                        <a:rPr lang="en-US" u="sng" dirty="0" smtClean="0">
                          <a:solidFill>
                            <a:srgbClr val="FFFF00"/>
                          </a:solidFill>
                        </a:rPr>
                        <a:t>Step 1</a:t>
                      </a:r>
                      <a:r>
                        <a:rPr lang="en-US" dirty="0" smtClean="0">
                          <a:solidFill>
                            <a:srgbClr val="FFFF00"/>
                          </a:solidFill>
                        </a:rPr>
                        <a:t>: </a:t>
                      </a:r>
                      <a:r>
                        <a:rPr lang="en-US" baseline="0" dirty="0" smtClean="0">
                          <a:solidFill>
                            <a:srgbClr val="FFFF00"/>
                          </a:solidFill>
                        </a:rPr>
                        <a:t> Getting start: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baseline="0" dirty="0" smtClean="0">
                          <a:solidFill>
                            <a:srgbClr val="FFFF00"/>
                          </a:solidFill>
                        </a:rPr>
                        <a:t>What population?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baseline="0" dirty="0" smtClean="0">
                          <a:solidFill>
                            <a:srgbClr val="FFFF00"/>
                          </a:solidFill>
                        </a:rPr>
                        <a:t>What are you trying to do?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baseline="0" dirty="0" smtClean="0">
                          <a:solidFill>
                            <a:srgbClr val="FFFF00"/>
                          </a:solidFill>
                        </a:rPr>
                        <a:t>Who needs to be involved?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baseline="0" dirty="0" smtClean="0">
                          <a:solidFill>
                            <a:srgbClr val="FFFF00"/>
                          </a:solidFill>
                        </a:rPr>
                        <a:t>What resource are required?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en-US" baseline="0" dirty="0" smtClean="0">
                          <a:solidFill>
                            <a:srgbClr val="FFFF00"/>
                          </a:solidFill>
                        </a:rPr>
                        <a:t>What are the risks?</a:t>
                      </a:r>
                      <a:endParaRPr lang="en-US" dirty="0">
                        <a:solidFill>
                          <a:srgbClr val="FFFF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 </a:t>
                      </a:r>
                      <a:r>
                        <a:rPr lang="en-US" b="1" u="sng" baseline="0" dirty="0" smtClean="0">
                          <a:solidFill>
                            <a:srgbClr val="FFFF00"/>
                          </a:solidFill>
                        </a:rPr>
                        <a:t>Steps 2</a:t>
                      </a:r>
                      <a:r>
                        <a:rPr lang="en-US" baseline="0" dirty="0" smtClean="0">
                          <a:solidFill>
                            <a:srgbClr val="FFFF00"/>
                          </a:solidFill>
                        </a:rPr>
                        <a:t>:   Identifying health problem:</a:t>
                      </a:r>
                    </a:p>
                    <a:p>
                      <a:r>
                        <a:rPr lang="en-US" baseline="0" dirty="0" smtClean="0">
                          <a:solidFill>
                            <a:srgbClr val="FFFF00"/>
                          </a:solidFill>
                        </a:rPr>
                        <a:t>1.Population profiling</a:t>
                      </a:r>
                    </a:p>
                    <a:p>
                      <a:r>
                        <a:rPr lang="en-US" baseline="0" dirty="0" smtClean="0">
                          <a:solidFill>
                            <a:srgbClr val="FFFF00"/>
                          </a:solidFill>
                        </a:rPr>
                        <a:t>2.Gathering data</a:t>
                      </a:r>
                    </a:p>
                    <a:p>
                      <a:r>
                        <a:rPr lang="en-US" baseline="0" dirty="0" smtClean="0">
                          <a:solidFill>
                            <a:srgbClr val="FFFF00"/>
                          </a:solidFill>
                        </a:rPr>
                        <a:t>3.Perceptions of needs</a:t>
                      </a:r>
                    </a:p>
                    <a:p>
                      <a:r>
                        <a:rPr lang="en-US" baseline="0" dirty="0" smtClean="0">
                          <a:solidFill>
                            <a:srgbClr val="FFFF00"/>
                          </a:solidFill>
                        </a:rPr>
                        <a:t>4.Identifying &amp;assessing health conditions &amp;determinants factors</a:t>
                      </a:r>
                    </a:p>
                    <a:p>
                      <a:endParaRPr lang="en-US" dirty="0"/>
                    </a:p>
                  </a:txBody>
                  <a:tcPr/>
                </a:tc>
              </a:tr>
              <a:tr h="932438">
                <a:tc>
                  <a:txBody>
                    <a:bodyPr/>
                    <a:lstStyle/>
                    <a:p>
                      <a:r>
                        <a:rPr lang="en-US" u="sng" dirty="0" smtClean="0"/>
                        <a:t>S</a:t>
                      </a:r>
                      <a:r>
                        <a:rPr lang="en-US" u="sng" dirty="0" smtClean="0">
                          <a:solidFill>
                            <a:srgbClr val="002060"/>
                          </a:solidFill>
                        </a:rPr>
                        <a:t>tep 3</a:t>
                      </a:r>
                      <a:r>
                        <a:rPr lang="en-US" dirty="0" smtClean="0">
                          <a:solidFill>
                            <a:srgbClr val="002060"/>
                          </a:solidFill>
                        </a:rPr>
                        <a:t>:  Assessing a health priority for action:</a:t>
                      </a:r>
                    </a:p>
                    <a:p>
                      <a:r>
                        <a:rPr lang="en-US" dirty="0" smtClean="0">
                          <a:solidFill>
                            <a:srgbClr val="002060"/>
                          </a:solidFill>
                        </a:rPr>
                        <a:t>1.Choosing health condition(size,</a:t>
                      </a:r>
                      <a:r>
                        <a:rPr lang="en-US" baseline="0" dirty="0" smtClean="0">
                          <a:solidFill>
                            <a:srgbClr val="002060"/>
                          </a:solidFill>
                        </a:rPr>
                        <a:t> severity)</a:t>
                      </a:r>
                      <a:r>
                        <a:rPr lang="en-US" dirty="0" smtClean="0">
                          <a:solidFill>
                            <a:srgbClr val="002060"/>
                          </a:solidFill>
                        </a:rPr>
                        <a:t>&amp; determinates factors</a:t>
                      </a:r>
                    </a:p>
                    <a:p>
                      <a:r>
                        <a:rPr lang="en-US" dirty="0" smtClean="0">
                          <a:solidFill>
                            <a:srgbClr val="002060"/>
                          </a:solidFill>
                        </a:rPr>
                        <a:t>2.Determining effective intervention/action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u="sng" dirty="0" smtClean="0">
                          <a:solidFill>
                            <a:srgbClr val="002060"/>
                          </a:solidFill>
                        </a:rPr>
                        <a:t>Step4</a:t>
                      </a:r>
                      <a:r>
                        <a:rPr lang="en-US" dirty="0" smtClean="0">
                          <a:solidFill>
                            <a:srgbClr val="002060"/>
                          </a:solidFill>
                        </a:rPr>
                        <a:t>:  planning</a:t>
                      </a:r>
                      <a:r>
                        <a:rPr lang="en-US" baseline="0" dirty="0" smtClean="0">
                          <a:solidFill>
                            <a:srgbClr val="002060"/>
                          </a:solidFill>
                        </a:rPr>
                        <a:t> for change</a:t>
                      </a:r>
                    </a:p>
                    <a:p>
                      <a:r>
                        <a:rPr lang="en-US" baseline="0" dirty="0" smtClean="0">
                          <a:solidFill>
                            <a:srgbClr val="002060"/>
                          </a:solidFill>
                        </a:rPr>
                        <a:t>1.Clarifying aims of intervention</a:t>
                      </a:r>
                    </a:p>
                    <a:p>
                      <a:r>
                        <a:rPr lang="en-US" baseline="0" dirty="0" smtClean="0">
                          <a:solidFill>
                            <a:srgbClr val="002060"/>
                          </a:solidFill>
                        </a:rPr>
                        <a:t>2.Action planning</a:t>
                      </a:r>
                    </a:p>
                    <a:p>
                      <a:r>
                        <a:rPr lang="en-US" baseline="0" dirty="0" smtClean="0">
                          <a:solidFill>
                            <a:srgbClr val="002060"/>
                          </a:solidFill>
                        </a:rPr>
                        <a:t>3. Monitoring an evaluation strategy</a:t>
                      </a:r>
                    </a:p>
                    <a:p>
                      <a:r>
                        <a:rPr lang="en-US" baseline="0" dirty="0" smtClean="0">
                          <a:solidFill>
                            <a:srgbClr val="002060"/>
                          </a:solidFill>
                        </a:rPr>
                        <a:t>4.Risk management strategy</a:t>
                      </a:r>
                      <a:endParaRPr lang="en-US" dirty="0">
                        <a:solidFill>
                          <a:srgbClr val="002060"/>
                        </a:solidFill>
                      </a:endParaRPr>
                    </a:p>
                  </a:txBody>
                  <a:tcPr/>
                </a:tc>
              </a:tr>
              <a:tr h="932438">
                <a:tc gridSpan="2">
                  <a:txBody>
                    <a:bodyPr/>
                    <a:lstStyle/>
                    <a:p>
                      <a:pPr algn="ctr"/>
                      <a:r>
                        <a:rPr lang="en-US" u="sng" dirty="0" smtClean="0">
                          <a:solidFill>
                            <a:srgbClr val="002060"/>
                          </a:solidFill>
                        </a:rPr>
                        <a:t>Step 5</a:t>
                      </a:r>
                      <a:r>
                        <a:rPr lang="en-US" dirty="0" smtClean="0">
                          <a:solidFill>
                            <a:srgbClr val="002060"/>
                          </a:solidFill>
                        </a:rPr>
                        <a:t>: Moving on &amp;review</a:t>
                      </a:r>
                    </a:p>
                    <a:p>
                      <a:pPr algn="ctr"/>
                      <a:r>
                        <a:rPr lang="en-US" dirty="0" smtClean="0">
                          <a:solidFill>
                            <a:srgbClr val="002060"/>
                          </a:solidFill>
                        </a:rPr>
                        <a:t>1.learning from the project</a:t>
                      </a:r>
                    </a:p>
                    <a:p>
                      <a:pPr algn="ctr"/>
                      <a:r>
                        <a:rPr lang="en-US" dirty="0" smtClean="0">
                          <a:solidFill>
                            <a:srgbClr val="002060"/>
                          </a:solidFill>
                        </a:rPr>
                        <a:t>2.Measuring impact</a:t>
                      </a:r>
                    </a:p>
                    <a:p>
                      <a:pPr algn="ctr"/>
                      <a:r>
                        <a:rPr lang="en-US" dirty="0" smtClean="0">
                          <a:solidFill>
                            <a:srgbClr val="002060"/>
                          </a:solidFill>
                        </a:rPr>
                        <a:t>Choosing the next priority.</a:t>
                      </a:r>
                      <a:endParaRPr lang="en-US" dirty="0">
                        <a:solidFill>
                          <a:srgbClr val="002060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smtClean="0"/>
              <a:t>Skills needed to carry out HNA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algn="l" rtl="0"/>
            <a:r>
              <a:rPr lang="en-US" dirty="0" smtClean="0"/>
              <a:t>Project management.</a:t>
            </a:r>
          </a:p>
          <a:p>
            <a:pPr algn="l" rtl="0"/>
            <a:r>
              <a:rPr lang="en-US" dirty="0" smtClean="0"/>
              <a:t>Team building.</a:t>
            </a:r>
          </a:p>
          <a:p>
            <a:pPr algn="l" rtl="0"/>
            <a:r>
              <a:rPr lang="en-US" dirty="0" smtClean="0"/>
              <a:t>Partnership working.</a:t>
            </a:r>
          </a:p>
          <a:p>
            <a:pPr algn="l" rtl="0"/>
            <a:r>
              <a:rPr lang="en-US" dirty="0" smtClean="0"/>
              <a:t>Community engagement.</a:t>
            </a:r>
          </a:p>
          <a:p>
            <a:pPr algn="l" rtl="0"/>
            <a:r>
              <a:rPr lang="en-US" dirty="0" smtClean="0"/>
              <a:t>Population profiling.</a:t>
            </a:r>
          </a:p>
          <a:p>
            <a:pPr algn="l" rtl="0"/>
            <a:r>
              <a:rPr lang="en-US" dirty="0" smtClean="0"/>
              <a:t>Data collection.</a:t>
            </a:r>
          </a:p>
          <a:p>
            <a:pPr algn="l" rtl="0"/>
            <a:r>
              <a:rPr lang="en-US" dirty="0" smtClean="0"/>
              <a:t>Monitoring/ setting indicators.</a:t>
            </a:r>
          </a:p>
          <a:p>
            <a:pPr algn="l" rtl="0"/>
            <a:r>
              <a:rPr lang="en-US" dirty="0" smtClean="0"/>
              <a:t>A multidisciplinary team of public health professionals needs to identify who has which skills and use them to conduct an effective HNA.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Assignment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4282" y="1600200"/>
            <a:ext cx="8643998" cy="4972072"/>
          </a:xfrm>
        </p:spPr>
        <p:txBody>
          <a:bodyPr/>
          <a:lstStyle/>
          <a:p>
            <a:pPr algn="l" rtl="0"/>
            <a:r>
              <a:rPr lang="en-AU" dirty="0" smtClean="0"/>
              <a:t>Choose a health problem</a:t>
            </a:r>
          </a:p>
          <a:p>
            <a:pPr algn="l" rtl="0"/>
            <a:r>
              <a:rPr lang="en-AU" dirty="0" smtClean="0"/>
              <a:t>Explain how you can use the PATCH approach to  organize or build the community to solve the health problem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rtl="0"/>
            <a:r>
              <a:rPr lang="en-US" sz="4000" dirty="0">
                <a:solidFill>
                  <a:schemeClr val="tx1"/>
                </a:solidFill>
              </a:rPr>
              <a:t/>
            </a:r>
            <a:br>
              <a:rPr lang="en-US" sz="4000" dirty="0">
                <a:solidFill>
                  <a:schemeClr val="tx1"/>
                </a:solidFill>
              </a:rPr>
            </a:br>
            <a:r>
              <a:rPr lang="en-US" sz="9600" b="1" dirty="0" smtClean="0">
                <a:solidFill>
                  <a:schemeClr val="tx1"/>
                </a:solidFill>
              </a:rPr>
              <a:t>Thank you </a:t>
            </a:r>
            <a:endParaRPr lang="en-US" sz="9600" b="1" dirty="0">
              <a:solidFill>
                <a:schemeClr val="tx1"/>
              </a:solidFill>
            </a:endParaRPr>
          </a:p>
        </p:txBody>
      </p:sp>
      <p:pic>
        <p:nvPicPr>
          <p:cNvPr id="7" name="Content Placeholder 6" descr="twins.jpg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0" y="1857364"/>
            <a:ext cx="9144000" cy="5000636"/>
          </a:xfrm>
        </p:spPr>
      </p:pic>
      <p:sp>
        <p:nvSpPr>
          <p:cNvPr id="17412" name="Rectangle 4"/>
          <p:cNvSpPr>
            <a:spLocks noChangeArrowheads="1"/>
          </p:cNvSpPr>
          <p:nvPr/>
        </p:nvSpPr>
        <p:spPr bwMode="auto">
          <a:xfrm>
            <a:off x="684213" y="0"/>
            <a:ext cx="82296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 anchorCtr="1"/>
          <a:lstStyle/>
          <a:p>
            <a:endParaRPr lang="en-US" sz="4400">
              <a:solidFill>
                <a:schemeClr val="tx2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community health professionals must possess specific knowledge and skills.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4282" y="1600200"/>
            <a:ext cx="8472518" cy="5043510"/>
          </a:xfrm>
        </p:spPr>
        <p:txBody>
          <a:bodyPr/>
          <a:lstStyle/>
          <a:p>
            <a:pPr algn="just" rtl="0"/>
            <a:r>
              <a:rPr lang="en-AU" dirty="0" smtClean="0"/>
              <a:t>identify problems , </a:t>
            </a:r>
          </a:p>
          <a:p>
            <a:pPr algn="just" rtl="0"/>
            <a:r>
              <a:rPr lang="en-AU" dirty="0" smtClean="0"/>
              <a:t>develop  plan to attack each problem</a:t>
            </a:r>
          </a:p>
          <a:p>
            <a:pPr algn="just" rtl="0"/>
            <a:r>
              <a:rPr lang="en-AU" dirty="0" smtClean="0"/>
              <a:t>gather the resources necessary to carry out  that plan, </a:t>
            </a:r>
          </a:p>
          <a:p>
            <a:pPr algn="just" rtl="0"/>
            <a:r>
              <a:rPr lang="en-AU" dirty="0" smtClean="0"/>
              <a:t>implement that plan </a:t>
            </a:r>
          </a:p>
          <a:p>
            <a:pPr algn="just" rtl="0"/>
            <a:r>
              <a:rPr lang="en-AU" dirty="0" smtClean="0"/>
              <a:t>and then evaluate the results to  determine the degree of progress that has been achieved.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Community Organizing/Building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algn="just" rtl="0" fontAlgn="auto">
              <a:spcAft>
                <a:spcPts val="0"/>
              </a:spcAft>
              <a:buNone/>
              <a:defRPr/>
            </a:pPr>
            <a:r>
              <a:rPr lang="en-AU" dirty="0" smtClean="0"/>
              <a:t>   Each community health worker must master 2 important skills: 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The skills to organize a community 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and to plan a health promotion program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A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AU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793733"/>
          </a:xfrm>
        </p:spPr>
        <p:txBody>
          <a:bodyPr/>
          <a:lstStyle/>
          <a:p>
            <a:r>
              <a:rPr lang="en-US" b="1" dirty="0" smtClean="0"/>
              <a:t>Definition 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28670"/>
            <a:ext cx="8229600" cy="5929330"/>
          </a:xfrm>
        </p:spPr>
        <p:txBody>
          <a:bodyPr/>
          <a:lstStyle/>
          <a:p>
            <a:pPr algn="just" rtl="0"/>
            <a:r>
              <a:rPr lang="en-US" b="1" dirty="0" smtClean="0"/>
              <a:t>Community health organizing </a:t>
            </a:r>
            <a:r>
              <a:rPr lang="en-US" dirty="0" smtClean="0"/>
              <a:t>is the strategic and proactive process of </a:t>
            </a:r>
            <a:r>
              <a:rPr lang="en-US" b="1" u="sng" dirty="0" smtClean="0"/>
              <a:t>identifying healthcare needs </a:t>
            </a:r>
            <a:r>
              <a:rPr lang="en-US" dirty="0" smtClean="0"/>
              <a:t>of a given population and </a:t>
            </a:r>
            <a:r>
              <a:rPr lang="en-US" b="1" u="sng" dirty="0" smtClean="0"/>
              <a:t>prioritizing services to meet the needs</a:t>
            </a:r>
            <a:r>
              <a:rPr lang="en-US" u="sng" dirty="0" smtClean="0"/>
              <a:t> </a:t>
            </a:r>
            <a:r>
              <a:rPr lang="en-US" dirty="0" smtClean="0"/>
              <a:t>within resources available.</a:t>
            </a:r>
          </a:p>
          <a:p>
            <a:pPr algn="just" rtl="0"/>
            <a:endParaRPr lang="en-US" dirty="0" smtClean="0"/>
          </a:p>
          <a:p>
            <a:pPr algn="just" rtl="0"/>
            <a:r>
              <a:rPr lang="en-US" dirty="0" smtClean="0"/>
              <a:t>This applies to all services provided by local authority, private sector or voluntary sectors. 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Process of community health organizing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0"/>
            <a:r>
              <a:rPr lang="en-US" dirty="0" smtClean="0"/>
              <a:t>It involves planning, designing, and implementing a range of services.</a:t>
            </a:r>
          </a:p>
          <a:p>
            <a:pPr algn="just" rtl="0"/>
            <a:r>
              <a:rPr lang="en-US" dirty="0" smtClean="0"/>
              <a:t>Services should meet a population’s healthcare needs fairly, efficiently, and effectively.</a:t>
            </a:r>
          </a:p>
          <a:p>
            <a:pPr algn="just" rtl="0"/>
            <a:r>
              <a:rPr lang="en-US" dirty="0" smtClean="0"/>
              <a:t>Should include prevention and early intervention.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008047"/>
          </a:xfrm>
        </p:spPr>
        <p:txBody>
          <a:bodyPr/>
          <a:lstStyle/>
          <a:p>
            <a:r>
              <a:rPr lang="en-US" b="1" dirty="0" smtClean="0"/>
              <a:t>Politico-economic climate of health and social care</a:t>
            </a:r>
            <a:endParaRPr lang="en-US" b="1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357298"/>
          <a:ext cx="8229600" cy="550070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4313" y="0"/>
            <a:ext cx="8443912" cy="114300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AU" sz="3600" b="1" dirty="0" smtClean="0"/>
              <a:t>Assumptions of community Organizing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857233"/>
            <a:ext cx="8786842" cy="5715018"/>
          </a:xfrm>
        </p:spPr>
        <p:txBody>
          <a:bodyPr rtlCol="0">
            <a:normAutofit/>
          </a:bodyPr>
          <a:lstStyle/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According to Ross these assumptions should be considered when organizing communities: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1- Communities can develop capacities and skills o solve problems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2.People who want change can change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3.People should participate in making, adjusting or controlling the major changes taking place within their communities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A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A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A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A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A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A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A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AU" dirty="0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4.Changes  that are self developed have a meaning and permanence than those imposed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5.A holistic approach can successfully address problems 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6.Democracy requires cooperative participation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7.Frequently communities need help in organizing to deal with their needs</a:t>
            </a:r>
          </a:p>
          <a:p>
            <a:pPr algn="l"/>
            <a:endParaRPr lang="ar-SA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AU" dirty="0" smtClean="0"/>
              <a:t>The process of Community Organizing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28736"/>
            <a:ext cx="8229600" cy="5214974"/>
          </a:xfrm>
        </p:spPr>
        <p:txBody>
          <a:bodyPr rtlCol="0">
            <a:normAutofit fontScale="92500" lnSpcReduction="20000"/>
          </a:bodyPr>
          <a:lstStyle/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1.Recognizing the issue/ the problem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2.Gaining entry to the community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3.Organizing the people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4.Assessing the community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5.Determining the priorities and setting goals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6.Arriving at a solution and selecting intervention strategies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7.Implementing the plan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8.Evaluating the outcome of action plan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9.Maintaining the outcomes in the community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AU" dirty="0" smtClean="0"/>
              <a:t>10.Looping back</a:t>
            </a:r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AU" dirty="0" smtClean="0"/>
          </a:p>
          <a:p>
            <a:pPr algn="just" rtl="0"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AU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Ripple">
  <a:themeElements>
    <a:clrScheme name="Ripple 3">
      <a:dk1>
        <a:srgbClr val="008AE8"/>
      </a:dk1>
      <a:lt1>
        <a:srgbClr val="FFFFFF"/>
      </a:lt1>
      <a:dk2>
        <a:srgbClr val="0068AE"/>
      </a:dk2>
      <a:lt2>
        <a:srgbClr val="CCECFF"/>
      </a:lt2>
      <a:accent1>
        <a:srgbClr val="009999"/>
      </a:accent1>
      <a:accent2>
        <a:srgbClr val="0088E4"/>
      </a:accent2>
      <a:accent3>
        <a:srgbClr val="AAB9D3"/>
      </a:accent3>
      <a:accent4>
        <a:srgbClr val="DADADA"/>
      </a:accent4>
      <a:accent5>
        <a:srgbClr val="AACACA"/>
      </a:accent5>
      <a:accent6>
        <a:srgbClr val="007BCF"/>
      </a:accent6>
      <a:hlink>
        <a:srgbClr val="99FF99"/>
      </a:hlink>
      <a:folHlink>
        <a:srgbClr val="AFE1FF"/>
      </a:folHlink>
    </a:clrScheme>
    <a:fontScheme name="Rippl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ar-SA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ar-SA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Ripple 1">
        <a:dk1>
          <a:srgbClr val="2B2B85"/>
        </a:dk1>
        <a:lt1>
          <a:srgbClr val="FFFFFF"/>
        </a:lt1>
        <a:dk2>
          <a:srgbClr val="00254A"/>
        </a:dk2>
        <a:lt2>
          <a:srgbClr val="C0C0C0"/>
        </a:lt2>
        <a:accent1>
          <a:srgbClr val="0099FF"/>
        </a:accent1>
        <a:accent2>
          <a:srgbClr val="006699"/>
        </a:accent2>
        <a:accent3>
          <a:srgbClr val="AAACB1"/>
        </a:accent3>
        <a:accent4>
          <a:srgbClr val="DADADA"/>
        </a:accent4>
        <a:accent5>
          <a:srgbClr val="AACAFF"/>
        </a:accent5>
        <a:accent6>
          <a:srgbClr val="005C8A"/>
        </a:accent6>
        <a:hlink>
          <a:srgbClr val="99CCFF"/>
        </a:hlink>
        <a:folHlink>
          <a:srgbClr val="8F8FB5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2">
        <a:dk1>
          <a:srgbClr val="3B4B5D"/>
        </a:dk1>
        <a:lt1>
          <a:srgbClr val="FFFFFF"/>
        </a:lt1>
        <a:dk2>
          <a:srgbClr val="466886"/>
        </a:dk2>
        <a:lt2>
          <a:srgbClr val="CCECFF"/>
        </a:lt2>
        <a:accent1>
          <a:srgbClr val="6D9D97"/>
        </a:accent1>
        <a:accent2>
          <a:srgbClr val="53718C"/>
        </a:accent2>
        <a:accent3>
          <a:srgbClr val="B0B9C3"/>
        </a:accent3>
        <a:accent4>
          <a:srgbClr val="DADADA"/>
        </a:accent4>
        <a:accent5>
          <a:srgbClr val="BACCC9"/>
        </a:accent5>
        <a:accent6>
          <a:srgbClr val="4A667E"/>
        </a:accent6>
        <a:hlink>
          <a:srgbClr val="99CCFF"/>
        </a:hlink>
        <a:folHlink>
          <a:srgbClr val="A97CF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3">
        <a:dk1>
          <a:srgbClr val="008AE8"/>
        </a:dk1>
        <a:lt1>
          <a:srgbClr val="FFFFFF"/>
        </a:lt1>
        <a:dk2>
          <a:srgbClr val="0068AE"/>
        </a:dk2>
        <a:lt2>
          <a:srgbClr val="CCECFF"/>
        </a:lt2>
        <a:accent1>
          <a:srgbClr val="009999"/>
        </a:accent1>
        <a:accent2>
          <a:srgbClr val="0088E4"/>
        </a:accent2>
        <a:accent3>
          <a:srgbClr val="AAB9D3"/>
        </a:accent3>
        <a:accent4>
          <a:srgbClr val="DADADA"/>
        </a:accent4>
        <a:accent5>
          <a:srgbClr val="AACACA"/>
        </a:accent5>
        <a:accent6>
          <a:srgbClr val="007BCF"/>
        </a:accent6>
        <a:hlink>
          <a:srgbClr val="99FF99"/>
        </a:hlink>
        <a:folHlink>
          <a:srgbClr val="AFE1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4">
        <a:dk1>
          <a:srgbClr val="9B69FF"/>
        </a:dk1>
        <a:lt1>
          <a:srgbClr val="FFFFFF"/>
        </a:lt1>
        <a:dk2>
          <a:srgbClr val="666699"/>
        </a:dk2>
        <a:lt2>
          <a:srgbClr val="D9D9FF"/>
        </a:lt2>
        <a:accent1>
          <a:srgbClr val="66CCFF"/>
        </a:accent1>
        <a:accent2>
          <a:srgbClr val="9966FF"/>
        </a:accent2>
        <a:accent3>
          <a:srgbClr val="B8B8CA"/>
        </a:accent3>
        <a:accent4>
          <a:srgbClr val="DADADA"/>
        </a:accent4>
        <a:accent5>
          <a:srgbClr val="B8E2FF"/>
        </a:accent5>
        <a:accent6>
          <a:srgbClr val="8A5CE7"/>
        </a:accent6>
        <a:hlink>
          <a:srgbClr val="0099CC"/>
        </a:hlink>
        <a:folHlink>
          <a:srgbClr val="0033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5">
        <a:dk1>
          <a:srgbClr val="008080"/>
        </a:dk1>
        <a:lt1>
          <a:srgbClr val="FFFFFF"/>
        </a:lt1>
        <a:dk2>
          <a:srgbClr val="006666"/>
        </a:dk2>
        <a:lt2>
          <a:srgbClr val="FFFFCC"/>
        </a:lt2>
        <a:accent1>
          <a:srgbClr val="0099FF"/>
        </a:accent1>
        <a:accent2>
          <a:srgbClr val="008080"/>
        </a:accent2>
        <a:accent3>
          <a:srgbClr val="AAB8B8"/>
        </a:accent3>
        <a:accent4>
          <a:srgbClr val="DADADA"/>
        </a:accent4>
        <a:accent5>
          <a:srgbClr val="AACAFF"/>
        </a:accent5>
        <a:accent6>
          <a:srgbClr val="007373"/>
        </a:accent6>
        <a:hlink>
          <a:srgbClr val="1ACE9F"/>
        </a:hlink>
        <a:folHlink>
          <a:srgbClr val="A5B5C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6">
        <a:dk1>
          <a:srgbClr val="CDD9D1"/>
        </a:dk1>
        <a:lt1>
          <a:srgbClr val="FFFFFF"/>
        </a:lt1>
        <a:dk2>
          <a:srgbClr val="A3BBA9"/>
        </a:dk2>
        <a:lt2>
          <a:srgbClr val="007D80"/>
        </a:lt2>
        <a:accent1>
          <a:srgbClr val="9CA8A4"/>
        </a:accent1>
        <a:accent2>
          <a:srgbClr val="CBD7CE"/>
        </a:accent2>
        <a:accent3>
          <a:srgbClr val="CEDAD1"/>
        </a:accent3>
        <a:accent4>
          <a:srgbClr val="DADADA"/>
        </a:accent4>
        <a:accent5>
          <a:srgbClr val="CBD1CF"/>
        </a:accent5>
        <a:accent6>
          <a:srgbClr val="B8C3BA"/>
        </a:accent6>
        <a:hlink>
          <a:srgbClr val="009900"/>
        </a:hlink>
        <a:folHlink>
          <a:srgbClr val="0099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7">
        <a:dk1>
          <a:srgbClr val="686B5D"/>
        </a:dk1>
        <a:lt1>
          <a:srgbClr val="DCDAD0"/>
        </a:lt1>
        <a:dk2>
          <a:srgbClr val="525040"/>
        </a:dk2>
        <a:lt2>
          <a:srgbClr val="D3D2A6"/>
        </a:lt2>
        <a:accent1>
          <a:srgbClr val="5D8770"/>
        </a:accent1>
        <a:accent2>
          <a:srgbClr val="686B5D"/>
        </a:accent2>
        <a:accent3>
          <a:srgbClr val="B3B3AF"/>
        </a:accent3>
        <a:accent4>
          <a:srgbClr val="BCBAB1"/>
        </a:accent4>
        <a:accent5>
          <a:srgbClr val="B6C3BB"/>
        </a:accent5>
        <a:accent6>
          <a:srgbClr val="5E6053"/>
        </a:accent6>
        <a:hlink>
          <a:srgbClr val="85B7A9"/>
        </a:hlink>
        <a:folHlink>
          <a:srgbClr val="B8936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8">
        <a:dk1>
          <a:srgbClr val="000000"/>
        </a:dk1>
        <a:lt1>
          <a:srgbClr val="EAEAEA"/>
        </a:lt1>
        <a:dk2>
          <a:srgbClr val="000000"/>
        </a:dk2>
        <a:lt2>
          <a:srgbClr val="B2B2B2"/>
        </a:lt2>
        <a:accent1>
          <a:srgbClr val="A4BCC4"/>
        </a:accent1>
        <a:accent2>
          <a:srgbClr val="FFFFFF"/>
        </a:accent2>
        <a:accent3>
          <a:srgbClr val="F3F3F3"/>
        </a:accent3>
        <a:accent4>
          <a:srgbClr val="000000"/>
        </a:accent4>
        <a:accent5>
          <a:srgbClr val="CFDADE"/>
        </a:accent5>
        <a:accent6>
          <a:srgbClr val="E7E7E7"/>
        </a:accent6>
        <a:hlink>
          <a:srgbClr val="0066FF"/>
        </a:hlink>
        <a:folHlink>
          <a:srgbClr val="00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ipple 9">
        <a:dk1>
          <a:srgbClr val="000000"/>
        </a:dk1>
        <a:lt1>
          <a:srgbClr val="D7D1B9"/>
        </a:lt1>
        <a:dk2>
          <a:srgbClr val="B39257"/>
        </a:dk2>
        <a:lt2>
          <a:srgbClr val="B1A887"/>
        </a:lt2>
        <a:accent1>
          <a:srgbClr val="FFCC66"/>
        </a:accent1>
        <a:accent2>
          <a:srgbClr val="E6E3AC"/>
        </a:accent2>
        <a:accent3>
          <a:srgbClr val="E8E5D9"/>
        </a:accent3>
        <a:accent4>
          <a:srgbClr val="000000"/>
        </a:accent4>
        <a:accent5>
          <a:srgbClr val="FFE2B8"/>
        </a:accent5>
        <a:accent6>
          <a:srgbClr val="D0CE9B"/>
        </a:accent6>
        <a:hlink>
          <a:srgbClr val="666633"/>
        </a:hlink>
        <a:folHlink>
          <a:srgbClr val="9C98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Ripple</Template>
  <TotalTime>781</TotalTime>
  <Words>632</Words>
  <Application>Microsoft Office PowerPoint</Application>
  <PresentationFormat>On-screen Show (4:3)</PresentationFormat>
  <Paragraphs>104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Ripple</vt:lpstr>
      <vt:lpstr> </vt:lpstr>
      <vt:lpstr>community health professionals must possess specific knowledge and skills.</vt:lpstr>
      <vt:lpstr>Community Organizing/Building</vt:lpstr>
      <vt:lpstr>Definition </vt:lpstr>
      <vt:lpstr>Process of community health organizing</vt:lpstr>
      <vt:lpstr>Politico-economic climate of health and social care</vt:lpstr>
      <vt:lpstr>Assumptions of community Organizing</vt:lpstr>
      <vt:lpstr>Slide 8</vt:lpstr>
      <vt:lpstr>The process of Community Organizing</vt:lpstr>
      <vt:lpstr>Other approaches</vt:lpstr>
      <vt:lpstr>Definition </vt:lpstr>
      <vt:lpstr>Health need assessment(HNA) focuses on</vt:lpstr>
      <vt:lpstr>Five steps  approach to HNA</vt:lpstr>
      <vt:lpstr>Skills needed to carry out HNA</vt:lpstr>
      <vt:lpstr>Assignment </vt:lpstr>
      <vt:lpstr> Thank you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CHS 212  lecture 4</dc:title>
  <dc:creator>Mastour</dc:creator>
  <cp:lastModifiedBy>ksu</cp:lastModifiedBy>
  <cp:revision>81</cp:revision>
  <dcterms:created xsi:type="dcterms:W3CDTF">2009-03-10T13:14:31Z</dcterms:created>
  <dcterms:modified xsi:type="dcterms:W3CDTF">2013-02-23T06:16:45Z</dcterms:modified>
</cp:coreProperties>
</file>

<file path=docProps/thumbnail.jpeg>
</file>