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"/>
  </p:notesMasterIdLst>
  <p:sldIdLst>
    <p:sldId id="256" r:id="rId2"/>
    <p:sldId id="286" r:id="rId3"/>
    <p:sldId id="28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64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DDFFBA-2962-4F30-A49A-4DDDEDE10237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D18ACB-CA1F-4A24-8863-72EF4AF6CF2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174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7FFD37-6B01-43A8-9DE2-40564A649112}" type="datetimeFigureOut">
              <a:rPr lang="ar-SA" smtClean="0"/>
              <a:t>12/01/36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64263" y="2431962"/>
            <a:ext cx="7543800" cy="936103"/>
          </a:xfrm>
        </p:spPr>
        <p:txBody>
          <a:bodyPr/>
          <a:lstStyle/>
          <a:p>
            <a:pPr algn="ctr" rtl="0"/>
            <a:r>
              <a:rPr lang="en-US" sz="2800" dirty="0" smtClean="0"/>
              <a:t>Extraction and Purification of Bacterial Proteins.</a:t>
            </a:r>
            <a:br>
              <a:rPr lang="en-US" sz="2800" dirty="0" smtClean="0"/>
            </a:br>
            <a:endParaRPr lang="ar-SA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3312368" cy="576064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BCH 462 [practical]</a:t>
            </a:r>
            <a:endParaRPr lang="ar-SA" sz="2400" b="1" dirty="0">
              <a:solidFill>
                <a:schemeClr val="tx1"/>
              </a:solidFill>
            </a:endParaRPr>
          </a:p>
          <a:p>
            <a:endParaRPr lang="ar-SA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24090" y="356455"/>
            <a:ext cx="87665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  lab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36512" y="-27384"/>
            <a:ext cx="74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Lab#3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835696" y="332656"/>
            <a:ext cx="541379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/>
              <a:t>Extraction and determination of bacterial protein</a:t>
            </a:r>
            <a:endParaRPr lang="ar-SA" sz="2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07504" y="1340768"/>
            <a:ext cx="820891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Isolation of bacterial proteins involves several steps :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growth and induction of bacterial cultures.</a:t>
            </a:r>
          </a:p>
          <a:p>
            <a:pPr marL="342900" indent="-342900" algn="l" rtl="0">
              <a:buAutoNum type="arabicPeriod"/>
            </a:pPr>
            <a:r>
              <a:rPr lang="en-US" dirty="0" err="1" smtClean="0"/>
              <a:t>Lysis</a:t>
            </a:r>
            <a:r>
              <a:rPr lang="en-US" dirty="0" smtClean="0"/>
              <a:t> of cells in a suitable buffer containing  a detergent. </a:t>
            </a:r>
          </a:p>
          <a:p>
            <a:pPr marL="342900" indent="-342900" algn="l" rtl="0">
              <a:buAutoNum type="arabicPeriod"/>
            </a:pPr>
            <a:r>
              <a:rPr lang="en-US" dirty="0" err="1" smtClean="0"/>
              <a:t>DNase</a:t>
            </a:r>
            <a:r>
              <a:rPr lang="en-US" dirty="0" smtClean="0"/>
              <a:t>  and </a:t>
            </a:r>
            <a:r>
              <a:rPr lang="en-US" dirty="0" err="1" smtClean="0"/>
              <a:t>RNase</a:t>
            </a:r>
            <a:r>
              <a:rPr lang="en-US" dirty="0" smtClean="0"/>
              <a:t> treatment for the removal of the nucleic acids.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Passage of the extract through an affinity resin and finally elution of proteins.</a:t>
            </a:r>
          </a:p>
          <a:p>
            <a:pPr marL="342900" indent="-342900" algn="l" rtl="0">
              <a:buAutoNum type="arabicPeriod"/>
            </a:pPr>
            <a:endParaRPr lang="en-US" dirty="0"/>
          </a:p>
          <a:p>
            <a:pPr marL="342900" indent="-342900" algn="l" rtl="0">
              <a:buAutoNum type="arabicPeriod"/>
            </a:pPr>
            <a:endParaRPr lang="en-US" dirty="0" smtClean="0"/>
          </a:p>
          <a:p>
            <a:pPr marL="342900" indent="-342900" algn="l" rtl="0">
              <a:buAutoNum type="arabicPeriod"/>
            </a:pPr>
            <a:endParaRPr lang="en-US" dirty="0"/>
          </a:p>
          <a:p>
            <a:pPr algn="l" rtl="0"/>
            <a:r>
              <a:rPr lang="en-US" dirty="0" smtClean="0"/>
              <a:t>-Biuret method is used to determine the protein concentration, using standard curve.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 </a:t>
            </a:r>
            <a:r>
              <a:rPr lang="en-US" dirty="0"/>
              <a:t>Biuret</a:t>
            </a:r>
            <a:r>
              <a:rPr lang="en-US" dirty="0" smtClean="0"/>
              <a:t> method is based  on copper ions binding to peptide bonds of protein under alkaline condition to give a violet to purple color.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-The intensity of the color resulting from the Cu-protein complex is linearly proportional to the mass of protein present in the  solution.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70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76983"/>
              </p:ext>
            </p:extLst>
          </p:nvPr>
        </p:nvGraphicFramePr>
        <p:xfrm>
          <a:off x="539552" y="548680"/>
          <a:ext cx="7560840" cy="56166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106861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Lab #3</a:t>
                      </a:r>
                    </a:p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[estimation of protein concentration]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#2</a:t>
                      </a:r>
                    </a:p>
                    <a:p>
                      <a:pPr algn="ctr" rtl="0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[transformation of competent cells]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Lab #1</a:t>
                      </a:r>
                    </a:p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[plasmid isolation]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48014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en-US" dirty="0" smtClean="0"/>
                        <a:t>Growth of the bacterial culture.</a:t>
                      </a: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en-US" dirty="0" smtClean="0"/>
                        <a:t> Harvesting and </a:t>
                      </a:r>
                      <a:r>
                        <a:rPr lang="en-US" dirty="0" err="1" smtClean="0"/>
                        <a:t>lysis</a:t>
                      </a:r>
                      <a:r>
                        <a:rPr lang="en-US" dirty="0" smtClean="0"/>
                        <a:t> of the bacteria.</a:t>
                      </a:r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r>
                        <a:rPr lang="en-US" dirty="0" smtClean="0"/>
                        <a:t>3)Estimation of</a:t>
                      </a:r>
                      <a:r>
                        <a:rPr lang="en-US" baseline="0" dirty="0" smtClean="0"/>
                        <a:t> protein concentration using </a:t>
                      </a:r>
                      <a:r>
                        <a:rPr lang="en-US" dirty="0" smtClean="0"/>
                        <a:t>Biuret method.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en-US" dirty="0" smtClean="0"/>
                        <a:t>Growth of the bacterial culture.</a:t>
                      </a: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en-US" dirty="0" smtClean="0"/>
                        <a:t> Harvesting.</a:t>
                      </a: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3)Using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CaCl2 solution and brief heat shock to transform the competent cells.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en-US" dirty="0" smtClean="0"/>
                        <a:t>Growth of the bacterial culture.</a:t>
                      </a: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en-US" dirty="0" smtClean="0"/>
                        <a:t> Harvesting and </a:t>
                      </a:r>
                      <a:r>
                        <a:rPr lang="en-US" dirty="0" err="1" smtClean="0"/>
                        <a:t>lysis</a:t>
                      </a:r>
                      <a:r>
                        <a:rPr lang="en-US" dirty="0" smtClean="0"/>
                        <a:t> of the bacteria</a:t>
                      </a:r>
                    </a:p>
                    <a:p>
                      <a:pPr algn="l" rtl="0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en-US" dirty="0" smtClean="0"/>
                        <a:t> Purification of plasmid DNA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6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6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C00000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5886</TotalTime>
  <Words>234</Words>
  <Application>Microsoft Office PowerPoint</Application>
  <PresentationFormat>عرض على الشاشة (3:4)‏</PresentationFormat>
  <Paragraphs>40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تجاور</vt:lpstr>
      <vt:lpstr>Extraction and Purification of Bacterial Proteins.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Competent Cells formation and transformation of competent Cells with DNA</dc:title>
  <dc:creator>لينة</dc:creator>
  <cp:lastModifiedBy>لينة</cp:lastModifiedBy>
  <cp:revision>102</cp:revision>
  <dcterms:created xsi:type="dcterms:W3CDTF">2013-08-26T06:51:50Z</dcterms:created>
  <dcterms:modified xsi:type="dcterms:W3CDTF">2014-11-04T17:38:42Z</dcterms:modified>
</cp:coreProperties>
</file>