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Default Extension="docx" ContentType="application/vnd.openxmlformats-officedocument.wordprocessingml.document"/>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9" r:id="rId1"/>
  </p:sldMasterIdLst>
  <p:notesMasterIdLst>
    <p:notesMasterId r:id="rId22"/>
  </p:notesMasterIdLst>
  <p:handoutMasterIdLst>
    <p:handoutMasterId r:id="rId23"/>
  </p:handoutMasterIdLst>
  <p:sldIdLst>
    <p:sldId id="256" r:id="rId2"/>
    <p:sldId id="318" r:id="rId3"/>
    <p:sldId id="357" r:id="rId4"/>
    <p:sldId id="355" r:id="rId5"/>
    <p:sldId id="358" r:id="rId6"/>
    <p:sldId id="359" r:id="rId7"/>
    <p:sldId id="360" r:id="rId8"/>
    <p:sldId id="361" r:id="rId9"/>
    <p:sldId id="321" r:id="rId10"/>
    <p:sldId id="335" r:id="rId11"/>
    <p:sldId id="366" r:id="rId12"/>
    <p:sldId id="323" r:id="rId13"/>
    <p:sldId id="330" r:id="rId14"/>
    <p:sldId id="331" r:id="rId15"/>
    <p:sldId id="332" r:id="rId16"/>
    <p:sldId id="336" r:id="rId17"/>
    <p:sldId id="337" r:id="rId18"/>
    <p:sldId id="338" r:id="rId19"/>
    <p:sldId id="339" r:id="rId20"/>
    <p:sldId id="317" r:id="rId21"/>
  </p:sldIdLst>
  <p:sldSz cx="9144000" cy="6858000" type="screen4x3"/>
  <p:notesSz cx="7302500" cy="95885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7801" autoAdjust="0"/>
  </p:normalViewPr>
  <p:slideViewPr>
    <p:cSldViewPr>
      <p:cViewPr varScale="1">
        <p:scale>
          <a:sx n="99" d="100"/>
          <a:sy n="99" d="100"/>
        </p:scale>
        <p:origin x="-1338" y="-9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 Id="rId27"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482" name="Rectangle 2"/>
          <p:cNvSpPr>
            <a:spLocks noGrp="1" noChangeArrowheads="1"/>
          </p:cNvSpPr>
          <p:nvPr>
            <p:ph type="hdr" sz="quarter"/>
          </p:nvPr>
        </p:nvSpPr>
        <p:spPr bwMode="auto">
          <a:xfrm>
            <a:off x="0" y="0"/>
            <a:ext cx="3163888" cy="479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6519" tIns="48259" rIns="96519" bIns="48259" numCol="1" anchor="t" anchorCtr="0" compatLnSpc="1">
            <a:prstTxWarp prst="textNoShape">
              <a:avLst/>
            </a:prstTxWarp>
          </a:bodyPr>
          <a:lstStyle>
            <a:lvl1pPr defTabSz="965200">
              <a:defRPr sz="1200"/>
            </a:lvl1pPr>
          </a:lstStyle>
          <a:p>
            <a:pPr>
              <a:defRPr/>
            </a:pPr>
            <a:endParaRPr lang="en-GB"/>
          </a:p>
        </p:txBody>
      </p:sp>
      <p:sp>
        <p:nvSpPr>
          <p:cNvPr id="20483" name="Rectangle 3"/>
          <p:cNvSpPr>
            <a:spLocks noGrp="1" noChangeArrowheads="1"/>
          </p:cNvSpPr>
          <p:nvPr>
            <p:ph type="dt" sz="quarter" idx="1"/>
          </p:nvPr>
        </p:nvSpPr>
        <p:spPr bwMode="auto">
          <a:xfrm>
            <a:off x="4137025" y="0"/>
            <a:ext cx="3163888" cy="479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6519" tIns="48259" rIns="96519" bIns="48259" numCol="1" anchor="t" anchorCtr="0" compatLnSpc="1">
            <a:prstTxWarp prst="textNoShape">
              <a:avLst/>
            </a:prstTxWarp>
          </a:bodyPr>
          <a:lstStyle>
            <a:lvl1pPr algn="r" defTabSz="965200">
              <a:defRPr sz="1200"/>
            </a:lvl1pPr>
          </a:lstStyle>
          <a:p>
            <a:pPr>
              <a:defRPr/>
            </a:pPr>
            <a:endParaRPr lang="en-GB"/>
          </a:p>
        </p:txBody>
      </p:sp>
      <p:sp>
        <p:nvSpPr>
          <p:cNvPr id="20484" name="Rectangle 4"/>
          <p:cNvSpPr>
            <a:spLocks noGrp="1" noChangeArrowheads="1"/>
          </p:cNvSpPr>
          <p:nvPr>
            <p:ph type="ftr" sz="quarter" idx="2"/>
          </p:nvPr>
        </p:nvSpPr>
        <p:spPr bwMode="auto">
          <a:xfrm>
            <a:off x="0" y="9107488"/>
            <a:ext cx="3163888" cy="479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6519" tIns="48259" rIns="96519" bIns="48259" numCol="1" anchor="b" anchorCtr="0" compatLnSpc="1">
            <a:prstTxWarp prst="textNoShape">
              <a:avLst/>
            </a:prstTxWarp>
          </a:bodyPr>
          <a:lstStyle>
            <a:lvl1pPr defTabSz="965200">
              <a:defRPr sz="1200"/>
            </a:lvl1pPr>
          </a:lstStyle>
          <a:p>
            <a:pPr>
              <a:defRPr/>
            </a:pPr>
            <a:endParaRPr lang="en-GB"/>
          </a:p>
        </p:txBody>
      </p:sp>
      <p:sp>
        <p:nvSpPr>
          <p:cNvPr id="20485" name="Rectangle 5"/>
          <p:cNvSpPr>
            <a:spLocks noGrp="1" noChangeArrowheads="1"/>
          </p:cNvSpPr>
          <p:nvPr>
            <p:ph type="sldNum" sz="quarter" idx="3"/>
          </p:nvPr>
        </p:nvSpPr>
        <p:spPr bwMode="auto">
          <a:xfrm>
            <a:off x="4137025" y="9107488"/>
            <a:ext cx="3163888" cy="479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6519" tIns="48259" rIns="96519" bIns="48259" numCol="1" anchor="b" anchorCtr="0" compatLnSpc="1">
            <a:prstTxWarp prst="textNoShape">
              <a:avLst/>
            </a:prstTxWarp>
          </a:bodyPr>
          <a:lstStyle>
            <a:lvl1pPr algn="r" defTabSz="965200">
              <a:defRPr sz="1200"/>
            </a:lvl1pPr>
          </a:lstStyle>
          <a:p>
            <a:pPr>
              <a:defRPr/>
            </a:pPr>
            <a:fld id="{6A4CED04-396D-495D-8B8A-869EA2E9EC1E}" type="slidenum">
              <a:rPr lang="en-GB"/>
              <a:pPr>
                <a:defRPr/>
              </a:pPr>
              <a:t>‹#›</a:t>
            </a:fld>
            <a:endParaRPr lang="en-GB"/>
          </a:p>
        </p:txBody>
      </p:sp>
    </p:spTree>
    <p:extLst>
      <p:ext uri="{BB962C8B-B14F-4D97-AF65-F5344CB8AC3E}">
        <p14:creationId xmlns:p14="http://schemas.microsoft.com/office/powerpoint/2010/main" val="330646325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1506" name="Rectangle 2"/>
          <p:cNvSpPr>
            <a:spLocks noGrp="1" noChangeArrowheads="1"/>
          </p:cNvSpPr>
          <p:nvPr>
            <p:ph type="hdr" sz="quarter"/>
          </p:nvPr>
        </p:nvSpPr>
        <p:spPr bwMode="auto">
          <a:xfrm>
            <a:off x="0" y="0"/>
            <a:ext cx="3163888" cy="479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6519" tIns="48259" rIns="96519" bIns="48259" numCol="1" anchor="t" anchorCtr="0" compatLnSpc="1">
            <a:prstTxWarp prst="textNoShape">
              <a:avLst/>
            </a:prstTxWarp>
          </a:bodyPr>
          <a:lstStyle>
            <a:lvl1pPr defTabSz="965200">
              <a:defRPr sz="1200"/>
            </a:lvl1pPr>
          </a:lstStyle>
          <a:p>
            <a:pPr>
              <a:defRPr/>
            </a:pPr>
            <a:endParaRPr lang="en-GB"/>
          </a:p>
        </p:txBody>
      </p:sp>
      <p:sp>
        <p:nvSpPr>
          <p:cNvPr id="21507" name="Rectangle 3"/>
          <p:cNvSpPr>
            <a:spLocks noGrp="1" noChangeArrowheads="1"/>
          </p:cNvSpPr>
          <p:nvPr>
            <p:ph type="dt" idx="1"/>
          </p:nvPr>
        </p:nvSpPr>
        <p:spPr bwMode="auto">
          <a:xfrm>
            <a:off x="4137025" y="0"/>
            <a:ext cx="3163888" cy="479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6519" tIns="48259" rIns="96519" bIns="48259" numCol="1" anchor="t" anchorCtr="0" compatLnSpc="1">
            <a:prstTxWarp prst="textNoShape">
              <a:avLst/>
            </a:prstTxWarp>
          </a:bodyPr>
          <a:lstStyle>
            <a:lvl1pPr algn="r" defTabSz="965200">
              <a:defRPr sz="1200"/>
            </a:lvl1pPr>
          </a:lstStyle>
          <a:p>
            <a:pPr>
              <a:defRPr/>
            </a:pPr>
            <a:endParaRPr lang="en-GB"/>
          </a:p>
        </p:txBody>
      </p:sp>
      <p:sp>
        <p:nvSpPr>
          <p:cNvPr id="32772" name="Rectangle 4"/>
          <p:cNvSpPr>
            <a:spLocks noGrp="1" noRot="1" noChangeAspect="1" noChangeArrowheads="1" noTextEdit="1"/>
          </p:cNvSpPr>
          <p:nvPr>
            <p:ph type="sldImg" idx="2"/>
          </p:nvPr>
        </p:nvSpPr>
        <p:spPr bwMode="auto">
          <a:xfrm>
            <a:off x="1254125" y="719138"/>
            <a:ext cx="4794250" cy="3595687"/>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21509" name="Rectangle 5"/>
          <p:cNvSpPr>
            <a:spLocks noGrp="1" noChangeArrowheads="1"/>
          </p:cNvSpPr>
          <p:nvPr>
            <p:ph type="body" sz="quarter" idx="3"/>
          </p:nvPr>
        </p:nvSpPr>
        <p:spPr bwMode="auto">
          <a:xfrm>
            <a:off x="730250" y="4554538"/>
            <a:ext cx="5842000" cy="4314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6519" tIns="48259" rIns="96519" bIns="48259" numCol="1" anchor="t" anchorCtr="0" compatLnSpc="1">
            <a:prstTxWarp prst="textNoShape">
              <a:avLst/>
            </a:prstTxWarp>
          </a:bodyPr>
          <a:lstStyle/>
          <a:p>
            <a:pPr lvl="0"/>
            <a:r>
              <a:rPr lang="en-GB" noProof="0" smtClean="0"/>
              <a:t>Click to edit Master text styles</a:t>
            </a:r>
          </a:p>
          <a:p>
            <a:pPr lvl="1"/>
            <a:r>
              <a:rPr lang="en-GB" noProof="0" smtClean="0"/>
              <a:t>Second level</a:t>
            </a:r>
          </a:p>
          <a:p>
            <a:pPr lvl="2"/>
            <a:r>
              <a:rPr lang="en-GB" noProof="0" smtClean="0"/>
              <a:t>Third level</a:t>
            </a:r>
          </a:p>
          <a:p>
            <a:pPr lvl="3"/>
            <a:r>
              <a:rPr lang="en-GB" noProof="0" smtClean="0"/>
              <a:t>Fourth level</a:t>
            </a:r>
          </a:p>
          <a:p>
            <a:pPr lvl="4"/>
            <a:r>
              <a:rPr lang="en-GB" noProof="0" smtClean="0"/>
              <a:t>Fifth level</a:t>
            </a:r>
          </a:p>
        </p:txBody>
      </p:sp>
      <p:sp>
        <p:nvSpPr>
          <p:cNvPr id="21510" name="Rectangle 6"/>
          <p:cNvSpPr>
            <a:spLocks noGrp="1" noChangeArrowheads="1"/>
          </p:cNvSpPr>
          <p:nvPr>
            <p:ph type="ftr" sz="quarter" idx="4"/>
          </p:nvPr>
        </p:nvSpPr>
        <p:spPr bwMode="auto">
          <a:xfrm>
            <a:off x="0" y="9107488"/>
            <a:ext cx="3163888" cy="479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6519" tIns="48259" rIns="96519" bIns="48259" numCol="1" anchor="b" anchorCtr="0" compatLnSpc="1">
            <a:prstTxWarp prst="textNoShape">
              <a:avLst/>
            </a:prstTxWarp>
          </a:bodyPr>
          <a:lstStyle>
            <a:lvl1pPr defTabSz="965200">
              <a:defRPr sz="1200"/>
            </a:lvl1pPr>
          </a:lstStyle>
          <a:p>
            <a:pPr>
              <a:defRPr/>
            </a:pPr>
            <a:endParaRPr lang="en-GB"/>
          </a:p>
        </p:txBody>
      </p:sp>
      <p:sp>
        <p:nvSpPr>
          <p:cNvPr id="21511" name="Rectangle 7"/>
          <p:cNvSpPr>
            <a:spLocks noGrp="1" noChangeArrowheads="1"/>
          </p:cNvSpPr>
          <p:nvPr>
            <p:ph type="sldNum" sz="quarter" idx="5"/>
          </p:nvPr>
        </p:nvSpPr>
        <p:spPr bwMode="auto">
          <a:xfrm>
            <a:off x="4137025" y="9107488"/>
            <a:ext cx="3163888" cy="479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6519" tIns="48259" rIns="96519" bIns="48259" numCol="1" anchor="b" anchorCtr="0" compatLnSpc="1">
            <a:prstTxWarp prst="textNoShape">
              <a:avLst/>
            </a:prstTxWarp>
          </a:bodyPr>
          <a:lstStyle>
            <a:lvl1pPr algn="r" defTabSz="965200">
              <a:defRPr sz="1200"/>
            </a:lvl1pPr>
          </a:lstStyle>
          <a:p>
            <a:pPr>
              <a:defRPr/>
            </a:pPr>
            <a:fld id="{706E5189-160B-4765-BCE7-7DD2AB79A9D2}" type="slidenum">
              <a:rPr lang="en-GB"/>
              <a:pPr>
                <a:defRPr/>
              </a:pPr>
              <a:t>‹#›</a:t>
            </a:fld>
            <a:endParaRPr lang="en-GB"/>
          </a:p>
        </p:txBody>
      </p:sp>
    </p:spTree>
    <p:extLst>
      <p:ext uri="{BB962C8B-B14F-4D97-AF65-F5344CB8AC3E}">
        <p14:creationId xmlns:p14="http://schemas.microsoft.com/office/powerpoint/2010/main" val="388901380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Arial" charset="0"/>
      </a:defRPr>
    </a:lvl1pPr>
    <a:lvl2pPr marL="457200" algn="l" rtl="0" eaLnBrk="0" fontAlgn="base" hangingPunct="0">
      <a:spcBef>
        <a:spcPct val="30000"/>
      </a:spcBef>
      <a:spcAft>
        <a:spcPct val="0"/>
      </a:spcAft>
      <a:defRPr sz="1200" kern="1200">
        <a:solidFill>
          <a:schemeClr val="tx1"/>
        </a:solidFill>
        <a:latin typeface="Arial" charset="0"/>
        <a:ea typeface="+mn-ea"/>
        <a:cs typeface="Arial" charset="0"/>
      </a:defRPr>
    </a:lvl2pPr>
    <a:lvl3pPr marL="914400" algn="l" rtl="0" eaLnBrk="0" fontAlgn="base" hangingPunct="0">
      <a:spcBef>
        <a:spcPct val="30000"/>
      </a:spcBef>
      <a:spcAft>
        <a:spcPct val="0"/>
      </a:spcAft>
      <a:defRPr sz="1200" kern="1200">
        <a:solidFill>
          <a:schemeClr val="tx1"/>
        </a:solidFill>
        <a:latin typeface="Arial" charset="0"/>
        <a:ea typeface="+mn-ea"/>
        <a:cs typeface="Arial" charset="0"/>
      </a:defRPr>
    </a:lvl3pPr>
    <a:lvl4pPr marL="1371600" algn="l" rtl="0" eaLnBrk="0" fontAlgn="base" hangingPunct="0">
      <a:spcBef>
        <a:spcPct val="30000"/>
      </a:spcBef>
      <a:spcAft>
        <a:spcPct val="0"/>
      </a:spcAft>
      <a:defRPr sz="1200" kern="1200">
        <a:solidFill>
          <a:schemeClr val="tx1"/>
        </a:solidFill>
        <a:latin typeface="Arial" charset="0"/>
        <a:ea typeface="+mn-ea"/>
        <a:cs typeface="Arial" charset="0"/>
      </a:defRPr>
    </a:lvl4pPr>
    <a:lvl5pPr marL="1828800" algn="l" rtl="0" eaLnBrk="0" fontAlgn="base" hangingPunct="0">
      <a:spcBef>
        <a:spcPct val="30000"/>
      </a:spcBef>
      <a:spcAft>
        <a:spcPct val="0"/>
      </a:spcAft>
      <a:defRPr sz="1200" kern="1200">
        <a:solidFill>
          <a:schemeClr val="tx1"/>
        </a:solidFill>
        <a:latin typeface="Arial" charset="0"/>
        <a:ea typeface="+mn-ea"/>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3" Type="http://schemas.openxmlformats.org/officeDocument/2006/relationships/hyperlink" Target="http://www.social-marketing.com/Whatis.html" TargetMode="External"/><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3" Type="http://schemas.openxmlformats.org/officeDocument/2006/relationships/hyperlink" Target="http://business-fundas.com/2011/marketing-mix-the-4-ps-of-social-marketing/" TargetMode="External"/><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7"/>
          <p:cNvSpPr>
            <a:spLocks noGrp="1" noChangeArrowheads="1"/>
          </p:cNvSpPr>
          <p:nvPr>
            <p:ph type="sldNum" sz="quarter" idx="5"/>
          </p:nvPr>
        </p:nvSpPr>
        <p:spPr>
          <a:noFill/>
        </p:spPr>
        <p:txBody>
          <a:bodyPr/>
          <a:lstStyle>
            <a:lvl1pPr defTabSz="965200" eaLnBrk="0" hangingPunct="0">
              <a:defRPr>
                <a:solidFill>
                  <a:schemeClr val="tx1"/>
                </a:solidFill>
                <a:latin typeface="Arial" charset="0"/>
                <a:cs typeface="Arial" charset="0"/>
              </a:defRPr>
            </a:lvl1pPr>
            <a:lvl2pPr marL="742950" indent="-285750" defTabSz="965200" eaLnBrk="0" hangingPunct="0">
              <a:defRPr>
                <a:solidFill>
                  <a:schemeClr val="tx1"/>
                </a:solidFill>
                <a:latin typeface="Arial" charset="0"/>
                <a:cs typeface="Arial" charset="0"/>
              </a:defRPr>
            </a:lvl2pPr>
            <a:lvl3pPr marL="1143000" indent="-228600" defTabSz="965200" eaLnBrk="0" hangingPunct="0">
              <a:defRPr>
                <a:solidFill>
                  <a:schemeClr val="tx1"/>
                </a:solidFill>
                <a:latin typeface="Arial" charset="0"/>
                <a:cs typeface="Arial" charset="0"/>
              </a:defRPr>
            </a:lvl3pPr>
            <a:lvl4pPr marL="1600200" indent="-228600" defTabSz="965200" eaLnBrk="0" hangingPunct="0">
              <a:defRPr>
                <a:solidFill>
                  <a:schemeClr val="tx1"/>
                </a:solidFill>
                <a:latin typeface="Arial" charset="0"/>
                <a:cs typeface="Arial" charset="0"/>
              </a:defRPr>
            </a:lvl4pPr>
            <a:lvl5pPr marL="2057400" indent="-228600" defTabSz="965200" eaLnBrk="0" hangingPunct="0">
              <a:defRPr>
                <a:solidFill>
                  <a:schemeClr val="tx1"/>
                </a:solidFill>
                <a:latin typeface="Arial" charset="0"/>
                <a:cs typeface="Arial" charset="0"/>
              </a:defRPr>
            </a:lvl5pPr>
            <a:lvl6pPr marL="2514600" indent="-228600" defTabSz="965200" eaLnBrk="0" fontAlgn="base" hangingPunct="0">
              <a:spcBef>
                <a:spcPct val="0"/>
              </a:spcBef>
              <a:spcAft>
                <a:spcPct val="0"/>
              </a:spcAft>
              <a:defRPr>
                <a:solidFill>
                  <a:schemeClr val="tx1"/>
                </a:solidFill>
                <a:latin typeface="Arial" charset="0"/>
                <a:cs typeface="Arial" charset="0"/>
              </a:defRPr>
            </a:lvl6pPr>
            <a:lvl7pPr marL="2971800" indent="-228600" defTabSz="965200" eaLnBrk="0" fontAlgn="base" hangingPunct="0">
              <a:spcBef>
                <a:spcPct val="0"/>
              </a:spcBef>
              <a:spcAft>
                <a:spcPct val="0"/>
              </a:spcAft>
              <a:defRPr>
                <a:solidFill>
                  <a:schemeClr val="tx1"/>
                </a:solidFill>
                <a:latin typeface="Arial" charset="0"/>
                <a:cs typeface="Arial" charset="0"/>
              </a:defRPr>
            </a:lvl7pPr>
            <a:lvl8pPr marL="3429000" indent="-228600" defTabSz="965200" eaLnBrk="0" fontAlgn="base" hangingPunct="0">
              <a:spcBef>
                <a:spcPct val="0"/>
              </a:spcBef>
              <a:spcAft>
                <a:spcPct val="0"/>
              </a:spcAft>
              <a:defRPr>
                <a:solidFill>
                  <a:schemeClr val="tx1"/>
                </a:solidFill>
                <a:latin typeface="Arial" charset="0"/>
                <a:cs typeface="Arial" charset="0"/>
              </a:defRPr>
            </a:lvl8pPr>
            <a:lvl9pPr marL="3886200" indent="-228600" defTabSz="965200" eaLnBrk="0" fontAlgn="base" hangingPunct="0">
              <a:spcBef>
                <a:spcPct val="0"/>
              </a:spcBef>
              <a:spcAft>
                <a:spcPct val="0"/>
              </a:spcAft>
              <a:defRPr>
                <a:solidFill>
                  <a:schemeClr val="tx1"/>
                </a:solidFill>
                <a:latin typeface="Arial" charset="0"/>
                <a:cs typeface="Arial" charset="0"/>
              </a:defRPr>
            </a:lvl9pPr>
          </a:lstStyle>
          <a:p>
            <a:pPr eaLnBrk="1" hangingPunct="1"/>
            <a:fld id="{1BB29F26-FD0A-427D-AC96-254182069389}" type="slidenum">
              <a:rPr lang="en-GB" smtClean="0"/>
              <a:pPr eaLnBrk="1" hangingPunct="1"/>
              <a:t>1</a:t>
            </a:fld>
            <a:endParaRPr lang="en-GB" smtClean="0"/>
          </a:p>
        </p:txBody>
      </p:sp>
      <p:sp>
        <p:nvSpPr>
          <p:cNvPr id="33795" name="Rectangle 2"/>
          <p:cNvSpPr>
            <a:spLocks noGrp="1" noRot="1" noChangeAspect="1" noChangeArrowheads="1" noTextEdit="1"/>
          </p:cNvSpPr>
          <p:nvPr>
            <p:ph type="sldImg"/>
          </p:nvPr>
        </p:nvSpPr>
        <p:spPr>
          <a:ln/>
        </p:spPr>
      </p:sp>
      <p:sp>
        <p:nvSpPr>
          <p:cNvPr id="33796" name="Rectangle 3"/>
          <p:cNvSpPr>
            <a:spLocks noGrp="1" noChangeArrowheads="1"/>
          </p:cNvSpPr>
          <p:nvPr>
            <p:ph type="body" idx="1"/>
          </p:nvPr>
        </p:nvSpPr>
        <p:spPr>
          <a:noFill/>
        </p:spPr>
        <p:txBody>
          <a:bodyPr/>
          <a:lstStyle/>
          <a:p>
            <a:pPr eaLnBrk="1" hangingPunct="1"/>
            <a:endParaRPr lang="en-GB"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Slide Image Placeholder 1"/>
          <p:cNvSpPr>
            <a:spLocks noGrp="1" noRot="1" noChangeAspect="1" noTextEdit="1"/>
          </p:cNvSpPr>
          <p:nvPr>
            <p:ph type="sldImg"/>
          </p:nvPr>
        </p:nvSpPr>
        <p:spPr>
          <a:ln/>
        </p:spPr>
      </p:sp>
      <p:sp>
        <p:nvSpPr>
          <p:cNvPr id="34819" name="Notes Placeholder 2"/>
          <p:cNvSpPr>
            <a:spLocks noGrp="1"/>
          </p:cNvSpPr>
          <p:nvPr>
            <p:ph type="body" idx="1"/>
          </p:nvPr>
        </p:nvSpPr>
        <p:spPr>
          <a:noFill/>
        </p:spPr>
        <p:txBody>
          <a:bodyPr/>
          <a:lstStyle/>
          <a:p>
            <a:r>
              <a:rPr lang="en-US" smtClean="0">
                <a:hlinkClick r:id="rId3"/>
              </a:rPr>
              <a:t>http://www.social-marketing.com/Whatis.html</a:t>
            </a:r>
            <a:endParaRPr lang="en-US" smtClean="0"/>
          </a:p>
          <a:p>
            <a:endParaRPr lang="en-US" smtClean="0"/>
          </a:p>
        </p:txBody>
      </p:sp>
      <p:sp>
        <p:nvSpPr>
          <p:cNvPr id="34820" name="Slide Number Placeholder 3"/>
          <p:cNvSpPr>
            <a:spLocks noGrp="1"/>
          </p:cNvSpPr>
          <p:nvPr>
            <p:ph type="sldNum" sz="quarter" idx="5"/>
          </p:nvPr>
        </p:nvSpPr>
        <p:spPr>
          <a:noFill/>
        </p:spPr>
        <p:txBody>
          <a:bodyPr/>
          <a:lstStyle>
            <a:lvl1pPr defTabSz="965200" eaLnBrk="0" hangingPunct="0">
              <a:defRPr>
                <a:solidFill>
                  <a:schemeClr val="tx1"/>
                </a:solidFill>
                <a:latin typeface="Arial" charset="0"/>
                <a:cs typeface="Arial" charset="0"/>
              </a:defRPr>
            </a:lvl1pPr>
            <a:lvl2pPr marL="742950" indent="-285750" defTabSz="965200" eaLnBrk="0" hangingPunct="0">
              <a:defRPr>
                <a:solidFill>
                  <a:schemeClr val="tx1"/>
                </a:solidFill>
                <a:latin typeface="Arial" charset="0"/>
                <a:cs typeface="Arial" charset="0"/>
              </a:defRPr>
            </a:lvl2pPr>
            <a:lvl3pPr marL="1143000" indent="-228600" defTabSz="965200" eaLnBrk="0" hangingPunct="0">
              <a:defRPr>
                <a:solidFill>
                  <a:schemeClr val="tx1"/>
                </a:solidFill>
                <a:latin typeface="Arial" charset="0"/>
                <a:cs typeface="Arial" charset="0"/>
              </a:defRPr>
            </a:lvl3pPr>
            <a:lvl4pPr marL="1600200" indent="-228600" defTabSz="965200" eaLnBrk="0" hangingPunct="0">
              <a:defRPr>
                <a:solidFill>
                  <a:schemeClr val="tx1"/>
                </a:solidFill>
                <a:latin typeface="Arial" charset="0"/>
                <a:cs typeface="Arial" charset="0"/>
              </a:defRPr>
            </a:lvl4pPr>
            <a:lvl5pPr marL="2057400" indent="-228600" defTabSz="965200" eaLnBrk="0" hangingPunct="0">
              <a:defRPr>
                <a:solidFill>
                  <a:schemeClr val="tx1"/>
                </a:solidFill>
                <a:latin typeface="Arial" charset="0"/>
                <a:cs typeface="Arial" charset="0"/>
              </a:defRPr>
            </a:lvl5pPr>
            <a:lvl6pPr marL="2514600" indent="-228600" defTabSz="965200" eaLnBrk="0" fontAlgn="base" hangingPunct="0">
              <a:spcBef>
                <a:spcPct val="0"/>
              </a:spcBef>
              <a:spcAft>
                <a:spcPct val="0"/>
              </a:spcAft>
              <a:defRPr>
                <a:solidFill>
                  <a:schemeClr val="tx1"/>
                </a:solidFill>
                <a:latin typeface="Arial" charset="0"/>
                <a:cs typeface="Arial" charset="0"/>
              </a:defRPr>
            </a:lvl6pPr>
            <a:lvl7pPr marL="2971800" indent="-228600" defTabSz="965200" eaLnBrk="0" fontAlgn="base" hangingPunct="0">
              <a:spcBef>
                <a:spcPct val="0"/>
              </a:spcBef>
              <a:spcAft>
                <a:spcPct val="0"/>
              </a:spcAft>
              <a:defRPr>
                <a:solidFill>
                  <a:schemeClr val="tx1"/>
                </a:solidFill>
                <a:latin typeface="Arial" charset="0"/>
                <a:cs typeface="Arial" charset="0"/>
              </a:defRPr>
            </a:lvl7pPr>
            <a:lvl8pPr marL="3429000" indent="-228600" defTabSz="965200" eaLnBrk="0" fontAlgn="base" hangingPunct="0">
              <a:spcBef>
                <a:spcPct val="0"/>
              </a:spcBef>
              <a:spcAft>
                <a:spcPct val="0"/>
              </a:spcAft>
              <a:defRPr>
                <a:solidFill>
                  <a:schemeClr val="tx1"/>
                </a:solidFill>
                <a:latin typeface="Arial" charset="0"/>
                <a:cs typeface="Arial" charset="0"/>
              </a:defRPr>
            </a:lvl8pPr>
            <a:lvl9pPr marL="3886200" indent="-228600" defTabSz="965200" eaLnBrk="0" fontAlgn="base" hangingPunct="0">
              <a:spcBef>
                <a:spcPct val="0"/>
              </a:spcBef>
              <a:spcAft>
                <a:spcPct val="0"/>
              </a:spcAft>
              <a:defRPr>
                <a:solidFill>
                  <a:schemeClr val="tx1"/>
                </a:solidFill>
                <a:latin typeface="Arial" charset="0"/>
                <a:cs typeface="Arial" charset="0"/>
              </a:defRPr>
            </a:lvl9pPr>
          </a:lstStyle>
          <a:p>
            <a:pPr eaLnBrk="1" hangingPunct="1"/>
            <a:fld id="{7956DAFA-EACE-4FA3-9C24-F0640786802A}" type="slidenum">
              <a:rPr lang="en-GB" smtClean="0"/>
              <a:pPr eaLnBrk="1" hangingPunct="1"/>
              <a:t>5</a:t>
            </a:fld>
            <a:endParaRPr lang="en-GB"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Slide Image Placeholder 1"/>
          <p:cNvSpPr>
            <a:spLocks noGrp="1" noRot="1" noChangeAspect="1" noTextEdit="1"/>
          </p:cNvSpPr>
          <p:nvPr>
            <p:ph type="sldImg"/>
          </p:nvPr>
        </p:nvSpPr>
        <p:spPr>
          <a:ln/>
        </p:spPr>
      </p:sp>
      <p:sp>
        <p:nvSpPr>
          <p:cNvPr id="35843" name="Notes Placeholder 2"/>
          <p:cNvSpPr>
            <a:spLocks noGrp="1"/>
          </p:cNvSpPr>
          <p:nvPr>
            <p:ph type="body" idx="1"/>
          </p:nvPr>
        </p:nvSpPr>
        <p:spPr>
          <a:noFill/>
        </p:spPr>
        <p:txBody>
          <a:bodyPr/>
          <a:lstStyle/>
          <a:p>
            <a:r>
              <a:rPr lang="en-US" smtClean="0">
                <a:cs typeface="Times New Roman" pitchFamily="18" charset="0"/>
              </a:rPr>
              <a:t>As you listen to this overview of social marketing think about what makes social marketing different from other social change strategies.  Also consider how social marketing is different from what you are doing right now.</a:t>
            </a:r>
            <a:endParaRPr lang="en-US" smtClean="0">
              <a:cs typeface="Times" pitchFamily="18" charset="0"/>
            </a:endParaRPr>
          </a:p>
          <a:p>
            <a:r>
              <a:rPr lang="en-US" smtClean="0">
                <a:cs typeface="Times New Roman" pitchFamily="18" charset="0"/>
              </a:rPr>
              <a:t> </a:t>
            </a:r>
            <a:endParaRPr lang="en-US" smtClean="0">
              <a:cs typeface="Times" pitchFamily="18" charset="0"/>
            </a:endParaRPr>
          </a:p>
          <a:p>
            <a:r>
              <a:rPr lang="en-US" smtClean="0">
                <a:cs typeface="Times New Roman" pitchFamily="18" charset="0"/>
              </a:rPr>
              <a:t>The first distinctive feature of social marketing is consumer orientation.  As social marketing researchers, we are looking to completely understand our consumer and to respond to their wants and needs.  </a:t>
            </a:r>
            <a:endParaRPr lang="en-US" smtClean="0">
              <a:cs typeface="Times" pitchFamily="18" charset="0"/>
            </a:endParaRPr>
          </a:p>
          <a:p>
            <a:r>
              <a:rPr lang="en-US" smtClean="0">
                <a:cs typeface="Times New Roman" pitchFamily="18" charset="0"/>
              </a:rPr>
              <a:t> </a:t>
            </a:r>
            <a:endParaRPr lang="en-US" smtClean="0">
              <a:cs typeface="Times" pitchFamily="18" charset="0"/>
            </a:endParaRPr>
          </a:p>
          <a:p>
            <a:r>
              <a:rPr lang="en-US" smtClean="0">
                <a:cs typeface="Times New Roman" pitchFamily="18" charset="0"/>
              </a:rPr>
              <a:t>We use traditional commercial marketing technologies and theory. However, our purpose is to influence rather than coerce, so another key component of social marketing is voluntary behavioral change. Additionally, social marketing targets a specific audience.   Rather than designing a health behavior change program that is for everyone, we seek to identify that portion of the population where we are most likely to have success.  Those are the people most willing and able to change at that time of our social marketing campaign. Our materials or interventions will be targeted specific toward this audience.  Finally, as opposed to profit driven commercial marketing, social marketing focuses on the personal welfare of individuals and of society.</a:t>
            </a:r>
            <a:endParaRPr lang="en-US" smtClean="0">
              <a:cs typeface="Times" pitchFamily="18" charset="0"/>
            </a:endParaRPr>
          </a:p>
        </p:txBody>
      </p:sp>
      <p:sp>
        <p:nvSpPr>
          <p:cNvPr id="35844" name="Slide Number Placeholder 3"/>
          <p:cNvSpPr>
            <a:spLocks noGrp="1"/>
          </p:cNvSpPr>
          <p:nvPr>
            <p:ph type="sldNum" sz="quarter" idx="5"/>
          </p:nvPr>
        </p:nvSpPr>
        <p:spPr>
          <a:noFill/>
        </p:spPr>
        <p:txBody>
          <a:bodyPr/>
          <a:lstStyle>
            <a:lvl1pPr defTabSz="965200" eaLnBrk="0" hangingPunct="0">
              <a:defRPr>
                <a:solidFill>
                  <a:schemeClr val="tx1"/>
                </a:solidFill>
                <a:latin typeface="Arial" charset="0"/>
                <a:cs typeface="Arial" charset="0"/>
              </a:defRPr>
            </a:lvl1pPr>
            <a:lvl2pPr marL="742950" indent="-285750" defTabSz="965200" eaLnBrk="0" hangingPunct="0">
              <a:defRPr>
                <a:solidFill>
                  <a:schemeClr val="tx1"/>
                </a:solidFill>
                <a:latin typeface="Arial" charset="0"/>
                <a:cs typeface="Arial" charset="0"/>
              </a:defRPr>
            </a:lvl2pPr>
            <a:lvl3pPr marL="1143000" indent="-228600" defTabSz="965200" eaLnBrk="0" hangingPunct="0">
              <a:defRPr>
                <a:solidFill>
                  <a:schemeClr val="tx1"/>
                </a:solidFill>
                <a:latin typeface="Arial" charset="0"/>
                <a:cs typeface="Arial" charset="0"/>
              </a:defRPr>
            </a:lvl3pPr>
            <a:lvl4pPr marL="1600200" indent="-228600" defTabSz="965200" eaLnBrk="0" hangingPunct="0">
              <a:defRPr>
                <a:solidFill>
                  <a:schemeClr val="tx1"/>
                </a:solidFill>
                <a:latin typeface="Arial" charset="0"/>
                <a:cs typeface="Arial" charset="0"/>
              </a:defRPr>
            </a:lvl4pPr>
            <a:lvl5pPr marL="2057400" indent="-228600" defTabSz="965200" eaLnBrk="0" hangingPunct="0">
              <a:defRPr>
                <a:solidFill>
                  <a:schemeClr val="tx1"/>
                </a:solidFill>
                <a:latin typeface="Arial" charset="0"/>
                <a:cs typeface="Arial" charset="0"/>
              </a:defRPr>
            </a:lvl5pPr>
            <a:lvl6pPr marL="2514600" indent="-228600" defTabSz="965200" eaLnBrk="0" fontAlgn="base" hangingPunct="0">
              <a:spcBef>
                <a:spcPct val="0"/>
              </a:spcBef>
              <a:spcAft>
                <a:spcPct val="0"/>
              </a:spcAft>
              <a:defRPr>
                <a:solidFill>
                  <a:schemeClr val="tx1"/>
                </a:solidFill>
                <a:latin typeface="Arial" charset="0"/>
                <a:cs typeface="Arial" charset="0"/>
              </a:defRPr>
            </a:lvl6pPr>
            <a:lvl7pPr marL="2971800" indent="-228600" defTabSz="965200" eaLnBrk="0" fontAlgn="base" hangingPunct="0">
              <a:spcBef>
                <a:spcPct val="0"/>
              </a:spcBef>
              <a:spcAft>
                <a:spcPct val="0"/>
              </a:spcAft>
              <a:defRPr>
                <a:solidFill>
                  <a:schemeClr val="tx1"/>
                </a:solidFill>
                <a:latin typeface="Arial" charset="0"/>
                <a:cs typeface="Arial" charset="0"/>
              </a:defRPr>
            </a:lvl7pPr>
            <a:lvl8pPr marL="3429000" indent="-228600" defTabSz="965200" eaLnBrk="0" fontAlgn="base" hangingPunct="0">
              <a:spcBef>
                <a:spcPct val="0"/>
              </a:spcBef>
              <a:spcAft>
                <a:spcPct val="0"/>
              </a:spcAft>
              <a:defRPr>
                <a:solidFill>
                  <a:schemeClr val="tx1"/>
                </a:solidFill>
                <a:latin typeface="Arial" charset="0"/>
                <a:cs typeface="Arial" charset="0"/>
              </a:defRPr>
            </a:lvl8pPr>
            <a:lvl9pPr marL="3886200" indent="-228600" defTabSz="965200" eaLnBrk="0" fontAlgn="base" hangingPunct="0">
              <a:spcBef>
                <a:spcPct val="0"/>
              </a:spcBef>
              <a:spcAft>
                <a:spcPct val="0"/>
              </a:spcAft>
              <a:defRPr>
                <a:solidFill>
                  <a:schemeClr val="tx1"/>
                </a:solidFill>
                <a:latin typeface="Arial" charset="0"/>
                <a:cs typeface="Arial" charset="0"/>
              </a:defRPr>
            </a:lvl9pPr>
          </a:lstStyle>
          <a:p>
            <a:pPr eaLnBrk="1" hangingPunct="1"/>
            <a:fld id="{E8B6C3D1-9BA8-4978-BE5D-369126962AA9}" type="slidenum">
              <a:rPr lang="en-GB" smtClean="0"/>
              <a:pPr eaLnBrk="1" hangingPunct="1"/>
              <a:t>9</a:t>
            </a:fld>
            <a:endParaRPr lang="en-GB"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Slide Image Placeholder 1"/>
          <p:cNvSpPr>
            <a:spLocks noGrp="1" noRot="1" noChangeAspect="1" noTextEdit="1"/>
          </p:cNvSpPr>
          <p:nvPr>
            <p:ph type="sldImg"/>
          </p:nvPr>
        </p:nvSpPr>
        <p:spPr>
          <a:ln/>
        </p:spPr>
      </p:sp>
      <p:sp>
        <p:nvSpPr>
          <p:cNvPr id="36867" name="Notes Placeholder 2"/>
          <p:cNvSpPr>
            <a:spLocks noGrp="1"/>
          </p:cNvSpPr>
          <p:nvPr>
            <p:ph type="body" idx="1"/>
          </p:nvPr>
        </p:nvSpPr>
        <p:spPr>
          <a:noFill/>
        </p:spPr>
        <p:txBody>
          <a:bodyPr/>
          <a:lstStyle/>
          <a:p>
            <a:r>
              <a:rPr lang="en-US" smtClean="0">
                <a:cs typeface="Times New Roman" pitchFamily="18" charset="0"/>
              </a:rPr>
              <a:t>Social marketing is rooted in an interdisciplinary approach.  In addition to borrowing from commercial marketing theories, we also take a theoretical basis from social anthropology, behavioral psychology, communication theory, and education.  As you plan your social marketing teams, remember that the more diverse skills and training your staff brings to the process.  </a:t>
            </a:r>
          </a:p>
          <a:p>
            <a:endParaRPr lang="en-US" smtClean="0">
              <a:ea typeface="Times" pitchFamily="18" charset="0"/>
              <a:cs typeface="Times New Roman" pitchFamily="18" charset="0"/>
            </a:endParaRPr>
          </a:p>
          <a:p>
            <a:r>
              <a:rPr lang="en-US" smtClean="0"/>
              <a:t>Social anthropology is the study of all peoples everywhere – what they make, what they do, what they think and how they organise their social relationships and societies.</a:t>
            </a:r>
            <a:endParaRPr lang="en-US" smtClean="0">
              <a:cs typeface="Times" pitchFamily="18" charset="0"/>
            </a:endParaRPr>
          </a:p>
        </p:txBody>
      </p:sp>
      <p:sp>
        <p:nvSpPr>
          <p:cNvPr id="36868" name="Slide Number Placeholder 3"/>
          <p:cNvSpPr>
            <a:spLocks noGrp="1"/>
          </p:cNvSpPr>
          <p:nvPr>
            <p:ph type="sldNum" sz="quarter" idx="5"/>
          </p:nvPr>
        </p:nvSpPr>
        <p:spPr>
          <a:noFill/>
        </p:spPr>
        <p:txBody>
          <a:bodyPr/>
          <a:lstStyle>
            <a:lvl1pPr defTabSz="965200" eaLnBrk="0" hangingPunct="0">
              <a:defRPr>
                <a:solidFill>
                  <a:schemeClr val="tx1"/>
                </a:solidFill>
                <a:latin typeface="Arial" charset="0"/>
                <a:cs typeface="Arial" charset="0"/>
              </a:defRPr>
            </a:lvl1pPr>
            <a:lvl2pPr marL="742950" indent="-285750" defTabSz="965200" eaLnBrk="0" hangingPunct="0">
              <a:defRPr>
                <a:solidFill>
                  <a:schemeClr val="tx1"/>
                </a:solidFill>
                <a:latin typeface="Arial" charset="0"/>
                <a:cs typeface="Arial" charset="0"/>
              </a:defRPr>
            </a:lvl2pPr>
            <a:lvl3pPr marL="1143000" indent="-228600" defTabSz="965200" eaLnBrk="0" hangingPunct="0">
              <a:defRPr>
                <a:solidFill>
                  <a:schemeClr val="tx1"/>
                </a:solidFill>
                <a:latin typeface="Arial" charset="0"/>
                <a:cs typeface="Arial" charset="0"/>
              </a:defRPr>
            </a:lvl3pPr>
            <a:lvl4pPr marL="1600200" indent="-228600" defTabSz="965200" eaLnBrk="0" hangingPunct="0">
              <a:defRPr>
                <a:solidFill>
                  <a:schemeClr val="tx1"/>
                </a:solidFill>
                <a:latin typeface="Arial" charset="0"/>
                <a:cs typeface="Arial" charset="0"/>
              </a:defRPr>
            </a:lvl4pPr>
            <a:lvl5pPr marL="2057400" indent="-228600" defTabSz="965200" eaLnBrk="0" hangingPunct="0">
              <a:defRPr>
                <a:solidFill>
                  <a:schemeClr val="tx1"/>
                </a:solidFill>
                <a:latin typeface="Arial" charset="0"/>
                <a:cs typeface="Arial" charset="0"/>
              </a:defRPr>
            </a:lvl5pPr>
            <a:lvl6pPr marL="2514600" indent="-228600" defTabSz="965200" eaLnBrk="0" fontAlgn="base" hangingPunct="0">
              <a:spcBef>
                <a:spcPct val="0"/>
              </a:spcBef>
              <a:spcAft>
                <a:spcPct val="0"/>
              </a:spcAft>
              <a:defRPr>
                <a:solidFill>
                  <a:schemeClr val="tx1"/>
                </a:solidFill>
                <a:latin typeface="Arial" charset="0"/>
                <a:cs typeface="Arial" charset="0"/>
              </a:defRPr>
            </a:lvl6pPr>
            <a:lvl7pPr marL="2971800" indent="-228600" defTabSz="965200" eaLnBrk="0" fontAlgn="base" hangingPunct="0">
              <a:spcBef>
                <a:spcPct val="0"/>
              </a:spcBef>
              <a:spcAft>
                <a:spcPct val="0"/>
              </a:spcAft>
              <a:defRPr>
                <a:solidFill>
                  <a:schemeClr val="tx1"/>
                </a:solidFill>
                <a:latin typeface="Arial" charset="0"/>
                <a:cs typeface="Arial" charset="0"/>
              </a:defRPr>
            </a:lvl7pPr>
            <a:lvl8pPr marL="3429000" indent="-228600" defTabSz="965200" eaLnBrk="0" fontAlgn="base" hangingPunct="0">
              <a:spcBef>
                <a:spcPct val="0"/>
              </a:spcBef>
              <a:spcAft>
                <a:spcPct val="0"/>
              </a:spcAft>
              <a:defRPr>
                <a:solidFill>
                  <a:schemeClr val="tx1"/>
                </a:solidFill>
                <a:latin typeface="Arial" charset="0"/>
                <a:cs typeface="Arial" charset="0"/>
              </a:defRPr>
            </a:lvl8pPr>
            <a:lvl9pPr marL="3886200" indent="-228600" defTabSz="965200" eaLnBrk="0" fontAlgn="base" hangingPunct="0">
              <a:spcBef>
                <a:spcPct val="0"/>
              </a:spcBef>
              <a:spcAft>
                <a:spcPct val="0"/>
              </a:spcAft>
              <a:defRPr>
                <a:solidFill>
                  <a:schemeClr val="tx1"/>
                </a:solidFill>
                <a:latin typeface="Arial" charset="0"/>
                <a:cs typeface="Arial" charset="0"/>
              </a:defRPr>
            </a:lvl9pPr>
          </a:lstStyle>
          <a:p>
            <a:pPr eaLnBrk="1" hangingPunct="1"/>
            <a:fld id="{8ECA9A9B-B3BF-4DF4-B522-0526F97FF422}" type="slidenum">
              <a:rPr lang="en-GB" smtClean="0"/>
              <a:pPr eaLnBrk="1" hangingPunct="1"/>
              <a:t>10</a:t>
            </a:fld>
            <a:endParaRPr lang="en-GB"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Slide Image Placeholder 1"/>
          <p:cNvSpPr>
            <a:spLocks noGrp="1" noRot="1" noChangeAspect="1" noTextEdit="1"/>
          </p:cNvSpPr>
          <p:nvPr>
            <p:ph type="sldImg"/>
          </p:nvPr>
        </p:nvSpPr>
        <p:spPr>
          <a:ln/>
        </p:spPr>
      </p:sp>
      <p:sp>
        <p:nvSpPr>
          <p:cNvPr id="37891" name="Notes Placeholder 2"/>
          <p:cNvSpPr>
            <a:spLocks noGrp="1"/>
          </p:cNvSpPr>
          <p:nvPr>
            <p:ph type="body" idx="1"/>
          </p:nvPr>
        </p:nvSpPr>
        <p:spPr>
          <a:noFill/>
        </p:spPr>
        <p:txBody>
          <a:bodyPr/>
          <a:lstStyle/>
          <a:p>
            <a:r>
              <a:rPr lang="en-US" smtClean="0">
                <a:hlinkClick r:id="rId3"/>
              </a:rPr>
              <a:t>http://business-fundas.com/2011/marketing-mix-the-4-ps-of-social-marketing/</a:t>
            </a:r>
            <a:endParaRPr lang="en-US" smtClean="0"/>
          </a:p>
        </p:txBody>
      </p:sp>
      <p:sp>
        <p:nvSpPr>
          <p:cNvPr id="37892" name="Slide Number Placeholder 3"/>
          <p:cNvSpPr>
            <a:spLocks noGrp="1"/>
          </p:cNvSpPr>
          <p:nvPr>
            <p:ph type="sldNum" sz="quarter" idx="5"/>
          </p:nvPr>
        </p:nvSpPr>
        <p:spPr>
          <a:noFill/>
        </p:spPr>
        <p:txBody>
          <a:bodyPr/>
          <a:lstStyle>
            <a:lvl1pPr defTabSz="965200" eaLnBrk="0" hangingPunct="0">
              <a:defRPr>
                <a:solidFill>
                  <a:schemeClr val="tx1"/>
                </a:solidFill>
                <a:latin typeface="Arial" charset="0"/>
                <a:cs typeface="Arial" charset="0"/>
              </a:defRPr>
            </a:lvl1pPr>
            <a:lvl2pPr marL="742950" indent="-285750" defTabSz="965200" eaLnBrk="0" hangingPunct="0">
              <a:defRPr>
                <a:solidFill>
                  <a:schemeClr val="tx1"/>
                </a:solidFill>
                <a:latin typeface="Arial" charset="0"/>
                <a:cs typeface="Arial" charset="0"/>
              </a:defRPr>
            </a:lvl2pPr>
            <a:lvl3pPr marL="1143000" indent="-228600" defTabSz="965200" eaLnBrk="0" hangingPunct="0">
              <a:defRPr>
                <a:solidFill>
                  <a:schemeClr val="tx1"/>
                </a:solidFill>
                <a:latin typeface="Arial" charset="0"/>
                <a:cs typeface="Arial" charset="0"/>
              </a:defRPr>
            </a:lvl3pPr>
            <a:lvl4pPr marL="1600200" indent="-228600" defTabSz="965200" eaLnBrk="0" hangingPunct="0">
              <a:defRPr>
                <a:solidFill>
                  <a:schemeClr val="tx1"/>
                </a:solidFill>
                <a:latin typeface="Arial" charset="0"/>
                <a:cs typeface="Arial" charset="0"/>
              </a:defRPr>
            </a:lvl4pPr>
            <a:lvl5pPr marL="2057400" indent="-228600" defTabSz="965200" eaLnBrk="0" hangingPunct="0">
              <a:defRPr>
                <a:solidFill>
                  <a:schemeClr val="tx1"/>
                </a:solidFill>
                <a:latin typeface="Arial" charset="0"/>
                <a:cs typeface="Arial" charset="0"/>
              </a:defRPr>
            </a:lvl5pPr>
            <a:lvl6pPr marL="2514600" indent="-228600" defTabSz="965200" eaLnBrk="0" fontAlgn="base" hangingPunct="0">
              <a:spcBef>
                <a:spcPct val="0"/>
              </a:spcBef>
              <a:spcAft>
                <a:spcPct val="0"/>
              </a:spcAft>
              <a:defRPr>
                <a:solidFill>
                  <a:schemeClr val="tx1"/>
                </a:solidFill>
                <a:latin typeface="Arial" charset="0"/>
                <a:cs typeface="Arial" charset="0"/>
              </a:defRPr>
            </a:lvl6pPr>
            <a:lvl7pPr marL="2971800" indent="-228600" defTabSz="965200" eaLnBrk="0" fontAlgn="base" hangingPunct="0">
              <a:spcBef>
                <a:spcPct val="0"/>
              </a:spcBef>
              <a:spcAft>
                <a:spcPct val="0"/>
              </a:spcAft>
              <a:defRPr>
                <a:solidFill>
                  <a:schemeClr val="tx1"/>
                </a:solidFill>
                <a:latin typeface="Arial" charset="0"/>
                <a:cs typeface="Arial" charset="0"/>
              </a:defRPr>
            </a:lvl7pPr>
            <a:lvl8pPr marL="3429000" indent="-228600" defTabSz="965200" eaLnBrk="0" fontAlgn="base" hangingPunct="0">
              <a:spcBef>
                <a:spcPct val="0"/>
              </a:spcBef>
              <a:spcAft>
                <a:spcPct val="0"/>
              </a:spcAft>
              <a:defRPr>
                <a:solidFill>
                  <a:schemeClr val="tx1"/>
                </a:solidFill>
                <a:latin typeface="Arial" charset="0"/>
                <a:cs typeface="Arial" charset="0"/>
              </a:defRPr>
            </a:lvl8pPr>
            <a:lvl9pPr marL="3886200" indent="-228600" defTabSz="965200" eaLnBrk="0" fontAlgn="base" hangingPunct="0">
              <a:spcBef>
                <a:spcPct val="0"/>
              </a:spcBef>
              <a:spcAft>
                <a:spcPct val="0"/>
              </a:spcAft>
              <a:defRPr>
                <a:solidFill>
                  <a:schemeClr val="tx1"/>
                </a:solidFill>
                <a:latin typeface="Arial" charset="0"/>
                <a:cs typeface="Arial" charset="0"/>
              </a:defRPr>
            </a:lvl9pPr>
          </a:lstStyle>
          <a:p>
            <a:pPr eaLnBrk="1" hangingPunct="1"/>
            <a:fld id="{B6002265-5623-47E4-8A41-0D5F325FFA5C}" type="slidenum">
              <a:rPr lang="en-GB" smtClean="0"/>
              <a:pPr eaLnBrk="1" hangingPunct="1"/>
              <a:t>12</a:t>
            </a:fld>
            <a:endParaRPr lang="en-GB"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Slide Image Placeholder 1"/>
          <p:cNvSpPr>
            <a:spLocks noGrp="1" noRot="1" noChangeAspect="1" noTextEdit="1"/>
          </p:cNvSpPr>
          <p:nvPr>
            <p:ph type="sldImg"/>
          </p:nvPr>
        </p:nvSpPr>
        <p:spPr>
          <a:ln/>
        </p:spPr>
      </p:sp>
      <p:sp>
        <p:nvSpPr>
          <p:cNvPr id="38915" name="Notes Placeholder 2"/>
          <p:cNvSpPr>
            <a:spLocks noGrp="1"/>
          </p:cNvSpPr>
          <p:nvPr>
            <p:ph type="body" idx="1"/>
          </p:nvPr>
        </p:nvSpPr>
        <p:spPr>
          <a:noFill/>
        </p:spPr>
        <p:txBody>
          <a:bodyPr/>
          <a:lstStyle/>
          <a:p>
            <a:r>
              <a:rPr lang="en-US" smtClean="0"/>
              <a:t>In setting the price, particularly for a physical product, such as contraceptives, there are many issues to consider. If the product is priced too low, or provided free of charge, the consumer may perceive it as being low in quality. On the other hand, if the price is too high, some will not be able to afford it. Social marketers must balance these considerations, and often end up charging at least a nominal fee to increase perceptions of quality and to confer a sense of "dignity" to the transaction. These perceptions of costs and benefits can be determined through research, and used in positioning the product.</a:t>
            </a:r>
          </a:p>
          <a:p>
            <a:endParaRPr lang="en-US" smtClean="0"/>
          </a:p>
        </p:txBody>
      </p:sp>
      <p:sp>
        <p:nvSpPr>
          <p:cNvPr id="38916" name="Slide Number Placeholder 3"/>
          <p:cNvSpPr>
            <a:spLocks noGrp="1"/>
          </p:cNvSpPr>
          <p:nvPr>
            <p:ph type="sldNum" sz="quarter" idx="5"/>
          </p:nvPr>
        </p:nvSpPr>
        <p:spPr>
          <a:noFill/>
        </p:spPr>
        <p:txBody>
          <a:bodyPr/>
          <a:lstStyle>
            <a:lvl1pPr defTabSz="965200" eaLnBrk="0" hangingPunct="0">
              <a:defRPr>
                <a:solidFill>
                  <a:schemeClr val="tx1"/>
                </a:solidFill>
                <a:latin typeface="Arial" charset="0"/>
                <a:cs typeface="Arial" charset="0"/>
              </a:defRPr>
            </a:lvl1pPr>
            <a:lvl2pPr marL="742950" indent="-285750" defTabSz="965200" eaLnBrk="0" hangingPunct="0">
              <a:defRPr>
                <a:solidFill>
                  <a:schemeClr val="tx1"/>
                </a:solidFill>
                <a:latin typeface="Arial" charset="0"/>
                <a:cs typeface="Arial" charset="0"/>
              </a:defRPr>
            </a:lvl2pPr>
            <a:lvl3pPr marL="1143000" indent="-228600" defTabSz="965200" eaLnBrk="0" hangingPunct="0">
              <a:defRPr>
                <a:solidFill>
                  <a:schemeClr val="tx1"/>
                </a:solidFill>
                <a:latin typeface="Arial" charset="0"/>
                <a:cs typeface="Arial" charset="0"/>
              </a:defRPr>
            </a:lvl3pPr>
            <a:lvl4pPr marL="1600200" indent="-228600" defTabSz="965200" eaLnBrk="0" hangingPunct="0">
              <a:defRPr>
                <a:solidFill>
                  <a:schemeClr val="tx1"/>
                </a:solidFill>
                <a:latin typeface="Arial" charset="0"/>
                <a:cs typeface="Arial" charset="0"/>
              </a:defRPr>
            </a:lvl4pPr>
            <a:lvl5pPr marL="2057400" indent="-228600" defTabSz="965200" eaLnBrk="0" hangingPunct="0">
              <a:defRPr>
                <a:solidFill>
                  <a:schemeClr val="tx1"/>
                </a:solidFill>
                <a:latin typeface="Arial" charset="0"/>
                <a:cs typeface="Arial" charset="0"/>
              </a:defRPr>
            </a:lvl5pPr>
            <a:lvl6pPr marL="2514600" indent="-228600" defTabSz="965200" eaLnBrk="0" fontAlgn="base" hangingPunct="0">
              <a:spcBef>
                <a:spcPct val="0"/>
              </a:spcBef>
              <a:spcAft>
                <a:spcPct val="0"/>
              </a:spcAft>
              <a:defRPr>
                <a:solidFill>
                  <a:schemeClr val="tx1"/>
                </a:solidFill>
                <a:latin typeface="Arial" charset="0"/>
                <a:cs typeface="Arial" charset="0"/>
              </a:defRPr>
            </a:lvl6pPr>
            <a:lvl7pPr marL="2971800" indent="-228600" defTabSz="965200" eaLnBrk="0" fontAlgn="base" hangingPunct="0">
              <a:spcBef>
                <a:spcPct val="0"/>
              </a:spcBef>
              <a:spcAft>
                <a:spcPct val="0"/>
              </a:spcAft>
              <a:defRPr>
                <a:solidFill>
                  <a:schemeClr val="tx1"/>
                </a:solidFill>
                <a:latin typeface="Arial" charset="0"/>
                <a:cs typeface="Arial" charset="0"/>
              </a:defRPr>
            </a:lvl7pPr>
            <a:lvl8pPr marL="3429000" indent="-228600" defTabSz="965200" eaLnBrk="0" fontAlgn="base" hangingPunct="0">
              <a:spcBef>
                <a:spcPct val="0"/>
              </a:spcBef>
              <a:spcAft>
                <a:spcPct val="0"/>
              </a:spcAft>
              <a:defRPr>
                <a:solidFill>
                  <a:schemeClr val="tx1"/>
                </a:solidFill>
                <a:latin typeface="Arial" charset="0"/>
                <a:cs typeface="Arial" charset="0"/>
              </a:defRPr>
            </a:lvl8pPr>
            <a:lvl9pPr marL="3886200" indent="-228600" defTabSz="965200" eaLnBrk="0" fontAlgn="base" hangingPunct="0">
              <a:spcBef>
                <a:spcPct val="0"/>
              </a:spcBef>
              <a:spcAft>
                <a:spcPct val="0"/>
              </a:spcAft>
              <a:defRPr>
                <a:solidFill>
                  <a:schemeClr val="tx1"/>
                </a:solidFill>
                <a:latin typeface="Arial" charset="0"/>
                <a:cs typeface="Arial" charset="0"/>
              </a:defRPr>
            </a:lvl9pPr>
          </a:lstStyle>
          <a:p>
            <a:pPr eaLnBrk="1" hangingPunct="1"/>
            <a:fld id="{93A001F4-84B2-4603-ADB0-121CA396F9B1}" type="slidenum">
              <a:rPr lang="en-GB" smtClean="0"/>
              <a:pPr eaLnBrk="1" hangingPunct="1"/>
              <a:t>13</a:t>
            </a:fld>
            <a:endParaRPr lang="en-GB"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Slide Image Placeholder 1"/>
          <p:cNvSpPr>
            <a:spLocks noGrp="1" noRot="1" noChangeAspect="1" noTextEdit="1"/>
          </p:cNvSpPr>
          <p:nvPr>
            <p:ph type="sldImg"/>
          </p:nvPr>
        </p:nvSpPr>
        <p:spPr>
          <a:ln/>
        </p:spPr>
      </p:sp>
      <p:sp>
        <p:nvSpPr>
          <p:cNvPr id="39939" name="Notes Placeholder 2"/>
          <p:cNvSpPr>
            <a:spLocks noGrp="1"/>
          </p:cNvSpPr>
          <p:nvPr>
            <p:ph type="body" idx="1"/>
          </p:nvPr>
        </p:nvSpPr>
        <p:spPr>
          <a:noFill/>
        </p:spPr>
        <p:txBody>
          <a:bodyPr/>
          <a:lstStyle/>
          <a:p>
            <a:r>
              <a:rPr lang="en-US" smtClean="0"/>
              <a:t>For smoking kid, it can be a health centre or helpline office</a:t>
            </a:r>
          </a:p>
          <a:p>
            <a:endParaRPr lang="en-US" smtClean="0"/>
          </a:p>
          <a:p>
            <a:endParaRPr lang="en-US" smtClean="0"/>
          </a:p>
          <a:p>
            <a:r>
              <a:rPr lang="en-US" smtClean="0"/>
              <a:t>Describes the methodology through which the product or service reaches the target segment.</a:t>
            </a:r>
          </a:p>
          <a:p>
            <a:r>
              <a:rPr lang="en-US" smtClean="0"/>
              <a:t>Think about where and when the audience will perform the behavior or access the new or adapted product/service. How can you make it convenient and pleasant so as to increase chances of adoption? </a:t>
            </a:r>
          </a:p>
          <a:p>
            <a:r>
              <a:rPr lang="en-US" smtClean="0"/>
              <a:t>Also think about training your sales team – the people that will take your program to the audience. By training the team on the details of the activities and habits of the target segment, as well as their experience and dissatisfaction with the existing delivery system, better adoption may be achieved.</a:t>
            </a:r>
          </a:p>
          <a:p>
            <a:endParaRPr lang="en-US" smtClean="0"/>
          </a:p>
        </p:txBody>
      </p:sp>
      <p:sp>
        <p:nvSpPr>
          <p:cNvPr id="39940" name="Slide Number Placeholder 3"/>
          <p:cNvSpPr>
            <a:spLocks noGrp="1"/>
          </p:cNvSpPr>
          <p:nvPr>
            <p:ph type="sldNum" sz="quarter" idx="5"/>
          </p:nvPr>
        </p:nvSpPr>
        <p:spPr>
          <a:noFill/>
        </p:spPr>
        <p:txBody>
          <a:bodyPr/>
          <a:lstStyle>
            <a:lvl1pPr defTabSz="965200" eaLnBrk="0" hangingPunct="0">
              <a:defRPr>
                <a:solidFill>
                  <a:schemeClr val="tx1"/>
                </a:solidFill>
                <a:latin typeface="Arial" charset="0"/>
                <a:cs typeface="Arial" charset="0"/>
              </a:defRPr>
            </a:lvl1pPr>
            <a:lvl2pPr marL="742950" indent="-285750" defTabSz="965200" eaLnBrk="0" hangingPunct="0">
              <a:defRPr>
                <a:solidFill>
                  <a:schemeClr val="tx1"/>
                </a:solidFill>
                <a:latin typeface="Arial" charset="0"/>
                <a:cs typeface="Arial" charset="0"/>
              </a:defRPr>
            </a:lvl2pPr>
            <a:lvl3pPr marL="1143000" indent="-228600" defTabSz="965200" eaLnBrk="0" hangingPunct="0">
              <a:defRPr>
                <a:solidFill>
                  <a:schemeClr val="tx1"/>
                </a:solidFill>
                <a:latin typeface="Arial" charset="0"/>
                <a:cs typeface="Arial" charset="0"/>
              </a:defRPr>
            </a:lvl3pPr>
            <a:lvl4pPr marL="1600200" indent="-228600" defTabSz="965200" eaLnBrk="0" hangingPunct="0">
              <a:defRPr>
                <a:solidFill>
                  <a:schemeClr val="tx1"/>
                </a:solidFill>
                <a:latin typeface="Arial" charset="0"/>
                <a:cs typeface="Arial" charset="0"/>
              </a:defRPr>
            </a:lvl4pPr>
            <a:lvl5pPr marL="2057400" indent="-228600" defTabSz="965200" eaLnBrk="0" hangingPunct="0">
              <a:defRPr>
                <a:solidFill>
                  <a:schemeClr val="tx1"/>
                </a:solidFill>
                <a:latin typeface="Arial" charset="0"/>
                <a:cs typeface="Arial" charset="0"/>
              </a:defRPr>
            </a:lvl5pPr>
            <a:lvl6pPr marL="2514600" indent="-228600" defTabSz="965200" eaLnBrk="0" fontAlgn="base" hangingPunct="0">
              <a:spcBef>
                <a:spcPct val="0"/>
              </a:spcBef>
              <a:spcAft>
                <a:spcPct val="0"/>
              </a:spcAft>
              <a:defRPr>
                <a:solidFill>
                  <a:schemeClr val="tx1"/>
                </a:solidFill>
                <a:latin typeface="Arial" charset="0"/>
                <a:cs typeface="Arial" charset="0"/>
              </a:defRPr>
            </a:lvl6pPr>
            <a:lvl7pPr marL="2971800" indent="-228600" defTabSz="965200" eaLnBrk="0" fontAlgn="base" hangingPunct="0">
              <a:spcBef>
                <a:spcPct val="0"/>
              </a:spcBef>
              <a:spcAft>
                <a:spcPct val="0"/>
              </a:spcAft>
              <a:defRPr>
                <a:solidFill>
                  <a:schemeClr val="tx1"/>
                </a:solidFill>
                <a:latin typeface="Arial" charset="0"/>
                <a:cs typeface="Arial" charset="0"/>
              </a:defRPr>
            </a:lvl7pPr>
            <a:lvl8pPr marL="3429000" indent="-228600" defTabSz="965200" eaLnBrk="0" fontAlgn="base" hangingPunct="0">
              <a:spcBef>
                <a:spcPct val="0"/>
              </a:spcBef>
              <a:spcAft>
                <a:spcPct val="0"/>
              </a:spcAft>
              <a:defRPr>
                <a:solidFill>
                  <a:schemeClr val="tx1"/>
                </a:solidFill>
                <a:latin typeface="Arial" charset="0"/>
                <a:cs typeface="Arial" charset="0"/>
              </a:defRPr>
            </a:lvl8pPr>
            <a:lvl9pPr marL="3886200" indent="-228600" defTabSz="965200" eaLnBrk="0" fontAlgn="base" hangingPunct="0">
              <a:spcBef>
                <a:spcPct val="0"/>
              </a:spcBef>
              <a:spcAft>
                <a:spcPct val="0"/>
              </a:spcAft>
              <a:defRPr>
                <a:solidFill>
                  <a:schemeClr val="tx1"/>
                </a:solidFill>
                <a:latin typeface="Arial" charset="0"/>
                <a:cs typeface="Arial" charset="0"/>
              </a:defRPr>
            </a:lvl9pPr>
          </a:lstStyle>
          <a:p>
            <a:pPr eaLnBrk="1" hangingPunct="1"/>
            <a:fld id="{B59E34F0-1E54-470B-9879-2BE639F8F986}" type="slidenum">
              <a:rPr lang="en-GB" smtClean="0"/>
              <a:pPr eaLnBrk="1" hangingPunct="1"/>
              <a:t>14</a:t>
            </a:fld>
            <a:endParaRPr lang="en-GB"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Line 7"/>
          <p:cNvSpPr>
            <a:spLocks noChangeShapeType="1"/>
          </p:cNvSpPr>
          <p:nvPr/>
        </p:nvSpPr>
        <p:spPr bwMode="auto">
          <a:xfrm>
            <a:off x="1905000" y="1219200"/>
            <a:ext cx="0" cy="2057400"/>
          </a:xfrm>
          <a:prstGeom prst="line">
            <a:avLst/>
          </a:prstGeom>
          <a:noFill/>
          <a:ln w="34925">
            <a:solidFill>
              <a:schemeClr val="tx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 name="Oval 8"/>
          <p:cNvSpPr>
            <a:spLocks noChangeArrowheads="1"/>
          </p:cNvSpPr>
          <p:nvPr/>
        </p:nvSpPr>
        <p:spPr bwMode="auto">
          <a:xfrm>
            <a:off x="163513" y="2103438"/>
            <a:ext cx="347662" cy="347662"/>
          </a:xfrm>
          <a:prstGeom prst="ellipse">
            <a:avLst/>
          </a:prstGeom>
          <a:solidFill>
            <a:schemeClr val="tx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GB" sz="2400">
              <a:latin typeface="Times New Roman" pitchFamily="18" charset="0"/>
            </a:endParaRPr>
          </a:p>
        </p:txBody>
      </p:sp>
      <p:sp>
        <p:nvSpPr>
          <p:cNvPr id="6" name="Oval 9"/>
          <p:cNvSpPr>
            <a:spLocks noChangeArrowheads="1"/>
          </p:cNvSpPr>
          <p:nvPr/>
        </p:nvSpPr>
        <p:spPr bwMode="auto">
          <a:xfrm>
            <a:off x="739775" y="2105025"/>
            <a:ext cx="349250" cy="347663"/>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GB" sz="2400">
              <a:latin typeface="Times New Roman" pitchFamily="18" charset="0"/>
            </a:endParaRPr>
          </a:p>
        </p:txBody>
      </p:sp>
      <p:sp>
        <p:nvSpPr>
          <p:cNvPr id="7" name="Oval 10"/>
          <p:cNvSpPr>
            <a:spLocks noChangeArrowheads="1"/>
          </p:cNvSpPr>
          <p:nvPr/>
        </p:nvSpPr>
        <p:spPr bwMode="auto">
          <a:xfrm>
            <a:off x="1317625" y="2105025"/>
            <a:ext cx="347663" cy="347663"/>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GB" sz="2400">
              <a:latin typeface="Times New Roman" pitchFamily="18" charset="0"/>
            </a:endParaRPr>
          </a:p>
        </p:txBody>
      </p:sp>
      <p:sp>
        <p:nvSpPr>
          <p:cNvPr id="8194" name="Rectangle 2"/>
          <p:cNvSpPr>
            <a:spLocks noGrp="1" noChangeArrowheads="1"/>
          </p:cNvSpPr>
          <p:nvPr>
            <p:ph type="ctrTitle"/>
          </p:nvPr>
        </p:nvSpPr>
        <p:spPr>
          <a:xfrm>
            <a:off x="2133600" y="1371600"/>
            <a:ext cx="6477000" cy="1752600"/>
          </a:xfrm>
        </p:spPr>
        <p:txBody>
          <a:bodyPr/>
          <a:lstStyle>
            <a:lvl1pPr>
              <a:defRPr sz="5400"/>
            </a:lvl1pPr>
          </a:lstStyle>
          <a:p>
            <a:pPr lvl="0"/>
            <a:r>
              <a:rPr lang="en-US" noProof="0" smtClean="0"/>
              <a:t>Click to edit Master title style</a:t>
            </a:r>
          </a:p>
        </p:txBody>
      </p:sp>
      <p:sp>
        <p:nvSpPr>
          <p:cNvPr id="8195" name="Rectangle 3"/>
          <p:cNvSpPr>
            <a:spLocks noGrp="1" noChangeArrowheads="1"/>
          </p:cNvSpPr>
          <p:nvPr>
            <p:ph type="subTitle" idx="1"/>
          </p:nvPr>
        </p:nvSpPr>
        <p:spPr>
          <a:xfrm>
            <a:off x="2133600" y="3733800"/>
            <a:ext cx="6477000" cy="1981200"/>
          </a:xfrm>
        </p:spPr>
        <p:txBody>
          <a:bodyPr/>
          <a:lstStyle>
            <a:lvl1pPr marL="0" indent="0">
              <a:buFont typeface="Wingdings" pitchFamily="2" charset="2"/>
              <a:buNone/>
              <a:defRPr/>
            </a:lvl1pPr>
          </a:lstStyle>
          <a:p>
            <a:pPr lvl="0"/>
            <a:r>
              <a:rPr lang="en-US" noProof="0" smtClean="0"/>
              <a:t>Click to edit Master subtitle style</a:t>
            </a:r>
          </a:p>
        </p:txBody>
      </p:sp>
      <p:sp>
        <p:nvSpPr>
          <p:cNvPr id="8" name="Rectangle 5"/>
          <p:cNvSpPr>
            <a:spLocks noGrp="1" noChangeArrowheads="1"/>
          </p:cNvSpPr>
          <p:nvPr>
            <p:ph type="ftr" sz="quarter" idx="10"/>
          </p:nvPr>
        </p:nvSpPr>
        <p:spPr>
          <a:xfrm>
            <a:off x="3810000" y="6248400"/>
            <a:ext cx="2895600" cy="457200"/>
          </a:xfrm>
        </p:spPr>
        <p:txBody>
          <a:bodyPr/>
          <a:lstStyle>
            <a:lvl1pPr>
              <a:defRPr/>
            </a:lvl1pPr>
          </a:lstStyle>
          <a:p>
            <a:pPr>
              <a:defRPr/>
            </a:pPr>
            <a:endParaRPr lang="en-US"/>
          </a:p>
        </p:txBody>
      </p:sp>
      <p:sp>
        <p:nvSpPr>
          <p:cNvPr id="9" name="Rectangle 6"/>
          <p:cNvSpPr>
            <a:spLocks noGrp="1" noChangeArrowheads="1"/>
          </p:cNvSpPr>
          <p:nvPr>
            <p:ph type="sldNum" sz="quarter" idx="11"/>
          </p:nvPr>
        </p:nvSpPr>
        <p:spPr>
          <a:xfrm>
            <a:off x="7385050" y="6248400"/>
            <a:ext cx="1219200" cy="457200"/>
          </a:xfrm>
        </p:spPr>
        <p:txBody>
          <a:bodyPr/>
          <a:lstStyle>
            <a:lvl1pPr>
              <a:defRPr/>
            </a:lvl1pPr>
          </a:lstStyle>
          <a:p>
            <a:pPr>
              <a:defRPr/>
            </a:pPr>
            <a:fld id="{A9C619E4-89ED-406D-804B-AD6647B18C8E}" type="slidenum">
              <a:rPr lang="en-US"/>
              <a:pPr>
                <a:defRPr/>
              </a:pPr>
              <a:t>‹#›</a:t>
            </a:fld>
            <a:endParaRPr lang="en-US"/>
          </a:p>
        </p:txBody>
      </p:sp>
    </p:spTree>
    <p:extLst>
      <p:ext uri="{BB962C8B-B14F-4D97-AF65-F5344CB8AC3E}">
        <p14:creationId xmlns:p14="http://schemas.microsoft.com/office/powerpoint/2010/main" val="200227946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xfrm>
            <a:off x="6629400" y="6248400"/>
            <a:ext cx="1905000" cy="457200"/>
          </a:xfrm>
          <a:prstGeom prst="rect">
            <a:avLst/>
          </a:prstGeom>
        </p:spPr>
        <p:txBody>
          <a:bodyPr/>
          <a:lstStyle>
            <a:lvl1pPr>
              <a:defRPr/>
            </a:lvl1pPr>
          </a:lstStyle>
          <a:p>
            <a:pPr>
              <a:defRPr/>
            </a:pPr>
            <a:endParaRPr lang="en-US"/>
          </a:p>
        </p:txBody>
      </p:sp>
      <p:sp>
        <p:nvSpPr>
          <p:cNvPr id="5" name="Rectangle 5"/>
          <p:cNvSpPr>
            <a:spLocks noGrp="1" noChangeArrowheads="1"/>
          </p:cNvSpPr>
          <p:nvPr>
            <p:ph type="ftr" sz="quarter" idx="11"/>
          </p:nvPr>
        </p:nvSpPr>
        <p:spPr/>
        <p:txBody>
          <a:bodyPr/>
          <a:lstStyle>
            <a:lvl1pPr>
              <a:defRPr/>
            </a:lvl1pPr>
          </a:lstStyle>
          <a:p>
            <a:pPr>
              <a:defRPr/>
            </a:pPr>
            <a:endParaRPr lang="en-US"/>
          </a:p>
        </p:txBody>
      </p:sp>
      <p:sp>
        <p:nvSpPr>
          <p:cNvPr id="6" name="Rectangle 6"/>
          <p:cNvSpPr>
            <a:spLocks noGrp="1" noChangeArrowheads="1"/>
          </p:cNvSpPr>
          <p:nvPr>
            <p:ph type="sldNum" sz="quarter" idx="12"/>
          </p:nvPr>
        </p:nvSpPr>
        <p:spPr/>
        <p:txBody>
          <a:bodyPr/>
          <a:lstStyle>
            <a:lvl1pPr>
              <a:defRPr/>
            </a:lvl1pPr>
          </a:lstStyle>
          <a:p>
            <a:pPr>
              <a:defRPr/>
            </a:pPr>
            <a:fld id="{1A191B41-9A43-4F5E-9CB1-E38766CD5BF2}" type="slidenum">
              <a:rPr lang="en-US"/>
              <a:pPr>
                <a:defRPr/>
              </a:pPr>
              <a:t>‹#›</a:t>
            </a:fld>
            <a:endParaRPr lang="en-US"/>
          </a:p>
        </p:txBody>
      </p:sp>
    </p:spTree>
    <p:extLst>
      <p:ext uri="{BB962C8B-B14F-4D97-AF65-F5344CB8AC3E}">
        <p14:creationId xmlns:p14="http://schemas.microsoft.com/office/powerpoint/2010/main" val="330709958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81800" y="190500"/>
            <a:ext cx="1752600" cy="58293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524000" y="190500"/>
            <a:ext cx="5105400" cy="58293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xfrm>
            <a:off x="6629400" y="6248400"/>
            <a:ext cx="1905000" cy="457200"/>
          </a:xfrm>
          <a:prstGeom prst="rect">
            <a:avLst/>
          </a:prstGeom>
        </p:spPr>
        <p:txBody>
          <a:bodyPr/>
          <a:lstStyle>
            <a:lvl1pPr>
              <a:defRPr/>
            </a:lvl1pPr>
          </a:lstStyle>
          <a:p>
            <a:pPr>
              <a:defRPr/>
            </a:pPr>
            <a:endParaRPr lang="en-US"/>
          </a:p>
        </p:txBody>
      </p:sp>
      <p:sp>
        <p:nvSpPr>
          <p:cNvPr id="5" name="Rectangle 5"/>
          <p:cNvSpPr>
            <a:spLocks noGrp="1" noChangeArrowheads="1"/>
          </p:cNvSpPr>
          <p:nvPr>
            <p:ph type="ftr" sz="quarter" idx="11"/>
          </p:nvPr>
        </p:nvSpPr>
        <p:spPr/>
        <p:txBody>
          <a:bodyPr/>
          <a:lstStyle>
            <a:lvl1pPr>
              <a:defRPr/>
            </a:lvl1pPr>
          </a:lstStyle>
          <a:p>
            <a:pPr>
              <a:defRPr/>
            </a:pPr>
            <a:endParaRPr lang="en-US"/>
          </a:p>
        </p:txBody>
      </p:sp>
      <p:sp>
        <p:nvSpPr>
          <p:cNvPr id="6" name="Rectangle 6"/>
          <p:cNvSpPr>
            <a:spLocks noGrp="1" noChangeArrowheads="1"/>
          </p:cNvSpPr>
          <p:nvPr>
            <p:ph type="sldNum" sz="quarter" idx="12"/>
          </p:nvPr>
        </p:nvSpPr>
        <p:spPr/>
        <p:txBody>
          <a:bodyPr/>
          <a:lstStyle>
            <a:lvl1pPr>
              <a:defRPr/>
            </a:lvl1pPr>
          </a:lstStyle>
          <a:p>
            <a:pPr>
              <a:defRPr/>
            </a:pPr>
            <a:fld id="{4395D8FC-AC8C-4932-AA32-F05E44CBD585}" type="slidenum">
              <a:rPr lang="en-US"/>
              <a:pPr>
                <a:defRPr/>
              </a:pPr>
              <a:t>‹#›</a:t>
            </a:fld>
            <a:endParaRPr lang="en-US"/>
          </a:p>
        </p:txBody>
      </p:sp>
    </p:spTree>
    <p:extLst>
      <p:ext uri="{BB962C8B-B14F-4D97-AF65-F5344CB8AC3E}">
        <p14:creationId xmlns:p14="http://schemas.microsoft.com/office/powerpoint/2010/main" val="1792245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ftr" sz="quarter" idx="10"/>
          </p:nvPr>
        </p:nvSpPr>
        <p:spPr>
          <a:ln/>
        </p:spPr>
        <p:txBody>
          <a:bodyPr/>
          <a:lstStyle>
            <a:lvl1pPr>
              <a:defRPr/>
            </a:lvl1pPr>
          </a:lstStyle>
          <a:p>
            <a:pPr>
              <a:defRPr/>
            </a:pPr>
            <a:endParaRPr lang="en-US"/>
          </a:p>
        </p:txBody>
      </p:sp>
      <p:sp>
        <p:nvSpPr>
          <p:cNvPr id="5" name="Rectangle 6"/>
          <p:cNvSpPr>
            <a:spLocks noGrp="1" noChangeArrowheads="1"/>
          </p:cNvSpPr>
          <p:nvPr>
            <p:ph type="sldNum" sz="quarter" idx="11"/>
          </p:nvPr>
        </p:nvSpPr>
        <p:spPr>
          <a:ln/>
        </p:spPr>
        <p:txBody>
          <a:bodyPr/>
          <a:lstStyle>
            <a:lvl1pPr>
              <a:defRPr/>
            </a:lvl1pPr>
          </a:lstStyle>
          <a:p>
            <a:pPr>
              <a:defRPr/>
            </a:pPr>
            <a:fld id="{648E4BD6-A888-4FC7-91B2-112214B6DC73}" type="slidenum">
              <a:rPr lang="en-US"/>
              <a:pPr>
                <a:defRPr/>
              </a:pPr>
              <a:t>‹#›</a:t>
            </a:fld>
            <a:endParaRPr lang="en-US" dirty="0"/>
          </a:p>
        </p:txBody>
      </p:sp>
    </p:spTree>
    <p:extLst>
      <p:ext uri="{BB962C8B-B14F-4D97-AF65-F5344CB8AC3E}">
        <p14:creationId xmlns:p14="http://schemas.microsoft.com/office/powerpoint/2010/main" val="316822634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xfrm>
            <a:off x="6629400" y="6248400"/>
            <a:ext cx="1905000" cy="457200"/>
          </a:xfrm>
          <a:prstGeom prst="rect">
            <a:avLst/>
          </a:prstGeom>
        </p:spPr>
        <p:txBody>
          <a:bodyPr/>
          <a:lstStyle>
            <a:lvl1pPr>
              <a:defRPr/>
            </a:lvl1pPr>
          </a:lstStyle>
          <a:p>
            <a:pPr>
              <a:defRPr/>
            </a:pPr>
            <a:endParaRPr lang="en-US"/>
          </a:p>
        </p:txBody>
      </p:sp>
      <p:sp>
        <p:nvSpPr>
          <p:cNvPr id="5" name="Rectangle 5"/>
          <p:cNvSpPr>
            <a:spLocks noGrp="1" noChangeArrowheads="1"/>
          </p:cNvSpPr>
          <p:nvPr>
            <p:ph type="ftr" sz="quarter" idx="11"/>
          </p:nvPr>
        </p:nvSpPr>
        <p:spPr/>
        <p:txBody>
          <a:bodyPr/>
          <a:lstStyle>
            <a:lvl1pPr>
              <a:defRPr/>
            </a:lvl1pPr>
          </a:lstStyle>
          <a:p>
            <a:pPr>
              <a:defRPr/>
            </a:pPr>
            <a:endParaRPr lang="en-US"/>
          </a:p>
        </p:txBody>
      </p:sp>
      <p:sp>
        <p:nvSpPr>
          <p:cNvPr id="6" name="Rectangle 6"/>
          <p:cNvSpPr>
            <a:spLocks noGrp="1" noChangeArrowheads="1"/>
          </p:cNvSpPr>
          <p:nvPr>
            <p:ph type="sldNum" sz="quarter" idx="12"/>
          </p:nvPr>
        </p:nvSpPr>
        <p:spPr/>
        <p:txBody>
          <a:bodyPr/>
          <a:lstStyle>
            <a:lvl1pPr>
              <a:defRPr/>
            </a:lvl1pPr>
          </a:lstStyle>
          <a:p>
            <a:pPr>
              <a:defRPr/>
            </a:pPr>
            <a:fld id="{3A8C78D2-1EB0-4B97-8EE1-531F987DF36B}" type="slidenum">
              <a:rPr lang="en-US"/>
              <a:pPr>
                <a:defRPr/>
              </a:pPr>
              <a:t>‹#›</a:t>
            </a:fld>
            <a:endParaRPr lang="en-US"/>
          </a:p>
        </p:txBody>
      </p:sp>
    </p:spTree>
    <p:extLst>
      <p:ext uri="{BB962C8B-B14F-4D97-AF65-F5344CB8AC3E}">
        <p14:creationId xmlns:p14="http://schemas.microsoft.com/office/powerpoint/2010/main" val="88923376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524000" y="1905000"/>
            <a:ext cx="3429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5105400" y="1905000"/>
            <a:ext cx="3429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noChangeArrowheads="1"/>
          </p:cNvSpPr>
          <p:nvPr>
            <p:ph type="dt" sz="half" idx="10"/>
          </p:nvPr>
        </p:nvSpPr>
        <p:spPr>
          <a:xfrm>
            <a:off x="6629400" y="6248400"/>
            <a:ext cx="1905000" cy="457200"/>
          </a:xfrm>
          <a:prstGeom prst="rect">
            <a:avLst/>
          </a:prstGeom>
        </p:spPr>
        <p:txBody>
          <a:bodyPr/>
          <a:lstStyle>
            <a:lvl1pPr>
              <a:defRPr/>
            </a:lvl1pPr>
          </a:lstStyle>
          <a:p>
            <a:pPr>
              <a:defRPr/>
            </a:pPr>
            <a:endParaRPr lang="en-US"/>
          </a:p>
        </p:txBody>
      </p:sp>
      <p:sp>
        <p:nvSpPr>
          <p:cNvPr id="6" name="Rectangle 5"/>
          <p:cNvSpPr>
            <a:spLocks noGrp="1" noChangeArrowheads="1"/>
          </p:cNvSpPr>
          <p:nvPr>
            <p:ph type="ftr" sz="quarter" idx="11"/>
          </p:nvPr>
        </p:nvSpPr>
        <p:spPr/>
        <p:txBody>
          <a:bodyPr/>
          <a:lstStyle>
            <a:lvl1pPr>
              <a:defRPr/>
            </a:lvl1pPr>
          </a:lstStyle>
          <a:p>
            <a:pPr>
              <a:defRPr/>
            </a:pPr>
            <a:endParaRPr lang="en-US"/>
          </a:p>
        </p:txBody>
      </p:sp>
      <p:sp>
        <p:nvSpPr>
          <p:cNvPr id="7" name="Rectangle 6"/>
          <p:cNvSpPr>
            <a:spLocks noGrp="1" noChangeArrowheads="1"/>
          </p:cNvSpPr>
          <p:nvPr>
            <p:ph type="sldNum" sz="quarter" idx="12"/>
          </p:nvPr>
        </p:nvSpPr>
        <p:spPr/>
        <p:txBody>
          <a:bodyPr/>
          <a:lstStyle>
            <a:lvl1pPr>
              <a:defRPr/>
            </a:lvl1pPr>
          </a:lstStyle>
          <a:p>
            <a:pPr>
              <a:defRPr/>
            </a:pPr>
            <a:fld id="{19DCBDB3-C444-43C6-A5A0-156D340AC473}" type="slidenum">
              <a:rPr lang="en-US"/>
              <a:pPr>
                <a:defRPr/>
              </a:pPr>
              <a:t>‹#›</a:t>
            </a:fld>
            <a:endParaRPr lang="en-US"/>
          </a:p>
        </p:txBody>
      </p:sp>
    </p:spTree>
    <p:extLst>
      <p:ext uri="{BB962C8B-B14F-4D97-AF65-F5344CB8AC3E}">
        <p14:creationId xmlns:p14="http://schemas.microsoft.com/office/powerpoint/2010/main" val="104381546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xfrm>
            <a:off x="6629400" y="6248400"/>
            <a:ext cx="1905000" cy="457200"/>
          </a:xfrm>
          <a:prstGeom prst="rect">
            <a:avLst/>
          </a:prstGeom>
        </p:spPr>
        <p:txBody>
          <a:bodyPr/>
          <a:lstStyle>
            <a:lvl1pPr>
              <a:defRPr/>
            </a:lvl1pPr>
          </a:lstStyle>
          <a:p>
            <a:pPr>
              <a:defRPr/>
            </a:pPr>
            <a:endParaRPr lang="en-US"/>
          </a:p>
        </p:txBody>
      </p:sp>
      <p:sp>
        <p:nvSpPr>
          <p:cNvPr id="8" name="Rectangle 5"/>
          <p:cNvSpPr>
            <a:spLocks noGrp="1" noChangeArrowheads="1"/>
          </p:cNvSpPr>
          <p:nvPr>
            <p:ph type="ftr" sz="quarter" idx="11"/>
          </p:nvPr>
        </p:nvSpPr>
        <p:spPr/>
        <p:txBody>
          <a:bodyPr/>
          <a:lstStyle>
            <a:lvl1pPr>
              <a:defRPr/>
            </a:lvl1pPr>
          </a:lstStyle>
          <a:p>
            <a:pPr>
              <a:defRPr/>
            </a:pPr>
            <a:endParaRPr lang="en-US"/>
          </a:p>
        </p:txBody>
      </p:sp>
      <p:sp>
        <p:nvSpPr>
          <p:cNvPr id="9" name="Rectangle 6"/>
          <p:cNvSpPr>
            <a:spLocks noGrp="1" noChangeArrowheads="1"/>
          </p:cNvSpPr>
          <p:nvPr>
            <p:ph type="sldNum" sz="quarter" idx="12"/>
          </p:nvPr>
        </p:nvSpPr>
        <p:spPr/>
        <p:txBody>
          <a:bodyPr/>
          <a:lstStyle>
            <a:lvl1pPr>
              <a:defRPr/>
            </a:lvl1pPr>
          </a:lstStyle>
          <a:p>
            <a:pPr>
              <a:defRPr/>
            </a:pPr>
            <a:fld id="{C6E8C1B8-BF96-4567-A495-ECC2E0073091}" type="slidenum">
              <a:rPr lang="en-US"/>
              <a:pPr>
                <a:defRPr/>
              </a:pPr>
              <a:t>‹#›</a:t>
            </a:fld>
            <a:endParaRPr lang="en-US"/>
          </a:p>
        </p:txBody>
      </p:sp>
    </p:spTree>
    <p:extLst>
      <p:ext uri="{BB962C8B-B14F-4D97-AF65-F5344CB8AC3E}">
        <p14:creationId xmlns:p14="http://schemas.microsoft.com/office/powerpoint/2010/main" val="155352348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xfrm>
            <a:off x="6629400" y="6248400"/>
            <a:ext cx="1905000" cy="457200"/>
          </a:xfrm>
          <a:prstGeom prst="rect">
            <a:avLst/>
          </a:prstGeom>
        </p:spPr>
        <p:txBody>
          <a:bodyPr/>
          <a:lstStyle>
            <a:lvl1pPr>
              <a:defRPr/>
            </a:lvl1pPr>
          </a:lstStyle>
          <a:p>
            <a:pPr>
              <a:defRPr/>
            </a:pPr>
            <a:endParaRPr lang="en-US"/>
          </a:p>
        </p:txBody>
      </p:sp>
      <p:sp>
        <p:nvSpPr>
          <p:cNvPr id="4" name="Rectangle 5"/>
          <p:cNvSpPr>
            <a:spLocks noGrp="1" noChangeArrowheads="1"/>
          </p:cNvSpPr>
          <p:nvPr>
            <p:ph type="ftr" sz="quarter" idx="11"/>
          </p:nvPr>
        </p:nvSpPr>
        <p:spPr/>
        <p:txBody>
          <a:bodyPr/>
          <a:lstStyle>
            <a:lvl1pPr>
              <a:defRPr/>
            </a:lvl1pPr>
          </a:lstStyle>
          <a:p>
            <a:pPr>
              <a:defRPr/>
            </a:pPr>
            <a:endParaRPr lang="en-US"/>
          </a:p>
        </p:txBody>
      </p:sp>
      <p:sp>
        <p:nvSpPr>
          <p:cNvPr id="5" name="Rectangle 6"/>
          <p:cNvSpPr>
            <a:spLocks noGrp="1" noChangeArrowheads="1"/>
          </p:cNvSpPr>
          <p:nvPr>
            <p:ph type="sldNum" sz="quarter" idx="12"/>
          </p:nvPr>
        </p:nvSpPr>
        <p:spPr/>
        <p:txBody>
          <a:bodyPr/>
          <a:lstStyle>
            <a:lvl1pPr>
              <a:defRPr/>
            </a:lvl1pPr>
          </a:lstStyle>
          <a:p>
            <a:pPr>
              <a:defRPr/>
            </a:pPr>
            <a:fld id="{01C3C26C-B342-45FC-A767-3AB133E5CDE3}" type="slidenum">
              <a:rPr lang="en-US"/>
              <a:pPr>
                <a:defRPr/>
              </a:pPr>
              <a:t>‹#›</a:t>
            </a:fld>
            <a:endParaRPr lang="en-US"/>
          </a:p>
        </p:txBody>
      </p:sp>
    </p:spTree>
    <p:extLst>
      <p:ext uri="{BB962C8B-B14F-4D97-AF65-F5344CB8AC3E}">
        <p14:creationId xmlns:p14="http://schemas.microsoft.com/office/powerpoint/2010/main" val="247773068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xfrm>
            <a:off x="6629400" y="6248400"/>
            <a:ext cx="1905000" cy="457200"/>
          </a:xfrm>
          <a:prstGeom prst="rect">
            <a:avLst/>
          </a:prstGeom>
        </p:spPr>
        <p:txBody>
          <a:bodyPr/>
          <a:lstStyle>
            <a:lvl1pPr>
              <a:defRPr/>
            </a:lvl1pPr>
          </a:lstStyle>
          <a:p>
            <a:pPr>
              <a:defRPr/>
            </a:pPr>
            <a:endParaRPr lang="en-US"/>
          </a:p>
        </p:txBody>
      </p:sp>
      <p:sp>
        <p:nvSpPr>
          <p:cNvPr id="3" name="Rectangle 5"/>
          <p:cNvSpPr>
            <a:spLocks noGrp="1" noChangeArrowheads="1"/>
          </p:cNvSpPr>
          <p:nvPr>
            <p:ph type="ftr" sz="quarter" idx="11"/>
          </p:nvPr>
        </p:nvSpPr>
        <p:spPr/>
        <p:txBody>
          <a:bodyPr/>
          <a:lstStyle>
            <a:lvl1pPr>
              <a:defRPr/>
            </a:lvl1pPr>
          </a:lstStyle>
          <a:p>
            <a:pPr>
              <a:defRPr/>
            </a:pPr>
            <a:endParaRPr lang="en-US"/>
          </a:p>
        </p:txBody>
      </p:sp>
      <p:sp>
        <p:nvSpPr>
          <p:cNvPr id="4" name="Rectangle 6"/>
          <p:cNvSpPr>
            <a:spLocks noGrp="1" noChangeArrowheads="1"/>
          </p:cNvSpPr>
          <p:nvPr>
            <p:ph type="sldNum" sz="quarter" idx="12"/>
          </p:nvPr>
        </p:nvSpPr>
        <p:spPr/>
        <p:txBody>
          <a:bodyPr/>
          <a:lstStyle>
            <a:lvl1pPr>
              <a:defRPr/>
            </a:lvl1pPr>
          </a:lstStyle>
          <a:p>
            <a:pPr>
              <a:defRPr/>
            </a:pPr>
            <a:fld id="{F655E6D4-E720-4574-BDCD-4DA244DC6034}" type="slidenum">
              <a:rPr lang="en-US"/>
              <a:pPr>
                <a:defRPr/>
              </a:pPr>
              <a:t>‹#›</a:t>
            </a:fld>
            <a:endParaRPr lang="en-US"/>
          </a:p>
        </p:txBody>
      </p:sp>
    </p:spTree>
    <p:extLst>
      <p:ext uri="{BB962C8B-B14F-4D97-AF65-F5344CB8AC3E}">
        <p14:creationId xmlns:p14="http://schemas.microsoft.com/office/powerpoint/2010/main" val="379664160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ftr" sz="quarter" idx="10"/>
          </p:nvPr>
        </p:nvSpPr>
        <p:spPr/>
        <p:txBody>
          <a:bodyPr/>
          <a:lstStyle>
            <a:lvl1pPr>
              <a:defRPr/>
            </a:lvl1pPr>
          </a:lstStyle>
          <a:p>
            <a:pPr>
              <a:defRPr/>
            </a:pPr>
            <a:endParaRPr lang="en-US"/>
          </a:p>
        </p:txBody>
      </p:sp>
      <p:sp>
        <p:nvSpPr>
          <p:cNvPr id="6" name="Rectangle 5"/>
          <p:cNvSpPr>
            <a:spLocks noGrp="1" noChangeArrowheads="1"/>
          </p:cNvSpPr>
          <p:nvPr>
            <p:ph type="sldNum" sz="quarter" idx="11"/>
          </p:nvPr>
        </p:nvSpPr>
        <p:spPr>
          <a:xfrm>
            <a:off x="7380288" y="6248400"/>
            <a:ext cx="1295400" cy="457200"/>
          </a:xfrm>
        </p:spPr>
        <p:txBody>
          <a:bodyPr/>
          <a:lstStyle>
            <a:lvl1pPr algn="r">
              <a:defRPr/>
            </a:lvl1pPr>
          </a:lstStyle>
          <a:p>
            <a:pPr>
              <a:defRPr/>
            </a:pPr>
            <a:fld id="{97C38810-245C-44E0-ACE3-6FDECB3171FD}" type="slidenum">
              <a:rPr lang="en-US"/>
              <a:pPr>
                <a:defRPr/>
              </a:pPr>
              <a:t>‹#›</a:t>
            </a:fld>
            <a:endParaRPr lang="en-US" dirty="0"/>
          </a:p>
        </p:txBody>
      </p:sp>
    </p:spTree>
    <p:extLst>
      <p:ext uri="{BB962C8B-B14F-4D97-AF65-F5344CB8AC3E}">
        <p14:creationId xmlns:p14="http://schemas.microsoft.com/office/powerpoint/2010/main" val="101194450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noChangeArrowheads="1"/>
          </p:cNvSpPr>
          <p:nvPr>
            <p:ph type="dt" sz="half" idx="10"/>
          </p:nvPr>
        </p:nvSpPr>
        <p:spPr>
          <a:xfrm>
            <a:off x="6629400" y="6248400"/>
            <a:ext cx="1905000" cy="457200"/>
          </a:xfrm>
          <a:prstGeom prst="rect">
            <a:avLst/>
          </a:prstGeom>
        </p:spPr>
        <p:txBody>
          <a:bodyPr/>
          <a:lstStyle>
            <a:lvl1pPr>
              <a:defRPr/>
            </a:lvl1pPr>
          </a:lstStyle>
          <a:p>
            <a:pPr>
              <a:defRPr/>
            </a:pPr>
            <a:endParaRPr lang="en-US"/>
          </a:p>
        </p:txBody>
      </p:sp>
      <p:sp>
        <p:nvSpPr>
          <p:cNvPr id="6" name="Rectangle 5"/>
          <p:cNvSpPr>
            <a:spLocks noGrp="1" noChangeArrowheads="1"/>
          </p:cNvSpPr>
          <p:nvPr>
            <p:ph type="ftr" sz="quarter" idx="11"/>
          </p:nvPr>
        </p:nvSpPr>
        <p:spPr/>
        <p:txBody>
          <a:bodyPr/>
          <a:lstStyle>
            <a:lvl1pPr>
              <a:defRPr/>
            </a:lvl1pPr>
          </a:lstStyle>
          <a:p>
            <a:pPr>
              <a:defRPr/>
            </a:pPr>
            <a:endParaRPr lang="en-US"/>
          </a:p>
        </p:txBody>
      </p:sp>
      <p:sp>
        <p:nvSpPr>
          <p:cNvPr id="7" name="Rectangle 6"/>
          <p:cNvSpPr>
            <a:spLocks noGrp="1" noChangeArrowheads="1"/>
          </p:cNvSpPr>
          <p:nvPr>
            <p:ph type="sldNum" sz="quarter" idx="12"/>
          </p:nvPr>
        </p:nvSpPr>
        <p:spPr/>
        <p:txBody>
          <a:bodyPr/>
          <a:lstStyle>
            <a:lvl1pPr>
              <a:defRPr/>
            </a:lvl1pPr>
          </a:lstStyle>
          <a:p>
            <a:pPr>
              <a:defRPr/>
            </a:pPr>
            <a:fld id="{C4AEFBDC-46A7-4012-A606-809C3D82BAB6}" type="slidenum">
              <a:rPr lang="en-US"/>
              <a:pPr>
                <a:defRPr/>
              </a:pPr>
              <a:t>‹#›</a:t>
            </a:fld>
            <a:endParaRPr lang="en-US"/>
          </a:p>
        </p:txBody>
      </p:sp>
    </p:spTree>
    <p:extLst>
      <p:ext uri="{BB962C8B-B14F-4D97-AF65-F5344CB8AC3E}">
        <p14:creationId xmlns:p14="http://schemas.microsoft.com/office/powerpoint/2010/main" val="248971950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1524000" y="190500"/>
            <a:ext cx="7010400" cy="1527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1524000" y="1905000"/>
            <a:ext cx="7010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7173" name="Rectangle 5"/>
          <p:cNvSpPr>
            <a:spLocks noGrp="1" noChangeArrowheads="1"/>
          </p:cNvSpPr>
          <p:nvPr>
            <p:ph type="ftr" sz="quarter" idx="3"/>
          </p:nvPr>
        </p:nvSpPr>
        <p:spPr bwMode="auto">
          <a:xfrm>
            <a:off x="3276600" y="62484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000"/>
            </a:lvl1pPr>
          </a:lstStyle>
          <a:p>
            <a:pPr>
              <a:defRPr/>
            </a:pPr>
            <a:endParaRPr lang="en-US"/>
          </a:p>
        </p:txBody>
      </p:sp>
      <p:sp>
        <p:nvSpPr>
          <p:cNvPr id="7174" name="Rectangle 6"/>
          <p:cNvSpPr>
            <a:spLocks noGrp="1" noChangeArrowheads="1"/>
          </p:cNvSpPr>
          <p:nvPr>
            <p:ph type="sldNum" sz="quarter" idx="4"/>
          </p:nvPr>
        </p:nvSpPr>
        <p:spPr bwMode="auto">
          <a:xfrm>
            <a:off x="7237413" y="6248400"/>
            <a:ext cx="12954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lvl1pPr>
          </a:lstStyle>
          <a:p>
            <a:pPr>
              <a:defRPr/>
            </a:pPr>
            <a:fld id="{33A712F5-CD88-48D4-866D-77277AA69F69}" type="slidenum">
              <a:rPr lang="en-US"/>
              <a:pPr>
                <a:defRPr/>
              </a:pPr>
              <a:t>‹#›</a:t>
            </a:fld>
            <a:endParaRPr lang="en-US" dirty="0"/>
          </a:p>
        </p:txBody>
      </p:sp>
      <p:sp>
        <p:nvSpPr>
          <p:cNvPr id="1030" name="Line 7"/>
          <p:cNvSpPr>
            <a:spLocks noChangeShapeType="1"/>
          </p:cNvSpPr>
          <p:nvPr/>
        </p:nvSpPr>
        <p:spPr bwMode="auto">
          <a:xfrm flipV="1">
            <a:off x="1371600" y="304800"/>
            <a:ext cx="0" cy="1295400"/>
          </a:xfrm>
          <a:prstGeom prst="line">
            <a:avLst/>
          </a:prstGeom>
          <a:noFill/>
          <a:ln w="38100">
            <a:solidFill>
              <a:schemeClr val="tx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031" name="Oval 8"/>
          <p:cNvSpPr>
            <a:spLocks noChangeArrowheads="1"/>
          </p:cNvSpPr>
          <p:nvPr/>
        </p:nvSpPr>
        <p:spPr bwMode="auto">
          <a:xfrm>
            <a:off x="152400" y="838200"/>
            <a:ext cx="228600" cy="228600"/>
          </a:xfrm>
          <a:prstGeom prst="ellipse">
            <a:avLst/>
          </a:prstGeom>
          <a:solidFill>
            <a:schemeClr val="tx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GB" sz="2400">
              <a:latin typeface="Times New Roman" pitchFamily="18" charset="0"/>
            </a:endParaRPr>
          </a:p>
        </p:txBody>
      </p:sp>
      <p:sp>
        <p:nvSpPr>
          <p:cNvPr id="1032" name="Oval 9"/>
          <p:cNvSpPr>
            <a:spLocks noChangeArrowheads="1"/>
          </p:cNvSpPr>
          <p:nvPr/>
        </p:nvSpPr>
        <p:spPr bwMode="auto">
          <a:xfrm>
            <a:off x="539750" y="838200"/>
            <a:ext cx="228600" cy="228600"/>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GB" sz="2400">
              <a:latin typeface="Times New Roman" pitchFamily="18" charset="0"/>
            </a:endParaRPr>
          </a:p>
        </p:txBody>
      </p:sp>
      <p:sp>
        <p:nvSpPr>
          <p:cNvPr id="1033" name="Oval 10"/>
          <p:cNvSpPr>
            <a:spLocks noChangeArrowheads="1"/>
          </p:cNvSpPr>
          <p:nvPr/>
        </p:nvSpPr>
        <p:spPr bwMode="auto">
          <a:xfrm>
            <a:off x="927100" y="838200"/>
            <a:ext cx="228600" cy="228600"/>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GB" sz="2400">
              <a:latin typeface="Times New Roman" pitchFamily="18" charset="0"/>
            </a:endParaRPr>
          </a:p>
        </p:txBody>
      </p:sp>
    </p:spTree>
  </p:cSld>
  <p:clrMap bg1="lt1" tx1="dk1" bg2="lt2" tx2="dk2" accent1="accent1" accent2="accent2" accent3="accent3" accent4="accent4" accent5="accent5" accent6="accent6" hlink="hlink" folHlink="folHlink"/>
  <p:sldLayoutIdLst>
    <p:sldLayoutId id="2147483981" r:id="rId1"/>
    <p:sldLayoutId id="2147483980" r:id="rId2"/>
    <p:sldLayoutId id="2147483982" r:id="rId3"/>
    <p:sldLayoutId id="2147483983" r:id="rId4"/>
    <p:sldLayoutId id="2147483984" r:id="rId5"/>
    <p:sldLayoutId id="2147483985" r:id="rId6"/>
    <p:sldLayoutId id="2147483986" r:id="rId7"/>
    <p:sldLayoutId id="2147483987" r:id="rId8"/>
    <p:sldLayoutId id="2147483988" r:id="rId9"/>
    <p:sldLayoutId id="2147483989" r:id="rId10"/>
    <p:sldLayoutId id="2147483990" r:id="rId11"/>
  </p:sldLayoutIdLst>
  <p:timing>
    <p:tnLst>
      <p:par>
        <p:cTn id="1" dur="indefinite" restart="never" nodeType="tmRoot"/>
      </p:par>
    </p:tnLst>
  </p:timing>
  <p:hf hdr="0" ftr="0" dt="0"/>
  <p:txStyles>
    <p:titleStyle>
      <a:lvl1pPr algn="l" rtl="0" eaLnBrk="0" fontAlgn="base" hangingPunct="0">
        <a:spcBef>
          <a:spcPct val="0"/>
        </a:spcBef>
        <a:spcAft>
          <a:spcPct val="0"/>
        </a:spcAft>
        <a:defRPr sz="4200">
          <a:solidFill>
            <a:schemeClr val="tx2"/>
          </a:solidFill>
          <a:latin typeface="+mj-lt"/>
          <a:ea typeface="+mj-ea"/>
          <a:cs typeface="+mj-cs"/>
        </a:defRPr>
      </a:lvl1pPr>
      <a:lvl2pPr algn="l" rtl="0" eaLnBrk="0" fontAlgn="base" hangingPunct="0">
        <a:spcBef>
          <a:spcPct val="0"/>
        </a:spcBef>
        <a:spcAft>
          <a:spcPct val="0"/>
        </a:spcAft>
        <a:defRPr sz="4200">
          <a:solidFill>
            <a:schemeClr val="tx2"/>
          </a:solidFill>
          <a:latin typeface="Arial" charset="0"/>
          <a:cs typeface="Arial" charset="0"/>
        </a:defRPr>
      </a:lvl2pPr>
      <a:lvl3pPr algn="l" rtl="0" eaLnBrk="0" fontAlgn="base" hangingPunct="0">
        <a:spcBef>
          <a:spcPct val="0"/>
        </a:spcBef>
        <a:spcAft>
          <a:spcPct val="0"/>
        </a:spcAft>
        <a:defRPr sz="4200">
          <a:solidFill>
            <a:schemeClr val="tx2"/>
          </a:solidFill>
          <a:latin typeface="Arial" charset="0"/>
          <a:cs typeface="Arial" charset="0"/>
        </a:defRPr>
      </a:lvl3pPr>
      <a:lvl4pPr algn="l" rtl="0" eaLnBrk="0" fontAlgn="base" hangingPunct="0">
        <a:spcBef>
          <a:spcPct val="0"/>
        </a:spcBef>
        <a:spcAft>
          <a:spcPct val="0"/>
        </a:spcAft>
        <a:defRPr sz="4200">
          <a:solidFill>
            <a:schemeClr val="tx2"/>
          </a:solidFill>
          <a:latin typeface="Arial" charset="0"/>
          <a:cs typeface="Arial" charset="0"/>
        </a:defRPr>
      </a:lvl4pPr>
      <a:lvl5pPr algn="l" rtl="0" eaLnBrk="0" fontAlgn="base" hangingPunct="0">
        <a:spcBef>
          <a:spcPct val="0"/>
        </a:spcBef>
        <a:spcAft>
          <a:spcPct val="0"/>
        </a:spcAft>
        <a:defRPr sz="4200">
          <a:solidFill>
            <a:schemeClr val="tx2"/>
          </a:solidFill>
          <a:latin typeface="Arial" charset="0"/>
          <a:cs typeface="Arial" charset="0"/>
        </a:defRPr>
      </a:lvl5pPr>
      <a:lvl6pPr marL="457200" algn="l" rtl="0" fontAlgn="base">
        <a:spcBef>
          <a:spcPct val="0"/>
        </a:spcBef>
        <a:spcAft>
          <a:spcPct val="0"/>
        </a:spcAft>
        <a:defRPr sz="4200">
          <a:solidFill>
            <a:schemeClr val="tx2"/>
          </a:solidFill>
          <a:latin typeface="Arial" charset="0"/>
          <a:cs typeface="Arial" charset="0"/>
        </a:defRPr>
      </a:lvl6pPr>
      <a:lvl7pPr marL="914400" algn="l" rtl="0" fontAlgn="base">
        <a:spcBef>
          <a:spcPct val="0"/>
        </a:spcBef>
        <a:spcAft>
          <a:spcPct val="0"/>
        </a:spcAft>
        <a:defRPr sz="4200">
          <a:solidFill>
            <a:schemeClr val="tx2"/>
          </a:solidFill>
          <a:latin typeface="Arial" charset="0"/>
          <a:cs typeface="Arial" charset="0"/>
        </a:defRPr>
      </a:lvl7pPr>
      <a:lvl8pPr marL="1371600" algn="l" rtl="0" fontAlgn="base">
        <a:spcBef>
          <a:spcPct val="0"/>
        </a:spcBef>
        <a:spcAft>
          <a:spcPct val="0"/>
        </a:spcAft>
        <a:defRPr sz="4200">
          <a:solidFill>
            <a:schemeClr val="tx2"/>
          </a:solidFill>
          <a:latin typeface="Arial" charset="0"/>
          <a:cs typeface="Arial" charset="0"/>
        </a:defRPr>
      </a:lvl8pPr>
      <a:lvl9pPr marL="1828800" algn="l" rtl="0" fontAlgn="base">
        <a:spcBef>
          <a:spcPct val="0"/>
        </a:spcBef>
        <a:spcAft>
          <a:spcPct val="0"/>
        </a:spcAft>
        <a:defRPr sz="4200">
          <a:solidFill>
            <a:schemeClr val="tx2"/>
          </a:solidFill>
          <a:latin typeface="Arial" charset="0"/>
          <a:cs typeface="Arial" charset="0"/>
        </a:defRPr>
      </a:lvl9pPr>
    </p:titleStyle>
    <p:bodyStyle>
      <a:lvl1pPr marL="342900" indent="-342900" algn="l" rtl="0" eaLnBrk="0" fontAlgn="base" hangingPunct="0">
        <a:spcBef>
          <a:spcPct val="20000"/>
        </a:spcBef>
        <a:spcAft>
          <a:spcPct val="0"/>
        </a:spcAft>
        <a:buClr>
          <a:schemeClr val="tx1"/>
        </a:buClr>
        <a:buSzPct val="70000"/>
        <a:buFont typeface="Wingdings" pitchFamily="2" charset="2"/>
        <a:buChar char="¢"/>
        <a:defRPr sz="3000">
          <a:solidFill>
            <a:schemeClr val="tx2"/>
          </a:solidFill>
          <a:latin typeface="+mn-lt"/>
          <a:ea typeface="+mn-ea"/>
          <a:cs typeface="+mn-cs"/>
        </a:defRPr>
      </a:lvl1pPr>
      <a:lvl2pPr marL="742950" indent="-285750" algn="l" rtl="0" eaLnBrk="0" fontAlgn="base" hangingPunct="0">
        <a:spcBef>
          <a:spcPct val="20000"/>
        </a:spcBef>
        <a:spcAft>
          <a:spcPct val="0"/>
        </a:spcAft>
        <a:buClr>
          <a:schemeClr val="accent1"/>
        </a:buClr>
        <a:buSzPct val="75000"/>
        <a:buFont typeface="Wingdings" pitchFamily="2" charset="2"/>
        <a:buChar char="l"/>
        <a:defRPr sz="2800">
          <a:solidFill>
            <a:schemeClr val="tx2"/>
          </a:solidFill>
          <a:latin typeface="+mn-lt"/>
          <a:cs typeface="+mn-cs"/>
        </a:defRPr>
      </a:lvl2pPr>
      <a:lvl3pPr marL="1143000" indent="-228600" algn="l" rtl="0" eaLnBrk="0" fontAlgn="base" hangingPunct="0">
        <a:spcBef>
          <a:spcPct val="20000"/>
        </a:spcBef>
        <a:spcAft>
          <a:spcPct val="0"/>
        </a:spcAft>
        <a:buClr>
          <a:schemeClr val="accent2"/>
        </a:buClr>
        <a:buChar char="•"/>
        <a:defRPr sz="2400">
          <a:solidFill>
            <a:schemeClr val="tx2"/>
          </a:solidFill>
          <a:latin typeface="+mn-lt"/>
          <a:cs typeface="+mn-cs"/>
        </a:defRPr>
      </a:lvl3pPr>
      <a:lvl4pPr marL="1600200" indent="-228600" algn="l" rtl="0" eaLnBrk="0" fontAlgn="base" hangingPunct="0">
        <a:spcBef>
          <a:spcPct val="20000"/>
        </a:spcBef>
        <a:spcAft>
          <a:spcPct val="0"/>
        </a:spcAft>
        <a:buClr>
          <a:schemeClr val="tx1"/>
        </a:buClr>
        <a:buChar char="•"/>
        <a:defRPr sz="2000">
          <a:solidFill>
            <a:schemeClr val="tx2"/>
          </a:solidFill>
          <a:latin typeface="+mn-lt"/>
          <a:cs typeface="+mn-cs"/>
        </a:defRPr>
      </a:lvl4pPr>
      <a:lvl5pPr marL="2057400" indent="-228600" algn="l" rtl="0" eaLnBrk="0" fontAlgn="base" hangingPunct="0">
        <a:spcBef>
          <a:spcPct val="20000"/>
        </a:spcBef>
        <a:spcAft>
          <a:spcPct val="0"/>
        </a:spcAft>
        <a:buChar char="•"/>
        <a:defRPr sz="2000">
          <a:solidFill>
            <a:schemeClr val="tx2"/>
          </a:solidFill>
          <a:latin typeface="+mn-lt"/>
          <a:cs typeface="+mn-cs"/>
        </a:defRPr>
      </a:lvl5pPr>
      <a:lvl6pPr marL="2514600" indent="-228600" algn="l" rtl="0" fontAlgn="base">
        <a:spcBef>
          <a:spcPct val="20000"/>
        </a:spcBef>
        <a:spcAft>
          <a:spcPct val="0"/>
        </a:spcAft>
        <a:buChar char="•"/>
        <a:defRPr sz="2000">
          <a:solidFill>
            <a:schemeClr val="tx2"/>
          </a:solidFill>
          <a:latin typeface="+mn-lt"/>
          <a:cs typeface="+mn-cs"/>
        </a:defRPr>
      </a:lvl6pPr>
      <a:lvl7pPr marL="2971800" indent="-228600" algn="l" rtl="0" fontAlgn="base">
        <a:spcBef>
          <a:spcPct val="20000"/>
        </a:spcBef>
        <a:spcAft>
          <a:spcPct val="0"/>
        </a:spcAft>
        <a:buChar char="•"/>
        <a:defRPr sz="2000">
          <a:solidFill>
            <a:schemeClr val="tx2"/>
          </a:solidFill>
          <a:latin typeface="+mn-lt"/>
          <a:cs typeface="+mn-cs"/>
        </a:defRPr>
      </a:lvl7pPr>
      <a:lvl8pPr marL="3429000" indent="-228600" algn="l" rtl="0" fontAlgn="base">
        <a:spcBef>
          <a:spcPct val="20000"/>
        </a:spcBef>
        <a:spcAft>
          <a:spcPct val="0"/>
        </a:spcAft>
        <a:buChar char="•"/>
        <a:defRPr sz="2000">
          <a:solidFill>
            <a:schemeClr val="tx2"/>
          </a:solidFill>
          <a:latin typeface="+mn-lt"/>
          <a:cs typeface="+mn-cs"/>
        </a:defRPr>
      </a:lvl8pPr>
      <a:lvl9pPr marL="3886200" indent="-228600" algn="l" rtl="0" fontAlgn="base">
        <a:spcBef>
          <a:spcPct val="20000"/>
        </a:spcBef>
        <a:spcAft>
          <a:spcPct val="0"/>
        </a:spcAft>
        <a:buChar char="•"/>
        <a:defRPr sz="2000">
          <a:solidFill>
            <a:schemeClr val="tx2"/>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4.xml"/><Relationship Id="rId1" Type="http://schemas.openxmlformats.org/officeDocument/2006/relationships/vmlDrawing" Target="../drawings/vmlDrawing1.vml"/><Relationship Id="rId5" Type="http://schemas.openxmlformats.org/officeDocument/2006/relationships/image" Target="../media/image1.emf"/><Relationship Id="rId4" Type="http://schemas.openxmlformats.org/officeDocument/2006/relationships/package" Target="../embeddings/Microsoft_Word_Document1.docx"/></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2290" name="Rectangle 2"/>
          <p:cNvSpPr>
            <a:spLocks noGrp="1" noChangeArrowheads="1"/>
          </p:cNvSpPr>
          <p:nvPr>
            <p:ph type="ctrTitle"/>
          </p:nvPr>
        </p:nvSpPr>
        <p:spPr/>
        <p:txBody>
          <a:bodyPr/>
          <a:lstStyle/>
          <a:p>
            <a:pPr eaLnBrk="1" hangingPunct="1"/>
            <a:r>
              <a:rPr lang="en-US" sz="3600" smtClean="0"/>
              <a:t>MKT 420 </a:t>
            </a:r>
            <a:br>
              <a:rPr lang="en-US" sz="3600" smtClean="0"/>
            </a:br>
            <a:r>
              <a:rPr lang="en-US" sz="3600" smtClean="0"/>
              <a:t>Contemporary Issues in Marketing</a:t>
            </a:r>
          </a:p>
        </p:txBody>
      </p:sp>
      <p:sp>
        <p:nvSpPr>
          <p:cNvPr id="12291" name="Rectangle 3"/>
          <p:cNvSpPr>
            <a:spLocks noGrp="1" noChangeArrowheads="1"/>
          </p:cNvSpPr>
          <p:nvPr>
            <p:ph type="subTitle" idx="1"/>
          </p:nvPr>
        </p:nvSpPr>
        <p:spPr/>
        <p:txBody>
          <a:bodyPr/>
          <a:lstStyle/>
          <a:p>
            <a:pPr eaLnBrk="1" hangingPunct="1"/>
            <a:r>
              <a:rPr lang="en-GB" smtClean="0"/>
              <a:t>Chapter 5	</a:t>
            </a:r>
          </a:p>
          <a:p>
            <a:pPr eaLnBrk="1" hangingPunct="1"/>
            <a:r>
              <a:rPr lang="en-GB" smtClean="0"/>
              <a:t>Social Marketing</a:t>
            </a:r>
          </a:p>
        </p:txBody>
      </p:sp>
    </p:spTree>
  </p:cSld>
  <p:clrMapOvr>
    <a:masterClrMapping/>
  </p:clrMapOvr>
  <p:transition spd="slow"/>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6" name="Picture 2" descr="http://1.bp.blogspot.com/_m0kBSGlcE2A/TH-dMPzDi5I/AAAAAAAAAxM/0lOQDwqGAZQ/s1600/Interdisciplinary+Teaching+Wordle.jpg"/>
          <p:cNvPicPr>
            <a:picLocks noChangeAspect="1" noChangeArrowheads="1"/>
          </p:cNvPicPr>
          <p:nvPr/>
        </p:nvPicPr>
        <p:blipFill>
          <a:blip r:embed="rId3">
            <a:extLst>
              <a:ext uri="{28A0092B-C50C-407E-A947-70E740481C1C}">
                <a14:useLocalDpi xmlns:a14="http://schemas.microsoft.com/office/drawing/2010/main" val="0"/>
              </a:ext>
            </a:extLst>
          </a:blip>
          <a:srcRect l="13026" t="6551" r="13573" b="5769"/>
          <a:stretch>
            <a:fillRect/>
          </a:stretch>
        </p:blipFill>
        <p:spPr bwMode="auto">
          <a:xfrm rot="332362">
            <a:off x="5740400" y="1519238"/>
            <a:ext cx="2738438" cy="4235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1507" name="Title 1"/>
          <p:cNvSpPr>
            <a:spLocks noGrp="1"/>
          </p:cNvSpPr>
          <p:nvPr>
            <p:ph type="title"/>
          </p:nvPr>
        </p:nvSpPr>
        <p:spPr/>
        <p:txBody>
          <a:bodyPr/>
          <a:lstStyle/>
          <a:p>
            <a:r>
              <a:rPr lang="en-US" smtClean="0"/>
              <a:t>Interdisciplinary Approach</a:t>
            </a:r>
          </a:p>
        </p:txBody>
      </p:sp>
      <p:sp>
        <p:nvSpPr>
          <p:cNvPr id="21508" name="Content Placeholder 2"/>
          <p:cNvSpPr>
            <a:spLocks noGrp="1"/>
          </p:cNvSpPr>
          <p:nvPr>
            <p:ph idx="1"/>
          </p:nvPr>
        </p:nvSpPr>
        <p:spPr/>
        <p:txBody>
          <a:bodyPr/>
          <a:lstStyle/>
          <a:p>
            <a:r>
              <a:rPr lang="en-US" smtClean="0"/>
              <a:t>Commercial Marketing </a:t>
            </a:r>
          </a:p>
          <a:p>
            <a:r>
              <a:rPr lang="en-US" smtClean="0"/>
              <a:t>Social Anthropology</a:t>
            </a:r>
          </a:p>
          <a:p>
            <a:r>
              <a:rPr lang="en-US" smtClean="0"/>
              <a:t>Behavioral Psychology</a:t>
            </a:r>
          </a:p>
          <a:p>
            <a:r>
              <a:rPr lang="en-US" smtClean="0"/>
              <a:t>Communication Theory</a:t>
            </a:r>
          </a:p>
          <a:p>
            <a:r>
              <a:rPr lang="en-US" smtClean="0"/>
              <a:t>Education </a:t>
            </a:r>
          </a:p>
          <a:p>
            <a:pPr>
              <a:buFont typeface="Courier New" pitchFamily="49" charset="0"/>
              <a:buChar char="o"/>
            </a:pPr>
            <a:endParaRPr lang="en-US" smtClean="0"/>
          </a:p>
          <a:p>
            <a:endParaRPr lang="en-US" smtClean="0"/>
          </a:p>
        </p:txBody>
      </p:sp>
      <p:sp>
        <p:nvSpPr>
          <p:cNvPr id="21509" name="Slide Number Placeholder 3"/>
          <p:cNvSpPr>
            <a:spLocks noGrp="1"/>
          </p:cNvSpPr>
          <p:nvPr>
            <p:ph type="sldNum" sz="quarter" idx="11"/>
          </p:nvPr>
        </p:nvSpPr>
        <p:spPr>
          <a:noFill/>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71BCDCDC-9FF3-4653-8B33-8BCB0D8E26AF}" type="slidenum">
              <a:rPr lang="en-US" smtClean="0"/>
              <a:pPr eaLnBrk="1" hangingPunct="1"/>
              <a:t>10</a:t>
            </a:fld>
            <a:endParaRPr lang="en-US" smtClean="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title"/>
          </p:nvPr>
        </p:nvSpPr>
        <p:spPr/>
        <p:txBody>
          <a:bodyPr/>
          <a:lstStyle/>
          <a:p>
            <a:r>
              <a:rPr lang="en-US" smtClean="0"/>
              <a:t>Marketing Mix in Social Marketing</a:t>
            </a:r>
          </a:p>
        </p:txBody>
      </p:sp>
      <p:sp>
        <p:nvSpPr>
          <p:cNvPr id="22531" name="Content Placeholder 2"/>
          <p:cNvSpPr>
            <a:spLocks noGrp="1"/>
          </p:cNvSpPr>
          <p:nvPr>
            <p:ph sz="half" idx="1"/>
          </p:nvPr>
        </p:nvSpPr>
        <p:spPr/>
        <p:txBody>
          <a:bodyPr/>
          <a:lstStyle/>
          <a:p>
            <a:r>
              <a:rPr lang="en-US" smtClean="0"/>
              <a:t>Product</a:t>
            </a:r>
          </a:p>
          <a:p>
            <a:r>
              <a:rPr lang="en-US" smtClean="0"/>
              <a:t>Price</a:t>
            </a:r>
          </a:p>
          <a:p>
            <a:r>
              <a:rPr lang="en-US" smtClean="0"/>
              <a:t>Placement</a:t>
            </a:r>
          </a:p>
          <a:p>
            <a:r>
              <a:rPr lang="en-US" smtClean="0"/>
              <a:t>Promotion</a:t>
            </a:r>
          </a:p>
        </p:txBody>
      </p:sp>
      <p:sp>
        <p:nvSpPr>
          <p:cNvPr id="22532" name="Content Placeholder 4"/>
          <p:cNvSpPr>
            <a:spLocks noGrp="1"/>
          </p:cNvSpPr>
          <p:nvPr>
            <p:ph sz="half" idx="2"/>
          </p:nvPr>
        </p:nvSpPr>
        <p:spPr/>
        <p:txBody>
          <a:bodyPr/>
          <a:lstStyle/>
          <a:p>
            <a:r>
              <a:rPr lang="en-US" smtClean="0"/>
              <a:t>Public</a:t>
            </a:r>
          </a:p>
          <a:p>
            <a:r>
              <a:rPr lang="en-US" smtClean="0"/>
              <a:t>Partnership</a:t>
            </a:r>
          </a:p>
          <a:p>
            <a:r>
              <a:rPr lang="en-US" smtClean="0"/>
              <a:t>Policy</a:t>
            </a:r>
          </a:p>
          <a:p>
            <a:r>
              <a:rPr lang="en-US" smtClean="0"/>
              <a:t>Purse</a:t>
            </a:r>
          </a:p>
          <a:p>
            <a:endParaRPr lang="en-US" smtClean="0"/>
          </a:p>
        </p:txBody>
      </p:sp>
      <p:sp>
        <p:nvSpPr>
          <p:cNvPr id="22533" name="Slide Number Placeholder 3"/>
          <p:cNvSpPr>
            <a:spLocks noGrp="1"/>
          </p:cNvSpPr>
          <p:nvPr>
            <p:ph type="sldNum" sz="quarter" idx="12"/>
          </p:nvPr>
        </p:nvSpPr>
        <p:spPr>
          <a:noFill/>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F35ACEC0-8398-4936-BAC2-CF08A1775B60}" type="slidenum">
              <a:rPr lang="en-US" smtClean="0"/>
              <a:pPr eaLnBrk="1" hangingPunct="1"/>
              <a:t>11</a:t>
            </a:fld>
            <a:endParaRPr lang="en-US" smtClean="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1"/>
          <p:cNvSpPr>
            <a:spLocks noGrp="1"/>
          </p:cNvSpPr>
          <p:nvPr>
            <p:ph type="title"/>
          </p:nvPr>
        </p:nvSpPr>
        <p:spPr/>
        <p:txBody>
          <a:bodyPr/>
          <a:lstStyle/>
          <a:p>
            <a:r>
              <a:rPr lang="en-US" smtClean="0"/>
              <a:t>Marketing Mix- Product</a:t>
            </a:r>
          </a:p>
        </p:txBody>
      </p:sp>
      <p:sp>
        <p:nvSpPr>
          <p:cNvPr id="3" name="Content Placeholder 2"/>
          <p:cNvSpPr>
            <a:spLocks noGrp="1"/>
          </p:cNvSpPr>
          <p:nvPr>
            <p:ph idx="1"/>
          </p:nvPr>
        </p:nvSpPr>
        <p:spPr/>
        <p:txBody>
          <a:bodyPr>
            <a:normAutofit fontScale="92500" lnSpcReduction="20000"/>
          </a:bodyPr>
          <a:lstStyle/>
          <a:p>
            <a:pPr>
              <a:defRPr/>
            </a:pPr>
            <a:r>
              <a:rPr lang="en-US" dirty="0" smtClean="0"/>
              <a:t>Not </a:t>
            </a:r>
            <a:r>
              <a:rPr lang="en-US" dirty="0"/>
              <a:t>necessarily a physical offering. </a:t>
            </a:r>
            <a:endParaRPr lang="en-US" dirty="0" smtClean="0"/>
          </a:p>
          <a:p>
            <a:pPr>
              <a:defRPr/>
            </a:pPr>
            <a:r>
              <a:rPr lang="en-US" dirty="0" smtClean="0"/>
              <a:t>Can </a:t>
            </a:r>
            <a:r>
              <a:rPr lang="en-US" dirty="0"/>
              <a:t>range from intangible to actual physical products, </a:t>
            </a:r>
            <a:r>
              <a:rPr lang="en-US" dirty="0" smtClean="0"/>
              <a:t>services (Human </a:t>
            </a:r>
            <a:r>
              <a:rPr lang="en-US" dirty="0"/>
              <a:t>rights violation), practices </a:t>
            </a:r>
            <a:r>
              <a:rPr lang="en-US" dirty="0" smtClean="0"/>
              <a:t>(Cancer awareness) or more </a:t>
            </a:r>
            <a:r>
              <a:rPr lang="en-US" dirty="0"/>
              <a:t>intangible ideas </a:t>
            </a:r>
            <a:r>
              <a:rPr lang="en-US" dirty="0" smtClean="0"/>
              <a:t>(Environmental </a:t>
            </a:r>
            <a:r>
              <a:rPr lang="en-US" dirty="0"/>
              <a:t>protection). </a:t>
            </a:r>
            <a:endParaRPr lang="en-US" dirty="0" smtClean="0"/>
          </a:p>
          <a:p>
            <a:pPr>
              <a:defRPr/>
            </a:pPr>
            <a:r>
              <a:rPr lang="en-US" dirty="0" smtClean="0"/>
              <a:t>To </a:t>
            </a:r>
            <a:r>
              <a:rPr lang="en-US" dirty="0"/>
              <a:t>have a viable “product”, the target segment must first perceive a genuine problem or a need, and that the product or service being marketed is a good solution for that problem. </a:t>
            </a:r>
            <a:endParaRPr lang="en-US" dirty="0" smtClean="0"/>
          </a:p>
        </p:txBody>
      </p:sp>
      <p:sp>
        <p:nvSpPr>
          <p:cNvPr id="23556" name="Slide Number Placeholder 3"/>
          <p:cNvSpPr>
            <a:spLocks noGrp="1"/>
          </p:cNvSpPr>
          <p:nvPr>
            <p:ph type="sldNum" sz="quarter" idx="11"/>
          </p:nvPr>
        </p:nvSpPr>
        <p:spPr>
          <a:noFill/>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A32E50B4-5099-4429-9B06-FC05C3198E37}" type="slidenum">
              <a:rPr lang="en-US" smtClean="0"/>
              <a:pPr eaLnBrk="1" hangingPunct="1"/>
              <a:t>12</a:t>
            </a:fld>
            <a:endParaRPr lang="en-US" smtClean="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1"/>
          <p:cNvSpPr>
            <a:spLocks noGrp="1"/>
          </p:cNvSpPr>
          <p:nvPr>
            <p:ph type="title"/>
          </p:nvPr>
        </p:nvSpPr>
        <p:spPr/>
        <p:txBody>
          <a:bodyPr/>
          <a:lstStyle/>
          <a:p>
            <a:r>
              <a:rPr lang="en-US" smtClean="0"/>
              <a:t>Marketing Mix- Price</a:t>
            </a:r>
          </a:p>
        </p:txBody>
      </p:sp>
      <p:sp>
        <p:nvSpPr>
          <p:cNvPr id="3" name="Content Placeholder 2"/>
          <p:cNvSpPr>
            <a:spLocks noGrp="1"/>
          </p:cNvSpPr>
          <p:nvPr>
            <p:ph idx="1"/>
          </p:nvPr>
        </p:nvSpPr>
        <p:spPr/>
        <p:txBody>
          <a:bodyPr>
            <a:normAutofit fontScale="85000" lnSpcReduction="20000"/>
          </a:bodyPr>
          <a:lstStyle/>
          <a:p>
            <a:pPr>
              <a:defRPr/>
            </a:pPr>
            <a:r>
              <a:rPr lang="en-US" dirty="0" smtClean="0"/>
              <a:t>Refers </a:t>
            </a:r>
            <a:r>
              <a:rPr lang="en-US" dirty="0"/>
              <a:t>to what the consumer must do or pay (in terms of financial, physical effort time or any other resource) in order to obtain the social marketing product or service. </a:t>
            </a:r>
            <a:endParaRPr lang="en-US" dirty="0" smtClean="0"/>
          </a:p>
          <a:p>
            <a:pPr>
              <a:defRPr/>
            </a:pPr>
            <a:r>
              <a:rPr lang="en-US" dirty="0" smtClean="0"/>
              <a:t>Just </a:t>
            </a:r>
            <a:r>
              <a:rPr lang="en-US" dirty="0"/>
              <a:t>like product marketing, if the costs outweigh the benefits for an individual, the perceived value of the offering will be low and it will be unlikely to be adopted, but </a:t>
            </a:r>
            <a:r>
              <a:rPr lang="en-US" u="sng" dirty="0"/>
              <a:t>if the benefits are perceived as greater than their costs, chances of trial and adoption of the product is much greater.</a:t>
            </a:r>
          </a:p>
        </p:txBody>
      </p:sp>
      <p:sp>
        <p:nvSpPr>
          <p:cNvPr id="24580" name="Slide Number Placeholder 3"/>
          <p:cNvSpPr>
            <a:spLocks noGrp="1"/>
          </p:cNvSpPr>
          <p:nvPr>
            <p:ph type="sldNum" sz="quarter" idx="11"/>
          </p:nvPr>
        </p:nvSpPr>
        <p:spPr>
          <a:noFill/>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1D05F086-8BD3-49CF-857B-52F12E7C2B20}" type="slidenum">
              <a:rPr lang="en-US" smtClean="0"/>
              <a:pPr eaLnBrk="1" hangingPunct="1"/>
              <a:t>13</a:t>
            </a:fld>
            <a:endParaRPr lang="en-US" smtClean="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tle 1"/>
          <p:cNvSpPr>
            <a:spLocks noGrp="1"/>
          </p:cNvSpPr>
          <p:nvPr>
            <p:ph type="title"/>
          </p:nvPr>
        </p:nvSpPr>
        <p:spPr/>
        <p:txBody>
          <a:bodyPr/>
          <a:lstStyle/>
          <a:p>
            <a:r>
              <a:rPr lang="en-US" smtClean="0"/>
              <a:t>Marketing Mix- Place</a:t>
            </a:r>
          </a:p>
        </p:txBody>
      </p:sp>
      <p:sp>
        <p:nvSpPr>
          <p:cNvPr id="25603" name="Content Placeholder 2"/>
          <p:cNvSpPr>
            <a:spLocks noGrp="1"/>
          </p:cNvSpPr>
          <p:nvPr>
            <p:ph idx="1"/>
          </p:nvPr>
        </p:nvSpPr>
        <p:spPr/>
        <p:txBody>
          <a:bodyPr/>
          <a:lstStyle/>
          <a:p>
            <a:r>
              <a:rPr lang="en-US" sz="2000" smtClean="0"/>
              <a:t>Describes the way that the product reaches the consumer. </a:t>
            </a:r>
          </a:p>
          <a:p>
            <a:r>
              <a:rPr lang="en-US" sz="2000" smtClean="0"/>
              <a:t>For a tangible product, this refers to the distribution system--including the warehouse, trucks, sales force, retail outlets where it is sold, or places where it is given out for free. </a:t>
            </a:r>
          </a:p>
          <a:p>
            <a:r>
              <a:rPr lang="en-US" sz="2000" smtClean="0"/>
              <a:t>For an intangible product, place is less clear-cut, but refers to </a:t>
            </a:r>
            <a:r>
              <a:rPr lang="en-US" sz="2000" u="sng" smtClean="0"/>
              <a:t>decisions about the channels through which consumers are reached with information or training. </a:t>
            </a:r>
          </a:p>
        </p:txBody>
      </p:sp>
      <p:sp>
        <p:nvSpPr>
          <p:cNvPr id="25604" name="Slide Number Placeholder 3"/>
          <p:cNvSpPr>
            <a:spLocks noGrp="1"/>
          </p:cNvSpPr>
          <p:nvPr>
            <p:ph type="sldNum" sz="quarter" idx="11"/>
          </p:nvPr>
        </p:nvSpPr>
        <p:spPr>
          <a:noFill/>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3DE37BD6-4649-49CA-B3F1-2C905C50C051}" type="slidenum">
              <a:rPr lang="en-US" smtClean="0"/>
              <a:pPr eaLnBrk="1" hangingPunct="1"/>
              <a:t>14</a:t>
            </a:fld>
            <a:endParaRPr lang="en-US" smtClean="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1"/>
          <p:cNvSpPr>
            <a:spLocks noGrp="1"/>
          </p:cNvSpPr>
          <p:nvPr>
            <p:ph type="title"/>
          </p:nvPr>
        </p:nvSpPr>
        <p:spPr/>
        <p:txBody>
          <a:bodyPr/>
          <a:lstStyle/>
          <a:p>
            <a:r>
              <a:rPr lang="en-US" smtClean="0"/>
              <a:t>Marketing Mix- Promotion</a:t>
            </a:r>
          </a:p>
        </p:txBody>
      </p:sp>
      <p:sp>
        <p:nvSpPr>
          <p:cNvPr id="3" name="Content Placeholder 2"/>
          <p:cNvSpPr>
            <a:spLocks noGrp="1"/>
          </p:cNvSpPr>
          <p:nvPr>
            <p:ph idx="1"/>
          </p:nvPr>
        </p:nvSpPr>
        <p:spPr/>
        <p:txBody>
          <a:bodyPr>
            <a:normAutofit fontScale="85000" lnSpcReduction="10000"/>
          </a:bodyPr>
          <a:lstStyle/>
          <a:p>
            <a:pPr>
              <a:defRPr/>
            </a:pPr>
            <a:r>
              <a:rPr lang="en-US" dirty="0"/>
              <a:t>Use of extensive market research is necessary to determine the communication channels that will best reach your audience for easy adoption of the products or services. </a:t>
            </a:r>
            <a:endParaRPr lang="en-US" dirty="0" smtClean="0"/>
          </a:p>
          <a:p>
            <a:pPr>
              <a:defRPr/>
            </a:pPr>
            <a:r>
              <a:rPr lang="en-US" dirty="0" smtClean="0"/>
              <a:t>It </a:t>
            </a:r>
            <a:r>
              <a:rPr lang="en-US" dirty="0"/>
              <a:t>becomes crucial to understand which advertising or public relations media would play a greater role (e.g., radio, newspaper, postcard racks) since that </a:t>
            </a:r>
            <a:r>
              <a:rPr lang="en-US" dirty="0" smtClean="0"/>
              <a:t>will vary depending </a:t>
            </a:r>
            <a:r>
              <a:rPr lang="en-US" dirty="0"/>
              <a:t>on the product/service and also on the target segment.</a:t>
            </a:r>
          </a:p>
        </p:txBody>
      </p:sp>
      <p:sp>
        <p:nvSpPr>
          <p:cNvPr id="26628" name="Slide Number Placeholder 3"/>
          <p:cNvSpPr>
            <a:spLocks noGrp="1"/>
          </p:cNvSpPr>
          <p:nvPr>
            <p:ph type="sldNum" sz="quarter" idx="11"/>
          </p:nvPr>
        </p:nvSpPr>
        <p:spPr>
          <a:noFill/>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9F2C4DC1-E96E-4AD5-A564-1160C5C42881}" type="slidenum">
              <a:rPr lang="en-US" smtClean="0"/>
              <a:pPr eaLnBrk="1" hangingPunct="1"/>
              <a:t>15</a:t>
            </a:fld>
            <a:endParaRPr lang="en-US" smtClean="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le 1"/>
          <p:cNvSpPr>
            <a:spLocks noGrp="1"/>
          </p:cNvSpPr>
          <p:nvPr>
            <p:ph type="title"/>
          </p:nvPr>
        </p:nvSpPr>
        <p:spPr/>
        <p:txBody>
          <a:bodyPr/>
          <a:lstStyle/>
          <a:p>
            <a:r>
              <a:rPr lang="en-US" smtClean="0"/>
              <a:t>Marketing Mix- Public</a:t>
            </a:r>
          </a:p>
        </p:txBody>
      </p:sp>
      <p:sp>
        <p:nvSpPr>
          <p:cNvPr id="27651" name="Content Placeholder 2"/>
          <p:cNvSpPr>
            <a:spLocks noGrp="1"/>
          </p:cNvSpPr>
          <p:nvPr>
            <p:ph idx="1"/>
          </p:nvPr>
        </p:nvSpPr>
        <p:spPr/>
        <p:txBody>
          <a:bodyPr/>
          <a:lstStyle/>
          <a:p>
            <a:r>
              <a:rPr lang="en-US" smtClean="0"/>
              <a:t>Marketers would have different audiences that their program has to address in order to accelerate adoption of the products and ideas. </a:t>
            </a:r>
          </a:p>
          <a:p>
            <a:r>
              <a:rPr lang="en-US" smtClean="0"/>
              <a:t>“Public” could be both the external and internal groups. </a:t>
            </a:r>
          </a:p>
        </p:txBody>
      </p:sp>
      <p:sp>
        <p:nvSpPr>
          <p:cNvPr id="27652" name="Slide Number Placeholder 3"/>
          <p:cNvSpPr>
            <a:spLocks noGrp="1"/>
          </p:cNvSpPr>
          <p:nvPr>
            <p:ph type="sldNum" sz="quarter" idx="11"/>
          </p:nvPr>
        </p:nvSpPr>
        <p:spPr>
          <a:noFill/>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1AFDC830-9F09-4FC5-BA0F-8F365D971CCC}" type="slidenum">
              <a:rPr lang="en-US" smtClean="0"/>
              <a:pPr eaLnBrk="1" hangingPunct="1"/>
              <a:t>16</a:t>
            </a:fld>
            <a:endParaRPr lang="en-US" smtClean="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le 1"/>
          <p:cNvSpPr>
            <a:spLocks noGrp="1"/>
          </p:cNvSpPr>
          <p:nvPr>
            <p:ph type="title"/>
          </p:nvPr>
        </p:nvSpPr>
        <p:spPr/>
        <p:txBody>
          <a:bodyPr/>
          <a:lstStyle/>
          <a:p>
            <a:r>
              <a:rPr lang="en-US" smtClean="0"/>
              <a:t>Marketing Mix- Partnership</a:t>
            </a:r>
          </a:p>
        </p:txBody>
      </p:sp>
      <p:sp>
        <p:nvSpPr>
          <p:cNvPr id="28675" name="Content Placeholder 2"/>
          <p:cNvSpPr>
            <a:spLocks noGrp="1"/>
          </p:cNvSpPr>
          <p:nvPr>
            <p:ph idx="1"/>
          </p:nvPr>
        </p:nvSpPr>
        <p:spPr/>
        <p:txBody>
          <a:bodyPr/>
          <a:lstStyle/>
          <a:p>
            <a:r>
              <a:rPr lang="en-US" smtClean="0"/>
              <a:t>Lifestyle and Social issues are often so ingrained into the consumer that change becomes a real challenge. </a:t>
            </a:r>
          </a:p>
          <a:p>
            <a:r>
              <a:rPr lang="en-US" u="sng" smtClean="0"/>
              <a:t>Teaming up with organizations in the community helps to be effective.</a:t>
            </a:r>
          </a:p>
          <a:p>
            <a:r>
              <a:rPr lang="en-US" smtClean="0"/>
              <a:t>Co-creation of market even with a competitor is sometimes necessary.</a:t>
            </a:r>
          </a:p>
        </p:txBody>
      </p:sp>
      <p:sp>
        <p:nvSpPr>
          <p:cNvPr id="28676" name="Slide Number Placeholder 3"/>
          <p:cNvSpPr>
            <a:spLocks noGrp="1"/>
          </p:cNvSpPr>
          <p:nvPr>
            <p:ph type="sldNum" sz="quarter" idx="11"/>
          </p:nvPr>
        </p:nvSpPr>
        <p:spPr>
          <a:noFill/>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747F13D5-B4CA-44AF-BF2E-AB99F313020D}" type="slidenum">
              <a:rPr lang="en-US" smtClean="0"/>
              <a:pPr eaLnBrk="1" hangingPunct="1"/>
              <a:t>17</a:t>
            </a:fld>
            <a:endParaRPr lang="en-US" smtClean="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itle 1"/>
          <p:cNvSpPr>
            <a:spLocks noGrp="1"/>
          </p:cNvSpPr>
          <p:nvPr>
            <p:ph type="title"/>
          </p:nvPr>
        </p:nvSpPr>
        <p:spPr/>
        <p:txBody>
          <a:bodyPr/>
          <a:lstStyle/>
          <a:p>
            <a:r>
              <a:rPr lang="en-US" smtClean="0"/>
              <a:t>Marketing Mix- Policy</a:t>
            </a:r>
          </a:p>
        </p:txBody>
      </p:sp>
      <p:sp>
        <p:nvSpPr>
          <p:cNvPr id="29699" name="Content Placeholder 2"/>
          <p:cNvSpPr>
            <a:spLocks noGrp="1"/>
          </p:cNvSpPr>
          <p:nvPr>
            <p:ph idx="1"/>
          </p:nvPr>
        </p:nvSpPr>
        <p:spPr/>
        <p:txBody>
          <a:bodyPr/>
          <a:lstStyle/>
          <a:p>
            <a:r>
              <a:rPr lang="en-US" sz="2400" smtClean="0"/>
              <a:t>Social marketing campaigns could do well in stimulating individual behavior change, but for sustainability, environmental change is necessary.</a:t>
            </a:r>
          </a:p>
          <a:p>
            <a:r>
              <a:rPr lang="en-US" sz="2400" smtClean="0"/>
              <a:t>Thus policy changes from the government is often important and so is pitching your product and/or service to the policy makers crucial for the sustainability of your campaign.</a:t>
            </a:r>
          </a:p>
        </p:txBody>
      </p:sp>
      <p:sp>
        <p:nvSpPr>
          <p:cNvPr id="29700" name="Slide Number Placeholder 3"/>
          <p:cNvSpPr>
            <a:spLocks noGrp="1"/>
          </p:cNvSpPr>
          <p:nvPr>
            <p:ph type="sldNum" sz="quarter" idx="11"/>
          </p:nvPr>
        </p:nvSpPr>
        <p:spPr>
          <a:noFill/>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87EC9981-CFE4-4883-A671-72E044B909D7}" type="slidenum">
              <a:rPr lang="en-US" smtClean="0"/>
              <a:pPr eaLnBrk="1" hangingPunct="1"/>
              <a:t>18</a:t>
            </a:fld>
            <a:endParaRPr lang="en-US" smtClean="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itle 1"/>
          <p:cNvSpPr>
            <a:spLocks noGrp="1"/>
          </p:cNvSpPr>
          <p:nvPr>
            <p:ph type="title"/>
          </p:nvPr>
        </p:nvSpPr>
        <p:spPr/>
        <p:txBody>
          <a:bodyPr/>
          <a:lstStyle/>
          <a:p>
            <a:r>
              <a:rPr lang="en-US" smtClean="0"/>
              <a:t>Marketing Mix- Purse</a:t>
            </a:r>
          </a:p>
        </p:txBody>
      </p:sp>
      <p:sp>
        <p:nvSpPr>
          <p:cNvPr id="30723" name="Content Placeholder 2"/>
          <p:cNvSpPr>
            <a:spLocks noGrp="1"/>
          </p:cNvSpPr>
          <p:nvPr>
            <p:ph idx="1"/>
          </p:nvPr>
        </p:nvSpPr>
        <p:spPr/>
        <p:txBody>
          <a:bodyPr/>
          <a:lstStyle/>
          <a:p>
            <a:r>
              <a:rPr lang="en-US" sz="2400" smtClean="0"/>
              <a:t>Most social marketing campaigns operate through funds provided by sources such as NGOs, foundations, governmental grants, private donations and CSR funds. </a:t>
            </a:r>
          </a:p>
          <a:p>
            <a:r>
              <a:rPr lang="en-US" sz="2400" smtClean="0"/>
              <a:t>This adds another dimension to the strategy development and sustainability of campaigns, namely, planning the funding process well in advance in different stages of the program.</a:t>
            </a:r>
          </a:p>
        </p:txBody>
      </p:sp>
      <p:sp>
        <p:nvSpPr>
          <p:cNvPr id="30724" name="Slide Number Placeholder 3"/>
          <p:cNvSpPr>
            <a:spLocks noGrp="1"/>
          </p:cNvSpPr>
          <p:nvPr>
            <p:ph type="sldNum" sz="quarter" idx="11"/>
          </p:nvPr>
        </p:nvSpPr>
        <p:spPr>
          <a:noFill/>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6E83D624-0730-487E-9925-E153185B8A5F}" type="slidenum">
              <a:rPr lang="en-US" smtClean="0"/>
              <a:pPr eaLnBrk="1" hangingPunct="1"/>
              <a:t>19</a:t>
            </a:fld>
            <a:endParaRPr lang="en-US" smtClean="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p:txBody>
          <a:bodyPr/>
          <a:lstStyle/>
          <a:p>
            <a:r>
              <a:rPr lang="en-US" smtClean="0"/>
              <a:t>Objective</a:t>
            </a:r>
          </a:p>
        </p:txBody>
      </p:sp>
      <p:sp>
        <p:nvSpPr>
          <p:cNvPr id="13315" name="Content Placeholder 2"/>
          <p:cNvSpPr>
            <a:spLocks noGrp="1"/>
          </p:cNvSpPr>
          <p:nvPr>
            <p:ph idx="1"/>
          </p:nvPr>
        </p:nvSpPr>
        <p:spPr/>
        <p:txBody>
          <a:bodyPr/>
          <a:lstStyle/>
          <a:p>
            <a:r>
              <a:rPr lang="en-US" smtClean="0"/>
              <a:t>Define Social Marketing</a:t>
            </a:r>
          </a:p>
          <a:p>
            <a:r>
              <a:rPr lang="en-US" smtClean="0"/>
              <a:t>Analyze marketing mix elements for social marketing.</a:t>
            </a:r>
          </a:p>
          <a:p>
            <a:r>
              <a:rPr lang="en-US" smtClean="0"/>
              <a:t>Identify the distinctive features of the social marketing approach.</a:t>
            </a:r>
          </a:p>
          <a:p>
            <a:r>
              <a:rPr lang="en-US" smtClean="0"/>
              <a:t>Identify the steps that comprise the social marketing process.</a:t>
            </a:r>
          </a:p>
          <a:p>
            <a:endParaRPr lang="en-US" smtClean="0"/>
          </a:p>
        </p:txBody>
      </p:sp>
      <p:sp>
        <p:nvSpPr>
          <p:cNvPr id="13316" name="Slide Number Placeholder 3"/>
          <p:cNvSpPr>
            <a:spLocks noGrp="1"/>
          </p:cNvSpPr>
          <p:nvPr>
            <p:ph type="sldNum" sz="quarter" idx="11"/>
          </p:nvPr>
        </p:nvSpPr>
        <p:spPr>
          <a:noFill/>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5CB72A8B-3B26-45CD-8169-777D92ED893F}" type="slidenum">
              <a:rPr lang="en-US" smtClean="0"/>
              <a:pPr eaLnBrk="1" hangingPunct="1"/>
              <a:t>2</a:t>
            </a:fld>
            <a:endParaRPr lang="en-US" smtClean="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p:txBody>
          <a:bodyPr/>
          <a:lstStyle/>
          <a:p>
            <a:pPr eaLnBrk="1" hangingPunct="1"/>
            <a:endParaRPr lang="en-US" smtClean="0"/>
          </a:p>
        </p:txBody>
      </p:sp>
      <p:sp>
        <p:nvSpPr>
          <p:cNvPr id="31747" name="Rectangle 3"/>
          <p:cNvSpPr>
            <a:spLocks noGrp="1" noChangeArrowheads="1"/>
          </p:cNvSpPr>
          <p:nvPr>
            <p:ph type="body" idx="1"/>
          </p:nvPr>
        </p:nvSpPr>
        <p:spPr/>
        <p:txBody>
          <a:bodyPr/>
          <a:lstStyle/>
          <a:p>
            <a:pPr algn="ctr" eaLnBrk="1" hangingPunct="1">
              <a:buFont typeface="Wingdings" pitchFamily="2" charset="2"/>
              <a:buNone/>
            </a:pPr>
            <a:endParaRPr lang="en-US" smtClean="0"/>
          </a:p>
          <a:p>
            <a:pPr algn="ctr" eaLnBrk="1" hangingPunct="1">
              <a:buFont typeface="Wingdings" pitchFamily="2" charset="2"/>
              <a:buNone/>
            </a:pPr>
            <a:endParaRPr lang="en-US" smtClean="0"/>
          </a:p>
          <a:p>
            <a:pPr algn="ctr" eaLnBrk="1" hangingPunct="1">
              <a:buFont typeface="Wingdings" pitchFamily="2" charset="2"/>
              <a:buNone/>
            </a:pPr>
            <a:r>
              <a:rPr lang="en-US" smtClean="0"/>
              <a:t>Summary and Discussions</a:t>
            </a:r>
          </a:p>
        </p:txBody>
      </p:sp>
      <p:sp>
        <p:nvSpPr>
          <p:cNvPr id="31748" name="Slide Number Placeholder 1"/>
          <p:cNvSpPr>
            <a:spLocks noGrp="1"/>
          </p:cNvSpPr>
          <p:nvPr>
            <p:ph type="sldNum" sz="quarter" idx="11"/>
          </p:nvPr>
        </p:nvSpPr>
        <p:spPr>
          <a:noFill/>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28104639-0646-4CE5-BC69-C20D9BD49758}" type="slidenum">
              <a:rPr lang="en-US" smtClean="0"/>
              <a:pPr eaLnBrk="1" hangingPunct="1"/>
              <a:t>20</a:t>
            </a:fld>
            <a:endParaRPr lang="en-US" smtClean="0"/>
          </a:p>
        </p:txBody>
      </p:sp>
    </p:spTree>
  </p:cSld>
  <p:clrMapOvr>
    <a:masterClrMapping/>
  </p:clrMapOvr>
  <p:transition spd="slow"/>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p:txBody>
          <a:bodyPr/>
          <a:lstStyle/>
          <a:p>
            <a:endParaRPr lang="en-US" smtClean="0"/>
          </a:p>
        </p:txBody>
      </p:sp>
      <p:sp>
        <p:nvSpPr>
          <p:cNvPr id="14339" name="Content Placeholder 2"/>
          <p:cNvSpPr>
            <a:spLocks noGrp="1"/>
          </p:cNvSpPr>
          <p:nvPr>
            <p:ph idx="1"/>
          </p:nvPr>
        </p:nvSpPr>
        <p:spPr/>
        <p:txBody>
          <a:bodyPr/>
          <a:lstStyle/>
          <a:p>
            <a:pPr marL="0" indent="0" algn="ctr">
              <a:buFont typeface="Wingdings" pitchFamily="2" charset="2"/>
              <a:buNone/>
            </a:pPr>
            <a:endParaRPr lang="en-US" smtClean="0"/>
          </a:p>
          <a:p>
            <a:pPr marL="0" indent="0" algn="ctr">
              <a:buFont typeface="Wingdings" pitchFamily="2" charset="2"/>
              <a:buNone/>
            </a:pPr>
            <a:endParaRPr lang="en-US" smtClean="0"/>
          </a:p>
          <a:p>
            <a:pPr marL="0" indent="0" algn="ctr">
              <a:buFont typeface="Wingdings" pitchFamily="2" charset="2"/>
              <a:buNone/>
            </a:pPr>
            <a:r>
              <a:rPr lang="en-US" smtClean="0"/>
              <a:t>What is Social Marketing?</a:t>
            </a:r>
          </a:p>
        </p:txBody>
      </p:sp>
      <p:sp>
        <p:nvSpPr>
          <p:cNvPr id="14340" name="Slide Number Placeholder 3"/>
          <p:cNvSpPr>
            <a:spLocks noGrp="1"/>
          </p:cNvSpPr>
          <p:nvPr>
            <p:ph type="sldNum" sz="quarter" idx="11"/>
          </p:nvPr>
        </p:nvSpPr>
        <p:spPr>
          <a:noFill/>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A7563F61-C608-41AA-B49C-F26BBE558454}" type="slidenum">
              <a:rPr lang="en-US" smtClean="0"/>
              <a:pPr eaLnBrk="1" hangingPunct="1"/>
              <a:t>3</a:t>
            </a:fld>
            <a:endParaRPr lang="en-US" smtClean="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p:txBody>
          <a:bodyPr/>
          <a:lstStyle/>
          <a:p>
            <a:r>
              <a:rPr lang="en-US" smtClean="0"/>
              <a:t>What it is not…</a:t>
            </a:r>
          </a:p>
        </p:txBody>
      </p:sp>
      <p:sp>
        <p:nvSpPr>
          <p:cNvPr id="5" name="Content Placeholder 4"/>
          <p:cNvSpPr>
            <a:spLocks noGrp="1"/>
          </p:cNvSpPr>
          <p:nvPr>
            <p:ph sz="half" idx="1"/>
          </p:nvPr>
        </p:nvSpPr>
        <p:spPr>
          <a:xfrm>
            <a:off x="1187450" y="1905000"/>
            <a:ext cx="3765550" cy="4114800"/>
          </a:xfrm>
        </p:spPr>
        <p:txBody>
          <a:bodyPr>
            <a:normAutofit fontScale="92500" lnSpcReduction="10000"/>
          </a:bodyPr>
          <a:lstStyle/>
          <a:p>
            <a:pPr marL="0" indent="0" algn="ctr">
              <a:buFont typeface="Wingdings" pitchFamily="2" charset="2"/>
              <a:buNone/>
              <a:defRPr/>
            </a:pPr>
            <a:r>
              <a:rPr lang="en-US" b="1" dirty="0" smtClean="0"/>
              <a:t>Social Media</a:t>
            </a:r>
          </a:p>
          <a:p>
            <a:pPr>
              <a:defRPr/>
            </a:pPr>
            <a:r>
              <a:rPr lang="en-US" dirty="0" smtClean="0"/>
              <a:t>Marketing </a:t>
            </a:r>
            <a:r>
              <a:rPr lang="en-US" dirty="0"/>
              <a:t>using </a:t>
            </a:r>
            <a:r>
              <a:rPr lang="en-US" dirty="0" smtClean="0"/>
              <a:t>Facebook</a:t>
            </a:r>
            <a:r>
              <a:rPr lang="en-US" dirty="0"/>
              <a:t>, </a:t>
            </a:r>
            <a:r>
              <a:rPr lang="en-US" dirty="0" smtClean="0"/>
              <a:t>Twitter </a:t>
            </a:r>
            <a:r>
              <a:rPr lang="en-US" dirty="0"/>
              <a:t>and other social networks</a:t>
            </a:r>
          </a:p>
          <a:p>
            <a:pPr>
              <a:defRPr/>
            </a:pPr>
            <a:r>
              <a:rPr lang="en-US" dirty="0"/>
              <a:t>Can be used for social </a:t>
            </a:r>
            <a:r>
              <a:rPr lang="en-US" dirty="0" smtClean="0"/>
              <a:t>marketing, but </a:t>
            </a:r>
            <a:r>
              <a:rPr lang="en-US" dirty="0"/>
              <a:t>mostly used for profit</a:t>
            </a:r>
          </a:p>
          <a:p>
            <a:pPr>
              <a:defRPr/>
            </a:pPr>
            <a:r>
              <a:rPr lang="en-US" dirty="0" smtClean="0"/>
              <a:t>E.g.: Facebook fan page</a:t>
            </a:r>
            <a:endParaRPr lang="en-US" dirty="0"/>
          </a:p>
          <a:p>
            <a:pPr>
              <a:defRPr/>
            </a:pPr>
            <a:endParaRPr lang="en-US" dirty="0"/>
          </a:p>
        </p:txBody>
      </p:sp>
      <p:sp>
        <p:nvSpPr>
          <p:cNvPr id="6" name="Content Placeholder 5"/>
          <p:cNvSpPr>
            <a:spLocks noGrp="1"/>
          </p:cNvSpPr>
          <p:nvPr>
            <p:ph sz="half" idx="2"/>
          </p:nvPr>
        </p:nvSpPr>
        <p:spPr/>
        <p:txBody>
          <a:bodyPr>
            <a:normAutofit fontScale="92500" lnSpcReduction="10000"/>
          </a:bodyPr>
          <a:lstStyle/>
          <a:p>
            <a:pPr marL="0" indent="0" algn="ctr">
              <a:buFont typeface="Wingdings" pitchFamily="2" charset="2"/>
              <a:buNone/>
              <a:defRPr/>
            </a:pPr>
            <a:r>
              <a:rPr lang="en-US" b="1" dirty="0" smtClean="0"/>
              <a:t>CSR</a:t>
            </a:r>
          </a:p>
          <a:p>
            <a:pPr>
              <a:defRPr/>
            </a:pPr>
            <a:r>
              <a:rPr lang="en-US" dirty="0" smtClean="0"/>
              <a:t>Linking </a:t>
            </a:r>
            <a:r>
              <a:rPr lang="en-US" dirty="0"/>
              <a:t>for-profit </a:t>
            </a:r>
            <a:r>
              <a:rPr lang="en-US" dirty="0" smtClean="0"/>
              <a:t>organizations </a:t>
            </a:r>
            <a:r>
              <a:rPr lang="en-US" dirty="0"/>
              <a:t>with obligations beyond profit </a:t>
            </a:r>
            <a:r>
              <a:rPr lang="en-US" dirty="0" smtClean="0"/>
              <a:t>motives</a:t>
            </a:r>
          </a:p>
          <a:p>
            <a:pPr>
              <a:defRPr/>
            </a:pPr>
            <a:r>
              <a:rPr lang="en-US" dirty="0" smtClean="0"/>
              <a:t>Societal </a:t>
            </a:r>
            <a:r>
              <a:rPr lang="en-US" dirty="0"/>
              <a:t>impact, philanthropy etc</a:t>
            </a:r>
            <a:r>
              <a:rPr lang="en-US" dirty="0" smtClean="0"/>
              <a:t>.</a:t>
            </a:r>
          </a:p>
          <a:p>
            <a:pPr>
              <a:defRPr/>
            </a:pPr>
            <a:r>
              <a:rPr lang="en-US" dirty="0" smtClean="0"/>
              <a:t>E.g.: Sponsorship </a:t>
            </a:r>
            <a:r>
              <a:rPr lang="en-US" dirty="0"/>
              <a:t>of cultural events</a:t>
            </a:r>
          </a:p>
          <a:p>
            <a:pPr>
              <a:defRPr/>
            </a:pPr>
            <a:endParaRPr lang="en-US" dirty="0"/>
          </a:p>
        </p:txBody>
      </p:sp>
      <p:sp>
        <p:nvSpPr>
          <p:cNvPr id="15365" name="Slide Number Placeholder 3"/>
          <p:cNvSpPr>
            <a:spLocks noGrp="1"/>
          </p:cNvSpPr>
          <p:nvPr>
            <p:ph type="sldNum" sz="quarter" idx="12"/>
          </p:nvPr>
        </p:nvSpPr>
        <p:spPr>
          <a:noFill/>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4A3733AB-2FB1-4129-8F96-F6E00F53A569}" type="slidenum">
              <a:rPr lang="en-US" smtClean="0"/>
              <a:pPr eaLnBrk="1" hangingPunct="1"/>
              <a:t>4</a:t>
            </a:fld>
            <a:endParaRPr lang="en-US" smtClean="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p:txBody>
          <a:bodyPr/>
          <a:lstStyle/>
          <a:p>
            <a:r>
              <a:rPr lang="en-US" smtClean="0"/>
              <a:t>What is Social Marketing?</a:t>
            </a:r>
          </a:p>
        </p:txBody>
      </p:sp>
      <p:sp>
        <p:nvSpPr>
          <p:cNvPr id="3" name="Content Placeholder 2"/>
          <p:cNvSpPr>
            <a:spLocks noGrp="1"/>
          </p:cNvSpPr>
          <p:nvPr>
            <p:ph idx="1"/>
          </p:nvPr>
        </p:nvSpPr>
        <p:spPr/>
        <p:txBody>
          <a:bodyPr>
            <a:normAutofit fontScale="77500" lnSpcReduction="20000"/>
          </a:bodyPr>
          <a:lstStyle/>
          <a:p>
            <a:pPr>
              <a:defRPr/>
            </a:pPr>
            <a:r>
              <a:rPr lang="en-US" dirty="0" smtClean="0"/>
              <a:t>Social Marketing and Social Media Marketing are different.</a:t>
            </a:r>
          </a:p>
          <a:p>
            <a:pPr>
              <a:defRPr/>
            </a:pPr>
            <a:r>
              <a:rPr lang="en-US" dirty="0" smtClean="0"/>
              <a:t>Born as </a:t>
            </a:r>
            <a:r>
              <a:rPr lang="en-US" dirty="0"/>
              <a:t>a discipline in the 1970s, when Philip </a:t>
            </a:r>
            <a:r>
              <a:rPr lang="en-US" dirty="0" err="1"/>
              <a:t>Kotler</a:t>
            </a:r>
            <a:r>
              <a:rPr lang="en-US" dirty="0"/>
              <a:t> and Gerald </a:t>
            </a:r>
            <a:r>
              <a:rPr lang="en-US" dirty="0" err="1"/>
              <a:t>Zaltman</a:t>
            </a:r>
            <a:r>
              <a:rPr lang="en-US" dirty="0"/>
              <a:t> realized that the same marketing principles that were being used to sell products to consumers could be used to "sell" ideas, attitudes and behaviors. </a:t>
            </a:r>
            <a:endParaRPr lang="en-US" dirty="0" smtClean="0"/>
          </a:p>
          <a:p>
            <a:pPr>
              <a:defRPr/>
            </a:pPr>
            <a:r>
              <a:rPr lang="en-US" dirty="0" err="1" smtClean="0"/>
              <a:t>Kotler</a:t>
            </a:r>
            <a:r>
              <a:rPr lang="en-US" dirty="0" smtClean="0"/>
              <a:t> </a:t>
            </a:r>
            <a:r>
              <a:rPr lang="en-US" dirty="0"/>
              <a:t>and </a:t>
            </a:r>
            <a:r>
              <a:rPr lang="en-US" dirty="0" err="1"/>
              <a:t>Andreasen</a:t>
            </a:r>
            <a:r>
              <a:rPr lang="en-US" dirty="0"/>
              <a:t> define social marketing as "differing from other areas of marketing only with respect to the objectives of the marketer and his or her </a:t>
            </a:r>
            <a:r>
              <a:rPr lang="en-US" dirty="0" smtClean="0"/>
              <a:t>organization”. </a:t>
            </a:r>
          </a:p>
        </p:txBody>
      </p:sp>
      <p:sp>
        <p:nvSpPr>
          <p:cNvPr id="16388" name="Slide Number Placeholder 3"/>
          <p:cNvSpPr>
            <a:spLocks noGrp="1"/>
          </p:cNvSpPr>
          <p:nvPr>
            <p:ph type="sldNum" sz="quarter" idx="11"/>
          </p:nvPr>
        </p:nvSpPr>
        <p:spPr>
          <a:noFill/>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39CD6A4F-7F28-47F4-A2DE-4A86346C0344}" type="slidenum">
              <a:rPr lang="en-US" smtClean="0"/>
              <a:pPr eaLnBrk="1" hangingPunct="1"/>
              <a:t>5</a:t>
            </a:fld>
            <a:endParaRPr lang="en-US" smtClean="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title"/>
          </p:nvPr>
        </p:nvSpPr>
        <p:spPr/>
        <p:txBody>
          <a:bodyPr/>
          <a:lstStyle/>
          <a:p>
            <a:endParaRPr lang="en-US" smtClean="0"/>
          </a:p>
        </p:txBody>
      </p:sp>
      <p:sp>
        <p:nvSpPr>
          <p:cNvPr id="17411" name="Content Placeholder 2"/>
          <p:cNvSpPr>
            <a:spLocks noGrp="1"/>
          </p:cNvSpPr>
          <p:nvPr>
            <p:ph idx="1"/>
          </p:nvPr>
        </p:nvSpPr>
        <p:spPr/>
        <p:txBody>
          <a:bodyPr/>
          <a:lstStyle/>
          <a:p>
            <a:pPr>
              <a:buFont typeface="Wingdings" pitchFamily="2" charset="2"/>
              <a:buNone/>
            </a:pPr>
            <a:r>
              <a:rPr lang="en-US" smtClean="0"/>
              <a:t>“Social Marketing is the application of commercial marketing technologies to the analysis, planning, execution, and evaluation of programs designed to </a:t>
            </a:r>
            <a:r>
              <a:rPr lang="en-US" u="sng" smtClean="0"/>
              <a:t>influence the voluntary behavior of target audiences in order to improve their personal welfare and that of their society</a:t>
            </a:r>
            <a:r>
              <a:rPr lang="en-US" smtClean="0"/>
              <a:t>”  </a:t>
            </a:r>
          </a:p>
          <a:p>
            <a:pPr algn="r">
              <a:buFont typeface="Wingdings" pitchFamily="2" charset="2"/>
              <a:buNone/>
            </a:pPr>
            <a:r>
              <a:rPr lang="en-US" smtClean="0"/>
              <a:t>Andreasen</a:t>
            </a:r>
          </a:p>
          <a:p>
            <a:endParaRPr lang="en-US" smtClean="0"/>
          </a:p>
        </p:txBody>
      </p:sp>
      <p:sp>
        <p:nvSpPr>
          <p:cNvPr id="17412" name="Slide Number Placeholder 3"/>
          <p:cNvSpPr>
            <a:spLocks noGrp="1"/>
          </p:cNvSpPr>
          <p:nvPr>
            <p:ph type="sldNum" sz="quarter" idx="11"/>
          </p:nvPr>
        </p:nvSpPr>
        <p:spPr>
          <a:noFill/>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B94AE887-9ADD-4BDD-A4C0-297FDDCD1663}" type="slidenum">
              <a:rPr lang="en-US" smtClean="0"/>
              <a:pPr eaLnBrk="1" hangingPunct="1"/>
              <a:t>6</a:t>
            </a:fld>
            <a:endParaRPr lang="en-US" smtClean="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p:txBody>
          <a:bodyPr/>
          <a:lstStyle/>
          <a:p>
            <a:endParaRPr lang="en-US" smtClean="0"/>
          </a:p>
        </p:txBody>
      </p:sp>
      <p:sp>
        <p:nvSpPr>
          <p:cNvPr id="3" name="Content Placeholder 2"/>
          <p:cNvSpPr>
            <a:spLocks noGrp="1"/>
          </p:cNvSpPr>
          <p:nvPr>
            <p:ph idx="1"/>
          </p:nvPr>
        </p:nvSpPr>
        <p:spPr/>
        <p:txBody>
          <a:bodyPr>
            <a:normAutofit fontScale="85000" lnSpcReduction="10000"/>
          </a:bodyPr>
          <a:lstStyle/>
          <a:p>
            <a:pPr>
              <a:defRPr/>
            </a:pPr>
            <a:r>
              <a:rPr lang="en-US" dirty="0"/>
              <a:t>Social marketing seeks to influence social behaviors not to benefit the marketer, but to benefit the target audience and the general society</a:t>
            </a:r>
            <a:r>
              <a:rPr lang="en-US" dirty="0" smtClean="0"/>
              <a:t>.</a:t>
            </a:r>
            <a:endParaRPr lang="en-US" dirty="0"/>
          </a:p>
          <a:p>
            <a:pPr>
              <a:defRPr/>
            </a:pPr>
            <a:r>
              <a:rPr lang="en-US" dirty="0" smtClean="0"/>
              <a:t>This </a:t>
            </a:r>
            <a:r>
              <a:rPr lang="en-US" dirty="0"/>
              <a:t>technique has been used extensively in international health </a:t>
            </a:r>
            <a:r>
              <a:rPr lang="en-US" dirty="0" smtClean="0"/>
              <a:t>programs (Anti Smoking, Polio Eradication, Oral Rehydration Therapy), </a:t>
            </a:r>
            <a:r>
              <a:rPr lang="en-US" dirty="0"/>
              <a:t>and is being used with more frequency in the United States for such diverse topics as drug abuse, heart disease and organ donation.</a:t>
            </a:r>
          </a:p>
          <a:p>
            <a:pPr>
              <a:defRPr/>
            </a:pPr>
            <a:endParaRPr lang="en-US" dirty="0"/>
          </a:p>
        </p:txBody>
      </p:sp>
      <p:sp>
        <p:nvSpPr>
          <p:cNvPr id="18436" name="Slide Number Placeholder 3"/>
          <p:cNvSpPr>
            <a:spLocks noGrp="1"/>
          </p:cNvSpPr>
          <p:nvPr>
            <p:ph type="sldNum" sz="quarter" idx="11"/>
          </p:nvPr>
        </p:nvSpPr>
        <p:spPr>
          <a:noFill/>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84FC6124-7823-4AF0-850F-664C69D7D795}" type="slidenum">
              <a:rPr lang="en-US" smtClean="0"/>
              <a:pPr eaLnBrk="1" hangingPunct="1"/>
              <a:t>7</a:t>
            </a:fld>
            <a:endParaRPr lang="en-US" smtClean="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p:txBody>
          <a:bodyPr/>
          <a:lstStyle/>
          <a:p>
            <a:r>
              <a:rPr lang="en-US" smtClean="0"/>
              <a:t>Social Marketing Issues</a:t>
            </a:r>
          </a:p>
        </p:txBody>
      </p:sp>
      <p:sp>
        <p:nvSpPr>
          <p:cNvPr id="19459" name="Slide Number Placeholder 4"/>
          <p:cNvSpPr>
            <a:spLocks noGrp="1"/>
          </p:cNvSpPr>
          <p:nvPr>
            <p:ph type="sldNum" sz="quarter" idx="12"/>
          </p:nvPr>
        </p:nvSpPr>
        <p:spPr>
          <a:noFill/>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76B35BFA-6672-4E83-95A6-28FDF024AAA9}" type="slidenum">
              <a:rPr lang="en-US" smtClean="0"/>
              <a:pPr eaLnBrk="1" hangingPunct="1"/>
              <a:t>8</a:t>
            </a:fld>
            <a:endParaRPr lang="en-US" smtClean="0"/>
          </a:p>
        </p:txBody>
      </p:sp>
      <p:graphicFrame>
        <p:nvGraphicFramePr>
          <p:cNvPr id="19460" name="Object 5"/>
          <p:cNvGraphicFramePr>
            <a:graphicFrameLocks noChangeAspect="1"/>
          </p:cNvGraphicFramePr>
          <p:nvPr/>
        </p:nvGraphicFramePr>
        <p:xfrm>
          <a:off x="1035050" y="1773238"/>
          <a:ext cx="7996238" cy="3868737"/>
        </p:xfrm>
        <a:graphic>
          <a:graphicData uri="http://schemas.openxmlformats.org/presentationml/2006/ole">
            <mc:AlternateContent xmlns:mc="http://schemas.openxmlformats.org/markup-compatibility/2006">
              <mc:Choice xmlns:v="urn:schemas-microsoft-com:vml" Requires="v">
                <p:oleObj spid="_x0000_s19462" name="Document" r:id="rId4" imgW="6312982" imgH="2903106" progId="Word.Document.12">
                  <p:embed/>
                </p:oleObj>
              </mc:Choice>
              <mc:Fallback>
                <p:oleObj name="Document" r:id="rId4" imgW="6312982" imgH="2903106" progId="Word.Document.12">
                  <p:embed/>
                  <p:pic>
                    <p:nvPicPr>
                      <p:cNvPr id="0" name="Object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035050" y="1773238"/>
                        <a:ext cx="7996238" cy="3868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7" name="Text Box 2"/>
          <p:cNvSpPr txBox="1">
            <a:spLocks noChangeArrowheads="1"/>
          </p:cNvSpPr>
          <p:nvPr/>
        </p:nvSpPr>
        <p:spPr bwMode="auto">
          <a:xfrm>
            <a:off x="1042988" y="5641975"/>
            <a:ext cx="7875587" cy="630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itchFamily="50" charset="0"/>
                <a:ea typeface="MS PGothic" pitchFamily="34" charset="-128"/>
              </a:defRPr>
            </a:lvl1pPr>
            <a:lvl2pPr marL="742950" indent="-285750">
              <a:defRPr sz="2400">
                <a:solidFill>
                  <a:schemeClr val="tx1"/>
                </a:solidFill>
                <a:latin typeface="Times" pitchFamily="50" charset="0"/>
                <a:ea typeface="MS PGothic" pitchFamily="34" charset="-128"/>
              </a:defRPr>
            </a:lvl2pPr>
            <a:lvl3pPr marL="1143000" indent="-228600">
              <a:defRPr sz="2400">
                <a:solidFill>
                  <a:schemeClr val="tx1"/>
                </a:solidFill>
                <a:latin typeface="Times" pitchFamily="50" charset="0"/>
                <a:ea typeface="MS PGothic" pitchFamily="34" charset="-128"/>
              </a:defRPr>
            </a:lvl3pPr>
            <a:lvl4pPr marL="1600200" indent="-228600">
              <a:defRPr sz="2400">
                <a:solidFill>
                  <a:schemeClr val="tx1"/>
                </a:solidFill>
                <a:latin typeface="Times" pitchFamily="50" charset="0"/>
                <a:ea typeface="MS PGothic" pitchFamily="34" charset="-128"/>
              </a:defRPr>
            </a:lvl4pPr>
            <a:lvl5pPr marL="2057400" indent="-228600">
              <a:defRPr sz="2400">
                <a:solidFill>
                  <a:schemeClr val="tx1"/>
                </a:solidFill>
                <a:latin typeface="Times" pitchFamily="50" charset="0"/>
                <a:ea typeface="MS PGothic" pitchFamily="34" charset="-128"/>
              </a:defRPr>
            </a:lvl5pPr>
            <a:lvl6pPr marL="2514600" indent="-228600" eaLnBrk="0" fontAlgn="base" hangingPunct="0">
              <a:spcBef>
                <a:spcPct val="0"/>
              </a:spcBef>
              <a:spcAft>
                <a:spcPct val="0"/>
              </a:spcAft>
              <a:defRPr sz="2400">
                <a:solidFill>
                  <a:schemeClr val="tx1"/>
                </a:solidFill>
                <a:latin typeface="Times" pitchFamily="50" charset="0"/>
                <a:ea typeface="MS PGothic" pitchFamily="34" charset="-128"/>
              </a:defRPr>
            </a:lvl6pPr>
            <a:lvl7pPr marL="2971800" indent="-228600" eaLnBrk="0" fontAlgn="base" hangingPunct="0">
              <a:spcBef>
                <a:spcPct val="0"/>
              </a:spcBef>
              <a:spcAft>
                <a:spcPct val="0"/>
              </a:spcAft>
              <a:defRPr sz="2400">
                <a:solidFill>
                  <a:schemeClr val="tx1"/>
                </a:solidFill>
                <a:latin typeface="Times" pitchFamily="50" charset="0"/>
                <a:ea typeface="MS PGothic" pitchFamily="34" charset="-128"/>
              </a:defRPr>
            </a:lvl7pPr>
            <a:lvl8pPr marL="3429000" indent="-228600" eaLnBrk="0" fontAlgn="base" hangingPunct="0">
              <a:spcBef>
                <a:spcPct val="0"/>
              </a:spcBef>
              <a:spcAft>
                <a:spcPct val="0"/>
              </a:spcAft>
              <a:defRPr sz="2400">
                <a:solidFill>
                  <a:schemeClr val="tx1"/>
                </a:solidFill>
                <a:latin typeface="Times" pitchFamily="50" charset="0"/>
                <a:ea typeface="MS PGothic" pitchFamily="34" charset="-128"/>
              </a:defRPr>
            </a:lvl8pPr>
            <a:lvl9pPr marL="3886200" indent="-228600" eaLnBrk="0" fontAlgn="base" hangingPunct="0">
              <a:spcBef>
                <a:spcPct val="0"/>
              </a:spcBef>
              <a:spcAft>
                <a:spcPct val="0"/>
              </a:spcAft>
              <a:defRPr sz="2400">
                <a:solidFill>
                  <a:schemeClr val="tx1"/>
                </a:solidFill>
                <a:latin typeface="Times" pitchFamily="50" charset="0"/>
                <a:ea typeface="MS PGothic" pitchFamily="34" charset="-128"/>
              </a:defRPr>
            </a:lvl9pPr>
          </a:lstStyle>
          <a:p>
            <a:pPr>
              <a:spcBef>
                <a:spcPct val="50000"/>
              </a:spcBef>
              <a:defRPr/>
            </a:pPr>
            <a:r>
              <a:rPr lang="en-IN" sz="1400" dirty="0" smtClean="0">
                <a:latin typeface="Arial" charset="0"/>
              </a:rPr>
              <a:t>Magnitude (in </a:t>
            </a:r>
            <a:r>
              <a:rPr lang="en-IN" sz="1400" dirty="0">
                <a:latin typeface="Arial" charset="0"/>
              </a:rPr>
              <a:t>the USA) of issues social marketing may contribute towards </a:t>
            </a:r>
            <a:r>
              <a:rPr lang="en-IN" sz="1400" dirty="0" smtClean="0">
                <a:latin typeface="Arial" charset="0"/>
              </a:rPr>
              <a:t>alleviating</a:t>
            </a:r>
            <a:r>
              <a:rPr lang="en-IN" sz="1400" dirty="0">
                <a:latin typeface="Arial" charset="0"/>
              </a:rPr>
              <a:t/>
            </a:r>
            <a:br>
              <a:rPr lang="en-IN" sz="1400" dirty="0">
                <a:latin typeface="Arial" charset="0"/>
              </a:rPr>
            </a:br>
            <a:r>
              <a:rPr lang="en-US" sz="1050" i="1" dirty="0">
                <a:latin typeface="Arial" charset="0"/>
              </a:rPr>
              <a:t>Source</a:t>
            </a:r>
            <a:r>
              <a:rPr lang="en-US" sz="1050" dirty="0">
                <a:latin typeface="Arial" charset="0"/>
              </a:rPr>
              <a:t>: </a:t>
            </a:r>
            <a:r>
              <a:rPr lang="en-US" sz="1050" dirty="0" err="1">
                <a:latin typeface="Arial" charset="0"/>
              </a:rPr>
              <a:t>Kotler</a:t>
            </a:r>
            <a:r>
              <a:rPr lang="en-US" sz="1050" dirty="0">
                <a:latin typeface="Arial" charset="0"/>
              </a:rPr>
              <a:t>, P., Roberto, N. and Lee, N. (2002) </a:t>
            </a:r>
            <a:r>
              <a:rPr lang="en-US" sz="1050" i="1" dirty="0">
                <a:latin typeface="Arial" charset="0"/>
              </a:rPr>
              <a:t>Social Marketing: Improving the Quality of Life</a:t>
            </a:r>
            <a:r>
              <a:rPr lang="en-US" sz="1050" dirty="0">
                <a:latin typeface="Arial" charset="0"/>
              </a:rPr>
              <a:t>. Thousand Oaks, CA: Sage Publications.</a:t>
            </a:r>
            <a:endParaRPr lang="en-IN" sz="2000" dirty="0">
              <a:latin typeface="Arial" charset="0"/>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p:txBody>
          <a:bodyPr/>
          <a:lstStyle/>
          <a:p>
            <a:r>
              <a:rPr lang="en-US" smtClean="0"/>
              <a:t>Distinctive Features</a:t>
            </a:r>
          </a:p>
        </p:txBody>
      </p:sp>
      <p:sp>
        <p:nvSpPr>
          <p:cNvPr id="20483" name="Content Placeholder 2"/>
          <p:cNvSpPr>
            <a:spLocks noGrp="1"/>
          </p:cNvSpPr>
          <p:nvPr>
            <p:ph idx="1"/>
          </p:nvPr>
        </p:nvSpPr>
        <p:spPr/>
        <p:txBody>
          <a:bodyPr/>
          <a:lstStyle/>
          <a:p>
            <a:r>
              <a:rPr lang="en-US" smtClean="0"/>
              <a:t>Consumer orientation</a:t>
            </a:r>
          </a:p>
          <a:p>
            <a:r>
              <a:rPr lang="en-US" smtClean="0"/>
              <a:t>Use commercial marketing technologies and theory</a:t>
            </a:r>
          </a:p>
          <a:p>
            <a:r>
              <a:rPr lang="en-US" smtClean="0"/>
              <a:t>Voluntary behavior change</a:t>
            </a:r>
          </a:p>
          <a:p>
            <a:r>
              <a:rPr lang="en-US" smtClean="0"/>
              <a:t>Targets specific audiences</a:t>
            </a:r>
          </a:p>
          <a:p>
            <a:r>
              <a:rPr lang="en-US" smtClean="0"/>
              <a:t>Focus is on personal welfare and that of society</a:t>
            </a:r>
          </a:p>
        </p:txBody>
      </p:sp>
      <p:sp>
        <p:nvSpPr>
          <p:cNvPr id="20484" name="Slide Number Placeholder 3"/>
          <p:cNvSpPr>
            <a:spLocks noGrp="1"/>
          </p:cNvSpPr>
          <p:nvPr>
            <p:ph type="sldNum" sz="quarter" idx="11"/>
          </p:nvPr>
        </p:nvSpPr>
        <p:spPr>
          <a:noFill/>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719B638E-186D-42C0-865B-934D52929B0C}" type="slidenum">
              <a:rPr lang="en-US" smtClean="0"/>
              <a:pPr eaLnBrk="1" hangingPunct="1"/>
              <a:t>9</a:t>
            </a:fld>
            <a:endParaRPr lang="en-US" smtClean="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Echo">
  <a:themeElements>
    <a:clrScheme name="Echo 7">
      <a:dk1>
        <a:srgbClr val="336666"/>
      </a:dk1>
      <a:lt1>
        <a:srgbClr val="FFFFFF"/>
      </a:lt1>
      <a:dk2>
        <a:srgbClr val="000000"/>
      </a:dk2>
      <a:lt2>
        <a:srgbClr val="666699"/>
      </a:lt2>
      <a:accent1>
        <a:srgbClr val="99CCCC"/>
      </a:accent1>
      <a:accent2>
        <a:srgbClr val="CCCCCC"/>
      </a:accent2>
      <a:accent3>
        <a:srgbClr val="FFFFFF"/>
      </a:accent3>
      <a:accent4>
        <a:srgbClr val="2A5656"/>
      </a:accent4>
      <a:accent5>
        <a:srgbClr val="CAE2E2"/>
      </a:accent5>
      <a:accent6>
        <a:srgbClr val="B9B9B9"/>
      </a:accent6>
      <a:hlink>
        <a:srgbClr val="006666"/>
      </a:hlink>
      <a:folHlink>
        <a:srgbClr val="B2B2B2"/>
      </a:folHlink>
    </a:clrScheme>
    <a:fontScheme name="Echo">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Echo 1">
        <a:dk1>
          <a:srgbClr val="25252F"/>
        </a:dk1>
        <a:lt1>
          <a:srgbClr val="9999FF"/>
        </a:lt1>
        <a:dk2>
          <a:srgbClr val="000000"/>
        </a:dk2>
        <a:lt2>
          <a:srgbClr val="FFFFFF"/>
        </a:lt2>
        <a:accent1>
          <a:srgbClr val="3366FF"/>
        </a:accent1>
        <a:accent2>
          <a:srgbClr val="003399"/>
        </a:accent2>
        <a:accent3>
          <a:srgbClr val="AAAAAA"/>
        </a:accent3>
        <a:accent4>
          <a:srgbClr val="8282DA"/>
        </a:accent4>
        <a:accent5>
          <a:srgbClr val="ADB8FF"/>
        </a:accent5>
        <a:accent6>
          <a:srgbClr val="002D8A"/>
        </a:accent6>
        <a:hlink>
          <a:srgbClr val="009999"/>
        </a:hlink>
        <a:folHlink>
          <a:srgbClr val="B2B2B2"/>
        </a:folHlink>
      </a:clrScheme>
      <a:clrMap bg1="dk2" tx1="lt1" bg2="dk1" tx2="lt2" accent1="accent1" accent2="accent2" accent3="accent3" accent4="accent4" accent5="accent5" accent6="accent6" hlink="hlink" folHlink="folHlink"/>
    </a:extraClrScheme>
    <a:extraClrScheme>
      <a:clrScheme name="Echo 2">
        <a:dk1>
          <a:srgbClr val="314183"/>
        </a:dk1>
        <a:lt1>
          <a:srgbClr val="FFFFFF"/>
        </a:lt1>
        <a:dk2>
          <a:srgbClr val="0B1E45"/>
        </a:dk2>
        <a:lt2>
          <a:srgbClr val="FFFFFF"/>
        </a:lt2>
        <a:accent1>
          <a:srgbClr val="6666FF"/>
        </a:accent1>
        <a:accent2>
          <a:srgbClr val="0066FF"/>
        </a:accent2>
        <a:accent3>
          <a:srgbClr val="AAABB0"/>
        </a:accent3>
        <a:accent4>
          <a:srgbClr val="DADADA"/>
        </a:accent4>
        <a:accent5>
          <a:srgbClr val="B8B8FF"/>
        </a:accent5>
        <a:accent6>
          <a:srgbClr val="005CE7"/>
        </a:accent6>
        <a:hlink>
          <a:srgbClr val="006699"/>
        </a:hlink>
        <a:folHlink>
          <a:srgbClr val="B2B2B2"/>
        </a:folHlink>
      </a:clrScheme>
      <a:clrMap bg1="dk2" tx1="lt1" bg2="dk1" tx2="lt2" accent1="accent1" accent2="accent2" accent3="accent3" accent4="accent4" accent5="accent5" accent6="accent6" hlink="hlink" folHlink="folHlink"/>
    </a:extraClrScheme>
    <a:extraClrScheme>
      <a:clrScheme name="Echo 3">
        <a:dk1>
          <a:srgbClr val="194349"/>
        </a:dk1>
        <a:lt1>
          <a:srgbClr val="FFFFCC"/>
        </a:lt1>
        <a:dk2>
          <a:srgbClr val="006666"/>
        </a:dk2>
        <a:lt2>
          <a:srgbClr val="FFFFFF"/>
        </a:lt2>
        <a:accent1>
          <a:srgbClr val="99CC00"/>
        </a:accent1>
        <a:accent2>
          <a:srgbClr val="00B6B2"/>
        </a:accent2>
        <a:accent3>
          <a:srgbClr val="AAB8B8"/>
        </a:accent3>
        <a:accent4>
          <a:srgbClr val="DADAAE"/>
        </a:accent4>
        <a:accent5>
          <a:srgbClr val="CAE2AA"/>
        </a:accent5>
        <a:accent6>
          <a:srgbClr val="00A5A1"/>
        </a:accent6>
        <a:hlink>
          <a:srgbClr val="669900"/>
        </a:hlink>
        <a:folHlink>
          <a:srgbClr val="666699"/>
        </a:folHlink>
      </a:clrScheme>
      <a:clrMap bg1="dk2" tx1="lt1" bg2="dk1" tx2="lt2" accent1="accent1" accent2="accent2" accent3="accent3" accent4="accent4" accent5="accent5" accent6="accent6" hlink="hlink" folHlink="folHlink"/>
    </a:extraClrScheme>
    <a:extraClrScheme>
      <a:clrScheme name="Echo 4">
        <a:dk1>
          <a:srgbClr val="194349"/>
        </a:dk1>
        <a:lt1>
          <a:srgbClr val="FFFFCC"/>
        </a:lt1>
        <a:dk2>
          <a:srgbClr val="0000FF"/>
        </a:dk2>
        <a:lt2>
          <a:srgbClr val="FFFFFF"/>
        </a:lt2>
        <a:accent1>
          <a:srgbClr val="0099FF"/>
        </a:accent1>
        <a:accent2>
          <a:srgbClr val="33CC33"/>
        </a:accent2>
        <a:accent3>
          <a:srgbClr val="AAAAFF"/>
        </a:accent3>
        <a:accent4>
          <a:srgbClr val="DADAAE"/>
        </a:accent4>
        <a:accent5>
          <a:srgbClr val="AACAFF"/>
        </a:accent5>
        <a:accent6>
          <a:srgbClr val="2DB92D"/>
        </a:accent6>
        <a:hlink>
          <a:srgbClr val="CC9900"/>
        </a:hlink>
        <a:folHlink>
          <a:srgbClr val="B2B2B2"/>
        </a:folHlink>
      </a:clrScheme>
      <a:clrMap bg1="dk2" tx1="lt1" bg2="dk1" tx2="lt2" accent1="accent1" accent2="accent2" accent3="accent3" accent4="accent4" accent5="accent5" accent6="accent6" hlink="hlink" folHlink="folHlink"/>
    </a:extraClrScheme>
    <a:extraClrScheme>
      <a:clrScheme name="Echo 5">
        <a:dk1>
          <a:srgbClr val="194349"/>
        </a:dk1>
        <a:lt1>
          <a:srgbClr val="FFFFCC"/>
        </a:lt1>
        <a:dk2>
          <a:srgbClr val="72A497"/>
        </a:dk2>
        <a:lt2>
          <a:srgbClr val="000000"/>
        </a:lt2>
        <a:accent1>
          <a:srgbClr val="805D32"/>
        </a:accent1>
        <a:accent2>
          <a:srgbClr val="7D2F3C"/>
        </a:accent2>
        <a:accent3>
          <a:srgbClr val="BCCFC9"/>
        </a:accent3>
        <a:accent4>
          <a:srgbClr val="DADAAE"/>
        </a:accent4>
        <a:accent5>
          <a:srgbClr val="C0B6AD"/>
        </a:accent5>
        <a:accent6>
          <a:srgbClr val="712A35"/>
        </a:accent6>
        <a:hlink>
          <a:srgbClr val="CC9900"/>
        </a:hlink>
        <a:folHlink>
          <a:srgbClr val="B2B2B2"/>
        </a:folHlink>
      </a:clrScheme>
      <a:clrMap bg1="dk2" tx1="lt1" bg2="dk1" tx2="lt2" accent1="accent1" accent2="accent2" accent3="accent3" accent4="accent4" accent5="accent5" accent6="accent6" hlink="hlink" folHlink="folHlink"/>
    </a:extraClrScheme>
    <a:extraClrScheme>
      <a:clrScheme name="Echo 6">
        <a:dk1>
          <a:srgbClr val="1C1C1C"/>
        </a:dk1>
        <a:lt1>
          <a:srgbClr val="FFFFFF"/>
        </a:lt1>
        <a:dk2>
          <a:srgbClr val="710F0F"/>
        </a:dk2>
        <a:lt2>
          <a:srgbClr val="FFFFFF"/>
        </a:lt2>
        <a:accent1>
          <a:srgbClr val="FF9900"/>
        </a:accent1>
        <a:accent2>
          <a:srgbClr val="FF3300"/>
        </a:accent2>
        <a:accent3>
          <a:srgbClr val="BBAAAA"/>
        </a:accent3>
        <a:accent4>
          <a:srgbClr val="DADADA"/>
        </a:accent4>
        <a:accent5>
          <a:srgbClr val="FFCAAA"/>
        </a:accent5>
        <a:accent6>
          <a:srgbClr val="E72D00"/>
        </a:accent6>
        <a:hlink>
          <a:srgbClr val="666699"/>
        </a:hlink>
        <a:folHlink>
          <a:srgbClr val="996633"/>
        </a:folHlink>
      </a:clrScheme>
      <a:clrMap bg1="dk2" tx1="lt1" bg2="dk1" tx2="lt2" accent1="accent1" accent2="accent2" accent3="accent3" accent4="accent4" accent5="accent5" accent6="accent6" hlink="hlink" folHlink="folHlink"/>
    </a:extraClrScheme>
    <a:extraClrScheme>
      <a:clrScheme name="Echo 7">
        <a:dk1>
          <a:srgbClr val="336666"/>
        </a:dk1>
        <a:lt1>
          <a:srgbClr val="FFFFFF"/>
        </a:lt1>
        <a:dk2>
          <a:srgbClr val="000000"/>
        </a:dk2>
        <a:lt2>
          <a:srgbClr val="666699"/>
        </a:lt2>
        <a:accent1>
          <a:srgbClr val="99CCCC"/>
        </a:accent1>
        <a:accent2>
          <a:srgbClr val="CCCCCC"/>
        </a:accent2>
        <a:accent3>
          <a:srgbClr val="FFFFFF"/>
        </a:accent3>
        <a:accent4>
          <a:srgbClr val="2A5656"/>
        </a:accent4>
        <a:accent5>
          <a:srgbClr val="CAE2E2"/>
        </a:accent5>
        <a:accent6>
          <a:srgbClr val="B9B9B9"/>
        </a:accent6>
        <a:hlink>
          <a:srgbClr val="006666"/>
        </a:hlink>
        <a:folHlink>
          <a:srgbClr val="B2B2B2"/>
        </a:folHlink>
      </a:clrScheme>
      <a:clrMap bg1="lt1" tx1="dk1" bg2="lt2" tx2="dk2" accent1="accent1" accent2="accent2" accent3="accent3" accent4="accent4" accent5="accent5" accent6="accent6" hlink="hlink" folHlink="folHlink"/>
    </a:extraClrScheme>
    <a:extraClrScheme>
      <a:clrScheme name="Echo 8">
        <a:dk1>
          <a:srgbClr val="000000"/>
        </a:dk1>
        <a:lt1>
          <a:srgbClr val="FFFFFF"/>
        </a:lt1>
        <a:dk2>
          <a:srgbClr val="000000"/>
        </a:dk2>
        <a:lt2>
          <a:srgbClr val="666699"/>
        </a:lt2>
        <a:accent1>
          <a:srgbClr val="FF9900"/>
        </a:accent1>
        <a:accent2>
          <a:srgbClr val="FF0000"/>
        </a:accent2>
        <a:accent3>
          <a:srgbClr val="FFFFFF"/>
        </a:accent3>
        <a:accent4>
          <a:srgbClr val="000000"/>
        </a:accent4>
        <a:accent5>
          <a:srgbClr val="FFCAAA"/>
        </a:accent5>
        <a:accent6>
          <a:srgbClr val="E70000"/>
        </a:accent6>
        <a:hlink>
          <a:srgbClr val="336699"/>
        </a:hlink>
        <a:folHlink>
          <a:srgbClr val="808080"/>
        </a:folHlink>
      </a:clrScheme>
      <a:clrMap bg1="lt1" tx1="dk1" bg2="lt2" tx2="dk2" accent1="accent1" accent2="accent2" accent3="accent3" accent4="accent4" accent5="accent5" accent6="accent6" hlink="hlink" folHlink="folHlink"/>
    </a:extraClrScheme>
    <a:extraClrScheme>
      <a:clrScheme name="Echo 9">
        <a:dk1>
          <a:srgbClr val="000000"/>
        </a:dk1>
        <a:lt1>
          <a:srgbClr val="FFFFFF"/>
        </a:lt1>
        <a:dk2>
          <a:srgbClr val="000000"/>
        </a:dk2>
        <a:lt2>
          <a:srgbClr val="666699"/>
        </a:lt2>
        <a:accent1>
          <a:srgbClr val="CC3300"/>
        </a:accent1>
        <a:accent2>
          <a:srgbClr val="CC9900"/>
        </a:accent2>
        <a:accent3>
          <a:srgbClr val="FFFFFF"/>
        </a:accent3>
        <a:accent4>
          <a:srgbClr val="000000"/>
        </a:accent4>
        <a:accent5>
          <a:srgbClr val="E2ADAA"/>
        </a:accent5>
        <a:accent6>
          <a:srgbClr val="B98A00"/>
        </a:accent6>
        <a:hlink>
          <a:srgbClr val="CC6600"/>
        </a:hlink>
        <a:folHlink>
          <a:srgbClr val="808080"/>
        </a:folHlink>
      </a:clrScheme>
      <a:clrMap bg1="lt1" tx1="dk1" bg2="lt2" tx2="dk2" accent1="accent1" accent2="accent2" accent3="accent3" accent4="accent4" accent5="accent5" accent6="accent6" hlink="hlink" folHlink="folHlink"/>
    </a:extraClrScheme>
    <a:extraClrScheme>
      <a:clrScheme name="Echo 10">
        <a:dk1>
          <a:srgbClr val="000000"/>
        </a:dk1>
        <a:lt1>
          <a:srgbClr val="FFFFFF"/>
        </a:lt1>
        <a:dk2>
          <a:srgbClr val="000000"/>
        </a:dk2>
        <a:lt2>
          <a:srgbClr val="666699"/>
        </a:lt2>
        <a:accent1>
          <a:srgbClr val="666699"/>
        </a:accent1>
        <a:accent2>
          <a:srgbClr val="9999FF"/>
        </a:accent2>
        <a:accent3>
          <a:srgbClr val="FFFFFF"/>
        </a:accent3>
        <a:accent4>
          <a:srgbClr val="000000"/>
        </a:accent4>
        <a:accent5>
          <a:srgbClr val="B8B8CA"/>
        </a:accent5>
        <a:accent6>
          <a:srgbClr val="8A8AE7"/>
        </a:accent6>
        <a:hlink>
          <a:srgbClr val="3366FF"/>
        </a:hlink>
        <a:folHlink>
          <a:srgbClr val="80808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Echo</Template>
  <TotalTime>4363</TotalTime>
  <Words>1271</Words>
  <Application>Microsoft Office PowerPoint</Application>
  <PresentationFormat>On-screen Show (4:3)</PresentationFormat>
  <Paragraphs>124</Paragraphs>
  <Slides>20</Slides>
  <Notes>7</Notes>
  <HiddenSlides>0</HiddenSlides>
  <MMClips>0</MMClips>
  <ScaleCrop>false</ScaleCrop>
  <HeadingPairs>
    <vt:vector size="8" baseType="variant">
      <vt:variant>
        <vt:lpstr>Fonts Used</vt:lpstr>
      </vt:variant>
      <vt:variant>
        <vt:i4>6</vt:i4>
      </vt:variant>
      <vt:variant>
        <vt:lpstr>Theme</vt:lpstr>
      </vt:variant>
      <vt:variant>
        <vt:i4>1</vt:i4>
      </vt:variant>
      <vt:variant>
        <vt:lpstr>Embedded OLE Servers</vt:lpstr>
      </vt:variant>
      <vt:variant>
        <vt:i4>1</vt:i4>
      </vt:variant>
      <vt:variant>
        <vt:lpstr>Slide Titles</vt:lpstr>
      </vt:variant>
      <vt:variant>
        <vt:i4>20</vt:i4>
      </vt:variant>
    </vt:vector>
  </HeadingPairs>
  <TitlesOfParts>
    <vt:vector size="28" baseType="lpstr">
      <vt:lpstr>Arial</vt:lpstr>
      <vt:lpstr>Wingdings</vt:lpstr>
      <vt:lpstr>Times New Roman</vt:lpstr>
      <vt:lpstr>MS PGothic</vt:lpstr>
      <vt:lpstr>Courier New</vt:lpstr>
      <vt:lpstr>Times</vt:lpstr>
      <vt:lpstr>Echo</vt:lpstr>
      <vt:lpstr>Document</vt:lpstr>
      <vt:lpstr>MKT 420  Contemporary Issues in Marketing</vt:lpstr>
      <vt:lpstr>Objective</vt:lpstr>
      <vt:lpstr>PowerPoint Presentation</vt:lpstr>
      <vt:lpstr>What it is not…</vt:lpstr>
      <vt:lpstr>What is Social Marketing?</vt:lpstr>
      <vt:lpstr>PowerPoint Presentation</vt:lpstr>
      <vt:lpstr>PowerPoint Presentation</vt:lpstr>
      <vt:lpstr>Social Marketing Issues</vt:lpstr>
      <vt:lpstr>Distinctive Features</vt:lpstr>
      <vt:lpstr>Interdisciplinary Approach</vt:lpstr>
      <vt:lpstr>Marketing Mix in Social Marketing</vt:lpstr>
      <vt:lpstr>Marketing Mix- Product</vt:lpstr>
      <vt:lpstr>Marketing Mix- Price</vt:lpstr>
      <vt:lpstr>Marketing Mix- Place</vt:lpstr>
      <vt:lpstr>Marketing Mix- Promotion</vt:lpstr>
      <vt:lpstr>Marketing Mix- Public</vt:lpstr>
      <vt:lpstr>Marketing Mix- Partnership</vt:lpstr>
      <vt:lpstr>Marketing Mix- Policy</vt:lpstr>
      <vt:lpstr>Marketing Mix- Purse</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Yasser Mahfooz</dc:creator>
  <cp:lastModifiedBy>User</cp:lastModifiedBy>
  <cp:revision>493</cp:revision>
  <cp:lastPrinted>2013-02-16T11:00:24Z</cp:lastPrinted>
  <dcterms:created xsi:type="dcterms:W3CDTF">2011-01-06T06:49:52Z</dcterms:created>
  <dcterms:modified xsi:type="dcterms:W3CDTF">2014-05-05T11:11:47Z</dcterms:modified>
</cp:coreProperties>
</file>