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85" r:id="rId4"/>
    <p:sldId id="260" r:id="rId5"/>
    <p:sldId id="261" r:id="rId6"/>
    <p:sldId id="262" r:id="rId7"/>
    <p:sldId id="287" r:id="rId8"/>
    <p:sldId id="288" r:id="rId9"/>
    <p:sldId id="289" r:id="rId10"/>
    <p:sldId id="269" r:id="rId11"/>
    <p:sldId id="270" r:id="rId12"/>
    <p:sldId id="271" r:id="rId13"/>
    <p:sldId id="273" r:id="rId14"/>
    <p:sldId id="274" r:id="rId15"/>
    <p:sldId id="275" r:id="rId16"/>
    <p:sldId id="276" r:id="rId17"/>
    <p:sldId id="277" r:id="rId18"/>
    <p:sldId id="278" r:id="rId19"/>
    <p:sldId id="279" r:id="rId20"/>
    <p:sldId id="280" r:id="rId21"/>
    <p:sldId id="281" r:id="rId22"/>
    <p:sldId id="290" r:id="rId23"/>
    <p:sldId id="291" r:id="rId24"/>
    <p:sldId id="292" r:id="rId25"/>
    <p:sldId id="293"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2730" autoAdjust="0"/>
    <p:restoredTop sz="94660"/>
  </p:normalViewPr>
  <p:slideViewPr>
    <p:cSldViewPr snapToGrid="0">
      <p:cViewPr>
        <p:scale>
          <a:sx n="76" d="100"/>
          <a:sy n="76"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_rels/data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image" Target="../media/image14.jpg"/><Relationship Id="rId4"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42B590-4726-47B7-B120-CEB9B0EC1EF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7230997F-B361-4FF7-8579-47B10F2FE221}">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GB" dirty="0" smtClean="0"/>
            <a:t>1- Collect the Specimen</a:t>
          </a:r>
        </a:p>
        <a:p>
          <a:pPr defTabSz="2889250">
            <a:lnSpc>
              <a:spcPct val="90000"/>
            </a:lnSpc>
            <a:spcBef>
              <a:spcPct val="0"/>
            </a:spcBef>
            <a:spcAft>
              <a:spcPct val="35000"/>
            </a:spcAft>
          </a:pPr>
          <a:endParaRPr lang="en-GB" dirty="0"/>
        </a:p>
      </dgm:t>
    </dgm:pt>
    <dgm:pt modelId="{E48AA249-4793-469E-A7C5-4C8C1EACBD4B}" type="parTrans" cxnId="{14DD7E1A-E3A4-47C6-AF22-8937381DF1FD}">
      <dgm:prSet/>
      <dgm:spPr/>
      <dgm:t>
        <a:bodyPr/>
        <a:lstStyle/>
        <a:p>
          <a:endParaRPr lang="en-GB"/>
        </a:p>
      </dgm:t>
    </dgm:pt>
    <dgm:pt modelId="{D8AAD40C-EFD8-406D-95CB-B8557B440EEF}" type="sibTrans" cxnId="{14DD7E1A-E3A4-47C6-AF22-8937381DF1FD}">
      <dgm:prSet/>
      <dgm:spPr/>
      <dgm:t>
        <a:bodyPr/>
        <a:lstStyle/>
        <a:p>
          <a:endParaRPr lang="en-GB"/>
        </a:p>
      </dgm:t>
    </dgm:pt>
    <dgm:pt modelId="{B49A8E09-9540-4DF7-8179-0B7931981BC7}">
      <dgm:prSet phldrT="[Text]"/>
      <dgm:spPr/>
      <dgm:t>
        <a:bodyPr/>
        <a:lstStyle/>
        <a:p>
          <a:r>
            <a:rPr lang="en-GB" dirty="0" smtClean="0"/>
            <a:t>Selection</a:t>
          </a:r>
          <a:endParaRPr lang="en-GB" dirty="0"/>
        </a:p>
      </dgm:t>
    </dgm:pt>
    <dgm:pt modelId="{3F599214-7904-4FE9-B9E5-4BD807EFEB9C}" type="parTrans" cxnId="{B14AF28A-A887-4498-A1FA-370B4F0422D2}">
      <dgm:prSet/>
      <dgm:spPr/>
      <dgm:t>
        <a:bodyPr/>
        <a:lstStyle/>
        <a:p>
          <a:endParaRPr lang="en-GB"/>
        </a:p>
      </dgm:t>
    </dgm:pt>
    <dgm:pt modelId="{08FDC013-8724-43D8-8120-8F6BCA3ABCDA}" type="sibTrans" cxnId="{B14AF28A-A887-4498-A1FA-370B4F0422D2}">
      <dgm:prSet/>
      <dgm:spPr/>
      <dgm:t>
        <a:bodyPr/>
        <a:lstStyle/>
        <a:p>
          <a:endParaRPr lang="en-GB"/>
        </a:p>
      </dgm:t>
    </dgm:pt>
    <dgm:pt modelId="{251523B4-D1EA-4D20-91CB-19031F663ADD}">
      <dgm:prSet phldrT="[Text]"/>
      <dgm:spPr/>
      <dgm:t>
        <a:bodyPr/>
        <a:lstStyle/>
        <a:p>
          <a:r>
            <a:rPr lang="en-GB" dirty="0" smtClean="0"/>
            <a:t>Instruments, Tools (Equipment)</a:t>
          </a:r>
          <a:endParaRPr lang="en-GB" dirty="0"/>
        </a:p>
      </dgm:t>
    </dgm:pt>
    <dgm:pt modelId="{E24A6E6D-05DC-4B8D-AEC9-241171F28B44}" type="parTrans" cxnId="{6E894033-8EFF-44F6-B0BB-E830DABCD52C}">
      <dgm:prSet/>
      <dgm:spPr/>
      <dgm:t>
        <a:bodyPr/>
        <a:lstStyle/>
        <a:p>
          <a:endParaRPr lang="en-GB"/>
        </a:p>
      </dgm:t>
    </dgm:pt>
    <dgm:pt modelId="{6C7C661B-EFC3-42B3-A28E-D9AE9C7A0BA2}" type="sibTrans" cxnId="{6E894033-8EFF-44F6-B0BB-E830DABCD52C}">
      <dgm:prSet/>
      <dgm:spPr/>
      <dgm:t>
        <a:bodyPr/>
        <a:lstStyle/>
        <a:p>
          <a:endParaRPr lang="en-GB"/>
        </a:p>
      </dgm:t>
    </dgm:pt>
    <dgm:pt modelId="{4077A288-E23B-4800-8BA4-81D2D2872186}">
      <dgm:prSet phldrT="[Text]"/>
      <dgm:spPr/>
      <dgm:t>
        <a:bodyPr/>
        <a:lstStyle/>
        <a:p>
          <a:r>
            <a:rPr lang="en-GB" dirty="0" smtClean="0"/>
            <a:t>Roller Drum, Inverted Microscope, Class II Biosafety Cabinet</a:t>
          </a:r>
          <a:endParaRPr lang="en-GB" dirty="0"/>
        </a:p>
      </dgm:t>
    </dgm:pt>
    <dgm:pt modelId="{5B0E24FF-A542-431D-AC87-89ED4E3D8C1F}" type="parTrans" cxnId="{4AC52B77-2092-425B-B1E9-98214F121EC2}">
      <dgm:prSet/>
      <dgm:spPr/>
      <dgm:t>
        <a:bodyPr/>
        <a:lstStyle/>
        <a:p>
          <a:endParaRPr lang="en-GB"/>
        </a:p>
      </dgm:t>
    </dgm:pt>
    <dgm:pt modelId="{8710EA54-CFC1-48DF-BC9E-AE7E25EAEDD8}" type="sibTrans" cxnId="{4AC52B77-2092-425B-B1E9-98214F121EC2}">
      <dgm:prSet/>
      <dgm:spPr/>
      <dgm:t>
        <a:bodyPr/>
        <a:lstStyle/>
        <a:p>
          <a:endParaRPr lang="en-GB"/>
        </a:p>
      </dgm:t>
    </dgm:pt>
    <dgm:pt modelId="{34EDDCED-66C0-40D4-894F-BCEBC4CE0421}">
      <dgm:prSet/>
      <dgm:spPr/>
      <dgm:t>
        <a:bodyPr/>
        <a:lstStyle/>
        <a:p>
          <a:r>
            <a:rPr lang="en-GB" dirty="0" smtClean="0"/>
            <a:t>Techniques</a:t>
          </a:r>
        </a:p>
        <a:p>
          <a:r>
            <a:rPr lang="en-GB" dirty="0" smtClean="0"/>
            <a:t>e.g. Pap smear, Biopsy.</a:t>
          </a:r>
          <a:endParaRPr lang="en-GB" dirty="0"/>
        </a:p>
      </dgm:t>
    </dgm:pt>
    <dgm:pt modelId="{FEB486AC-4E38-4AF4-873A-687237B5DDD0}" type="parTrans" cxnId="{BF032EF8-D039-4F04-91F2-F1088B04C20C}">
      <dgm:prSet/>
      <dgm:spPr/>
      <dgm:t>
        <a:bodyPr/>
        <a:lstStyle/>
        <a:p>
          <a:endParaRPr lang="en-GB"/>
        </a:p>
      </dgm:t>
    </dgm:pt>
    <dgm:pt modelId="{C84AE729-66A6-4793-A097-0609AEC15CF4}" type="sibTrans" cxnId="{BF032EF8-D039-4F04-91F2-F1088B04C20C}">
      <dgm:prSet/>
      <dgm:spPr/>
      <dgm:t>
        <a:bodyPr/>
        <a:lstStyle/>
        <a:p>
          <a:endParaRPr lang="en-GB"/>
        </a:p>
      </dgm:t>
    </dgm:pt>
    <dgm:pt modelId="{DDC01DB8-2ED0-4D91-BDDE-8C903866FA4C}">
      <dgm:prSet/>
      <dgm:spPr/>
      <dgm:t>
        <a:bodyPr/>
        <a:lstStyle/>
        <a:p>
          <a:r>
            <a:rPr lang="en-GB" dirty="0" smtClean="0"/>
            <a:t>Material</a:t>
          </a:r>
          <a:endParaRPr lang="en-GB" dirty="0"/>
        </a:p>
      </dgm:t>
    </dgm:pt>
    <dgm:pt modelId="{015D5014-B366-4421-9162-130DF5B49B28}" type="parTrans" cxnId="{0E83BECF-C6B5-4D2E-9BC3-0C79EA45752B}">
      <dgm:prSet/>
      <dgm:spPr/>
      <dgm:t>
        <a:bodyPr/>
        <a:lstStyle/>
        <a:p>
          <a:endParaRPr lang="en-GB"/>
        </a:p>
      </dgm:t>
    </dgm:pt>
    <dgm:pt modelId="{FB6EB3D0-549E-497A-B322-3F8BE587AA62}" type="sibTrans" cxnId="{0E83BECF-C6B5-4D2E-9BC3-0C79EA45752B}">
      <dgm:prSet/>
      <dgm:spPr/>
      <dgm:t>
        <a:bodyPr/>
        <a:lstStyle/>
        <a:p>
          <a:endParaRPr lang="en-GB"/>
        </a:p>
      </dgm:t>
    </dgm:pt>
    <dgm:pt modelId="{531B0117-5D7D-468F-A319-0A1B4D908932}">
      <dgm:prSet/>
      <dgm:spPr/>
      <dgm:t>
        <a:bodyPr/>
        <a:lstStyle/>
        <a:p>
          <a:r>
            <a:rPr lang="en-GB" dirty="0" smtClean="0"/>
            <a:t>2- Transport and Storage</a:t>
          </a:r>
          <a:endParaRPr lang="en-GB" dirty="0"/>
        </a:p>
      </dgm:t>
    </dgm:pt>
    <dgm:pt modelId="{A5466B1E-574F-4EDE-B009-323FA96460A0}" type="parTrans" cxnId="{20AA9B29-AC38-43F7-B50B-2D2760E67B9F}">
      <dgm:prSet/>
      <dgm:spPr/>
      <dgm:t>
        <a:bodyPr/>
        <a:lstStyle/>
        <a:p>
          <a:endParaRPr lang="en-GB"/>
        </a:p>
      </dgm:t>
    </dgm:pt>
    <dgm:pt modelId="{A05755D9-F8B2-4336-90BC-EA9232C55914}" type="sibTrans" cxnId="{20AA9B29-AC38-43F7-B50B-2D2760E67B9F}">
      <dgm:prSet/>
      <dgm:spPr/>
      <dgm:t>
        <a:bodyPr/>
        <a:lstStyle/>
        <a:p>
          <a:endParaRPr lang="en-GB"/>
        </a:p>
      </dgm:t>
    </dgm:pt>
    <dgm:pt modelId="{8E63383B-32A6-48A6-9ED6-C0CCC209F972}">
      <dgm:prSet/>
      <dgm:spPr/>
      <dgm:t>
        <a:bodyPr/>
        <a:lstStyle/>
        <a:p>
          <a:r>
            <a:rPr lang="en-GB" dirty="0" smtClean="0"/>
            <a:t>Reagents</a:t>
          </a:r>
          <a:endParaRPr lang="en-GB" dirty="0"/>
        </a:p>
      </dgm:t>
    </dgm:pt>
    <dgm:pt modelId="{FB5C40CB-2C1F-416D-9F8E-00FF40F6D85C}" type="parTrans" cxnId="{12F3EDDE-B5B8-4FB4-BA96-0F02F5BB512A}">
      <dgm:prSet/>
      <dgm:spPr/>
      <dgm:t>
        <a:bodyPr/>
        <a:lstStyle/>
        <a:p>
          <a:endParaRPr lang="en-GB"/>
        </a:p>
      </dgm:t>
    </dgm:pt>
    <dgm:pt modelId="{3F5799ED-FCC9-4F79-8519-B4C6449E6222}" type="sibTrans" cxnId="{12F3EDDE-B5B8-4FB4-BA96-0F02F5BB512A}">
      <dgm:prSet/>
      <dgm:spPr/>
      <dgm:t>
        <a:bodyPr/>
        <a:lstStyle/>
        <a:p>
          <a:endParaRPr lang="en-GB"/>
        </a:p>
      </dgm:t>
    </dgm:pt>
    <dgm:pt modelId="{560466D0-723C-4B9D-8B97-BEFB842E3B5D}">
      <dgm:prSet/>
      <dgm:spPr/>
      <dgm:t>
        <a:bodyPr/>
        <a:lstStyle/>
        <a:p>
          <a:r>
            <a:rPr lang="en-GB" dirty="0" smtClean="0"/>
            <a:t>Supplies</a:t>
          </a:r>
          <a:endParaRPr lang="en-GB" dirty="0"/>
        </a:p>
      </dgm:t>
    </dgm:pt>
    <dgm:pt modelId="{B59470D7-62F9-4388-9A3C-6BBEE3182714}" type="parTrans" cxnId="{D410D85C-5694-4220-9F84-6974D090CEB6}">
      <dgm:prSet/>
      <dgm:spPr/>
      <dgm:t>
        <a:bodyPr/>
        <a:lstStyle/>
        <a:p>
          <a:endParaRPr lang="en-GB"/>
        </a:p>
      </dgm:t>
    </dgm:pt>
    <dgm:pt modelId="{B247FDA7-6B2A-43F2-94D8-F6EEEFC50069}" type="sibTrans" cxnId="{D410D85C-5694-4220-9F84-6974D090CEB6}">
      <dgm:prSet/>
      <dgm:spPr/>
      <dgm:t>
        <a:bodyPr/>
        <a:lstStyle/>
        <a:p>
          <a:endParaRPr lang="en-GB"/>
        </a:p>
      </dgm:t>
    </dgm:pt>
    <dgm:pt modelId="{206D9170-340B-46B5-AB37-146F6817144E}">
      <dgm:prSet/>
      <dgm:spPr/>
      <dgm:t>
        <a:bodyPr/>
        <a:lstStyle/>
        <a:p>
          <a:r>
            <a:rPr lang="en-GB" dirty="0" smtClean="0"/>
            <a:t>Viral transport medium (VTM): VTM “M4”</a:t>
          </a:r>
          <a:endParaRPr lang="en-GB" dirty="0"/>
        </a:p>
      </dgm:t>
    </dgm:pt>
    <dgm:pt modelId="{8DE26846-FDCB-47FC-A753-EDBBFC424F98}" type="parTrans" cxnId="{CB2097B6-3CE0-4D89-8D85-3FC56D227D51}">
      <dgm:prSet/>
      <dgm:spPr/>
      <dgm:t>
        <a:bodyPr/>
        <a:lstStyle/>
        <a:p>
          <a:endParaRPr lang="en-GB"/>
        </a:p>
      </dgm:t>
    </dgm:pt>
    <dgm:pt modelId="{444293A7-C6DD-4297-AD8E-8B3B3EE1408B}" type="sibTrans" cxnId="{CB2097B6-3CE0-4D89-8D85-3FC56D227D51}">
      <dgm:prSet/>
      <dgm:spPr/>
      <dgm:t>
        <a:bodyPr/>
        <a:lstStyle/>
        <a:p>
          <a:endParaRPr lang="en-GB"/>
        </a:p>
      </dgm:t>
    </dgm:pt>
    <dgm:pt modelId="{075141B2-5FEF-4DE0-B718-850847C56CAD}">
      <dgm:prSet/>
      <dgm:spPr/>
      <dgm:t>
        <a:bodyPr/>
        <a:lstStyle/>
        <a:p>
          <a:r>
            <a:rPr lang="en-GB" dirty="0" smtClean="0"/>
            <a:t>Transport Media 199</a:t>
          </a:r>
          <a:endParaRPr lang="en-GB" dirty="0"/>
        </a:p>
      </dgm:t>
    </dgm:pt>
    <dgm:pt modelId="{223BC3D1-EBFB-4221-9110-ADDDD103BDC8}" type="parTrans" cxnId="{9B159111-B5AA-4B01-B405-69C2FA75BE1C}">
      <dgm:prSet/>
      <dgm:spPr/>
      <dgm:t>
        <a:bodyPr/>
        <a:lstStyle/>
        <a:p>
          <a:endParaRPr lang="en-GB"/>
        </a:p>
      </dgm:t>
    </dgm:pt>
    <dgm:pt modelId="{CB23FF1B-2D13-4373-934A-BF6C35BA101F}" type="sibTrans" cxnId="{9B159111-B5AA-4B01-B405-69C2FA75BE1C}">
      <dgm:prSet/>
      <dgm:spPr/>
      <dgm:t>
        <a:bodyPr/>
        <a:lstStyle/>
        <a:p>
          <a:endParaRPr lang="en-GB"/>
        </a:p>
      </dgm:t>
    </dgm:pt>
    <dgm:pt modelId="{B58D26E4-C124-4BA9-A285-976DC94204D6}">
      <dgm:prSet/>
      <dgm:spPr/>
      <dgm:t>
        <a:bodyPr/>
        <a:lstStyle/>
        <a:p>
          <a:r>
            <a:rPr lang="en-GB" dirty="0" smtClean="0"/>
            <a:t>Containers</a:t>
          </a:r>
          <a:endParaRPr lang="en-GB" dirty="0"/>
        </a:p>
      </dgm:t>
    </dgm:pt>
    <dgm:pt modelId="{35F0E6F2-5D11-4525-9B8D-52D7A290E634}" type="parTrans" cxnId="{F8B2AA78-CA17-40B2-B3F7-BF6E1C1CD789}">
      <dgm:prSet/>
      <dgm:spPr/>
      <dgm:t>
        <a:bodyPr/>
        <a:lstStyle/>
        <a:p>
          <a:endParaRPr lang="en-GB"/>
        </a:p>
      </dgm:t>
    </dgm:pt>
    <dgm:pt modelId="{8C882777-1C4C-424D-A07F-2908E6FEC409}" type="sibTrans" cxnId="{F8B2AA78-CA17-40B2-B3F7-BF6E1C1CD789}">
      <dgm:prSet/>
      <dgm:spPr/>
      <dgm:t>
        <a:bodyPr/>
        <a:lstStyle/>
        <a:p>
          <a:endParaRPr lang="en-GB"/>
        </a:p>
      </dgm:t>
    </dgm:pt>
    <dgm:pt modelId="{EA84E50C-B3FA-46CB-AFD8-DCFE09DD2DEB}">
      <dgm:prSet/>
      <dgm:spPr/>
      <dgm:t>
        <a:bodyPr/>
        <a:lstStyle/>
        <a:p>
          <a:r>
            <a:rPr lang="en-GB" dirty="0" smtClean="0"/>
            <a:t>Swabs</a:t>
          </a:r>
          <a:endParaRPr lang="en-GB" dirty="0"/>
        </a:p>
      </dgm:t>
    </dgm:pt>
    <dgm:pt modelId="{FC5F85E4-67F4-4E57-983B-A5579BB98A19}" type="parTrans" cxnId="{E219B2A7-DE83-4DB5-9BFF-9CFE264D3387}">
      <dgm:prSet/>
      <dgm:spPr/>
      <dgm:t>
        <a:bodyPr/>
        <a:lstStyle/>
        <a:p>
          <a:endParaRPr lang="en-GB"/>
        </a:p>
      </dgm:t>
    </dgm:pt>
    <dgm:pt modelId="{24BBD1F8-8D22-4C8D-A50C-60E38EC0F500}" type="sibTrans" cxnId="{E219B2A7-DE83-4DB5-9BFF-9CFE264D3387}">
      <dgm:prSet/>
      <dgm:spPr/>
      <dgm:t>
        <a:bodyPr/>
        <a:lstStyle/>
        <a:p>
          <a:endParaRPr lang="en-GB"/>
        </a:p>
      </dgm:t>
    </dgm:pt>
    <dgm:pt modelId="{1105A088-4F59-4249-8DEF-EC842A66D92D}">
      <dgm:prSet/>
      <dgm:spPr/>
      <dgm:t>
        <a:bodyPr/>
        <a:lstStyle/>
        <a:p>
          <a:r>
            <a:rPr lang="en-GB" dirty="0" smtClean="0"/>
            <a:t>Syringe</a:t>
          </a:r>
          <a:endParaRPr lang="en-GB" dirty="0"/>
        </a:p>
      </dgm:t>
    </dgm:pt>
    <dgm:pt modelId="{E37C2716-B6CD-48EF-8E7C-53EBB746D0EB}" type="parTrans" cxnId="{333EB2AC-7F24-4CF6-A877-1EA719D800CA}">
      <dgm:prSet/>
      <dgm:spPr/>
      <dgm:t>
        <a:bodyPr/>
        <a:lstStyle/>
        <a:p>
          <a:endParaRPr lang="en-GB"/>
        </a:p>
      </dgm:t>
    </dgm:pt>
    <dgm:pt modelId="{D80B20CF-A19B-46F0-BFE2-044C13DD1B1C}" type="sibTrans" cxnId="{333EB2AC-7F24-4CF6-A877-1EA719D800CA}">
      <dgm:prSet/>
      <dgm:spPr/>
      <dgm:t>
        <a:bodyPr/>
        <a:lstStyle/>
        <a:p>
          <a:endParaRPr lang="en-GB"/>
        </a:p>
      </dgm:t>
    </dgm:pt>
    <dgm:pt modelId="{35DB6F69-BEC3-4C4A-931E-9998CD2905C5}">
      <dgm:prSet/>
      <dgm:spPr/>
      <dgm:t>
        <a:bodyPr/>
        <a:lstStyle/>
        <a:p>
          <a:r>
            <a:rPr lang="en-GB" dirty="0" smtClean="0"/>
            <a:t>Blood Collection Tubes</a:t>
          </a:r>
          <a:endParaRPr lang="en-GB" dirty="0"/>
        </a:p>
      </dgm:t>
    </dgm:pt>
    <dgm:pt modelId="{468DFBAB-8D26-4105-9613-3B61CE85BEF5}" type="parTrans" cxnId="{C322348D-5D2B-407F-9A13-9A0F51FE2F8A}">
      <dgm:prSet/>
      <dgm:spPr/>
      <dgm:t>
        <a:bodyPr/>
        <a:lstStyle/>
        <a:p>
          <a:endParaRPr lang="en-GB"/>
        </a:p>
      </dgm:t>
    </dgm:pt>
    <dgm:pt modelId="{A2F07859-7C4A-435E-A3C9-A11AB9E44608}" type="sibTrans" cxnId="{C322348D-5D2B-407F-9A13-9A0F51FE2F8A}">
      <dgm:prSet/>
      <dgm:spPr/>
      <dgm:t>
        <a:bodyPr/>
        <a:lstStyle/>
        <a:p>
          <a:endParaRPr lang="en-GB"/>
        </a:p>
      </dgm:t>
    </dgm:pt>
    <dgm:pt modelId="{D34470F7-F9BD-4CE5-B438-78CDE47B74C3}" type="pres">
      <dgm:prSet presAssocID="{AE42B590-4726-47B7-B120-CEB9B0EC1EFA}" presName="diagram" presStyleCnt="0">
        <dgm:presLayoutVars>
          <dgm:chPref val="1"/>
          <dgm:dir/>
          <dgm:animOne val="branch"/>
          <dgm:animLvl val="lvl"/>
          <dgm:resizeHandles val="exact"/>
        </dgm:presLayoutVars>
      </dgm:prSet>
      <dgm:spPr/>
      <dgm:t>
        <a:bodyPr/>
        <a:lstStyle/>
        <a:p>
          <a:endParaRPr lang="en-US"/>
        </a:p>
      </dgm:t>
    </dgm:pt>
    <dgm:pt modelId="{F66D0951-D94B-4649-AE06-A301741E6EB8}" type="pres">
      <dgm:prSet presAssocID="{7230997F-B361-4FF7-8579-47B10F2FE221}" presName="root1" presStyleCnt="0"/>
      <dgm:spPr/>
    </dgm:pt>
    <dgm:pt modelId="{7EBB5CEB-92E9-46F7-8602-572AFA2F153C}" type="pres">
      <dgm:prSet presAssocID="{7230997F-B361-4FF7-8579-47B10F2FE221}" presName="LevelOneTextNode" presStyleLbl="node0" presStyleIdx="0" presStyleCnt="2" custLinFactNeighborX="-7084" custLinFactNeighborY="9016">
        <dgm:presLayoutVars>
          <dgm:chPref val="3"/>
        </dgm:presLayoutVars>
      </dgm:prSet>
      <dgm:spPr/>
      <dgm:t>
        <a:bodyPr/>
        <a:lstStyle/>
        <a:p>
          <a:endParaRPr lang="en-US"/>
        </a:p>
      </dgm:t>
    </dgm:pt>
    <dgm:pt modelId="{B10A3FCE-0B57-4062-8F64-AEB84F9A5FD1}" type="pres">
      <dgm:prSet presAssocID="{7230997F-B361-4FF7-8579-47B10F2FE221}" presName="level2hierChild" presStyleCnt="0"/>
      <dgm:spPr/>
    </dgm:pt>
    <dgm:pt modelId="{496A0F76-306B-43CC-B6BC-ECC2F326B830}" type="pres">
      <dgm:prSet presAssocID="{3F599214-7904-4FE9-B9E5-4BD807EFEB9C}" presName="conn2-1" presStyleLbl="parChTrans1D2" presStyleIdx="0" presStyleCnt="4"/>
      <dgm:spPr/>
      <dgm:t>
        <a:bodyPr/>
        <a:lstStyle/>
        <a:p>
          <a:endParaRPr lang="en-US"/>
        </a:p>
      </dgm:t>
    </dgm:pt>
    <dgm:pt modelId="{33641C09-9007-4622-96BB-3466909BBD99}" type="pres">
      <dgm:prSet presAssocID="{3F599214-7904-4FE9-B9E5-4BD807EFEB9C}" presName="connTx" presStyleLbl="parChTrans1D2" presStyleIdx="0" presStyleCnt="4"/>
      <dgm:spPr/>
      <dgm:t>
        <a:bodyPr/>
        <a:lstStyle/>
        <a:p>
          <a:endParaRPr lang="en-US"/>
        </a:p>
      </dgm:t>
    </dgm:pt>
    <dgm:pt modelId="{3411D26F-298D-4FBE-A6DA-C36AEBB223D8}" type="pres">
      <dgm:prSet presAssocID="{B49A8E09-9540-4DF7-8179-0B7931981BC7}" presName="root2" presStyleCnt="0"/>
      <dgm:spPr/>
    </dgm:pt>
    <dgm:pt modelId="{AFF381F5-92A0-4E06-8FB2-4DDDA844AA61}" type="pres">
      <dgm:prSet presAssocID="{B49A8E09-9540-4DF7-8179-0B7931981BC7}" presName="LevelTwoTextNode" presStyleLbl="node2" presStyleIdx="0" presStyleCnt="4">
        <dgm:presLayoutVars>
          <dgm:chPref val="3"/>
        </dgm:presLayoutVars>
      </dgm:prSet>
      <dgm:spPr/>
      <dgm:t>
        <a:bodyPr/>
        <a:lstStyle/>
        <a:p>
          <a:endParaRPr lang="en-GB"/>
        </a:p>
      </dgm:t>
    </dgm:pt>
    <dgm:pt modelId="{9DC696FD-E7C6-46AE-A96A-170EFF5BABC6}" type="pres">
      <dgm:prSet presAssocID="{B49A8E09-9540-4DF7-8179-0B7931981BC7}" presName="level3hierChild" presStyleCnt="0"/>
      <dgm:spPr/>
    </dgm:pt>
    <dgm:pt modelId="{74FCB109-6544-478A-9BEF-156D39F717B6}" type="pres">
      <dgm:prSet presAssocID="{015D5014-B366-4421-9162-130DF5B49B28}" presName="conn2-1" presStyleLbl="parChTrans1D2" presStyleIdx="1" presStyleCnt="4"/>
      <dgm:spPr/>
      <dgm:t>
        <a:bodyPr/>
        <a:lstStyle/>
        <a:p>
          <a:endParaRPr lang="en-US"/>
        </a:p>
      </dgm:t>
    </dgm:pt>
    <dgm:pt modelId="{9461EB4C-7DE4-4DB7-960A-9C29EF720E29}" type="pres">
      <dgm:prSet presAssocID="{015D5014-B366-4421-9162-130DF5B49B28}" presName="connTx" presStyleLbl="parChTrans1D2" presStyleIdx="1" presStyleCnt="4"/>
      <dgm:spPr/>
      <dgm:t>
        <a:bodyPr/>
        <a:lstStyle/>
        <a:p>
          <a:endParaRPr lang="en-US"/>
        </a:p>
      </dgm:t>
    </dgm:pt>
    <dgm:pt modelId="{8E43FC33-BB86-44C7-8982-48D1EC05C7E0}" type="pres">
      <dgm:prSet presAssocID="{DDC01DB8-2ED0-4D91-BDDE-8C903866FA4C}" presName="root2" presStyleCnt="0"/>
      <dgm:spPr/>
    </dgm:pt>
    <dgm:pt modelId="{058B2034-FB23-4E97-8312-79F59632C2A7}" type="pres">
      <dgm:prSet presAssocID="{DDC01DB8-2ED0-4D91-BDDE-8C903866FA4C}" presName="LevelTwoTextNode" presStyleLbl="node2" presStyleIdx="1" presStyleCnt="4">
        <dgm:presLayoutVars>
          <dgm:chPref val="3"/>
        </dgm:presLayoutVars>
      </dgm:prSet>
      <dgm:spPr/>
      <dgm:t>
        <a:bodyPr/>
        <a:lstStyle/>
        <a:p>
          <a:endParaRPr lang="en-GB"/>
        </a:p>
      </dgm:t>
    </dgm:pt>
    <dgm:pt modelId="{19038DD0-A62C-40C3-852E-DD66236D09D1}" type="pres">
      <dgm:prSet presAssocID="{DDC01DB8-2ED0-4D91-BDDE-8C903866FA4C}" presName="level3hierChild" presStyleCnt="0"/>
      <dgm:spPr/>
    </dgm:pt>
    <dgm:pt modelId="{E0460057-95E2-4574-BE06-F86228479E09}" type="pres">
      <dgm:prSet presAssocID="{FB5C40CB-2C1F-416D-9F8E-00FF40F6D85C}" presName="conn2-1" presStyleLbl="parChTrans1D3" presStyleIdx="0" presStyleCnt="3"/>
      <dgm:spPr/>
      <dgm:t>
        <a:bodyPr/>
        <a:lstStyle/>
        <a:p>
          <a:endParaRPr lang="en-US"/>
        </a:p>
      </dgm:t>
    </dgm:pt>
    <dgm:pt modelId="{798D925B-8CFC-49CF-94C5-B596F607E43A}" type="pres">
      <dgm:prSet presAssocID="{FB5C40CB-2C1F-416D-9F8E-00FF40F6D85C}" presName="connTx" presStyleLbl="parChTrans1D3" presStyleIdx="0" presStyleCnt="3"/>
      <dgm:spPr/>
      <dgm:t>
        <a:bodyPr/>
        <a:lstStyle/>
        <a:p>
          <a:endParaRPr lang="en-US"/>
        </a:p>
      </dgm:t>
    </dgm:pt>
    <dgm:pt modelId="{E02B94AC-798C-4229-9E5B-D718A94EFC42}" type="pres">
      <dgm:prSet presAssocID="{8E63383B-32A6-48A6-9ED6-C0CCC209F972}" presName="root2" presStyleCnt="0"/>
      <dgm:spPr/>
    </dgm:pt>
    <dgm:pt modelId="{41031C2A-E2FA-44B6-A19A-30D3D690ACF6}" type="pres">
      <dgm:prSet presAssocID="{8E63383B-32A6-48A6-9ED6-C0CCC209F972}" presName="LevelTwoTextNode" presStyleLbl="node3" presStyleIdx="0" presStyleCnt="3">
        <dgm:presLayoutVars>
          <dgm:chPref val="3"/>
        </dgm:presLayoutVars>
      </dgm:prSet>
      <dgm:spPr/>
      <dgm:t>
        <a:bodyPr/>
        <a:lstStyle/>
        <a:p>
          <a:endParaRPr lang="en-US"/>
        </a:p>
      </dgm:t>
    </dgm:pt>
    <dgm:pt modelId="{86B4FFF8-EF12-449C-8491-2F769436FF17}" type="pres">
      <dgm:prSet presAssocID="{8E63383B-32A6-48A6-9ED6-C0CCC209F972}" presName="level3hierChild" presStyleCnt="0"/>
      <dgm:spPr/>
    </dgm:pt>
    <dgm:pt modelId="{51637FD6-9BFA-4976-B554-FF4AED588617}" type="pres">
      <dgm:prSet presAssocID="{8DE26846-FDCB-47FC-A753-EDBBFC424F98}" presName="conn2-1" presStyleLbl="parChTrans1D4" presStyleIdx="0" presStyleCnt="6"/>
      <dgm:spPr/>
      <dgm:t>
        <a:bodyPr/>
        <a:lstStyle/>
        <a:p>
          <a:endParaRPr lang="en-US"/>
        </a:p>
      </dgm:t>
    </dgm:pt>
    <dgm:pt modelId="{E6D44BBC-4269-4441-A833-CF7FA90645CB}" type="pres">
      <dgm:prSet presAssocID="{8DE26846-FDCB-47FC-A753-EDBBFC424F98}" presName="connTx" presStyleLbl="parChTrans1D4" presStyleIdx="0" presStyleCnt="6"/>
      <dgm:spPr/>
      <dgm:t>
        <a:bodyPr/>
        <a:lstStyle/>
        <a:p>
          <a:endParaRPr lang="en-US"/>
        </a:p>
      </dgm:t>
    </dgm:pt>
    <dgm:pt modelId="{D6E5D496-FB7A-4DD4-B38D-F9971943C791}" type="pres">
      <dgm:prSet presAssocID="{206D9170-340B-46B5-AB37-146F6817144E}" presName="root2" presStyleCnt="0"/>
      <dgm:spPr/>
    </dgm:pt>
    <dgm:pt modelId="{82AA9D41-AFDE-4650-91CF-0D50D74E43BC}" type="pres">
      <dgm:prSet presAssocID="{206D9170-340B-46B5-AB37-146F6817144E}" presName="LevelTwoTextNode" presStyleLbl="node4" presStyleIdx="0" presStyleCnt="6">
        <dgm:presLayoutVars>
          <dgm:chPref val="3"/>
        </dgm:presLayoutVars>
      </dgm:prSet>
      <dgm:spPr/>
      <dgm:t>
        <a:bodyPr/>
        <a:lstStyle/>
        <a:p>
          <a:endParaRPr lang="en-GB"/>
        </a:p>
      </dgm:t>
    </dgm:pt>
    <dgm:pt modelId="{67BFA4AF-8729-40B9-AFF3-94BB44EC9C02}" type="pres">
      <dgm:prSet presAssocID="{206D9170-340B-46B5-AB37-146F6817144E}" presName="level3hierChild" presStyleCnt="0"/>
      <dgm:spPr/>
    </dgm:pt>
    <dgm:pt modelId="{B6A03C6A-DF43-40FF-9C44-6BEE90B0309D}" type="pres">
      <dgm:prSet presAssocID="{223BC3D1-EBFB-4221-9110-ADDDD103BDC8}" presName="conn2-1" presStyleLbl="parChTrans1D4" presStyleIdx="1" presStyleCnt="6"/>
      <dgm:spPr/>
      <dgm:t>
        <a:bodyPr/>
        <a:lstStyle/>
        <a:p>
          <a:endParaRPr lang="en-US"/>
        </a:p>
      </dgm:t>
    </dgm:pt>
    <dgm:pt modelId="{B11605B7-0098-4569-8285-4821A6B17D84}" type="pres">
      <dgm:prSet presAssocID="{223BC3D1-EBFB-4221-9110-ADDDD103BDC8}" presName="connTx" presStyleLbl="parChTrans1D4" presStyleIdx="1" presStyleCnt="6"/>
      <dgm:spPr/>
      <dgm:t>
        <a:bodyPr/>
        <a:lstStyle/>
        <a:p>
          <a:endParaRPr lang="en-US"/>
        </a:p>
      </dgm:t>
    </dgm:pt>
    <dgm:pt modelId="{2CE4B394-B589-4308-8414-C205080CD875}" type="pres">
      <dgm:prSet presAssocID="{075141B2-5FEF-4DE0-B718-850847C56CAD}" presName="root2" presStyleCnt="0"/>
      <dgm:spPr/>
    </dgm:pt>
    <dgm:pt modelId="{A6A22B6A-F6B4-4625-82F3-ABAD5C2C3698}" type="pres">
      <dgm:prSet presAssocID="{075141B2-5FEF-4DE0-B718-850847C56CAD}" presName="LevelTwoTextNode" presStyleLbl="node4" presStyleIdx="1" presStyleCnt="6">
        <dgm:presLayoutVars>
          <dgm:chPref val="3"/>
        </dgm:presLayoutVars>
      </dgm:prSet>
      <dgm:spPr/>
      <dgm:t>
        <a:bodyPr/>
        <a:lstStyle/>
        <a:p>
          <a:endParaRPr lang="en-US"/>
        </a:p>
      </dgm:t>
    </dgm:pt>
    <dgm:pt modelId="{15702DB5-6862-48F6-A7E9-BA896E42B35D}" type="pres">
      <dgm:prSet presAssocID="{075141B2-5FEF-4DE0-B718-850847C56CAD}" presName="level3hierChild" presStyleCnt="0"/>
      <dgm:spPr/>
    </dgm:pt>
    <dgm:pt modelId="{B13FFE4F-CEAD-4B82-8297-7A5BF0BAC9B0}" type="pres">
      <dgm:prSet presAssocID="{B59470D7-62F9-4388-9A3C-6BBEE3182714}" presName="conn2-1" presStyleLbl="parChTrans1D3" presStyleIdx="1" presStyleCnt="3"/>
      <dgm:spPr/>
      <dgm:t>
        <a:bodyPr/>
        <a:lstStyle/>
        <a:p>
          <a:endParaRPr lang="en-US"/>
        </a:p>
      </dgm:t>
    </dgm:pt>
    <dgm:pt modelId="{2BD1D455-9390-48E1-9838-1A5D73B93764}" type="pres">
      <dgm:prSet presAssocID="{B59470D7-62F9-4388-9A3C-6BBEE3182714}" presName="connTx" presStyleLbl="parChTrans1D3" presStyleIdx="1" presStyleCnt="3"/>
      <dgm:spPr/>
      <dgm:t>
        <a:bodyPr/>
        <a:lstStyle/>
        <a:p>
          <a:endParaRPr lang="en-US"/>
        </a:p>
      </dgm:t>
    </dgm:pt>
    <dgm:pt modelId="{85F6A93C-307A-4477-98A1-C5BC9D568F34}" type="pres">
      <dgm:prSet presAssocID="{560466D0-723C-4B9D-8B97-BEFB842E3B5D}" presName="root2" presStyleCnt="0"/>
      <dgm:spPr/>
    </dgm:pt>
    <dgm:pt modelId="{961A3CE4-D110-4638-B395-9540F97BAAE4}" type="pres">
      <dgm:prSet presAssocID="{560466D0-723C-4B9D-8B97-BEFB842E3B5D}" presName="LevelTwoTextNode" presStyleLbl="node3" presStyleIdx="1" presStyleCnt="3">
        <dgm:presLayoutVars>
          <dgm:chPref val="3"/>
        </dgm:presLayoutVars>
      </dgm:prSet>
      <dgm:spPr/>
      <dgm:t>
        <a:bodyPr/>
        <a:lstStyle/>
        <a:p>
          <a:endParaRPr lang="en-US"/>
        </a:p>
      </dgm:t>
    </dgm:pt>
    <dgm:pt modelId="{45564CFB-5F54-4535-9CAA-6B9967957452}" type="pres">
      <dgm:prSet presAssocID="{560466D0-723C-4B9D-8B97-BEFB842E3B5D}" presName="level3hierChild" presStyleCnt="0"/>
      <dgm:spPr/>
    </dgm:pt>
    <dgm:pt modelId="{DC21CFB9-7D96-4223-85BF-3EC1158DD919}" type="pres">
      <dgm:prSet presAssocID="{35F0E6F2-5D11-4525-9B8D-52D7A290E634}" presName="conn2-1" presStyleLbl="parChTrans1D4" presStyleIdx="2" presStyleCnt="6"/>
      <dgm:spPr/>
      <dgm:t>
        <a:bodyPr/>
        <a:lstStyle/>
        <a:p>
          <a:endParaRPr lang="en-US"/>
        </a:p>
      </dgm:t>
    </dgm:pt>
    <dgm:pt modelId="{F8F2A47F-7A58-4B08-B326-CA7F7F3C3BF1}" type="pres">
      <dgm:prSet presAssocID="{35F0E6F2-5D11-4525-9B8D-52D7A290E634}" presName="connTx" presStyleLbl="parChTrans1D4" presStyleIdx="2" presStyleCnt="6"/>
      <dgm:spPr/>
      <dgm:t>
        <a:bodyPr/>
        <a:lstStyle/>
        <a:p>
          <a:endParaRPr lang="en-US"/>
        </a:p>
      </dgm:t>
    </dgm:pt>
    <dgm:pt modelId="{2D99FFA1-0579-4C22-A671-00F40C037A4A}" type="pres">
      <dgm:prSet presAssocID="{B58D26E4-C124-4BA9-A285-976DC94204D6}" presName="root2" presStyleCnt="0"/>
      <dgm:spPr/>
    </dgm:pt>
    <dgm:pt modelId="{76B60167-BD65-4883-9915-D4D8DB7B7A06}" type="pres">
      <dgm:prSet presAssocID="{B58D26E4-C124-4BA9-A285-976DC94204D6}" presName="LevelTwoTextNode" presStyleLbl="node4" presStyleIdx="2" presStyleCnt="6">
        <dgm:presLayoutVars>
          <dgm:chPref val="3"/>
        </dgm:presLayoutVars>
      </dgm:prSet>
      <dgm:spPr/>
      <dgm:t>
        <a:bodyPr/>
        <a:lstStyle/>
        <a:p>
          <a:endParaRPr lang="en-US"/>
        </a:p>
      </dgm:t>
    </dgm:pt>
    <dgm:pt modelId="{A4459F0A-5F26-42DE-B27C-D454E3DFBE08}" type="pres">
      <dgm:prSet presAssocID="{B58D26E4-C124-4BA9-A285-976DC94204D6}" presName="level3hierChild" presStyleCnt="0"/>
      <dgm:spPr/>
    </dgm:pt>
    <dgm:pt modelId="{A9688C37-CD6F-455D-A3D2-1252E4690EDD}" type="pres">
      <dgm:prSet presAssocID="{FC5F85E4-67F4-4E57-983B-A5579BB98A19}" presName="conn2-1" presStyleLbl="parChTrans1D4" presStyleIdx="3" presStyleCnt="6"/>
      <dgm:spPr/>
      <dgm:t>
        <a:bodyPr/>
        <a:lstStyle/>
        <a:p>
          <a:endParaRPr lang="en-US"/>
        </a:p>
      </dgm:t>
    </dgm:pt>
    <dgm:pt modelId="{5EFB8E38-1F7F-422B-9A48-04345F6CF6D3}" type="pres">
      <dgm:prSet presAssocID="{FC5F85E4-67F4-4E57-983B-A5579BB98A19}" presName="connTx" presStyleLbl="parChTrans1D4" presStyleIdx="3" presStyleCnt="6"/>
      <dgm:spPr/>
      <dgm:t>
        <a:bodyPr/>
        <a:lstStyle/>
        <a:p>
          <a:endParaRPr lang="en-US"/>
        </a:p>
      </dgm:t>
    </dgm:pt>
    <dgm:pt modelId="{CE3462CE-E3DA-42A6-BE26-2A49495CEF47}" type="pres">
      <dgm:prSet presAssocID="{EA84E50C-B3FA-46CB-AFD8-DCFE09DD2DEB}" presName="root2" presStyleCnt="0"/>
      <dgm:spPr/>
    </dgm:pt>
    <dgm:pt modelId="{96E60A0F-47BC-4DDB-839B-55ED344117A4}" type="pres">
      <dgm:prSet presAssocID="{EA84E50C-B3FA-46CB-AFD8-DCFE09DD2DEB}" presName="LevelTwoTextNode" presStyleLbl="node4" presStyleIdx="3" presStyleCnt="6">
        <dgm:presLayoutVars>
          <dgm:chPref val="3"/>
        </dgm:presLayoutVars>
      </dgm:prSet>
      <dgm:spPr/>
      <dgm:t>
        <a:bodyPr/>
        <a:lstStyle/>
        <a:p>
          <a:endParaRPr lang="en-US"/>
        </a:p>
      </dgm:t>
    </dgm:pt>
    <dgm:pt modelId="{E5371840-ACCC-44FE-8182-3F620F6AA7F3}" type="pres">
      <dgm:prSet presAssocID="{EA84E50C-B3FA-46CB-AFD8-DCFE09DD2DEB}" presName="level3hierChild" presStyleCnt="0"/>
      <dgm:spPr/>
    </dgm:pt>
    <dgm:pt modelId="{CD9929E8-6263-4A85-9B47-85AA20087782}" type="pres">
      <dgm:prSet presAssocID="{E37C2716-B6CD-48EF-8E7C-53EBB746D0EB}" presName="conn2-1" presStyleLbl="parChTrans1D4" presStyleIdx="4" presStyleCnt="6"/>
      <dgm:spPr/>
      <dgm:t>
        <a:bodyPr/>
        <a:lstStyle/>
        <a:p>
          <a:endParaRPr lang="en-US"/>
        </a:p>
      </dgm:t>
    </dgm:pt>
    <dgm:pt modelId="{F07205A8-3D36-468E-B4ED-9B0359C15D41}" type="pres">
      <dgm:prSet presAssocID="{E37C2716-B6CD-48EF-8E7C-53EBB746D0EB}" presName="connTx" presStyleLbl="parChTrans1D4" presStyleIdx="4" presStyleCnt="6"/>
      <dgm:spPr/>
      <dgm:t>
        <a:bodyPr/>
        <a:lstStyle/>
        <a:p>
          <a:endParaRPr lang="en-US"/>
        </a:p>
      </dgm:t>
    </dgm:pt>
    <dgm:pt modelId="{DE6E5E2A-AF69-43D3-B50F-3123BA943015}" type="pres">
      <dgm:prSet presAssocID="{1105A088-4F59-4249-8DEF-EC842A66D92D}" presName="root2" presStyleCnt="0"/>
      <dgm:spPr/>
    </dgm:pt>
    <dgm:pt modelId="{240345A5-7C52-494C-BD08-5DFBC51D78B9}" type="pres">
      <dgm:prSet presAssocID="{1105A088-4F59-4249-8DEF-EC842A66D92D}" presName="LevelTwoTextNode" presStyleLbl="node4" presStyleIdx="4" presStyleCnt="6">
        <dgm:presLayoutVars>
          <dgm:chPref val="3"/>
        </dgm:presLayoutVars>
      </dgm:prSet>
      <dgm:spPr/>
      <dgm:t>
        <a:bodyPr/>
        <a:lstStyle/>
        <a:p>
          <a:endParaRPr lang="en-US"/>
        </a:p>
      </dgm:t>
    </dgm:pt>
    <dgm:pt modelId="{E7248464-8CAC-4490-9513-7929E2F592B0}" type="pres">
      <dgm:prSet presAssocID="{1105A088-4F59-4249-8DEF-EC842A66D92D}" presName="level3hierChild" presStyleCnt="0"/>
      <dgm:spPr/>
    </dgm:pt>
    <dgm:pt modelId="{EA8BE124-C838-4811-B176-FAB91BF3757C}" type="pres">
      <dgm:prSet presAssocID="{468DFBAB-8D26-4105-9613-3B61CE85BEF5}" presName="conn2-1" presStyleLbl="parChTrans1D4" presStyleIdx="5" presStyleCnt="6"/>
      <dgm:spPr/>
      <dgm:t>
        <a:bodyPr/>
        <a:lstStyle/>
        <a:p>
          <a:endParaRPr lang="en-US"/>
        </a:p>
      </dgm:t>
    </dgm:pt>
    <dgm:pt modelId="{D90B30CB-1C4D-4C5D-83B1-66C6BE29F33D}" type="pres">
      <dgm:prSet presAssocID="{468DFBAB-8D26-4105-9613-3B61CE85BEF5}" presName="connTx" presStyleLbl="parChTrans1D4" presStyleIdx="5" presStyleCnt="6"/>
      <dgm:spPr/>
      <dgm:t>
        <a:bodyPr/>
        <a:lstStyle/>
        <a:p>
          <a:endParaRPr lang="en-US"/>
        </a:p>
      </dgm:t>
    </dgm:pt>
    <dgm:pt modelId="{5B710D04-AD61-4819-BDD3-6C51D96FDA01}" type="pres">
      <dgm:prSet presAssocID="{35DB6F69-BEC3-4C4A-931E-9998CD2905C5}" presName="root2" presStyleCnt="0"/>
      <dgm:spPr/>
    </dgm:pt>
    <dgm:pt modelId="{3A800325-4E22-49B9-B61F-E163A5AC02EB}" type="pres">
      <dgm:prSet presAssocID="{35DB6F69-BEC3-4C4A-931E-9998CD2905C5}" presName="LevelTwoTextNode" presStyleLbl="node4" presStyleIdx="5" presStyleCnt="6">
        <dgm:presLayoutVars>
          <dgm:chPref val="3"/>
        </dgm:presLayoutVars>
      </dgm:prSet>
      <dgm:spPr/>
      <dgm:t>
        <a:bodyPr/>
        <a:lstStyle/>
        <a:p>
          <a:endParaRPr lang="en-US"/>
        </a:p>
      </dgm:t>
    </dgm:pt>
    <dgm:pt modelId="{330E6D08-7598-4083-817A-FD2C85A8EAF5}" type="pres">
      <dgm:prSet presAssocID="{35DB6F69-BEC3-4C4A-931E-9998CD2905C5}" presName="level3hierChild" presStyleCnt="0"/>
      <dgm:spPr/>
    </dgm:pt>
    <dgm:pt modelId="{9FE3E060-3CCF-4293-B9AF-6D0EF0450A37}" type="pres">
      <dgm:prSet presAssocID="{E24A6E6D-05DC-4B8D-AEC9-241171F28B44}" presName="conn2-1" presStyleLbl="parChTrans1D2" presStyleIdx="2" presStyleCnt="4"/>
      <dgm:spPr/>
      <dgm:t>
        <a:bodyPr/>
        <a:lstStyle/>
        <a:p>
          <a:endParaRPr lang="en-US"/>
        </a:p>
      </dgm:t>
    </dgm:pt>
    <dgm:pt modelId="{76B3C4E5-8EAE-49A4-BA9F-4EE8AE5BAD75}" type="pres">
      <dgm:prSet presAssocID="{E24A6E6D-05DC-4B8D-AEC9-241171F28B44}" presName="connTx" presStyleLbl="parChTrans1D2" presStyleIdx="2" presStyleCnt="4"/>
      <dgm:spPr/>
      <dgm:t>
        <a:bodyPr/>
        <a:lstStyle/>
        <a:p>
          <a:endParaRPr lang="en-US"/>
        </a:p>
      </dgm:t>
    </dgm:pt>
    <dgm:pt modelId="{6F611290-3448-40B5-9226-DE2DECF6C2D6}" type="pres">
      <dgm:prSet presAssocID="{251523B4-D1EA-4D20-91CB-19031F663ADD}" presName="root2" presStyleCnt="0"/>
      <dgm:spPr/>
    </dgm:pt>
    <dgm:pt modelId="{77ADE0D8-9E7A-4A54-9B59-A4CF65E42DB3}" type="pres">
      <dgm:prSet presAssocID="{251523B4-D1EA-4D20-91CB-19031F663ADD}" presName="LevelTwoTextNode" presStyleLbl="node2" presStyleIdx="2" presStyleCnt="4">
        <dgm:presLayoutVars>
          <dgm:chPref val="3"/>
        </dgm:presLayoutVars>
      </dgm:prSet>
      <dgm:spPr/>
      <dgm:t>
        <a:bodyPr/>
        <a:lstStyle/>
        <a:p>
          <a:endParaRPr lang="en-GB"/>
        </a:p>
      </dgm:t>
    </dgm:pt>
    <dgm:pt modelId="{5172F832-5805-402B-BB72-0C2718D74A24}" type="pres">
      <dgm:prSet presAssocID="{251523B4-D1EA-4D20-91CB-19031F663ADD}" presName="level3hierChild" presStyleCnt="0"/>
      <dgm:spPr/>
    </dgm:pt>
    <dgm:pt modelId="{D1408568-3C82-4D85-B349-8223D8A1BC1F}" type="pres">
      <dgm:prSet presAssocID="{5B0E24FF-A542-431D-AC87-89ED4E3D8C1F}" presName="conn2-1" presStyleLbl="parChTrans1D3" presStyleIdx="2" presStyleCnt="3"/>
      <dgm:spPr/>
      <dgm:t>
        <a:bodyPr/>
        <a:lstStyle/>
        <a:p>
          <a:endParaRPr lang="en-US"/>
        </a:p>
      </dgm:t>
    </dgm:pt>
    <dgm:pt modelId="{C76E519A-10DE-4EC9-BF69-4B4F3015A3D0}" type="pres">
      <dgm:prSet presAssocID="{5B0E24FF-A542-431D-AC87-89ED4E3D8C1F}" presName="connTx" presStyleLbl="parChTrans1D3" presStyleIdx="2" presStyleCnt="3"/>
      <dgm:spPr/>
      <dgm:t>
        <a:bodyPr/>
        <a:lstStyle/>
        <a:p>
          <a:endParaRPr lang="en-US"/>
        </a:p>
      </dgm:t>
    </dgm:pt>
    <dgm:pt modelId="{7D03500A-C37E-46DB-A42E-0D426E813F40}" type="pres">
      <dgm:prSet presAssocID="{4077A288-E23B-4800-8BA4-81D2D2872186}" presName="root2" presStyleCnt="0"/>
      <dgm:spPr/>
    </dgm:pt>
    <dgm:pt modelId="{869F4C09-6CAA-4B3D-8E9E-C47668694437}" type="pres">
      <dgm:prSet presAssocID="{4077A288-E23B-4800-8BA4-81D2D2872186}" presName="LevelTwoTextNode" presStyleLbl="node3" presStyleIdx="2" presStyleCnt="3">
        <dgm:presLayoutVars>
          <dgm:chPref val="3"/>
        </dgm:presLayoutVars>
      </dgm:prSet>
      <dgm:spPr/>
      <dgm:t>
        <a:bodyPr/>
        <a:lstStyle/>
        <a:p>
          <a:endParaRPr lang="en-GB"/>
        </a:p>
      </dgm:t>
    </dgm:pt>
    <dgm:pt modelId="{6C42872B-8158-464E-B02B-9D49502777F1}" type="pres">
      <dgm:prSet presAssocID="{4077A288-E23B-4800-8BA4-81D2D2872186}" presName="level3hierChild" presStyleCnt="0"/>
      <dgm:spPr/>
    </dgm:pt>
    <dgm:pt modelId="{AFD72D18-34CE-40E5-B311-E73ED567468D}" type="pres">
      <dgm:prSet presAssocID="{FEB486AC-4E38-4AF4-873A-687237B5DDD0}" presName="conn2-1" presStyleLbl="parChTrans1D2" presStyleIdx="3" presStyleCnt="4"/>
      <dgm:spPr/>
      <dgm:t>
        <a:bodyPr/>
        <a:lstStyle/>
        <a:p>
          <a:endParaRPr lang="en-US"/>
        </a:p>
      </dgm:t>
    </dgm:pt>
    <dgm:pt modelId="{047DC96C-4FD4-4189-85F3-0C64A2B97C92}" type="pres">
      <dgm:prSet presAssocID="{FEB486AC-4E38-4AF4-873A-687237B5DDD0}" presName="connTx" presStyleLbl="parChTrans1D2" presStyleIdx="3" presStyleCnt="4"/>
      <dgm:spPr/>
      <dgm:t>
        <a:bodyPr/>
        <a:lstStyle/>
        <a:p>
          <a:endParaRPr lang="en-US"/>
        </a:p>
      </dgm:t>
    </dgm:pt>
    <dgm:pt modelId="{46329728-EB2A-4AD5-88C2-E91A6CBF1AE7}" type="pres">
      <dgm:prSet presAssocID="{34EDDCED-66C0-40D4-894F-BCEBC4CE0421}" presName="root2" presStyleCnt="0"/>
      <dgm:spPr/>
    </dgm:pt>
    <dgm:pt modelId="{68DA2741-9378-4794-8BC6-07957A97A4B2}" type="pres">
      <dgm:prSet presAssocID="{34EDDCED-66C0-40D4-894F-BCEBC4CE0421}" presName="LevelTwoTextNode" presStyleLbl="node2" presStyleIdx="3" presStyleCnt="4">
        <dgm:presLayoutVars>
          <dgm:chPref val="3"/>
        </dgm:presLayoutVars>
      </dgm:prSet>
      <dgm:spPr/>
      <dgm:t>
        <a:bodyPr/>
        <a:lstStyle/>
        <a:p>
          <a:endParaRPr lang="en-GB"/>
        </a:p>
      </dgm:t>
    </dgm:pt>
    <dgm:pt modelId="{1716AFB5-A9AC-4A8C-9C68-3E864B41131D}" type="pres">
      <dgm:prSet presAssocID="{34EDDCED-66C0-40D4-894F-BCEBC4CE0421}" presName="level3hierChild" presStyleCnt="0"/>
      <dgm:spPr/>
    </dgm:pt>
    <dgm:pt modelId="{1D3B7096-FD3F-48DB-879D-6248DF538184}" type="pres">
      <dgm:prSet presAssocID="{531B0117-5D7D-468F-A319-0A1B4D908932}" presName="root1" presStyleCnt="0"/>
      <dgm:spPr/>
    </dgm:pt>
    <dgm:pt modelId="{80924495-06B4-4539-AF4C-9C481AEF9731}" type="pres">
      <dgm:prSet presAssocID="{531B0117-5D7D-468F-A319-0A1B4D908932}" presName="LevelOneTextNode" presStyleLbl="node0" presStyleIdx="1" presStyleCnt="2">
        <dgm:presLayoutVars>
          <dgm:chPref val="3"/>
        </dgm:presLayoutVars>
      </dgm:prSet>
      <dgm:spPr/>
      <dgm:t>
        <a:bodyPr/>
        <a:lstStyle/>
        <a:p>
          <a:endParaRPr lang="en-GB"/>
        </a:p>
      </dgm:t>
    </dgm:pt>
    <dgm:pt modelId="{E509A41F-5C47-4971-AE30-7DAE59E12ADA}" type="pres">
      <dgm:prSet presAssocID="{531B0117-5D7D-468F-A319-0A1B4D908932}" presName="level2hierChild" presStyleCnt="0"/>
      <dgm:spPr/>
    </dgm:pt>
  </dgm:ptLst>
  <dgm:cxnLst>
    <dgm:cxn modelId="{3935D87F-ECF0-4231-A3E1-83E73574B02B}" type="presOf" srcId="{3F599214-7904-4FE9-B9E5-4BD807EFEB9C}" destId="{33641C09-9007-4622-96BB-3466909BBD99}" srcOrd="1" destOrd="0" presId="urn:microsoft.com/office/officeart/2005/8/layout/hierarchy2"/>
    <dgm:cxn modelId="{3154A761-4824-4125-9864-0FE33FCE56F5}" type="presOf" srcId="{075141B2-5FEF-4DE0-B718-850847C56CAD}" destId="{A6A22B6A-F6B4-4625-82F3-ABAD5C2C3698}" srcOrd="0" destOrd="0" presId="urn:microsoft.com/office/officeart/2005/8/layout/hierarchy2"/>
    <dgm:cxn modelId="{40E55ADF-9D1D-4CF5-877C-6E16250AB5FF}" type="presOf" srcId="{FB5C40CB-2C1F-416D-9F8E-00FF40F6D85C}" destId="{E0460057-95E2-4574-BE06-F86228479E09}" srcOrd="0" destOrd="0" presId="urn:microsoft.com/office/officeart/2005/8/layout/hierarchy2"/>
    <dgm:cxn modelId="{B8430873-3398-4AA4-9E86-22FE66819838}" type="presOf" srcId="{4077A288-E23B-4800-8BA4-81D2D2872186}" destId="{869F4C09-6CAA-4B3D-8E9E-C47668694437}" srcOrd="0" destOrd="0" presId="urn:microsoft.com/office/officeart/2005/8/layout/hierarchy2"/>
    <dgm:cxn modelId="{62E4122B-C9DA-4FE3-858B-531D971761A9}" type="presOf" srcId="{FB5C40CB-2C1F-416D-9F8E-00FF40F6D85C}" destId="{798D925B-8CFC-49CF-94C5-B596F607E43A}" srcOrd="1" destOrd="0" presId="urn:microsoft.com/office/officeart/2005/8/layout/hierarchy2"/>
    <dgm:cxn modelId="{5E3A4854-C182-4B0D-A272-6592EE91D331}" type="presOf" srcId="{560466D0-723C-4B9D-8B97-BEFB842E3B5D}" destId="{961A3CE4-D110-4638-B395-9540F97BAAE4}" srcOrd="0" destOrd="0" presId="urn:microsoft.com/office/officeart/2005/8/layout/hierarchy2"/>
    <dgm:cxn modelId="{D5F0C14F-B0F6-468E-9BFF-51606E2E29E0}" type="presOf" srcId="{3F599214-7904-4FE9-B9E5-4BD807EFEB9C}" destId="{496A0F76-306B-43CC-B6BC-ECC2F326B830}" srcOrd="0" destOrd="0" presId="urn:microsoft.com/office/officeart/2005/8/layout/hierarchy2"/>
    <dgm:cxn modelId="{0359AA58-979A-46CD-BEC2-5C8115E749C8}" type="presOf" srcId="{B58D26E4-C124-4BA9-A285-976DC94204D6}" destId="{76B60167-BD65-4883-9915-D4D8DB7B7A06}" srcOrd="0" destOrd="0" presId="urn:microsoft.com/office/officeart/2005/8/layout/hierarchy2"/>
    <dgm:cxn modelId="{EC818315-3826-405D-8508-06829E44A1E8}" type="presOf" srcId="{468DFBAB-8D26-4105-9613-3B61CE85BEF5}" destId="{D90B30CB-1C4D-4C5D-83B1-66C6BE29F33D}" srcOrd="1" destOrd="0" presId="urn:microsoft.com/office/officeart/2005/8/layout/hierarchy2"/>
    <dgm:cxn modelId="{0BB7C838-DF6E-495C-8AAA-1B4CF180B080}" type="presOf" srcId="{531B0117-5D7D-468F-A319-0A1B4D908932}" destId="{80924495-06B4-4539-AF4C-9C481AEF9731}" srcOrd="0" destOrd="0" presId="urn:microsoft.com/office/officeart/2005/8/layout/hierarchy2"/>
    <dgm:cxn modelId="{2FAE6C3E-78F2-4324-AE96-A662DF8BC73B}" type="presOf" srcId="{223BC3D1-EBFB-4221-9110-ADDDD103BDC8}" destId="{B6A03C6A-DF43-40FF-9C44-6BEE90B0309D}" srcOrd="0" destOrd="0" presId="urn:microsoft.com/office/officeart/2005/8/layout/hierarchy2"/>
    <dgm:cxn modelId="{849E2027-3D4C-4382-BA72-5F31A430AEEF}" type="presOf" srcId="{223BC3D1-EBFB-4221-9110-ADDDD103BDC8}" destId="{B11605B7-0098-4569-8285-4821A6B17D84}" srcOrd="1" destOrd="0" presId="urn:microsoft.com/office/officeart/2005/8/layout/hierarchy2"/>
    <dgm:cxn modelId="{4AC52B77-2092-425B-B1E9-98214F121EC2}" srcId="{251523B4-D1EA-4D20-91CB-19031F663ADD}" destId="{4077A288-E23B-4800-8BA4-81D2D2872186}" srcOrd="0" destOrd="0" parTransId="{5B0E24FF-A542-431D-AC87-89ED4E3D8C1F}" sibTransId="{8710EA54-CFC1-48DF-BC9E-AE7E25EAEDD8}"/>
    <dgm:cxn modelId="{8CC52776-7DDB-4AE8-84C7-B5DF1BB9DF3E}" type="presOf" srcId="{206D9170-340B-46B5-AB37-146F6817144E}" destId="{82AA9D41-AFDE-4650-91CF-0D50D74E43BC}" srcOrd="0" destOrd="0" presId="urn:microsoft.com/office/officeart/2005/8/layout/hierarchy2"/>
    <dgm:cxn modelId="{69FF922E-BD24-483F-8482-870906842D95}" type="presOf" srcId="{FC5F85E4-67F4-4E57-983B-A5579BB98A19}" destId="{5EFB8E38-1F7F-422B-9A48-04345F6CF6D3}" srcOrd="1" destOrd="0" presId="urn:microsoft.com/office/officeart/2005/8/layout/hierarchy2"/>
    <dgm:cxn modelId="{F8B2AA78-CA17-40B2-B3F7-BF6E1C1CD789}" srcId="{560466D0-723C-4B9D-8B97-BEFB842E3B5D}" destId="{B58D26E4-C124-4BA9-A285-976DC94204D6}" srcOrd="0" destOrd="0" parTransId="{35F0E6F2-5D11-4525-9B8D-52D7A290E634}" sibTransId="{8C882777-1C4C-424D-A07F-2908E6FEC409}"/>
    <dgm:cxn modelId="{D54594B9-6E7A-4AC3-A9B5-A47B8B583B6C}" type="presOf" srcId="{35F0E6F2-5D11-4525-9B8D-52D7A290E634}" destId="{F8F2A47F-7A58-4B08-B326-CA7F7F3C3BF1}" srcOrd="1" destOrd="0" presId="urn:microsoft.com/office/officeart/2005/8/layout/hierarchy2"/>
    <dgm:cxn modelId="{7EA408C8-202F-4B98-8AB9-50A4982DFBF5}" type="presOf" srcId="{468DFBAB-8D26-4105-9613-3B61CE85BEF5}" destId="{EA8BE124-C838-4811-B176-FAB91BF3757C}" srcOrd="0" destOrd="0" presId="urn:microsoft.com/office/officeart/2005/8/layout/hierarchy2"/>
    <dgm:cxn modelId="{BF032EF8-D039-4F04-91F2-F1088B04C20C}" srcId="{7230997F-B361-4FF7-8579-47B10F2FE221}" destId="{34EDDCED-66C0-40D4-894F-BCEBC4CE0421}" srcOrd="3" destOrd="0" parTransId="{FEB486AC-4E38-4AF4-873A-687237B5DDD0}" sibTransId="{C84AE729-66A6-4793-A097-0609AEC15CF4}"/>
    <dgm:cxn modelId="{D3274F3D-5453-4C83-B46F-1BF2475BD6A6}" type="presOf" srcId="{1105A088-4F59-4249-8DEF-EC842A66D92D}" destId="{240345A5-7C52-494C-BD08-5DFBC51D78B9}" srcOrd="0" destOrd="0" presId="urn:microsoft.com/office/officeart/2005/8/layout/hierarchy2"/>
    <dgm:cxn modelId="{7A7E854B-D4E6-44CA-828E-C0EFD7CEE550}" type="presOf" srcId="{251523B4-D1EA-4D20-91CB-19031F663ADD}" destId="{77ADE0D8-9E7A-4A54-9B59-A4CF65E42DB3}" srcOrd="0" destOrd="0" presId="urn:microsoft.com/office/officeart/2005/8/layout/hierarchy2"/>
    <dgm:cxn modelId="{8A0718F4-6A36-4F76-A548-38D5A56C0DD7}" type="presOf" srcId="{8DE26846-FDCB-47FC-A753-EDBBFC424F98}" destId="{E6D44BBC-4269-4441-A833-CF7FA90645CB}" srcOrd="1" destOrd="0" presId="urn:microsoft.com/office/officeart/2005/8/layout/hierarchy2"/>
    <dgm:cxn modelId="{B14AF28A-A887-4498-A1FA-370B4F0422D2}" srcId="{7230997F-B361-4FF7-8579-47B10F2FE221}" destId="{B49A8E09-9540-4DF7-8179-0B7931981BC7}" srcOrd="0" destOrd="0" parTransId="{3F599214-7904-4FE9-B9E5-4BD807EFEB9C}" sibTransId="{08FDC013-8724-43D8-8120-8F6BCA3ABCDA}"/>
    <dgm:cxn modelId="{A4F0FE4A-4625-407C-8BE3-4D28E5582EA9}" type="presOf" srcId="{AE42B590-4726-47B7-B120-CEB9B0EC1EFA}" destId="{D34470F7-F9BD-4CE5-B438-78CDE47B74C3}" srcOrd="0" destOrd="0" presId="urn:microsoft.com/office/officeart/2005/8/layout/hierarchy2"/>
    <dgm:cxn modelId="{6FAD7B1C-1ABA-4534-801E-91EBA91ED6A0}" type="presOf" srcId="{DDC01DB8-2ED0-4D91-BDDE-8C903866FA4C}" destId="{058B2034-FB23-4E97-8312-79F59632C2A7}" srcOrd="0" destOrd="0" presId="urn:microsoft.com/office/officeart/2005/8/layout/hierarchy2"/>
    <dgm:cxn modelId="{8F90162D-916E-4EC3-B39F-6C1929CC8229}" type="presOf" srcId="{B59470D7-62F9-4388-9A3C-6BBEE3182714}" destId="{B13FFE4F-CEAD-4B82-8297-7A5BF0BAC9B0}" srcOrd="0" destOrd="0" presId="urn:microsoft.com/office/officeart/2005/8/layout/hierarchy2"/>
    <dgm:cxn modelId="{B37F8E99-6E38-4CF7-AEB2-4CEE665391F5}" type="presOf" srcId="{5B0E24FF-A542-431D-AC87-89ED4E3D8C1F}" destId="{D1408568-3C82-4D85-B349-8223D8A1BC1F}" srcOrd="0" destOrd="0" presId="urn:microsoft.com/office/officeart/2005/8/layout/hierarchy2"/>
    <dgm:cxn modelId="{D64A98AC-494D-410C-B4FD-582AFF2034F0}" type="presOf" srcId="{E37C2716-B6CD-48EF-8E7C-53EBB746D0EB}" destId="{CD9929E8-6263-4A85-9B47-85AA20087782}" srcOrd="0" destOrd="0" presId="urn:microsoft.com/office/officeart/2005/8/layout/hierarchy2"/>
    <dgm:cxn modelId="{E219B2A7-DE83-4DB5-9BFF-9CFE264D3387}" srcId="{560466D0-723C-4B9D-8B97-BEFB842E3B5D}" destId="{EA84E50C-B3FA-46CB-AFD8-DCFE09DD2DEB}" srcOrd="1" destOrd="0" parTransId="{FC5F85E4-67F4-4E57-983B-A5579BB98A19}" sibTransId="{24BBD1F8-8D22-4C8D-A50C-60E38EC0F500}"/>
    <dgm:cxn modelId="{12F3EDDE-B5B8-4FB4-BA96-0F02F5BB512A}" srcId="{DDC01DB8-2ED0-4D91-BDDE-8C903866FA4C}" destId="{8E63383B-32A6-48A6-9ED6-C0CCC209F972}" srcOrd="0" destOrd="0" parTransId="{FB5C40CB-2C1F-416D-9F8E-00FF40F6D85C}" sibTransId="{3F5799ED-FCC9-4F79-8519-B4C6449E6222}"/>
    <dgm:cxn modelId="{14DD7E1A-E3A4-47C6-AF22-8937381DF1FD}" srcId="{AE42B590-4726-47B7-B120-CEB9B0EC1EFA}" destId="{7230997F-B361-4FF7-8579-47B10F2FE221}" srcOrd="0" destOrd="0" parTransId="{E48AA249-4793-469E-A7C5-4C8C1EACBD4B}" sibTransId="{D8AAD40C-EFD8-406D-95CB-B8557B440EEF}"/>
    <dgm:cxn modelId="{7BC24626-87AA-4E22-ACA4-DE714B003DD5}" type="presOf" srcId="{8DE26846-FDCB-47FC-A753-EDBBFC424F98}" destId="{51637FD6-9BFA-4976-B554-FF4AED588617}" srcOrd="0" destOrd="0" presId="urn:microsoft.com/office/officeart/2005/8/layout/hierarchy2"/>
    <dgm:cxn modelId="{F0A1485A-1710-4D51-9729-E4126AAAEB85}" type="presOf" srcId="{34EDDCED-66C0-40D4-894F-BCEBC4CE0421}" destId="{68DA2741-9378-4794-8BC6-07957A97A4B2}" srcOrd="0" destOrd="0" presId="urn:microsoft.com/office/officeart/2005/8/layout/hierarchy2"/>
    <dgm:cxn modelId="{8A7338BD-A1E7-4197-AE0A-9ED307DF174A}" type="presOf" srcId="{FEB486AC-4E38-4AF4-873A-687237B5DDD0}" destId="{047DC96C-4FD4-4189-85F3-0C64A2B97C92}" srcOrd="1" destOrd="0" presId="urn:microsoft.com/office/officeart/2005/8/layout/hierarchy2"/>
    <dgm:cxn modelId="{43EEC1A6-9BF9-4274-9D6B-2C4A4EABD83E}" type="presOf" srcId="{35DB6F69-BEC3-4C4A-931E-9998CD2905C5}" destId="{3A800325-4E22-49B9-B61F-E163A5AC02EB}" srcOrd="0" destOrd="0" presId="urn:microsoft.com/office/officeart/2005/8/layout/hierarchy2"/>
    <dgm:cxn modelId="{6E894033-8EFF-44F6-B0BB-E830DABCD52C}" srcId="{7230997F-B361-4FF7-8579-47B10F2FE221}" destId="{251523B4-D1EA-4D20-91CB-19031F663ADD}" srcOrd="2" destOrd="0" parTransId="{E24A6E6D-05DC-4B8D-AEC9-241171F28B44}" sibTransId="{6C7C661B-EFC3-42B3-A28E-D9AE9C7A0BA2}"/>
    <dgm:cxn modelId="{A4EDE487-3906-4A70-BFAF-DB578B963E34}" type="presOf" srcId="{B49A8E09-9540-4DF7-8179-0B7931981BC7}" destId="{AFF381F5-92A0-4E06-8FB2-4DDDA844AA61}" srcOrd="0" destOrd="0" presId="urn:microsoft.com/office/officeart/2005/8/layout/hierarchy2"/>
    <dgm:cxn modelId="{F5A371B5-3953-4FC2-8010-7839690546B1}" type="presOf" srcId="{B59470D7-62F9-4388-9A3C-6BBEE3182714}" destId="{2BD1D455-9390-48E1-9838-1A5D73B93764}" srcOrd="1" destOrd="0" presId="urn:microsoft.com/office/officeart/2005/8/layout/hierarchy2"/>
    <dgm:cxn modelId="{333EB2AC-7F24-4CF6-A877-1EA719D800CA}" srcId="{560466D0-723C-4B9D-8B97-BEFB842E3B5D}" destId="{1105A088-4F59-4249-8DEF-EC842A66D92D}" srcOrd="2" destOrd="0" parTransId="{E37C2716-B6CD-48EF-8E7C-53EBB746D0EB}" sibTransId="{D80B20CF-A19B-46F0-BFE2-044C13DD1B1C}"/>
    <dgm:cxn modelId="{0E83BECF-C6B5-4D2E-9BC3-0C79EA45752B}" srcId="{7230997F-B361-4FF7-8579-47B10F2FE221}" destId="{DDC01DB8-2ED0-4D91-BDDE-8C903866FA4C}" srcOrd="1" destOrd="0" parTransId="{015D5014-B366-4421-9162-130DF5B49B28}" sibTransId="{FB6EB3D0-549E-497A-B322-3F8BE587AA62}"/>
    <dgm:cxn modelId="{C322348D-5D2B-407F-9A13-9A0F51FE2F8A}" srcId="{560466D0-723C-4B9D-8B97-BEFB842E3B5D}" destId="{35DB6F69-BEC3-4C4A-931E-9998CD2905C5}" srcOrd="3" destOrd="0" parTransId="{468DFBAB-8D26-4105-9613-3B61CE85BEF5}" sibTransId="{A2F07859-7C4A-435E-A3C9-A11AB9E44608}"/>
    <dgm:cxn modelId="{9B159111-B5AA-4B01-B405-69C2FA75BE1C}" srcId="{8E63383B-32A6-48A6-9ED6-C0CCC209F972}" destId="{075141B2-5FEF-4DE0-B718-850847C56CAD}" srcOrd="1" destOrd="0" parTransId="{223BC3D1-EBFB-4221-9110-ADDDD103BDC8}" sibTransId="{CB23FF1B-2D13-4373-934A-BF6C35BA101F}"/>
    <dgm:cxn modelId="{20AA9B29-AC38-43F7-B50B-2D2760E67B9F}" srcId="{AE42B590-4726-47B7-B120-CEB9B0EC1EFA}" destId="{531B0117-5D7D-468F-A319-0A1B4D908932}" srcOrd="1" destOrd="0" parTransId="{A5466B1E-574F-4EDE-B009-323FA96460A0}" sibTransId="{A05755D9-F8B2-4336-90BC-EA9232C55914}"/>
    <dgm:cxn modelId="{9391B267-34C6-415C-A43B-78AA5A4CC56D}" type="presOf" srcId="{FC5F85E4-67F4-4E57-983B-A5579BB98A19}" destId="{A9688C37-CD6F-455D-A3D2-1252E4690EDD}" srcOrd="0" destOrd="0" presId="urn:microsoft.com/office/officeart/2005/8/layout/hierarchy2"/>
    <dgm:cxn modelId="{12DE0794-F8D9-408C-B725-8CBFDA9B3F7A}" type="presOf" srcId="{E24A6E6D-05DC-4B8D-AEC9-241171F28B44}" destId="{9FE3E060-3CCF-4293-B9AF-6D0EF0450A37}" srcOrd="0" destOrd="0" presId="urn:microsoft.com/office/officeart/2005/8/layout/hierarchy2"/>
    <dgm:cxn modelId="{F09425CE-2F64-4E1A-8435-66C4F3D4D8E2}" type="presOf" srcId="{015D5014-B366-4421-9162-130DF5B49B28}" destId="{9461EB4C-7DE4-4DB7-960A-9C29EF720E29}" srcOrd="1" destOrd="0" presId="urn:microsoft.com/office/officeart/2005/8/layout/hierarchy2"/>
    <dgm:cxn modelId="{22D8B1F2-373F-4B0A-87D0-D436AB970C64}" type="presOf" srcId="{7230997F-B361-4FF7-8579-47B10F2FE221}" destId="{7EBB5CEB-92E9-46F7-8602-572AFA2F153C}" srcOrd="0" destOrd="0" presId="urn:microsoft.com/office/officeart/2005/8/layout/hierarchy2"/>
    <dgm:cxn modelId="{42A95697-DAD8-405D-A6B1-56C9A791265B}" type="presOf" srcId="{E24A6E6D-05DC-4B8D-AEC9-241171F28B44}" destId="{76B3C4E5-8EAE-49A4-BA9F-4EE8AE5BAD75}" srcOrd="1" destOrd="0" presId="urn:microsoft.com/office/officeart/2005/8/layout/hierarchy2"/>
    <dgm:cxn modelId="{5AD4EFFC-3B48-4EFF-AF8A-03819B2F4641}" type="presOf" srcId="{FEB486AC-4E38-4AF4-873A-687237B5DDD0}" destId="{AFD72D18-34CE-40E5-B311-E73ED567468D}" srcOrd="0" destOrd="0" presId="urn:microsoft.com/office/officeart/2005/8/layout/hierarchy2"/>
    <dgm:cxn modelId="{5ECD28F0-4218-44C1-ACBC-1FC4647C7DDC}" type="presOf" srcId="{8E63383B-32A6-48A6-9ED6-C0CCC209F972}" destId="{41031C2A-E2FA-44B6-A19A-30D3D690ACF6}" srcOrd="0" destOrd="0" presId="urn:microsoft.com/office/officeart/2005/8/layout/hierarchy2"/>
    <dgm:cxn modelId="{D410D85C-5694-4220-9F84-6974D090CEB6}" srcId="{DDC01DB8-2ED0-4D91-BDDE-8C903866FA4C}" destId="{560466D0-723C-4B9D-8B97-BEFB842E3B5D}" srcOrd="1" destOrd="0" parTransId="{B59470D7-62F9-4388-9A3C-6BBEE3182714}" sibTransId="{B247FDA7-6B2A-43F2-94D8-F6EEEFC50069}"/>
    <dgm:cxn modelId="{CB80B75D-3B18-49C3-9D90-D2C64F5B4D8F}" type="presOf" srcId="{35F0E6F2-5D11-4525-9B8D-52D7A290E634}" destId="{DC21CFB9-7D96-4223-85BF-3EC1158DD919}" srcOrd="0" destOrd="0" presId="urn:microsoft.com/office/officeart/2005/8/layout/hierarchy2"/>
    <dgm:cxn modelId="{73CBA2F3-0D64-49B0-9A08-63D98BE14C04}" type="presOf" srcId="{5B0E24FF-A542-431D-AC87-89ED4E3D8C1F}" destId="{C76E519A-10DE-4EC9-BF69-4B4F3015A3D0}" srcOrd="1" destOrd="0" presId="urn:microsoft.com/office/officeart/2005/8/layout/hierarchy2"/>
    <dgm:cxn modelId="{B327D1A7-FFDD-4307-A6FD-F2103430916F}" type="presOf" srcId="{E37C2716-B6CD-48EF-8E7C-53EBB746D0EB}" destId="{F07205A8-3D36-468E-B4ED-9B0359C15D41}" srcOrd="1" destOrd="0" presId="urn:microsoft.com/office/officeart/2005/8/layout/hierarchy2"/>
    <dgm:cxn modelId="{7FCE3B54-D352-4FF7-8740-F5A6BB92D416}" type="presOf" srcId="{EA84E50C-B3FA-46CB-AFD8-DCFE09DD2DEB}" destId="{96E60A0F-47BC-4DDB-839B-55ED344117A4}" srcOrd="0" destOrd="0" presId="urn:microsoft.com/office/officeart/2005/8/layout/hierarchy2"/>
    <dgm:cxn modelId="{CB2097B6-3CE0-4D89-8D85-3FC56D227D51}" srcId="{8E63383B-32A6-48A6-9ED6-C0CCC209F972}" destId="{206D9170-340B-46B5-AB37-146F6817144E}" srcOrd="0" destOrd="0" parTransId="{8DE26846-FDCB-47FC-A753-EDBBFC424F98}" sibTransId="{444293A7-C6DD-4297-AD8E-8B3B3EE1408B}"/>
    <dgm:cxn modelId="{DF51EF58-3405-491B-8295-00910DC30A0B}" type="presOf" srcId="{015D5014-B366-4421-9162-130DF5B49B28}" destId="{74FCB109-6544-478A-9BEF-156D39F717B6}" srcOrd="0" destOrd="0" presId="urn:microsoft.com/office/officeart/2005/8/layout/hierarchy2"/>
    <dgm:cxn modelId="{43CB53DB-8DCF-4774-B7E9-953EDC3D9DA8}" type="presParOf" srcId="{D34470F7-F9BD-4CE5-B438-78CDE47B74C3}" destId="{F66D0951-D94B-4649-AE06-A301741E6EB8}" srcOrd="0" destOrd="0" presId="urn:microsoft.com/office/officeart/2005/8/layout/hierarchy2"/>
    <dgm:cxn modelId="{22F790AC-DBDD-408C-B3B5-E24154B9034D}" type="presParOf" srcId="{F66D0951-D94B-4649-AE06-A301741E6EB8}" destId="{7EBB5CEB-92E9-46F7-8602-572AFA2F153C}" srcOrd="0" destOrd="0" presId="urn:microsoft.com/office/officeart/2005/8/layout/hierarchy2"/>
    <dgm:cxn modelId="{C7E1A7D0-4491-43C5-991D-4A2CFB9A8306}" type="presParOf" srcId="{F66D0951-D94B-4649-AE06-A301741E6EB8}" destId="{B10A3FCE-0B57-4062-8F64-AEB84F9A5FD1}" srcOrd="1" destOrd="0" presId="urn:microsoft.com/office/officeart/2005/8/layout/hierarchy2"/>
    <dgm:cxn modelId="{F4973F38-8873-4C77-8FF4-6719E26B7000}" type="presParOf" srcId="{B10A3FCE-0B57-4062-8F64-AEB84F9A5FD1}" destId="{496A0F76-306B-43CC-B6BC-ECC2F326B830}" srcOrd="0" destOrd="0" presId="urn:microsoft.com/office/officeart/2005/8/layout/hierarchy2"/>
    <dgm:cxn modelId="{924D9870-CC94-4FB3-9514-FE6065B4F07A}" type="presParOf" srcId="{496A0F76-306B-43CC-B6BC-ECC2F326B830}" destId="{33641C09-9007-4622-96BB-3466909BBD99}" srcOrd="0" destOrd="0" presId="urn:microsoft.com/office/officeart/2005/8/layout/hierarchy2"/>
    <dgm:cxn modelId="{4B6E5287-6BD1-4CED-B387-D1BC78D1940D}" type="presParOf" srcId="{B10A3FCE-0B57-4062-8F64-AEB84F9A5FD1}" destId="{3411D26F-298D-4FBE-A6DA-C36AEBB223D8}" srcOrd="1" destOrd="0" presId="urn:microsoft.com/office/officeart/2005/8/layout/hierarchy2"/>
    <dgm:cxn modelId="{5F184579-A931-4213-8DA2-7262C89F1A93}" type="presParOf" srcId="{3411D26F-298D-4FBE-A6DA-C36AEBB223D8}" destId="{AFF381F5-92A0-4E06-8FB2-4DDDA844AA61}" srcOrd="0" destOrd="0" presId="urn:microsoft.com/office/officeart/2005/8/layout/hierarchy2"/>
    <dgm:cxn modelId="{719F7D5C-8FB6-4B41-89A4-A5491F33FDBA}" type="presParOf" srcId="{3411D26F-298D-4FBE-A6DA-C36AEBB223D8}" destId="{9DC696FD-E7C6-46AE-A96A-170EFF5BABC6}" srcOrd="1" destOrd="0" presId="urn:microsoft.com/office/officeart/2005/8/layout/hierarchy2"/>
    <dgm:cxn modelId="{7327D963-E88F-488B-8B90-ADF05F5CC6C0}" type="presParOf" srcId="{B10A3FCE-0B57-4062-8F64-AEB84F9A5FD1}" destId="{74FCB109-6544-478A-9BEF-156D39F717B6}" srcOrd="2" destOrd="0" presId="urn:microsoft.com/office/officeart/2005/8/layout/hierarchy2"/>
    <dgm:cxn modelId="{62191C72-737F-4EDA-8D97-3FD8B10912B5}" type="presParOf" srcId="{74FCB109-6544-478A-9BEF-156D39F717B6}" destId="{9461EB4C-7DE4-4DB7-960A-9C29EF720E29}" srcOrd="0" destOrd="0" presId="urn:microsoft.com/office/officeart/2005/8/layout/hierarchy2"/>
    <dgm:cxn modelId="{114EA12A-0B1C-4D1F-B6BE-85A330FBA245}" type="presParOf" srcId="{B10A3FCE-0B57-4062-8F64-AEB84F9A5FD1}" destId="{8E43FC33-BB86-44C7-8982-48D1EC05C7E0}" srcOrd="3" destOrd="0" presId="urn:microsoft.com/office/officeart/2005/8/layout/hierarchy2"/>
    <dgm:cxn modelId="{0DCA7CC7-6A5A-4F7C-82B1-C2BD091DEF65}" type="presParOf" srcId="{8E43FC33-BB86-44C7-8982-48D1EC05C7E0}" destId="{058B2034-FB23-4E97-8312-79F59632C2A7}" srcOrd="0" destOrd="0" presId="urn:microsoft.com/office/officeart/2005/8/layout/hierarchy2"/>
    <dgm:cxn modelId="{72B3F4FA-14B4-4360-9F0E-A5BEFBF139B2}" type="presParOf" srcId="{8E43FC33-BB86-44C7-8982-48D1EC05C7E0}" destId="{19038DD0-A62C-40C3-852E-DD66236D09D1}" srcOrd="1" destOrd="0" presId="urn:microsoft.com/office/officeart/2005/8/layout/hierarchy2"/>
    <dgm:cxn modelId="{0A7E0E7A-3A84-46BA-B7F5-D82E3C9D853C}" type="presParOf" srcId="{19038DD0-A62C-40C3-852E-DD66236D09D1}" destId="{E0460057-95E2-4574-BE06-F86228479E09}" srcOrd="0" destOrd="0" presId="urn:microsoft.com/office/officeart/2005/8/layout/hierarchy2"/>
    <dgm:cxn modelId="{BA594D17-754B-49FB-9BF9-08D71A636BE0}" type="presParOf" srcId="{E0460057-95E2-4574-BE06-F86228479E09}" destId="{798D925B-8CFC-49CF-94C5-B596F607E43A}" srcOrd="0" destOrd="0" presId="urn:microsoft.com/office/officeart/2005/8/layout/hierarchy2"/>
    <dgm:cxn modelId="{59DCE255-E4C0-4819-BD86-53D7BCFB5409}" type="presParOf" srcId="{19038DD0-A62C-40C3-852E-DD66236D09D1}" destId="{E02B94AC-798C-4229-9E5B-D718A94EFC42}" srcOrd="1" destOrd="0" presId="urn:microsoft.com/office/officeart/2005/8/layout/hierarchy2"/>
    <dgm:cxn modelId="{ED385C4E-9FD6-43D8-AE12-2A49B4EB617E}" type="presParOf" srcId="{E02B94AC-798C-4229-9E5B-D718A94EFC42}" destId="{41031C2A-E2FA-44B6-A19A-30D3D690ACF6}" srcOrd="0" destOrd="0" presId="urn:microsoft.com/office/officeart/2005/8/layout/hierarchy2"/>
    <dgm:cxn modelId="{B22CD103-B851-4C14-B927-11C01F2D012E}" type="presParOf" srcId="{E02B94AC-798C-4229-9E5B-D718A94EFC42}" destId="{86B4FFF8-EF12-449C-8491-2F769436FF17}" srcOrd="1" destOrd="0" presId="urn:microsoft.com/office/officeart/2005/8/layout/hierarchy2"/>
    <dgm:cxn modelId="{2A446029-24F6-4C4D-BCE2-604AA92FAB40}" type="presParOf" srcId="{86B4FFF8-EF12-449C-8491-2F769436FF17}" destId="{51637FD6-9BFA-4976-B554-FF4AED588617}" srcOrd="0" destOrd="0" presId="urn:microsoft.com/office/officeart/2005/8/layout/hierarchy2"/>
    <dgm:cxn modelId="{D2DEDAE6-49BE-4724-84E5-EC013F75AEFD}" type="presParOf" srcId="{51637FD6-9BFA-4976-B554-FF4AED588617}" destId="{E6D44BBC-4269-4441-A833-CF7FA90645CB}" srcOrd="0" destOrd="0" presId="urn:microsoft.com/office/officeart/2005/8/layout/hierarchy2"/>
    <dgm:cxn modelId="{710D29C8-FBCA-47C0-BDA5-8599F09E9940}" type="presParOf" srcId="{86B4FFF8-EF12-449C-8491-2F769436FF17}" destId="{D6E5D496-FB7A-4DD4-B38D-F9971943C791}" srcOrd="1" destOrd="0" presId="urn:microsoft.com/office/officeart/2005/8/layout/hierarchy2"/>
    <dgm:cxn modelId="{958306EF-3D08-4631-AB9B-B1B7CD242D72}" type="presParOf" srcId="{D6E5D496-FB7A-4DD4-B38D-F9971943C791}" destId="{82AA9D41-AFDE-4650-91CF-0D50D74E43BC}" srcOrd="0" destOrd="0" presId="urn:microsoft.com/office/officeart/2005/8/layout/hierarchy2"/>
    <dgm:cxn modelId="{9CE1671F-2191-4551-AF6D-B0BE79A1E9D2}" type="presParOf" srcId="{D6E5D496-FB7A-4DD4-B38D-F9971943C791}" destId="{67BFA4AF-8729-40B9-AFF3-94BB44EC9C02}" srcOrd="1" destOrd="0" presId="urn:microsoft.com/office/officeart/2005/8/layout/hierarchy2"/>
    <dgm:cxn modelId="{77683EA6-3761-405F-BFC3-1D59304FD91A}" type="presParOf" srcId="{86B4FFF8-EF12-449C-8491-2F769436FF17}" destId="{B6A03C6A-DF43-40FF-9C44-6BEE90B0309D}" srcOrd="2" destOrd="0" presId="urn:microsoft.com/office/officeart/2005/8/layout/hierarchy2"/>
    <dgm:cxn modelId="{FC2CF4A0-108B-4A2B-9933-6A68CBD20DA8}" type="presParOf" srcId="{B6A03C6A-DF43-40FF-9C44-6BEE90B0309D}" destId="{B11605B7-0098-4569-8285-4821A6B17D84}" srcOrd="0" destOrd="0" presId="urn:microsoft.com/office/officeart/2005/8/layout/hierarchy2"/>
    <dgm:cxn modelId="{75ED4B66-8D44-495E-8E86-6C099844BDE3}" type="presParOf" srcId="{86B4FFF8-EF12-449C-8491-2F769436FF17}" destId="{2CE4B394-B589-4308-8414-C205080CD875}" srcOrd="3" destOrd="0" presId="urn:microsoft.com/office/officeart/2005/8/layout/hierarchy2"/>
    <dgm:cxn modelId="{1B56DD58-7109-4AC9-A245-5B8A3C167C3D}" type="presParOf" srcId="{2CE4B394-B589-4308-8414-C205080CD875}" destId="{A6A22B6A-F6B4-4625-82F3-ABAD5C2C3698}" srcOrd="0" destOrd="0" presId="urn:microsoft.com/office/officeart/2005/8/layout/hierarchy2"/>
    <dgm:cxn modelId="{3A91023E-BDDC-41A8-91DB-1952416AAA94}" type="presParOf" srcId="{2CE4B394-B589-4308-8414-C205080CD875}" destId="{15702DB5-6862-48F6-A7E9-BA896E42B35D}" srcOrd="1" destOrd="0" presId="urn:microsoft.com/office/officeart/2005/8/layout/hierarchy2"/>
    <dgm:cxn modelId="{4F92A2F8-86A5-437E-A15D-86D8A0CE0BFF}" type="presParOf" srcId="{19038DD0-A62C-40C3-852E-DD66236D09D1}" destId="{B13FFE4F-CEAD-4B82-8297-7A5BF0BAC9B0}" srcOrd="2" destOrd="0" presId="urn:microsoft.com/office/officeart/2005/8/layout/hierarchy2"/>
    <dgm:cxn modelId="{F16F0A37-5D35-4934-8045-01D166040E32}" type="presParOf" srcId="{B13FFE4F-CEAD-4B82-8297-7A5BF0BAC9B0}" destId="{2BD1D455-9390-48E1-9838-1A5D73B93764}" srcOrd="0" destOrd="0" presId="urn:microsoft.com/office/officeart/2005/8/layout/hierarchy2"/>
    <dgm:cxn modelId="{E2365513-17F8-4501-A1FD-7BEB5714251B}" type="presParOf" srcId="{19038DD0-A62C-40C3-852E-DD66236D09D1}" destId="{85F6A93C-307A-4477-98A1-C5BC9D568F34}" srcOrd="3" destOrd="0" presId="urn:microsoft.com/office/officeart/2005/8/layout/hierarchy2"/>
    <dgm:cxn modelId="{A95EADE2-8D09-414D-A861-49FF66C7AD44}" type="presParOf" srcId="{85F6A93C-307A-4477-98A1-C5BC9D568F34}" destId="{961A3CE4-D110-4638-B395-9540F97BAAE4}" srcOrd="0" destOrd="0" presId="urn:microsoft.com/office/officeart/2005/8/layout/hierarchy2"/>
    <dgm:cxn modelId="{09BA78C0-E6A0-4FD3-A5AD-C95EDCCACC9A}" type="presParOf" srcId="{85F6A93C-307A-4477-98A1-C5BC9D568F34}" destId="{45564CFB-5F54-4535-9CAA-6B9967957452}" srcOrd="1" destOrd="0" presId="urn:microsoft.com/office/officeart/2005/8/layout/hierarchy2"/>
    <dgm:cxn modelId="{088E5E31-D7DB-4A8E-BE4E-5A392A3F0DD2}" type="presParOf" srcId="{45564CFB-5F54-4535-9CAA-6B9967957452}" destId="{DC21CFB9-7D96-4223-85BF-3EC1158DD919}" srcOrd="0" destOrd="0" presId="urn:microsoft.com/office/officeart/2005/8/layout/hierarchy2"/>
    <dgm:cxn modelId="{ACAF7F87-E9D7-4268-A76A-FB7B8C4897A1}" type="presParOf" srcId="{DC21CFB9-7D96-4223-85BF-3EC1158DD919}" destId="{F8F2A47F-7A58-4B08-B326-CA7F7F3C3BF1}" srcOrd="0" destOrd="0" presId="urn:microsoft.com/office/officeart/2005/8/layout/hierarchy2"/>
    <dgm:cxn modelId="{F35E9088-0344-4466-90C8-42ECBA20A561}" type="presParOf" srcId="{45564CFB-5F54-4535-9CAA-6B9967957452}" destId="{2D99FFA1-0579-4C22-A671-00F40C037A4A}" srcOrd="1" destOrd="0" presId="urn:microsoft.com/office/officeart/2005/8/layout/hierarchy2"/>
    <dgm:cxn modelId="{7CA57FBF-B4C8-4AD9-A91D-57D1D06C70BF}" type="presParOf" srcId="{2D99FFA1-0579-4C22-A671-00F40C037A4A}" destId="{76B60167-BD65-4883-9915-D4D8DB7B7A06}" srcOrd="0" destOrd="0" presId="urn:microsoft.com/office/officeart/2005/8/layout/hierarchy2"/>
    <dgm:cxn modelId="{CD48A1DD-0FDF-46BC-AC8C-A150CA312971}" type="presParOf" srcId="{2D99FFA1-0579-4C22-A671-00F40C037A4A}" destId="{A4459F0A-5F26-42DE-B27C-D454E3DFBE08}" srcOrd="1" destOrd="0" presId="urn:microsoft.com/office/officeart/2005/8/layout/hierarchy2"/>
    <dgm:cxn modelId="{D354CD4B-B7E2-4743-B8DA-F6F265DB333B}" type="presParOf" srcId="{45564CFB-5F54-4535-9CAA-6B9967957452}" destId="{A9688C37-CD6F-455D-A3D2-1252E4690EDD}" srcOrd="2" destOrd="0" presId="urn:microsoft.com/office/officeart/2005/8/layout/hierarchy2"/>
    <dgm:cxn modelId="{0A160A4A-4AC3-4E3F-8084-6EAC5B91FFC0}" type="presParOf" srcId="{A9688C37-CD6F-455D-A3D2-1252E4690EDD}" destId="{5EFB8E38-1F7F-422B-9A48-04345F6CF6D3}" srcOrd="0" destOrd="0" presId="urn:microsoft.com/office/officeart/2005/8/layout/hierarchy2"/>
    <dgm:cxn modelId="{99918051-1027-41C7-8BC6-5D2D0D7FF91E}" type="presParOf" srcId="{45564CFB-5F54-4535-9CAA-6B9967957452}" destId="{CE3462CE-E3DA-42A6-BE26-2A49495CEF47}" srcOrd="3" destOrd="0" presId="urn:microsoft.com/office/officeart/2005/8/layout/hierarchy2"/>
    <dgm:cxn modelId="{6A9BC530-A331-4311-A1CF-074B4FA0874C}" type="presParOf" srcId="{CE3462CE-E3DA-42A6-BE26-2A49495CEF47}" destId="{96E60A0F-47BC-4DDB-839B-55ED344117A4}" srcOrd="0" destOrd="0" presId="urn:microsoft.com/office/officeart/2005/8/layout/hierarchy2"/>
    <dgm:cxn modelId="{9FECDBD6-88BB-4A2C-BF91-C1D357C0475E}" type="presParOf" srcId="{CE3462CE-E3DA-42A6-BE26-2A49495CEF47}" destId="{E5371840-ACCC-44FE-8182-3F620F6AA7F3}" srcOrd="1" destOrd="0" presId="urn:microsoft.com/office/officeart/2005/8/layout/hierarchy2"/>
    <dgm:cxn modelId="{FDC9E508-041D-4F8B-A888-4696E8E037AC}" type="presParOf" srcId="{45564CFB-5F54-4535-9CAA-6B9967957452}" destId="{CD9929E8-6263-4A85-9B47-85AA20087782}" srcOrd="4" destOrd="0" presId="urn:microsoft.com/office/officeart/2005/8/layout/hierarchy2"/>
    <dgm:cxn modelId="{B931AC02-5845-4617-83F2-5BDEDE68FAB9}" type="presParOf" srcId="{CD9929E8-6263-4A85-9B47-85AA20087782}" destId="{F07205A8-3D36-468E-B4ED-9B0359C15D41}" srcOrd="0" destOrd="0" presId="urn:microsoft.com/office/officeart/2005/8/layout/hierarchy2"/>
    <dgm:cxn modelId="{D30BB4FD-A4F3-4710-9BE5-56CEDB1A0E22}" type="presParOf" srcId="{45564CFB-5F54-4535-9CAA-6B9967957452}" destId="{DE6E5E2A-AF69-43D3-B50F-3123BA943015}" srcOrd="5" destOrd="0" presId="urn:microsoft.com/office/officeart/2005/8/layout/hierarchy2"/>
    <dgm:cxn modelId="{943BE910-1AA9-471F-BCB4-D2BCF6144B99}" type="presParOf" srcId="{DE6E5E2A-AF69-43D3-B50F-3123BA943015}" destId="{240345A5-7C52-494C-BD08-5DFBC51D78B9}" srcOrd="0" destOrd="0" presId="urn:microsoft.com/office/officeart/2005/8/layout/hierarchy2"/>
    <dgm:cxn modelId="{D439D2B2-B46D-4FC4-8982-C4AD300B0252}" type="presParOf" srcId="{DE6E5E2A-AF69-43D3-B50F-3123BA943015}" destId="{E7248464-8CAC-4490-9513-7929E2F592B0}" srcOrd="1" destOrd="0" presId="urn:microsoft.com/office/officeart/2005/8/layout/hierarchy2"/>
    <dgm:cxn modelId="{FB7782EB-685C-4102-AB17-A6BEC2F895FB}" type="presParOf" srcId="{45564CFB-5F54-4535-9CAA-6B9967957452}" destId="{EA8BE124-C838-4811-B176-FAB91BF3757C}" srcOrd="6" destOrd="0" presId="urn:microsoft.com/office/officeart/2005/8/layout/hierarchy2"/>
    <dgm:cxn modelId="{6093431B-416F-4851-80C8-0F40926716F1}" type="presParOf" srcId="{EA8BE124-C838-4811-B176-FAB91BF3757C}" destId="{D90B30CB-1C4D-4C5D-83B1-66C6BE29F33D}" srcOrd="0" destOrd="0" presId="urn:microsoft.com/office/officeart/2005/8/layout/hierarchy2"/>
    <dgm:cxn modelId="{027A8451-D5ED-47E7-BE43-0C00970422AC}" type="presParOf" srcId="{45564CFB-5F54-4535-9CAA-6B9967957452}" destId="{5B710D04-AD61-4819-BDD3-6C51D96FDA01}" srcOrd="7" destOrd="0" presId="urn:microsoft.com/office/officeart/2005/8/layout/hierarchy2"/>
    <dgm:cxn modelId="{BA4148CC-C619-4D7B-8C29-25892B0694FB}" type="presParOf" srcId="{5B710D04-AD61-4819-BDD3-6C51D96FDA01}" destId="{3A800325-4E22-49B9-B61F-E163A5AC02EB}" srcOrd="0" destOrd="0" presId="urn:microsoft.com/office/officeart/2005/8/layout/hierarchy2"/>
    <dgm:cxn modelId="{FFA91B56-28D1-4172-BFE6-D78E14F2F24F}" type="presParOf" srcId="{5B710D04-AD61-4819-BDD3-6C51D96FDA01}" destId="{330E6D08-7598-4083-817A-FD2C85A8EAF5}" srcOrd="1" destOrd="0" presId="urn:microsoft.com/office/officeart/2005/8/layout/hierarchy2"/>
    <dgm:cxn modelId="{2235A99B-0468-4CDE-8F6A-892D657705EA}" type="presParOf" srcId="{B10A3FCE-0B57-4062-8F64-AEB84F9A5FD1}" destId="{9FE3E060-3CCF-4293-B9AF-6D0EF0450A37}" srcOrd="4" destOrd="0" presId="urn:microsoft.com/office/officeart/2005/8/layout/hierarchy2"/>
    <dgm:cxn modelId="{C2A1A9D6-C4E8-4D84-A0D1-23768E0BEB75}" type="presParOf" srcId="{9FE3E060-3CCF-4293-B9AF-6D0EF0450A37}" destId="{76B3C4E5-8EAE-49A4-BA9F-4EE8AE5BAD75}" srcOrd="0" destOrd="0" presId="urn:microsoft.com/office/officeart/2005/8/layout/hierarchy2"/>
    <dgm:cxn modelId="{22E278A9-CD3A-4B19-9B57-337FD723D1BD}" type="presParOf" srcId="{B10A3FCE-0B57-4062-8F64-AEB84F9A5FD1}" destId="{6F611290-3448-40B5-9226-DE2DECF6C2D6}" srcOrd="5" destOrd="0" presId="urn:microsoft.com/office/officeart/2005/8/layout/hierarchy2"/>
    <dgm:cxn modelId="{0E5EF3CD-6840-4E08-96E0-68488625DD08}" type="presParOf" srcId="{6F611290-3448-40B5-9226-DE2DECF6C2D6}" destId="{77ADE0D8-9E7A-4A54-9B59-A4CF65E42DB3}" srcOrd="0" destOrd="0" presId="urn:microsoft.com/office/officeart/2005/8/layout/hierarchy2"/>
    <dgm:cxn modelId="{D22B54E1-6F67-483E-8262-D973390EDE93}" type="presParOf" srcId="{6F611290-3448-40B5-9226-DE2DECF6C2D6}" destId="{5172F832-5805-402B-BB72-0C2718D74A24}" srcOrd="1" destOrd="0" presId="urn:microsoft.com/office/officeart/2005/8/layout/hierarchy2"/>
    <dgm:cxn modelId="{AA175126-11DB-440D-8566-59FB64FF0045}" type="presParOf" srcId="{5172F832-5805-402B-BB72-0C2718D74A24}" destId="{D1408568-3C82-4D85-B349-8223D8A1BC1F}" srcOrd="0" destOrd="0" presId="urn:microsoft.com/office/officeart/2005/8/layout/hierarchy2"/>
    <dgm:cxn modelId="{669BBA8F-F5FE-4A75-842A-3A3A6234F52B}" type="presParOf" srcId="{D1408568-3C82-4D85-B349-8223D8A1BC1F}" destId="{C76E519A-10DE-4EC9-BF69-4B4F3015A3D0}" srcOrd="0" destOrd="0" presId="urn:microsoft.com/office/officeart/2005/8/layout/hierarchy2"/>
    <dgm:cxn modelId="{E941F5A8-D0AF-470A-A83C-083D69A523A7}" type="presParOf" srcId="{5172F832-5805-402B-BB72-0C2718D74A24}" destId="{7D03500A-C37E-46DB-A42E-0D426E813F40}" srcOrd="1" destOrd="0" presId="urn:microsoft.com/office/officeart/2005/8/layout/hierarchy2"/>
    <dgm:cxn modelId="{DF71AC5A-BC46-4EA2-9404-729A906127AB}" type="presParOf" srcId="{7D03500A-C37E-46DB-A42E-0D426E813F40}" destId="{869F4C09-6CAA-4B3D-8E9E-C47668694437}" srcOrd="0" destOrd="0" presId="urn:microsoft.com/office/officeart/2005/8/layout/hierarchy2"/>
    <dgm:cxn modelId="{4C587A50-4034-456B-BEBD-3AC0EF33D1D5}" type="presParOf" srcId="{7D03500A-C37E-46DB-A42E-0D426E813F40}" destId="{6C42872B-8158-464E-B02B-9D49502777F1}" srcOrd="1" destOrd="0" presId="urn:microsoft.com/office/officeart/2005/8/layout/hierarchy2"/>
    <dgm:cxn modelId="{52E4FA7C-E2C9-45E2-86DD-D79B6B2705D2}" type="presParOf" srcId="{B10A3FCE-0B57-4062-8F64-AEB84F9A5FD1}" destId="{AFD72D18-34CE-40E5-B311-E73ED567468D}" srcOrd="6" destOrd="0" presId="urn:microsoft.com/office/officeart/2005/8/layout/hierarchy2"/>
    <dgm:cxn modelId="{9AA3B700-ADC3-4323-B21E-02B841D94034}" type="presParOf" srcId="{AFD72D18-34CE-40E5-B311-E73ED567468D}" destId="{047DC96C-4FD4-4189-85F3-0C64A2B97C92}" srcOrd="0" destOrd="0" presId="urn:microsoft.com/office/officeart/2005/8/layout/hierarchy2"/>
    <dgm:cxn modelId="{607F5576-FF85-42BD-A5E2-66D7D84290D4}" type="presParOf" srcId="{B10A3FCE-0B57-4062-8F64-AEB84F9A5FD1}" destId="{46329728-EB2A-4AD5-88C2-E91A6CBF1AE7}" srcOrd="7" destOrd="0" presId="urn:microsoft.com/office/officeart/2005/8/layout/hierarchy2"/>
    <dgm:cxn modelId="{C8B04D6B-9FAD-44EF-B597-D87E674709C9}" type="presParOf" srcId="{46329728-EB2A-4AD5-88C2-E91A6CBF1AE7}" destId="{68DA2741-9378-4794-8BC6-07957A97A4B2}" srcOrd="0" destOrd="0" presId="urn:microsoft.com/office/officeart/2005/8/layout/hierarchy2"/>
    <dgm:cxn modelId="{1591B4C0-9A93-48D8-A015-A9F65CDE9D4F}" type="presParOf" srcId="{46329728-EB2A-4AD5-88C2-E91A6CBF1AE7}" destId="{1716AFB5-A9AC-4A8C-9C68-3E864B41131D}" srcOrd="1" destOrd="0" presId="urn:microsoft.com/office/officeart/2005/8/layout/hierarchy2"/>
    <dgm:cxn modelId="{978E5628-6AA1-4D45-8C00-B81D03B3C8F1}" type="presParOf" srcId="{D34470F7-F9BD-4CE5-B438-78CDE47B74C3}" destId="{1D3B7096-FD3F-48DB-879D-6248DF538184}" srcOrd="1" destOrd="0" presId="urn:microsoft.com/office/officeart/2005/8/layout/hierarchy2"/>
    <dgm:cxn modelId="{21EA3D00-7836-4C72-8C65-78A433099FFC}" type="presParOf" srcId="{1D3B7096-FD3F-48DB-879D-6248DF538184}" destId="{80924495-06B4-4539-AF4C-9C481AEF9731}" srcOrd="0" destOrd="0" presId="urn:microsoft.com/office/officeart/2005/8/layout/hierarchy2"/>
    <dgm:cxn modelId="{F71B1290-DD7F-457F-B45D-A22830483C73}" type="presParOf" srcId="{1D3B7096-FD3F-48DB-879D-6248DF538184}" destId="{E509A41F-5C47-4971-AE30-7DAE59E12AD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923E67-0A81-46B7-869A-FA88C0C6A4F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GB"/>
        </a:p>
      </dgm:t>
    </dgm:pt>
    <dgm:pt modelId="{84BE569D-AB83-4323-9A61-0F82001664A3}">
      <dgm:prSet phldrT="[Text]" custT="1"/>
      <dgm:spPr/>
      <dgm:t>
        <a:bodyPr/>
        <a:lstStyle/>
        <a:p>
          <a:r>
            <a:rPr lang="en-GB" sz="1800" dirty="0" smtClean="0"/>
            <a:t>Swabs tips:</a:t>
          </a:r>
          <a:endParaRPr lang="en-GB" sz="1800" dirty="0"/>
        </a:p>
      </dgm:t>
    </dgm:pt>
    <dgm:pt modelId="{AD2427F4-4782-4D9E-A3A8-B6A91860B516}" type="parTrans" cxnId="{41F73979-4DEB-4E11-92BD-D35FF0E746AC}">
      <dgm:prSet/>
      <dgm:spPr/>
      <dgm:t>
        <a:bodyPr/>
        <a:lstStyle/>
        <a:p>
          <a:endParaRPr lang="en-GB" sz="1800"/>
        </a:p>
      </dgm:t>
    </dgm:pt>
    <dgm:pt modelId="{24D660FF-F920-415F-9E3C-97260E2F7E0B}" type="sibTrans" cxnId="{41F73979-4DEB-4E11-92BD-D35FF0E746AC}">
      <dgm:prSet/>
      <dgm:spPr/>
      <dgm:t>
        <a:bodyPr/>
        <a:lstStyle/>
        <a:p>
          <a:endParaRPr lang="en-GB" sz="1800"/>
        </a:p>
      </dgm:t>
    </dgm:pt>
    <dgm:pt modelId="{6E5EAA39-FF01-4FD8-8A37-6850426359F9}" type="asst">
      <dgm:prSet phldrT="[Text]" custT="1"/>
      <dgm:spPr/>
      <dgm:t>
        <a:bodyPr/>
        <a:lstStyle/>
        <a:p>
          <a:r>
            <a:rPr lang="en-GB" sz="1800" dirty="0" smtClean="0"/>
            <a:t>Head</a:t>
          </a:r>
          <a:endParaRPr lang="en-GB" sz="1800" dirty="0"/>
        </a:p>
      </dgm:t>
    </dgm:pt>
    <dgm:pt modelId="{A9C0128C-D679-462B-AD6F-967768747F20}" type="parTrans" cxnId="{0B3540CD-5574-42A4-B1F9-5321AB155620}">
      <dgm:prSet/>
      <dgm:spPr/>
      <dgm:t>
        <a:bodyPr/>
        <a:lstStyle/>
        <a:p>
          <a:endParaRPr lang="en-GB" sz="1800"/>
        </a:p>
      </dgm:t>
    </dgm:pt>
    <dgm:pt modelId="{02585825-07E1-4338-9194-4D472A596B52}" type="sibTrans" cxnId="{0B3540CD-5574-42A4-B1F9-5321AB155620}">
      <dgm:prSet/>
      <dgm:spPr/>
      <dgm:t>
        <a:bodyPr/>
        <a:lstStyle/>
        <a:p>
          <a:endParaRPr lang="en-GB" sz="1800"/>
        </a:p>
      </dgm:t>
    </dgm:pt>
    <dgm:pt modelId="{DB6F15B0-8E22-4245-8237-4B3178123643}" type="asst">
      <dgm:prSet custT="1"/>
      <dgm:spPr/>
      <dgm:t>
        <a:bodyPr/>
        <a:lstStyle/>
        <a:p>
          <a:r>
            <a:rPr lang="en-GB" sz="1800" dirty="0" smtClean="0"/>
            <a:t>Stick</a:t>
          </a:r>
          <a:endParaRPr lang="en-GB" sz="1800" dirty="0"/>
        </a:p>
      </dgm:t>
    </dgm:pt>
    <dgm:pt modelId="{3D2A04DD-2669-4341-9867-D66E6C0864FE}" type="parTrans" cxnId="{72BE737E-CC7F-4D4C-B7AA-E92DCB5409C3}">
      <dgm:prSet/>
      <dgm:spPr/>
      <dgm:t>
        <a:bodyPr/>
        <a:lstStyle/>
        <a:p>
          <a:endParaRPr lang="en-GB" sz="1800"/>
        </a:p>
      </dgm:t>
    </dgm:pt>
    <dgm:pt modelId="{8305C9D3-78E6-443B-BB4D-2B203DB2CDB6}" type="sibTrans" cxnId="{72BE737E-CC7F-4D4C-B7AA-E92DCB5409C3}">
      <dgm:prSet/>
      <dgm:spPr/>
      <dgm:t>
        <a:bodyPr/>
        <a:lstStyle/>
        <a:p>
          <a:endParaRPr lang="en-GB" sz="1800"/>
        </a:p>
      </dgm:t>
    </dgm:pt>
    <dgm:pt modelId="{8AE7DB1B-A35A-40D2-8860-75C50EF46B3C}">
      <dgm:prSet custT="1"/>
      <dgm:spPr/>
      <dgm:t>
        <a:bodyPr/>
        <a:lstStyle/>
        <a:p>
          <a:r>
            <a:rPr lang="en-GB" sz="1800" dirty="0" smtClean="0"/>
            <a:t>Wooden, plastic, or metal</a:t>
          </a:r>
          <a:endParaRPr lang="en-GB" sz="1800" dirty="0"/>
        </a:p>
      </dgm:t>
    </dgm:pt>
    <dgm:pt modelId="{C518FD22-BDB4-42F1-958A-FDCF3052A900}" type="parTrans" cxnId="{AA643AD9-E649-4DD3-B9D7-3F65BD2716F2}">
      <dgm:prSet/>
      <dgm:spPr/>
      <dgm:t>
        <a:bodyPr/>
        <a:lstStyle/>
        <a:p>
          <a:endParaRPr lang="en-GB" sz="1800"/>
        </a:p>
      </dgm:t>
    </dgm:pt>
    <dgm:pt modelId="{B03421DE-BE9A-4A05-B99F-0CDC2158FAAA}" type="sibTrans" cxnId="{AA643AD9-E649-4DD3-B9D7-3F65BD2716F2}">
      <dgm:prSet/>
      <dgm:spPr/>
      <dgm:t>
        <a:bodyPr/>
        <a:lstStyle/>
        <a:p>
          <a:endParaRPr lang="en-GB" sz="1800"/>
        </a:p>
      </dgm:t>
    </dgm:pt>
    <dgm:pt modelId="{2B89BE14-CFD6-4F74-BF29-644E46D77F37}">
      <dgm:prSet custT="1"/>
      <dgm:spPr/>
      <dgm:t>
        <a:bodyPr/>
        <a:lstStyle/>
        <a:p>
          <a:r>
            <a:rPr lang="en-GB" sz="1800" dirty="0" smtClean="0"/>
            <a:t>Cotton, rayon, Nylon, or metal</a:t>
          </a:r>
          <a:endParaRPr lang="en-GB" sz="1800" dirty="0"/>
        </a:p>
      </dgm:t>
    </dgm:pt>
    <dgm:pt modelId="{BA76528B-EAA8-4812-A175-85DE697B3F13}" type="parTrans" cxnId="{D13E606E-2835-4FC2-86FA-27FB5DD16AE1}">
      <dgm:prSet/>
      <dgm:spPr/>
      <dgm:t>
        <a:bodyPr/>
        <a:lstStyle/>
        <a:p>
          <a:endParaRPr lang="en-GB" sz="1800"/>
        </a:p>
      </dgm:t>
    </dgm:pt>
    <dgm:pt modelId="{1347C1CA-A293-43F9-8ED6-93111B24803A}" type="sibTrans" cxnId="{D13E606E-2835-4FC2-86FA-27FB5DD16AE1}">
      <dgm:prSet/>
      <dgm:spPr/>
      <dgm:t>
        <a:bodyPr/>
        <a:lstStyle/>
        <a:p>
          <a:endParaRPr lang="en-GB" sz="1800"/>
        </a:p>
      </dgm:t>
    </dgm:pt>
    <dgm:pt modelId="{C50F8EE2-A50C-43F0-AC4A-21BA4583FBE8}" type="pres">
      <dgm:prSet presAssocID="{52923E67-0A81-46B7-869A-FA88C0C6A4F2}" presName="hierChild1" presStyleCnt="0">
        <dgm:presLayoutVars>
          <dgm:orgChart val="1"/>
          <dgm:chPref val="1"/>
          <dgm:dir/>
          <dgm:animOne val="branch"/>
          <dgm:animLvl val="lvl"/>
          <dgm:resizeHandles/>
        </dgm:presLayoutVars>
      </dgm:prSet>
      <dgm:spPr/>
      <dgm:t>
        <a:bodyPr/>
        <a:lstStyle/>
        <a:p>
          <a:endParaRPr lang="en-US"/>
        </a:p>
      </dgm:t>
    </dgm:pt>
    <dgm:pt modelId="{91A53693-A9CF-42BC-B12A-74F4CC1CADA5}" type="pres">
      <dgm:prSet presAssocID="{84BE569D-AB83-4323-9A61-0F82001664A3}" presName="hierRoot1" presStyleCnt="0">
        <dgm:presLayoutVars>
          <dgm:hierBranch val="init"/>
        </dgm:presLayoutVars>
      </dgm:prSet>
      <dgm:spPr/>
    </dgm:pt>
    <dgm:pt modelId="{AE649E88-0E37-4716-822F-135E0496F91D}" type="pres">
      <dgm:prSet presAssocID="{84BE569D-AB83-4323-9A61-0F82001664A3}" presName="rootComposite1" presStyleCnt="0"/>
      <dgm:spPr/>
    </dgm:pt>
    <dgm:pt modelId="{BACF989C-65FA-47ED-8215-FCEB99E68F7F}" type="pres">
      <dgm:prSet presAssocID="{84BE569D-AB83-4323-9A61-0F82001664A3}" presName="rootText1" presStyleLbl="node0" presStyleIdx="0" presStyleCnt="1">
        <dgm:presLayoutVars>
          <dgm:chPref val="3"/>
        </dgm:presLayoutVars>
      </dgm:prSet>
      <dgm:spPr/>
      <dgm:t>
        <a:bodyPr/>
        <a:lstStyle/>
        <a:p>
          <a:endParaRPr lang="en-US"/>
        </a:p>
      </dgm:t>
    </dgm:pt>
    <dgm:pt modelId="{4A08841D-1E4D-4223-8492-3DD4632A8F2E}" type="pres">
      <dgm:prSet presAssocID="{84BE569D-AB83-4323-9A61-0F82001664A3}" presName="rootConnector1" presStyleLbl="node1" presStyleIdx="0" presStyleCnt="0"/>
      <dgm:spPr/>
      <dgm:t>
        <a:bodyPr/>
        <a:lstStyle/>
        <a:p>
          <a:endParaRPr lang="en-US"/>
        </a:p>
      </dgm:t>
    </dgm:pt>
    <dgm:pt modelId="{097D6B91-0B97-47CF-975A-6AEABEDBA51D}" type="pres">
      <dgm:prSet presAssocID="{84BE569D-AB83-4323-9A61-0F82001664A3}" presName="hierChild2" presStyleCnt="0"/>
      <dgm:spPr/>
    </dgm:pt>
    <dgm:pt modelId="{5BDF1C3E-227C-4469-A28B-6ED15288AE5E}" type="pres">
      <dgm:prSet presAssocID="{84BE569D-AB83-4323-9A61-0F82001664A3}" presName="hierChild3" presStyleCnt="0"/>
      <dgm:spPr/>
    </dgm:pt>
    <dgm:pt modelId="{ED8C6C84-1913-4D5A-9D61-4F466088BBE7}" type="pres">
      <dgm:prSet presAssocID="{A9C0128C-D679-462B-AD6F-967768747F20}" presName="Name115" presStyleLbl="parChTrans1D2" presStyleIdx="0" presStyleCnt="2"/>
      <dgm:spPr/>
      <dgm:t>
        <a:bodyPr/>
        <a:lstStyle/>
        <a:p>
          <a:endParaRPr lang="en-US"/>
        </a:p>
      </dgm:t>
    </dgm:pt>
    <dgm:pt modelId="{3E038E74-5BFE-4E9C-B61A-24CBD65FED54}" type="pres">
      <dgm:prSet presAssocID="{6E5EAA39-FF01-4FD8-8A37-6850426359F9}" presName="hierRoot3" presStyleCnt="0">
        <dgm:presLayoutVars>
          <dgm:hierBranch val="init"/>
        </dgm:presLayoutVars>
      </dgm:prSet>
      <dgm:spPr/>
    </dgm:pt>
    <dgm:pt modelId="{FDB6C7DE-9D7D-4123-BF3A-364128456685}" type="pres">
      <dgm:prSet presAssocID="{6E5EAA39-FF01-4FD8-8A37-6850426359F9}" presName="rootComposite3" presStyleCnt="0"/>
      <dgm:spPr/>
    </dgm:pt>
    <dgm:pt modelId="{512397AE-B891-426B-86D3-C5D6BD5F4499}" type="pres">
      <dgm:prSet presAssocID="{6E5EAA39-FF01-4FD8-8A37-6850426359F9}" presName="rootText3" presStyleLbl="asst1" presStyleIdx="0" presStyleCnt="2">
        <dgm:presLayoutVars>
          <dgm:chPref val="3"/>
        </dgm:presLayoutVars>
      </dgm:prSet>
      <dgm:spPr/>
      <dgm:t>
        <a:bodyPr/>
        <a:lstStyle/>
        <a:p>
          <a:endParaRPr lang="en-US"/>
        </a:p>
      </dgm:t>
    </dgm:pt>
    <dgm:pt modelId="{467387BE-52B6-4C6C-952D-63B47EEDEECF}" type="pres">
      <dgm:prSet presAssocID="{6E5EAA39-FF01-4FD8-8A37-6850426359F9}" presName="rootConnector3" presStyleLbl="asst1" presStyleIdx="0" presStyleCnt="2"/>
      <dgm:spPr/>
      <dgm:t>
        <a:bodyPr/>
        <a:lstStyle/>
        <a:p>
          <a:endParaRPr lang="en-US"/>
        </a:p>
      </dgm:t>
    </dgm:pt>
    <dgm:pt modelId="{DAA2F600-6B93-46CA-B377-3AAC19594105}" type="pres">
      <dgm:prSet presAssocID="{6E5EAA39-FF01-4FD8-8A37-6850426359F9}" presName="hierChild6" presStyleCnt="0"/>
      <dgm:spPr/>
    </dgm:pt>
    <dgm:pt modelId="{647E7A28-BA80-4FAA-80C8-4A11ACE27D59}" type="pres">
      <dgm:prSet presAssocID="{BA76528B-EAA8-4812-A175-85DE697B3F13}" presName="Name64" presStyleLbl="parChTrans1D3" presStyleIdx="0" presStyleCnt="2"/>
      <dgm:spPr/>
      <dgm:t>
        <a:bodyPr/>
        <a:lstStyle/>
        <a:p>
          <a:endParaRPr lang="en-US"/>
        </a:p>
      </dgm:t>
    </dgm:pt>
    <dgm:pt modelId="{CB4C36FF-D096-4587-9A4E-21DF44812850}" type="pres">
      <dgm:prSet presAssocID="{2B89BE14-CFD6-4F74-BF29-644E46D77F37}" presName="hierRoot2" presStyleCnt="0">
        <dgm:presLayoutVars>
          <dgm:hierBranch val="init"/>
        </dgm:presLayoutVars>
      </dgm:prSet>
      <dgm:spPr/>
    </dgm:pt>
    <dgm:pt modelId="{865F49D7-87B9-4685-80F2-7196CD7F6E2C}" type="pres">
      <dgm:prSet presAssocID="{2B89BE14-CFD6-4F74-BF29-644E46D77F37}" presName="rootComposite" presStyleCnt="0"/>
      <dgm:spPr/>
    </dgm:pt>
    <dgm:pt modelId="{CCF56985-65BE-4005-90DD-9C03901A09BA}" type="pres">
      <dgm:prSet presAssocID="{2B89BE14-CFD6-4F74-BF29-644E46D77F37}" presName="rootText" presStyleLbl="node3" presStyleIdx="0" presStyleCnt="2" custScaleX="120800" custScaleY="200432">
        <dgm:presLayoutVars>
          <dgm:chPref val="3"/>
        </dgm:presLayoutVars>
      </dgm:prSet>
      <dgm:spPr/>
      <dgm:t>
        <a:bodyPr/>
        <a:lstStyle/>
        <a:p>
          <a:endParaRPr lang="en-US"/>
        </a:p>
      </dgm:t>
    </dgm:pt>
    <dgm:pt modelId="{A15C95EE-F77A-409C-82C0-8F38151A03AE}" type="pres">
      <dgm:prSet presAssocID="{2B89BE14-CFD6-4F74-BF29-644E46D77F37}" presName="rootConnector" presStyleLbl="node3" presStyleIdx="0" presStyleCnt="2"/>
      <dgm:spPr/>
      <dgm:t>
        <a:bodyPr/>
        <a:lstStyle/>
        <a:p>
          <a:endParaRPr lang="en-US"/>
        </a:p>
      </dgm:t>
    </dgm:pt>
    <dgm:pt modelId="{57B83523-379B-462F-A41E-E56710B78208}" type="pres">
      <dgm:prSet presAssocID="{2B89BE14-CFD6-4F74-BF29-644E46D77F37}" presName="hierChild4" presStyleCnt="0"/>
      <dgm:spPr/>
    </dgm:pt>
    <dgm:pt modelId="{1D51831F-3047-47EB-99C3-16F705CE9C89}" type="pres">
      <dgm:prSet presAssocID="{2B89BE14-CFD6-4F74-BF29-644E46D77F37}" presName="hierChild5" presStyleCnt="0"/>
      <dgm:spPr/>
    </dgm:pt>
    <dgm:pt modelId="{7B6462BE-1453-40E8-903E-D7A6395D6824}" type="pres">
      <dgm:prSet presAssocID="{6E5EAA39-FF01-4FD8-8A37-6850426359F9}" presName="hierChild7" presStyleCnt="0"/>
      <dgm:spPr/>
    </dgm:pt>
    <dgm:pt modelId="{664D8749-E328-40CE-839C-2B057765E27C}" type="pres">
      <dgm:prSet presAssocID="{3D2A04DD-2669-4341-9867-D66E6C0864FE}" presName="Name115" presStyleLbl="parChTrans1D2" presStyleIdx="1" presStyleCnt="2"/>
      <dgm:spPr/>
      <dgm:t>
        <a:bodyPr/>
        <a:lstStyle/>
        <a:p>
          <a:endParaRPr lang="en-US"/>
        </a:p>
      </dgm:t>
    </dgm:pt>
    <dgm:pt modelId="{41E87A3B-544F-4967-856D-EE3EF3404849}" type="pres">
      <dgm:prSet presAssocID="{DB6F15B0-8E22-4245-8237-4B3178123643}" presName="hierRoot3" presStyleCnt="0">
        <dgm:presLayoutVars>
          <dgm:hierBranch val="init"/>
        </dgm:presLayoutVars>
      </dgm:prSet>
      <dgm:spPr/>
    </dgm:pt>
    <dgm:pt modelId="{50A20874-620D-4500-8A0A-D92EA3DD9B0F}" type="pres">
      <dgm:prSet presAssocID="{DB6F15B0-8E22-4245-8237-4B3178123643}" presName="rootComposite3" presStyleCnt="0"/>
      <dgm:spPr/>
    </dgm:pt>
    <dgm:pt modelId="{EBE41557-25E3-4383-810A-B2B79C160939}" type="pres">
      <dgm:prSet presAssocID="{DB6F15B0-8E22-4245-8237-4B3178123643}" presName="rootText3" presStyleLbl="asst1" presStyleIdx="1" presStyleCnt="2">
        <dgm:presLayoutVars>
          <dgm:chPref val="3"/>
        </dgm:presLayoutVars>
      </dgm:prSet>
      <dgm:spPr/>
      <dgm:t>
        <a:bodyPr/>
        <a:lstStyle/>
        <a:p>
          <a:endParaRPr lang="en-US"/>
        </a:p>
      </dgm:t>
    </dgm:pt>
    <dgm:pt modelId="{5D62DC83-806A-44CE-B23E-9E0EAA8438E1}" type="pres">
      <dgm:prSet presAssocID="{DB6F15B0-8E22-4245-8237-4B3178123643}" presName="rootConnector3" presStyleLbl="asst1" presStyleIdx="1" presStyleCnt="2"/>
      <dgm:spPr/>
      <dgm:t>
        <a:bodyPr/>
        <a:lstStyle/>
        <a:p>
          <a:endParaRPr lang="en-US"/>
        </a:p>
      </dgm:t>
    </dgm:pt>
    <dgm:pt modelId="{B387567E-9C89-4825-A798-CD78AE75C2E5}" type="pres">
      <dgm:prSet presAssocID="{DB6F15B0-8E22-4245-8237-4B3178123643}" presName="hierChild6" presStyleCnt="0"/>
      <dgm:spPr/>
    </dgm:pt>
    <dgm:pt modelId="{709F0BE4-C640-429B-B475-E7ED5716CCB0}" type="pres">
      <dgm:prSet presAssocID="{C518FD22-BDB4-42F1-958A-FDCF3052A900}" presName="Name64" presStyleLbl="parChTrans1D3" presStyleIdx="1" presStyleCnt="2"/>
      <dgm:spPr/>
      <dgm:t>
        <a:bodyPr/>
        <a:lstStyle/>
        <a:p>
          <a:endParaRPr lang="en-US"/>
        </a:p>
      </dgm:t>
    </dgm:pt>
    <dgm:pt modelId="{9B204590-BF4A-4156-98A2-8557BA574537}" type="pres">
      <dgm:prSet presAssocID="{8AE7DB1B-A35A-40D2-8860-75C50EF46B3C}" presName="hierRoot2" presStyleCnt="0">
        <dgm:presLayoutVars>
          <dgm:hierBranch val="init"/>
        </dgm:presLayoutVars>
      </dgm:prSet>
      <dgm:spPr/>
    </dgm:pt>
    <dgm:pt modelId="{29FE132A-D466-4C5A-8E7C-71C94FABA072}" type="pres">
      <dgm:prSet presAssocID="{8AE7DB1B-A35A-40D2-8860-75C50EF46B3C}" presName="rootComposite" presStyleCnt="0"/>
      <dgm:spPr/>
    </dgm:pt>
    <dgm:pt modelId="{DF4AEAE3-CB51-48E2-8635-0B249224B378}" type="pres">
      <dgm:prSet presAssocID="{8AE7DB1B-A35A-40D2-8860-75C50EF46B3C}" presName="rootText" presStyleLbl="node3" presStyleIdx="1" presStyleCnt="2" custScaleX="118298" custScaleY="245176">
        <dgm:presLayoutVars>
          <dgm:chPref val="3"/>
        </dgm:presLayoutVars>
      </dgm:prSet>
      <dgm:spPr/>
      <dgm:t>
        <a:bodyPr/>
        <a:lstStyle/>
        <a:p>
          <a:endParaRPr lang="en-US"/>
        </a:p>
      </dgm:t>
    </dgm:pt>
    <dgm:pt modelId="{CD0F5EE6-88D6-4423-B12F-6630D131707F}" type="pres">
      <dgm:prSet presAssocID="{8AE7DB1B-A35A-40D2-8860-75C50EF46B3C}" presName="rootConnector" presStyleLbl="node3" presStyleIdx="1" presStyleCnt="2"/>
      <dgm:spPr/>
      <dgm:t>
        <a:bodyPr/>
        <a:lstStyle/>
        <a:p>
          <a:endParaRPr lang="en-US"/>
        </a:p>
      </dgm:t>
    </dgm:pt>
    <dgm:pt modelId="{8190EDFD-961F-479F-9EA8-73E709F47C36}" type="pres">
      <dgm:prSet presAssocID="{8AE7DB1B-A35A-40D2-8860-75C50EF46B3C}" presName="hierChild4" presStyleCnt="0"/>
      <dgm:spPr/>
    </dgm:pt>
    <dgm:pt modelId="{0DADE871-74AF-449C-85FB-96AAC45C03CA}" type="pres">
      <dgm:prSet presAssocID="{8AE7DB1B-A35A-40D2-8860-75C50EF46B3C}" presName="hierChild5" presStyleCnt="0"/>
      <dgm:spPr/>
    </dgm:pt>
    <dgm:pt modelId="{6068D565-8C3B-4FCE-9550-15FB2880599D}" type="pres">
      <dgm:prSet presAssocID="{DB6F15B0-8E22-4245-8237-4B3178123643}" presName="hierChild7" presStyleCnt="0"/>
      <dgm:spPr/>
    </dgm:pt>
  </dgm:ptLst>
  <dgm:cxnLst>
    <dgm:cxn modelId="{E826C3C6-2561-4B0C-A493-F77A1AEFF02B}" type="presOf" srcId="{6E5EAA39-FF01-4FD8-8A37-6850426359F9}" destId="{467387BE-52B6-4C6C-952D-63B47EEDEECF}" srcOrd="1" destOrd="0" presId="urn:microsoft.com/office/officeart/2009/3/layout/HorizontalOrganizationChart"/>
    <dgm:cxn modelId="{D13E606E-2835-4FC2-86FA-27FB5DD16AE1}" srcId="{6E5EAA39-FF01-4FD8-8A37-6850426359F9}" destId="{2B89BE14-CFD6-4F74-BF29-644E46D77F37}" srcOrd="0" destOrd="0" parTransId="{BA76528B-EAA8-4812-A175-85DE697B3F13}" sibTransId="{1347C1CA-A293-43F9-8ED6-93111B24803A}"/>
    <dgm:cxn modelId="{B9368316-CA51-4E02-8103-8F2E5A715FE8}" type="presOf" srcId="{84BE569D-AB83-4323-9A61-0F82001664A3}" destId="{4A08841D-1E4D-4223-8492-3DD4632A8F2E}" srcOrd="1" destOrd="0" presId="urn:microsoft.com/office/officeart/2009/3/layout/HorizontalOrganizationChart"/>
    <dgm:cxn modelId="{EF09FA9A-C683-48DE-9FB8-12EC2CFA8877}" type="presOf" srcId="{BA76528B-EAA8-4812-A175-85DE697B3F13}" destId="{647E7A28-BA80-4FAA-80C8-4A11ACE27D59}" srcOrd="0" destOrd="0" presId="urn:microsoft.com/office/officeart/2009/3/layout/HorizontalOrganizationChart"/>
    <dgm:cxn modelId="{AA643AD9-E649-4DD3-B9D7-3F65BD2716F2}" srcId="{DB6F15B0-8E22-4245-8237-4B3178123643}" destId="{8AE7DB1B-A35A-40D2-8860-75C50EF46B3C}" srcOrd="0" destOrd="0" parTransId="{C518FD22-BDB4-42F1-958A-FDCF3052A900}" sibTransId="{B03421DE-BE9A-4A05-B99F-0CDC2158FAAA}"/>
    <dgm:cxn modelId="{349EB907-147C-4426-9FFC-8343DB9CA51B}" type="presOf" srcId="{DB6F15B0-8E22-4245-8237-4B3178123643}" destId="{EBE41557-25E3-4383-810A-B2B79C160939}" srcOrd="0" destOrd="0" presId="urn:microsoft.com/office/officeart/2009/3/layout/HorizontalOrganizationChart"/>
    <dgm:cxn modelId="{50A1FCB8-C74A-46C9-83DB-E21D056A0602}" type="presOf" srcId="{3D2A04DD-2669-4341-9867-D66E6C0864FE}" destId="{664D8749-E328-40CE-839C-2B057765E27C}" srcOrd="0" destOrd="0" presId="urn:microsoft.com/office/officeart/2009/3/layout/HorizontalOrganizationChart"/>
    <dgm:cxn modelId="{D98DC1A2-E41F-4FF0-9F76-753F0CF7587F}" type="presOf" srcId="{8AE7DB1B-A35A-40D2-8860-75C50EF46B3C}" destId="{CD0F5EE6-88D6-4423-B12F-6630D131707F}" srcOrd="1" destOrd="0" presId="urn:microsoft.com/office/officeart/2009/3/layout/HorizontalOrganizationChart"/>
    <dgm:cxn modelId="{EA0E03CE-8377-4628-95E6-CBD25C04E74A}" type="presOf" srcId="{A9C0128C-D679-462B-AD6F-967768747F20}" destId="{ED8C6C84-1913-4D5A-9D61-4F466088BBE7}" srcOrd="0" destOrd="0" presId="urn:microsoft.com/office/officeart/2009/3/layout/HorizontalOrganizationChart"/>
    <dgm:cxn modelId="{633FD162-5EE8-4627-B563-F949558BE297}" type="presOf" srcId="{52923E67-0A81-46B7-869A-FA88C0C6A4F2}" destId="{C50F8EE2-A50C-43F0-AC4A-21BA4583FBE8}" srcOrd="0" destOrd="0" presId="urn:microsoft.com/office/officeart/2009/3/layout/HorizontalOrganizationChart"/>
    <dgm:cxn modelId="{72BE737E-CC7F-4D4C-B7AA-E92DCB5409C3}" srcId="{84BE569D-AB83-4323-9A61-0F82001664A3}" destId="{DB6F15B0-8E22-4245-8237-4B3178123643}" srcOrd="1" destOrd="0" parTransId="{3D2A04DD-2669-4341-9867-D66E6C0864FE}" sibTransId="{8305C9D3-78E6-443B-BB4D-2B203DB2CDB6}"/>
    <dgm:cxn modelId="{75D10BB2-FBF3-4F70-AE0B-AB448464B2A9}" type="presOf" srcId="{6E5EAA39-FF01-4FD8-8A37-6850426359F9}" destId="{512397AE-B891-426B-86D3-C5D6BD5F4499}" srcOrd="0" destOrd="0" presId="urn:microsoft.com/office/officeart/2009/3/layout/HorizontalOrganizationChart"/>
    <dgm:cxn modelId="{3BF1A067-ACD0-4F20-8E3D-929E14752B6A}" type="presOf" srcId="{84BE569D-AB83-4323-9A61-0F82001664A3}" destId="{BACF989C-65FA-47ED-8215-FCEB99E68F7F}" srcOrd="0" destOrd="0" presId="urn:microsoft.com/office/officeart/2009/3/layout/HorizontalOrganizationChart"/>
    <dgm:cxn modelId="{35DE9274-F935-4891-8698-E5AB666C7DAF}" type="presOf" srcId="{C518FD22-BDB4-42F1-958A-FDCF3052A900}" destId="{709F0BE4-C640-429B-B475-E7ED5716CCB0}" srcOrd="0" destOrd="0" presId="urn:microsoft.com/office/officeart/2009/3/layout/HorizontalOrganizationChart"/>
    <dgm:cxn modelId="{4027F44A-CD15-4470-9F91-FB002F998CBB}" type="presOf" srcId="{8AE7DB1B-A35A-40D2-8860-75C50EF46B3C}" destId="{DF4AEAE3-CB51-48E2-8635-0B249224B378}" srcOrd="0" destOrd="0" presId="urn:microsoft.com/office/officeart/2009/3/layout/HorizontalOrganizationChart"/>
    <dgm:cxn modelId="{89DC3AF2-EDAE-4640-8F1B-DA000206E9CB}" type="presOf" srcId="{2B89BE14-CFD6-4F74-BF29-644E46D77F37}" destId="{A15C95EE-F77A-409C-82C0-8F38151A03AE}" srcOrd="1" destOrd="0" presId="urn:microsoft.com/office/officeart/2009/3/layout/HorizontalOrganizationChart"/>
    <dgm:cxn modelId="{41F73979-4DEB-4E11-92BD-D35FF0E746AC}" srcId="{52923E67-0A81-46B7-869A-FA88C0C6A4F2}" destId="{84BE569D-AB83-4323-9A61-0F82001664A3}" srcOrd="0" destOrd="0" parTransId="{AD2427F4-4782-4D9E-A3A8-B6A91860B516}" sibTransId="{24D660FF-F920-415F-9E3C-97260E2F7E0B}"/>
    <dgm:cxn modelId="{4FE1189C-1EA1-4D81-930A-A73EC0D6C15E}" type="presOf" srcId="{DB6F15B0-8E22-4245-8237-4B3178123643}" destId="{5D62DC83-806A-44CE-B23E-9E0EAA8438E1}" srcOrd="1" destOrd="0" presId="urn:microsoft.com/office/officeart/2009/3/layout/HorizontalOrganizationChart"/>
    <dgm:cxn modelId="{0B3540CD-5574-42A4-B1F9-5321AB155620}" srcId="{84BE569D-AB83-4323-9A61-0F82001664A3}" destId="{6E5EAA39-FF01-4FD8-8A37-6850426359F9}" srcOrd="0" destOrd="0" parTransId="{A9C0128C-D679-462B-AD6F-967768747F20}" sibTransId="{02585825-07E1-4338-9194-4D472A596B52}"/>
    <dgm:cxn modelId="{CB032AFF-334E-4240-87BE-36D0F6CE8D62}" type="presOf" srcId="{2B89BE14-CFD6-4F74-BF29-644E46D77F37}" destId="{CCF56985-65BE-4005-90DD-9C03901A09BA}" srcOrd="0" destOrd="0" presId="urn:microsoft.com/office/officeart/2009/3/layout/HorizontalOrganizationChart"/>
    <dgm:cxn modelId="{691B926A-7369-4095-9DA1-5CA20F6A3BF5}" type="presParOf" srcId="{C50F8EE2-A50C-43F0-AC4A-21BA4583FBE8}" destId="{91A53693-A9CF-42BC-B12A-74F4CC1CADA5}" srcOrd="0" destOrd="0" presId="urn:microsoft.com/office/officeart/2009/3/layout/HorizontalOrganizationChart"/>
    <dgm:cxn modelId="{46DF3374-D8E6-436A-8571-6BE89EDD6D23}" type="presParOf" srcId="{91A53693-A9CF-42BC-B12A-74F4CC1CADA5}" destId="{AE649E88-0E37-4716-822F-135E0496F91D}" srcOrd="0" destOrd="0" presId="urn:microsoft.com/office/officeart/2009/3/layout/HorizontalOrganizationChart"/>
    <dgm:cxn modelId="{A7F0C89F-C924-406C-A9F5-0F9C38CB9ED0}" type="presParOf" srcId="{AE649E88-0E37-4716-822F-135E0496F91D}" destId="{BACF989C-65FA-47ED-8215-FCEB99E68F7F}" srcOrd="0" destOrd="0" presId="urn:microsoft.com/office/officeart/2009/3/layout/HorizontalOrganizationChart"/>
    <dgm:cxn modelId="{DADCB945-57D1-4EB7-897D-B0E17829FB2B}" type="presParOf" srcId="{AE649E88-0E37-4716-822F-135E0496F91D}" destId="{4A08841D-1E4D-4223-8492-3DD4632A8F2E}" srcOrd="1" destOrd="0" presId="urn:microsoft.com/office/officeart/2009/3/layout/HorizontalOrganizationChart"/>
    <dgm:cxn modelId="{1119C293-A8A2-426D-9FF1-C7CB3B239BF2}" type="presParOf" srcId="{91A53693-A9CF-42BC-B12A-74F4CC1CADA5}" destId="{097D6B91-0B97-47CF-975A-6AEABEDBA51D}" srcOrd="1" destOrd="0" presId="urn:microsoft.com/office/officeart/2009/3/layout/HorizontalOrganizationChart"/>
    <dgm:cxn modelId="{71157EC4-3200-4754-87A2-56A08BE86A54}" type="presParOf" srcId="{91A53693-A9CF-42BC-B12A-74F4CC1CADA5}" destId="{5BDF1C3E-227C-4469-A28B-6ED15288AE5E}" srcOrd="2" destOrd="0" presId="urn:microsoft.com/office/officeart/2009/3/layout/HorizontalOrganizationChart"/>
    <dgm:cxn modelId="{AA131255-5BD3-4EFF-9076-0B01621B1E69}" type="presParOf" srcId="{5BDF1C3E-227C-4469-A28B-6ED15288AE5E}" destId="{ED8C6C84-1913-4D5A-9D61-4F466088BBE7}" srcOrd="0" destOrd="0" presId="urn:microsoft.com/office/officeart/2009/3/layout/HorizontalOrganizationChart"/>
    <dgm:cxn modelId="{161A8264-9B5A-41C3-85E3-D86EC41FA6B3}" type="presParOf" srcId="{5BDF1C3E-227C-4469-A28B-6ED15288AE5E}" destId="{3E038E74-5BFE-4E9C-B61A-24CBD65FED54}" srcOrd="1" destOrd="0" presId="urn:microsoft.com/office/officeart/2009/3/layout/HorizontalOrganizationChart"/>
    <dgm:cxn modelId="{F6CE65C6-F647-4DCA-9C7C-7969F131C86F}" type="presParOf" srcId="{3E038E74-5BFE-4E9C-B61A-24CBD65FED54}" destId="{FDB6C7DE-9D7D-4123-BF3A-364128456685}" srcOrd="0" destOrd="0" presId="urn:microsoft.com/office/officeart/2009/3/layout/HorizontalOrganizationChart"/>
    <dgm:cxn modelId="{F85A13C4-AC48-4318-96F1-4AC0EF8ED3C3}" type="presParOf" srcId="{FDB6C7DE-9D7D-4123-BF3A-364128456685}" destId="{512397AE-B891-426B-86D3-C5D6BD5F4499}" srcOrd="0" destOrd="0" presId="urn:microsoft.com/office/officeart/2009/3/layout/HorizontalOrganizationChart"/>
    <dgm:cxn modelId="{7326E872-0E96-4137-B9C0-7BE7897D922F}" type="presParOf" srcId="{FDB6C7DE-9D7D-4123-BF3A-364128456685}" destId="{467387BE-52B6-4C6C-952D-63B47EEDEECF}" srcOrd="1" destOrd="0" presId="urn:microsoft.com/office/officeart/2009/3/layout/HorizontalOrganizationChart"/>
    <dgm:cxn modelId="{F6CA29DA-340E-4DC4-AB22-5F11A9C9CD94}" type="presParOf" srcId="{3E038E74-5BFE-4E9C-B61A-24CBD65FED54}" destId="{DAA2F600-6B93-46CA-B377-3AAC19594105}" srcOrd="1" destOrd="0" presId="urn:microsoft.com/office/officeart/2009/3/layout/HorizontalOrganizationChart"/>
    <dgm:cxn modelId="{5D0B1A30-FDF0-400F-8173-38715501C636}" type="presParOf" srcId="{DAA2F600-6B93-46CA-B377-3AAC19594105}" destId="{647E7A28-BA80-4FAA-80C8-4A11ACE27D59}" srcOrd="0" destOrd="0" presId="urn:microsoft.com/office/officeart/2009/3/layout/HorizontalOrganizationChart"/>
    <dgm:cxn modelId="{2E4A131B-BC0A-4DE4-AAEB-0780895CF417}" type="presParOf" srcId="{DAA2F600-6B93-46CA-B377-3AAC19594105}" destId="{CB4C36FF-D096-4587-9A4E-21DF44812850}" srcOrd="1" destOrd="0" presId="urn:microsoft.com/office/officeart/2009/3/layout/HorizontalOrganizationChart"/>
    <dgm:cxn modelId="{76BB5F83-A34C-49DB-A5E4-DEB15E1C9176}" type="presParOf" srcId="{CB4C36FF-D096-4587-9A4E-21DF44812850}" destId="{865F49D7-87B9-4685-80F2-7196CD7F6E2C}" srcOrd="0" destOrd="0" presId="urn:microsoft.com/office/officeart/2009/3/layout/HorizontalOrganizationChart"/>
    <dgm:cxn modelId="{F0154C50-69C6-4F5A-A491-6C5ED39F082B}" type="presParOf" srcId="{865F49D7-87B9-4685-80F2-7196CD7F6E2C}" destId="{CCF56985-65BE-4005-90DD-9C03901A09BA}" srcOrd="0" destOrd="0" presId="urn:microsoft.com/office/officeart/2009/3/layout/HorizontalOrganizationChart"/>
    <dgm:cxn modelId="{FC5347F1-8B2E-4847-AC4B-B6763F891B48}" type="presParOf" srcId="{865F49D7-87B9-4685-80F2-7196CD7F6E2C}" destId="{A15C95EE-F77A-409C-82C0-8F38151A03AE}" srcOrd="1" destOrd="0" presId="urn:microsoft.com/office/officeart/2009/3/layout/HorizontalOrganizationChart"/>
    <dgm:cxn modelId="{D8F74D8A-8696-4D6E-B6AA-21C7B1AE483B}" type="presParOf" srcId="{CB4C36FF-D096-4587-9A4E-21DF44812850}" destId="{57B83523-379B-462F-A41E-E56710B78208}" srcOrd="1" destOrd="0" presId="urn:microsoft.com/office/officeart/2009/3/layout/HorizontalOrganizationChart"/>
    <dgm:cxn modelId="{23DB1568-F3C3-46C4-850B-76313A7992BB}" type="presParOf" srcId="{CB4C36FF-D096-4587-9A4E-21DF44812850}" destId="{1D51831F-3047-47EB-99C3-16F705CE9C89}" srcOrd="2" destOrd="0" presId="urn:microsoft.com/office/officeart/2009/3/layout/HorizontalOrganizationChart"/>
    <dgm:cxn modelId="{4D9610A0-6FA9-48F5-AA7D-136998C12E30}" type="presParOf" srcId="{3E038E74-5BFE-4E9C-B61A-24CBD65FED54}" destId="{7B6462BE-1453-40E8-903E-D7A6395D6824}" srcOrd="2" destOrd="0" presId="urn:microsoft.com/office/officeart/2009/3/layout/HorizontalOrganizationChart"/>
    <dgm:cxn modelId="{9EA2F80D-4DEE-459A-B0EC-A7E3D65BB958}" type="presParOf" srcId="{5BDF1C3E-227C-4469-A28B-6ED15288AE5E}" destId="{664D8749-E328-40CE-839C-2B057765E27C}" srcOrd="2" destOrd="0" presId="urn:microsoft.com/office/officeart/2009/3/layout/HorizontalOrganizationChart"/>
    <dgm:cxn modelId="{3E506E68-61B2-4D17-8220-7BC3F448E5E5}" type="presParOf" srcId="{5BDF1C3E-227C-4469-A28B-6ED15288AE5E}" destId="{41E87A3B-544F-4967-856D-EE3EF3404849}" srcOrd="3" destOrd="0" presId="urn:microsoft.com/office/officeart/2009/3/layout/HorizontalOrganizationChart"/>
    <dgm:cxn modelId="{E5A9FA9E-17D0-4F1A-8324-599E2153840B}" type="presParOf" srcId="{41E87A3B-544F-4967-856D-EE3EF3404849}" destId="{50A20874-620D-4500-8A0A-D92EA3DD9B0F}" srcOrd="0" destOrd="0" presId="urn:microsoft.com/office/officeart/2009/3/layout/HorizontalOrganizationChart"/>
    <dgm:cxn modelId="{72BB3818-83BF-421D-86E6-DDA7F8FDC596}" type="presParOf" srcId="{50A20874-620D-4500-8A0A-D92EA3DD9B0F}" destId="{EBE41557-25E3-4383-810A-B2B79C160939}" srcOrd="0" destOrd="0" presId="urn:microsoft.com/office/officeart/2009/3/layout/HorizontalOrganizationChart"/>
    <dgm:cxn modelId="{6CC3FAF8-B2E4-4C8C-B9E1-24C3A418B84F}" type="presParOf" srcId="{50A20874-620D-4500-8A0A-D92EA3DD9B0F}" destId="{5D62DC83-806A-44CE-B23E-9E0EAA8438E1}" srcOrd="1" destOrd="0" presId="urn:microsoft.com/office/officeart/2009/3/layout/HorizontalOrganizationChart"/>
    <dgm:cxn modelId="{17BFDD6E-BDBB-422E-B455-9C719DAF6B6C}" type="presParOf" srcId="{41E87A3B-544F-4967-856D-EE3EF3404849}" destId="{B387567E-9C89-4825-A798-CD78AE75C2E5}" srcOrd="1" destOrd="0" presId="urn:microsoft.com/office/officeart/2009/3/layout/HorizontalOrganizationChart"/>
    <dgm:cxn modelId="{18D98AE2-3F29-4A5F-84F1-4A6676CB3931}" type="presParOf" srcId="{B387567E-9C89-4825-A798-CD78AE75C2E5}" destId="{709F0BE4-C640-429B-B475-E7ED5716CCB0}" srcOrd="0" destOrd="0" presId="urn:microsoft.com/office/officeart/2009/3/layout/HorizontalOrganizationChart"/>
    <dgm:cxn modelId="{3D7CC74B-CF75-4458-8687-4F0B64D6017F}" type="presParOf" srcId="{B387567E-9C89-4825-A798-CD78AE75C2E5}" destId="{9B204590-BF4A-4156-98A2-8557BA574537}" srcOrd="1" destOrd="0" presId="urn:microsoft.com/office/officeart/2009/3/layout/HorizontalOrganizationChart"/>
    <dgm:cxn modelId="{070EB6A6-5EFF-430D-A55C-79F054BDD6BB}" type="presParOf" srcId="{9B204590-BF4A-4156-98A2-8557BA574537}" destId="{29FE132A-D466-4C5A-8E7C-71C94FABA072}" srcOrd="0" destOrd="0" presId="urn:microsoft.com/office/officeart/2009/3/layout/HorizontalOrganizationChart"/>
    <dgm:cxn modelId="{B9824D7C-34A6-46D2-B39C-16EB089A07D1}" type="presParOf" srcId="{29FE132A-D466-4C5A-8E7C-71C94FABA072}" destId="{DF4AEAE3-CB51-48E2-8635-0B249224B378}" srcOrd="0" destOrd="0" presId="urn:microsoft.com/office/officeart/2009/3/layout/HorizontalOrganizationChart"/>
    <dgm:cxn modelId="{48345EBA-8EE6-45E0-818E-DC89839F096F}" type="presParOf" srcId="{29FE132A-D466-4C5A-8E7C-71C94FABA072}" destId="{CD0F5EE6-88D6-4423-B12F-6630D131707F}" srcOrd="1" destOrd="0" presId="urn:microsoft.com/office/officeart/2009/3/layout/HorizontalOrganizationChart"/>
    <dgm:cxn modelId="{D1DB5277-E794-45E1-A19F-768C59F0D905}" type="presParOf" srcId="{9B204590-BF4A-4156-98A2-8557BA574537}" destId="{8190EDFD-961F-479F-9EA8-73E709F47C36}" srcOrd="1" destOrd="0" presId="urn:microsoft.com/office/officeart/2009/3/layout/HorizontalOrganizationChart"/>
    <dgm:cxn modelId="{A3F0447B-7B0A-481D-9F40-2DA96D6FF95C}" type="presParOf" srcId="{9B204590-BF4A-4156-98A2-8557BA574537}" destId="{0DADE871-74AF-449C-85FB-96AAC45C03CA}" srcOrd="2" destOrd="0" presId="urn:microsoft.com/office/officeart/2009/3/layout/HorizontalOrganizationChart"/>
    <dgm:cxn modelId="{1509D129-FA7B-4A67-8711-B45E7B6AAE05}" type="presParOf" srcId="{41E87A3B-544F-4967-856D-EE3EF3404849}" destId="{6068D565-8C3B-4FCE-9550-15FB2880599D}"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749052-E318-4747-ACC9-A0CD376C34B0}" type="doc">
      <dgm:prSet loTypeId="urn:microsoft.com/office/officeart/2008/layout/TitlePictureLineup" loCatId="picture" qsTypeId="urn:microsoft.com/office/officeart/2005/8/quickstyle/simple1" qsCatId="simple" csTypeId="urn:microsoft.com/office/officeart/2005/8/colors/accent1_2" csCatId="accent1" phldr="1"/>
      <dgm:spPr/>
      <dgm:t>
        <a:bodyPr/>
        <a:lstStyle/>
        <a:p>
          <a:endParaRPr lang="en-GB"/>
        </a:p>
      </dgm:t>
    </dgm:pt>
    <dgm:pt modelId="{3E92D1D0-D8A6-47EC-818A-0F19F7C6AA4A}">
      <dgm:prSet phldrT="[Text]" custT="1"/>
      <dgm:spPr/>
      <dgm:t>
        <a:bodyPr/>
        <a:lstStyle/>
        <a:p>
          <a:r>
            <a:rPr lang="en-US" sz="1800" dirty="0" smtClean="0"/>
            <a:t>Roller drum </a:t>
          </a:r>
          <a:endParaRPr lang="en-GB" dirty="0"/>
        </a:p>
      </dgm:t>
    </dgm:pt>
    <dgm:pt modelId="{E8539068-9F55-4907-9BD9-BB3E14BCB3DB}" type="parTrans" cxnId="{DF8ABC9C-4B46-4597-8C8C-BC3DE33E3D70}">
      <dgm:prSet/>
      <dgm:spPr/>
      <dgm:t>
        <a:bodyPr/>
        <a:lstStyle/>
        <a:p>
          <a:endParaRPr lang="en-GB"/>
        </a:p>
      </dgm:t>
    </dgm:pt>
    <dgm:pt modelId="{EC285148-E769-4818-80A1-BC177E15031B}" type="sibTrans" cxnId="{DF8ABC9C-4B46-4597-8C8C-BC3DE33E3D70}">
      <dgm:prSet/>
      <dgm:spPr/>
      <dgm:t>
        <a:bodyPr/>
        <a:lstStyle/>
        <a:p>
          <a:endParaRPr lang="en-GB"/>
        </a:p>
      </dgm:t>
    </dgm:pt>
    <dgm:pt modelId="{67052459-8377-47B6-BAE3-01DF07218995}">
      <dgm:prSet phldrT="[Text]" custT="1"/>
      <dgm:spPr/>
      <dgm:t>
        <a:bodyPr/>
        <a:lstStyle/>
        <a:p>
          <a:pPr marL="0" algn="l" defTabSz="914400" rtl="0" eaLnBrk="1" latinLnBrk="0" hangingPunct="1"/>
          <a:r>
            <a:rPr lang="en-US" sz="1800" kern="1200" dirty="0" smtClean="0">
              <a:solidFill>
                <a:schemeClr val="tx1"/>
              </a:solidFill>
              <a:latin typeface="+mn-lt"/>
              <a:ea typeface="+mn-ea"/>
              <a:cs typeface="+mn-cs"/>
            </a:rPr>
            <a:t>used to hold cell culture tubes during incubation. Slow rotation continually bathes the cells in the medium.</a:t>
          </a:r>
          <a:endParaRPr lang="en-GB" sz="1800" kern="1200" dirty="0">
            <a:solidFill>
              <a:schemeClr val="tx1"/>
            </a:solidFill>
            <a:latin typeface="+mn-lt"/>
            <a:ea typeface="+mn-ea"/>
            <a:cs typeface="+mn-cs"/>
          </a:endParaRPr>
        </a:p>
      </dgm:t>
    </dgm:pt>
    <dgm:pt modelId="{624FB307-D662-4C4A-938A-36B8EC88FD72}" type="parTrans" cxnId="{6FFD8238-3694-41A3-8F45-431EAD055C75}">
      <dgm:prSet/>
      <dgm:spPr/>
      <dgm:t>
        <a:bodyPr/>
        <a:lstStyle/>
        <a:p>
          <a:endParaRPr lang="en-GB"/>
        </a:p>
      </dgm:t>
    </dgm:pt>
    <dgm:pt modelId="{85DBBD6B-86BE-4EFC-893D-99571A5BDEF8}" type="sibTrans" cxnId="{6FFD8238-3694-41A3-8F45-431EAD055C75}">
      <dgm:prSet/>
      <dgm:spPr/>
      <dgm:t>
        <a:bodyPr/>
        <a:lstStyle/>
        <a:p>
          <a:endParaRPr lang="en-GB"/>
        </a:p>
      </dgm:t>
    </dgm:pt>
    <dgm:pt modelId="{A7E14165-FCDE-4D18-9D12-6177D33A03D0}">
      <dgm:prSet phldrT="[Text]" custT="1"/>
      <dgm:spPr/>
      <dgm:t>
        <a:bodyPr/>
        <a:lstStyle/>
        <a:p>
          <a:r>
            <a:rPr lang="en-US" sz="2000" dirty="0" smtClean="0"/>
            <a:t>Inverted microscope</a:t>
          </a:r>
          <a:endParaRPr lang="en-GB" sz="2000" dirty="0"/>
        </a:p>
      </dgm:t>
    </dgm:pt>
    <dgm:pt modelId="{A912DC99-7B3B-4BF0-927C-AEE5BC635061}" type="parTrans" cxnId="{2E5FBD67-F4D8-4048-99CC-E385903EA251}">
      <dgm:prSet/>
      <dgm:spPr/>
      <dgm:t>
        <a:bodyPr/>
        <a:lstStyle/>
        <a:p>
          <a:endParaRPr lang="en-GB"/>
        </a:p>
      </dgm:t>
    </dgm:pt>
    <dgm:pt modelId="{670A78CB-A59F-4E27-AE29-3184960F80A2}" type="sibTrans" cxnId="{2E5FBD67-F4D8-4048-99CC-E385903EA251}">
      <dgm:prSet/>
      <dgm:spPr/>
      <dgm:t>
        <a:bodyPr/>
        <a:lstStyle/>
        <a:p>
          <a:endParaRPr lang="en-GB"/>
        </a:p>
      </dgm:t>
    </dgm:pt>
    <dgm:pt modelId="{DD1C62A0-D53F-409B-8BB3-690BC6D3D56B}">
      <dgm:prSet phldrT="[Text]" custT="1"/>
      <dgm:spPr/>
      <dgm:t>
        <a:bodyPr/>
        <a:lstStyle/>
        <a:p>
          <a:pPr marL="0" algn="l" defTabSz="914400" rtl="0" eaLnBrk="1" latinLnBrk="0" hangingPunct="1"/>
          <a:r>
            <a:rPr lang="en-US" sz="1800" kern="1200" dirty="0" smtClean="0">
              <a:solidFill>
                <a:schemeClr val="tx1"/>
              </a:solidFill>
              <a:latin typeface="+mn-lt"/>
              <a:ea typeface="+mn-ea"/>
              <a:cs typeface="+mn-cs"/>
            </a:rPr>
            <a:t>used to examine cell monolayers growing attached to the inside surface beneath the liquid medium. </a:t>
          </a:r>
          <a:endParaRPr lang="en-GB" sz="1800" kern="1200" dirty="0">
            <a:solidFill>
              <a:schemeClr val="tx1"/>
            </a:solidFill>
            <a:latin typeface="+mn-lt"/>
            <a:ea typeface="+mn-ea"/>
            <a:cs typeface="+mn-cs"/>
          </a:endParaRPr>
        </a:p>
      </dgm:t>
    </dgm:pt>
    <dgm:pt modelId="{B7E09938-F29A-41BA-AFA6-59B04E4C544F}" type="parTrans" cxnId="{AD29B70C-00D1-4FDA-9D93-41F870841550}">
      <dgm:prSet/>
      <dgm:spPr/>
      <dgm:t>
        <a:bodyPr/>
        <a:lstStyle/>
        <a:p>
          <a:endParaRPr lang="en-GB"/>
        </a:p>
      </dgm:t>
    </dgm:pt>
    <dgm:pt modelId="{93921BEA-1A52-4816-85FA-60B11B5F9C94}" type="sibTrans" cxnId="{AD29B70C-00D1-4FDA-9D93-41F870841550}">
      <dgm:prSet/>
      <dgm:spPr/>
      <dgm:t>
        <a:bodyPr/>
        <a:lstStyle/>
        <a:p>
          <a:endParaRPr lang="en-GB"/>
        </a:p>
      </dgm:t>
    </dgm:pt>
    <dgm:pt modelId="{6B1D2461-8C70-4D78-8829-6A142BD6E2B0}">
      <dgm:prSet phldrT="[Text]" custT="1"/>
      <dgm:spPr/>
      <dgm:t>
        <a:bodyPr/>
        <a:lstStyle/>
        <a:p>
          <a:endParaRPr lang="en-GB" sz="900" dirty="0" smtClean="0"/>
        </a:p>
        <a:p>
          <a:r>
            <a:rPr lang="en-GB" sz="2000" dirty="0" smtClean="0"/>
            <a:t>Class II Biosafety Cabinet</a:t>
          </a:r>
          <a:endParaRPr lang="en-GB" sz="2000" dirty="0"/>
        </a:p>
      </dgm:t>
    </dgm:pt>
    <dgm:pt modelId="{03B31CF8-56C3-4AA9-ABA7-34996C4EB406}" type="parTrans" cxnId="{CBFBFF7D-F4F4-4474-A1E3-3B96B00D89B7}">
      <dgm:prSet/>
      <dgm:spPr/>
      <dgm:t>
        <a:bodyPr/>
        <a:lstStyle/>
        <a:p>
          <a:endParaRPr lang="en-GB"/>
        </a:p>
      </dgm:t>
    </dgm:pt>
    <dgm:pt modelId="{05E9CC6E-D0B4-45A9-A46A-50FCB5ACAE71}" type="sibTrans" cxnId="{CBFBFF7D-F4F4-4474-A1E3-3B96B00D89B7}">
      <dgm:prSet/>
      <dgm:spPr/>
      <dgm:t>
        <a:bodyPr/>
        <a:lstStyle/>
        <a:p>
          <a:endParaRPr lang="en-GB"/>
        </a:p>
      </dgm:t>
    </dgm:pt>
    <dgm:pt modelId="{09E9DA7D-98CD-4EC7-8E25-D2C2BDF8E8B9}">
      <dgm:prSet phldrT="[Text]" custT="1"/>
      <dgm:spPr/>
      <dgm:t>
        <a:bodyPr/>
        <a:lstStyle/>
        <a:p>
          <a:r>
            <a:rPr lang="en-GB" sz="1800" dirty="0" smtClean="0"/>
            <a:t>Used in a clinical virology laboratory.</a:t>
          </a:r>
          <a:endParaRPr lang="en-GB" sz="1800" dirty="0"/>
        </a:p>
      </dgm:t>
    </dgm:pt>
    <dgm:pt modelId="{05D7629A-8A67-4CB0-AD48-9F890CED8C34}" type="parTrans" cxnId="{76743A36-9A38-4998-8357-854629D09239}">
      <dgm:prSet/>
      <dgm:spPr/>
      <dgm:t>
        <a:bodyPr/>
        <a:lstStyle/>
        <a:p>
          <a:endParaRPr lang="en-GB"/>
        </a:p>
      </dgm:t>
    </dgm:pt>
    <dgm:pt modelId="{F4C64164-4C3F-42D1-9E13-57296F76EBF4}" type="sibTrans" cxnId="{76743A36-9A38-4998-8357-854629D09239}">
      <dgm:prSet/>
      <dgm:spPr/>
      <dgm:t>
        <a:bodyPr/>
        <a:lstStyle/>
        <a:p>
          <a:endParaRPr lang="en-GB"/>
        </a:p>
      </dgm:t>
    </dgm:pt>
    <dgm:pt modelId="{A928D4D9-FD25-4EB4-9231-5F7EFBC4C5A1}">
      <dgm:prSet custT="1"/>
      <dgm:spPr/>
      <dgm:t>
        <a:bodyPr/>
        <a:lstStyle/>
        <a:p>
          <a:r>
            <a:rPr lang="en-GB" sz="2000" dirty="0" smtClean="0"/>
            <a:t>Surgical Tools</a:t>
          </a:r>
          <a:endParaRPr lang="en-GB" sz="2000" dirty="0"/>
        </a:p>
      </dgm:t>
    </dgm:pt>
    <dgm:pt modelId="{E1B48C67-71E2-493C-AF27-B9D0923FDDEA}" type="parTrans" cxnId="{A09FB952-FDF5-4C15-B91B-DC4BC690318A}">
      <dgm:prSet/>
      <dgm:spPr/>
      <dgm:t>
        <a:bodyPr/>
        <a:lstStyle/>
        <a:p>
          <a:endParaRPr lang="en-GB"/>
        </a:p>
      </dgm:t>
    </dgm:pt>
    <dgm:pt modelId="{440EDC95-B992-4677-B957-04FCE9D23C30}" type="sibTrans" cxnId="{A09FB952-FDF5-4C15-B91B-DC4BC690318A}">
      <dgm:prSet/>
      <dgm:spPr/>
      <dgm:t>
        <a:bodyPr/>
        <a:lstStyle/>
        <a:p>
          <a:endParaRPr lang="en-GB"/>
        </a:p>
      </dgm:t>
    </dgm:pt>
    <dgm:pt modelId="{64B628E3-293F-4632-AE22-0216ED208DEE}" type="pres">
      <dgm:prSet presAssocID="{DC749052-E318-4747-ACC9-A0CD376C34B0}" presName="Name0" presStyleCnt="0">
        <dgm:presLayoutVars>
          <dgm:dir/>
        </dgm:presLayoutVars>
      </dgm:prSet>
      <dgm:spPr/>
      <dgm:t>
        <a:bodyPr/>
        <a:lstStyle/>
        <a:p>
          <a:endParaRPr lang="en-US"/>
        </a:p>
      </dgm:t>
    </dgm:pt>
    <dgm:pt modelId="{491199DE-AD36-40CE-9F13-373B82231156}" type="pres">
      <dgm:prSet presAssocID="{3E92D1D0-D8A6-47EC-818A-0F19F7C6AA4A}" presName="composite" presStyleCnt="0"/>
      <dgm:spPr/>
    </dgm:pt>
    <dgm:pt modelId="{1FC0C106-2868-4CB7-987A-936D91EC3992}" type="pres">
      <dgm:prSet presAssocID="{3E92D1D0-D8A6-47EC-818A-0F19F7C6AA4A}" presName="Accent" presStyleLbl="alignAcc1" presStyleIdx="0" presStyleCnt="4"/>
      <dgm:spPr/>
    </dgm:pt>
    <dgm:pt modelId="{CCDAF529-3DAD-4106-91EA-F3028CAC2DCC}" type="pres">
      <dgm:prSet presAssocID="{3E92D1D0-D8A6-47EC-818A-0F19F7C6AA4A}" presName="Image" presStyleLbl="node1" presStyleIdx="0" presStyleCnt="4" custLinFactNeighborY="4176"/>
      <dgm:spPr>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dgm:spPr>
    </dgm:pt>
    <dgm:pt modelId="{D5BE37E0-0D16-438D-97C8-E2A036508EA7}" type="pres">
      <dgm:prSet presAssocID="{3E92D1D0-D8A6-47EC-818A-0F19F7C6AA4A}" presName="Child" presStyleLbl="revTx" presStyleIdx="0" presStyleCnt="4">
        <dgm:presLayoutVars>
          <dgm:bulletEnabled val="1"/>
        </dgm:presLayoutVars>
      </dgm:prSet>
      <dgm:spPr/>
      <dgm:t>
        <a:bodyPr/>
        <a:lstStyle/>
        <a:p>
          <a:endParaRPr lang="en-GB"/>
        </a:p>
      </dgm:t>
    </dgm:pt>
    <dgm:pt modelId="{DDC671D0-F140-440A-AC07-D230C950517C}" type="pres">
      <dgm:prSet presAssocID="{3E92D1D0-D8A6-47EC-818A-0F19F7C6AA4A}" presName="Parent" presStyleLbl="alignNode1" presStyleIdx="0" presStyleCnt="4" custScaleY="182950">
        <dgm:presLayoutVars>
          <dgm:bulletEnabled val="1"/>
        </dgm:presLayoutVars>
      </dgm:prSet>
      <dgm:spPr/>
      <dgm:t>
        <a:bodyPr/>
        <a:lstStyle/>
        <a:p>
          <a:endParaRPr lang="en-US"/>
        </a:p>
      </dgm:t>
    </dgm:pt>
    <dgm:pt modelId="{F5B7970A-35D1-4F54-B366-5F20D5C73BE0}" type="pres">
      <dgm:prSet presAssocID="{EC285148-E769-4818-80A1-BC177E15031B}" presName="sibTrans" presStyleCnt="0"/>
      <dgm:spPr/>
    </dgm:pt>
    <dgm:pt modelId="{9057EC34-558D-4FCD-AAA3-66DCE57F8283}" type="pres">
      <dgm:prSet presAssocID="{A7E14165-FCDE-4D18-9D12-6177D33A03D0}" presName="composite" presStyleCnt="0"/>
      <dgm:spPr/>
    </dgm:pt>
    <dgm:pt modelId="{05B09208-F735-4CCB-A6AF-9CCA108DD8F6}" type="pres">
      <dgm:prSet presAssocID="{A7E14165-FCDE-4D18-9D12-6177D33A03D0}" presName="Accent" presStyleLbl="alignAcc1" presStyleIdx="1" presStyleCnt="4" custLinFactX="-117502" custLinFactNeighborX="-200000"/>
      <dgm:spPr/>
    </dgm:pt>
    <dgm:pt modelId="{8D020F04-9718-4805-8BAE-19FDB04EDD7E}" type="pres">
      <dgm:prSet presAssocID="{A7E14165-FCDE-4D18-9D12-6177D33A03D0}" presName="Image" presStyleLbl="node1" presStyleIdx="1" presStyleCnt="4" custLinFactNeighborY="1657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000" b="-2000"/>
          </a:stretch>
        </a:blipFill>
      </dgm:spPr>
    </dgm:pt>
    <dgm:pt modelId="{14292287-DD77-417C-8491-4F6A259BE77C}" type="pres">
      <dgm:prSet presAssocID="{A7E14165-FCDE-4D18-9D12-6177D33A03D0}" presName="Child" presStyleLbl="revTx" presStyleIdx="1" presStyleCnt="4" custLinFactNeighborY="11489">
        <dgm:presLayoutVars>
          <dgm:bulletEnabled val="1"/>
        </dgm:presLayoutVars>
      </dgm:prSet>
      <dgm:spPr/>
      <dgm:t>
        <a:bodyPr/>
        <a:lstStyle/>
        <a:p>
          <a:endParaRPr lang="en-GB"/>
        </a:p>
      </dgm:t>
    </dgm:pt>
    <dgm:pt modelId="{2F21CAE1-AE8E-4B82-AEB8-B8A3B11864B6}" type="pres">
      <dgm:prSet presAssocID="{A7E14165-FCDE-4D18-9D12-6177D33A03D0}" presName="Parent" presStyleLbl="alignNode1" presStyleIdx="1" presStyleCnt="4" custScaleX="113115" custScaleY="260005">
        <dgm:presLayoutVars>
          <dgm:bulletEnabled val="1"/>
        </dgm:presLayoutVars>
      </dgm:prSet>
      <dgm:spPr/>
      <dgm:t>
        <a:bodyPr/>
        <a:lstStyle/>
        <a:p>
          <a:endParaRPr lang="en-GB"/>
        </a:p>
      </dgm:t>
    </dgm:pt>
    <dgm:pt modelId="{6631FE7A-42D7-4E9E-8B66-CD5001449BCD}" type="pres">
      <dgm:prSet presAssocID="{670A78CB-A59F-4E27-AE29-3184960F80A2}" presName="sibTrans" presStyleCnt="0"/>
      <dgm:spPr/>
    </dgm:pt>
    <dgm:pt modelId="{E75ACB4C-9CBE-40B2-AFCE-0C0002965E0F}" type="pres">
      <dgm:prSet presAssocID="{6B1D2461-8C70-4D78-8829-6A142BD6E2B0}" presName="composite" presStyleCnt="0"/>
      <dgm:spPr/>
    </dgm:pt>
    <dgm:pt modelId="{EB4FFBB3-3223-4180-A622-48AA033E7F8A}" type="pres">
      <dgm:prSet presAssocID="{6B1D2461-8C70-4D78-8829-6A142BD6E2B0}" presName="Accent" presStyleLbl="alignAcc1" presStyleIdx="2" presStyleCnt="4"/>
      <dgm:spPr/>
    </dgm:pt>
    <dgm:pt modelId="{78F882C5-6640-4351-BC2A-0E677A99EBE3}" type="pres">
      <dgm:prSet presAssocID="{6B1D2461-8C70-4D78-8829-6A142BD6E2B0}" presName="Image" presStyleLbl="node1" presStyleIdx="2" presStyleCnt="4" custLinFactNeighborX="568" custLinFactNeighborY="19932"/>
      <dgm:spPr>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3001A818-10DD-4795-938D-EBCB68F13FC6}" type="pres">
      <dgm:prSet presAssocID="{6B1D2461-8C70-4D78-8829-6A142BD6E2B0}" presName="Child" presStyleLbl="revTx" presStyleIdx="2" presStyleCnt="4" custLinFactNeighborY="25555">
        <dgm:presLayoutVars>
          <dgm:bulletEnabled val="1"/>
        </dgm:presLayoutVars>
      </dgm:prSet>
      <dgm:spPr/>
      <dgm:t>
        <a:bodyPr/>
        <a:lstStyle/>
        <a:p>
          <a:endParaRPr lang="en-GB"/>
        </a:p>
      </dgm:t>
    </dgm:pt>
    <dgm:pt modelId="{063F7519-BCDC-41AC-9B89-ADDD02151E7F}" type="pres">
      <dgm:prSet presAssocID="{6B1D2461-8C70-4D78-8829-6A142BD6E2B0}" presName="Parent" presStyleLbl="alignNode1" presStyleIdx="2" presStyleCnt="4" custScaleX="100243" custScaleY="293138">
        <dgm:presLayoutVars>
          <dgm:bulletEnabled val="1"/>
        </dgm:presLayoutVars>
      </dgm:prSet>
      <dgm:spPr/>
      <dgm:t>
        <a:bodyPr/>
        <a:lstStyle/>
        <a:p>
          <a:endParaRPr lang="en-US"/>
        </a:p>
      </dgm:t>
    </dgm:pt>
    <dgm:pt modelId="{5CA62F6C-5DDF-4E16-95D4-E3236B3648D4}" type="pres">
      <dgm:prSet presAssocID="{05E9CC6E-D0B4-45A9-A46A-50FCB5ACAE71}" presName="sibTrans" presStyleCnt="0"/>
      <dgm:spPr/>
    </dgm:pt>
    <dgm:pt modelId="{52374AAD-A6C6-457A-8EB6-A3E6848BF775}" type="pres">
      <dgm:prSet presAssocID="{A928D4D9-FD25-4EB4-9231-5F7EFBC4C5A1}" presName="composite" presStyleCnt="0"/>
      <dgm:spPr/>
    </dgm:pt>
    <dgm:pt modelId="{F682834D-6B85-4312-8D61-5B668FE8AAC2}" type="pres">
      <dgm:prSet presAssocID="{A928D4D9-FD25-4EB4-9231-5F7EFBC4C5A1}" presName="Accent" presStyleLbl="alignAcc1" presStyleIdx="3" presStyleCnt="4"/>
      <dgm:spPr/>
    </dgm:pt>
    <dgm:pt modelId="{3C2F611E-B511-4651-875E-08E943917DFE}" type="pres">
      <dgm:prSet presAssocID="{A928D4D9-FD25-4EB4-9231-5F7EFBC4C5A1}" presName="Image" presStyleLbl="node1" presStyleIdx="3" presStyleCnt="4" custLinFactNeighborX="-491" custLinFactNeighborY="15901"/>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t="-823" r="1496" b="-34325"/>
          </a:stretch>
        </a:blipFill>
      </dgm:spPr>
      <dgm:t>
        <a:bodyPr/>
        <a:lstStyle/>
        <a:p>
          <a:endParaRPr lang="en-US"/>
        </a:p>
      </dgm:t>
    </dgm:pt>
    <dgm:pt modelId="{AF13C0E0-AFB5-44FA-A799-FD840675B96A}" type="pres">
      <dgm:prSet presAssocID="{A928D4D9-FD25-4EB4-9231-5F7EFBC4C5A1}" presName="Child" presStyleLbl="revTx" presStyleIdx="3" presStyleCnt="4">
        <dgm:presLayoutVars>
          <dgm:bulletEnabled val="1"/>
        </dgm:presLayoutVars>
      </dgm:prSet>
      <dgm:spPr/>
    </dgm:pt>
    <dgm:pt modelId="{0602C254-CD5C-4FF1-902C-41392CB34ED9}" type="pres">
      <dgm:prSet presAssocID="{A928D4D9-FD25-4EB4-9231-5F7EFBC4C5A1}" presName="Parent" presStyleLbl="alignNode1" presStyleIdx="3" presStyleCnt="4" custScaleY="186507">
        <dgm:presLayoutVars>
          <dgm:bulletEnabled val="1"/>
        </dgm:presLayoutVars>
      </dgm:prSet>
      <dgm:spPr/>
      <dgm:t>
        <a:bodyPr/>
        <a:lstStyle/>
        <a:p>
          <a:endParaRPr lang="en-GB"/>
        </a:p>
      </dgm:t>
    </dgm:pt>
  </dgm:ptLst>
  <dgm:cxnLst>
    <dgm:cxn modelId="{1732095A-633D-4AD8-9815-37D5FA0BDFB8}" type="presOf" srcId="{09E9DA7D-98CD-4EC7-8E25-D2C2BDF8E8B9}" destId="{3001A818-10DD-4795-938D-EBCB68F13FC6}" srcOrd="0" destOrd="0" presId="urn:microsoft.com/office/officeart/2008/layout/TitlePictureLineup"/>
    <dgm:cxn modelId="{1E17C5C9-6AF4-4186-9D2A-666D4DE56DD9}" type="presOf" srcId="{A928D4D9-FD25-4EB4-9231-5F7EFBC4C5A1}" destId="{0602C254-CD5C-4FF1-902C-41392CB34ED9}" srcOrd="0" destOrd="0" presId="urn:microsoft.com/office/officeart/2008/layout/TitlePictureLineup"/>
    <dgm:cxn modelId="{1C96938B-6C91-4AFF-AFD8-F73C478CED52}" type="presOf" srcId="{A7E14165-FCDE-4D18-9D12-6177D33A03D0}" destId="{2F21CAE1-AE8E-4B82-AEB8-B8A3B11864B6}" srcOrd="0" destOrd="0" presId="urn:microsoft.com/office/officeart/2008/layout/TitlePictureLineup"/>
    <dgm:cxn modelId="{6FFD8238-3694-41A3-8F45-431EAD055C75}" srcId="{3E92D1D0-D8A6-47EC-818A-0F19F7C6AA4A}" destId="{67052459-8377-47B6-BAE3-01DF07218995}" srcOrd="0" destOrd="0" parTransId="{624FB307-D662-4C4A-938A-36B8EC88FD72}" sibTransId="{85DBBD6B-86BE-4EFC-893D-99571A5BDEF8}"/>
    <dgm:cxn modelId="{315C8C63-EB46-4333-A7AE-A277D8DB5311}" type="presOf" srcId="{6B1D2461-8C70-4D78-8829-6A142BD6E2B0}" destId="{063F7519-BCDC-41AC-9B89-ADDD02151E7F}" srcOrd="0" destOrd="0" presId="urn:microsoft.com/office/officeart/2008/layout/TitlePictureLineup"/>
    <dgm:cxn modelId="{DF8ABC9C-4B46-4597-8C8C-BC3DE33E3D70}" srcId="{DC749052-E318-4747-ACC9-A0CD376C34B0}" destId="{3E92D1D0-D8A6-47EC-818A-0F19F7C6AA4A}" srcOrd="0" destOrd="0" parTransId="{E8539068-9F55-4907-9BD9-BB3E14BCB3DB}" sibTransId="{EC285148-E769-4818-80A1-BC177E15031B}"/>
    <dgm:cxn modelId="{550EB737-AE0F-4321-B015-892B83D19B38}" type="presOf" srcId="{67052459-8377-47B6-BAE3-01DF07218995}" destId="{D5BE37E0-0D16-438D-97C8-E2A036508EA7}" srcOrd="0" destOrd="0" presId="urn:microsoft.com/office/officeart/2008/layout/TitlePictureLineup"/>
    <dgm:cxn modelId="{A09FB952-FDF5-4C15-B91B-DC4BC690318A}" srcId="{DC749052-E318-4747-ACC9-A0CD376C34B0}" destId="{A928D4D9-FD25-4EB4-9231-5F7EFBC4C5A1}" srcOrd="3" destOrd="0" parTransId="{E1B48C67-71E2-493C-AF27-B9D0923FDDEA}" sibTransId="{440EDC95-B992-4677-B957-04FCE9D23C30}"/>
    <dgm:cxn modelId="{76743A36-9A38-4998-8357-854629D09239}" srcId="{6B1D2461-8C70-4D78-8829-6A142BD6E2B0}" destId="{09E9DA7D-98CD-4EC7-8E25-D2C2BDF8E8B9}" srcOrd="0" destOrd="0" parTransId="{05D7629A-8A67-4CB0-AD48-9F890CED8C34}" sibTransId="{F4C64164-4C3F-42D1-9E13-57296F76EBF4}"/>
    <dgm:cxn modelId="{FE400B09-FE16-4291-9101-FBF58C72B257}" type="presOf" srcId="{DD1C62A0-D53F-409B-8BB3-690BC6D3D56B}" destId="{14292287-DD77-417C-8491-4F6A259BE77C}" srcOrd="0" destOrd="0" presId="urn:microsoft.com/office/officeart/2008/layout/TitlePictureLineup"/>
    <dgm:cxn modelId="{AD29B70C-00D1-4FDA-9D93-41F870841550}" srcId="{A7E14165-FCDE-4D18-9D12-6177D33A03D0}" destId="{DD1C62A0-D53F-409B-8BB3-690BC6D3D56B}" srcOrd="0" destOrd="0" parTransId="{B7E09938-F29A-41BA-AFA6-59B04E4C544F}" sibTransId="{93921BEA-1A52-4816-85FA-60B11B5F9C94}"/>
    <dgm:cxn modelId="{C00DE8FD-A51B-4B54-AF64-07D556FF9306}" type="presOf" srcId="{DC749052-E318-4747-ACC9-A0CD376C34B0}" destId="{64B628E3-293F-4632-AE22-0216ED208DEE}" srcOrd="0" destOrd="0" presId="urn:microsoft.com/office/officeart/2008/layout/TitlePictureLineup"/>
    <dgm:cxn modelId="{CBFBFF7D-F4F4-4474-A1E3-3B96B00D89B7}" srcId="{DC749052-E318-4747-ACC9-A0CD376C34B0}" destId="{6B1D2461-8C70-4D78-8829-6A142BD6E2B0}" srcOrd="2" destOrd="0" parTransId="{03B31CF8-56C3-4AA9-ABA7-34996C4EB406}" sibTransId="{05E9CC6E-D0B4-45A9-A46A-50FCB5ACAE71}"/>
    <dgm:cxn modelId="{87D38E7F-CD75-420D-A0DF-ACB77FB899B9}" type="presOf" srcId="{3E92D1D0-D8A6-47EC-818A-0F19F7C6AA4A}" destId="{DDC671D0-F140-440A-AC07-D230C950517C}" srcOrd="0" destOrd="0" presId="urn:microsoft.com/office/officeart/2008/layout/TitlePictureLineup"/>
    <dgm:cxn modelId="{2E5FBD67-F4D8-4048-99CC-E385903EA251}" srcId="{DC749052-E318-4747-ACC9-A0CD376C34B0}" destId="{A7E14165-FCDE-4D18-9D12-6177D33A03D0}" srcOrd="1" destOrd="0" parTransId="{A912DC99-7B3B-4BF0-927C-AEE5BC635061}" sibTransId="{670A78CB-A59F-4E27-AE29-3184960F80A2}"/>
    <dgm:cxn modelId="{9F49FFD4-A0A5-49B4-B725-D9BC750454FE}" type="presParOf" srcId="{64B628E3-293F-4632-AE22-0216ED208DEE}" destId="{491199DE-AD36-40CE-9F13-373B82231156}" srcOrd="0" destOrd="0" presId="urn:microsoft.com/office/officeart/2008/layout/TitlePictureLineup"/>
    <dgm:cxn modelId="{DBDB67F5-1229-41A6-B2F0-A2EB330AF24C}" type="presParOf" srcId="{491199DE-AD36-40CE-9F13-373B82231156}" destId="{1FC0C106-2868-4CB7-987A-936D91EC3992}" srcOrd="0" destOrd="0" presId="urn:microsoft.com/office/officeart/2008/layout/TitlePictureLineup"/>
    <dgm:cxn modelId="{11C7E076-BDEC-4F0E-A2B2-DD50E86F1828}" type="presParOf" srcId="{491199DE-AD36-40CE-9F13-373B82231156}" destId="{CCDAF529-3DAD-4106-91EA-F3028CAC2DCC}" srcOrd="1" destOrd="0" presId="urn:microsoft.com/office/officeart/2008/layout/TitlePictureLineup"/>
    <dgm:cxn modelId="{F3009354-A12D-4BE1-A8E4-D82C6F85CC15}" type="presParOf" srcId="{491199DE-AD36-40CE-9F13-373B82231156}" destId="{D5BE37E0-0D16-438D-97C8-E2A036508EA7}" srcOrd="2" destOrd="0" presId="urn:microsoft.com/office/officeart/2008/layout/TitlePictureLineup"/>
    <dgm:cxn modelId="{0119B410-60E4-44B8-AE6F-1E7445A1FF94}" type="presParOf" srcId="{491199DE-AD36-40CE-9F13-373B82231156}" destId="{DDC671D0-F140-440A-AC07-D230C950517C}" srcOrd="3" destOrd="0" presId="urn:microsoft.com/office/officeart/2008/layout/TitlePictureLineup"/>
    <dgm:cxn modelId="{DE9859A7-078E-4F94-9C55-DA1C5BB4476D}" type="presParOf" srcId="{64B628E3-293F-4632-AE22-0216ED208DEE}" destId="{F5B7970A-35D1-4F54-B366-5F20D5C73BE0}" srcOrd="1" destOrd="0" presId="urn:microsoft.com/office/officeart/2008/layout/TitlePictureLineup"/>
    <dgm:cxn modelId="{19B29FA3-824E-4ABA-9D19-CCAF29DD05E6}" type="presParOf" srcId="{64B628E3-293F-4632-AE22-0216ED208DEE}" destId="{9057EC34-558D-4FCD-AAA3-66DCE57F8283}" srcOrd="2" destOrd="0" presId="urn:microsoft.com/office/officeart/2008/layout/TitlePictureLineup"/>
    <dgm:cxn modelId="{2BBBD16D-4A26-4050-A9EE-05C3C4F9ED0E}" type="presParOf" srcId="{9057EC34-558D-4FCD-AAA3-66DCE57F8283}" destId="{05B09208-F735-4CCB-A6AF-9CCA108DD8F6}" srcOrd="0" destOrd="0" presId="urn:microsoft.com/office/officeart/2008/layout/TitlePictureLineup"/>
    <dgm:cxn modelId="{526AE374-6DCF-485F-A054-68BC7889BAD0}" type="presParOf" srcId="{9057EC34-558D-4FCD-AAA3-66DCE57F8283}" destId="{8D020F04-9718-4805-8BAE-19FDB04EDD7E}" srcOrd="1" destOrd="0" presId="urn:microsoft.com/office/officeart/2008/layout/TitlePictureLineup"/>
    <dgm:cxn modelId="{AB8E7DA2-A8D9-4615-8650-C05E34187A63}" type="presParOf" srcId="{9057EC34-558D-4FCD-AAA3-66DCE57F8283}" destId="{14292287-DD77-417C-8491-4F6A259BE77C}" srcOrd="2" destOrd="0" presId="urn:microsoft.com/office/officeart/2008/layout/TitlePictureLineup"/>
    <dgm:cxn modelId="{6489D9E8-ED73-4D7D-ADC1-61097C13152E}" type="presParOf" srcId="{9057EC34-558D-4FCD-AAA3-66DCE57F8283}" destId="{2F21CAE1-AE8E-4B82-AEB8-B8A3B11864B6}" srcOrd="3" destOrd="0" presId="urn:microsoft.com/office/officeart/2008/layout/TitlePictureLineup"/>
    <dgm:cxn modelId="{EF88C3BA-5EC1-4D0C-940D-7AA327E9C793}" type="presParOf" srcId="{64B628E3-293F-4632-AE22-0216ED208DEE}" destId="{6631FE7A-42D7-4E9E-8B66-CD5001449BCD}" srcOrd="3" destOrd="0" presId="urn:microsoft.com/office/officeart/2008/layout/TitlePictureLineup"/>
    <dgm:cxn modelId="{A6D3B340-0EAB-4689-A0DE-AB643C69D802}" type="presParOf" srcId="{64B628E3-293F-4632-AE22-0216ED208DEE}" destId="{E75ACB4C-9CBE-40B2-AFCE-0C0002965E0F}" srcOrd="4" destOrd="0" presId="urn:microsoft.com/office/officeart/2008/layout/TitlePictureLineup"/>
    <dgm:cxn modelId="{D5D00E0A-0C08-44D6-8D81-55A2C123172A}" type="presParOf" srcId="{E75ACB4C-9CBE-40B2-AFCE-0C0002965E0F}" destId="{EB4FFBB3-3223-4180-A622-48AA033E7F8A}" srcOrd="0" destOrd="0" presId="urn:microsoft.com/office/officeart/2008/layout/TitlePictureLineup"/>
    <dgm:cxn modelId="{81637799-2AEF-4E40-A8EE-4C44AF185846}" type="presParOf" srcId="{E75ACB4C-9CBE-40B2-AFCE-0C0002965E0F}" destId="{78F882C5-6640-4351-BC2A-0E677A99EBE3}" srcOrd="1" destOrd="0" presId="urn:microsoft.com/office/officeart/2008/layout/TitlePictureLineup"/>
    <dgm:cxn modelId="{82E258AA-AEFB-4113-B5FB-5B3D2368D263}" type="presParOf" srcId="{E75ACB4C-9CBE-40B2-AFCE-0C0002965E0F}" destId="{3001A818-10DD-4795-938D-EBCB68F13FC6}" srcOrd="2" destOrd="0" presId="urn:microsoft.com/office/officeart/2008/layout/TitlePictureLineup"/>
    <dgm:cxn modelId="{B09321BE-6456-447B-9227-8DFF77F53317}" type="presParOf" srcId="{E75ACB4C-9CBE-40B2-AFCE-0C0002965E0F}" destId="{063F7519-BCDC-41AC-9B89-ADDD02151E7F}" srcOrd="3" destOrd="0" presId="urn:microsoft.com/office/officeart/2008/layout/TitlePictureLineup"/>
    <dgm:cxn modelId="{2844C67D-DE72-40AF-B4F4-1B48A93D7BFB}" type="presParOf" srcId="{64B628E3-293F-4632-AE22-0216ED208DEE}" destId="{5CA62F6C-5DDF-4E16-95D4-E3236B3648D4}" srcOrd="5" destOrd="0" presId="urn:microsoft.com/office/officeart/2008/layout/TitlePictureLineup"/>
    <dgm:cxn modelId="{907FBFC6-8BC2-4592-9F3C-0F4B41580316}" type="presParOf" srcId="{64B628E3-293F-4632-AE22-0216ED208DEE}" destId="{52374AAD-A6C6-457A-8EB6-A3E6848BF775}" srcOrd="6" destOrd="0" presId="urn:microsoft.com/office/officeart/2008/layout/TitlePictureLineup"/>
    <dgm:cxn modelId="{4444245A-9ACA-4DB4-9DD8-E3F811D7F4A7}" type="presParOf" srcId="{52374AAD-A6C6-457A-8EB6-A3E6848BF775}" destId="{F682834D-6B85-4312-8D61-5B668FE8AAC2}" srcOrd="0" destOrd="0" presId="urn:microsoft.com/office/officeart/2008/layout/TitlePictureLineup"/>
    <dgm:cxn modelId="{EC8A9021-7E3C-4FF8-ABAC-E0A66704C83F}" type="presParOf" srcId="{52374AAD-A6C6-457A-8EB6-A3E6848BF775}" destId="{3C2F611E-B511-4651-875E-08E943917DFE}" srcOrd="1" destOrd="0" presId="urn:microsoft.com/office/officeart/2008/layout/TitlePictureLineup"/>
    <dgm:cxn modelId="{400C2704-DA09-4314-913D-9764BFD24F62}" type="presParOf" srcId="{52374AAD-A6C6-457A-8EB6-A3E6848BF775}" destId="{AF13C0E0-AFB5-44FA-A799-FD840675B96A}" srcOrd="2" destOrd="0" presId="urn:microsoft.com/office/officeart/2008/layout/TitlePictureLineup"/>
    <dgm:cxn modelId="{36E539B6-CF3C-451B-9549-5DA01DD500B0}" type="presParOf" srcId="{52374AAD-A6C6-457A-8EB6-A3E6848BF775}" destId="{0602C254-CD5C-4FF1-902C-41392CB34ED9}" srcOrd="3" destOrd="0" presId="urn:microsoft.com/office/officeart/2008/layout/Title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BB5CEB-92E9-46F7-8602-572AFA2F153C}">
      <dsp:nvSpPr>
        <dsp:cNvPr id="0" name=""/>
        <dsp:cNvSpPr/>
      </dsp:nvSpPr>
      <dsp:spPr>
        <a:xfrm>
          <a:off x="772584" y="2831471"/>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200" kern="1200" dirty="0" smtClean="0"/>
            <a:t>1- Collect the Specimen</a:t>
          </a:r>
        </a:p>
        <a:p>
          <a:pPr lvl="0" algn="ctr" defTabSz="2889250">
            <a:lnSpc>
              <a:spcPct val="90000"/>
            </a:lnSpc>
            <a:spcBef>
              <a:spcPct val="0"/>
            </a:spcBef>
            <a:spcAft>
              <a:spcPct val="35000"/>
            </a:spcAft>
          </a:pPr>
          <a:endParaRPr lang="en-GB" sz="1200" kern="1200" dirty="0"/>
        </a:p>
      </dsp:txBody>
      <dsp:txXfrm>
        <a:off x="794244" y="2853131"/>
        <a:ext cx="1435700" cy="696190"/>
      </dsp:txXfrm>
    </dsp:sp>
    <dsp:sp modelId="{496A0F76-306B-43CC-B6BC-ECC2F326B830}">
      <dsp:nvSpPr>
        <dsp:cNvPr id="0" name=""/>
        <dsp:cNvSpPr/>
      </dsp:nvSpPr>
      <dsp:spPr>
        <a:xfrm rot="17362546">
          <a:off x="1550275" y="2198864"/>
          <a:ext cx="2099040" cy="24565"/>
        </a:xfrm>
        <a:custGeom>
          <a:avLst/>
          <a:gdLst/>
          <a:ahLst/>
          <a:cxnLst/>
          <a:rect l="0" t="0" r="0" b="0"/>
          <a:pathLst>
            <a:path>
              <a:moveTo>
                <a:pt x="0" y="12282"/>
              </a:moveTo>
              <a:lnTo>
                <a:pt x="2099040" y="122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GB" sz="700" kern="1200"/>
        </a:p>
      </dsp:txBody>
      <dsp:txXfrm>
        <a:off x="2547320" y="2158671"/>
        <a:ext cx="104952" cy="104952"/>
      </dsp:txXfrm>
    </dsp:sp>
    <dsp:sp modelId="{AFF381F5-92A0-4E06-8FB2-4DDDA844AA61}">
      <dsp:nvSpPr>
        <dsp:cNvPr id="0" name=""/>
        <dsp:cNvSpPr/>
      </dsp:nvSpPr>
      <dsp:spPr>
        <a:xfrm>
          <a:off x="2947987" y="851313"/>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Selection</a:t>
          </a:r>
          <a:endParaRPr lang="en-GB" sz="1200" kern="1200" dirty="0"/>
        </a:p>
      </dsp:txBody>
      <dsp:txXfrm>
        <a:off x="2969647" y="872973"/>
        <a:ext cx="1435700" cy="696190"/>
      </dsp:txXfrm>
    </dsp:sp>
    <dsp:sp modelId="{74FCB109-6544-478A-9BEF-156D39F717B6}">
      <dsp:nvSpPr>
        <dsp:cNvPr id="0" name=""/>
        <dsp:cNvSpPr/>
      </dsp:nvSpPr>
      <dsp:spPr>
        <a:xfrm rot="18099030">
          <a:off x="1936242" y="2624083"/>
          <a:ext cx="1327108" cy="24565"/>
        </a:xfrm>
        <a:custGeom>
          <a:avLst/>
          <a:gdLst/>
          <a:ahLst/>
          <a:cxnLst/>
          <a:rect l="0" t="0" r="0" b="0"/>
          <a:pathLst>
            <a:path>
              <a:moveTo>
                <a:pt x="0" y="12282"/>
              </a:moveTo>
              <a:lnTo>
                <a:pt x="1327108" y="122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566618" y="2603188"/>
        <a:ext cx="66355" cy="66355"/>
      </dsp:txXfrm>
    </dsp:sp>
    <dsp:sp modelId="{058B2034-FB23-4E97-8312-79F59632C2A7}">
      <dsp:nvSpPr>
        <dsp:cNvPr id="0" name=""/>
        <dsp:cNvSpPr/>
      </dsp:nvSpPr>
      <dsp:spPr>
        <a:xfrm>
          <a:off x="2947987" y="1701750"/>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Material</a:t>
          </a:r>
          <a:endParaRPr lang="en-GB" sz="1200" kern="1200" dirty="0"/>
        </a:p>
      </dsp:txBody>
      <dsp:txXfrm>
        <a:off x="2969647" y="1723410"/>
        <a:ext cx="1435700" cy="696190"/>
      </dsp:txXfrm>
    </dsp:sp>
    <dsp:sp modelId="{E0460057-95E2-4574-BE06-F86228479E09}">
      <dsp:nvSpPr>
        <dsp:cNvPr id="0" name=""/>
        <dsp:cNvSpPr/>
      </dsp:nvSpPr>
      <dsp:spPr>
        <a:xfrm rot="17692822">
          <a:off x="4019730" y="1421395"/>
          <a:ext cx="1406164" cy="24565"/>
        </a:xfrm>
        <a:custGeom>
          <a:avLst/>
          <a:gdLst/>
          <a:ahLst/>
          <a:cxnLst/>
          <a:rect l="0" t="0" r="0" b="0"/>
          <a:pathLst>
            <a:path>
              <a:moveTo>
                <a:pt x="0" y="12282"/>
              </a:moveTo>
              <a:lnTo>
                <a:pt x="1406164"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687658" y="1398523"/>
        <a:ext cx="70308" cy="70308"/>
      </dsp:txXfrm>
    </dsp:sp>
    <dsp:sp modelId="{41031C2A-E2FA-44B6-A19A-30D3D690ACF6}">
      <dsp:nvSpPr>
        <dsp:cNvPr id="0" name=""/>
        <dsp:cNvSpPr/>
      </dsp:nvSpPr>
      <dsp:spPr>
        <a:xfrm>
          <a:off x="5018616" y="426094"/>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Reagents</a:t>
          </a:r>
          <a:endParaRPr lang="en-GB" sz="1200" kern="1200" dirty="0"/>
        </a:p>
      </dsp:txBody>
      <dsp:txXfrm>
        <a:off x="5040276" y="447754"/>
        <a:ext cx="1435700" cy="696190"/>
      </dsp:txXfrm>
    </dsp:sp>
    <dsp:sp modelId="{51637FD6-9BFA-4976-B554-FF4AED588617}">
      <dsp:nvSpPr>
        <dsp:cNvPr id="0" name=""/>
        <dsp:cNvSpPr/>
      </dsp:nvSpPr>
      <dsp:spPr>
        <a:xfrm rot="19457599">
          <a:off x="6429157" y="570958"/>
          <a:ext cx="728567" cy="24565"/>
        </a:xfrm>
        <a:custGeom>
          <a:avLst/>
          <a:gdLst/>
          <a:ahLst/>
          <a:cxnLst/>
          <a:rect l="0" t="0" r="0" b="0"/>
          <a:pathLst>
            <a:path>
              <a:moveTo>
                <a:pt x="0" y="12282"/>
              </a:moveTo>
              <a:lnTo>
                <a:pt x="728567"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75227" y="565026"/>
        <a:ext cx="36428" cy="36428"/>
      </dsp:txXfrm>
    </dsp:sp>
    <dsp:sp modelId="{82AA9D41-AFDE-4650-91CF-0D50D74E43BC}">
      <dsp:nvSpPr>
        <dsp:cNvPr id="0" name=""/>
        <dsp:cNvSpPr/>
      </dsp:nvSpPr>
      <dsp:spPr>
        <a:xfrm>
          <a:off x="7089245" y="876"/>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Viral transport medium (VTM): VTM “M4”</a:t>
          </a:r>
          <a:endParaRPr lang="en-GB" sz="1200" kern="1200" dirty="0"/>
        </a:p>
      </dsp:txBody>
      <dsp:txXfrm>
        <a:off x="7110905" y="22536"/>
        <a:ext cx="1435700" cy="696190"/>
      </dsp:txXfrm>
    </dsp:sp>
    <dsp:sp modelId="{B6A03C6A-DF43-40FF-9C44-6BEE90B0309D}">
      <dsp:nvSpPr>
        <dsp:cNvPr id="0" name=""/>
        <dsp:cNvSpPr/>
      </dsp:nvSpPr>
      <dsp:spPr>
        <a:xfrm rot="2142401">
          <a:off x="6429157" y="996176"/>
          <a:ext cx="728567" cy="24565"/>
        </a:xfrm>
        <a:custGeom>
          <a:avLst/>
          <a:gdLst/>
          <a:ahLst/>
          <a:cxnLst/>
          <a:rect l="0" t="0" r="0" b="0"/>
          <a:pathLst>
            <a:path>
              <a:moveTo>
                <a:pt x="0" y="12282"/>
              </a:moveTo>
              <a:lnTo>
                <a:pt x="728567"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75227" y="990245"/>
        <a:ext cx="36428" cy="36428"/>
      </dsp:txXfrm>
    </dsp:sp>
    <dsp:sp modelId="{A6A22B6A-F6B4-4625-82F3-ABAD5C2C3698}">
      <dsp:nvSpPr>
        <dsp:cNvPr id="0" name=""/>
        <dsp:cNvSpPr/>
      </dsp:nvSpPr>
      <dsp:spPr>
        <a:xfrm>
          <a:off x="7089245" y="851313"/>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Transport Media 199</a:t>
          </a:r>
          <a:endParaRPr lang="en-GB" sz="1200" kern="1200" dirty="0"/>
        </a:p>
      </dsp:txBody>
      <dsp:txXfrm>
        <a:off x="7110905" y="872973"/>
        <a:ext cx="1435700" cy="696190"/>
      </dsp:txXfrm>
    </dsp:sp>
    <dsp:sp modelId="{B13FFE4F-CEAD-4B82-8297-7A5BF0BAC9B0}">
      <dsp:nvSpPr>
        <dsp:cNvPr id="0" name=""/>
        <dsp:cNvSpPr/>
      </dsp:nvSpPr>
      <dsp:spPr>
        <a:xfrm rot="3907178">
          <a:off x="4019730" y="2697050"/>
          <a:ext cx="1406164" cy="24565"/>
        </a:xfrm>
        <a:custGeom>
          <a:avLst/>
          <a:gdLst/>
          <a:ahLst/>
          <a:cxnLst/>
          <a:rect l="0" t="0" r="0" b="0"/>
          <a:pathLst>
            <a:path>
              <a:moveTo>
                <a:pt x="0" y="12282"/>
              </a:moveTo>
              <a:lnTo>
                <a:pt x="1406164"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687658" y="2674179"/>
        <a:ext cx="70308" cy="70308"/>
      </dsp:txXfrm>
    </dsp:sp>
    <dsp:sp modelId="{961A3CE4-D110-4638-B395-9540F97BAAE4}">
      <dsp:nvSpPr>
        <dsp:cNvPr id="0" name=""/>
        <dsp:cNvSpPr/>
      </dsp:nvSpPr>
      <dsp:spPr>
        <a:xfrm>
          <a:off x="5018616" y="2977406"/>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Supplies</a:t>
          </a:r>
          <a:endParaRPr lang="en-GB" sz="1200" kern="1200" dirty="0"/>
        </a:p>
      </dsp:txBody>
      <dsp:txXfrm>
        <a:off x="5040276" y="2999066"/>
        <a:ext cx="1435700" cy="696190"/>
      </dsp:txXfrm>
    </dsp:sp>
    <dsp:sp modelId="{DC21CFB9-7D96-4223-85BF-3EC1158DD919}">
      <dsp:nvSpPr>
        <dsp:cNvPr id="0" name=""/>
        <dsp:cNvSpPr/>
      </dsp:nvSpPr>
      <dsp:spPr>
        <a:xfrm rot="17692822">
          <a:off x="6090359" y="2697050"/>
          <a:ext cx="1406164" cy="24565"/>
        </a:xfrm>
        <a:custGeom>
          <a:avLst/>
          <a:gdLst/>
          <a:ahLst/>
          <a:cxnLst/>
          <a:rect l="0" t="0" r="0" b="0"/>
          <a:pathLst>
            <a:path>
              <a:moveTo>
                <a:pt x="0" y="12282"/>
              </a:moveTo>
              <a:lnTo>
                <a:pt x="1406164"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58287" y="2674179"/>
        <a:ext cx="70308" cy="70308"/>
      </dsp:txXfrm>
    </dsp:sp>
    <dsp:sp modelId="{76B60167-BD65-4883-9915-D4D8DB7B7A06}">
      <dsp:nvSpPr>
        <dsp:cNvPr id="0" name=""/>
        <dsp:cNvSpPr/>
      </dsp:nvSpPr>
      <dsp:spPr>
        <a:xfrm>
          <a:off x="7089245" y="1701750"/>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Containers</a:t>
          </a:r>
          <a:endParaRPr lang="en-GB" sz="1200" kern="1200" dirty="0"/>
        </a:p>
      </dsp:txBody>
      <dsp:txXfrm>
        <a:off x="7110905" y="1723410"/>
        <a:ext cx="1435700" cy="696190"/>
      </dsp:txXfrm>
    </dsp:sp>
    <dsp:sp modelId="{A9688C37-CD6F-455D-A3D2-1252E4690EDD}">
      <dsp:nvSpPr>
        <dsp:cNvPr id="0" name=""/>
        <dsp:cNvSpPr/>
      </dsp:nvSpPr>
      <dsp:spPr>
        <a:xfrm rot="19457599">
          <a:off x="6429157" y="3122269"/>
          <a:ext cx="728567" cy="24565"/>
        </a:xfrm>
        <a:custGeom>
          <a:avLst/>
          <a:gdLst/>
          <a:ahLst/>
          <a:cxnLst/>
          <a:rect l="0" t="0" r="0" b="0"/>
          <a:pathLst>
            <a:path>
              <a:moveTo>
                <a:pt x="0" y="12282"/>
              </a:moveTo>
              <a:lnTo>
                <a:pt x="728567"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75227" y="3116337"/>
        <a:ext cx="36428" cy="36428"/>
      </dsp:txXfrm>
    </dsp:sp>
    <dsp:sp modelId="{96E60A0F-47BC-4DDB-839B-55ED344117A4}">
      <dsp:nvSpPr>
        <dsp:cNvPr id="0" name=""/>
        <dsp:cNvSpPr/>
      </dsp:nvSpPr>
      <dsp:spPr>
        <a:xfrm>
          <a:off x="7089245" y="2552187"/>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Swabs</a:t>
          </a:r>
          <a:endParaRPr lang="en-GB" sz="1200" kern="1200" dirty="0"/>
        </a:p>
      </dsp:txBody>
      <dsp:txXfrm>
        <a:off x="7110905" y="2573847"/>
        <a:ext cx="1435700" cy="696190"/>
      </dsp:txXfrm>
    </dsp:sp>
    <dsp:sp modelId="{CD9929E8-6263-4A85-9B47-85AA20087782}">
      <dsp:nvSpPr>
        <dsp:cNvPr id="0" name=""/>
        <dsp:cNvSpPr/>
      </dsp:nvSpPr>
      <dsp:spPr>
        <a:xfrm rot="2142401">
          <a:off x="6429157" y="3547487"/>
          <a:ext cx="728567" cy="24565"/>
        </a:xfrm>
        <a:custGeom>
          <a:avLst/>
          <a:gdLst/>
          <a:ahLst/>
          <a:cxnLst/>
          <a:rect l="0" t="0" r="0" b="0"/>
          <a:pathLst>
            <a:path>
              <a:moveTo>
                <a:pt x="0" y="12282"/>
              </a:moveTo>
              <a:lnTo>
                <a:pt x="728567"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75227" y="3541556"/>
        <a:ext cx="36428" cy="36428"/>
      </dsp:txXfrm>
    </dsp:sp>
    <dsp:sp modelId="{240345A5-7C52-494C-BD08-5DFBC51D78B9}">
      <dsp:nvSpPr>
        <dsp:cNvPr id="0" name=""/>
        <dsp:cNvSpPr/>
      </dsp:nvSpPr>
      <dsp:spPr>
        <a:xfrm>
          <a:off x="7089245" y="3402624"/>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Syringe</a:t>
          </a:r>
          <a:endParaRPr lang="en-GB" sz="1200" kern="1200" dirty="0"/>
        </a:p>
      </dsp:txBody>
      <dsp:txXfrm>
        <a:off x="7110905" y="3424284"/>
        <a:ext cx="1435700" cy="696190"/>
      </dsp:txXfrm>
    </dsp:sp>
    <dsp:sp modelId="{EA8BE124-C838-4811-B176-FAB91BF3757C}">
      <dsp:nvSpPr>
        <dsp:cNvPr id="0" name=""/>
        <dsp:cNvSpPr/>
      </dsp:nvSpPr>
      <dsp:spPr>
        <a:xfrm rot="3907178">
          <a:off x="6090359" y="3972706"/>
          <a:ext cx="1406164" cy="24565"/>
        </a:xfrm>
        <a:custGeom>
          <a:avLst/>
          <a:gdLst/>
          <a:ahLst/>
          <a:cxnLst/>
          <a:rect l="0" t="0" r="0" b="0"/>
          <a:pathLst>
            <a:path>
              <a:moveTo>
                <a:pt x="0" y="12282"/>
              </a:moveTo>
              <a:lnTo>
                <a:pt x="1406164"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758287" y="3949834"/>
        <a:ext cx="70308" cy="70308"/>
      </dsp:txXfrm>
    </dsp:sp>
    <dsp:sp modelId="{3A800325-4E22-49B9-B61F-E163A5AC02EB}">
      <dsp:nvSpPr>
        <dsp:cNvPr id="0" name=""/>
        <dsp:cNvSpPr/>
      </dsp:nvSpPr>
      <dsp:spPr>
        <a:xfrm>
          <a:off x="7089245" y="4253061"/>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Blood Collection Tubes</a:t>
          </a:r>
          <a:endParaRPr lang="en-GB" sz="1200" kern="1200" dirty="0"/>
        </a:p>
      </dsp:txBody>
      <dsp:txXfrm>
        <a:off x="7110905" y="4274721"/>
        <a:ext cx="1435700" cy="696190"/>
      </dsp:txXfrm>
    </dsp:sp>
    <dsp:sp modelId="{9FE3E060-3CCF-4293-B9AF-6D0EF0450A37}">
      <dsp:nvSpPr>
        <dsp:cNvPr id="0" name=""/>
        <dsp:cNvSpPr/>
      </dsp:nvSpPr>
      <dsp:spPr>
        <a:xfrm rot="3302977">
          <a:off x="1991991" y="3687129"/>
          <a:ext cx="1215609" cy="24565"/>
        </a:xfrm>
        <a:custGeom>
          <a:avLst/>
          <a:gdLst/>
          <a:ahLst/>
          <a:cxnLst/>
          <a:rect l="0" t="0" r="0" b="0"/>
          <a:pathLst>
            <a:path>
              <a:moveTo>
                <a:pt x="0" y="12282"/>
              </a:moveTo>
              <a:lnTo>
                <a:pt x="1215609" y="122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569406" y="3669022"/>
        <a:ext cx="60780" cy="60780"/>
      </dsp:txXfrm>
    </dsp:sp>
    <dsp:sp modelId="{77ADE0D8-9E7A-4A54-9B59-A4CF65E42DB3}">
      <dsp:nvSpPr>
        <dsp:cNvPr id="0" name=""/>
        <dsp:cNvSpPr/>
      </dsp:nvSpPr>
      <dsp:spPr>
        <a:xfrm>
          <a:off x="2947987" y="3827843"/>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Instruments, Tools (Equipment)</a:t>
          </a:r>
          <a:endParaRPr lang="en-GB" sz="1200" kern="1200" dirty="0"/>
        </a:p>
      </dsp:txBody>
      <dsp:txXfrm>
        <a:off x="2969647" y="3849503"/>
        <a:ext cx="1435700" cy="696190"/>
      </dsp:txXfrm>
    </dsp:sp>
    <dsp:sp modelId="{D1408568-3C82-4D85-B349-8223D8A1BC1F}">
      <dsp:nvSpPr>
        <dsp:cNvPr id="0" name=""/>
        <dsp:cNvSpPr/>
      </dsp:nvSpPr>
      <dsp:spPr>
        <a:xfrm>
          <a:off x="4427008" y="4185315"/>
          <a:ext cx="591608" cy="24565"/>
        </a:xfrm>
        <a:custGeom>
          <a:avLst/>
          <a:gdLst/>
          <a:ahLst/>
          <a:cxnLst/>
          <a:rect l="0" t="0" r="0" b="0"/>
          <a:pathLst>
            <a:path>
              <a:moveTo>
                <a:pt x="0" y="12282"/>
              </a:moveTo>
              <a:lnTo>
                <a:pt x="591608" y="1228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708022" y="4182808"/>
        <a:ext cx="29580" cy="29580"/>
      </dsp:txXfrm>
    </dsp:sp>
    <dsp:sp modelId="{869F4C09-6CAA-4B3D-8E9E-C47668694437}">
      <dsp:nvSpPr>
        <dsp:cNvPr id="0" name=""/>
        <dsp:cNvSpPr/>
      </dsp:nvSpPr>
      <dsp:spPr>
        <a:xfrm>
          <a:off x="5018616" y="3827843"/>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Roller Drum, Inverted Microscope, Class II Biosafety Cabinet</a:t>
          </a:r>
          <a:endParaRPr lang="en-GB" sz="1200" kern="1200" dirty="0"/>
        </a:p>
      </dsp:txBody>
      <dsp:txXfrm>
        <a:off x="5040276" y="3849503"/>
        <a:ext cx="1435700" cy="696190"/>
      </dsp:txXfrm>
    </dsp:sp>
    <dsp:sp modelId="{AFD72D18-34CE-40E5-B311-E73ED567468D}">
      <dsp:nvSpPr>
        <dsp:cNvPr id="0" name=""/>
        <dsp:cNvSpPr/>
      </dsp:nvSpPr>
      <dsp:spPr>
        <a:xfrm rot="4160393">
          <a:off x="1612925" y="4112348"/>
          <a:ext cx="1973740" cy="24565"/>
        </a:xfrm>
        <a:custGeom>
          <a:avLst/>
          <a:gdLst/>
          <a:ahLst/>
          <a:cxnLst/>
          <a:rect l="0" t="0" r="0" b="0"/>
          <a:pathLst>
            <a:path>
              <a:moveTo>
                <a:pt x="0" y="12282"/>
              </a:moveTo>
              <a:lnTo>
                <a:pt x="1973740" y="122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GB" sz="700" kern="1200"/>
        </a:p>
      </dsp:txBody>
      <dsp:txXfrm>
        <a:off x="2550452" y="4075287"/>
        <a:ext cx="98687" cy="98687"/>
      </dsp:txXfrm>
    </dsp:sp>
    <dsp:sp modelId="{68DA2741-9378-4794-8BC6-07957A97A4B2}">
      <dsp:nvSpPr>
        <dsp:cNvPr id="0" name=""/>
        <dsp:cNvSpPr/>
      </dsp:nvSpPr>
      <dsp:spPr>
        <a:xfrm>
          <a:off x="2947987" y="4678280"/>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Techniques</a:t>
          </a:r>
        </a:p>
        <a:p>
          <a:pPr lvl="0" algn="ctr" defTabSz="533400">
            <a:lnSpc>
              <a:spcPct val="90000"/>
            </a:lnSpc>
            <a:spcBef>
              <a:spcPct val="0"/>
            </a:spcBef>
            <a:spcAft>
              <a:spcPct val="35000"/>
            </a:spcAft>
          </a:pPr>
          <a:r>
            <a:rPr lang="en-GB" sz="1200" kern="1200" dirty="0" smtClean="0"/>
            <a:t>e.g. Pap smear, Biopsy.</a:t>
          </a:r>
          <a:endParaRPr lang="en-GB" sz="1200" kern="1200" dirty="0"/>
        </a:p>
      </dsp:txBody>
      <dsp:txXfrm>
        <a:off x="2969647" y="4699940"/>
        <a:ext cx="1435700" cy="696190"/>
      </dsp:txXfrm>
    </dsp:sp>
    <dsp:sp modelId="{80924495-06B4-4539-AF4C-9C481AEF9731}">
      <dsp:nvSpPr>
        <dsp:cNvPr id="0" name=""/>
        <dsp:cNvSpPr/>
      </dsp:nvSpPr>
      <dsp:spPr>
        <a:xfrm>
          <a:off x="877358" y="3615233"/>
          <a:ext cx="1479020" cy="7395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GB" sz="1200" kern="1200" dirty="0" smtClean="0"/>
            <a:t>2- Transport and Storage</a:t>
          </a:r>
          <a:endParaRPr lang="en-GB" sz="1200" kern="1200" dirty="0"/>
        </a:p>
      </dsp:txBody>
      <dsp:txXfrm>
        <a:off x="899018" y="3636893"/>
        <a:ext cx="1435700" cy="6961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1FBB4B-9C57-4C92-8D15-9FA5481B1254}" type="datetimeFigureOut">
              <a:rPr lang="en-GB" smtClean="0"/>
              <a:t>04/10/2017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909A75-1E9A-467F-BE57-1B8D4EFAD60E}" type="slidenum">
              <a:rPr lang="en-GB" smtClean="0"/>
              <a:t>‹#›</a:t>
            </a:fld>
            <a:endParaRPr lang="en-GB"/>
          </a:p>
        </p:txBody>
      </p:sp>
    </p:spTree>
    <p:extLst>
      <p:ext uri="{BB962C8B-B14F-4D97-AF65-F5344CB8AC3E}">
        <p14:creationId xmlns:p14="http://schemas.microsoft.com/office/powerpoint/2010/main" val="3269911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3737738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1"/>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591102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3439457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970921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1024030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2773068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1431208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7" name="Footer Placeholder 6"/>
          <p:cNvSpPr>
            <a:spLocks noGrp="1"/>
          </p:cNvSpPr>
          <p:nvPr>
            <p:ph type="ftr" sz="quarter" idx="11"/>
          </p:nvPr>
        </p:nvSpPr>
        <p:spPr/>
        <p:txBody>
          <a:bodyPr/>
          <a:lstStyle/>
          <a:p>
            <a:r>
              <a:rPr lang="it-IT" smtClean="0"/>
              <a:t>Dalia Al Sarar    2017    Reham Alahmadi</a:t>
            </a:r>
            <a:endParaRPr lang="en-US"/>
          </a:p>
        </p:txBody>
      </p:sp>
    </p:spTree>
    <p:extLst>
      <p:ext uri="{BB962C8B-B14F-4D97-AF65-F5344CB8AC3E}">
        <p14:creationId xmlns:p14="http://schemas.microsoft.com/office/powerpoint/2010/main" val="391268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623096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2841295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2457901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302355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269573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r>
              <a:rPr lang="en-GB" smtClean="0"/>
              <a:t>01/10/2017</a:t>
            </a:r>
            <a:endParaRPr lang="en-GB"/>
          </a:p>
        </p:txBody>
      </p:sp>
      <p:sp>
        <p:nvSpPr>
          <p:cNvPr id="6" name="Footer Placeholder 5"/>
          <p:cNvSpPr>
            <a:spLocks noGrp="1"/>
          </p:cNvSpPr>
          <p:nvPr>
            <p:ph type="ftr" sz="quarter" idx="11"/>
          </p:nvPr>
        </p:nvSpPr>
        <p:spPr/>
        <p:txBody>
          <a:bodyPr/>
          <a:lstStyle/>
          <a:p>
            <a:r>
              <a:rPr lang="en-GB" smtClean="0"/>
              <a:t>Amal Alghamdi </a:t>
            </a:r>
            <a:endParaRPr lang="en-GB"/>
          </a:p>
        </p:txBody>
      </p:sp>
      <p:sp>
        <p:nvSpPr>
          <p:cNvPr id="7" name="Slide Number Placeholder 6"/>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709311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r>
              <a:rPr lang="en-GB" smtClean="0"/>
              <a:t>01/10/2017</a:t>
            </a:r>
            <a:endParaRPr lang="en-GB"/>
          </a:p>
        </p:txBody>
      </p:sp>
      <p:sp>
        <p:nvSpPr>
          <p:cNvPr id="8" name="Footer Placeholder 7"/>
          <p:cNvSpPr>
            <a:spLocks noGrp="1"/>
          </p:cNvSpPr>
          <p:nvPr>
            <p:ph type="ftr" sz="quarter" idx="11"/>
          </p:nvPr>
        </p:nvSpPr>
        <p:spPr/>
        <p:txBody>
          <a:bodyPr/>
          <a:lstStyle/>
          <a:p>
            <a:r>
              <a:rPr lang="en-GB" smtClean="0"/>
              <a:t>Amal Alghamdi </a:t>
            </a:r>
            <a:endParaRPr lang="en-GB"/>
          </a:p>
        </p:txBody>
      </p:sp>
      <p:sp>
        <p:nvSpPr>
          <p:cNvPr id="9" name="Slide Number Placeholder 8"/>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896576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r>
              <a:rPr lang="en-GB" smtClean="0"/>
              <a:t>01/10/2017</a:t>
            </a:r>
            <a:endParaRPr lang="en-GB"/>
          </a:p>
        </p:txBody>
      </p:sp>
      <p:sp>
        <p:nvSpPr>
          <p:cNvPr id="4" name="Footer Placeholder 3"/>
          <p:cNvSpPr>
            <a:spLocks noGrp="1"/>
          </p:cNvSpPr>
          <p:nvPr>
            <p:ph type="ftr" sz="quarter" idx="11"/>
          </p:nvPr>
        </p:nvSpPr>
        <p:spPr/>
        <p:txBody>
          <a:bodyPr/>
          <a:lstStyle/>
          <a:p>
            <a:r>
              <a:rPr lang="en-GB" smtClean="0"/>
              <a:t>Amal Alghamdi </a:t>
            </a:r>
            <a:endParaRPr lang="en-GB"/>
          </a:p>
        </p:txBody>
      </p:sp>
      <p:sp>
        <p:nvSpPr>
          <p:cNvPr id="5" name="Slide Number Placeholder 4"/>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1555513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smtClean="0"/>
              <a:t>01/10/2017</a:t>
            </a:r>
            <a:endParaRPr lang="en-GB"/>
          </a:p>
        </p:txBody>
      </p:sp>
      <p:sp>
        <p:nvSpPr>
          <p:cNvPr id="3" name="Footer Placeholder 2"/>
          <p:cNvSpPr>
            <a:spLocks noGrp="1"/>
          </p:cNvSpPr>
          <p:nvPr>
            <p:ph type="ftr" sz="quarter" idx="11"/>
          </p:nvPr>
        </p:nvSpPr>
        <p:spPr/>
        <p:txBody>
          <a:bodyPr/>
          <a:lstStyle/>
          <a:p>
            <a:r>
              <a:rPr lang="en-GB" smtClean="0"/>
              <a:t>Amal Alghamdi </a:t>
            </a:r>
            <a:endParaRPr lang="en-GB"/>
          </a:p>
        </p:txBody>
      </p:sp>
      <p:sp>
        <p:nvSpPr>
          <p:cNvPr id="4" name="Slide Number Placeholder 3"/>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888090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GB" smtClean="0"/>
              <a:t>01/10/2017</a:t>
            </a:r>
            <a:endParaRPr lang="en-GB"/>
          </a:p>
        </p:txBody>
      </p:sp>
      <p:sp>
        <p:nvSpPr>
          <p:cNvPr id="6" name="Footer Placeholder 5"/>
          <p:cNvSpPr>
            <a:spLocks noGrp="1"/>
          </p:cNvSpPr>
          <p:nvPr>
            <p:ph type="ftr" sz="quarter" idx="11"/>
          </p:nvPr>
        </p:nvSpPr>
        <p:spPr/>
        <p:txBody>
          <a:bodyPr/>
          <a:lstStyle/>
          <a:p>
            <a:r>
              <a:rPr lang="en-GB" smtClean="0"/>
              <a:t>Amal Alghamdi </a:t>
            </a:r>
            <a:endParaRPr lang="en-GB"/>
          </a:p>
        </p:txBody>
      </p:sp>
      <p:sp>
        <p:nvSpPr>
          <p:cNvPr id="7" name="Slide Number Placeholder 6"/>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618712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GB" smtClean="0"/>
              <a:t>01/10/2017</a:t>
            </a:r>
            <a:endParaRPr lang="en-GB"/>
          </a:p>
        </p:txBody>
      </p:sp>
      <p:sp>
        <p:nvSpPr>
          <p:cNvPr id="6" name="Footer Placeholder 5"/>
          <p:cNvSpPr>
            <a:spLocks noGrp="1"/>
          </p:cNvSpPr>
          <p:nvPr>
            <p:ph type="ftr" sz="quarter" idx="11"/>
          </p:nvPr>
        </p:nvSpPr>
        <p:spPr/>
        <p:txBody>
          <a:bodyPr/>
          <a:lstStyle/>
          <a:p>
            <a:r>
              <a:rPr lang="en-GB" smtClean="0"/>
              <a:t>Amal Alghamdi </a:t>
            </a:r>
            <a:endParaRPr lang="en-GB"/>
          </a:p>
        </p:txBody>
      </p:sp>
      <p:sp>
        <p:nvSpPr>
          <p:cNvPr id="7" name="Slide Number Placeholder 6"/>
          <p:cNvSpPr>
            <a:spLocks noGrp="1"/>
          </p:cNvSpPr>
          <p:nvPr>
            <p:ph type="sldNum" sz="quarter" idx="12"/>
          </p:nvPr>
        </p:nvSpPr>
        <p:spPr/>
        <p:txBody>
          <a:bodyPr/>
          <a:lstStyle/>
          <a:p>
            <a:fld id="{B38C0FF2-F7A9-415B-87E9-9F3E87392F33}" type="slidenum">
              <a:rPr lang="en-GB" smtClean="0"/>
              <a:t>‹#›</a:t>
            </a:fld>
            <a:endParaRPr lang="en-GB"/>
          </a:p>
        </p:txBody>
      </p:sp>
    </p:spTree>
    <p:extLst>
      <p:ext uri="{BB962C8B-B14F-4D97-AF65-F5344CB8AC3E}">
        <p14:creationId xmlns:p14="http://schemas.microsoft.com/office/powerpoint/2010/main" val="3982473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GB" smtClean="0"/>
              <a:t>01/10/2017</a:t>
            </a:r>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Amal Alghamdi </a:t>
            </a: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8C0FF2-F7A9-415B-87E9-9F3E87392F33}" type="slidenum">
              <a:rPr lang="en-GB" smtClean="0"/>
              <a:t>‹#›</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925974" y="1011726"/>
            <a:ext cx="8340051" cy="4834547"/>
          </a:xfrm>
          <a:prstGeom prst="rect">
            <a:avLst/>
          </a:prstGeom>
        </p:spPr>
      </p:pic>
      <p:pic>
        <p:nvPicPr>
          <p:cNvPr id="8" name="Picture 7"/>
          <p:cNvPicPr>
            <a:picLocks noChangeAspect="1"/>
          </p:cNvPicPr>
          <p:nvPr userDrawn="1"/>
        </p:nvPicPr>
        <p:blipFill rotWithShape="1">
          <a:blip r:embed="rId14">
            <a:extLst>
              <a:ext uri="{28A0092B-C50C-407E-A947-70E740481C1C}">
                <a14:useLocalDpi xmlns:a14="http://schemas.microsoft.com/office/drawing/2010/main" val="0"/>
              </a:ext>
            </a:extLst>
          </a:blip>
          <a:srcRect l="3499" t="23756" r="54745" b="32645"/>
          <a:stretch/>
        </p:blipFill>
        <p:spPr>
          <a:xfrm>
            <a:off x="8839199" y="34375"/>
            <a:ext cx="3352801" cy="1308101"/>
          </a:xfrm>
          <a:prstGeom prst="rect">
            <a:avLst/>
          </a:prstGeom>
        </p:spPr>
      </p:pic>
    </p:spTree>
    <p:extLst>
      <p:ext uri="{BB962C8B-B14F-4D97-AF65-F5344CB8AC3E}">
        <p14:creationId xmlns:p14="http://schemas.microsoft.com/office/powerpoint/2010/main" val="8244676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Layout" Target="../diagrams/layout2.xml"/><Relationship Id="rId7" Type="http://schemas.openxmlformats.org/officeDocument/2006/relationships/image" Target="../media/image9.jpeg"/><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Lab. 2</a:t>
            </a:r>
            <a:endParaRPr lang="en-GB" dirty="0"/>
          </a:p>
        </p:txBody>
      </p:sp>
      <p:sp>
        <p:nvSpPr>
          <p:cNvPr id="3" name="Subtitle 2"/>
          <p:cNvSpPr>
            <a:spLocks noGrp="1"/>
          </p:cNvSpPr>
          <p:nvPr>
            <p:ph type="subTitle" idx="1"/>
          </p:nvPr>
        </p:nvSpPr>
        <p:spPr/>
        <p:txBody>
          <a:bodyPr/>
          <a:lstStyle/>
          <a:p>
            <a:r>
              <a:rPr lang="en-GB" dirty="0" smtClean="0"/>
              <a:t>Practical 450 MBIO</a:t>
            </a:r>
          </a:p>
          <a:p>
            <a:endParaRPr lang="en-GB" dirty="0"/>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dirty="0" smtClean="0"/>
              <a:t>Amal Alghamdi  </a:t>
            </a:r>
          </a:p>
          <a:p>
            <a:r>
              <a:rPr lang="en-GB" dirty="0" smtClean="0"/>
              <a:t>ahamdan1@ksu.edu.sa</a:t>
            </a:r>
            <a:endParaRPr lang="en-GB" dirty="0"/>
          </a:p>
        </p:txBody>
      </p:sp>
      <p:sp>
        <p:nvSpPr>
          <p:cNvPr id="6" name="Slide Number Placeholder 5"/>
          <p:cNvSpPr>
            <a:spLocks noGrp="1"/>
          </p:cNvSpPr>
          <p:nvPr>
            <p:ph type="sldNum" sz="quarter" idx="12"/>
          </p:nvPr>
        </p:nvSpPr>
        <p:spPr/>
        <p:txBody>
          <a:bodyPr/>
          <a:lstStyle/>
          <a:p>
            <a:fld id="{B38C0FF2-F7A9-415B-87E9-9F3E87392F33}" type="slidenum">
              <a:rPr lang="en-GB" smtClean="0"/>
              <a:t>1</a:t>
            </a:fld>
            <a:endParaRPr lang="en-GB"/>
          </a:p>
        </p:txBody>
      </p:sp>
    </p:spTree>
    <p:extLst>
      <p:ext uri="{BB962C8B-B14F-4D97-AF65-F5344CB8AC3E}">
        <p14:creationId xmlns:p14="http://schemas.microsoft.com/office/powerpoint/2010/main" val="2617788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Blood tube</a:t>
            </a:r>
            <a:endParaRPr lang="en-GB" dirty="0"/>
          </a:p>
        </p:txBody>
      </p:sp>
      <p:sp>
        <p:nvSpPr>
          <p:cNvPr id="3" name="Content Placeholder 2"/>
          <p:cNvSpPr>
            <a:spLocks noGrp="1"/>
          </p:cNvSpPr>
          <p:nvPr>
            <p:ph idx="1"/>
          </p:nvPr>
        </p:nvSpPr>
        <p:spPr/>
        <p:txBody>
          <a:bodyPr/>
          <a:lstStyle/>
          <a:p>
            <a:r>
              <a:rPr lang="en-US" sz="2000" dirty="0"/>
              <a:t>Blood collection tubes containing anticoagulant </a:t>
            </a:r>
            <a:r>
              <a:rPr lang="en-US" sz="2000" dirty="0" smtClean="0"/>
              <a:t>(ACD) for plasma. </a:t>
            </a:r>
          </a:p>
          <a:p>
            <a:pPr lvl="1"/>
            <a:r>
              <a:rPr lang="en-US" sz="2000" dirty="0" smtClean="0"/>
              <a:t>5-10 ml of anti-coagulated blood for CMV (associated with peripheral blood leukocytes) viremia.</a:t>
            </a:r>
          </a:p>
          <a:p>
            <a:pPr lvl="1"/>
            <a:r>
              <a:rPr lang="en-US" sz="2000" dirty="0" err="1" smtClean="0"/>
              <a:t>Heaprinized</a:t>
            </a:r>
            <a:r>
              <a:rPr lang="en-US" sz="2000" dirty="0" smtClean="0"/>
              <a:t>, citrated, or  </a:t>
            </a:r>
            <a:r>
              <a:rPr lang="en-US" sz="2000" dirty="0" err="1" smtClean="0"/>
              <a:t>ethyleaminediaminetetraacetic</a:t>
            </a:r>
            <a:r>
              <a:rPr lang="en-US" sz="2000" dirty="0" smtClean="0"/>
              <a:t> acid (EDTA) is </a:t>
            </a:r>
            <a:r>
              <a:rPr lang="en-US" sz="2000" dirty="0" err="1" smtClean="0"/>
              <a:t>acceptible</a:t>
            </a:r>
            <a:r>
              <a:rPr lang="en-US" sz="2000" dirty="0" smtClean="0"/>
              <a:t> for CMV detection.</a:t>
            </a:r>
          </a:p>
          <a:p>
            <a:endParaRPr lang="en-US" dirty="0" smtClean="0"/>
          </a:p>
          <a:p>
            <a:endParaRPr lang="en-GB" dirty="0"/>
          </a:p>
        </p:txBody>
      </p:sp>
      <p:sp>
        <p:nvSpPr>
          <p:cNvPr id="8"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dirty="0">
                <a:solidFill>
                  <a:schemeClr val="tx1"/>
                </a:solidFill>
              </a:rPr>
              <a:t>Dalia Al Sarar                                                 2017                                         Reham Alahmadi</a:t>
            </a:r>
            <a:endParaRPr lang="en-US" sz="1000"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323" y="3407153"/>
            <a:ext cx="6336546" cy="2798998"/>
          </a:xfrm>
          <a:prstGeom prst="rect">
            <a:avLst/>
          </a:prstGeom>
        </p:spPr>
      </p:pic>
    </p:spTree>
    <p:extLst>
      <p:ext uri="{BB962C8B-B14F-4D97-AF65-F5344CB8AC3E}">
        <p14:creationId xmlns:p14="http://schemas.microsoft.com/office/powerpoint/2010/main" val="3501714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94" y="684767"/>
            <a:ext cx="8490528" cy="1143000"/>
          </a:xfrm>
          <a:ln w="38100"/>
        </p:spPr>
        <p:style>
          <a:lnRef idx="2">
            <a:schemeClr val="accent2"/>
          </a:lnRef>
          <a:fillRef idx="1">
            <a:schemeClr val="lt1"/>
          </a:fillRef>
          <a:effectRef idx="0">
            <a:schemeClr val="accent2"/>
          </a:effectRef>
          <a:fontRef idx="minor">
            <a:schemeClr val="dk1"/>
          </a:fontRef>
        </p:style>
        <p:txBody>
          <a:bodyPr>
            <a:normAutofit fontScale="90000"/>
          </a:bodyPr>
          <a:lstStyle/>
          <a:p>
            <a:r>
              <a:rPr lang="en-US" sz="4000" b="1" dirty="0" smtClean="0"/>
              <a:t>3- instruments, Tools (Equipment):</a:t>
            </a:r>
            <a:endParaRPr lang="en-US" sz="3600" dirty="0"/>
          </a:p>
        </p:txBody>
      </p:sp>
      <p:sp>
        <p:nvSpPr>
          <p:cNvPr id="6"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graphicFrame>
        <p:nvGraphicFramePr>
          <p:cNvPr id="3" name="Diagram 2"/>
          <p:cNvGraphicFramePr/>
          <p:nvPr>
            <p:extLst>
              <p:ext uri="{D42A27DB-BD31-4B8C-83A1-F6EECF244321}">
                <p14:modId xmlns:p14="http://schemas.microsoft.com/office/powerpoint/2010/main" val="2476352794"/>
              </p:ext>
            </p:extLst>
          </p:nvPr>
        </p:nvGraphicFramePr>
        <p:xfrm>
          <a:off x="1868370" y="1079501"/>
          <a:ext cx="8583729" cy="5778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8677576" y="4418930"/>
            <a:ext cx="2011680" cy="923330"/>
          </a:xfrm>
          <a:prstGeom prst="rect">
            <a:avLst/>
          </a:prstGeom>
        </p:spPr>
        <p:txBody>
          <a:bodyPr wrap="square">
            <a:spAutoFit/>
          </a:bodyPr>
          <a:lstStyle/>
          <a:p>
            <a:r>
              <a:rPr lang="en-GB" dirty="0" smtClean="0"/>
              <a:t>Super Core </a:t>
            </a:r>
            <a:r>
              <a:rPr lang="en-GB" dirty="0"/>
              <a:t>biopsy instrument</a:t>
            </a:r>
            <a:r>
              <a:rPr lang="en-GB" dirty="0" smtClean="0"/>
              <a:t>.</a:t>
            </a:r>
            <a:endParaRPr lang="en-GB" dirty="0"/>
          </a:p>
        </p:txBody>
      </p:sp>
    </p:spTree>
    <p:extLst>
      <p:ext uri="{BB962C8B-B14F-4D97-AF65-F5344CB8AC3E}">
        <p14:creationId xmlns:p14="http://schemas.microsoft.com/office/powerpoint/2010/main" val="2104201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907448" cy="1325563"/>
          </a:xfrm>
          <a:ln w="57150"/>
        </p:spPr>
        <p:style>
          <a:lnRef idx="2">
            <a:schemeClr val="accent1"/>
          </a:lnRef>
          <a:fillRef idx="1">
            <a:schemeClr val="lt1"/>
          </a:fillRef>
          <a:effectRef idx="0">
            <a:schemeClr val="accent1"/>
          </a:effectRef>
          <a:fontRef idx="minor">
            <a:schemeClr val="dk1"/>
          </a:fontRef>
        </p:style>
        <p:txBody>
          <a:bodyPr/>
          <a:lstStyle/>
          <a:p>
            <a:r>
              <a:rPr lang="en-GB" dirty="0" smtClean="0"/>
              <a:t>An Example: Pap smear</a:t>
            </a:r>
            <a:endParaRPr lang="en-GB" dirty="0"/>
          </a:p>
        </p:txBody>
      </p:sp>
      <p:sp>
        <p:nvSpPr>
          <p:cNvPr id="3" name="Content Placeholder 2"/>
          <p:cNvSpPr>
            <a:spLocks noGrp="1"/>
          </p:cNvSpPr>
          <p:nvPr>
            <p:ph idx="1"/>
          </p:nvPr>
        </p:nvSpPr>
        <p:spPr/>
        <p:txBody>
          <a:bodyPr>
            <a:normAutofit/>
          </a:bodyPr>
          <a:lstStyle/>
          <a:p>
            <a:pPr>
              <a:buNone/>
            </a:pPr>
            <a:r>
              <a:rPr lang="en-GB" sz="1900" dirty="0"/>
              <a:t>A Pap smear (</a:t>
            </a:r>
            <a:r>
              <a:rPr lang="en-GB" sz="1900" dirty="0" err="1"/>
              <a:t>Papanicolau</a:t>
            </a:r>
            <a:r>
              <a:rPr lang="en-GB" sz="1900" dirty="0"/>
              <a:t> smear; also known as the Pap test) is a screening test for cervical cancer. The test itself involves collection of a sample of cells from a woman's cervix (the end of the uterus that extends into the vagina) during a routine pelvic exam. The cells are placed on a glass slide and stained with a substance known as </a:t>
            </a:r>
            <a:r>
              <a:rPr lang="en-GB" sz="1900" dirty="0" err="1"/>
              <a:t>Papanicolau</a:t>
            </a:r>
            <a:r>
              <a:rPr lang="en-GB" sz="1900" dirty="0"/>
              <a:t> stain. The stained cells are then examined under a microscope to look for pre-malignant (before-cancer) or malignant (cancer) changes.</a:t>
            </a:r>
          </a:p>
          <a:p>
            <a:pPr>
              <a:buNone/>
            </a:pPr>
            <a:r>
              <a:rPr lang="en-GB" dirty="0" smtClean="0"/>
              <a:t/>
            </a:r>
            <a:br>
              <a:rPr lang="en-GB" dirty="0" smtClean="0"/>
            </a:br>
            <a:endParaRPr lang="en-GB" dirty="0"/>
          </a:p>
        </p:txBody>
      </p:sp>
      <p:sp>
        <p:nvSpPr>
          <p:cNvPr id="27650" name="AutoShape 2" descr="Image result for pap smea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7652" name="AutoShape 4" descr="Image result for pap smea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7654" name="AutoShape 6" descr="Image result for pap smea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050" name="AutoShape 2" descr="Image result for pap smea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052" name="AutoShape 4" descr="Image result for pap smear"/>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054" name="AutoShape 6" descr="data:image/jpeg;base64,/9j/4AAQSkZJRgABAQAAAQABAAD/2wCEAAkGBxMTEhUSEhIWFhUVGBcYGBgYGBkVGBYYGBcYFxcYGhcYHSggGBolHxcXITEiJSkrLi4uGCAzODMsOCgtLisBCgoKDg0OGxAQGy0mICUwLS0wLS0tLS0tLS0uLS0tLS0tLS0tLS0tLS0tLS0tLS0tLS0tLS0tLS0tLS0tLS0tLf/AABEIAOgA2QMBIgACEQEDEQH/xAAcAAACAwEBAQEAAAAAAAAAAAAABQMEBgIHAQj/xABJEAACAAMFBQQFBwoFAwUAAAABAgADEQQFEiExIkFRYXEGE4GRMkJSobEHIzNiwdHwFBVDU3OCkrK04RZyk9LxY4PCF0Sjs9P/xAAaAQADAQEBAQAAAAAAAAAAAAAAAwQCAQUG/8QALhEAAgIBAwMCAwgDAAAAAAAAAAECAxESITEEQVETIhQy8CNhcYGRodHhM0Kx/9oADAMBAAIRAxEAPwD3GCCCAAggggAII+Ewutd6qtVQY25eiOp+we6OOSXJ1Rb2QxrH2MxaJsx82Y9AcIHgPtrE92XmwYI5qpyBJzU7qnePhXhotWrOBroklk0EEEENEhBBBAAQQQQAEEEEABBBBAAQQQQAEEEEABBBBAAQQQQAEEEEABBEFomMPRUN40+wxXNvYAlpTDoQfjSO4ZxySL8Lrfb2GUpQx3k+iPL0j5RUMwzCSzVG5Rko6+14wF+EMjX5FSt8FOes0gtMmsTlkDhULXaGEZHKutY7yUdIkcjUmFtunhV2jkPhu65UhHVxxiRT0U9WYlefeJLgDSuf2eMXnlhsxFG23HMMtZjkoSaqg9UjNcZGpyPLQZmJLrtoccOI4HeIiw1yejmLXt7Gpuq141oTtLkefAxejNSJnduHGmjdI0isCKjfFdcsrcgthpex9ggghgoIIIIACE102GU6MzykZjOtGbKCcrRMAzI4ACHMLrjPzTftrT/UTYAJTdcj9RK/gX7orWuyyFVitnlMwBIGBcyBkNN5j7eF4Ba5x5/2k7fJJJVdpoXKxIpq6aU9y8t9CXLVu4l2ouELUkLZxLcozNLDPkWJAAlnbWu0WJEWbRerAMPzfKFVmujKMWxKaYjYgZVA9RIoude+NPQNfMbV8oVqdqqxA4CLFj+UK1L6YJjPrfcO+Bl2Z7B2beXaVml7JLl4JhQDBXGoAImDEi7DVqtK5U0NQHH5rkfqJX8C/dHmlw/KSHIVjRuBy+MejXZeqTgCDmc43GxMns6edfJL+a5H6iV/Av3R8uhQJQAFACwA4AOwAi3WKt1fRjq/87RsQW4IIIACCCCACnb5+HSE1qvNycGg+MMrytCqdrz1hDeKK22pFNa1imuKwsk05PLwW1en46/fEU20ZVinItlQOPwiZ5inUw/GCZtsqzLUW1yEX7ts6TZkpm9TFQbiwoUJ6bZ60hdaEFaLmYtXfMKZ00o3WmZA6io8YXbFSiNpm4SNfOkhlKsKg/jwMYG+rvezTjMUYkbNgN/1gOIyqPEcD6CrVFRpFW8rEJqFD1B1wncffTmCRvjz7IakelVa4P7jNXdbFmLkawxsd5iUCj1oPROXlnGU7lpbEjZdSQV9qhoR14HpuhzZLSsxa8MuYI3HgaxLGTTLbIRkvuNbZ5uNQ1CKitDkR1iSE1lvUgUYVPEb+sfZl6PXIKB4sfsir1I4IvRlngcQRlZ1rm2ljKlMcvTOaotdxIG0T7NY0dhkFJaoWLFRTEdTHYy1GZw08snhPd8zDJc/9a0/1E2HEZ6S3zLD/rWn+pmx2T2CtZkkYnt9fxkyyAdo/bHmdzXQ9rfExyrmYafKLay9pKbq1+MPexctRgXpWI2z3YR2/Ac3N2HlqmIqOpgtvZVBoAekN76vB8kQEk0VQOO8+AqfCE0u9XkzSsyrq52MqkV08CKGn1o16eVsKfUaJJSfJkr8uRVrlQjhEvYbtJMkWhJLsSjGgJ3H7o0XayfLaWGB1FdDTPTOlN8eas1HDDIhgR5xhZTKPbZA/UcibiUNEd1fRjq/87RX7PzMUlD9UfCLN1fRjq/87RbHdHz9i0yaLcEEEaMBBBBAAst90LNarZ+Y94NYqHszL3Zcc5mfWr0Jh9BGtUl3OaV4EH+G1GjHzA+KmsV7Vd5ljNkI2a4hhoC2GuPPTXQRp4VX5JDAVrhqtaZk0NaAc6UjvqS8mfTi+wjSW5AKyWoa0K0qQKDEFNCRmNwMRC0YGGOqngwKHybWGdjaZjaYcjsKF1AWp2Vz3e1vJbdhpoHQEZgEc840rn3MypXYq3RODSxQ1pl4bvcRFwmIVeWgoCqjwEUrzt2zhljvK1xBWX0RmRmcqjLzhTGpC+fdInEsNlic3ruOYJUqdrBh0I1HCkSXjcoVA0ldpBmP1ib1PEjd5dHdlSijedSeJOZPKObZNwqSMzoBvJ5DfGXBM2pyWNzMWKUZo2CQMuB8jWhhgblU0Qu9cmbaoKV9HIDWhGVNN0W7rREWo1apKjUFsyCPV6ZUyG6L0lNSdT7uA/HExmNSS3Nzuk3sFms6ooRFCqNABQDwiWCCGCQjNyvoz+2tH9TNjSQjsUqspv21p/qJsZksoZU8SPBvlGl4bc3DL4Rovk/uqdaCXRGMpTRmUqu1QHCCWGdCCabst8S/KlcRZlnKM6YT1GkNPkavoS7JOlMRiWcWoT6rS0UHpVGiaEU5bnq3WyjU3Hvg069nWUmaVVaA5u5LAZ7wG+MVplyIZqCa+AmmEmWSCcqDFjBU5D0gOG+J767WSghBmS61Wi41DNRgaAE5k0hR2jvqcElT5gTAwxUUEFdSNonM6bhFaXg8nEmaud2alOpWZMJBFCAEAIpSlCCaUPGPFu3HZxbLbxZpOIo4lugY4iAxYEV30KHwIjTT/lPlA7KzWpv2VHvNfdFe5Z0y87WLXMl4FloJaCuInaJLE0FTnTTjCLGpLYt6WFlcsvg9V7MpSQvQDyi5dX0Y6v8AztBd8rCoXhBdX0Y6v/O0NjwRWPMmy3BBBGjAQQQQAEcO4GpjuPhgAh7/AOq3lHD2gHUN5RM7iKU2eo1NIy8m4pMmWanGnUEfGOhKRtMJ6BT9kVlnqdGU+Ij6yjgI5qfg16aLQsw4nwoPgI+PZAd7bx6ROR11rTwiqppoxHjX4xIs9xvB93wg1o462XdIrOhJrv0Xgo3tTj/bnHwWv2lPhnEsucp0Ir5HyjWUzDi0dyZYUAD8czxMdwQR04EEEEABC24xWU37a0/1E2GULri+jb9taf6ibABDe1zpNUqRUGPLO1Pyd1Ysg4nTfxEe0mOJkoHUVhcq0yqrqZQ27H5ftfZ2bLOEgAmtK5FugGp6CPQL+vSU93yFNclAYGiHMcJhU+6NBbrnlC0CbapU44cVaHBLYl2IZySqPLC4QqFqrtVXMkwGyI12mgFVNRpWgOdKdRpxjdUNJ22/1GsLB47MsOBkDmoYA1FClD9YEivKse69h7vUSVwDd5Rkr/uuZaLPKeXJA7oU7zXFyOhy4AEHLaGkaL5OLQUQSjXZAA8MoToxIdO6UqzfykoIgur6MdX/AJ2i0Ip3Y3zY6v8AztDuDzuS7BHwR9joBBBBAAQGCCACCaIXWkQzdYqT5UdRqLM7bZAO6E8+U65o7r/lYj3Axp7RJhXaZMbKYSEDX3apZ9MOODqPitD74s2XtuNJqOh4qca+RoR74r2+z6xnrbZ4VOKLIRjI9GsPaETPo3SbyU0f+A5+6L0q95TZNsngw+3d4x40y0hlZb9npQF+8UerM2vJvSHgYVo8M6+niexSnyqjZcjURMtpYagHpkfIx5tdN8q7bDGTNPqMdl+SvkCeTAdTGkkX86mkxMVNaZMPDf1yjLk48k8umzxv/wBNZLtKnKufA5GJoSWS3S5o2WB5HIjwi2jMND4HMfeIYp5JZVNPAwhWt3SXYs0mUSSSSUUk8ySM4ne3AKSwpQHmPCFEy9jSiDCOO/8AtHXNIzGuTeC/abFZU1kSa8O7SvwhXPkyD+gkj/tp90V2mnjEbTITKxsojSlySfkkn9TK/wBNPujkXdJ71PmZXov+jTjL5QmtXaHup/dNLOABS0zbyxLMYepg/R0zcElhQGLMztLIUh27wFVmDDgzyNnLEmtFp30rMmmZzFI1FMxNrg0SXdZx+glf6afdHybZLOP0En/TT7oU2HtAs0soUgjFQnR1DYcQPllz3xZl1c1Po/H+0bbwYUcncuwSXNe4lBf2aZ+7SHljUAAKAAMgAAABwAGkUZAhjZ2WtKivCuflHEzskki2I6jkR1WGiAggggAIIIIAOWiKYImiN4DqFlqWE9qEPbUIUWlI6OgZ22iEdpUGNHbZHAwltMs7xWOltbElos5H3iKbJDd0I0itMQdDGGiqMijSuRjUXBfQNJFqNV0SYTRlO4Fvt8+Izjy6Zx8D0NNRv3+Uc+5nJx1I31out5RBBqpOTDKh4Ebj+ATWkP7HamVB3jBuOVCOp+/OMr2c7QOqCXMXvJanAxNMkYVQ5+loy04U4RoLxc4A0s4lIFDrl15c90R3YqT0k03OWFP9S81vR1opzNMuWv2R8mWNSMsjGTe0MrIRUkeNa6DdyrzHCNLd14BxQ5MPeNxjNV2vaQqUHDdFK0SypoYgZoc2lQwoYQzsmKk5w1xwdjLJFNscpmxtKRmpTEVBNKEankzDxPGImsshpjsZMsmigtgGItsmhPIJJ8hwESTJtBUnKC67OWUM1QDViN5Jzp0GnhApNGXFNlmw2JNQiqoFBQAVFa0y3ZDyhxLEVkjqbPoQgxEtnRfSpWlBTSuee4A6ZGOOWFlnWlFDCUMVVU0A9Jhu4qD7XE7uukc9LMNghBTzr98SWawMQO8OBRpLXKg3VI+A84skS1GEBQOGVPKJLJuXInuUEnTU+jmhx7LnF764vfTlFiRf9Mp0tkPtLtr7hiHlHRsMlvVHhs/y0j6btl0yHvjULbY8PJxxixlZrWkwVRw3GhrTqN0TVjP2q6B6UtirLof77vhyir+crXwl+R++Ko9Wl86wLdfg1cEEEViz4YjaJDEEwwHUVbSYT2p4vWydSEtqmE7vOOj4IpWx4z97KxClMJKOGoxKg0qCKgGmRO6HE+WTv+wecUJqKN/l98BXFLGDIz7unj0HArQmjuBWm4FaEA1y0auYyipaLPPPozMiDWrtUNSaMqg0FWTpg00jSWufnRf+IVThQ4vV9Y/+X43dIybVUUskViluFUOakampOVcsznpSLNnkkmi+JhpZrhnMK4MK8CVVj4E1HjHE8GViRlwsAaA89Dz6xpJI2nnYtXJLrKprimqu/MIlBpnqYudlO0KlTUYUxFJsvGH7l6sKjIbJoeRAO+KVkBWzyyFDYVnPhJwhiuKiliDQHDSvOPO+z17GzTQ+0ZRGGYikjEpUqDhrRmXFiAO/eK1iGzeTKcJxw+D2a8rDhcstCtAAeGVddw+HOK0u0lGxn1cjQ0yrSprluP4EWOyt4h1wFgwIxS21DLWnmOHUbjFy8LqHpJlTOg/B90IlS/miQSemWmRdmWoBMe78ZQgvu2y8IdgRQgE60rv6RbsqljRjVUpkcqtTM4TnTTXhFbtLZj3ImjZGNRl6wJoajQiKn8m4upLWkuWVJMsvhVjVXIHVfSYH6pAIr9YRogIyt1sVmvJb9GPm+QNGcdPo6cKkRpLJOxqDv0PWFJ9h869LJi1M/IcSdBDi7pIloZjUxvqeAHor0FSfEwjtVpWVhmv6CEk8siK01NM8hxizeN3z7SgpNMpGHoqNsjgzVy6DzhdjaeCazwQ2u/sTlE3NhxerU0oK+s2dMIqfjHbXdOIDNMUMMwlDTQihcHnuBiG77sazZlBMpkpAwlBvCqSRnvNRXeYu/lytoc940I6gwQrqkvLMpMWi9ZiOZbAhhuyIPAg1zEOrttTsaHTWEl7S8eEgVNcNKZtUGg5gHPlmcs4f3PYDLlhSeZOQz4ADQCEenpswuDs9kMCMordwOEWjplEUasW5iIxgggj2CY5aKtoMWJhjF35fk2XOmDapLp3cpZeM2hTLxMQ3qnEGUZ0XDmDiEBpDW1NCq0OT6I8TGdndrJzKXNnOFQCwVsRKlsNUCgh6CpIrXZI1itKvt2mLLmSQa4qlmbChBaiVwUNaZHKoDV3Yu5RREa2p+deeghHbLViyU0Xjx6CLVttQIIwgNStN3nv8QIXTJYBVAASaVJAOvWOpZ4K44issgJFNaLx3mG3Z6xhmaYRVZdMI3FjUg560APiRHNjuwlTNqswJqp2aD6o0MN7nastm4zWPwpHLfZB4O1zVkhnJkmWAozG7iBTStdBoDwA11K+/LB30pgB84oJQ8SNV/ep50jm+Le8t5eE6k18AfuA8YZzH9YcA32xBGeJZK3W1FN9zHW00sjGgNLK5oQWG0jNmo1zPhroDHnUmQBTLIjKu4cY9avmyjFhAOF0dRgNHoyEAJXIPnQV3kR5XLtBIUjIgYT0Gccszqf4j6sY/L+TSdiLa0vFKrQqTNlHMjSsxQKZDZxbvW4x6FK7UIVGKW9aCuGjDzrpHllx2XvptTiVJYxMVJUg+oMY9EsaaZ0r1j0u5+zMyaFeacCagVLOehYkqOp8IIuXYn6iFS+Y+SbxxzS0uWzYxktPSI35ZEeMRdq7TPWUTaJioBRsCgEAKQc+HLfUDUVhvedpk2fD3RAMupPDPKrN4fYK6R55aL4NstIlJWYa4iRpQGpPCm7PZFdSTD4x7yIZS7VLfy+38HV3zLSkwTGXvDUnASQwxBjg7w1DMAMgc9mlcsnV3dqJeFmSuIuFCPsHExpQg8M6kZChzrQRXtLAbDLsOBVgxcBlqRMGLeCKk6ZDWkU7osE2dNKswoaiY1EYPTiozqRQitDQ1Byz04Vv3CHO6H2b38Dm7sVtnmb3hEiVWWUrUzWwmqtQ0VBjBpTaKqa5ExqFvGfLFCQ6jRsOYH1qH3j3RibulNdTOr2fFImHEZ0urOOAZTmVFTkMxU0xxrrDbZc1BMlOrodGU1HMcjyOcKvjq/A7Wk1h8jqwXwHoHAHOsWp9hkvqoP2dDujJ2rZNUIHEHTw9k+fTfEUi8ZmIAVruptAnlTPzAiCWuOzWTTqa3RsLLdstDiFSdKli1OmImm7yEXRGVs15TCRi++NHZZ2IR2uxSYuSZPEcdmOKQyTMoYQQQR6pOQWhctYz142FmqA48aw9vB6LGWvCdTMEV4aVia69wZRTFsRXhdFpBNExDirD4GhjO2ucykpMBU71YEHyO6NpLnzMQGNtR0pnln5fgxfvO65VolYJq1GeFhkyHip3fA76wUdT6jxgqlP08ajzeRuUNhXgcwOm8DpkOEXpctxk2Gu4k0BHJ9POhhbarO1mnmzzs6ZqwyxKdGHw5EEQystoKZHNPIjp93winPgbp2zEZ3WkxMSFKAilehOQpqM4uXWtO9Tg+IdDX/cIp2Z8qo1F5Cq+Kbv3aeMdC2iXMExxRGGFmBxL1rqMuIGgzjs2pRwKr9s8sm7S2cmWHAqVI035g+8gDxi1dU8NKQ60GE8+Hup5xbaWGUqxFDUZbwdCD5EdIQ2CYZE1pT+idDu5dPupwMea1hnqweuGnwXLz3cVwsDvoDgan+X5s/vCPNrb2fmG1TAgXu695iI7pEE0d4E1OYrSi1yppu9Ra1S1ZRMXEM9MqBgVPUEH3DgITT3sgd3M/Gsv1C6nDQ02yKlBWo3E7gYZjVwIlP017tv4O+zN1IFXGR3EqpY0C961SdOGYzO4bqxJ2w7epJBWpxbpa+kebE5KOZ8jrGYtt/wBqtbNKsS93KQDFPYd2iA6Ya5Ly1c54RrCnBZ7I1JBFrtFa98ylkDE/okNe8f67VFaUGohsYKC3IpSd0tvr+Dq02edaAJ1vmGRIOaSV+kmc1RszX9ZM5ax3ZLwZ27uyyBLkqCCBmWBpUzZhzY5DkKDLKsWLJcM6fMLT8cyYTUy1NW41mzNEyrsirU0ApG/uHscplqZpAXdLQFVHPPMnmY69+f7OOyNaxDd+e39swNpnWmq/NCYq6qHQVG8amteh6bol7MX1KkMrMrIysVnBiSxVtHaoFXBqSaZ7VAKgD0C/7jlJ3fdgjUGhOfCvGlIyXaK58IE8jFhyJAoWTejc94OlQNDSNxnW/s8YJLIW/wCVvJt5pB4EHxBB+IjOG4Ukz/yizsZWI/Oyx9HMG/Z3NwO7lCayXzOky1syspGTSp7iqCz5ekuIHGpKrQbj9Uwzk32s+UsxDkagjgwyYZ8/MUMTzUq1nsU1OFrS7li3WyNd2QuYoonzBtsNkH1VO88z7h4wk7G3H379/MHzanZB9dh/4j3noY9DEdor/wBmc6q5L7OP5ia+rhSaC6ALM1qMg3Jqb+evwhPKtLoMJrVcjXUciI2UUrfdkub6YzGjA4WHiNRyOUc6jpVZ7o7MkhZjZiaXeY3xL+cl4wtvi6ZshTMRu8QUqCoLgaV1AIHHLplWFP5dM4f/ABj/AHx5s4WVvEh8WpcHpMEEfDHvEgsvqZQeEZS2TM6da0PXefx7ofXtaJcw07zD1BHLUwomXexrhYMpyqvAg1zG/SPN6mMnJvGxb08o45I7qs+LazFKgV5b/j4w2tc3Cp5DTlw8Y+yJYRR7t0KbxtBNVGeYG6g0zodRn+MzA36NeP8AZnf8s89kKO2FmEyzracNWknP/IxwsPA4T/FCGzbcvCdd33RtbFZxMlzZDHJ1Zc9cLLTF4H4cY83stoYbBG0DhI3hgaERT0s81rP4FVfdFqWzy22ahvj1G+HFgtKzdl1AbllWKMyWTrqtM+Rjq0WN5aiYHzO6KcGpYY5sTYG7stgNdhvVbky6eIod1aRYvOWGU96pBXR1BIHUekvvA9qET3kHl7Qz3jnyjlb+KqEnVZdx9ZfHRh18xC7KlLdGqpOLzwcTbS6DPaxZI4GIVNApIG6pGYyy9XSLl1XVZTOadaCjIsuWFQ0AYoGBmOPZAYKK5a8RWSdZnYJOky2noKsvdlVOP0QrY2GHItXWmUJrH2Cnuwm2vu5KA+gfnCeIopAG7QtzBzqiGYM11co3R5/sjvyctqelnqkhWK49JcyuipLAqzrmoCitKA6Cna3XLsYE2ZiUmowjO0TF5YfoByBxUObA0Ec23tRIkNgsg72aBh796FUHsywtFA5IAvMxVsUtnnyxOJczTVyTmQFLBctAaEUFMjBO1J7ciqOlk4e9+1dv5Hdg7VN9FLs7ypXtImIcdpk9GvjnmaZmH913yXdSk0lRRSMWNSRqtVqtd1NYhaQEmCSstSpNFJBNOKgA7K0BIA0zGQAEU7bdsmczNtyyBk6MVmgVoKTBQ5VrhbENdNYXnfkdpjpwoj+13gZmFWFGAqRwqTToafGO5CBlZWFVIoRxrCK6bEZWJCSxUkFiSSx9o1JNTrrDgzcKxhSzLIqcElpRgb2uFELSXoyuQUY1wh1qQCtaKrbWlPXGeUOOy10C0OJUpO7SpabTVKGjAne1RhHTgIL5YTNkgmvDXdpzrQjmBFjsLfTWS1mRPy71llOSMNJmkh/3voyNxEvSpiqP2y37EMs9M9lzwesWazrLVUQAKooANwiWCCKCMIIIIAOXQEEEVByzz1hX/h2R7Lf6j/7obQRlxT5R3IR8MfYI0cEtvspGZdc92Ej3hoVvZM8QFD7SE18gAT5NDu/FGCtOPlT+0KbjUVbr8NPxyiKx4sxgohBOGSqbWWBQkY/VbRX4qaZBt0KpkulRQqRlnqNM+Z0POprDq9JKu5AAD55HIPTceDc/PLSkFx7DGjjIFtf8rjedKHf5YprVr3XP1+//AEdVPRs+CC7KgrhpnnmCBTUgE8/jGW7V2AyLcJoGxO2xwximMee1+9G0s8kSgWduAGeQ1A6a0J3xBelkW1S2knJhtS21CuK08DmCOBMb6aeh4fcfqxLPYTDuypnOQqKtWPICp6aHj74y0/tzZa4VsruvFiAT4Fj8RF22ynaw2qSQVmIwxLvFGlsR0ojHmOseeLZG1plFdtjUsFNdWVsbSXfF3z8scyzNzGz51ceZWJZlkkkUF42cj6xlg/8A2GMWbHpziwbnc6KaaQv18D/h5G8uK97Hd+KYLUJsxhh2TiWla5JLLVOWrMPCEnabtw1rlzJSpMUuQMRYfR6sMKjZroQCctTCmzdnXOtBDf8AMEqWuNnOJaGmWdIxK3UC6dJ5fJRuW5qyzMcZDTrGl7O2ETrQk4EBUJVkrnjwYQQKZLRi1a6qddyiRbXnfNSUq3AZKvFmO5eZ5cY3/ZLs93KYTmWzmNSlSRoK6CmQHAknNozCLlI7fbGEDQ2K75bKZjrm4J6AsWUj2Toa7qRUlXbKRZmOuIAAjTKtVZRuDYfAgjdD2WnHwG4Rn7+nYyMOqV/e4rXhkPEA7oonpisHjVyslLOdhagNSx3knzireNpoIneeMOIaH8EHgRpTdGft9oxGkRM9GKzuO+xN3d/ae8YVSVtdW9QedT+7DH5QLlCTJV4LK7zuXRpkv21VgQetQCN2ILrnGj7I3X3FnUEUdtt+p0HgKDzhvOlBlKsKhgQQd4OREejTDRE8jqrPUsfhHFgtiTpaTZbBkmKGVhoVYVBieMX8n6mTNtliDYpMmYHlH2RNMzHL8GQt/wBzhSNpDWICCCCAAggggAIIIjmS67yOhpABBeMnGtK0ihY7GJen4/FIYTpL02WqeDfeBCqdeQlmk9WlcGb0D0cZeBoeUInBatTKK28YRRvOyvjLBWPCh58DlXP8b4CvebEzZcCivy3BxvHTTcY0MtwwqCCOUVb0sneJkAWHH4RLKlxzKP6DtSftkKymOkqcML+qfVmdDoTn/wAGFtskNLOZowNcQFARqSa76Ya/2zuybQV+bnKWUnePR00bWvv18G6qHUV2wP4hQ5V9r8awhpT+vr65NJuG3YVNZZcyrOoE11w4qaqNAw3jMjjQnStIwd6dmJtncmWneSznhB2h0r6fhnyEeg2272Y4pbBqUy9Fh9o/Gm+BXZJZ7zaFdGAGVBX7Y27G/n/UfTc6/lf5Hk193ggVZZlmWwNdpSjeIYCGhtwkVlOM9aEEGhzj0JFkTDhwsDrTdlwU5VEVZlgsbuMS420BZEY7yBiZDlrvjvsfcrXWeUYNr7x7EpS59mWpZvcCYuXf2ZtNp+l+aTeAQX8T6KeNT9WN2iSUIlrLqa6Z0600I6CL8uws/pZKNAMvdGoxT43E2da8YisCu67hlWYL3QGFiA1M9qtFepzY1OEsdMQpQLSNRJkhQB+P7nnHz8nXCUpskUI4ilCIVzrzKgy61dcieI9VvEa8w3CKm1GJ53vsluT3pbaDApz38oQWmbSOLRa+cK7TaojnPUy+urCwVrytOEk+q2vI6BuhyB8DxMXOxV1flFoDMNiXRm5n1V8SK9AYTTSZjBAKlsqa1rlSken9lLv/ACWWLO1MZGPF7WgIrxTIcxQ6k0ZRDW8vsZ6qz0oaVyx+IhtsgujIHZCRTEtMQ6VieCPQPHEtzXAtkULIYmprNLmpmk5GYSBk4AAAAC0AWgABVfI7aJtd7KdKHZUBncrhnPiKYQQMMiY2JcSNorMco1JhJaOyVjcrWQgCtjoBQN83NlhWG9KT5mzpVjxNQCKV2zsrkrLZ5hDFKJLZyxXvMVAorl3MzmcIoDiXF1O7WSFeWtWo5litDkZszupWVM6vly1i1N7OWVq4rPLOI4jVRqcdTyr3kytNe8evpGv3/D1l2vmJe0anLfXEDyIOYpoYAKadsLMXCDvDipn3bYRXutTup38qv+bkaP6wvk3FZlACyJYA0ooFKd3/APlL/gXhDCAD7BBBAARw8sEEEAg5EHMEdI7ggAzts7NYSXskwyW1wayj+76vh5QuW/5klhLtcoodzDNW5g7/AI9I2cQWyxpNUpMUMp1BFf8Ag84VKrvHYfC7tPdfuLZM+XNFVKsPOK9osbKcUryrTOEF69lp9nYzLIWdN6V+cXofXHLXrFaw9rWGy+oyIIoQeBiWzHE1+ZVCtSWa3n7jSmfMArNlDLepz9wy8I4/LUbI4ujJWnwMU5fadDqoiZe0Mqno/D74W4xb+YPSl4JkWWTVcIPJCDrXjFiTYgNAAOlPiSfKkURf8saLTyEcP2hG4DzjsY1Lnf8AU46rGO5ckD8fisfJ1oVRUmM3Ovwn1qdIXT7yG9vfG3cksJGo9M3yO7ffFclyHGM5b7VTb4elzXf5a+fGKdovNeMLZ95V0hDm29yuNKS2L1ptMLJ1pLGgj7dd3zp7d3LQtTSns6ZnQU08uMei9m+xaSSJk6juMwuqr14n3RqFMpvYLL4VLfnwV+wnZopS0ThtH0FO4H1jz4RsLZZsa5GjA1VtcLDQ9MyCN4JG+JwI+x6MIKCwjxrbHZLUzI312mm2ea0tlQ5LOB2gokBcEwFs6sJ2AVpks9TQ0MQSe3OPAFlqpeg+kDNX1mVMIxytVx1G1UUyjaERX/N8rvO+wL3lKYqZ0pT4ZdI2LMgvygCknHJCmc0ug731Jnc0IPdgFx361TL0TQmNxHzDH2AAggggAIIIIACCCCAAggggAIIIIACFl6XDZ7R9LKVj7QqrfxLQwQRxpPk6m08oz1p+T2X+inzE5MFcfYffFFuwM8ejaUPVGHwJgghTorfYeuqtXchbsLa902T5v/tj5/gS2frpPm5/8YII58NWa+Mt8/sB+T+1H/3EvyaOf/Ti0HW1J/Ax+2CCD4avwHxl3n9izZ/k0/WWkn/LLp7yxh3d/YWyS8yrTD9dsvJaCCCNKmC4RiXU2y5kO2sSKFKAJ3dSAoAFKUKkDcfiAd0Y+xfKAQmOfZ3NUkuBLUhvnJUyc4wMalFVBSZoxJGWBiCCGiBi/bRcagSWwVcFi8vFRZhlBsAYkAsrelTIcQQvbdtErsyJrLVgXBl0GEnEaF6nIVyG8c6EEAGoggggAIIIIACCCCADl2AFSaARX/OEv21gggA//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056" name="AutoShape 8" descr="data:image/jpeg;base64,/9j/4AAQSkZJRgABAQAAAQABAAD/2wCEAAkGBxMTEhUSEhIWFhUVGBcYGBgYGBkVGBYYGBcYFxcYGhcYHSggGBolHxcXITEiJSkrLi4uGCAzODMsOCgtLisBCgoKDg0OGxAQGy0mICUwLS0wLS0tLS0tLS0uLS0tLS0tLS0tLS0tLS0tLS0tLS0tLS0tLS0tLS0tLS0tLS0tLf/AABEIAOgA2QMBIgACEQEDEQH/xAAcAAACAwEBAQEAAAAAAAAAAAAABQMEBgIHAQj/xABJEAACAAMFBQQFBwoFAwUAAAABAgADEQQFEiExIkFRYXEGE4GRMkJSobEHIzNiwdHwFBVDU3OCkrK04RZyk9LxY4PCF0Sjs9P/xAAaAQADAQEBAQAAAAAAAAAAAAAAAwQCAQUG/8QALhEAAgIBAwMCAwgDAAAAAAAAAAECAxESITEEQVETIhQy8CNhcYGRodHhM0Kx/9oADAMBAAIRAxEAPwD3GCCCAAggggAII+Ewutd6qtVQY25eiOp+we6OOSXJ1Rb2QxrH2MxaJsx82Y9AcIHgPtrE92XmwYI5qpyBJzU7qnePhXhotWrOBroklk0EEEENEhBBBAAQQQQAEEEEABBBBAAQQQQAEEEEABBBBAAQQQQAEEEEABBEFomMPRUN40+wxXNvYAlpTDoQfjSO4ZxySL8Lrfb2GUpQx3k+iPL0j5RUMwzCSzVG5Rko6+14wF+EMjX5FSt8FOes0gtMmsTlkDhULXaGEZHKutY7yUdIkcjUmFtunhV2jkPhu65UhHVxxiRT0U9WYlefeJLgDSuf2eMXnlhsxFG23HMMtZjkoSaqg9UjNcZGpyPLQZmJLrtoccOI4HeIiw1yejmLXt7Gpuq141oTtLkefAxejNSJnduHGmjdI0isCKjfFdcsrcgthpex9ggghgoIIIIACE102GU6MzykZjOtGbKCcrRMAzI4ACHMLrjPzTftrT/UTYAJTdcj9RK/gX7orWuyyFVitnlMwBIGBcyBkNN5j7eF4Ba5x5/2k7fJJJVdpoXKxIpq6aU9y8t9CXLVu4l2ouELUkLZxLcozNLDPkWJAAlnbWu0WJEWbRerAMPzfKFVmujKMWxKaYjYgZVA9RIoude+NPQNfMbV8oVqdqqxA4CLFj+UK1L6YJjPrfcO+Bl2Z7B2beXaVml7JLl4JhQDBXGoAImDEi7DVqtK5U0NQHH5rkfqJX8C/dHmlw/KSHIVjRuBy+MejXZeqTgCDmc43GxMns6edfJL+a5H6iV/Av3R8uhQJQAFACwA4AOwAi3WKt1fRjq/87RsQW4IIIACCCCACnb5+HSE1qvNycGg+MMrytCqdrz1hDeKK22pFNa1imuKwsk05PLwW1en46/fEU20ZVinItlQOPwiZ5inUw/GCZtsqzLUW1yEX7ts6TZkpm9TFQbiwoUJ6bZ60hdaEFaLmYtXfMKZ00o3WmZA6io8YXbFSiNpm4SNfOkhlKsKg/jwMYG+rvezTjMUYkbNgN/1gOIyqPEcD6CrVFRpFW8rEJqFD1B1wncffTmCRvjz7IakelVa4P7jNXdbFmLkawxsd5iUCj1oPROXlnGU7lpbEjZdSQV9qhoR14HpuhzZLSsxa8MuYI3HgaxLGTTLbIRkvuNbZ5uNQ1CKitDkR1iSE1lvUgUYVPEb+sfZl6PXIKB4sfsir1I4IvRlngcQRlZ1rm2ljKlMcvTOaotdxIG0T7NY0dhkFJaoWLFRTEdTHYy1GZw08snhPd8zDJc/9a0/1E2HEZ6S3zLD/rWn+pmx2T2CtZkkYnt9fxkyyAdo/bHmdzXQ9rfExyrmYafKLay9pKbq1+MPexctRgXpWI2z3YR2/Ac3N2HlqmIqOpgtvZVBoAekN76vB8kQEk0VQOO8+AqfCE0u9XkzSsyrq52MqkV08CKGn1o16eVsKfUaJJSfJkr8uRVrlQjhEvYbtJMkWhJLsSjGgJ3H7o0XayfLaWGB1FdDTPTOlN8eas1HDDIhgR5xhZTKPbZA/UcibiUNEd1fRjq/87RX7PzMUlD9UfCLN1fRjq/87RbHdHz9i0yaLcEEEaMBBBBAAst90LNarZ+Y94NYqHszL3Zcc5mfWr0Jh9BGtUl3OaV4EH+G1GjHzA+KmsV7Vd5ljNkI2a4hhoC2GuPPTXQRp4VX5JDAVrhqtaZk0NaAc6UjvqS8mfTi+wjSW5AKyWoa0K0qQKDEFNCRmNwMRC0YGGOqngwKHybWGdjaZjaYcjsKF1AWp2Vz3e1vJbdhpoHQEZgEc840rn3MypXYq3RODSxQ1pl4bvcRFwmIVeWgoCqjwEUrzt2zhljvK1xBWX0RmRmcqjLzhTGpC+fdInEsNlic3ruOYJUqdrBh0I1HCkSXjcoVA0ldpBmP1ib1PEjd5dHdlSijedSeJOZPKObZNwqSMzoBvJ5DfGXBM2pyWNzMWKUZo2CQMuB8jWhhgblU0Qu9cmbaoKV9HIDWhGVNN0W7rREWo1apKjUFsyCPV6ZUyG6L0lNSdT7uA/HExmNSS3Nzuk3sFms6ooRFCqNABQDwiWCCGCQjNyvoz+2tH9TNjSQjsUqspv21p/qJsZksoZU8SPBvlGl4bc3DL4Rovk/uqdaCXRGMpTRmUqu1QHCCWGdCCabst8S/KlcRZlnKM6YT1GkNPkavoS7JOlMRiWcWoT6rS0UHpVGiaEU5bnq3WyjU3Hvg069nWUmaVVaA5u5LAZ7wG+MVplyIZqCa+AmmEmWSCcqDFjBU5D0gOG+J767WSghBmS61Wi41DNRgaAE5k0hR2jvqcElT5gTAwxUUEFdSNonM6bhFaXg8nEmaud2alOpWZMJBFCAEAIpSlCCaUPGPFu3HZxbLbxZpOIo4lugY4iAxYEV30KHwIjTT/lPlA7KzWpv2VHvNfdFe5Z0y87WLXMl4FloJaCuInaJLE0FTnTTjCLGpLYt6WFlcsvg9V7MpSQvQDyi5dX0Y6v8AztBd8rCoXhBdX0Y6v/O0NjwRWPMmy3BBBGjAQQQQAEcO4GpjuPhgAh7/AOq3lHD2gHUN5RM7iKU2eo1NIy8m4pMmWanGnUEfGOhKRtMJ6BT9kVlnqdGU+Ij6yjgI5qfg16aLQsw4nwoPgI+PZAd7bx6ROR11rTwiqppoxHjX4xIs9xvB93wg1o462XdIrOhJrv0Xgo3tTj/bnHwWv2lPhnEsucp0Ir5HyjWUzDi0dyZYUAD8czxMdwQR04EEEEABC24xWU37a0/1E2GULri+jb9taf6ibABDe1zpNUqRUGPLO1Pyd1Ysg4nTfxEe0mOJkoHUVhcq0yqrqZQ27H5ftfZ2bLOEgAmtK5FugGp6CPQL+vSU93yFNclAYGiHMcJhU+6NBbrnlC0CbapU44cVaHBLYl2IZySqPLC4QqFqrtVXMkwGyI12mgFVNRpWgOdKdRpxjdUNJ22/1GsLB47MsOBkDmoYA1FClD9YEivKse69h7vUSVwDd5Rkr/uuZaLPKeXJA7oU7zXFyOhy4AEHLaGkaL5OLQUQSjXZAA8MoToxIdO6UqzfykoIgur6MdX/AJ2i0Ip3Y3zY6v8AztDuDzuS7BHwR9joBBBBAAQGCCACCaIXWkQzdYqT5UdRqLM7bZAO6E8+U65o7r/lYj3Axp7RJhXaZMbKYSEDX3apZ9MOODqPitD74s2XtuNJqOh4qca+RoR74r2+z6xnrbZ4VOKLIRjI9GsPaETPo3SbyU0f+A5+6L0q95TZNsngw+3d4x40y0hlZb9npQF+8UerM2vJvSHgYVo8M6+niexSnyqjZcjURMtpYagHpkfIx5tdN8q7bDGTNPqMdl+SvkCeTAdTGkkX86mkxMVNaZMPDf1yjLk48k8umzxv/wBNZLtKnKufA5GJoSWS3S5o2WB5HIjwi2jMND4HMfeIYp5JZVNPAwhWt3SXYs0mUSSSSUUk8ySM4ne3AKSwpQHmPCFEy9jSiDCOO/8AtHXNIzGuTeC/abFZU1kSa8O7SvwhXPkyD+gkj/tp90V2mnjEbTITKxsojSlySfkkn9TK/wBNPujkXdJ71PmZXov+jTjL5QmtXaHup/dNLOABS0zbyxLMYepg/R0zcElhQGLMztLIUh27wFVmDDgzyNnLEmtFp30rMmmZzFI1FMxNrg0SXdZx+glf6afdHybZLOP0En/TT7oU2HtAs0soUgjFQnR1DYcQPllz3xZl1c1Po/H+0bbwYUcncuwSXNe4lBf2aZ+7SHljUAAKAAMgAAABwAGkUZAhjZ2WtKivCuflHEzskki2I6jkR1WGiAggggAIIIIAOWiKYImiN4DqFlqWE9qEPbUIUWlI6OgZ22iEdpUGNHbZHAwltMs7xWOltbElos5H3iKbJDd0I0itMQdDGGiqMijSuRjUXBfQNJFqNV0SYTRlO4Fvt8+Izjy6Zx8D0NNRv3+Uc+5nJx1I31out5RBBqpOTDKh4Ebj+ATWkP7HamVB3jBuOVCOp+/OMr2c7QOqCXMXvJanAxNMkYVQ5+loy04U4RoLxc4A0s4lIFDrl15c90R3YqT0k03OWFP9S81vR1opzNMuWv2R8mWNSMsjGTe0MrIRUkeNa6DdyrzHCNLd14BxQ5MPeNxjNV2vaQqUHDdFK0SypoYgZoc2lQwoYQzsmKk5w1xwdjLJFNscpmxtKRmpTEVBNKEankzDxPGImsshpjsZMsmigtgGItsmhPIJJ8hwESTJtBUnKC67OWUM1QDViN5Jzp0GnhApNGXFNlmw2JNQiqoFBQAVFa0y3ZDyhxLEVkjqbPoQgxEtnRfSpWlBTSuee4A6ZGOOWFlnWlFDCUMVVU0A9Jhu4qD7XE7uukc9LMNghBTzr98SWawMQO8OBRpLXKg3VI+A84skS1GEBQOGVPKJLJuXInuUEnTU+jmhx7LnF764vfTlFiRf9Mp0tkPtLtr7hiHlHRsMlvVHhs/y0j6btl0yHvjULbY8PJxxixlZrWkwVRw3GhrTqN0TVjP2q6B6UtirLof77vhyir+crXwl+R++Ko9Wl86wLdfg1cEEEViz4YjaJDEEwwHUVbSYT2p4vWydSEtqmE7vOOj4IpWx4z97KxClMJKOGoxKg0qCKgGmRO6HE+WTv+wecUJqKN/l98BXFLGDIz7unj0HArQmjuBWm4FaEA1y0auYyipaLPPPozMiDWrtUNSaMqg0FWTpg00jSWufnRf+IVThQ4vV9Y/+X43dIybVUUskViluFUOakampOVcsznpSLNnkkmi+JhpZrhnMK4MK8CVVj4E1HjHE8GViRlwsAaA89Dz6xpJI2nnYtXJLrKprimqu/MIlBpnqYudlO0KlTUYUxFJsvGH7l6sKjIbJoeRAO+KVkBWzyyFDYVnPhJwhiuKiliDQHDSvOPO+z17GzTQ+0ZRGGYikjEpUqDhrRmXFiAO/eK1iGzeTKcJxw+D2a8rDhcstCtAAeGVddw+HOK0u0lGxn1cjQ0yrSprluP4EWOyt4h1wFgwIxS21DLWnmOHUbjFy8LqHpJlTOg/B90IlS/miQSemWmRdmWoBMe78ZQgvu2y8IdgRQgE60rv6RbsqljRjVUpkcqtTM4TnTTXhFbtLZj3ImjZGNRl6wJoajQiKn8m4upLWkuWVJMsvhVjVXIHVfSYH6pAIr9YRogIyt1sVmvJb9GPm+QNGcdPo6cKkRpLJOxqDv0PWFJ9h869LJi1M/IcSdBDi7pIloZjUxvqeAHor0FSfEwjtVpWVhmv6CEk8siK01NM8hxizeN3z7SgpNMpGHoqNsjgzVy6DzhdjaeCazwQ2u/sTlE3NhxerU0oK+s2dMIqfjHbXdOIDNMUMMwlDTQihcHnuBiG77sazZlBMpkpAwlBvCqSRnvNRXeYu/lytoc940I6gwQrqkvLMpMWi9ZiOZbAhhuyIPAg1zEOrttTsaHTWEl7S8eEgVNcNKZtUGg5gHPlmcs4f3PYDLlhSeZOQz4ADQCEenpswuDs9kMCMordwOEWjplEUasW5iIxgggj2CY5aKtoMWJhjF35fk2XOmDapLp3cpZeM2hTLxMQ3qnEGUZ0XDmDiEBpDW1NCq0OT6I8TGdndrJzKXNnOFQCwVsRKlsNUCgh6CpIrXZI1itKvt2mLLmSQa4qlmbChBaiVwUNaZHKoDV3Yu5RREa2p+deeghHbLViyU0Xjx6CLVttQIIwgNStN3nv8QIXTJYBVAASaVJAOvWOpZ4K44issgJFNaLx3mG3Z6xhmaYRVZdMI3FjUg560APiRHNjuwlTNqswJqp2aD6o0MN7nastm4zWPwpHLfZB4O1zVkhnJkmWAozG7iBTStdBoDwA11K+/LB30pgB84oJQ8SNV/ep50jm+Le8t5eE6k18AfuA8YZzH9YcA32xBGeJZK3W1FN9zHW00sjGgNLK5oQWG0jNmo1zPhroDHnUmQBTLIjKu4cY9avmyjFhAOF0dRgNHoyEAJXIPnQV3kR5XLtBIUjIgYT0Gccszqf4j6sY/L+TSdiLa0vFKrQqTNlHMjSsxQKZDZxbvW4x6FK7UIVGKW9aCuGjDzrpHllx2XvptTiVJYxMVJUg+oMY9EsaaZ0r1j0u5+zMyaFeacCagVLOehYkqOp8IIuXYn6iFS+Y+SbxxzS0uWzYxktPSI35ZEeMRdq7TPWUTaJioBRsCgEAKQc+HLfUDUVhvedpk2fD3RAMupPDPKrN4fYK6R55aL4NstIlJWYa4iRpQGpPCm7PZFdSTD4x7yIZS7VLfy+38HV3zLSkwTGXvDUnASQwxBjg7w1DMAMgc9mlcsnV3dqJeFmSuIuFCPsHExpQg8M6kZChzrQRXtLAbDLsOBVgxcBlqRMGLeCKk6ZDWkU7osE2dNKswoaiY1EYPTiozqRQitDQ1Byz04Vv3CHO6H2b38Dm7sVtnmb3hEiVWWUrUzWwmqtQ0VBjBpTaKqa5ExqFvGfLFCQ6jRsOYH1qH3j3RibulNdTOr2fFImHEZ0urOOAZTmVFTkMxU0xxrrDbZc1BMlOrodGU1HMcjyOcKvjq/A7Wk1h8jqwXwHoHAHOsWp9hkvqoP2dDujJ2rZNUIHEHTw9k+fTfEUi8ZmIAVruptAnlTPzAiCWuOzWTTqa3RsLLdstDiFSdKli1OmImm7yEXRGVs15TCRi++NHZZ2IR2uxSYuSZPEcdmOKQyTMoYQQQR6pOQWhctYz142FmqA48aw9vB6LGWvCdTMEV4aVia69wZRTFsRXhdFpBNExDirD4GhjO2ucykpMBU71YEHyO6NpLnzMQGNtR0pnln5fgxfvO65VolYJq1GeFhkyHip3fA76wUdT6jxgqlP08ajzeRuUNhXgcwOm8DpkOEXpctxk2Gu4k0BHJ9POhhbarO1mnmzzs6ZqwyxKdGHw5EEQystoKZHNPIjp93winPgbp2zEZ3WkxMSFKAilehOQpqM4uXWtO9Tg+IdDX/cIp2Z8qo1F5Cq+Kbv3aeMdC2iXMExxRGGFmBxL1rqMuIGgzjs2pRwKr9s8sm7S2cmWHAqVI035g+8gDxi1dU8NKQ60GE8+Hup5xbaWGUqxFDUZbwdCD5EdIQ2CYZE1pT+idDu5dPupwMea1hnqweuGnwXLz3cVwsDvoDgan+X5s/vCPNrb2fmG1TAgXu695iI7pEE0d4E1OYrSi1yppu9Ra1S1ZRMXEM9MqBgVPUEH3DgITT3sgd3M/Gsv1C6nDQ02yKlBWo3E7gYZjVwIlP017tv4O+zN1IFXGR3EqpY0C961SdOGYzO4bqxJ2w7epJBWpxbpa+kebE5KOZ8jrGYtt/wBqtbNKsS93KQDFPYd2iA6Ya5Ly1c54RrCnBZ7I1JBFrtFa98ylkDE/okNe8f67VFaUGohsYKC3IpSd0tvr+Dq02edaAJ1vmGRIOaSV+kmc1RszX9ZM5ax3ZLwZ27uyyBLkqCCBmWBpUzZhzY5DkKDLKsWLJcM6fMLT8cyYTUy1NW41mzNEyrsirU0ApG/uHscplqZpAXdLQFVHPPMnmY69+f7OOyNaxDd+e39swNpnWmq/NCYq6qHQVG8amteh6bol7MX1KkMrMrIysVnBiSxVtHaoFXBqSaZ7VAKgD0C/7jlJ3fdgjUGhOfCvGlIyXaK58IE8jFhyJAoWTejc94OlQNDSNxnW/s8YJLIW/wCVvJt5pB4EHxBB+IjOG4Ukz/yizsZWI/Oyx9HMG/Z3NwO7lCayXzOky1syspGTSp7iqCz5ekuIHGpKrQbj9Uwzk32s+UsxDkagjgwyYZ8/MUMTzUq1nsU1OFrS7li3WyNd2QuYoonzBtsNkH1VO88z7h4wk7G3H379/MHzanZB9dh/4j3noY9DEdor/wBmc6q5L7OP5ia+rhSaC6ALM1qMg3Jqb+evwhPKtLoMJrVcjXUciI2UUrfdkub6YzGjA4WHiNRyOUc6jpVZ7o7MkhZjZiaXeY3xL+cl4wtvi6ZshTMRu8QUqCoLgaV1AIHHLplWFP5dM4f/ABj/AHx5s4WVvEh8WpcHpMEEfDHvEgsvqZQeEZS2TM6da0PXefx7ofXtaJcw07zD1BHLUwomXexrhYMpyqvAg1zG/SPN6mMnJvGxb08o45I7qs+LazFKgV5b/j4w2tc3Cp5DTlw8Y+yJYRR7t0KbxtBNVGeYG6g0zodRn+MzA36NeP8AZnf8s89kKO2FmEyzracNWknP/IxwsPA4T/FCGzbcvCdd33RtbFZxMlzZDHJ1Zc9cLLTF4H4cY83stoYbBG0DhI3hgaERT0s81rP4FVfdFqWzy22ahvj1G+HFgtKzdl1AbllWKMyWTrqtM+Rjq0WN5aiYHzO6KcGpYY5sTYG7stgNdhvVbky6eIod1aRYvOWGU96pBXR1BIHUekvvA9qET3kHl7Qz3jnyjlb+KqEnVZdx9ZfHRh18xC7KlLdGqpOLzwcTbS6DPaxZI4GIVNApIG6pGYyy9XSLl1XVZTOadaCjIsuWFQ0AYoGBmOPZAYKK5a8RWSdZnYJOky2noKsvdlVOP0QrY2GHItXWmUJrH2Cnuwm2vu5KA+gfnCeIopAG7QtzBzqiGYM11co3R5/sjvyctqelnqkhWK49JcyuipLAqzrmoCitKA6Cna3XLsYE2ZiUmowjO0TF5YfoByBxUObA0Ec23tRIkNgsg72aBh796FUHsywtFA5IAvMxVsUtnnyxOJczTVyTmQFLBctAaEUFMjBO1J7ciqOlk4e9+1dv5Hdg7VN9FLs7ypXtImIcdpk9GvjnmaZmH913yXdSk0lRRSMWNSRqtVqtd1NYhaQEmCSstSpNFJBNOKgA7K0BIA0zGQAEU7bdsmczNtyyBk6MVmgVoKTBQ5VrhbENdNYXnfkdpjpwoj+13gZmFWFGAqRwqTToafGO5CBlZWFVIoRxrCK6bEZWJCSxUkFiSSx9o1JNTrrDgzcKxhSzLIqcElpRgb2uFELSXoyuQUY1wh1qQCtaKrbWlPXGeUOOy10C0OJUpO7SpabTVKGjAne1RhHTgIL5YTNkgmvDXdpzrQjmBFjsLfTWS1mRPy71llOSMNJmkh/3voyNxEvSpiqP2y37EMs9M9lzwesWazrLVUQAKooANwiWCCKCMIIIIAOXQEEEVByzz1hX/h2R7Lf6j/7obQRlxT5R3IR8MfYI0cEtvspGZdc92Ej3hoVvZM8QFD7SE18gAT5NDu/FGCtOPlT+0KbjUVbr8NPxyiKx4sxgohBOGSqbWWBQkY/VbRX4qaZBt0KpkulRQqRlnqNM+Z0POprDq9JKu5AAD55HIPTceDc/PLSkFx7DGjjIFtf8rjedKHf5YprVr3XP1+//AEdVPRs+CC7KgrhpnnmCBTUgE8/jGW7V2AyLcJoGxO2xwximMee1+9G0s8kSgWduAGeQ1A6a0J3xBelkW1S2knJhtS21CuK08DmCOBMb6aeh4fcfqxLPYTDuypnOQqKtWPICp6aHj74y0/tzZa4VsruvFiAT4Fj8RF22ynaw2qSQVmIwxLvFGlsR0ojHmOseeLZG1plFdtjUsFNdWVsbSXfF3z8scyzNzGz51ceZWJZlkkkUF42cj6xlg/8A2GMWbHpziwbnc6KaaQv18D/h5G8uK97Hd+KYLUJsxhh2TiWla5JLLVOWrMPCEnabtw1rlzJSpMUuQMRYfR6sMKjZroQCctTCmzdnXOtBDf8AMEqWuNnOJaGmWdIxK3UC6dJ5fJRuW5qyzMcZDTrGl7O2ETrQk4EBUJVkrnjwYQQKZLRi1a6qddyiRbXnfNSUq3AZKvFmO5eZ5cY3/ZLs93KYTmWzmNSlSRoK6CmQHAknNozCLlI7fbGEDQ2K75bKZjrm4J6AsWUj2Toa7qRUlXbKRZmOuIAAjTKtVZRuDYfAgjdD2WnHwG4Rn7+nYyMOqV/e4rXhkPEA7oonpisHjVyslLOdhagNSx3knzireNpoIneeMOIaH8EHgRpTdGft9oxGkRM9GKzuO+xN3d/ae8YVSVtdW9QedT+7DH5QLlCTJV4LK7zuXRpkv21VgQetQCN2ILrnGj7I3X3FnUEUdtt+p0HgKDzhvOlBlKsKhgQQd4OREejTDRE8jqrPUsfhHFgtiTpaTZbBkmKGVhoVYVBieMX8n6mTNtliDYpMmYHlH2RNMzHL8GQt/wBzhSNpDWICCCCAAggggAIIIjmS67yOhpABBeMnGtK0ihY7GJen4/FIYTpL02WqeDfeBCqdeQlmk9WlcGb0D0cZeBoeUInBatTKK28YRRvOyvjLBWPCh58DlXP8b4CvebEzZcCivy3BxvHTTcY0MtwwqCCOUVb0sneJkAWHH4RLKlxzKP6DtSftkKymOkqcML+qfVmdDoTn/wAGFtskNLOZowNcQFARqSa76Ya/2zuybQV+bnKWUnePR00bWvv18G6qHUV2wP4hQ5V9r8awhpT+vr65NJuG3YVNZZcyrOoE11w4qaqNAw3jMjjQnStIwd6dmJtncmWneSznhB2h0r6fhnyEeg2272Y4pbBqUy9Fh9o/Gm+BXZJZ7zaFdGAGVBX7Y27G/n/UfTc6/lf5Hk193ggVZZlmWwNdpSjeIYCGhtwkVlOM9aEEGhzj0JFkTDhwsDrTdlwU5VEVZlgsbuMS420BZEY7yBiZDlrvjvsfcrXWeUYNr7x7EpS59mWpZvcCYuXf2ZtNp+l+aTeAQX8T6KeNT9WN2iSUIlrLqa6Z0600I6CL8uws/pZKNAMvdGoxT43E2da8YisCu67hlWYL3QGFiA1M9qtFepzY1OEsdMQpQLSNRJkhQB+P7nnHz8nXCUpskUI4ilCIVzrzKgy61dcieI9VvEa8w3CKm1GJ53vsluT3pbaDApz38oQWmbSOLRa+cK7TaojnPUy+urCwVrytOEk+q2vI6BuhyB8DxMXOxV1flFoDMNiXRm5n1V8SK9AYTTSZjBAKlsqa1rlSken9lLv/ACWWLO1MZGPF7WgIrxTIcxQ6k0ZRDW8vsZ6qz0oaVyx+IhtsgujIHZCRTEtMQ6VieCPQPHEtzXAtkULIYmprNLmpmk5GYSBk4AAAAC0AWgABVfI7aJtd7KdKHZUBncrhnPiKYQQMMiY2JcSNorMco1JhJaOyVjcrWQgCtjoBQN83NlhWG9KT5mzpVjxNQCKV2zsrkrLZ5hDFKJLZyxXvMVAorl3MzmcIoDiXF1O7WSFeWtWo5litDkZszupWVM6vly1i1N7OWVq4rPLOI4jVRqcdTyr3kytNe8evpGv3/D1l2vmJe0anLfXEDyIOYpoYAKadsLMXCDvDipn3bYRXutTup38qv+bkaP6wvk3FZlACyJYA0ooFKd3/APlL/gXhDCAD7BBBAARw8sEEEAg5EHMEdI7ggAzts7NYSXskwyW1wayj+76vh5QuW/5klhLtcoodzDNW5g7/AI9I2cQWyxpNUpMUMp1BFf8Ag84VKrvHYfC7tPdfuLZM+XNFVKsPOK9osbKcUryrTOEF69lp9nYzLIWdN6V+cXofXHLXrFaw9rWGy+oyIIoQeBiWzHE1+ZVCtSWa3n7jSmfMArNlDLepz9wy8I4/LUbI4ujJWnwMU5fadDqoiZe0Mqno/D74W4xb+YPSl4JkWWTVcIPJCDrXjFiTYgNAAOlPiSfKkURf8saLTyEcP2hG4DzjsY1Lnf8AU46rGO5ckD8fisfJ1oVRUmM3Ovwn1qdIXT7yG9vfG3cksJGo9M3yO7ffFclyHGM5b7VTb4elzXf5a+fGKdovNeMLZ95V0hDm29yuNKS2L1ptMLJ1pLGgj7dd3zp7d3LQtTSns6ZnQU08uMei9m+xaSSJk6juMwuqr14n3RqFMpvYLL4VLfnwV+wnZopS0ThtH0FO4H1jz4RsLZZsa5GjA1VtcLDQ9MyCN4JG+JwI+x6MIKCwjxrbHZLUzI312mm2ea0tlQ5LOB2gokBcEwFs6sJ2AVpks9TQ0MQSe3OPAFlqpeg+kDNX1mVMIxytVx1G1UUyjaERX/N8rvO+wL3lKYqZ0pT4ZdI2LMgvygCknHJCmc0ug731Jnc0IPdgFx361TL0TQmNxHzDH2AAggggAIIIIACCCCAAggggAIIIIACFl6XDZ7R9LKVj7QqrfxLQwQRxpPk6m08oz1p+T2X+inzE5MFcfYffFFuwM8ejaUPVGHwJgghTorfYeuqtXchbsLa902T5v/tj5/gS2frpPm5/8YII58NWa+Mt8/sB+T+1H/3EvyaOf/Ti0HW1J/Ax+2CCD4avwHxl3n9izZ/k0/WWkn/LLp7yxh3d/YWyS8yrTD9dsvJaCCCNKmC4RiXU2y5kO2sSKFKAJ3dSAoAFKUKkDcfiAd0Y+xfKAQmOfZ3NUkuBLUhvnJUyc4wMalFVBSZoxJGWBiCCGiBi/bRcagSWwVcFi8vFRZhlBsAYkAsrelTIcQQvbdtErsyJrLVgXBl0GEnEaF6nIVyG8c6EEAGoggggAIIIIACCCCADl2AFSaARX/OEv21gggA//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058" name="Picture 10" descr="Image result for pap smear"/>
          <p:cNvPicPr>
            <a:picLocks noChangeAspect="1" noChangeArrowheads="1"/>
          </p:cNvPicPr>
          <p:nvPr/>
        </p:nvPicPr>
        <p:blipFill>
          <a:blip r:embed="rId3" cstate="print"/>
          <a:srcRect/>
          <a:stretch>
            <a:fillRect/>
          </a:stretch>
        </p:blipFill>
        <p:spPr bwMode="auto">
          <a:xfrm>
            <a:off x="4495801" y="3657600"/>
            <a:ext cx="2743199" cy="2895600"/>
          </a:xfrm>
          <a:prstGeom prst="rect">
            <a:avLst/>
          </a:prstGeom>
          <a:noFill/>
        </p:spPr>
      </p:pic>
      <p:pic>
        <p:nvPicPr>
          <p:cNvPr id="2060" name="Picture 12" descr="Image result for pap smear"/>
          <p:cNvPicPr>
            <a:picLocks noChangeAspect="1" noChangeArrowheads="1"/>
          </p:cNvPicPr>
          <p:nvPr/>
        </p:nvPicPr>
        <p:blipFill>
          <a:blip r:embed="rId4" cstate="print"/>
          <a:srcRect/>
          <a:stretch>
            <a:fillRect/>
          </a:stretch>
        </p:blipFill>
        <p:spPr bwMode="auto">
          <a:xfrm>
            <a:off x="1905000" y="3886200"/>
            <a:ext cx="2541704" cy="2667000"/>
          </a:xfrm>
          <a:prstGeom prst="rect">
            <a:avLst/>
          </a:prstGeom>
          <a:noFill/>
        </p:spPr>
      </p:pic>
      <p:pic>
        <p:nvPicPr>
          <p:cNvPr id="2062" name="Picture 14" descr="Image result for pap smear"/>
          <p:cNvPicPr>
            <a:picLocks noChangeAspect="1" noChangeArrowheads="1"/>
          </p:cNvPicPr>
          <p:nvPr/>
        </p:nvPicPr>
        <p:blipFill>
          <a:blip r:embed="rId5" cstate="print"/>
          <a:srcRect/>
          <a:stretch>
            <a:fillRect/>
          </a:stretch>
        </p:blipFill>
        <p:spPr bwMode="auto">
          <a:xfrm>
            <a:off x="7239000" y="4114800"/>
            <a:ext cx="3217332" cy="2133600"/>
          </a:xfrm>
          <a:prstGeom prst="rect">
            <a:avLst/>
          </a:prstGeom>
          <a:noFill/>
        </p:spPr>
      </p:pic>
      <p:sp>
        <p:nvSpPr>
          <p:cNvPr id="1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257020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41" y="401339"/>
            <a:ext cx="7952715" cy="1325563"/>
          </a:xfrm>
          <a:ln w="38100"/>
        </p:spPr>
        <p:style>
          <a:lnRef idx="2">
            <a:schemeClr val="accent2"/>
          </a:lnRef>
          <a:fillRef idx="1">
            <a:schemeClr val="lt1"/>
          </a:fillRef>
          <a:effectRef idx="0">
            <a:schemeClr val="accent2"/>
          </a:effectRef>
          <a:fontRef idx="minor">
            <a:schemeClr val="dk1"/>
          </a:fontRef>
        </p:style>
        <p:txBody>
          <a:bodyPr/>
          <a:lstStyle/>
          <a:p>
            <a:pPr algn="ctr"/>
            <a:r>
              <a:rPr lang="en-US" b="1" dirty="0" smtClean="0"/>
              <a:t>C-How to collect samples</a:t>
            </a:r>
            <a:endParaRPr lang="en-US" b="1" dirty="0"/>
          </a:p>
        </p:txBody>
      </p:sp>
      <p:sp>
        <p:nvSpPr>
          <p:cNvPr id="3" name="Content Placeholder 2"/>
          <p:cNvSpPr>
            <a:spLocks noGrp="1"/>
          </p:cNvSpPr>
          <p:nvPr>
            <p:ph idx="1"/>
          </p:nvPr>
        </p:nvSpPr>
        <p:spPr>
          <a:xfrm>
            <a:off x="405331" y="2018949"/>
            <a:ext cx="7886700" cy="3693222"/>
          </a:xfrm>
        </p:spPr>
        <p:txBody>
          <a:bodyPr>
            <a:normAutofit fontScale="85000" lnSpcReduction="10000"/>
          </a:bodyPr>
          <a:lstStyle/>
          <a:p>
            <a:pPr marL="0" indent="0">
              <a:lnSpc>
                <a:spcPct val="107000"/>
              </a:lnSpc>
              <a:spcBef>
                <a:spcPts val="0"/>
              </a:spcBef>
              <a:spcAft>
                <a:spcPts val="900"/>
              </a:spcAft>
              <a:buNone/>
            </a:pP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1-Swabs:</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Rectal swab:</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Insert swab 4-6 cm and roll against mucosa.  Place swab in 1-2 ml of sterile saline or viral transport media, break off the swab into medium.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Vesicle or lesion swab:</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  Open lesion carefully using a sterile instrument.  Moisten a sterile swab with sterile saline or other transport media and collect cells from open lesion.  Place swab in 1-2 ml of sterile saline or viral transport media.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sp>
        <p:nvSpPr>
          <p:cNvPr id="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24888047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6194" y="1059577"/>
            <a:ext cx="7886700" cy="1533799"/>
          </a:xfrm>
        </p:spPr>
        <p:txBody>
          <a:bodyPr>
            <a:normAutofit/>
          </a:bodyPr>
          <a:lstStyle/>
          <a:p>
            <a:pPr>
              <a:lnSpc>
                <a:spcPct val="107000"/>
              </a:lnSpc>
              <a:spcBef>
                <a:spcPts val="1530"/>
              </a:spcBef>
              <a:spcAft>
                <a:spcPts val="600"/>
              </a:spcAft>
            </a:pPr>
            <a:r>
              <a:rPr lang="en-US" sz="18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Ocular swab:</a:t>
            </a:r>
            <a:r>
              <a:rPr lang="en-US" sz="1800"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r>
              <a:rPr lang="en-US" sz="180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Collect from lower conjunctiva using a swab moistened with sterile saline.  Place swab in 1-2 ml of sterile saline or viral transport media.</a:t>
            </a:r>
            <a:r>
              <a:rPr lang="en-US" sz="1275" dirty="0">
                <a:solidFill>
                  <a:prstClr val="black"/>
                </a:solidFill>
                <a:latin typeface="Calibri" panose="020F0502020204030204" pitchFamily="34" charset="0"/>
                <a:ea typeface="Calibri" panose="020F0502020204030204" pitchFamily="34" charset="0"/>
                <a:cs typeface="Arial" panose="020B0604020202020204" pitchFamily="34" charset="0"/>
              </a:rPr>
              <a:t/>
            </a:r>
            <a:br>
              <a:rPr lang="en-US" sz="1275" dirty="0">
                <a:solidFill>
                  <a:prstClr val="black"/>
                </a:solidFill>
                <a:latin typeface="Calibri" panose="020F0502020204030204" pitchFamily="34" charset="0"/>
                <a:ea typeface="Calibri" panose="020F0502020204030204" pitchFamily="34" charset="0"/>
                <a:cs typeface="Arial" panose="020B0604020202020204" pitchFamily="34" charset="0"/>
              </a:rPr>
            </a:br>
            <a:endParaRPr lang="en-US" dirty="0"/>
          </a:p>
        </p:txBody>
      </p:sp>
      <p:pic>
        <p:nvPicPr>
          <p:cNvPr id="4" name="Content Placeholder 3"/>
          <p:cNvPicPr>
            <a:picLocks noGrp="1" noChangeAspect="1"/>
          </p:cNvPicPr>
          <p:nvPr>
            <p:ph idx="1"/>
          </p:nvPr>
        </p:nvPicPr>
        <p:blipFill rotWithShape="1">
          <a:blip r:embed="rId3"/>
          <a:srcRect l="26954" t="10580" r="-6133" b="2577"/>
          <a:stretch/>
        </p:blipFill>
        <p:spPr>
          <a:xfrm>
            <a:off x="4465514" y="2183627"/>
            <a:ext cx="3181259" cy="1930829"/>
          </a:xfrm>
          <a:prstGeom prst="rect">
            <a:avLst/>
          </a:prstGeom>
        </p:spPr>
      </p:pic>
      <p:sp>
        <p:nvSpPr>
          <p:cNvPr id="5" name="Rectangle 4"/>
          <p:cNvSpPr/>
          <p:nvPr/>
        </p:nvSpPr>
        <p:spPr>
          <a:xfrm>
            <a:off x="1080103" y="4365638"/>
            <a:ext cx="7886700" cy="946413"/>
          </a:xfrm>
          <a:prstGeom prst="rect">
            <a:avLst/>
          </a:prstGeom>
        </p:spPr>
        <p:txBody>
          <a:bodyPr wrap="square">
            <a:spAutoFit/>
          </a:bodyPr>
          <a:lstStyle/>
          <a:p>
            <a:r>
              <a:rPr lang="en-US" sz="21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Throat swab </a:t>
            </a:r>
            <a:r>
              <a:rPr lang="en-US" sz="15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a:t>
            </a:r>
            <a:r>
              <a:rPr lang="en-US" sz="13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THRT)</a:t>
            </a:r>
            <a:r>
              <a:rPr lang="en-US" sz="21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a:t>
            </a:r>
            <a:r>
              <a:rPr lang="en-US" sz="2100"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r>
              <a:rPr lang="en-US" sz="210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Swab posterior throat and tonsil area and place swab in 1-2 ml of sterile saline or viral transport media.</a:t>
            </a:r>
            <a:r>
              <a:rPr lang="en-US" sz="1500" dirty="0">
                <a:solidFill>
                  <a:prstClr val="black"/>
                </a:solidFill>
                <a:ea typeface="Calibri" panose="020F0502020204030204" pitchFamily="34" charset="0"/>
                <a:cs typeface="Arial" panose="020B0604020202020204" pitchFamily="34" charset="0"/>
              </a:rPr>
              <a:t/>
            </a:r>
            <a:br>
              <a:rPr lang="en-US" sz="1500" dirty="0">
                <a:solidFill>
                  <a:prstClr val="black"/>
                </a:solidFill>
                <a:ea typeface="Calibri" panose="020F0502020204030204" pitchFamily="34" charset="0"/>
                <a:cs typeface="Arial" panose="020B0604020202020204" pitchFamily="34" charset="0"/>
              </a:rPr>
            </a:br>
            <a:endParaRPr lang="en-US" sz="1350" dirty="0">
              <a:solidFill>
                <a:prstClr val="black"/>
              </a:solidFill>
            </a:endParaRPr>
          </a:p>
        </p:txBody>
      </p:sp>
      <p:sp>
        <p:nvSpPr>
          <p:cNvPr id="8"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324282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4385" y="1164885"/>
            <a:ext cx="7886700" cy="4379409"/>
          </a:xfrm>
        </p:spPr>
        <p:txBody>
          <a:bodyPr/>
          <a:lstStyle/>
          <a:p>
            <a:pPr marL="0">
              <a:lnSpc>
                <a:spcPct val="107000"/>
              </a:lnSpc>
              <a:spcBef>
                <a:spcPts val="1530"/>
              </a:spcBef>
              <a:spcAft>
                <a:spcPts val="600"/>
              </a:spcAft>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Nasal swab:</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Swab nostrils separately and place swabs in 1-2 ml of sterile saline or viral transport media.</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a:lnSpc>
                <a:spcPct val="107000"/>
              </a:lnSpc>
              <a:spcBef>
                <a:spcPts val="1530"/>
              </a:spcBef>
              <a:spcAft>
                <a:spcPts val="600"/>
              </a:spcAft>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Nasopharyngeal swab </a:t>
            </a:r>
            <a:r>
              <a:rPr lang="en-US" sz="15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(NP)</a:t>
            </a:r>
            <a:r>
              <a:rPr lang="en-US" sz="1350" dirty="0"/>
              <a:t> </a:t>
            </a: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Insert sterile swab through nostril into nasopharynx and rotate several times.  Remove and place swab in 1-2 ml of sterile saline or viral transport media.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pic>
        <p:nvPicPr>
          <p:cNvPr id="4" name="Picture 3"/>
          <p:cNvPicPr>
            <a:picLocks noChangeAspect="1"/>
          </p:cNvPicPr>
          <p:nvPr/>
        </p:nvPicPr>
        <p:blipFill>
          <a:blip r:embed="rId3"/>
          <a:stretch>
            <a:fillRect/>
          </a:stretch>
        </p:blipFill>
        <p:spPr>
          <a:xfrm>
            <a:off x="8369079" y="3165000"/>
            <a:ext cx="3616766" cy="2656562"/>
          </a:xfrm>
          <a:prstGeom prst="rect">
            <a:avLst/>
          </a:prstGeom>
        </p:spPr>
      </p:pic>
      <p:sp>
        <p:nvSpPr>
          <p:cNvPr id="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2669147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3662" y="1228446"/>
            <a:ext cx="5499014" cy="4543704"/>
          </a:xfrm>
        </p:spPr>
        <p:txBody>
          <a:bodyPr>
            <a:normAutofit fontScale="92500" lnSpcReduction="10000"/>
          </a:bodyPr>
          <a:lstStyle/>
          <a:p>
            <a:pPr marL="0" indent="0">
              <a:lnSpc>
                <a:spcPct val="107000"/>
              </a:lnSpc>
              <a:spcBef>
                <a:spcPts val="1530"/>
              </a:spcBef>
              <a:spcAft>
                <a:spcPts val="600"/>
              </a:spcAft>
              <a:buNone/>
            </a:pP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2-Blood </a:t>
            </a:r>
            <a:r>
              <a:rPr lang="en-US" sz="1500" b="1" dirty="0">
                <a:solidFill>
                  <a:srgbClr val="843C0C"/>
                </a:solidFill>
                <a:latin typeface="Verdana" panose="020B0604030504040204" pitchFamily="34" charset="0"/>
                <a:ea typeface="Times New Roman" panose="02020603050405020304" pitchFamily="18" charset="0"/>
                <a:cs typeface="Times New Roman" panose="02020603050405020304" pitchFamily="18" charset="0"/>
              </a:rPr>
              <a:t>(BLD)</a:t>
            </a: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a:t>
            </a: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1- Whole blood:</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Collect in EDTA (purple top) tube.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2-  Serum:</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Collect in red top tube.  Centrifuge and remove from clot if possible.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*Note: When requesting antibody titers, send paired samples for the most accurate results.</a:t>
            </a:r>
            <a:endParaRPr lang="en-US" sz="1500" dirty="0">
              <a:latin typeface="Calibri" panose="020F0502020204030204" pitchFamily="34" charset="0"/>
              <a:ea typeface="Calibri" panose="020F0502020204030204" pitchFamily="34" charset="0"/>
              <a:cs typeface="Arial" panose="020B0604020202020204" pitchFamily="34" charset="0"/>
            </a:endParaRPr>
          </a:p>
          <a:p>
            <a:endParaRPr lang="en-US" dirty="0"/>
          </a:p>
        </p:txBody>
      </p:sp>
      <p:pic>
        <p:nvPicPr>
          <p:cNvPr id="4" name="Picture 3"/>
          <p:cNvPicPr>
            <a:picLocks noChangeAspect="1"/>
          </p:cNvPicPr>
          <p:nvPr/>
        </p:nvPicPr>
        <p:blipFill>
          <a:blip r:embed="rId2"/>
          <a:stretch>
            <a:fillRect/>
          </a:stretch>
        </p:blipFill>
        <p:spPr>
          <a:xfrm>
            <a:off x="6616281" y="4305300"/>
            <a:ext cx="1950244" cy="1943100"/>
          </a:xfrm>
          <a:prstGeom prst="rect">
            <a:avLst/>
          </a:prstGeom>
        </p:spPr>
      </p:pic>
      <p:pic>
        <p:nvPicPr>
          <p:cNvPr id="5" name="Picture 4"/>
          <p:cNvPicPr>
            <a:picLocks noChangeAspect="1"/>
          </p:cNvPicPr>
          <p:nvPr/>
        </p:nvPicPr>
        <p:blipFill rotWithShape="1">
          <a:blip r:embed="rId3"/>
          <a:srcRect l="13795" t="2578"/>
          <a:stretch/>
        </p:blipFill>
        <p:spPr>
          <a:xfrm>
            <a:off x="8566525" y="1540042"/>
            <a:ext cx="3326154" cy="2822408"/>
          </a:xfrm>
          <a:prstGeom prst="rect">
            <a:avLst/>
          </a:prstGeom>
        </p:spPr>
      </p:pic>
      <p:sp>
        <p:nvSpPr>
          <p:cNvPr id="8"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3724974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7997" y="1092745"/>
            <a:ext cx="7886700" cy="4670855"/>
          </a:xfrm>
        </p:spPr>
        <p:txBody>
          <a:bodyPr>
            <a:normAutofit fontScale="85000" lnSpcReduction="20000"/>
          </a:bodyPr>
          <a:lstStyle/>
          <a:p>
            <a:pPr marL="0" indent="0">
              <a:lnSpc>
                <a:spcPct val="107000"/>
              </a:lnSpc>
              <a:spcBef>
                <a:spcPts val="1530"/>
              </a:spcBef>
              <a:spcAft>
                <a:spcPts val="600"/>
              </a:spcAft>
              <a:buNone/>
            </a:pP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3- Aspirate:</a:t>
            </a: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1- Nasal Aspirate:</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Insert suction device through nostrils into nasopharynx.  Aspirate fluid while removing suction device.  Flush device with sterile saline and collect in a sealed container.</a:t>
            </a:r>
          </a:p>
          <a:p>
            <a:pPr marL="0" indent="0">
              <a:lnSpc>
                <a:spcPct val="107000"/>
              </a:lnSpc>
              <a:spcBef>
                <a:spcPts val="1530"/>
              </a:spcBef>
              <a:spcAft>
                <a:spcPts val="600"/>
              </a:spcAft>
              <a:buNone/>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 </a:t>
            </a:r>
          </a:p>
          <a:p>
            <a:pPr marL="0" indent="0">
              <a:lnSpc>
                <a:spcPct val="107000"/>
              </a:lnSpc>
              <a:spcBef>
                <a:spcPts val="1530"/>
              </a:spcBef>
              <a:spcAft>
                <a:spcPts val="600"/>
              </a:spcAft>
              <a:buNone/>
            </a:pPr>
            <a:endParaRPr lang="en-US" sz="1500" dirty="0">
              <a:latin typeface="Times New Roman" panose="02020603050405020304" pitchFamily="18"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2-Throat Aspirate</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b="1"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3- Fecal Aspirate</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pic>
        <p:nvPicPr>
          <p:cNvPr id="4" name="Picture 3"/>
          <p:cNvPicPr>
            <a:picLocks noChangeAspect="1"/>
          </p:cNvPicPr>
          <p:nvPr/>
        </p:nvPicPr>
        <p:blipFill>
          <a:blip r:embed="rId2"/>
          <a:stretch>
            <a:fillRect/>
          </a:stretch>
        </p:blipFill>
        <p:spPr>
          <a:xfrm>
            <a:off x="5641889" y="2927297"/>
            <a:ext cx="3147884" cy="2369855"/>
          </a:xfrm>
          <a:prstGeom prst="rect">
            <a:avLst/>
          </a:prstGeom>
        </p:spPr>
      </p:pic>
      <p:sp>
        <p:nvSpPr>
          <p:cNvPr id="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718276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098" y="1116679"/>
            <a:ext cx="7886700" cy="4296292"/>
          </a:xfrm>
        </p:spPr>
        <p:txBody>
          <a:bodyPr>
            <a:normAutofit/>
          </a:bodyPr>
          <a:lstStyle/>
          <a:p>
            <a:pPr marL="0" indent="0">
              <a:lnSpc>
                <a:spcPct val="107000"/>
              </a:lnSpc>
              <a:spcBef>
                <a:spcPts val="1530"/>
              </a:spcBef>
              <a:spcAft>
                <a:spcPts val="600"/>
              </a:spcAft>
              <a:buNone/>
            </a:pP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4- Tissue or Biopsy </a:t>
            </a:r>
            <a:r>
              <a:rPr lang="en-US" sz="1275" b="1" dirty="0">
                <a:solidFill>
                  <a:srgbClr val="843C0C"/>
                </a:solidFill>
                <a:latin typeface="Verdana" panose="020B0604030504040204" pitchFamily="34" charset="0"/>
                <a:ea typeface="Times New Roman" panose="02020603050405020304" pitchFamily="18" charset="0"/>
                <a:cs typeface="Times New Roman" panose="02020603050405020304" pitchFamily="18" charset="0"/>
              </a:rPr>
              <a:t>(BX)</a:t>
            </a:r>
            <a:r>
              <a:rPr lang="en-US" b="1" dirty="0" smtClean="0">
                <a:solidFill>
                  <a:srgbClr val="843C0C"/>
                </a:solidFill>
                <a:effectLst/>
                <a:latin typeface="Verdana" panose="020B0604030504040204" pitchFamily="34" charset="0"/>
                <a:ea typeface="Times New Roman" panose="02020603050405020304" pitchFamily="18" charset="0"/>
                <a:cs typeface="Times New Roman" panose="02020603050405020304" pitchFamily="18" charset="0"/>
              </a:rPr>
              <a:t>:</a:t>
            </a:r>
            <a:r>
              <a:rPr lang="en-US" dirty="0" smtClean="0">
                <a:solidFill>
                  <a:srgbClr val="00B0F0"/>
                </a:solidFill>
                <a:effectLst/>
                <a:latin typeface="Times New Roman" panose="02020603050405020304" pitchFamily="18" charset="0"/>
                <a:ea typeface="Times New Roman" panose="02020603050405020304" pitchFamily="18" charset="0"/>
                <a:cs typeface="Arial" panose="020B0604020202020204" pitchFamily="34" charset="0"/>
              </a:rPr>
              <a:t>  </a:t>
            </a:r>
          </a:p>
          <a:p>
            <a:pPr marL="0" indent="0">
              <a:lnSpc>
                <a:spcPct val="107000"/>
              </a:lnSpc>
              <a:spcBef>
                <a:spcPts val="1530"/>
              </a:spcBef>
              <a:spcAft>
                <a:spcPts val="600"/>
              </a:spcAft>
              <a:buNone/>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Place in sterile container or VTM with a small amount of sterile saline to keep moist. </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dirty="0"/>
          </a:p>
        </p:txBody>
      </p:sp>
      <p:pic>
        <p:nvPicPr>
          <p:cNvPr id="4" name="Picture 3"/>
          <p:cNvPicPr>
            <a:picLocks noChangeAspect="1"/>
          </p:cNvPicPr>
          <p:nvPr/>
        </p:nvPicPr>
        <p:blipFill>
          <a:blip r:embed="rId3"/>
          <a:stretch>
            <a:fillRect/>
          </a:stretch>
        </p:blipFill>
        <p:spPr>
          <a:xfrm>
            <a:off x="6359106" y="3397308"/>
            <a:ext cx="4048658" cy="2967168"/>
          </a:xfrm>
          <a:prstGeom prst="rect">
            <a:avLst/>
          </a:prstGeom>
        </p:spPr>
      </p:pic>
      <p:pic>
        <p:nvPicPr>
          <p:cNvPr id="5" name="Picture 4"/>
          <p:cNvPicPr>
            <a:picLocks noChangeAspect="1"/>
          </p:cNvPicPr>
          <p:nvPr/>
        </p:nvPicPr>
        <p:blipFill rotWithShape="1">
          <a:blip r:embed="rId4"/>
          <a:srcRect l="4231"/>
          <a:stretch/>
        </p:blipFill>
        <p:spPr>
          <a:xfrm>
            <a:off x="2237772" y="3397308"/>
            <a:ext cx="2443164" cy="3071126"/>
          </a:xfrm>
          <a:prstGeom prst="rect">
            <a:avLst/>
          </a:prstGeom>
        </p:spPr>
      </p:pic>
      <p:sp>
        <p:nvSpPr>
          <p:cNvPr id="8"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149324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2526" y="1232034"/>
            <a:ext cx="10391274" cy="4944929"/>
          </a:xfrm>
        </p:spPr>
        <p:txBody>
          <a:bodyPr/>
          <a:lstStyle/>
          <a:p>
            <a:pPr marL="0" indent="0">
              <a:lnSpc>
                <a:spcPct val="107000"/>
              </a:lnSpc>
              <a:spcBef>
                <a:spcPts val="1530"/>
              </a:spcBef>
              <a:spcAft>
                <a:spcPts val="600"/>
              </a:spcAft>
              <a:buNone/>
            </a:pPr>
            <a:r>
              <a:rPr lang="en-US" sz="1950" b="1" dirty="0">
                <a:solidFill>
                  <a:srgbClr val="843C0C"/>
                </a:solidFill>
                <a:latin typeface="Verdana" panose="020B0604030504040204" pitchFamily="34" charset="0"/>
                <a:ea typeface="Times New Roman" panose="02020603050405020304" pitchFamily="18" charset="0"/>
                <a:cs typeface="Times New Roman" panose="02020603050405020304" pitchFamily="18" charset="0"/>
              </a:rPr>
              <a:t>5- Self-collected:</a:t>
            </a: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p>
          <a:p>
            <a:pPr marL="0" indent="0">
              <a:lnSpc>
                <a:spcPct val="107000"/>
              </a:lnSpc>
              <a:spcBef>
                <a:spcPts val="1530"/>
              </a:spcBef>
              <a:spcAft>
                <a:spcPts val="600"/>
              </a:spcAft>
              <a:buNone/>
            </a:pP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1-Semen:</a:t>
            </a:r>
            <a:r>
              <a:rPr lang="en-US" sz="1950"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r>
              <a:rPr lang="en-US" sz="195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Collect in semen straw and transfer immediately into                                                                 liquid nitrogen. </a:t>
            </a:r>
            <a:endParaRPr lang="en-US" sz="1425"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2- Urine </a:t>
            </a:r>
            <a:r>
              <a:rPr lang="en-US" sz="120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(URN)</a:t>
            </a: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a:t>
            </a:r>
            <a:r>
              <a:rPr lang="en-US" sz="195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Collect at least 1 hour after last urination. Transport specimen in polypropylene containers, which are provided on request.</a:t>
            </a:r>
            <a:endParaRPr lang="en-US" sz="1425"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Bef>
                <a:spcPts val="1530"/>
              </a:spcBef>
              <a:spcAft>
                <a:spcPts val="600"/>
              </a:spcAft>
              <a:buNone/>
            </a:pP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3-</a:t>
            </a:r>
            <a:r>
              <a:rPr lang="en-US" sz="195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a:t>
            </a:r>
            <a:r>
              <a:rPr lang="en-US" sz="1950" b="1"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Feces:</a:t>
            </a:r>
            <a:r>
              <a:rPr lang="en-US" sz="1950"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r>
              <a:rPr lang="en-US" sz="195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Place 2-4 grams inside a sterile sealed container.</a:t>
            </a:r>
            <a:endParaRPr lang="en-US" sz="1425" dirty="0">
              <a:solidFill>
                <a:prstClr val="black"/>
              </a:solidFill>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6"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40025925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00" y="791532"/>
            <a:ext cx="10515600" cy="1325563"/>
          </a:xfrm>
        </p:spPr>
        <p:txBody>
          <a:bodyPr/>
          <a:lstStyle/>
          <a:p>
            <a:r>
              <a:rPr lang="en-US" b="1" dirty="0" smtClean="0"/>
              <a:t>Learning outcomes</a:t>
            </a:r>
            <a:endParaRPr lang="en-US" b="1" dirty="0"/>
          </a:p>
        </p:txBody>
      </p:sp>
      <p:sp>
        <p:nvSpPr>
          <p:cNvPr id="3" name="Content Placeholder 2"/>
          <p:cNvSpPr>
            <a:spLocks noGrp="1"/>
          </p:cNvSpPr>
          <p:nvPr>
            <p:ph idx="1"/>
          </p:nvPr>
        </p:nvSpPr>
        <p:spPr>
          <a:xfrm>
            <a:off x="406400" y="2299658"/>
            <a:ext cx="10947400" cy="4351338"/>
          </a:xfrm>
        </p:spPr>
        <p:txBody>
          <a:bodyPr/>
          <a:lstStyle/>
          <a:p>
            <a:r>
              <a:rPr lang="en-US" dirty="0" smtClean="0"/>
              <a:t>The techniques used to collect the samples from the target organs.</a:t>
            </a:r>
          </a:p>
          <a:p>
            <a:r>
              <a:rPr lang="en-US" dirty="0" smtClean="0"/>
              <a:t>The material we should use in medical virology lab.</a:t>
            </a:r>
          </a:p>
          <a:p>
            <a:r>
              <a:rPr lang="en-US" dirty="0" smtClean="0"/>
              <a:t>The proper transport and </a:t>
            </a:r>
            <a:r>
              <a:rPr lang="en-US" dirty="0"/>
              <a:t>s</a:t>
            </a:r>
            <a:r>
              <a:rPr lang="en-US" dirty="0" smtClean="0"/>
              <a:t>torage viral specimens. </a:t>
            </a:r>
          </a:p>
        </p:txBody>
      </p:sp>
      <p:sp>
        <p:nvSpPr>
          <p:cNvPr id="7" name="Footer Placeholder 6"/>
          <p:cNvSpPr>
            <a:spLocks noGrp="1"/>
          </p:cNvSpPr>
          <p:nvPr>
            <p:ph type="ftr" sz="quarter" idx="11"/>
          </p:nvPr>
        </p:nvSpPr>
        <p:spPr>
          <a:xfrm>
            <a:off x="3158706" y="6468434"/>
            <a:ext cx="6400800" cy="365125"/>
          </a:xfrm>
        </p:spPr>
        <p:txBody>
          <a:bodyPr/>
          <a:lstStyle/>
          <a:p>
            <a:r>
              <a:rPr lang="it-IT" sz="1000" dirty="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25269374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7319" y="5314984"/>
            <a:ext cx="3163330" cy="566416"/>
          </a:xfrm>
        </p:spPr>
        <p:txBody>
          <a:bodyPr>
            <a:normAutofit/>
          </a:bodyPr>
          <a:lstStyle/>
          <a:p>
            <a:r>
              <a:rPr lang="en-US" sz="1500" dirty="0"/>
              <a:t>Regular needle                     CSF needle</a:t>
            </a:r>
          </a:p>
        </p:txBody>
      </p:sp>
      <p:sp>
        <p:nvSpPr>
          <p:cNvPr id="3" name="Content Placeholder 2"/>
          <p:cNvSpPr>
            <a:spLocks noGrp="1"/>
          </p:cNvSpPr>
          <p:nvPr>
            <p:ph idx="1"/>
          </p:nvPr>
        </p:nvSpPr>
        <p:spPr>
          <a:xfrm>
            <a:off x="959117" y="1357699"/>
            <a:ext cx="7886700" cy="4132274"/>
          </a:xfrm>
        </p:spPr>
        <p:txBody>
          <a:bodyPr/>
          <a:lstStyle/>
          <a:p>
            <a:pPr marL="0" indent="0">
              <a:lnSpc>
                <a:spcPct val="107000"/>
              </a:lnSpc>
              <a:spcBef>
                <a:spcPts val="1530"/>
              </a:spcBef>
              <a:spcAft>
                <a:spcPts val="600"/>
              </a:spcAft>
              <a:buNone/>
            </a:pPr>
            <a:r>
              <a:rPr lang="en-US" sz="1800" b="1" dirty="0">
                <a:solidFill>
                  <a:srgbClr val="843C0C"/>
                </a:solidFill>
                <a:latin typeface="Verdana" panose="020B0604030504040204" pitchFamily="34" charset="0"/>
                <a:ea typeface="Times New Roman" panose="02020603050405020304" pitchFamily="18" charset="0"/>
                <a:cs typeface="Times New Roman" panose="02020603050405020304" pitchFamily="18" charset="0"/>
              </a:rPr>
              <a:t>6</a:t>
            </a:r>
            <a:r>
              <a:rPr lang="en-US" sz="2000" b="1" dirty="0">
                <a:solidFill>
                  <a:srgbClr val="843C0C"/>
                </a:solidFill>
                <a:latin typeface="Verdana" panose="020B0604030504040204" pitchFamily="34" charset="0"/>
                <a:ea typeface="Times New Roman" panose="02020603050405020304" pitchFamily="18" charset="0"/>
                <a:cs typeface="Times New Roman" panose="02020603050405020304" pitchFamily="18" charset="0"/>
              </a:rPr>
              <a:t>- CSF:</a:t>
            </a:r>
            <a:r>
              <a:rPr lang="en-US" sz="2000" dirty="0">
                <a:solidFill>
                  <a:srgbClr val="00B0F0"/>
                </a:solidFill>
                <a:latin typeface="Times New Roman" panose="02020603050405020304" pitchFamily="18" charset="0"/>
                <a:ea typeface="Times New Roman" panose="02020603050405020304" pitchFamily="18" charset="0"/>
                <a:cs typeface="Arial" panose="020B0604020202020204" pitchFamily="34" charset="0"/>
              </a:rPr>
              <a:t>  </a:t>
            </a:r>
            <a:r>
              <a:rPr lang="en-US" sz="200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Collect the cerebrospinal fluid in sterile container</a:t>
            </a:r>
            <a:r>
              <a:rPr lang="en-US" sz="1800"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a:t>
            </a:r>
            <a:endParaRPr lang="en-US" sz="1275" dirty="0">
              <a:solidFill>
                <a:prstClr val="black"/>
              </a:solidFill>
              <a:latin typeface="Calibri" panose="020F0502020204030204" pitchFamily="34" charset="0"/>
              <a:ea typeface="Calibri" panose="020F0502020204030204" pitchFamily="34" charset="0"/>
              <a:cs typeface="Arial" panose="020B0604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6096001" y="2338685"/>
            <a:ext cx="3898423" cy="2880501"/>
          </a:xfrm>
          <a:prstGeom prst="rect">
            <a:avLst/>
          </a:prstGeom>
        </p:spPr>
      </p:pic>
      <p:pic>
        <p:nvPicPr>
          <p:cNvPr id="5" name="Picture 4"/>
          <p:cNvPicPr>
            <a:picLocks noChangeAspect="1"/>
          </p:cNvPicPr>
          <p:nvPr/>
        </p:nvPicPr>
        <p:blipFill>
          <a:blip r:embed="rId4"/>
          <a:stretch>
            <a:fillRect/>
          </a:stretch>
        </p:blipFill>
        <p:spPr>
          <a:xfrm>
            <a:off x="4157362" y="3555271"/>
            <a:ext cx="1759669" cy="1754781"/>
          </a:xfrm>
          <a:prstGeom prst="rect">
            <a:avLst/>
          </a:prstGeom>
        </p:spPr>
      </p:pic>
      <p:pic>
        <p:nvPicPr>
          <p:cNvPr id="6" name="Picture 5"/>
          <p:cNvPicPr>
            <a:picLocks noChangeAspect="1"/>
          </p:cNvPicPr>
          <p:nvPr/>
        </p:nvPicPr>
        <p:blipFill>
          <a:blip r:embed="rId5"/>
          <a:stretch>
            <a:fillRect/>
          </a:stretch>
        </p:blipFill>
        <p:spPr>
          <a:xfrm>
            <a:off x="2019483" y="3555271"/>
            <a:ext cx="1919503" cy="1718264"/>
          </a:xfrm>
          <a:prstGeom prst="rect">
            <a:avLst/>
          </a:prstGeom>
        </p:spPr>
      </p:pic>
      <p:sp>
        <p:nvSpPr>
          <p:cNvPr id="10"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3583092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179" y="962526"/>
            <a:ext cx="8113295" cy="728162"/>
          </a:xfrm>
          <a:ln w="57150"/>
        </p:spPr>
        <p:style>
          <a:lnRef idx="2">
            <a:schemeClr val="accent4"/>
          </a:lnRef>
          <a:fillRef idx="1">
            <a:schemeClr val="lt1"/>
          </a:fillRef>
          <a:effectRef idx="0">
            <a:schemeClr val="accent4"/>
          </a:effectRef>
          <a:fontRef idx="minor">
            <a:schemeClr val="dk1"/>
          </a:fontRef>
        </p:style>
        <p:txBody>
          <a:bodyPr>
            <a:normAutofit/>
          </a:bodyPr>
          <a:lstStyle/>
          <a:p>
            <a:r>
              <a:rPr lang="en-US" sz="3200" dirty="0" smtClean="0"/>
              <a:t>D- Appropriate Specimens for Virus Culture</a:t>
            </a:r>
            <a:endParaRPr lang="en-US" sz="3200" dirty="0"/>
          </a:p>
        </p:txBody>
      </p:sp>
      <p:pic>
        <p:nvPicPr>
          <p:cNvPr id="4" name="Content Placeholder 3" descr="http://path.upmc.edu/Virology/IMAGES/Table-03.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57425" y="1698710"/>
            <a:ext cx="7677150" cy="4690058"/>
          </a:xfrm>
          <a:prstGeom prst="rect">
            <a:avLst/>
          </a:prstGeom>
          <a:noFill/>
          <a:ln>
            <a:noFill/>
          </a:ln>
        </p:spPr>
      </p:pic>
      <p:sp>
        <p:nvSpPr>
          <p:cNvPr id="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248607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564655" cy="1325563"/>
          </a:xfrm>
          <a:ln w="57150">
            <a:solidFill>
              <a:schemeClr val="accent1"/>
            </a:solidFill>
          </a:ln>
        </p:spPr>
        <p:style>
          <a:lnRef idx="2">
            <a:schemeClr val="accent4"/>
          </a:lnRef>
          <a:fillRef idx="1">
            <a:schemeClr val="lt1"/>
          </a:fillRef>
          <a:effectRef idx="0">
            <a:schemeClr val="accent4"/>
          </a:effectRef>
          <a:fontRef idx="minor">
            <a:schemeClr val="dk1"/>
          </a:fontRef>
        </p:style>
        <p:txBody>
          <a:bodyPr>
            <a:normAutofit/>
          </a:bodyPr>
          <a:lstStyle/>
          <a:p>
            <a:r>
              <a:rPr lang="en-GB" sz="3200" dirty="0" smtClean="0"/>
              <a:t>Laboratory processing of viral specimen</a:t>
            </a:r>
            <a:endParaRPr lang="en-GB" sz="3200" dirty="0"/>
          </a:p>
        </p:txBody>
      </p:sp>
      <p:pic>
        <p:nvPicPr>
          <p:cNvPr id="7" name="Content Placeholder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4483"/>
          <a:stretch/>
        </p:blipFill>
        <p:spPr>
          <a:xfrm rot="16200000">
            <a:off x="2541509" y="26163"/>
            <a:ext cx="4734752" cy="8181478"/>
          </a:xfrm>
        </p:spPr>
      </p:pic>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22</a:t>
            </a:fld>
            <a:endParaRPr lang="en-GB"/>
          </a:p>
        </p:txBody>
      </p:sp>
    </p:spTree>
    <p:extLst>
      <p:ext uri="{BB962C8B-B14F-4D97-AF65-F5344CB8AC3E}">
        <p14:creationId xmlns:p14="http://schemas.microsoft.com/office/powerpoint/2010/main" val="3330076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394" y="1829995"/>
            <a:ext cx="7338728" cy="4586705"/>
          </a:xfrm>
        </p:spPr>
      </p:pic>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23</a:t>
            </a:fld>
            <a:endParaRPr lang="en-GB"/>
          </a:p>
        </p:txBody>
      </p:sp>
      <p:sp>
        <p:nvSpPr>
          <p:cNvPr id="8" name="Title 1"/>
          <p:cNvSpPr>
            <a:spLocks noGrp="1"/>
          </p:cNvSpPr>
          <p:nvPr>
            <p:ph type="title"/>
          </p:nvPr>
        </p:nvSpPr>
        <p:spPr>
          <a:xfrm>
            <a:off x="838200" y="384175"/>
            <a:ext cx="7734300" cy="1325563"/>
          </a:xfrm>
          <a:ln w="57150">
            <a:solidFill>
              <a:schemeClr val="accent1"/>
            </a:solidFill>
          </a:ln>
        </p:spPr>
        <p:style>
          <a:lnRef idx="2">
            <a:schemeClr val="accent4"/>
          </a:lnRef>
          <a:fillRef idx="1">
            <a:schemeClr val="lt1"/>
          </a:fillRef>
          <a:effectRef idx="0">
            <a:schemeClr val="accent4"/>
          </a:effectRef>
          <a:fontRef idx="minor">
            <a:schemeClr val="dk1"/>
          </a:fontRef>
        </p:style>
        <p:txBody>
          <a:bodyPr>
            <a:normAutofit/>
          </a:bodyPr>
          <a:lstStyle/>
          <a:p>
            <a:r>
              <a:rPr lang="en-GB" sz="3200" dirty="0" smtClean="0"/>
              <a:t>Laboratory processing of viral specimen</a:t>
            </a:r>
            <a:endParaRPr lang="en-GB" sz="3200" dirty="0"/>
          </a:p>
        </p:txBody>
      </p:sp>
    </p:spTree>
    <p:extLst>
      <p:ext uri="{BB962C8B-B14F-4D97-AF65-F5344CB8AC3E}">
        <p14:creationId xmlns:p14="http://schemas.microsoft.com/office/powerpoint/2010/main" val="1987631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997792" cy="1325563"/>
          </a:xfrm>
          <a:ln w="38100"/>
        </p:spPr>
        <p:style>
          <a:lnRef idx="2">
            <a:schemeClr val="accent6"/>
          </a:lnRef>
          <a:fillRef idx="1">
            <a:schemeClr val="lt1"/>
          </a:fillRef>
          <a:effectRef idx="0">
            <a:schemeClr val="accent6"/>
          </a:effectRef>
          <a:fontRef idx="minor">
            <a:schemeClr val="dk1"/>
          </a:fontRef>
        </p:style>
        <p:txBody>
          <a:bodyPr>
            <a:normAutofit/>
          </a:bodyPr>
          <a:lstStyle/>
          <a:p>
            <a:r>
              <a:rPr lang="en-GB" sz="3600" dirty="0" smtClean="0"/>
              <a:t>Specimen for viral diseases’ diagnosis</a:t>
            </a:r>
            <a:endParaRPr lang="en-GB" sz="3600" dirty="0"/>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24</a:t>
            </a:fld>
            <a:endParaRPr lang="en-GB"/>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6211" b="17723"/>
          <a:stretch/>
        </p:blipFill>
        <p:spPr>
          <a:xfrm>
            <a:off x="928597" y="2098307"/>
            <a:ext cx="7650597" cy="4225491"/>
          </a:xfrm>
          <a:prstGeom prst="rect">
            <a:avLst/>
          </a:prstGeom>
        </p:spPr>
      </p:pic>
    </p:spTree>
    <p:extLst>
      <p:ext uri="{BB962C8B-B14F-4D97-AF65-F5344CB8AC3E}">
        <p14:creationId xmlns:p14="http://schemas.microsoft.com/office/powerpoint/2010/main" val="2658687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950200" cy="1325563"/>
          </a:xfrm>
          <a:ln w="38100"/>
        </p:spPr>
        <p:style>
          <a:lnRef idx="2">
            <a:schemeClr val="accent4"/>
          </a:lnRef>
          <a:fillRef idx="1">
            <a:schemeClr val="lt1"/>
          </a:fillRef>
          <a:effectRef idx="0">
            <a:schemeClr val="accent4"/>
          </a:effectRef>
          <a:fontRef idx="minor">
            <a:schemeClr val="dk1"/>
          </a:fontRef>
        </p:style>
        <p:txBody>
          <a:bodyPr>
            <a:normAutofit/>
          </a:bodyPr>
          <a:lstStyle/>
          <a:p>
            <a:r>
              <a:rPr lang="en-GB" sz="4000" dirty="0" smtClean="0"/>
              <a:t>Serology Tests for Hepatitis Virus</a:t>
            </a:r>
            <a:endParaRPr lang="en-GB" sz="4000" dirty="0"/>
          </a:p>
        </p:txBody>
      </p:sp>
      <p:sp>
        <p:nvSpPr>
          <p:cNvPr id="3" name="Content Placeholder 2"/>
          <p:cNvSpPr>
            <a:spLocks noGrp="1"/>
          </p:cNvSpPr>
          <p:nvPr>
            <p:ph idx="1"/>
          </p:nvPr>
        </p:nvSpPr>
        <p:spPr/>
        <p:txBody>
          <a:bodyPr/>
          <a:lstStyle/>
          <a:p>
            <a:endParaRPr lang="en-GB" dirty="0"/>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25</a:t>
            </a:fld>
            <a:endParaRPr lang="en-GB"/>
          </a:p>
        </p:txBody>
      </p:sp>
      <p:pic>
        <p:nvPicPr>
          <p:cNvPr id="7" name="Content Placeholder 6"/>
          <p:cNvPicPr>
            <a:picLocks noChangeAspect="1"/>
          </p:cNvPicPr>
          <p:nvPr/>
        </p:nvPicPr>
        <p:blipFill rotWithShape="1">
          <a:blip r:embed="rId2" cstate="print">
            <a:extLst>
              <a:ext uri="{28A0092B-C50C-407E-A947-70E740481C1C}">
                <a14:useLocalDpi xmlns:a14="http://schemas.microsoft.com/office/drawing/2010/main" val="0"/>
              </a:ext>
            </a:extLst>
          </a:blip>
          <a:srcRect t="8264" b="3885"/>
          <a:stretch/>
        </p:blipFill>
        <p:spPr>
          <a:xfrm>
            <a:off x="3090226" y="1710757"/>
            <a:ext cx="5685473" cy="4232843"/>
          </a:xfrm>
          <a:prstGeom prst="rect">
            <a:avLst/>
          </a:prstGeom>
        </p:spPr>
      </p:pic>
    </p:spTree>
    <p:extLst>
      <p:ext uri="{BB962C8B-B14F-4D97-AF65-F5344CB8AC3E}">
        <p14:creationId xmlns:p14="http://schemas.microsoft.com/office/powerpoint/2010/main" val="3977248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8393" y="888464"/>
            <a:ext cx="7673546" cy="807913"/>
          </a:xfrm>
          <a:prstGeom prst="rect">
            <a:avLst/>
          </a:prstGeom>
          <a:ln w="38100"/>
        </p:spPr>
        <p:style>
          <a:lnRef idx="2">
            <a:schemeClr val="accent5"/>
          </a:lnRef>
          <a:fillRef idx="1">
            <a:schemeClr val="lt1"/>
          </a:fillRef>
          <a:effectRef idx="0">
            <a:schemeClr val="accent5"/>
          </a:effectRef>
          <a:fontRef idx="minor">
            <a:schemeClr val="dk1"/>
          </a:fontRef>
        </p:style>
        <p:txBody>
          <a:bodyPr wrap="square">
            <a:spAutoFit/>
          </a:bodyPr>
          <a:lstStyle/>
          <a:p>
            <a:r>
              <a:rPr lang="en-US" sz="3300" b="1" dirty="0">
                <a:solidFill>
                  <a:prstClr val="black"/>
                </a:solidFill>
                <a:latin typeface="Calibri Light" panose="020F0302020204030204"/>
              </a:rPr>
              <a:t>2-</a:t>
            </a:r>
            <a:r>
              <a:rPr lang="en-US" sz="2400" b="1" dirty="0">
                <a:solidFill>
                  <a:prstClr val="black"/>
                </a:solidFill>
              </a:rPr>
              <a:t> </a:t>
            </a:r>
            <a:r>
              <a:rPr lang="en-US" sz="3300" b="1" dirty="0">
                <a:solidFill>
                  <a:prstClr val="black"/>
                </a:solidFill>
                <a:latin typeface="Calibri Light" panose="020F0302020204030204"/>
              </a:rPr>
              <a:t>Transport and Storage of Specimens</a:t>
            </a:r>
          </a:p>
          <a:p>
            <a:endParaRPr lang="en-US" sz="1350" dirty="0">
              <a:solidFill>
                <a:prstClr val="black"/>
              </a:solidFill>
            </a:endParaRPr>
          </a:p>
        </p:txBody>
      </p:sp>
      <p:sp>
        <p:nvSpPr>
          <p:cNvPr id="6" name="Rectangle 5"/>
          <p:cNvSpPr/>
          <p:nvPr/>
        </p:nvSpPr>
        <p:spPr>
          <a:xfrm>
            <a:off x="577516" y="1696378"/>
            <a:ext cx="9197709" cy="2054409"/>
          </a:xfrm>
          <a:prstGeom prst="rect">
            <a:avLst/>
          </a:prstGeom>
        </p:spPr>
        <p:txBody>
          <a:bodyPr wrap="square">
            <a:spAutoFit/>
          </a:bodyPr>
          <a:lstStyle/>
          <a:p>
            <a:r>
              <a:rPr lang="en-US" b="1" dirty="0" smtClean="0">
                <a:solidFill>
                  <a:prstClr val="black"/>
                </a:solidFill>
                <a:latin typeface="+mj-lt"/>
              </a:rPr>
              <a:t>-</a:t>
            </a:r>
            <a:r>
              <a:rPr lang="en-US" dirty="0">
                <a:solidFill>
                  <a:prstClr val="black"/>
                </a:solidFill>
                <a:latin typeface="+mj-lt"/>
                <a:ea typeface="Times New Roman" panose="02020603050405020304" pitchFamily="18" charset="0"/>
                <a:cs typeface="Arial" panose="020B0604020202020204" pitchFamily="34" charset="0"/>
              </a:rPr>
              <a:t>Use provided transport bag usually combined with a request form.</a:t>
            </a:r>
          </a:p>
          <a:p>
            <a:r>
              <a:rPr lang="en-US" dirty="0">
                <a:solidFill>
                  <a:prstClr val="black"/>
                </a:solidFill>
                <a:latin typeface="+mj-lt"/>
                <a:ea typeface="Times New Roman" panose="02020603050405020304" pitchFamily="18" charset="0"/>
                <a:cs typeface="Arial" panose="020B0604020202020204" pitchFamily="34" charset="0"/>
              </a:rPr>
              <a:t>-Samples should reach the laboratory within 24 hrs. If this is not possible refrigerate</a:t>
            </a:r>
          </a:p>
          <a:p>
            <a:r>
              <a:rPr lang="en-US" dirty="0">
                <a:solidFill>
                  <a:prstClr val="black"/>
                </a:solidFill>
                <a:latin typeface="+mj-lt"/>
                <a:ea typeface="Times New Roman" panose="02020603050405020304" pitchFamily="18" charset="0"/>
                <a:cs typeface="Arial" panose="020B0604020202020204" pitchFamily="34" charset="0"/>
              </a:rPr>
              <a:t>-Store samples in a short term transport storage 4˚C degrees Celsius after that in a long term transport(&gt;72hours) storage-70˚C with liquid nitrogen</a:t>
            </a:r>
          </a:p>
          <a:p>
            <a:r>
              <a:rPr lang="en-US" dirty="0">
                <a:solidFill>
                  <a:prstClr val="black"/>
                </a:solidFill>
                <a:latin typeface="+mj-lt"/>
                <a:ea typeface="Times New Roman" panose="02020603050405020304" pitchFamily="18" charset="0"/>
                <a:cs typeface="Arial" panose="020B0604020202020204" pitchFamily="34" charset="0"/>
              </a:rPr>
              <a:t>-Swab samples can be kept a 2 - 27 degrees Celsius for up </a:t>
            </a:r>
          </a:p>
          <a:p>
            <a:r>
              <a:rPr lang="en-US" dirty="0">
                <a:solidFill>
                  <a:prstClr val="black"/>
                </a:solidFill>
                <a:latin typeface="+mj-lt"/>
                <a:ea typeface="Times New Roman" panose="02020603050405020304" pitchFamily="18" charset="0"/>
                <a:cs typeface="Arial" panose="020B0604020202020204" pitchFamily="34" charset="0"/>
              </a:rPr>
              <a:t>to 4 - 6 days and NEVER send dry swabs.</a:t>
            </a:r>
          </a:p>
          <a:p>
            <a:endParaRPr lang="en-US" sz="1950" dirty="0">
              <a:solidFill>
                <a:prstClr val="black"/>
              </a:solidFill>
              <a:latin typeface="Times New Roman" panose="02020603050405020304" pitchFamily="18" charset="0"/>
              <a:ea typeface="Times New Roman" panose="02020603050405020304" pitchFamily="18"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flipH="1">
            <a:off x="8437606" y="3748873"/>
            <a:ext cx="2153884" cy="2251879"/>
          </a:xfrm>
          <a:prstGeom prst="rect">
            <a:avLst/>
          </a:prstGeom>
        </p:spPr>
      </p:pic>
      <p:sp>
        <p:nvSpPr>
          <p:cNvPr id="9" name="Rectangle 8"/>
          <p:cNvSpPr/>
          <p:nvPr/>
        </p:nvSpPr>
        <p:spPr>
          <a:xfrm>
            <a:off x="8867517" y="5631419"/>
            <a:ext cx="1788310" cy="392415"/>
          </a:xfrm>
          <a:prstGeom prst="rect">
            <a:avLst/>
          </a:prstGeom>
        </p:spPr>
        <p:txBody>
          <a:bodyPr wrap="none">
            <a:spAutoFit/>
          </a:bodyPr>
          <a:lstStyle/>
          <a:p>
            <a:r>
              <a:rPr lang="en-US" sz="1950" dirty="0">
                <a:solidFill>
                  <a:srgbClr val="E7E6E6"/>
                </a:solidFill>
                <a:latin typeface="Times New Roman" panose="02020603050405020304" pitchFamily="18" charset="0"/>
                <a:ea typeface="Times New Roman" panose="02020603050405020304" pitchFamily="18" charset="0"/>
                <a:cs typeface="Arial" panose="020B0604020202020204" pitchFamily="34" charset="0"/>
              </a:rPr>
              <a:t>A transport bag </a:t>
            </a:r>
            <a:endParaRPr lang="en-US" sz="1350" dirty="0">
              <a:solidFill>
                <a:srgbClr val="E7E6E6"/>
              </a:solidFill>
            </a:endParaRPr>
          </a:p>
        </p:txBody>
      </p:sp>
      <p:sp>
        <p:nvSpPr>
          <p:cNvPr id="10"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2151492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1356" y="5577532"/>
            <a:ext cx="2497610" cy="342446"/>
          </a:xfrm>
        </p:spPr>
        <p:txBody>
          <a:bodyPr>
            <a:normAutofit fontScale="90000"/>
          </a:bodyPr>
          <a:lstStyle/>
          <a:p>
            <a:pPr algn="ctr"/>
            <a:r>
              <a:rPr lang="en-US" sz="1950" b="1"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The request form</a:t>
            </a:r>
            <a:endParaRPr lang="en-US" b="1" dirty="0"/>
          </a:p>
        </p:txBody>
      </p:sp>
      <p:pic>
        <p:nvPicPr>
          <p:cNvPr id="4" name="Content Placeholder 3"/>
          <p:cNvPicPr>
            <a:picLocks noGrp="1" noChangeAspect="1"/>
          </p:cNvPicPr>
          <p:nvPr>
            <p:ph idx="1"/>
          </p:nvPr>
        </p:nvPicPr>
        <p:blipFill>
          <a:blip r:embed="rId2"/>
          <a:stretch>
            <a:fillRect/>
          </a:stretch>
        </p:blipFill>
        <p:spPr>
          <a:xfrm>
            <a:off x="3429001" y="76200"/>
            <a:ext cx="4032423" cy="6608250"/>
          </a:xfrm>
          <a:prstGeom prst="rect">
            <a:avLst/>
          </a:prstGeom>
        </p:spPr>
      </p:pic>
    </p:spTree>
    <p:extLst>
      <p:ext uri="{BB962C8B-B14F-4D97-AF65-F5344CB8AC3E}">
        <p14:creationId xmlns:p14="http://schemas.microsoft.com/office/powerpoint/2010/main" val="18308052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463" y="1345408"/>
            <a:ext cx="7886700" cy="561975"/>
          </a:xfrm>
        </p:spPr>
        <p:txBody>
          <a:bodyPr>
            <a:normAutofit fontScale="90000"/>
          </a:bodyPr>
          <a:lstStyle/>
          <a:p>
            <a:pPr algn="ctr"/>
            <a:r>
              <a:rPr lang="en-US" sz="2700" dirty="0">
                <a:solidFill>
                  <a:srgbClr val="C00000"/>
                </a:solidFill>
                <a:latin typeface="khand-regular"/>
              </a:rPr>
              <a:t>   Educational Videos</a:t>
            </a:r>
            <a:br>
              <a:rPr lang="en-US" sz="2700" dirty="0">
                <a:solidFill>
                  <a:srgbClr val="C00000"/>
                </a:solidFill>
                <a:latin typeface="khand-regular"/>
              </a:rPr>
            </a:br>
            <a:endParaRPr lang="en-US" sz="2700" dirty="0">
              <a:solidFill>
                <a:srgbClr val="C00000"/>
              </a:solidFill>
            </a:endParaRPr>
          </a:p>
        </p:txBody>
      </p:sp>
      <p:sp>
        <p:nvSpPr>
          <p:cNvPr id="3" name="Content Placeholder 2"/>
          <p:cNvSpPr>
            <a:spLocks noGrp="1"/>
          </p:cNvSpPr>
          <p:nvPr>
            <p:ph idx="1"/>
          </p:nvPr>
        </p:nvSpPr>
        <p:spPr>
          <a:xfrm>
            <a:off x="2131219" y="2226469"/>
            <a:ext cx="7886700" cy="3263504"/>
          </a:xfrm>
        </p:spPr>
        <p:txBody>
          <a:bodyPr/>
          <a:lstStyle/>
          <a:p>
            <a:r>
              <a:rPr lang="en-US" dirty="0" smtClean="0"/>
              <a:t>http://www.copanusa.com/education/videos/</a:t>
            </a:r>
            <a:endParaRPr lang="en-US" dirty="0"/>
          </a:p>
        </p:txBody>
      </p:sp>
      <p:sp>
        <p:nvSpPr>
          <p:cNvPr id="6" name="Footer Placeholder 6"/>
          <p:cNvSpPr>
            <a:spLocks noGrp="1"/>
          </p:cNvSpPr>
          <p:nvPr>
            <p:ph type="ftr" sz="quarter" idx="11"/>
          </p:nvPr>
        </p:nvSpPr>
        <p:spPr>
          <a:xfrm>
            <a:off x="3158706" y="6468434"/>
            <a:ext cx="6400800" cy="365125"/>
          </a:xfrm>
        </p:spPr>
        <p:txBody>
          <a:bodyPr/>
          <a:lstStyle/>
          <a:p>
            <a:r>
              <a:rPr lang="it-IT" sz="1000" dirty="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3261392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Setting Up A Clinical Virology Laboratory</a:t>
            </a:r>
            <a:endParaRPr lang="en-GB" dirty="0"/>
          </a:p>
        </p:txBody>
      </p:sp>
      <p:sp>
        <p:nvSpPr>
          <p:cNvPr id="4" name="Date Placeholder 3"/>
          <p:cNvSpPr>
            <a:spLocks noGrp="1"/>
          </p:cNvSpPr>
          <p:nvPr>
            <p:ph type="dt" sz="half" idx="10"/>
          </p:nvPr>
        </p:nvSpPr>
        <p:spPr/>
        <p:txBody>
          <a:bodyPr/>
          <a:lstStyle/>
          <a:p>
            <a:r>
              <a:rPr lang="en-GB" smtClean="0"/>
              <a:t>01/10/2017</a:t>
            </a:r>
            <a:endParaRPr lang="en-GB"/>
          </a:p>
        </p:txBody>
      </p:sp>
      <p:sp>
        <p:nvSpPr>
          <p:cNvPr id="5" name="Footer Placeholder 4"/>
          <p:cNvSpPr>
            <a:spLocks noGrp="1"/>
          </p:cNvSpPr>
          <p:nvPr>
            <p:ph type="ftr" sz="quarter" idx="11"/>
          </p:nvPr>
        </p:nvSpPr>
        <p:spPr/>
        <p:txBody>
          <a:bodyPr/>
          <a:lstStyle/>
          <a:p>
            <a:r>
              <a:rPr lang="en-GB" smtClean="0"/>
              <a:t>Amal Alghamdi </a:t>
            </a:r>
            <a:endParaRPr lang="en-GB"/>
          </a:p>
        </p:txBody>
      </p:sp>
      <p:sp>
        <p:nvSpPr>
          <p:cNvPr id="6" name="Slide Number Placeholder 5"/>
          <p:cNvSpPr>
            <a:spLocks noGrp="1"/>
          </p:cNvSpPr>
          <p:nvPr>
            <p:ph type="sldNum" sz="quarter" idx="12"/>
          </p:nvPr>
        </p:nvSpPr>
        <p:spPr/>
        <p:txBody>
          <a:bodyPr/>
          <a:lstStyle/>
          <a:p>
            <a:fld id="{B38C0FF2-F7A9-415B-87E9-9F3E87392F33}" type="slidenum">
              <a:rPr lang="en-GB" smtClean="0"/>
              <a:t>3</a:t>
            </a:fld>
            <a:endParaRPr lang="en-GB"/>
          </a:p>
        </p:txBody>
      </p:sp>
      <p:graphicFrame>
        <p:nvGraphicFramePr>
          <p:cNvPr id="7" name="Diagram 6"/>
          <p:cNvGraphicFramePr/>
          <p:nvPr>
            <p:extLst>
              <p:ext uri="{D42A27DB-BD31-4B8C-83A1-F6EECF244321}">
                <p14:modId xmlns:p14="http://schemas.microsoft.com/office/powerpoint/2010/main" val="3111309048"/>
              </p:ext>
            </p:extLst>
          </p:nvPr>
        </p:nvGraphicFramePr>
        <p:xfrm>
          <a:off x="561975" y="1043516"/>
          <a:ext cx="944562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3172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612" y="1043453"/>
            <a:ext cx="7886700" cy="994172"/>
          </a:xfrm>
        </p:spPr>
        <p:txBody>
          <a:bodyPr>
            <a:normAutofit/>
          </a:bodyPr>
          <a:lstStyle/>
          <a:p>
            <a:r>
              <a:rPr lang="en-US" sz="3000" b="1" dirty="0">
                <a:solidFill>
                  <a:srgbClr val="C00000"/>
                </a:solidFill>
              </a:rPr>
              <a:t>1-Collection</a:t>
            </a:r>
            <a:r>
              <a:rPr lang="en-US" b="1" dirty="0" smtClean="0">
                <a:solidFill>
                  <a:prstClr val="black"/>
                </a:solidFill>
              </a:rPr>
              <a:t> </a:t>
            </a:r>
            <a:r>
              <a:rPr lang="en-US" sz="3000" b="1" dirty="0">
                <a:solidFill>
                  <a:srgbClr val="C00000"/>
                </a:solidFill>
              </a:rPr>
              <a:t>of Virus </a:t>
            </a:r>
            <a:r>
              <a:rPr lang="en-US" sz="3000" b="1" dirty="0" smtClean="0">
                <a:solidFill>
                  <a:srgbClr val="C00000"/>
                </a:solidFill>
              </a:rPr>
              <a:t>specimens</a:t>
            </a:r>
            <a:endParaRPr lang="en-US" dirty="0"/>
          </a:p>
        </p:txBody>
      </p:sp>
      <p:sp>
        <p:nvSpPr>
          <p:cNvPr id="3" name="Content Placeholder 2"/>
          <p:cNvSpPr>
            <a:spLocks noGrp="1"/>
          </p:cNvSpPr>
          <p:nvPr>
            <p:ph idx="1"/>
          </p:nvPr>
        </p:nvSpPr>
        <p:spPr>
          <a:xfrm>
            <a:off x="683255" y="1986825"/>
            <a:ext cx="8682795" cy="1782980"/>
          </a:xfrm>
        </p:spPr>
        <p:txBody>
          <a:bodyPr>
            <a:normAutofit/>
          </a:bodyPr>
          <a:lstStyle/>
          <a:p>
            <a:pPr marL="0" indent="0">
              <a:buNone/>
            </a:pPr>
            <a:r>
              <a:rPr lang="en-US" sz="2400" b="1" dirty="0">
                <a:solidFill>
                  <a:prstClr val="black"/>
                </a:solidFill>
              </a:rPr>
              <a:t>A-Selection of specimens </a:t>
            </a:r>
            <a:endParaRPr lang="en-US" sz="2400" b="1" dirty="0" smtClean="0">
              <a:solidFill>
                <a:prstClr val="black"/>
              </a:solidFill>
            </a:endParaRPr>
          </a:p>
          <a:p>
            <a:pPr marL="0" indent="0">
              <a:buNone/>
            </a:pPr>
            <a:r>
              <a:rPr lang="en-US" sz="2400" b="1" dirty="0" smtClean="0">
                <a:solidFill>
                  <a:prstClr val="black"/>
                </a:solidFill>
              </a:rPr>
              <a:t>B-Material used for sample collection</a:t>
            </a:r>
          </a:p>
          <a:p>
            <a:pPr marL="0" indent="0">
              <a:buNone/>
            </a:pPr>
            <a:r>
              <a:rPr lang="en-US" sz="2400" b="1" dirty="0" smtClean="0">
                <a:solidFill>
                  <a:prstClr val="black"/>
                </a:solidFill>
              </a:rPr>
              <a:t>C-Techniques to </a:t>
            </a:r>
            <a:r>
              <a:rPr lang="en-US" sz="2400" b="1" dirty="0">
                <a:solidFill>
                  <a:prstClr val="black"/>
                </a:solidFill>
              </a:rPr>
              <a:t>collect samples</a:t>
            </a:r>
          </a:p>
        </p:txBody>
      </p:sp>
      <p:sp>
        <p:nvSpPr>
          <p:cNvPr id="4" name="Title 1"/>
          <p:cNvSpPr txBox="1">
            <a:spLocks/>
          </p:cNvSpPr>
          <p:nvPr/>
        </p:nvSpPr>
        <p:spPr>
          <a:xfrm>
            <a:off x="701941" y="5067525"/>
            <a:ext cx="9957592"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lnSpc>
                <a:spcPct val="100000"/>
              </a:lnSpc>
              <a:spcBef>
                <a:spcPts val="0"/>
              </a:spcBef>
              <a:buFont typeface="Arial" panose="020B0604020202020204" pitchFamily="34" charset="0"/>
              <a:buChar char="•"/>
            </a:pPr>
            <a:r>
              <a:rPr lang="en-US" sz="2400" b="1" u="sng" dirty="0" smtClean="0">
                <a:solidFill>
                  <a:prstClr val="black"/>
                </a:solidFill>
                <a:latin typeface="+mn-lt"/>
                <a:ea typeface="+mn-ea"/>
                <a:cs typeface="+mn-cs"/>
              </a:rPr>
              <a:t>Transport</a:t>
            </a:r>
            <a:r>
              <a:rPr lang="en-US" sz="2400" b="1" dirty="0" smtClean="0">
                <a:solidFill>
                  <a:prstClr val="black"/>
                </a:solidFill>
                <a:latin typeface="+mn-lt"/>
                <a:ea typeface="+mn-ea"/>
                <a:cs typeface="+mn-cs"/>
              </a:rPr>
              <a:t> </a:t>
            </a:r>
            <a:r>
              <a:rPr lang="en-US" sz="2400" b="1" dirty="0">
                <a:solidFill>
                  <a:prstClr val="black"/>
                </a:solidFill>
                <a:latin typeface="+mn-lt"/>
                <a:ea typeface="+mn-ea"/>
                <a:cs typeface="+mn-cs"/>
              </a:rPr>
              <a:t>the specimens as directed so as to maintain viability and minimize overgrowth with contaminating organisms.</a:t>
            </a:r>
          </a:p>
          <a:p>
            <a:pPr marL="342900" indent="-342900">
              <a:lnSpc>
                <a:spcPct val="100000"/>
              </a:lnSpc>
              <a:spcBef>
                <a:spcPts val="0"/>
              </a:spcBef>
              <a:buFont typeface="Arial" panose="020B0604020202020204" pitchFamily="34" charset="0"/>
              <a:buChar char="•"/>
            </a:pPr>
            <a:r>
              <a:rPr lang="en-US" sz="2400" b="1" u="sng" dirty="0">
                <a:solidFill>
                  <a:prstClr val="black"/>
                </a:solidFill>
                <a:latin typeface="+mn-lt"/>
                <a:ea typeface="+mn-ea"/>
                <a:cs typeface="+mn-cs"/>
              </a:rPr>
              <a:t>Place</a:t>
            </a:r>
            <a:r>
              <a:rPr lang="en-US" sz="2400" b="1" dirty="0">
                <a:solidFill>
                  <a:prstClr val="black"/>
                </a:solidFill>
                <a:latin typeface="+mn-lt"/>
                <a:ea typeface="+mn-ea"/>
                <a:cs typeface="+mn-cs"/>
              </a:rPr>
              <a:t> each specimen into a separate container labeled with the patient's name and identification number, the collection site, the date of collection, and the time of the collection</a:t>
            </a:r>
            <a:r>
              <a:rPr lang="en-US" sz="2400" b="1" dirty="0" smtClean="0">
                <a:solidFill>
                  <a:prstClr val="black"/>
                </a:solidFill>
                <a:latin typeface="+mn-lt"/>
                <a:ea typeface="+mn-ea"/>
                <a:cs typeface="+mn-cs"/>
              </a:rPr>
              <a:t>.</a:t>
            </a:r>
            <a:endParaRPr lang="en-US" sz="2400" b="1" dirty="0">
              <a:solidFill>
                <a:prstClr val="black"/>
              </a:solidFill>
              <a:latin typeface="+mn-lt"/>
              <a:ea typeface="+mn-ea"/>
              <a:cs typeface="+mn-cs"/>
            </a:endParaRPr>
          </a:p>
          <a:p>
            <a:pPr>
              <a:lnSpc>
                <a:spcPct val="100000"/>
              </a:lnSpc>
              <a:spcBef>
                <a:spcPts val="0"/>
              </a:spcBef>
            </a:pPr>
            <a:endParaRPr lang="en-US" sz="1800" b="1" dirty="0">
              <a:solidFill>
                <a:srgbClr val="C00000"/>
              </a:solidFill>
            </a:endParaRPr>
          </a:p>
        </p:txBody>
      </p:sp>
      <p:sp>
        <p:nvSpPr>
          <p:cNvPr id="8"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
        <p:nvSpPr>
          <p:cNvPr id="5" name="Rectangle 4"/>
          <p:cNvSpPr/>
          <p:nvPr/>
        </p:nvSpPr>
        <p:spPr>
          <a:xfrm>
            <a:off x="741680" y="3943807"/>
            <a:ext cx="7376160" cy="553998"/>
          </a:xfrm>
          <a:prstGeom prst="rect">
            <a:avLst/>
          </a:prstGeom>
        </p:spPr>
        <p:txBody>
          <a:bodyPr wrap="square">
            <a:spAutoFit/>
          </a:bodyPr>
          <a:lstStyle/>
          <a:p>
            <a:pPr lvl="0"/>
            <a:r>
              <a:rPr lang="en-US" sz="3000" b="1" dirty="0">
                <a:solidFill>
                  <a:srgbClr val="C00000"/>
                </a:solidFill>
              </a:rPr>
              <a:t>2- Transport and Storage of Specimens</a:t>
            </a:r>
          </a:p>
        </p:txBody>
      </p:sp>
    </p:spTree>
    <p:extLst>
      <p:ext uri="{BB962C8B-B14F-4D97-AF65-F5344CB8AC3E}">
        <p14:creationId xmlns:p14="http://schemas.microsoft.com/office/powerpoint/2010/main" val="3639894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179" y="851923"/>
            <a:ext cx="7886700" cy="900048"/>
          </a:xfrm>
          <a:ln w="28575"/>
        </p:spPr>
        <p:style>
          <a:lnRef idx="2">
            <a:schemeClr val="accent2"/>
          </a:lnRef>
          <a:fillRef idx="1">
            <a:schemeClr val="lt1"/>
          </a:fillRef>
          <a:effectRef idx="0">
            <a:schemeClr val="accent2"/>
          </a:effectRef>
          <a:fontRef idx="minor">
            <a:schemeClr val="dk1"/>
          </a:fontRef>
        </p:style>
        <p:txBody>
          <a:bodyPr/>
          <a:lstStyle/>
          <a:p>
            <a:pPr algn="ctr"/>
            <a:r>
              <a:rPr lang="en-US" b="1" dirty="0" smtClean="0"/>
              <a:t>A-Selection of </a:t>
            </a:r>
            <a:r>
              <a:rPr lang="en-US" b="1" dirty="0">
                <a:solidFill>
                  <a:prstClr val="black"/>
                </a:solidFill>
              </a:rPr>
              <a:t>specimens</a:t>
            </a:r>
            <a:r>
              <a:rPr lang="en-US" b="1" dirty="0" smtClean="0"/>
              <a:t> </a:t>
            </a:r>
            <a:endParaRPr lang="en-US" b="1" dirty="0"/>
          </a:p>
        </p:txBody>
      </p:sp>
      <p:sp>
        <p:nvSpPr>
          <p:cNvPr id="3" name="Content Placeholder 2"/>
          <p:cNvSpPr>
            <a:spLocks noGrp="1"/>
          </p:cNvSpPr>
          <p:nvPr>
            <p:ph idx="1"/>
          </p:nvPr>
        </p:nvSpPr>
        <p:spPr>
          <a:xfrm>
            <a:off x="830179" y="1876926"/>
            <a:ext cx="10515600" cy="4591508"/>
          </a:xfrm>
        </p:spPr>
        <p:txBody>
          <a:bodyPr>
            <a:normAutofit/>
          </a:bodyPr>
          <a:lstStyle/>
          <a:p>
            <a:pPr marL="0">
              <a:lnSpc>
                <a:spcPct val="107000"/>
              </a:lnSpc>
              <a:spcBef>
                <a:spcPts val="1530"/>
              </a:spcBef>
              <a:spcAft>
                <a:spcPts val="600"/>
              </a:spcAft>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To ensure accurate diagnosis of viral disease, it is important to select the appropriate specimens.</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a:lnSpc>
                <a:spcPct val="107000"/>
              </a:lnSpc>
              <a:spcBef>
                <a:spcPts val="1530"/>
              </a:spcBef>
              <a:spcAft>
                <a:spcPts val="600"/>
              </a:spcAft>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The specimen should be collected from the target organ most closely associated with clinical symptoms to identify the etiologic agent responsible for the patient's disease.</a:t>
            </a:r>
            <a:endParaRPr lang="en-US" sz="1500" dirty="0">
              <a:latin typeface="Calibri" panose="020F0502020204030204" pitchFamily="34" charset="0"/>
              <a:ea typeface="Calibri" panose="020F0502020204030204" pitchFamily="34" charset="0"/>
              <a:cs typeface="Arial" panose="020B0604020202020204" pitchFamily="34" charset="0"/>
            </a:endParaRPr>
          </a:p>
          <a:p>
            <a:pPr marL="0">
              <a:lnSpc>
                <a:spcPct val="107000"/>
              </a:lnSpc>
              <a:spcBef>
                <a:spcPts val="1530"/>
              </a:spcBef>
              <a:spcAft>
                <a:spcPts val="600"/>
              </a:spcAft>
            </a:pPr>
            <a:r>
              <a:rPr lang="en-US" dirty="0" smtClean="0">
                <a:effectLst/>
                <a:latin typeface="Times New Roman" panose="02020603050405020304" pitchFamily="18" charset="0"/>
                <a:ea typeface="Times New Roman" panose="02020603050405020304" pitchFamily="18" charset="0"/>
                <a:cs typeface="Arial" panose="020B0604020202020204" pitchFamily="34" charset="0"/>
              </a:rPr>
              <a:t>It should be collected during the acute phase of infection when viral concentration is at its maximum. Autopsy samples need to be collected as soon as possible after death before tissues start decomposing.</a:t>
            </a:r>
            <a:endParaRPr lang="en-US" sz="1500" dirty="0">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7"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Tree>
    <p:extLst>
      <p:ext uri="{BB962C8B-B14F-4D97-AF65-F5344CB8AC3E}">
        <p14:creationId xmlns:p14="http://schemas.microsoft.com/office/powerpoint/2010/main" val="1207171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31" y="799693"/>
            <a:ext cx="8491569" cy="829932"/>
          </a:xfrm>
          <a:ln w="38100"/>
        </p:spPr>
        <p:style>
          <a:lnRef idx="2">
            <a:schemeClr val="accent2"/>
          </a:lnRef>
          <a:fillRef idx="1">
            <a:schemeClr val="lt1"/>
          </a:fillRef>
          <a:effectRef idx="0">
            <a:schemeClr val="accent2"/>
          </a:effectRef>
          <a:fontRef idx="minor">
            <a:schemeClr val="dk1"/>
          </a:fontRef>
        </p:style>
        <p:txBody>
          <a:bodyPr>
            <a:normAutofit/>
          </a:bodyPr>
          <a:lstStyle/>
          <a:p>
            <a:r>
              <a:rPr lang="en-GB" sz="3300" b="1" dirty="0" smtClean="0"/>
              <a:t>B)Materials:</a:t>
            </a:r>
            <a:endParaRPr lang="" sz="3300" b="1" dirty="0"/>
          </a:p>
        </p:txBody>
      </p:sp>
      <p:sp>
        <p:nvSpPr>
          <p:cNvPr id="4" name="Text Placeholder 3"/>
          <p:cNvSpPr>
            <a:spLocks noGrp="1"/>
          </p:cNvSpPr>
          <p:nvPr>
            <p:ph type="body" idx="1"/>
          </p:nvPr>
        </p:nvSpPr>
        <p:spPr>
          <a:xfrm>
            <a:off x="269446" y="1714501"/>
            <a:ext cx="8316912" cy="476418"/>
          </a:xfrm>
        </p:spPr>
        <p:style>
          <a:lnRef idx="2">
            <a:schemeClr val="accent5">
              <a:shade val="50000"/>
            </a:schemeClr>
          </a:lnRef>
          <a:fillRef idx="1">
            <a:schemeClr val="accent5"/>
          </a:fillRef>
          <a:effectRef idx="0">
            <a:schemeClr val="accent5"/>
          </a:effectRef>
          <a:fontRef idx="minor">
            <a:schemeClr val="lt1"/>
          </a:fontRef>
        </p:style>
        <p:txBody>
          <a:bodyPr>
            <a:noAutofit/>
          </a:bodyPr>
          <a:lstStyle/>
          <a:p>
            <a:pPr marL="0" lvl="1">
              <a:spcBef>
                <a:spcPts val="1000"/>
              </a:spcBef>
            </a:pPr>
            <a:r>
              <a:rPr lang="en-GB" sz="2800" dirty="0">
                <a:latin typeface="+mj-lt"/>
                <a:ea typeface="+mj-ea"/>
                <a:cs typeface="+mj-cs"/>
              </a:rPr>
              <a:t>1- </a:t>
            </a:r>
            <a:r>
              <a:rPr lang="en-GB" sz="2800" dirty="0" smtClean="0">
                <a:latin typeface="+mj-lt"/>
                <a:ea typeface="+mj-ea"/>
                <a:cs typeface="+mj-cs"/>
              </a:rPr>
              <a:t>Reagents: </a:t>
            </a:r>
            <a:r>
              <a:rPr lang="en-GB" sz="2800" dirty="0" smtClean="0"/>
              <a:t>Viral </a:t>
            </a:r>
            <a:r>
              <a:rPr lang="en-GB" sz="2800" dirty="0"/>
              <a:t>transport medium (VTM</a:t>
            </a:r>
            <a:r>
              <a:rPr lang="en-GB" sz="2800" dirty="0" smtClean="0"/>
              <a:t>):</a:t>
            </a:r>
            <a:endParaRPr lang="en-GB" sz="2800" dirty="0"/>
          </a:p>
        </p:txBody>
      </p:sp>
      <p:sp>
        <p:nvSpPr>
          <p:cNvPr id="3" name="Content Placeholder 2"/>
          <p:cNvSpPr>
            <a:spLocks noGrp="1"/>
          </p:cNvSpPr>
          <p:nvPr>
            <p:ph sz="half" idx="2"/>
          </p:nvPr>
        </p:nvSpPr>
        <p:spPr>
          <a:xfrm>
            <a:off x="496886" y="2777067"/>
            <a:ext cx="5500689" cy="3412596"/>
          </a:xfrm>
        </p:spPr>
        <p:txBody>
          <a:bodyPr/>
          <a:lstStyle/>
          <a:p>
            <a:pPr marL="457200" lvl="1" indent="0">
              <a:buNone/>
            </a:pPr>
            <a:r>
              <a:rPr lang="en-US" sz="1800" dirty="0" smtClean="0"/>
              <a:t>Contains </a:t>
            </a:r>
            <a:r>
              <a:rPr lang="en-US" sz="1800" dirty="0"/>
              <a:t>Salt solution with antimicrobial agents to prevents specimen drying, maintains viral viability and retards the growth of microbial contaminants </a:t>
            </a:r>
            <a:endParaRPr lang="en-GB" sz="1800" dirty="0"/>
          </a:p>
          <a:p>
            <a:r>
              <a:rPr lang="en-US" sz="1800" dirty="0"/>
              <a:t>T</a:t>
            </a:r>
            <a:r>
              <a:rPr lang="en-US" sz="1800" dirty="0" smtClean="0"/>
              <a:t>he </a:t>
            </a:r>
            <a:r>
              <a:rPr lang="en-US" sz="1800" dirty="0"/>
              <a:t>VTM ‘M4’. Tubes containing 2-3 mL VTM are used for swab </a:t>
            </a:r>
            <a:r>
              <a:rPr lang="en-US" sz="1800" dirty="0" smtClean="0"/>
              <a:t>specimens</a:t>
            </a:r>
            <a:r>
              <a:rPr lang="en-GB" sz="1800" dirty="0"/>
              <a:t>,</a:t>
            </a:r>
            <a:r>
              <a:rPr lang="en-US" sz="1800" dirty="0" smtClean="0"/>
              <a:t> </a:t>
            </a:r>
            <a:r>
              <a:rPr lang="en-US" sz="1800" dirty="0"/>
              <a:t>while those with 5-7 mL VTM are suitable for tissue samples.</a:t>
            </a:r>
          </a:p>
          <a:p>
            <a:endParaRPr lang="en-GB" sz="1600" dirty="0"/>
          </a:p>
          <a:p>
            <a:pPr lvl="1">
              <a:buNone/>
            </a:pPr>
            <a:endParaRPr lang="en-GB" dirty="0" smtClean="0"/>
          </a:p>
          <a:p>
            <a:endParaRPr lang="en-GB" dirty="0"/>
          </a:p>
        </p:txBody>
      </p:sp>
      <p:sp>
        <p:nvSpPr>
          <p:cNvPr id="5" name="Text Placeholder 4"/>
          <p:cNvSpPr>
            <a:spLocks noGrp="1"/>
          </p:cNvSpPr>
          <p:nvPr>
            <p:ph type="body" sz="quarter" idx="3"/>
          </p:nvPr>
        </p:nvSpPr>
        <p:spPr>
          <a:xfrm>
            <a:off x="6172200" y="2279817"/>
            <a:ext cx="5183188" cy="428457"/>
          </a:xfrm>
        </p:spPr>
        <p:style>
          <a:lnRef idx="2">
            <a:schemeClr val="accent6">
              <a:shade val="50000"/>
            </a:schemeClr>
          </a:lnRef>
          <a:fillRef idx="1">
            <a:schemeClr val="accent6"/>
          </a:fillRef>
          <a:effectRef idx="0">
            <a:schemeClr val="accent6"/>
          </a:effectRef>
          <a:fontRef idx="minor">
            <a:schemeClr val="lt1"/>
          </a:fontRef>
        </p:style>
        <p:txBody>
          <a:bodyPr>
            <a:normAutofit/>
          </a:bodyPr>
          <a:lstStyle/>
          <a:p>
            <a:r>
              <a:rPr lang="en-GB" sz="2200" dirty="0" smtClean="0">
                <a:solidFill>
                  <a:schemeClr val="bg1"/>
                </a:solidFill>
              </a:rPr>
              <a:t>B- Manually Prepared:</a:t>
            </a:r>
            <a:endParaRPr lang="en-GB" sz="2200" dirty="0">
              <a:solidFill>
                <a:schemeClr val="bg1"/>
              </a:solidFill>
            </a:endParaRPr>
          </a:p>
        </p:txBody>
      </p:sp>
      <p:sp>
        <p:nvSpPr>
          <p:cNvPr id="6" name="Content Placeholder 5"/>
          <p:cNvSpPr>
            <a:spLocks noGrp="1"/>
          </p:cNvSpPr>
          <p:nvPr>
            <p:ph sz="quarter" idx="4"/>
          </p:nvPr>
        </p:nvSpPr>
        <p:spPr>
          <a:xfrm>
            <a:off x="6152949" y="2752824"/>
            <a:ext cx="5183188" cy="3378407"/>
          </a:xfrm>
        </p:spPr>
        <p:txBody>
          <a:bodyPr/>
          <a:lstStyle/>
          <a:p>
            <a:r>
              <a:rPr lang="en-GB" sz="2000" dirty="0" smtClean="0">
                <a:solidFill>
                  <a:srgbClr val="C00000"/>
                </a:solidFill>
              </a:rPr>
              <a:t>Transport Media 199</a:t>
            </a:r>
          </a:p>
          <a:p>
            <a:r>
              <a:rPr lang="en-GB" sz="2000" dirty="0" smtClean="0">
                <a:solidFill>
                  <a:srgbClr val="C00000"/>
                </a:solidFill>
              </a:rPr>
              <a:t>PBS-Glycerol </a:t>
            </a:r>
            <a:r>
              <a:rPr lang="en-GB" sz="2000" dirty="0">
                <a:solidFill>
                  <a:srgbClr val="C00000"/>
                </a:solidFill>
              </a:rPr>
              <a:t>transport medium</a:t>
            </a:r>
            <a:endParaRPr lang="en-GB" sz="2000" dirty="0"/>
          </a:p>
          <a:p>
            <a:endParaRPr lang="en-GB" dirty="0"/>
          </a:p>
        </p:txBody>
      </p:sp>
      <p:grpSp>
        <p:nvGrpSpPr>
          <p:cNvPr id="7" name="Group 6"/>
          <p:cNvGrpSpPr/>
          <p:nvPr/>
        </p:nvGrpSpPr>
        <p:grpSpPr>
          <a:xfrm>
            <a:off x="1134853" y="4826534"/>
            <a:ext cx="4047706" cy="1470059"/>
            <a:chOff x="1066800" y="3657600"/>
            <a:chExt cx="4495800" cy="1885156"/>
          </a:xfrm>
        </p:grpSpPr>
        <p:pic>
          <p:nvPicPr>
            <p:cNvPr id="4098" name="Picture 2" descr="MERS-CoV Coronavirus real-time PCR"/>
            <p:cNvPicPr>
              <a:picLocks noChangeAspect="1" noChangeArrowheads="1"/>
            </p:cNvPicPr>
            <p:nvPr/>
          </p:nvPicPr>
          <p:blipFill>
            <a:blip r:embed="rId2" cstate="print"/>
            <a:srcRect/>
            <a:stretch>
              <a:fillRect/>
            </a:stretch>
          </p:blipFill>
          <p:spPr bwMode="auto">
            <a:xfrm>
              <a:off x="2514600" y="3657600"/>
              <a:ext cx="1371600" cy="1868806"/>
            </a:xfrm>
            <a:prstGeom prst="rect">
              <a:avLst/>
            </a:prstGeom>
            <a:noFill/>
          </p:spPr>
        </p:pic>
        <p:pic>
          <p:nvPicPr>
            <p:cNvPr id="4100" name="Picture 4" descr="Related image"/>
            <p:cNvPicPr>
              <a:picLocks noChangeAspect="1" noChangeArrowheads="1"/>
            </p:cNvPicPr>
            <p:nvPr/>
          </p:nvPicPr>
          <p:blipFill>
            <a:blip r:embed="rId3" cstate="print"/>
            <a:srcRect/>
            <a:stretch>
              <a:fillRect/>
            </a:stretch>
          </p:blipFill>
          <p:spPr bwMode="auto">
            <a:xfrm>
              <a:off x="1066800" y="3657600"/>
              <a:ext cx="1447800" cy="1885156"/>
            </a:xfrm>
            <a:prstGeom prst="rect">
              <a:avLst/>
            </a:prstGeom>
            <a:noFill/>
          </p:spPr>
        </p:pic>
        <p:pic>
          <p:nvPicPr>
            <p:cNvPr id="4102" name="Picture 6" descr="Image result for the VTM ‘M4’tube"/>
            <p:cNvPicPr>
              <a:picLocks noChangeAspect="1" noChangeArrowheads="1"/>
            </p:cNvPicPr>
            <p:nvPr/>
          </p:nvPicPr>
          <p:blipFill>
            <a:blip r:embed="rId4" cstate="print"/>
            <a:srcRect/>
            <a:stretch>
              <a:fillRect/>
            </a:stretch>
          </p:blipFill>
          <p:spPr bwMode="auto">
            <a:xfrm>
              <a:off x="3886200" y="3657600"/>
              <a:ext cx="1676400" cy="1828800"/>
            </a:xfrm>
            <a:prstGeom prst="rect">
              <a:avLst/>
            </a:prstGeom>
            <a:noFill/>
          </p:spPr>
        </p:pic>
      </p:grpSp>
      <p:sp>
        <p:nvSpPr>
          <p:cNvPr id="12" name="Footer Placeholder 6"/>
          <p:cNvSpPr txBox="1">
            <a:spLocks/>
          </p:cNvSpPr>
          <p:nvPr/>
        </p:nvSpPr>
        <p:spPr>
          <a:xfrm>
            <a:off x="3158706" y="6468434"/>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
        <p:nvSpPr>
          <p:cNvPr id="13" name="Text Placeholder 3"/>
          <p:cNvSpPr txBox="1">
            <a:spLocks/>
          </p:cNvSpPr>
          <p:nvPr/>
        </p:nvSpPr>
        <p:spPr>
          <a:xfrm>
            <a:off x="529501" y="2317918"/>
            <a:ext cx="5157787" cy="38302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b">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smtClean="0">
                <a:solidFill>
                  <a:schemeClr val="bg1"/>
                </a:solidFill>
                <a:latin typeface="+mj-lt"/>
                <a:ea typeface="+mj-ea"/>
                <a:cs typeface="+mj-cs"/>
              </a:rPr>
              <a:t>A- Commercially Available:</a:t>
            </a:r>
            <a:endParaRPr lang="en-GB" dirty="0">
              <a:solidFill>
                <a:schemeClr val="bg1"/>
              </a:solidFill>
              <a:latin typeface="+mj-lt"/>
              <a:ea typeface="+mj-ea"/>
              <a:cs typeface="+mj-cs"/>
            </a:endParaRPr>
          </a:p>
        </p:txBody>
      </p:sp>
    </p:spTree>
    <p:extLst>
      <p:ext uri="{BB962C8B-B14F-4D97-AF65-F5344CB8AC3E}">
        <p14:creationId xmlns:p14="http://schemas.microsoft.com/office/powerpoint/2010/main" val="2304537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6"/>
          <p:cNvSpPr txBox="1">
            <a:spLocks/>
          </p:cNvSpPr>
          <p:nvPr/>
        </p:nvSpPr>
        <p:spPr>
          <a:xfrm>
            <a:off x="3124200" y="6458370"/>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
        <p:nvSpPr>
          <p:cNvPr id="2" name="Title 1"/>
          <p:cNvSpPr>
            <a:spLocks noGrp="1"/>
          </p:cNvSpPr>
          <p:nvPr>
            <p:ph type="title"/>
          </p:nvPr>
        </p:nvSpPr>
        <p:spPr/>
        <p:txBody>
          <a:bodyPr/>
          <a:lstStyle/>
          <a:p>
            <a:endParaRPr lang="en-GB"/>
          </a:p>
        </p:txBody>
      </p:sp>
      <p:sp>
        <p:nvSpPr>
          <p:cNvPr id="8" name="Content Placeholder 7"/>
          <p:cNvSpPr>
            <a:spLocks noGrp="1"/>
          </p:cNvSpPr>
          <p:nvPr>
            <p:ph idx="1"/>
          </p:nvPr>
        </p:nvSpPr>
        <p:spPr/>
        <p:txBody>
          <a:bodyPr/>
          <a:lstStyle/>
          <a:p>
            <a:endParaRPr lang="en-GB"/>
          </a:p>
        </p:txBody>
      </p:sp>
      <p:sp>
        <p:nvSpPr>
          <p:cNvPr id="9" name="Text Placeholder 8"/>
          <p:cNvSpPr>
            <a:spLocks noGrp="1"/>
          </p:cNvSpPr>
          <p:nvPr>
            <p:ph type="body" sz="half" idx="2"/>
          </p:nvPr>
        </p:nvSpPr>
        <p:spPr>
          <a:xfrm>
            <a:off x="839788" y="2413000"/>
            <a:ext cx="4303712" cy="3455988"/>
          </a:xfrm>
        </p:spPr>
        <p:txBody>
          <a:bodyPr/>
          <a:lstStyle/>
          <a:p>
            <a:r>
              <a:rPr lang="en-GB" sz="3200" dirty="0" smtClean="0">
                <a:solidFill>
                  <a:srgbClr val="FF0000"/>
                </a:solidFill>
                <a:effectLst>
                  <a:outerShdw blurRad="38100" dist="38100" dir="2700000" algn="tl">
                    <a:srgbClr val="000000">
                      <a:alpha val="43137"/>
                    </a:srgbClr>
                  </a:outerShdw>
                </a:effectLst>
              </a:rPr>
              <a:t>A- Containers:</a:t>
            </a:r>
          </a:p>
          <a:p>
            <a:r>
              <a:rPr lang="en-US" sz="2800" dirty="0"/>
              <a:t>Sterile, leak-proof, screw-cap containers including urine cups, disposable centrifuge tubes (15 and 50 mL), suitable for holding 1-2 mL of VTM.</a:t>
            </a:r>
            <a:endParaRPr lang="en-GB" sz="2800" dirty="0"/>
          </a:p>
          <a:p>
            <a:endParaRPr lang="en-GB" dirty="0" smtClean="0"/>
          </a:p>
          <a:p>
            <a:endParaRPr lang="en-GB" dirty="0"/>
          </a:p>
        </p:txBody>
      </p:sp>
      <p:sp>
        <p:nvSpPr>
          <p:cNvPr id="5" name="Title 1"/>
          <p:cNvSpPr txBox="1">
            <a:spLocks/>
          </p:cNvSpPr>
          <p:nvPr/>
        </p:nvSpPr>
        <p:spPr>
          <a:xfrm>
            <a:off x="169831" y="799693"/>
            <a:ext cx="8605869" cy="829932"/>
          </a:xfrm>
          <a:prstGeom prst="rect">
            <a:avLst/>
          </a:prstGeom>
          <a:ln w="381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3300" b="1" smtClean="0"/>
              <a:t>B)Materials:</a:t>
            </a:r>
            <a:endParaRPr lang="" sz="3300" b="1" dirty="0"/>
          </a:p>
        </p:txBody>
      </p:sp>
      <p:sp>
        <p:nvSpPr>
          <p:cNvPr id="7" name="Text Placeholder 3"/>
          <p:cNvSpPr txBox="1">
            <a:spLocks/>
          </p:cNvSpPr>
          <p:nvPr/>
        </p:nvSpPr>
        <p:spPr>
          <a:xfrm>
            <a:off x="420688" y="1683932"/>
            <a:ext cx="8329612" cy="52586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lvl="1">
              <a:spcBef>
                <a:spcPts val="1000"/>
              </a:spcBef>
            </a:pPr>
            <a:r>
              <a:rPr lang="en-GB" sz="3200" dirty="0" smtClean="0">
                <a:latin typeface="+mj-lt"/>
                <a:ea typeface="+mj-ea"/>
                <a:cs typeface="+mj-cs"/>
              </a:rPr>
              <a:t>1- Supplies:</a:t>
            </a:r>
            <a:endParaRPr lang="en-GB" sz="3200" dirty="0"/>
          </a:p>
        </p:txBody>
      </p:sp>
      <p:pic>
        <p:nvPicPr>
          <p:cNvPr id="10" name="Picture 2" descr="Related image"/>
          <p:cNvPicPr>
            <a:picLocks noChangeAspect="1" noChangeArrowheads="1"/>
          </p:cNvPicPr>
          <p:nvPr/>
        </p:nvPicPr>
        <p:blipFill>
          <a:blip r:embed="rId2" cstate="print"/>
          <a:srcRect/>
          <a:stretch>
            <a:fillRect/>
          </a:stretch>
        </p:blipFill>
        <p:spPr bwMode="auto">
          <a:xfrm>
            <a:off x="5208411" y="2420873"/>
            <a:ext cx="1943100" cy="2836927"/>
          </a:xfrm>
          <a:prstGeom prst="rect">
            <a:avLst/>
          </a:prstGeom>
          <a:noFill/>
        </p:spPr>
      </p:pic>
      <p:pic>
        <p:nvPicPr>
          <p:cNvPr id="12" name="Picture 6" descr="Image result for 2-3 mL VTM are used for swab specimens"/>
          <p:cNvPicPr>
            <a:picLocks noChangeAspect="1" noChangeArrowheads="1"/>
          </p:cNvPicPr>
          <p:nvPr/>
        </p:nvPicPr>
        <p:blipFill>
          <a:blip r:embed="rId3" cstate="print"/>
          <a:srcRect/>
          <a:stretch>
            <a:fillRect/>
          </a:stretch>
        </p:blipFill>
        <p:spPr bwMode="auto">
          <a:xfrm>
            <a:off x="8585200" y="4367632"/>
            <a:ext cx="3431022" cy="2286000"/>
          </a:xfrm>
          <a:prstGeom prst="rect">
            <a:avLst/>
          </a:prstGeom>
          <a:noFill/>
        </p:spPr>
      </p:pic>
      <p:pic>
        <p:nvPicPr>
          <p:cNvPr id="11" name="Picture 4" descr="Image result for centrifuge tubes"/>
          <p:cNvPicPr>
            <a:picLocks noChangeAspect="1" noChangeArrowheads="1"/>
          </p:cNvPicPr>
          <p:nvPr/>
        </p:nvPicPr>
        <p:blipFill>
          <a:blip r:embed="rId4" cstate="print"/>
          <a:srcRect/>
          <a:stretch>
            <a:fillRect/>
          </a:stretch>
        </p:blipFill>
        <p:spPr bwMode="auto">
          <a:xfrm>
            <a:off x="7275689" y="3048000"/>
            <a:ext cx="2619022" cy="2209800"/>
          </a:xfrm>
          <a:prstGeom prst="rect">
            <a:avLst/>
          </a:prstGeom>
          <a:noFill/>
        </p:spPr>
      </p:pic>
    </p:spTree>
    <p:extLst>
      <p:ext uri="{BB962C8B-B14F-4D97-AF65-F5344CB8AC3E}">
        <p14:creationId xmlns:p14="http://schemas.microsoft.com/office/powerpoint/2010/main" val="1617583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6"/>
          <p:cNvSpPr txBox="1">
            <a:spLocks/>
          </p:cNvSpPr>
          <p:nvPr/>
        </p:nvSpPr>
        <p:spPr>
          <a:xfrm>
            <a:off x="3124200" y="6458370"/>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
        <p:nvSpPr>
          <p:cNvPr id="2" name="Title 1"/>
          <p:cNvSpPr>
            <a:spLocks noGrp="1"/>
          </p:cNvSpPr>
          <p:nvPr>
            <p:ph type="title"/>
          </p:nvPr>
        </p:nvSpPr>
        <p:spPr/>
        <p:txBody>
          <a:bodyPr/>
          <a:lstStyle/>
          <a:p>
            <a:endParaRPr lang="en-GB"/>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660991892"/>
              </p:ext>
            </p:extLst>
          </p:nvPr>
        </p:nvGraphicFramePr>
        <p:xfrm>
          <a:off x="5250196" y="1214659"/>
          <a:ext cx="4611688" cy="3943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 Placeholder 8"/>
          <p:cNvSpPr>
            <a:spLocks noGrp="1"/>
          </p:cNvSpPr>
          <p:nvPr>
            <p:ph type="body" sz="half" idx="2"/>
          </p:nvPr>
        </p:nvSpPr>
        <p:spPr>
          <a:xfrm>
            <a:off x="839788" y="2413000"/>
            <a:ext cx="4303712" cy="3455988"/>
          </a:xfrm>
        </p:spPr>
        <p:txBody>
          <a:bodyPr>
            <a:normAutofit/>
          </a:bodyPr>
          <a:lstStyle/>
          <a:p>
            <a:r>
              <a:rPr lang="en-GB" sz="3200" dirty="0" smtClean="0">
                <a:solidFill>
                  <a:srgbClr val="FF0000"/>
                </a:solidFill>
                <a:effectLst>
                  <a:outerShdw blurRad="38100" dist="38100" dir="2700000" algn="tl">
                    <a:srgbClr val="000000">
                      <a:alpha val="43137"/>
                    </a:srgbClr>
                  </a:outerShdw>
                </a:effectLst>
              </a:rPr>
              <a:t>B- Swabs:</a:t>
            </a:r>
          </a:p>
          <a:p>
            <a:pPr fontAlgn="base">
              <a:spcBef>
                <a:spcPct val="0"/>
              </a:spcBef>
              <a:spcAft>
                <a:spcPct val="0"/>
              </a:spcAft>
            </a:pPr>
            <a:r>
              <a:rPr lang="en-US" sz="2800" dirty="0">
                <a:latin typeface="Calibri" pitchFamily="34" charset="0"/>
                <a:ea typeface="Times New Roman" pitchFamily="18" charset="0"/>
                <a:cs typeface="Arial" pitchFamily="34" charset="0"/>
              </a:rPr>
              <a:t>Sterile cotton, or rayon-tipped swabs with plastic or aluminum shafts small-tip flexible swabs are used for certain samples such as urethral swabs</a:t>
            </a:r>
            <a:r>
              <a:rPr lang="en-US" sz="2800" dirty="0" smtClean="0">
                <a:latin typeface="Calibri" pitchFamily="34" charset="0"/>
                <a:ea typeface="Times New Roman" pitchFamily="18" charset="0"/>
                <a:cs typeface="Arial" pitchFamily="34" charset="0"/>
              </a:rPr>
              <a:t>.</a:t>
            </a:r>
            <a:endParaRPr lang="en-US" sz="2800" dirty="0">
              <a:latin typeface="Calibri" pitchFamily="34" charset="0"/>
              <a:ea typeface="Times New Roman" pitchFamily="18" charset="0"/>
              <a:cs typeface="Arial" pitchFamily="34" charset="0"/>
            </a:endParaRPr>
          </a:p>
        </p:txBody>
      </p:sp>
      <p:sp>
        <p:nvSpPr>
          <p:cNvPr id="5" name="Title 1"/>
          <p:cNvSpPr txBox="1">
            <a:spLocks/>
          </p:cNvSpPr>
          <p:nvPr/>
        </p:nvSpPr>
        <p:spPr>
          <a:xfrm>
            <a:off x="169831" y="799693"/>
            <a:ext cx="8605869" cy="829932"/>
          </a:xfrm>
          <a:prstGeom prst="rect">
            <a:avLst/>
          </a:prstGeom>
          <a:ln w="381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3300" b="1" smtClean="0"/>
              <a:t>B)Materials:</a:t>
            </a:r>
            <a:endParaRPr lang="" sz="3300" b="1" dirty="0"/>
          </a:p>
        </p:txBody>
      </p:sp>
      <p:sp>
        <p:nvSpPr>
          <p:cNvPr id="7" name="Text Placeholder 3"/>
          <p:cNvSpPr txBox="1">
            <a:spLocks/>
          </p:cNvSpPr>
          <p:nvPr/>
        </p:nvSpPr>
        <p:spPr>
          <a:xfrm>
            <a:off x="420688" y="1683932"/>
            <a:ext cx="8329612" cy="52586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lvl="1">
              <a:spcBef>
                <a:spcPts val="1000"/>
              </a:spcBef>
            </a:pPr>
            <a:r>
              <a:rPr lang="en-GB" sz="3200" dirty="0" smtClean="0">
                <a:latin typeface="+mj-lt"/>
                <a:ea typeface="+mj-ea"/>
                <a:cs typeface="+mj-cs"/>
              </a:rPr>
              <a:t>1- Supplies:</a:t>
            </a:r>
            <a:endParaRPr lang="en-GB" sz="3200" dirty="0"/>
          </a:p>
        </p:txBody>
      </p:sp>
      <p:pic>
        <p:nvPicPr>
          <p:cNvPr id="13" name="Picture 11" descr="Image result for layon swab"/>
          <p:cNvPicPr>
            <a:picLocks noChangeAspect="1" noChangeArrowheads="1"/>
          </p:cNvPicPr>
          <p:nvPr/>
        </p:nvPicPr>
        <p:blipFill>
          <a:blip r:embed="rId7" cstate="print"/>
          <a:srcRect/>
          <a:stretch>
            <a:fillRect/>
          </a:stretch>
        </p:blipFill>
        <p:spPr bwMode="auto">
          <a:xfrm rot="5400000">
            <a:off x="8955619" y="3668715"/>
            <a:ext cx="4138769" cy="1220937"/>
          </a:xfrm>
          <a:prstGeom prst="rect">
            <a:avLst/>
          </a:prstGeom>
          <a:noFill/>
        </p:spPr>
      </p:pic>
      <p:pic>
        <p:nvPicPr>
          <p:cNvPr id="14" name="Picture 15" descr="Image result for medical cotton swab"/>
          <p:cNvPicPr>
            <a:picLocks noChangeAspect="1" noChangeArrowheads="1"/>
          </p:cNvPicPr>
          <p:nvPr/>
        </p:nvPicPr>
        <p:blipFill>
          <a:blip r:embed="rId8" cstate="print"/>
          <a:srcRect/>
          <a:stretch>
            <a:fillRect/>
          </a:stretch>
        </p:blipFill>
        <p:spPr bwMode="auto">
          <a:xfrm>
            <a:off x="8240881" y="4267687"/>
            <a:ext cx="2090391" cy="1892300"/>
          </a:xfrm>
          <a:prstGeom prst="rect">
            <a:avLst/>
          </a:prstGeom>
          <a:noFill/>
        </p:spPr>
      </p:pic>
    </p:spTree>
    <p:extLst>
      <p:ext uri="{BB962C8B-B14F-4D97-AF65-F5344CB8AC3E}">
        <p14:creationId xmlns:p14="http://schemas.microsoft.com/office/powerpoint/2010/main" val="884748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6"/>
          <p:cNvSpPr txBox="1">
            <a:spLocks/>
          </p:cNvSpPr>
          <p:nvPr/>
        </p:nvSpPr>
        <p:spPr>
          <a:xfrm>
            <a:off x="3124200" y="6458370"/>
            <a:ext cx="640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a:solidFill>
                  <a:schemeClr val="tx1"/>
                </a:solidFill>
              </a:rPr>
              <a:t>Dalia Al Sarar                                                 2017                                         Reham Alahmadi</a:t>
            </a:r>
            <a:endParaRPr lang="en-US" sz="1000" dirty="0">
              <a:solidFill>
                <a:schemeClr val="tx1"/>
              </a:solidFill>
            </a:endParaRPr>
          </a:p>
        </p:txBody>
      </p:sp>
      <p:sp>
        <p:nvSpPr>
          <p:cNvPr id="2" name="Title 1"/>
          <p:cNvSpPr>
            <a:spLocks noGrp="1"/>
          </p:cNvSpPr>
          <p:nvPr>
            <p:ph type="title"/>
          </p:nvPr>
        </p:nvSpPr>
        <p:spPr/>
        <p:txBody>
          <a:bodyPr/>
          <a:lstStyle/>
          <a:p>
            <a:endParaRPr lang="en-GB"/>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51895" y="2881741"/>
            <a:ext cx="2748749" cy="2036762"/>
          </a:xfrm>
        </p:spPr>
      </p:pic>
      <p:sp>
        <p:nvSpPr>
          <p:cNvPr id="9" name="Text Placeholder 8"/>
          <p:cNvSpPr>
            <a:spLocks noGrp="1"/>
          </p:cNvSpPr>
          <p:nvPr>
            <p:ph type="body" sz="half" idx="2"/>
          </p:nvPr>
        </p:nvSpPr>
        <p:spPr>
          <a:xfrm>
            <a:off x="839788" y="2413000"/>
            <a:ext cx="4303712" cy="3455988"/>
          </a:xfrm>
        </p:spPr>
        <p:txBody>
          <a:bodyPr/>
          <a:lstStyle/>
          <a:p>
            <a:r>
              <a:rPr lang="en-GB" sz="3200" dirty="0" smtClean="0">
                <a:solidFill>
                  <a:srgbClr val="FF0000"/>
                </a:solidFill>
                <a:effectLst>
                  <a:outerShdw blurRad="38100" dist="38100" dir="2700000" algn="tl">
                    <a:srgbClr val="000000">
                      <a:alpha val="43137"/>
                    </a:srgbClr>
                  </a:outerShdw>
                </a:effectLst>
              </a:rPr>
              <a:t>C- Syringes:</a:t>
            </a:r>
          </a:p>
          <a:p>
            <a:r>
              <a:rPr lang="en-US" sz="2800" dirty="0"/>
              <a:t>Tuberculin syringe with 26- or 27-gauge needle for aspirating vesicular fluid</a:t>
            </a:r>
            <a:r>
              <a:rPr lang="en-US" sz="2800" dirty="0" smtClean="0"/>
              <a:t>.</a:t>
            </a:r>
            <a:endParaRPr lang="en-GB" dirty="0" smtClean="0"/>
          </a:p>
          <a:p>
            <a:endParaRPr lang="en-GB" dirty="0"/>
          </a:p>
        </p:txBody>
      </p:sp>
      <p:sp>
        <p:nvSpPr>
          <p:cNvPr id="5" name="Title 1"/>
          <p:cNvSpPr txBox="1">
            <a:spLocks/>
          </p:cNvSpPr>
          <p:nvPr/>
        </p:nvSpPr>
        <p:spPr>
          <a:xfrm>
            <a:off x="169831" y="799693"/>
            <a:ext cx="8605869" cy="829932"/>
          </a:xfrm>
          <a:prstGeom prst="rect">
            <a:avLst/>
          </a:prstGeom>
          <a:ln w="381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3300" b="1" smtClean="0"/>
              <a:t>B)Materials:</a:t>
            </a:r>
            <a:endParaRPr lang="" sz="3300" b="1" dirty="0"/>
          </a:p>
        </p:txBody>
      </p:sp>
      <p:sp>
        <p:nvSpPr>
          <p:cNvPr id="7" name="Text Placeholder 3"/>
          <p:cNvSpPr txBox="1">
            <a:spLocks/>
          </p:cNvSpPr>
          <p:nvPr/>
        </p:nvSpPr>
        <p:spPr>
          <a:xfrm>
            <a:off x="420688" y="1683932"/>
            <a:ext cx="8329612" cy="52586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lvl="1">
              <a:spcBef>
                <a:spcPts val="1000"/>
              </a:spcBef>
            </a:pPr>
            <a:r>
              <a:rPr lang="en-GB" sz="3200" dirty="0" smtClean="0">
                <a:latin typeface="+mj-lt"/>
                <a:ea typeface="+mj-ea"/>
                <a:cs typeface="+mj-cs"/>
              </a:rPr>
              <a:t>1- Supplies:</a:t>
            </a:r>
            <a:endParaRPr lang="en-GB" sz="3200" dirty="0"/>
          </a:p>
        </p:txBody>
      </p:sp>
      <p:pic>
        <p:nvPicPr>
          <p:cNvPr id="13" name="Picture 2" descr="Image result for tuberculin syringe"/>
          <p:cNvPicPr>
            <a:picLocks noChangeAspect="1" noChangeArrowheads="1"/>
          </p:cNvPicPr>
          <p:nvPr/>
        </p:nvPicPr>
        <p:blipFill>
          <a:blip r:embed="rId3" cstate="print"/>
          <a:srcRect/>
          <a:stretch>
            <a:fillRect/>
          </a:stretch>
        </p:blipFill>
        <p:spPr bwMode="auto">
          <a:xfrm>
            <a:off x="6731000" y="2789675"/>
            <a:ext cx="2220895" cy="2220895"/>
          </a:xfrm>
          <a:prstGeom prst="rect">
            <a:avLst/>
          </a:prstGeom>
          <a:noFill/>
        </p:spPr>
      </p:pic>
    </p:spTree>
    <p:extLst>
      <p:ext uri="{BB962C8B-B14F-4D97-AF65-F5344CB8AC3E}">
        <p14:creationId xmlns:p14="http://schemas.microsoft.com/office/powerpoint/2010/main" val="884748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3011</TotalTime>
  <Words>977</Words>
  <Application>Microsoft Office PowerPoint</Application>
  <PresentationFormat>Custom</PresentationFormat>
  <Paragraphs>167</Paragraphs>
  <Slides>28</Slides>
  <Notes>8</Notes>
  <HiddenSlides>1</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Lab. 2</vt:lpstr>
      <vt:lpstr>Learning outcomes</vt:lpstr>
      <vt:lpstr>Setting Up A Clinical Virology Laboratory</vt:lpstr>
      <vt:lpstr>1-Collection of Virus specimens</vt:lpstr>
      <vt:lpstr>A-Selection of specimens </vt:lpstr>
      <vt:lpstr>B)Materials:</vt:lpstr>
      <vt:lpstr>PowerPoint Presentation</vt:lpstr>
      <vt:lpstr>PowerPoint Presentation</vt:lpstr>
      <vt:lpstr>PowerPoint Presentation</vt:lpstr>
      <vt:lpstr>Blood tube</vt:lpstr>
      <vt:lpstr>3- instruments, Tools (Equipment):</vt:lpstr>
      <vt:lpstr>An Example: Pap smear</vt:lpstr>
      <vt:lpstr>C-How to collect samples</vt:lpstr>
      <vt:lpstr>Ocular swab:  Collect from lower conjunctiva using a swab moistened with sterile saline.  Place swab in 1-2 ml of sterile saline or viral transport media. </vt:lpstr>
      <vt:lpstr>PowerPoint Presentation</vt:lpstr>
      <vt:lpstr>PowerPoint Presentation</vt:lpstr>
      <vt:lpstr>PowerPoint Presentation</vt:lpstr>
      <vt:lpstr>PowerPoint Presentation</vt:lpstr>
      <vt:lpstr>PowerPoint Presentation</vt:lpstr>
      <vt:lpstr>Regular needle                     CSF needle</vt:lpstr>
      <vt:lpstr>D- Appropriate Specimens for Virus Culture</vt:lpstr>
      <vt:lpstr>Laboratory processing of viral specimen</vt:lpstr>
      <vt:lpstr>Laboratory processing of viral specimen</vt:lpstr>
      <vt:lpstr>Specimen for viral diseases’ diagnosis</vt:lpstr>
      <vt:lpstr>Serology Tests for Hepatitis Virus</vt:lpstr>
      <vt:lpstr>PowerPoint Presentation</vt:lpstr>
      <vt:lpstr>The request form</vt:lpstr>
      <vt:lpstr>   Educational Videos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 e l o</dc:creator>
  <cp:lastModifiedBy>yaser</cp:lastModifiedBy>
  <cp:revision>61</cp:revision>
  <dcterms:created xsi:type="dcterms:W3CDTF">2017-09-30T21:08:12Z</dcterms:created>
  <dcterms:modified xsi:type="dcterms:W3CDTF">2017-10-04T08:39:12Z</dcterms:modified>
</cp:coreProperties>
</file>