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theme/themeOverride1.xml" ContentType="application/vnd.openxmlformats-officedocument.themeOverride+xml"/>
  <Override PartName="/ppt/theme/themeOverride2.xml" ContentType="application/vnd.openxmlformats-officedocument.themeOverride+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72" r:id="rId1"/>
  </p:sldMasterIdLst>
  <p:notesMasterIdLst>
    <p:notesMasterId r:id="rId18"/>
  </p:notesMasterIdLst>
  <p:sldIdLst>
    <p:sldId id="256" r:id="rId2"/>
    <p:sldId id="257" r:id="rId3"/>
    <p:sldId id="265" r:id="rId4"/>
    <p:sldId id="266" r:id="rId5"/>
    <p:sldId id="267" r:id="rId6"/>
    <p:sldId id="268" r:id="rId7"/>
    <p:sldId id="269" r:id="rId8"/>
    <p:sldId id="273" r:id="rId9"/>
    <p:sldId id="274" r:id="rId10"/>
    <p:sldId id="258" r:id="rId11"/>
    <p:sldId id="259" r:id="rId12"/>
    <p:sldId id="260" r:id="rId13"/>
    <p:sldId id="261" r:id="rId14"/>
    <p:sldId id="262" r:id="rId15"/>
    <p:sldId id="263" r:id="rId16"/>
    <p:sldId id="264" r:id="rId17"/>
  </p:sldIdLst>
  <p:sldSz cx="9144000" cy="6858000" type="screen4x3"/>
  <p:notesSz cx="6858000" cy="9144000"/>
  <p:defaultTextStyle>
    <a:defPPr>
      <a:defRPr lang="en-US"/>
    </a:defPPr>
    <a:lvl1pPr algn="r" rtl="0" fontAlgn="base">
      <a:spcBef>
        <a:spcPct val="0"/>
      </a:spcBef>
      <a:spcAft>
        <a:spcPct val="0"/>
      </a:spcAft>
      <a:defRPr kern="1200">
        <a:solidFill>
          <a:schemeClr val="tx1"/>
        </a:solidFill>
        <a:latin typeface="Arial" charset="0"/>
        <a:ea typeface="+mn-ea"/>
        <a:cs typeface="Arial" charset="0"/>
      </a:defRPr>
    </a:lvl1pPr>
    <a:lvl2pPr marL="457200" algn="r" rtl="0" fontAlgn="base">
      <a:spcBef>
        <a:spcPct val="0"/>
      </a:spcBef>
      <a:spcAft>
        <a:spcPct val="0"/>
      </a:spcAft>
      <a:defRPr kern="1200">
        <a:solidFill>
          <a:schemeClr val="tx1"/>
        </a:solidFill>
        <a:latin typeface="Arial" charset="0"/>
        <a:ea typeface="+mn-ea"/>
        <a:cs typeface="Arial" charset="0"/>
      </a:defRPr>
    </a:lvl2pPr>
    <a:lvl3pPr marL="914400" algn="r" rtl="0" fontAlgn="base">
      <a:spcBef>
        <a:spcPct val="0"/>
      </a:spcBef>
      <a:spcAft>
        <a:spcPct val="0"/>
      </a:spcAft>
      <a:defRPr kern="1200">
        <a:solidFill>
          <a:schemeClr val="tx1"/>
        </a:solidFill>
        <a:latin typeface="Arial" charset="0"/>
        <a:ea typeface="+mn-ea"/>
        <a:cs typeface="Arial" charset="0"/>
      </a:defRPr>
    </a:lvl3pPr>
    <a:lvl4pPr marL="1371600" algn="r" rtl="0" fontAlgn="base">
      <a:spcBef>
        <a:spcPct val="0"/>
      </a:spcBef>
      <a:spcAft>
        <a:spcPct val="0"/>
      </a:spcAft>
      <a:defRPr kern="1200">
        <a:solidFill>
          <a:schemeClr val="tx1"/>
        </a:solidFill>
        <a:latin typeface="Arial" charset="0"/>
        <a:ea typeface="+mn-ea"/>
        <a:cs typeface="Arial" charset="0"/>
      </a:defRPr>
    </a:lvl4pPr>
    <a:lvl5pPr marL="1828800" algn="r"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3" d="100"/>
          <a:sy n="103" d="100"/>
        </p:scale>
        <p:origin x="-204"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smtClean="0"/>
            </a:lvl1pPr>
          </a:lstStyle>
          <a:p>
            <a:pPr>
              <a:defRPr/>
            </a:pPr>
            <a:fld id="{1C54EAA7-C638-44D5-B005-AAF4976B067F}" type="datetimeFigureOut">
              <a:rPr lang="en-US"/>
              <a:pPr>
                <a:defRPr/>
              </a:pPr>
              <a:t>10/11/2010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smtClean="0"/>
            </a:lvl1pPr>
          </a:lstStyle>
          <a:p>
            <a:pPr>
              <a:defRPr/>
            </a:pPr>
            <a:fld id="{C46586C7-A53F-4AD4-A5F5-09B18D5831B1}"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tIns="0" rIns="18288">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lang="en-US" smtClean="0"/>
              <a:t>Click to edit Master title style</a:t>
            </a:r>
            <a:endParaRPr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smtClean="0"/>
              <a:t>Click to edit Master subtitle style</a:t>
            </a:r>
            <a:endParaRPr lang="en-US"/>
          </a:p>
        </p:txBody>
      </p:sp>
      <p:sp>
        <p:nvSpPr>
          <p:cNvPr id="4" name="Date Placeholder 29"/>
          <p:cNvSpPr>
            <a:spLocks noGrp="1"/>
          </p:cNvSpPr>
          <p:nvPr>
            <p:ph type="dt" sz="half" idx="10"/>
          </p:nvPr>
        </p:nvSpPr>
        <p:spPr/>
        <p:txBody>
          <a:bodyPr/>
          <a:lstStyle>
            <a:lvl1pPr>
              <a:defRPr smtClean="0"/>
            </a:lvl1pPr>
          </a:lstStyle>
          <a:p>
            <a:pPr>
              <a:defRPr/>
            </a:pPr>
            <a:fld id="{99C0765C-2BC8-4FB5-8843-84E7B49D91AD}" type="datetime4">
              <a:rPr lang="en-US"/>
              <a:pPr>
                <a:defRPr/>
              </a:pPr>
              <a:t>October 11, 2010</a:t>
            </a:fld>
            <a:endParaRPr lang="en-US"/>
          </a:p>
        </p:txBody>
      </p:sp>
      <p:sp>
        <p:nvSpPr>
          <p:cNvPr id="5" name="Footer Placeholder 18"/>
          <p:cNvSpPr>
            <a:spLocks noGrp="1"/>
          </p:cNvSpPr>
          <p:nvPr>
            <p:ph type="ftr" sz="quarter" idx="11"/>
          </p:nvPr>
        </p:nvSpPr>
        <p:spPr/>
        <p:txBody>
          <a:bodyPr/>
          <a:lstStyle>
            <a:lvl1pPr>
              <a:defRPr>
                <a:solidFill>
                  <a:srgbClr val="D1EAEE"/>
                </a:solidFill>
              </a:defRPr>
            </a:lvl1pPr>
          </a:lstStyle>
          <a:p>
            <a:r>
              <a:rPr lang="en-US"/>
              <a:t>Mrs. Huda Saad AlBakr, CLS, CAMPS, KSU</a:t>
            </a:r>
          </a:p>
        </p:txBody>
      </p:sp>
      <p:sp>
        <p:nvSpPr>
          <p:cNvPr id="6" name="Slide Number Placeholder 26"/>
          <p:cNvSpPr>
            <a:spLocks noGrp="1"/>
          </p:cNvSpPr>
          <p:nvPr>
            <p:ph type="sldNum" sz="quarter" idx="12"/>
          </p:nvPr>
        </p:nvSpPr>
        <p:spPr/>
        <p:txBody>
          <a:bodyPr/>
          <a:lstStyle>
            <a:lvl1pPr>
              <a:defRPr>
                <a:solidFill>
                  <a:srgbClr val="D1EAEE"/>
                </a:solidFill>
              </a:defRPr>
            </a:lvl1pPr>
          </a:lstStyle>
          <a:p>
            <a:pPr>
              <a:defRPr/>
            </a:pPr>
            <a:fld id="{954E18C6-31AB-4445-B55F-5EED4BE0D6AB}" type="slidenum">
              <a:rPr lang="ar-SA"/>
              <a:pPr>
                <a:defRPr/>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pPr>
              <a:defRPr/>
            </a:pPr>
            <a:fld id="{6131F959-D363-4A0E-B5BE-D4F189CCE8F9}" type="datetime4">
              <a:rPr lang="en-US"/>
              <a:pPr>
                <a:defRPr/>
              </a:pPr>
              <a:t>October 11, 2010</a:t>
            </a:fld>
            <a:endParaRPr lang="en-US"/>
          </a:p>
        </p:txBody>
      </p:sp>
      <p:sp>
        <p:nvSpPr>
          <p:cNvPr id="5" name="Footer Placeholder 21"/>
          <p:cNvSpPr>
            <a:spLocks noGrp="1"/>
          </p:cNvSpPr>
          <p:nvPr>
            <p:ph type="ftr" sz="quarter" idx="11"/>
          </p:nvPr>
        </p:nvSpPr>
        <p:spPr/>
        <p:txBody>
          <a:bodyPr/>
          <a:lstStyle>
            <a:lvl1pPr>
              <a:defRPr/>
            </a:lvl1pPr>
          </a:lstStyle>
          <a:p>
            <a:r>
              <a:rPr lang="en-US"/>
              <a:t>Mrs. Huda Saad AlBakr, CLS, CAMPS, KSU</a:t>
            </a:r>
          </a:p>
        </p:txBody>
      </p:sp>
      <p:sp>
        <p:nvSpPr>
          <p:cNvPr id="6" name="Slide Number Placeholder 17"/>
          <p:cNvSpPr>
            <a:spLocks noGrp="1"/>
          </p:cNvSpPr>
          <p:nvPr>
            <p:ph type="sldNum" sz="quarter" idx="12"/>
          </p:nvPr>
        </p:nvSpPr>
        <p:spPr/>
        <p:txBody>
          <a:bodyPr/>
          <a:lstStyle>
            <a:lvl1pPr>
              <a:defRPr/>
            </a:lvl1pPr>
          </a:lstStyle>
          <a:p>
            <a:pPr>
              <a:defRPr/>
            </a:pPr>
            <a:fld id="{BA8D085F-ACC2-4E22-8A2D-371E8CDFD57A}" type="slidenum">
              <a:rPr lang="ar-SA"/>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pPr>
              <a:defRPr/>
            </a:pPr>
            <a:fld id="{D4B0A1CE-F5E7-4B77-AFB1-2F65C8C5DE4E}" type="datetime4">
              <a:rPr lang="en-US"/>
              <a:pPr>
                <a:defRPr/>
              </a:pPr>
              <a:t>October 11, 2010</a:t>
            </a:fld>
            <a:endParaRPr lang="en-US"/>
          </a:p>
        </p:txBody>
      </p:sp>
      <p:sp>
        <p:nvSpPr>
          <p:cNvPr id="5" name="Footer Placeholder 21"/>
          <p:cNvSpPr>
            <a:spLocks noGrp="1"/>
          </p:cNvSpPr>
          <p:nvPr>
            <p:ph type="ftr" sz="quarter" idx="11"/>
          </p:nvPr>
        </p:nvSpPr>
        <p:spPr/>
        <p:txBody>
          <a:bodyPr/>
          <a:lstStyle>
            <a:lvl1pPr>
              <a:defRPr/>
            </a:lvl1pPr>
          </a:lstStyle>
          <a:p>
            <a:r>
              <a:rPr lang="en-US"/>
              <a:t>Mrs. Huda Saad AlBakr, CLS, CAMPS, KSU</a:t>
            </a:r>
          </a:p>
        </p:txBody>
      </p:sp>
      <p:sp>
        <p:nvSpPr>
          <p:cNvPr id="6" name="Slide Number Placeholder 17"/>
          <p:cNvSpPr>
            <a:spLocks noGrp="1"/>
          </p:cNvSpPr>
          <p:nvPr>
            <p:ph type="sldNum" sz="quarter" idx="12"/>
          </p:nvPr>
        </p:nvSpPr>
        <p:spPr/>
        <p:txBody>
          <a:bodyPr/>
          <a:lstStyle>
            <a:lvl1pPr>
              <a:defRPr/>
            </a:lvl1pPr>
          </a:lstStyle>
          <a:p>
            <a:pPr>
              <a:defRPr/>
            </a:pPr>
            <a:fld id="{88C76733-C322-4386-985A-997A49D52CC3}" type="slidenum">
              <a:rPr lang="ar-SA"/>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pPr>
              <a:defRPr/>
            </a:pPr>
            <a:fld id="{9FEEF02A-B22F-49F1-8592-9526DB19483D}" type="datetime4">
              <a:rPr lang="en-US"/>
              <a:pPr>
                <a:defRPr/>
              </a:pPr>
              <a:t>October 11, 2010</a:t>
            </a:fld>
            <a:endParaRPr lang="en-US"/>
          </a:p>
        </p:txBody>
      </p:sp>
      <p:sp>
        <p:nvSpPr>
          <p:cNvPr id="5" name="Footer Placeholder 21"/>
          <p:cNvSpPr>
            <a:spLocks noGrp="1"/>
          </p:cNvSpPr>
          <p:nvPr>
            <p:ph type="ftr" sz="quarter" idx="11"/>
          </p:nvPr>
        </p:nvSpPr>
        <p:spPr/>
        <p:txBody>
          <a:bodyPr/>
          <a:lstStyle>
            <a:lvl1pPr>
              <a:defRPr/>
            </a:lvl1pPr>
          </a:lstStyle>
          <a:p>
            <a:r>
              <a:rPr lang="en-US"/>
              <a:t>Mrs. Huda Saad AlBakr, CLS, CAMPS, KSU</a:t>
            </a:r>
          </a:p>
        </p:txBody>
      </p:sp>
      <p:sp>
        <p:nvSpPr>
          <p:cNvPr id="6" name="Slide Number Placeholder 17"/>
          <p:cNvSpPr>
            <a:spLocks noGrp="1"/>
          </p:cNvSpPr>
          <p:nvPr>
            <p:ph type="sldNum" sz="quarter" idx="12"/>
          </p:nvPr>
        </p:nvSpPr>
        <p:spPr/>
        <p:txBody>
          <a:bodyPr/>
          <a:lstStyle>
            <a:lvl1pPr>
              <a:defRPr/>
            </a:lvl1pPr>
          </a:lstStyle>
          <a:p>
            <a:pPr>
              <a:defRPr/>
            </a:pPr>
            <a:fld id="{AF18A8CD-3AAD-4328-85AD-034D3349412F}" type="slidenum">
              <a:rPr lang="ar-SA"/>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tIns="0">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lang="en-US" smtClean="0"/>
              <a:t>Click to edit Master title style</a:t>
            </a:r>
            <a:endParaRPr lang="en-US"/>
          </a:p>
        </p:txBody>
      </p:sp>
      <p:sp>
        <p:nvSpPr>
          <p:cNvPr id="3" name="Text Placeholder 2"/>
          <p:cNvSpPr>
            <a:spLocks noGrp="1"/>
          </p:cNvSpPr>
          <p:nvPr>
            <p:ph type="body" idx="1"/>
          </p:nvPr>
        </p:nvSpPr>
        <p:spPr>
          <a:xfrm>
            <a:off x="530352" y="2704664"/>
            <a:ext cx="7772400" cy="1509712"/>
          </a:xfrm>
        </p:spPr>
        <p:txBody>
          <a:bodyPr lIns="45720" rIns="45720"/>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smtClean="0"/>
            </a:lvl1pPr>
          </a:lstStyle>
          <a:p>
            <a:pPr>
              <a:defRPr/>
            </a:pPr>
            <a:fld id="{054A417D-CBC4-4418-81B6-70D27F0AA4E6}" type="datetime4">
              <a:rPr lang="en-US"/>
              <a:pPr>
                <a:defRPr/>
              </a:pPr>
              <a:t>October 11, 2010</a:t>
            </a:fld>
            <a:endParaRPr lang="en-US"/>
          </a:p>
        </p:txBody>
      </p:sp>
      <p:sp>
        <p:nvSpPr>
          <p:cNvPr id="5" name="Footer Placeholder 4"/>
          <p:cNvSpPr>
            <a:spLocks noGrp="1"/>
          </p:cNvSpPr>
          <p:nvPr>
            <p:ph type="ftr" sz="quarter" idx="11"/>
          </p:nvPr>
        </p:nvSpPr>
        <p:spPr/>
        <p:txBody>
          <a:bodyPr/>
          <a:lstStyle>
            <a:lvl1pPr>
              <a:defRPr>
                <a:solidFill>
                  <a:srgbClr val="D1EAEE"/>
                </a:solidFill>
              </a:defRPr>
            </a:lvl1pPr>
          </a:lstStyle>
          <a:p>
            <a:r>
              <a:rPr lang="en-US"/>
              <a:t>Mrs. Huda Saad AlBakr, CLS, CAMPS, KSU</a:t>
            </a:r>
          </a:p>
        </p:txBody>
      </p:sp>
      <p:sp>
        <p:nvSpPr>
          <p:cNvPr id="6" name="Slide Number Placeholder 5"/>
          <p:cNvSpPr>
            <a:spLocks noGrp="1"/>
          </p:cNvSpPr>
          <p:nvPr>
            <p:ph type="sldNum" sz="quarter" idx="12"/>
          </p:nvPr>
        </p:nvSpPr>
        <p:spPr/>
        <p:txBody>
          <a:bodyPr/>
          <a:lstStyle>
            <a:lvl1pPr>
              <a:defRPr>
                <a:solidFill>
                  <a:srgbClr val="D1EAEE"/>
                </a:solidFill>
              </a:defRPr>
            </a:lvl1pPr>
          </a:lstStyle>
          <a:p>
            <a:pPr>
              <a:defRPr/>
            </a:pPr>
            <a:fld id="{6F3C1EC3-0B69-44FC-955C-1EDDE917C681}" type="slidenum">
              <a:rPr lang="ar-SA"/>
              <a:pPr>
                <a:defRPr/>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9"/>
          <p:cNvSpPr>
            <a:spLocks noGrp="1"/>
          </p:cNvSpPr>
          <p:nvPr>
            <p:ph type="dt" sz="half" idx="10"/>
          </p:nvPr>
        </p:nvSpPr>
        <p:spPr/>
        <p:txBody>
          <a:bodyPr/>
          <a:lstStyle>
            <a:lvl1pPr>
              <a:defRPr/>
            </a:lvl1pPr>
          </a:lstStyle>
          <a:p>
            <a:pPr>
              <a:defRPr/>
            </a:pPr>
            <a:fld id="{C32D2764-9AB0-4FFA-9CDE-882B9E3F77B8}" type="datetime4">
              <a:rPr lang="en-US"/>
              <a:pPr>
                <a:defRPr/>
              </a:pPr>
              <a:t>October 11, 2010</a:t>
            </a:fld>
            <a:endParaRPr lang="en-US"/>
          </a:p>
        </p:txBody>
      </p:sp>
      <p:sp>
        <p:nvSpPr>
          <p:cNvPr id="6" name="Footer Placeholder 21"/>
          <p:cNvSpPr>
            <a:spLocks noGrp="1"/>
          </p:cNvSpPr>
          <p:nvPr>
            <p:ph type="ftr" sz="quarter" idx="11"/>
          </p:nvPr>
        </p:nvSpPr>
        <p:spPr/>
        <p:txBody>
          <a:bodyPr/>
          <a:lstStyle>
            <a:lvl1pPr>
              <a:defRPr/>
            </a:lvl1pPr>
          </a:lstStyle>
          <a:p>
            <a:r>
              <a:rPr lang="en-US"/>
              <a:t>Mrs. Huda Saad AlBakr, CLS, CAMPS, KSU</a:t>
            </a:r>
          </a:p>
        </p:txBody>
      </p:sp>
      <p:sp>
        <p:nvSpPr>
          <p:cNvPr id="7" name="Slide Number Placeholder 17"/>
          <p:cNvSpPr>
            <a:spLocks noGrp="1"/>
          </p:cNvSpPr>
          <p:nvPr>
            <p:ph type="sldNum" sz="quarter" idx="12"/>
          </p:nvPr>
        </p:nvSpPr>
        <p:spPr/>
        <p:txBody>
          <a:bodyPr/>
          <a:lstStyle>
            <a:lvl1pPr>
              <a:defRPr/>
            </a:lvl1pPr>
          </a:lstStyle>
          <a:p>
            <a:pPr>
              <a:defRPr/>
            </a:pPr>
            <a:fld id="{5A512A41-22E5-4A16-8E93-17E1B7CF42CA}" type="slidenum">
              <a:rPr lang="ar-SA"/>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9"/>
          <p:cNvSpPr>
            <a:spLocks noGrp="1"/>
          </p:cNvSpPr>
          <p:nvPr>
            <p:ph type="dt" sz="half" idx="10"/>
          </p:nvPr>
        </p:nvSpPr>
        <p:spPr/>
        <p:txBody>
          <a:bodyPr/>
          <a:lstStyle>
            <a:lvl1pPr>
              <a:defRPr/>
            </a:lvl1pPr>
          </a:lstStyle>
          <a:p>
            <a:pPr>
              <a:defRPr/>
            </a:pPr>
            <a:fld id="{11791590-7683-441A-8A82-E57C849AD08C}" type="datetime4">
              <a:rPr lang="en-US"/>
              <a:pPr>
                <a:defRPr/>
              </a:pPr>
              <a:t>October 11, 2010</a:t>
            </a:fld>
            <a:endParaRPr lang="en-US"/>
          </a:p>
        </p:txBody>
      </p:sp>
      <p:sp>
        <p:nvSpPr>
          <p:cNvPr id="8" name="Footer Placeholder 21"/>
          <p:cNvSpPr>
            <a:spLocks noGrp="1"/>
          </p:cNvSpPr>
          <p:nvPr>
            <p:ph type="ftr" sz="quarter" idx="11"/>
          </p:nvPr>
        </p:nvSpPr>
        <p:spPr/>
        <p:txBody>
          <a:bodyPr/>
          <a:lstStyle>
            <a:lvl1pPr>
              <a:defRPr/>
            </a:lvl1pPr>
          </a:lstStyle>
          <a:p>
            <a:r>
              <a:rPr lang="en-US"/>
              <a:t>Mrs. Huda Saad AlBakr, CLS, CAMPS, KSU</a:t>
            </a:r>
          </a:p>
        </p:txBody>
      </p:sp>
      <p:sp>
        <p:nvSpPr>
          <p:cNvPr id="9" name="Slide Number Placeholder 17"/>
          <p:cNvSpPr>
            <a:spLocks noGrp="1"/>
          </p:cNvSpPr>
          <p:nvPr>
            <p:ph type="sldNum" sz="quarter" idx="12"/>
          </p:nvPr>
        </p:nvSpPr>
        <p:spPr/>
        <p:txBody>
          <a:bodyPr/>
          <a:lstStyle>
            <a:lvl1pPr>
              <a:defRPr/>
            </a:lvl1pPr>
          </a:lstStyle>
          <a:p>
            <a:pPr>
              <a:defRPr/>
            </a:pPr>
            <a:fld id="{0C086AA0-D532-4324-BFBA-8B0B9D8651E1}" type="slidenum">
              <a:rPr lang="ar-SA"/>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lang="en-US" smtClean="0"/>
              <a:t>Click to edit Master title style</a:t>
            </a:r>
            <a:endParaRPr lang="en-US"/>
          </a:p>
        </p:txBody>
      </p:sp>
      <p:sp>
        <p:nvSpPr>
          <p:cNvPr id="3" name="Date Placeholder 9"/>
          <p:cNvSpPr>
            <a:spLocks noGrp="1"/>
          </p:cNvSpPr>
          <p:nvPr>
            <p:ph type="dt" sz="half" idx="10"/>
          </p:nvPr>
        </p:nvSpPr>
        <p:spPr/>
        <p:txBody>
          <a:bodyPr/>
          <a:lstStyle>
            <a:lvl1pPr>
              <a:defRPr/>
            </a:lvl1pPr>
          </a:lstStyle>
          <a:p>
            <a:pPr>
              <a:defRPr/>
            </a:pPr>
            <a:fld id="{85728848-093B-4059-B003-3A6310327EAC}" type="datetime4">
              <a:rPr lang="en-US"/>
              <a:pPr>
                <a:defRPr/>
              </a:pPr>
              <a:t>October 11, 2010</a:t>
            </a:fld>
            <a:endParaRPr lang="en-US"/>
          </a:p>
        </p:txBody>
      </p:sp>
      <p:sp>
        <p:nvSpPr>
          <p:cNvPr id="4" name="Footer Placeholder 21"/>
          <p:cNvSpPr>
            <a:spLocks noGrp="1"/>
          </p:cNvSpPr>
          <p:nvPr>
            <p:ph type="ftr" sz="quarter" idx="11"/>
          </p:nvPr>
        </p:nvSpPr>
        <p:spPr/>
        <p:txBody>
          <a:bodyPr/>
          <a:lstStyle>
            <a:lvl1pPr>
              <a:defRPr/>
            </a:lvl1pPr>
          </a:lstStyle>
          <a:p>
            <a:r>
              <a:rPr lang="en-US"/>
              <a:t>Mrs. Huda Saad AlBakr, CLS, CAMPS, KSU</a:t>
            </a:r>
          </a:p>
        </p:txBody>
      </p:sp>
      <p:sp>
        <p:nvSpPr>
          <p:cNvPr id="5" name="Slide Number Placeholder 17"/>
          <p:cNvSpPr>
            <a:spLocks noGrp="1"/>
          </p:cNvSpPr>
          <p:nvPr>
            <p:ph type="sldNum" sz="quarter" idx="12"/>
          </p:nvPr>
        </p:nvSpPr>
        <p:spPr/>
        <p:txBody>
          <a:bodyPr/>
          <a:lstStyle>
            <a:lvl1pPr>
              <a:defRPr/>
            </a:lvl1pPr>
          </a:lstStyle>
          <a:p>
            <a:pPr>
              <a:defRPr/>
            </a:pPr>
            <a:fld id="{9938A510-B428-43CC-A684-124A38A31F1C}" type="slidenum">
              <a:rPr lang="ar-SA"/>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9"/>
          <p:cNvSpPr>
            <a:spLocks noGrp="1"/>
          </p:cNvSpPr>
          <p:nvPr>
            <p:ph type="dt" sz="half" idx="10"/>
          </p:nvPr>
        </p:nvSpPr>
        <p:spPr/>
        <p:txBody>
          <a:bodyPr/>
          <a:lstStyle>
            <a:lvl1pPr>
              <a:defRPr/>
            </a:lvl1pPr>
          </a:lstStyle>
          <a:p>
            <a:pPr>
              <a:defRPr/>
            </a:pPr>
            <a:fld id="{9DDD2534-DD24-4A1F-996D-56BEAB852B06}" type="datetime4">
              <a:rPr lang="en-US"/>
              <a:pPr>
                <a:defRPr/>
              </a:pPr>
              <a:t>October 11, 2010</a:t>
            </a:fld>
            <a:endParaRPr lang="en-US"/>
          </a:p>
        </p:txBody>
      </p:sp>
      <p:sp>
        <p:nvSpPr>
          <p:cNvPr id="3" name="Footer Placeholder 21"/>
          <p:cNvSpPr>
            <a:spLocks noGrp="1"/>
          </p:cNvSpPr>
          <p:nvPr>
            <p:ph type="ftr" sz="quarter" idx="11"/>
          </p:nvPr>
        </p:nvSpPr>
        <p:spPr/>
        <p:txBody>
          <a:bodyPr/>
          <a:lstStyle>
            <a:lvl1pPr>
              <a:defRPr/>
            </a:lvl1pPr>
          </a:lstStyle>
          <a:p>
            <a:r>
              <a:rPr lang="en-US"/>
              <a:t>Mrs. Huda Saad AlBakr, CLS, CAMPS, KSU</a:t>
            </a:r>
          </a:p>
        </p:txBody>
      </p:sp>
      <p:sp>
        <p:nvSpPr>
          <p:cNvPr id="4" name="Slide Number Placeholder 17"/>
          <p:cNvSpPr>
            <a:spLocks noGrp="1"/>
          </p:cNvSpPr>
          <p:nvPr>
            <p:ph type="sldNum" sz="quarter" idx="12"/>
          </p:nvPr>
        </p:nvSpPr>
        <p:spPr/>
        <p:txBody>
          <a:bodyPr/>
          <a:lstStyle>
            <a:lvl1pPr>
              <a:defRPr/>
            </a:lvl1pPr>
          </a:lstStyle>
          <a:p>
            <a:pPr>
              <a:defRPr/>
            </a:pPr>
            <a:fld id="{A7969D3E-D0ED-48CD-9BF6-221829422D0C}" type="slidenum">
              <a:rPr lang="ar-SA"/>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a:noAutofit/>
          </a:bodyPr>
          <a:lstStyle>
            <a:lvl1pPr algn="l" rtl="0">
              <a:spcBef>
                <a:spcPct val="0"/>
              </a:spcBef>
              <a:buNone/>
              <a:defRPr sz="2600" b="0">
                <a:ln>
                  <a:noFill/>
                </a:ln>
                <a:solidFill>
                  <a:schemeClr val="tx2"/>
                </a:solidFill>
                <a:effectLst/>
                <a:latin typeface="+mj-lt"/>
                <a:ea typeface="+mj-ea"/>
                <a:cs typeface="+mj-cs"/>
              </a:defRPr>
            </a:lvl1pPr>
          </a:lstStyle>
          <a:p>
            <a:r>
              <a:rPr lang="en-US" smtClean="0"/>
              <a:t>Click to edit Master title style</a:t>
            </a:r>
            <a:endParaRPr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a:r>
              <a:rPr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9"/>
          <p:cNvSpPr>
            <a:spLocks noGrp="1"/>
          </p:cNvSpPr>
          <p:nvPr>
            <p:ph type="dt" sz="half" idx="10"/>
          </p:nvPr>
        </p:nvSpPr>
        <p:spPr/>
        <p:txBody>
          <a:bodyPr/>
          <a:lstStyle>
            <a:lvl1pPr>
              <a:defRPr/>
            </a:lvl1pPr>
          </a:lstStyle>
          <a:p>
            <a:pPr>
              <a:defRPr/>
            </a:pPr>
            <a:fld id="{DD2EDFF5-F518-41BB-A778-7AEBD50D4C8B}" type="datetime4">
              <a:rPr lang="en-US"/>
              <a:pPr>
                <a:defRPr/>
              </a:pPr>
              <a:t>October 11, 2010</a:t>
            </a:fld>
            <a:endParaRPr lang="en-US"/>
          </a:p>
        </p:txBody>
      </p:sp>
      <p:sp>
        <p:nvSpPr>
          <p:cNvPr id="6" name="Footer Placeholder 21"/>
          <p:cNvSpPr>
            <a:spLocks noGrp="1"/>
          </p:cNvSpPr>
          <p:nvPr>
            <p:ph type="ftr" sz="quarter" idx="11"/>
          </p:nvPr>
        </p:nvSpPr>
        <p:spPr/>
        <p:txBody>
          <a:bodyPr/>
          <a:lstStyle>
            <a:lvl1pPr>
              <a:defRPr/>
            </a:lvl1pPr>
          </a:lstStyle>
          <a:p>
            <a:r>
              <a:rPr lang="en-US"/>
              <a:t>Mrs. Huda Saad AlBakr, CLS, CAMPS, KSU</a:t>
            </a:r>
          </a:p>
        </p:txBody>
      </p:sp>
      <p:sp>
        <p:nvSpPr>
          <p:cNvPr id="7" name="Slide Number Placeholder 17"/>
          <p:cNvSpPr>
            <a:spLocks noGrp="1"/>
          </p:cNvSpPr>
          <p:nvPr>
            <p:ph type="sldNum" sz="quarter" idx="12"/>
          </p:nvPr>
        </p:nvSpPr>
        <p:spPr/>
        <p:txBody>
          <a:bodyPr/>
          <a:lstStyle>
            <a:lvl1pPr>
              <a:defRPr/>
            </a:lvl1pPr>
          </a:lstStyle>
          <a:p>
            <a:pPr>
              <a:defRPr/>
            </a:pPr>
            <a:fld id="{557718C5-2F98-491B-958A-DDF40ABCBC4F}" type="slidenum">
              <a:rPr lang="ar-SA"/>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5" name="Snip and Round Single Corner Rectangle 8"/>
          <p:cNvSpPr/>
          <p:nvPr/>
        </p:nvSpPr>
        <p:spPr>
          <a:xfrm rot="420000" flipV="1">
            <a:off x="3165475" y="1108075"/>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 name="Right Triangle 11"/>
          <p:cNvSpPr/>
          <p:nvPr/>
        </p:nvSpPr>
        <p:spPr>
          <a:xfrm rot="420000" flipV="1">
            <a:off x="8004175" y="5359400"/>
            <a:ext cx="155575" cy="155575"/>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a:lstStyle/>
          <a:p>
            <a:pPr algn="l" fontAlgn="auto">
              <a:spcBef>
                <a:spcPts val="0"/>
              </a:spcBef>
              <a:spcAft>
                <a:spcPts val="0"/>
              </a:spcAft>
              <a:defRPr/>
            </a:pPr>
            <a:endParaRPr lang="en-US">
              <a:latin typeface="+mn-lt"/>
              <a:cs typeface="+mn-cs"/>
            </a:endParaRPr>
          </a:p>
        </p:txBody>
      </p:sp>
      <p:sp>
        <p:nvSpPr>
          <p:cNvPr id="8"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a:lstStyle/>
          <a:p>
            <a:pPr algn="l" fontAlgn="auto">
              <a:spcBef>
                <a:spcPts val="0"/>
              </a:spcBef>
              <a:spcAft>
                <a:spcPts val="0"/>
              </a:spcAft>
              <a:defRPr/>
            </a:pPr>
            <a:endParaRPr lang="en-US">
              <a:latin typeface="+mn-lt"/>
              <a:cs typeface="+mn-cs"/>
            </a:endParaRPr>
          </a:p>
        </p:txBody>
      </p:sp>
      <p:sp>
        <p:nvSpPr>
          <p:cNvPr id="2" name="Title 1"/>
          <p:cNvSpPr>
            <a:spLocks noGrp="1"/>
          </p:cNvSpPr>
          <p:nvPr>
            <p:ph type="title"/>
          </p:nvPr>
        </p:nvSpPr>
        <p:spPr>
          <a:xfrm>
            <a:off x="609600" y="1176996"/>
            <a:ext cx="2212848" cy="1582621"/>
          </a:xfrm>
        </p:spPr>
        <p:txBody>
          <a:bodyPr lIns="45720" rIns="45720" bIns="45720"/>
          <a:lstStyle>
            <a:lvl1pPr algn="l">
              <a:buNone/>
              <a:defRPr sz="2000" b="1">
                <a:solidFill>
                  <a:schemeClr val="tx2"/>
                </a:solidFill>
              </a:defRPr>
            </a:lvl1pPr>
          </a:lstStyle>
          <a:p>
            <a:r>
              <a:rPr lang="en-US" smtClean="0"/>
              <a:t>Click to edit Master title style</a:t>
            </a:r>
            <a:endParaRPr lang="en-US"/>
          </a:p>
        </p:txBody>
      </p:sp>
      <p:sp>
        <p:nvSpPr>
          <p:cNvPr id="4" name="Text Placeholder 3"/>
          <p:cNvSpPr>
            <a:spLocks noGrp="1"/>
          </p:cNvSpPr>
          <p:nvPr>
            <p:ph type="body" sz="half" idx="2"/>
          </p:nvPr>
        </p:nvSpPr>
        <p:spPr>
          <a:xfrm>
            <a:off x="609600" y="2828785"/>
            <a:ext cx="2209800" cy="2179320"/>
          </a:xfrm>
        </p:spPr>
        <p:txBody>
          <a:bodyPr lIns="64008" rIns="45720"/>
          <a:lstStyle>
            <a:lvl1pPr marL="0" indent="0" algn="l">
              <a:spcBef>
                <a:spcPts val="250"/>
              </a:spcBef>
              <a:buFontTx/>
              <a:buNone/>
              <a:defRPr sz="1300"/>
            </a:lvl1pPr>
            <a:lvl2pPr>
              <a:defRPr sz="1200"/>
            </a:lvl2pPr>
            <a:lvl3pPr>
              <a:defRPr sz="1000"/>
            </a:lvl3pPr>
            <a:lvl4pPr>
              <a:defRPr sz="900"/>
            </a:lvl4pPr>
            <a:lvl5pPr>
              <a:defRPr sz="900"/>
            </a:lvl5pPr>
          </a:lstStyle>
          <a:p>
            <a:pPr lvl="0"/>
            <a:r>
              <a:rPr lang="en-US" smtClean="0"/>
              <a:t>Click to edit Master text styles</a:t>
            </a:r>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normAutofit/>
          </a:bodyPr>
          <a:lstStyle>
            <a:lvl1pPr marL="0" indent="0">
              <a:buNone/>
              <a:defRPr sz="3200"/>
            </a:lvl1pPr>
          </a:lstStyle>
          <a:p>
            <a:pPr lvl="0"/>
            <a:r>
              <a:rPr lang="en-US" noProof="0" smtClean="0"/>
              <a:t>Click icon to add picture</a:t>
            </a:r>
            <a:endParaRPr lang="en-US" noProof="0" dirty="0"/>
          </a:p>
        </p:txBody>
      </p:sp>
      <p:sp>
        <p:nvSpPr>
          <p:cNvPr id="9" name="Date Placeholder 4"/>
          <p:cNvSpPr>
            <a:spLocks noGrp="1"/>
          </p:cNvSpPr>
          <p:nvPr>
            <p:ph type="dt" sz="half" idx="10"/>
          </p:nvPr>
        </p:nvSpPr>
        <p:spPr/>
        <p:txBody>
          <a:bodyPr/>
          <a:lstStyle>
            <a:lvl1pPr>
              <a:defRPr smtClean="0"/>
            </a:lvl1pPr>
          </a:lstStyle>
          <a:p>
            <a:pPr>
              <a:defRPr/>
            </a:pPr>
            <a:fld id="{9AF784C5-B243-49B0-B6C8-96ABE217D0CC}" type="datetime4">
              <a:rPr lang="en-US"/>
              <a:pPr>
                <a:defRPr/>
              </a:pPr>
              <a:t>October 11, 2010</a:t>
            </a:fld>
            <a:endParaRPr lang="en-US"/>
          </a:p>
        </p:txBody>
      </p:sp>
      <p:sp>
        <p:nvSpPr>
          <p:cNvPr id="10" name="Footer Placeholder 5"/>
          <p:cNvSpPr>
            <a:spLocks noGrp="1"/>
          </p:cNvSpPr>
          <p:nvPr>
            <p:ph type="ftr" sz="quarter" idx="11"/>
          </p:nvPr>
        </p:nvSpPr>
        <p:spPr/>
        <p:txBody>
          <a:bodyPr/>
          <a:lstStyle>
            <a:lvl1pPr>
              <a:defRPr/>
            </a:lvl1pPr>
          </a:lstStyle>
          <a:p>
            <a:r>
              <a:rPr lang="en-US"/>
              <a:t>Mrs. Huda Saad AlBakr, CLS, CAMPS, KSU</a:t>
            </a:r>
          </a:p>
        </p:txBody>
      </p:sp>
      <p:sp>
        <p:nvSpPr>
          <p:cNvPr id="11" name="Slide Number Placeholder 6"/>
          <p:cNvSpPr>
            <a:spLocks noGrp="1"/>
          </p:cNvSpPr>
          <p:nvPr>
            <p:ph type="sldNum" sz="quarter" idx="12"/>
          </p:nvPr>
        </p:nvSpPr>
        <p:spPr>
          <a:xfrm>
            <a:off x="8077200" y="6356350"/>
            <a:ext cx="609600" cy="365125"/>
          </a:xfrm>
        </p:spPr>
        <p:txBody>
          <a:bodyPr/>
          <a:lstStyle>
            <a:lvl1pPr>
              <a:defRPr/>
            </a:lvl1pPr>
          </a:lstStyle>
          <a:p>
            <a:pPr>
              <a:defRPr/>
            </a:pPr>
            <a:fld id="{D48400E0-25CA-403C-B6B2-2E3AC11B2E31}" type="slidenum">
              <a:rPr lang="ar-SA"/>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938"/>
            <a:ext cx="9163050" cy="1041401"/>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a:lstStyle/>
          <a:p>
            <a:pPr algn="l" fontAlgn="auto">
              <a:spcBef>
                <a:spcPts val="0"/>
              </a:spcBef>
              <a:spcAft>
                <a:spcPts val="0"/>
              </a:spcAft>
              <a:defRPr/>
            </a:pPr>
            <a:endParaRPr lang="en-US">
              <a:latin typeface="+mn-lt"/>
              <a:cs typeface="+mn-cs"/>
            </a:endParaRPr>
          </a:p>
        </p:txBody>
      </p:sp>
      <p:sp>
        <p:nvSpPr>
          <p:cNvPr id="8" name="Freeform 7"/>
          <p:cNvSpPr>
            <a:spLocks/>
          </p:cNvSpPr>
          <p:nvPr/>
        </p:nvSpPr>
        <p:spPr bwMode="auto">
          <a:xfrm>
            <a:off x="4381500" y="-7938"/>
            <a:ext cx="4762500" cy="638176"/>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a:lstStyle/>
          <a:p>
            <a:pPr algn="l" fontAlgn="auto">
              <a:spcBef>
                <a:spcPts val="0"/>
              </a:spcBef>
              <a:spcAft>
                <a:spcPts val="0"/>
              </a:spcAft>
              <a:defRPr/>
            </a:pPr>
            <a:endParaRPr lang="en-US">
              <a:latin typeface="+mn-lt"/>
              <a:cs typeface="+mn-cs"/>
            </a:endParaRPr>
          </a:p>
        </p:txBody>
      </p:sp>
      <p:sp>
        <p:nvSpPr>
          <p:cNvPr id="1028" name="Title Placeholder 8"/>
          <p:cNvSpPr>
            <a:spLocks noGrp="1"/>
          </p:cNvSpPr>
          <p:nvPr>
            <p:ph type="title"/>
          </p:nvPr>
        </p:nvSpPr>
        <p:spPr bwMode="auto">
          <a:xfrm>
            <a:off x="457200" y="704850"/>
            <a:ext cx="8229600" cy="1143000"/>
          </a:xfrm>
          <a:prstGeom prst="rect">
            <a:avLst/>
          </a:prstGeom>
          <a:noFill/>
          <a:ln w="9525">
            <a:noFill/>
            <a:miter lim="800000"/>
            <a:headEnd/>
            <a:tailEnd/>
          </a:ln>
        </p:spPr>
        <p:txBody>
          <a:bodyPr vert="horz" wrap="square" lIns="0" tIns="45720" rIns="0" bIns="0" numCol="1" anchor="b" anchorCtr="0" compatLnSpc="1">
            <a:prstTxWarp prst="textNoShape">
              <a:avLst/>
            </a:prstTxWarp>
          </a:bodyPr>
          <a:lstStyle/>
          <a:p>
            <a:pPr lvl="0"/>
            <a:r>
              <a:rPr lang="en-US" smtClean="0"/>
              <a:t>Click to edit Master title style</a:t>
            </a:r>
          </a:p>
        </p:txBody>
      </p:sp>
      <p:sp>
        <p:nvSpPr>
          <p:cNvPr id="1029" name="Text Placeholder 29"/>
          <p:cNvSpPr>
            <a:spLocks noGrp="1"/>
          </p:cNvSpPr>
          <p:nvPr>
            <p:ph type="body" idx="1"/>
          </p:nvPr>
        </p:nvSpPr>
        <p:spPr bwMode="auto">
          <a:xfrm>
            <a:off x="457200" y="1935163"/>
            <a:ext cx="8229600" cy="438943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rtl="0" eaLnBrk="1" fontAlgn="auto" latinLnBrk="0" hangingPunct="1">
              <a:spcBef>
                <a:spcPts val="0"/>
              </a:spcBef>
              <a:spcAft>
                <a:spcPts val="0"/>
              </a:spcAft>
              <a:defRPr kumimoji="0" sz="1200" smtClean="0">
                <a:solidFill>
                  <a:schemeClr val="tx2">
                    <a:shade val="90000"/>
                  </a:schemeClr>
                </a:solidFill>
                <a:latin typeface="+mn-lt"/>
                <a:cs typeface="+mn-cs"/>
              </a:defRPr>
            </a:lvl1pPr>
          </a:lstStyle>
          <a:p>
            <a:pPr>
              <a:defRPr/>
            </a:pPr>
            <a:fld id="{B3678F3A-4D3A-4CF1-921E-222EC920EDD0}" type="datetime4">
              <a:rPr lang="en-US"/>
              <a:pPr>
                <a:defRPr/>
              </a:pPr>
              <a:t>October 11, 2010</a:t>
            </a:fld>
            <a:endParaRPr lang="en-US"/>
          </a:p>
        </p:txBody>
      </p:sp>
      <p:sp>
        <p:nvSpPr>
          <p:cNvPr id="22" name="Footer Placeholder 21"/>
          <p:cNvSpPr>
            <a:spLocks noGrp="1"/>
          </p:cNvSpPr>
          <p:nvPr>
            <p:ph type="ftr" sz="quarter" idx="3"/>
          </p:nvPr>
        </p:nvSpPr>
        <p:spPr>
          <a:xfrm>
            <a:off x="2667000" y="6356350"/>
            <a:ext cx="3352800" cy="365125"/>
          </a:xfrm>
          <a:prstGeom prst="rect">
            <a:avLst/>
          </a:prstGeom>
        </p:spPr>
        <p:txBody>
          <a:bodyPr vert="horz" wrap="square" lIns="0" tIns="0" rIns="0" bIns="0" numCol="1" anchor="b" anchorCtr="0" compatLnSpc="1">
            <a:prstTxWarp prst="textNoShape">
              <a:avLst/>
            </a:prstTxWarp>
          </a:bodyPr>
          <a:lstStyle>
            <a:lvl1pPr algn="l">
              <a:defRPr sz="1200">
                <a:solidFill>
                  <a:srgbClr val="045C75"/>
                </a:solidFill>
                <a:latin typeface="Constantia" pitchFamily="18" charset="0"/>
              </a:defRPr>
            </a:lvl1pPr>
          </a:lstStyle>
          <a:p>
            <a:r>
              <a:rPr lang="en-US"/>
              <a:t>Mrs. Huda Saad AlBakr, CLS, CAMPS, KSU</a:t>
            </a:r>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wrap="square" lIns="0" tIns="0" rIns="0" bIns="0" numCol="1" anchor="b" anchorCtr="0" compatLnSpc="1">
            <a:prstTxWarp prst="textNoShape">
              <a:avLst/>
            </a:prstTxWarp>
          </a:bodyPr>
          <a:lstStyle>
            <a:lvl1pPr algn="r" rtl="0">
              <a:defRPr sz="1200">
                <a:solidFill>
                  <a:srgbClr val="045C75"/>
                </a:solidFill>
                <a:latin typeface="Constantia" pitchFamily="18" charset="0"/>
              </a:defRPr>
            </a:lvl1pPr>
          </a:lstStyle>
          <a:p>
            <a:pPr>
              <a:defRPr/>
            </a:pPr>
            <a:fld id="{42FC4214-E1D6-453A-8BE8-9E3CEBF3A634}" type="slidenum">
              <a:rPr lang="ar-SA"/>
              <a:pPr>
                <a:defRPr/>
              </a:pPr>
              <a:t>‹#›</a:t>
            </a:fld>
            <a:endParaRPr lang="en-US"/>
          </a:p>
        </p:txBody>
      </p:sp>
      <p:grpSp>
        <p:nvGrpSpPr>
          <p:cNvPr id="1033" name="Group 1"/>
          <p:cNvGrpSpPr>
            <a:grpSpLocks/>
          </p:cNvGrpSpPr>
          <p:nvPr/>
        </p:nvGrpSpPr>
        <p:grpSpPr bwMode="auto">
          <a:xfrm>
            <a:off x="-19050" y="203200"/>
            <a:ext cx="9180513" cy="647700"/>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a:lstStyle/>
            <a:p>
              <a:pPr algn="l" fontAlgn="auto">
                <a:spcBef>
                  <a:spcPts val="0"/>
                </a:spcBef>
                <a:spcAft>
                  <a:spcPts val="0"/>
                </a:spcAft>
                <a:defRPr/>
              </a:pPr>
              <a:endParaRPr lang="en-US">
                <a:latin typeface="+mn-lt"/>
                <a:cs typeface="+mn-cs"/>
              </a:endParaRPr>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a:lstStyle/>
            <a:p>
              <a:pPr algn="l" fontAlgn="auto">
                <a:spcBef>
                  <a:spcPts val="0"/>
                </a:spcBef>
                <a:spcAft>
                  <a:spcPts val="0"/>
                </a:spcAft>
                <a:defRPr/>
              </a:pPr>
              <a:endParaRPr lang="en-US">
                <a:latin typeface="+mn-lt"/>
                <a:cs typeface="+mn-cs"/>
              </a:endParaRPr>
            </a:p>
          </p:txBody>
        </p:sp>
      </p:grpSp>
    </p:spTree>
  </p:cSld>
  <p:clrMap bg1="lt1" tx1="dk1" bg2="lt2" tx2="dk2" accent1="accent1" accent2="accent2" accent3="accent3" accent4="accent4" accent5="accent5" accent6="accent6" hlink="hlink" folHlink="folHlink"/>
  <p:sldLayoutIdLst>
    <p:sldLayoutId id="2147483684" r:id="rId1"/>
    <p:sldLayoutId id="2147483683" r:id="rId2"/>
    <p:sldLayoutId id="2147483685" r:id="rId3"/>
    <p:sldLayoutId id="2147483682" r:id="rId4"/>
    <p:sldLayoutId id="2147483681" r:id="rId5"/>
    <p:sldLayoutId id="2147483680" r:id="rId6"/>
    <p:sldLayoutId id="2147483679" r:id="rId7"/>
    <p:sldLayoutId id="2147483678" r:id="rId8"/>
    <p:sldLayoutId id="2147483686" r:id="rId9"/>
    <p:sldLayoutId id="2147483677" r:id="rId10"/>
    <p:sldLayoutId id="2147483676" r:id="rId11"/>
  </p:sldLayoutIdLst>
  <p:hf hdr="0"/>
  <p:txStyles>
    <p:titleStyle>
      <a:lvl1pPr algn="l" rtl="0" eaLnBrk="0" fontAlgn="base" hangingPunct="0">
        <a:spcBef>
          <a:spcPct val="0"/>
        </a:spcBef>
        <a:spcAft>
          <a:spcPct val="0"/>
        </a:spcAft>
        <a:defRPr sz="5000" kern="1200">
          <a:solidFill>
            <a:schemeClr val="tx2"/>
          </a:solidFill>
          <a:latin typeface="+mj-lt"/>
          <a:ea typeface="+mj-ea"/>
          <a:cs typeface="+mj-cs"/>
        </a:defRPr>
      </a:lvl1pPr>
      <a:lvl2pPr algn="l" rtl="0" eaLnBrk="0" fontAlgn="base" hangingPunct="0">
        <a:spcBef>
          <a:spcPct val="0"/>
        </a:spcBef>
        <a:spcAft>
          <a:spcPct val="0"/>
        </a:spcAft>
        <a:defRPr sz="5000">
          <a:solidFill>
            <a:schemeClr val="tx2"/>
          </a:solidFill>
          <a:latin typeface="Calibri" pitchFamily="34" charset="0"/>
        </a:defRPr>
      </a:lvl2pPr>
      <a:lvl3pPr algn="l" rtl="0" eaLnBrk="0" fontAlgn="base" hangingPunct="0">
        <a:spcBef>
          <a:spcPct val="0"/>
        </a:spcBef>
        <a:spcAft>
          <a:spcPct val="0"/>
        </a:spcAft>
        <a:defRPr sz="5000">
          <a:solidFill>
            <a:schemeClr val="tx2"/>
          </a:solidFill>
          <a:latin typeface="Calibri" pitchFamily="34" charset="0"/>
        </a:defRPr>
      </a:lvl3pPr>
      <a:lvl4pPr algn="l" rtl="0" eaLnBrk="0" fontAlgn="base" hangingPunct="0">
        <a:spcBef>
          <a:spcPct val="0"/>
        </a:spcBef>
        <a:spcAft>
          <a:spcPct val="0"/>
        </a:spcAft>
        <a:defRPr sz="5000">
          <a:solidFill>
            <a:schemeClr val="tx2"/>
          </a:solidFill>
          <a:latin typeface="Calibri" pitchFamily="34" charset="0"/>
        </a:defRPr>
      </a:lvl4pPr>
      <a:lvl5pPr algn="l" rtl="0" eaLnBrk="0" fontAlgn="base" hangingPunct="0">
        <a:spcBef>
          <a:spcPct val="0"/>
        </a:spcBef>
        <a:spcAft>
          <a:spcPct val="0"/>
        </a:spcAft>
        <a:defRPr sz="5000">
          <a:solidFill>
            <a:schemeClr val="tx2"/>
          </a:solidFill>
          <a:latin typeface="Calibri" pitchFamily="34" charset="0"/>
        </a:defRPr>
      </a:lvl5pPr>
      <a:lvl6pPr marL="457200" algn="l" rtl="0" fontAlgn="base">
        <a:spcBef>
          <a:spcPct val="0"/>
        </a:spcBef>
        <a:spcAft>
          <a:spcPct val="0"/>
        </a:spcAft>
        <a:defRPr sz="5000">
          <a:solidFill>
            <a:schemeClr val="tx2"/>
          </a:solidFill>
          <a:latin typeface="Calibri" pitchFamily="34" charset="0"/>
        </a:defRPr>
      </a:lvl6pPr>
      <a:lvl7pPr marL="914400" algn="l" rtl="0" fontAlgn="base">
        <a:spcBef>
          <a:spcPct val="0"/>
        </a:spcBef>
        <a:spcAft>
          <a:spcPct val="0"/>
        </a:spcAft>
        <a:defRPr sz="5000">
          <a:solidFill>
            <a:schemeClr val="tx2"/>
          </a:solidFill>
          <a:latin typeface="Calibri" pitchFamily="34" charset="0"/>
        </a:defRPr>
      </a:lvl7pPr>
      <a:lvl8pPr marL="1371600" algn="l" rtl="0" fontAlgn="base">
        <a:spcBef>
          <a:spcPct val="0"/>
        </a:spcBef>
        <a:spcAft>
          <a:spcPct val="0"/>
        </a:spcAft>
        <a:defRPr sz="5000">
          <a:solidFill>
            <a:schemeClr val="tx2"/>
          </a:solidFill>
          <a:latin typeface="Calibri" pitchFamily="34" charset="0"/>
        </a:defRPr>
      </a:lvl8pPr>
      <a:lvl9pPr marL="1828800" algn="l" rtl="0" fontAlgn="base">
        <a:spcBef>
          <a:spcPct val="0"/>
        </a:spcBef>
        <a:spcAft>
          <a:spcPct val="0"/>
        </a:spcAft>
        <a:defRPr sz="5000">
          <a:solidFill>
            <a:schemeClr val="tx2"/>
          </a:solidFill>
          <a:latin typeface="Calibri" pitchFamily="34" charset="0"/>
        </a:defRPr>
      </a:lvl9pPr>
    </p:titleStyle>
    <p:bodyStyle>
      <a:lvl1pPr marL="273050" indent="-273050" algn="l" rtl="0" eaLnBrk="0" fontAlgn="base" hangingPunct="0">
        <a:spcBef>
          <a:spcPct val="20000"/>
        </a:spcBef>
        <a:spcAft>
          <a:spcPct val="0"/>
        </a:spcAft>
        <a:buClr>
          <a:srgbClr val="0BD0D9"/>
        </a:buClr>
        <a:buSzPct val="95000"/>
        <a:buFont typeface="Wingdings 2" pitchFamily="18" charset="2"/>
        <a:buChar char=""/>
        <a:defRPr sz="2600" kern="1200">
          <a:solidFill>
            <a:schemeClr val="tx1"/>
          </a:solidFill>
          <a:latin typeface="+mn-lt"/>
          <a:ea typeface="+mn-ea"/>
          <a:cs typeface="+mn-cs"/>
        </a:defRPr>
      </a:lvl1pPr>
      <a:lvl2pPr marL="639763" indent="-246063" algn="l" rtl="0" eaLnBrk="0" fontAlgn="base" hangingPunct="0">
        <a:spcBef>
          <a:spcPct val="20000"/>
        </a:spcBef>
        <a:spcAft>
          <a:spcPct val="0"/>
        </a:spcAft>
        <a:buClr>
          <a:schemeClr val="accent1"/>
        </a:buClr>
        <a:buSzPct val="85000"/>
        <a:buFont typeface="Wingdings 2" pitchFamily="18" charset="2"/>
        <a:buChar char=""/>
        <a:defRPr sz="2400" kern="1200">
          <a:solidFill>
            <a:schemeClr val="tx1"/>
          </a:solidFill>
          <a:latin typeface="+mn-lt"/>
          <a:ea typeface="+mn-ea"/>
          <a:cs typeface="+mn-cs"/>
        </a:defRPr>
      </a:lvl2pPr>
      <a:lvl3pPr marL="914400" indent="-246063" algn="l" rtl="0" eaLnBrk="0" fontAlgn="base" hangingPunct="0">
        <a:spcBef>
          <a:spcPct val="20000"/>
        </a:spcBef>
        <a:spcAft>
          <a:spcPct val="0"/>
        </a:spcAft>
        <a:buClr>
          <a:schemeClr val="accent2"/>
        </a:buClr>
        <a:buSzPct val="70000"/>
        <a:buFont typeface="Wingdings 2" pitchFamily="18" charset="2"/>
        <a:buChar char=""/>
        <a:defRPr sz="2100" kern="1200">
          <a:solidFill>
            <a:schemeClr val="tx1"/>
          </a:solidFill>
          <a:latin typeface="+mn-lt"/>
          <a:ea typeface="+mn-ea"/>
          <a:cs typeface="+mn-cs"/>
        </a:defRPr>
      </a:lvl3pPr>
      <a:lvl4pPr marL="1187450" indent="-209550" algn="l" rtl="0" eaLnBrk="0" fontAlgn="base" hangingPunct="0">
        <a:spcBef>
          <a:spcPct val="20000"/>
        </a:spcBef>
        <a:spcAft>
          <a:spcPct val="0"/>
        </a:spcAft>
        <a:buClr>
          <a:srgbClr val="0BD0D9"/>
        </a:buClr>
        <a:buSzPct val="65000"/>
        <a:buFont typeface="Wingdings 2" pitchFamily="18" charset="2"/>
        <a:buChar char=""/>
        <a:defRPr sz="2000" kern="1200">
          <a:solidFill>
            <a:schemeClr val="tx1"/>
          </a:solidFill>
          <a:latin typeface="+mn-lt"/>
          <a:ea typeface="+mn-ea"/>
          <a:cs typeface="+mn-cs"/>
        </a:defRPr>
      </a:lvl4pPr>
      <a:lvl5pPr marL="1462088" indent="-209550" algn="l" rtl="0" eaLnBrk="0" fontAlgn="base" hangingPunct="0">
        <a:spcBef>
          <a:spcPct val="20000"/>
        </a:spcBef>
        <a:spcAft>
          <a:spcPct val="0"/>
        </a:spcAft>
        <a:buClr>
          <a:srgbClr val="10CF9B"/>
        </a:buClr>
        <a:buSzPct val="65000"/>
        <a:buFont typeface="Wingdings 2" pitchFamily="18" charset="2"/>
        <a:buChar char=""/>
        <a:defRPr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33400" y="1371600"/>
            <a:ext cx="7851775" cy="1828800"/>
          </a:xfrm>
        </p:spPr>
        <p:txBody>
          <a:bodyPr/>
          <a:lstStyle/>
          <a:p>
            <a:pPr algn="ctr" eaLnBrk="1" fontAlgn="auto" hangingPunct="1">
              <a:spcAft>
                <a:spcPts val="0"/>
              </a:spcAft>
              <a:defRPr/>
            </a:pPr>
            <a:r>
              <a:rPr lang="en-US" dirty="0" smtClean="0"/>
              <a:t>CLINICAL LABORATORY MANGEMENT</a:t>
            </a: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Date Placeholder 9"/>
          <p:cNvSpPr>
            <a:spLocks noGrp="1"/>
          </p:cNvSpPr>
          <p:nvPr>
            <p:ph type="dt" sz="half" idx="10"/>
          </p:nvPr>
        </p:nvSpPr>
        <p:spPr/>
        <p:txBody>
          <a:bodyPr/>
          <a:lstStyle/>
          <a:p>
            <a:pPr>
              <a:defRPr/>
            </a:pPr>
            <a:fld id="{5F6D1353-089F-4BA7-821A-DCFB2A635D26}" type="datetime4">
              <a:rPr lang="en-US"/>
              <a:pPr>
                <a:defRPr/>
              </a:pPr>
              <a:t>October 11, 2010</a:t>
            </a:fld>
            <a:endParaRPr lang="en-US"/>
          </a:p>
        </p:txBody>
      </p:sp>
      <p:sp>
        <p:nvSpPr>
          <p:cNvPr id="8" name="Footer Placeholder 21"/>
          <p:cNvSpPr>
            <a:spLocks noGrp="1"/>
          </p:cNvSpPr>
          <p:nvPr>
            <p:ph type="ftr" sz="quarter" idx="11"/>
          </p:nvPr>
        </p:nvSpPr>
        <p:spPr/>
        <p:txBody>
          <a:bodyPr/>
          <a:lstStyle/>
          <a:p>
            <a:r>
              <a:rPr lang="en-US"/>
              <a:t>Mrs. Huda Saad AlBakr, CLS, CAMPS, KSU</a:t>
            </a:r>
          </a:p>
        </p:txBody>
      </p:sp>
      <p:sp>
        <p:nvSpPr>
          <p:cNvPr id="9" name="Slide Number Placeholder 17"/>
          <p:cNvSpPr>
            <a:spLocks noGrp="1"/>
          </p:cNvSpPr>
          <p:nvPr>
            <p:ph type="sldNum" sz="quarter" idx="12"/>
          </p:nvPr>
        </p:nvSpPr>
        <p:spPr/>
        <p:txBody>
          <a:bodyPr/>
          <a:lstStyle/>
          <a:p>
            <a:pPr>
              <a:defRPr/>
            </a:pPr>
            <a:fld id="{950C096B-77A9-4BAF-991A-6F4856E776F5}" type="slidenum">
              <a:rPr lang="ar-SA"/>
              <a:pPr>
                <a:defRPr/>
              </a:pPr>
              <a:t>10</a:t>
            </a:fld>
            <a:endParaRPr lang="en-US"/>
          </a:p>
        </p:txBody>
      </p:sp>
      <p:sp>
        <p:nvSpPr>
          <p:cNvPr id="23553" name="Title 1"/>
          <p:cNvSpPr>
            <a:spLocks noGrp="1"/>
          </p:cNvSpPr>
          <p:nvPr>
            <p:ph type="title"/>
          </p:nvPr>
        </p:nvSpPr>
        <p:spPr>
          <a:xfrm>
            <a:off x="7239000" y="76200"/>
            <a:ext cx="1828800" cy="411163"/>
          </a:xfrm>
        </p:spPr>
        <p:txBody>
          <a:bodyPr/>
          <a:lstStyle/>
          <a:p>
            <a:pPr eaLnBrk="1" hangingPunct="1"/>
            <a:r>
              <a:rPr lang="en-US" sz="1800" b="1" u="sng" smtClean="0">
                <a:latin typeface="Times New Roman" pitchFamily="18" charset="0"/>
                <a:cs typeface="Times New Roman" pitchFamily="18" charset="0"/>
              </a:rPr>
              <a:t>4)Directing: </a:t>
            </a:r>
            <a:r>
              <a:rPr lang="en-US" sz="1800" b="1" smtClean="0">
                <a:latin typeface="Times New Roman" pitchFamily="18" charset="0"/>
                <a:cs typeface="Times New Roman" pitchFamily="18" charset="0"/>
              </a:rPr>
              <a:t>cont,</a:t>
            </a:r>
            <a:endParaRPr lang="en-US" sz="1800" smtClean="0"/>
          </a:p>
        </p:txBody>
      </p:sp>
      <p:sp>
        <p:nvSpPr>
          <p:cNvPr id="23554" name="Content Placeholder 2"/>
          <p:cNvSpPr>
            <a:spLocks noGrp="1"/>
          </p:cNvSpPr>
          <p:nvPr>
            <p:ph idx="1"/>
          </p:nvPr>
        </p:nvSpPr>
        <p:spPr>
          <a:xfrm>
            <a:off x="457200" y="609600"/>
            <a:ext cx="8229600" cy="5516563"/>
          </a:xfrm>
        </p:spPr>
        <p:txBody>
          <a:bodyPr/>
          <a:lstStyle/>
          <a:p>
            <a:pPr algn="just" eaLnBrk="1" hangingPunct="1">
              <a:buFont typeface="Wingdings 2" pitchFamily="18" charset="2"/>
              <a:buNone/>
            </a:pPr>
            <a:r>
              <a:rPr lang="en-US" sz="2800" smtClean="0">
                <a:latin typeface="Times New Roman" pitchFamily="18" charset="0"/>
                <a:cs typeface="Times New Roman" pitchFamily="18" charset="0"/>
              </a:rPr>
              <a:t>In the clinical lab, the supervisor may choose between two major techniques for issuing directives:</a:t>
            </a:r>
          </a:p>
          <a:p>
            <a:pPr algn="just" eaLnBrk="1" hangingPunct="1">
              <a:buFont typeface="Wingdings 2" pitchFamily="18" charset="2"/>
              <a:buNone/>
            </a:pPr>
            <a:r>
              <a:rPr lang="en-US" sz="2800" b="1" u="sng" smtClean="0">
                <a:latin typeface="Times New Roman" pitchFamily="18" charset="0"/>
                <a:cs typeface="Times New Roman" pitchFamily="18" charset="0"/>
              </a:rPr>
              <a:t>Autocratic:</a:t>
            </a:r>
            <a:r>
              <a:rPr lang="en-US" sz="2800" smtClean="0">
                <a:latin typeface="Times New Roman" pitchFamily="18" charset="0"/>
                <a:cs typeface="Times New Roman" pitchFamily="18" charset="0"/>
              </a:rPr>
              <a:t> which is giving clear and precise directives with detailed instructions and close supervision (e.g. new graduates and trainees)</a:t>
            </a:r>
          </a:p>
          <a:p>
            <a:pPr algn="just" eaLnBrk="1" hangingPunct="1">
              <a:buFont typeface="Wingdings 2" pitchFamily="18" charset="2"/>
              <a:buNone/>
            </a:pPr>
            <a:r>
              <a:rPr lang="en-US" sz="2800" b="1" u="sng" smtClean="0">
                <a:latin typeface="Times New Roman" pitchFamily="18" charset="0"/>
                <a:cs typeface="Times New Roman" pitchFamily="18" charset="0"/>
              </a:rPr>
              <a:t>Democratic and participative directing techniques: </a:t>
            </a:r>
            <a:r>
              <a:rPr lang="en-US" sz="2800" smtClean="0">
                <a:latin typeface="Times New Roman" pitchFamily="18" charset="0"/>
                <a:cs typeface="Times New Roman" pitchFamily="18" charset="0"/>
              </a:rPr>
              <a:t>lab personnel will have the opportunity to use their own ingenuity and judgment and it will stimulates and motivates the staff to find satisfaction in their work. </a:t>
            </a:r>
          </a:p>
          <a:p>
            <a:pPr eaLnBrk="1" hangingPunct="1">
              <a:buFont typeface="Wingdings 2" pitchFamily="18" charset="2"/>
              <a:buNone/>
            </a:pPr>
            <a:endParaRPr lang="en-US" smtClean="0"/>
          </a:p>
        </p:txBody>
      </p:sp>
      <p:sp>
        <p:nvSpPr>
          <p:cNvPr id="4" name="Date Placeholder 3"/>
          <p:cNvSpPr txBox="1">
            <a:spLocks noGrp="1"/>
          </p:cNvSpPr>
          <p:nvPr/>
        </p:nvSpPr>
        <p:spPr>
          <a:xfrm>
            <a:off x="457200" y="6356350"/>
            <a:ext cx="2133600" cy="365125"/>
          </a:xfrm>
          <a:prstGeom prst="rect">
            <a:avLst/>
          </a:prstGeom>
          <a:noFill/>
        </p:spPr>
        <p:txBody>
          <a:bodyPr lIns="0" tIns="0" rIns="0" bIns="0" anchor="b"/>
          <a:lstStyle/>
          <a:p>
            <a:pPr algn="l" fontAlgn="auto">
              <a:spcBef>
                <a:spcPts val="0"/>
              </a:spcBef>
              <a:spcAft>
                <a:spcPts val="0"/>
              </a:spcAft>
              <a:defRPr/>
            </a:pPr>
            <a:fld id="{ADE30F0B-4439-49A7-AD2E-3F59EE0C1A78}" type="datetime4">
              <a:rPr lang="en-US" sz="1200">
                <a:solidFill>
                  <a:schemeClr val="tx2">
                    <a:shade val="90000"/>
                  </a:schemeClr>
                </a:solidFill>
                <a:latin typeface="+mn-lt"/>
                <a:cs typeface="+mn-cs"/>
              </a:rPr>
              <a:pPr algn="l" fontAlgn="auto">
                <a:spcBef>
                  <a:spcPts val="0"/>
                </a:spcBef>
                <a:spcAft>
                  <a:spcPts val="0"/>
                </a:spcAft>
                <a:defRPr/>
              </a:pPr>
              <a:t>October 11, 2010</a:t>
            </a:fld>
            <a:endParaRPr lang="en-US" sz="1200">
              <a:solidFill>
                <a:schemeClr val="tx2">
                  <a:shade val="90000"/>
                </a:schemeClr>
              </a:solidFill>
              <a:latin typeface="+mn-lt"/>
              <a:cs typeface="+mn-cs"/>
            </a:endParaRPr>
          </a:p>
        </p:txBody>
      </p:sp>
      <p:sp>
        <p:nvSpPr>
          <p:cNvPr id="23556" name="Slide Number Placeholder 4"/>
          <p:cNvSpPr txBox="1">
            <a:spLocks noGrp="1"/>
          </p:cNvSpPr>
          <p:nvPr/>
        </p:nvSpPr>
        <p:spPr bwMode="auto">
          <a:xfrm>
            <a:off x="7924800" y="6356350"/>
            <a:ext cx="762000" cy="365125"/>
          </a:xfrm>
          <a:prstGeom prst="rect">
            <a:avLst/>
          </a:prstGeom>
          <a:noFill/>
          <a:ln w="9525">
            <a:noFill/>
            <a:miter lim="800000"/>
            <a:headEnd/>
            <a:tailEnd/>
          </a:ln>
        </p:spPr>
        <p:txBody>
          <a:bodyPr lIns="0" tIns="0" rIns="0" bIns="0" anchor="b"/>
          <a:lstStyle/>
          <a:p>
            <a:fld id="{24B0CA2A-581E-403F-8FEB-43E96377E90F}" type="slidenum">
              <a:rPr lang="ar-SA" sz="1200">
                <a:solidFill>
                  <a:srgbClr val="045C75"/>
                </a:solidFill>
                <a:latin typeface="Constantia" pitchFamily="18" charset="0"/>
              </a:rPr>
              <a:pPr/>
              <a:t>10</a:t>
            </a:fld>
            <a:endParaRPr lang="en-US" sz="1200">
              <a:solidFill>
                <a:srgbClr val="045C75"/>
              </a:solidFill>
              <a:latin typeface="Constantia" pitchFamily="18" charset="0"/>
            </a:endParaRPr>
          </a:p>
        </p:txBody>
      </p:sp>
      <p:sp>
        <p:nvSpPr>
          <p:cNvPr id="6" name="Footer Placeholder 5"/>
          <p:cNvSpPr txBox="1">
            <a:spLocks noGrp="1"/>
          </p:cNvSpPr>
          <p:nvPr/>
        </p:nvSpPr>
        <p:spPr>
          <a:xfrm>
            <a:off x="2667000" y="6356350"/>
            <a:ext cx="3352800" cy="365125"/>
          </a:xfrm>
          <a:prstGeom prst="rect">
            <a:avLst/>
          </a:prstGeom>
          <a:noFill/>
        </p:spPr>
        <p:txBody>
          <a:bodyPr lIns="0" tIns="0" rIns="0" bIns="0" anchor="b"/>
          <a:lstStyle/>
          <a:p>
            <a:pPr algn="l" fontAlgn="auto">
              <a:spcBef>
                <a:spcPts val="0"/>
              </a:spcBef>
              <a:spcAft>
                <a:spcPts val="0"/>
              </a:spcAft>
              <a:defRPr/>
            </a:pPr>
            <a:r>
              <a:rPr lang="en-US" sz="1200">
                <a:solidFill>
                  <a:schemeClr val="tx2">
                    <a:shade val="90000"/>
                  </a:schemeClr>
                </a:solidFill>
                <a:latin typeface="+mn-lt"/>
                <a:cs typeface="+mn-cs"/>
              </a:rPr>
              <a:t>Mrs. Huda Saad AlBakr, CLS, CAMPS, KSU</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Date Placeholder 9"/>
          <p:cNvSpPr>
            <a:spLocks noGrp="1"/>
          </p:cNvSpPr>
          <p:nvPr>
            <p:ph type="dt" sz="half" idx="10"/>
          </p:nvPr>
        </p:nvSpPr>
        <p:spPr/>
        <p:txBody>
          <a:bodyPr/>
          <a:lstStyle/>
          <a:p>
            <a:pPr>
              <a:defRPr/>
            </a:pPr>
            <a:fld id="{844C287C-99CC-407F-A12E-F7D95D426923}" type="datetime4">
              <a:rPr lang="en-US"/>
              <a:pPr>
                <a:defRPr/>
              </a:pPr>
              <a:t>October 11, 2010</a:t>
            </a:fld>
            <a:endParaRPr lang="en-US"/>
          </a:p>
        </p:txBody>
      </p:sp>
      <p:sp>
        <p:nvSpPr>
          <p:cNvPr id="8" name="Footer Placeholder 21"/>
          <p:cNvSpPr>
            <a:spLocks noGrp="1"/>
          </p:cNvSpPr>
          <p:nvPr>
            <p:ph type="ftr" sz="quarter" idx="11"/>
          </p:nvPr>
        </p:nvSpPr>
        <p:spPr/>
        <p:txBody>
          <a:bodyPr/>
          <a:lstStyle/>
          <a:p>
            <a:r>
              <a:rPr lang="en-US"/>
              <a:t>Mrs. Huda Saad AlBakr, CLS, CAMPS, KSU</a:t>
            </a:r>
          </a:p>
        </p:txBody>
      </p:sp>
      <p:sp>
        <p:nvSpPr>
          <p:cNvPr id="9" name="Slide Number Placeholder 17"/>
          <p:cNvSpPr>
            <a:spLocks noGrp="1"/>
          </p:cNvSpPr>
          <p:nvPr>
            <p:ph type="sldNum" sz="quarter" idx="12"/>
          </p:nvPr>
        </p:nvSpPr>
        <p:spPr/>
        <p:txBody>
          <a:bodyPr/>
          <a:lstStyle/>
          <a:p>
            <a:pPr>
              <a:defRPr/>
            </a:pPr>
            <a:fld id="{0D69142D-CE9A-4FFB-88C3-F047116588FD}" type="slidenum">
              <a:rPr lang="ar-SA"/>
              <a:pPr>
                <a:defRPr/>
              </a:pPr>
              <a:t>11</a:t>
            </a:fld>
            <a:endParaRPr lang="en-US"/>
          </a:p>
        </p:txBody>
      </p:sp>
      <p:sp>
        <p:nvSpPr>
          <p:cNvPr id="24577" name="Title 1"/>
          <p:cNvSpPr>
            <a:spLocks noGrp="1"/>
          </p:cNvSpPr>
          <p:nvPr>
            <p:ph type="title"/>
          </p:nvPr>
        </p:nvSpPr>
        <p:spPr>
          <a:xfrm>
            <a:off x="457200" y="609600"/>
            <a:ext cx="8229600" cy="792163"/>
          </a:xfrm>
        </p:spPr>
        <p:txBody>
          <a:bodyPr/>
          <a:lstStyle/>
          <a:p>
            <a:pPr eaLnBrk="1" hangingPunct="1"/>
            <a:r>
              <a:rPr lang="en-US" sz="4600" b="1" smtClean="0">
                <a:latin typeface="Times New Roman" pitchFamily="18" charset="0"/>
                <a:cs typeface="Times New Roman" pitchFamily="18" charset="0"/>
              </a:rPr>
              <a:t>5) Controlling:</a:t>
            </a:r>
          </a:p>
        </p:txBody>
      </p:sp>
      <p:sp>
        <p:nvSpPr>
          <p:cNvPr id="24578" name="Content Placeholder 2"/>
          <p:cNvSpPr>
            <a:spLocks noGrp="1"/>
          </p:cNvSpPr>
          <p:nvPr>
            <p:ph idx="1"/>
          </p:nvPr>
        </p:nvSpPr>
        <p:spPr>
          <a:xfrm>
            <a:off x="457200" y="1828800"/>
            <a:ext cx="8229600" cy="4297363"/>
          </a:xfrm>
        </p:spPr>
        <p:txBody>
          <a:bodyPr/>
          <a:lstStyle/>
          <a:p>
            <a:pPr algn="just" eaLnBrk="1" hangingPunct="1">
              <a:buFont typeface="Wingdings 2" pitchFamily="18" charset="2"/>
              <a:buNone/>
            </a:pPr>
            <a:r>
              <a:rPr lang="en-US" smtClean="0">
                <a:latin typeface="Times New Roman" pitchFamily="18" charset="0"/>
                <a:cs typeface="Times New Roman" pitchFamily="18" charset="0"/>
              </a:rPr>
              <a:t>It means evaluating and correcting the performance of employees to ensure that the planned goals and objectives of the organization are achieved.</a:t>
            </a:r>
          </a:p>
          <a:p>
            <a:pPr algn="just" eaLnBrk="1" hangingPunct="1">
              <a:buFont typeface="Wingdings 2" pitchFamily="18" charset="2"/>
              <a:buNone/>
            </a:pPr>
            <a:r>
              <a:rPr lang="en-US" smtClean="0">
                <a:latin typeface="Times New Roman" pitchFamily="18" charset="0"/>
                <a:cs typeface="Times New Roman" pitchFamily="18" charset="0"/>
              </a:rPr>
              <a:t>**The controlling function has no value unless corrective action is taken when current performance is not leading to the planned results.</a:t>
            </a:r>
          </a:p>
        </p:txBody>
      </p:sp>
      <p:sp>
        <p:nvSpPr>
          <p:cNvPr id="4" name="Date Placeholder 3"/>
          <p:cNvSpPr txBox="1">
            <a:spLocks noGrp="1"/>
          </p:cNvSpPr>
          <p:nvPr/>
        </p:nvSpPr>
        <p:spPr>
          <a:xfrm>
            <a:off x="457200" y="6356350"/>
            <a:ext cx="2133600" cy="365125"/>
          </a:xfrm>
          <a:prstGeom prst="rect">
            <a:avLst/>
          </a:prstGeom>
          <a:noFill/>
        </p:spPr>
        <p:txBody>
          <a:bodyPr lIns="0" tIns="0" rIns="0" bIns="0" anchor="b"/>
          <a:lstStyle/>
          <a:p>
            <a:pPr algn="l" fontAlgn="auto">
              <a:spcBef>
                <a:spcPts val="0"/>
              </a:spcBef>
              <a:spcAft>
                <a:spcPts val="0"/>
              </a:spcAft>
              <a:defRPr/>
            </a:pPr>
            <a:fld id="{7CC987C5-BF8E-4C7F-8B4C-2759BDFD41A5}" type="datetime4">
              <a:rPr lang="en-US" sz="1200">
                <a:solidFill>
                  <a:schemeClr val="tx2">
                    <a:shade val="90000"/>
                  </a:schemeClr>
                </a:solidFill>
                <a:latin typeface="+mn-lt"/>
                <a:cs typeface="+mn-cs"/>
              </a:rPr>
              <a:pPr algn="l" fontAlgn="auto">
                <a:spcBef>
                  <a:spcPts val="0"/>
                </a:spcBef>
                <a:spcAft>
                  <a:spcPts val="0"/>
                </a:spcAft>
                <a:defRPr/>
              </a:pPr>
              <a:t>October 11, 2010</a:t>
            </a:fld>
            <a:endParaRPr lang="en-US" sz="1200">
              <a:solidFill>
                <a:schemeClr val="tx2">
                  <a:shade val="90000"/>
                </a:schemeClr>
              </a:solidFill>
              <a:latin typeface="+mn-lt"/>
              <a:cs typeface="+mn-cs"/>
            </a:endParaRPr>
          </a:p>
        </p:txBody>
      </p:sp>
      <p:sp>
        <p:nvSpPr>
          <p:cNvPr id="24580" name="Slide Number Placeholder 4"/>
          <p:cNvSpPr txBox="1">
            <a:spLocks noGrp="1"/>
          </p:cNvSpPr>
          <p:nvPr/>
        </p:nvSpPr>
        <p:spPr bwMode="auto">
          <a:xfrm>
            <a:off x="7924800" y="6356350"/>
            <a:ext cx="762000" cy="365125"/>
          </a:xfrm>
          <a:prstGeom prst="rect">
            <a:avLst/>
          </a:prstGeom>
          <a:noFill/>
          <a:ln w="9525">
            <a:noFill/>
            <a:miter lim="800000"/>
            <a:headEnd/>
            <a:tailEnd/>
          </a:ln>
        </p:spPr>
        <p:txBody>
          <a:bodyPr lIns="0" tIns="0" rIns="0" bIns="0" anchor="b"/>
          <a:lstStyle/>
          <a:p>
            <a:fld id="{F0BEB624-FA6F-4C72-B496-F0F027D6CB73}" type="slidenum">
              <a:rPr lang="ar-SA" sz="1200">
                <a:solidFill>
                  <a:srgbClr val="045C75"/>
                </a:solidFill>
                <a:latin typeface="Constantia" pitchFamily="18" charset="0"/>
              </a:rPr>
              <a:pPr/>
              <a:t>11</a:t>
            </a:fld>
            <a:endParaRPr lang="en-US" sz="1200">
              <a:solidFill>
                <a:srgbClr val="045C75"/>
              </a:solidFill>
              <a:latin typeface="Constantia" pitchFamily="18" charset="0"/>
            </a:endParaRPr>
          </a:p>
        </p:txBody>
      </p:sp>
      <p:sp>
        <p:nvSpPr>
          <p:cNvPr id="6" name="Footer Placeholder 5"/>
          <p:cNvSpPr txBox="1">
            <a:spLocks noGrp="1"/>
          </p:cNvSpPr>
          <p:nvPr/>
        </p:nvSpPr>
        <p:spPr>
          <a:xfrm>
            <a:off x="2667000" y="6356350"/>
            <a:ext cx="3352800" cy="365125"/>
          </a:xfrm>
          <a:prstGeom prst="rect">
            <a:avLst/>
          </a:prstGeom>
          <a:noFill/>
        </p:spPr>
        <p:txBody>
          <a:bodyPr lIns="0" tIns="0" rIns="0" bIns="0" anchor="b"/>
          <a:lstStyle/>
          <a:p>
            <a:pPr algn="l" fontAlgn="auto">
              <a:spcBef>
                <a:spcPts val="0"/>
              </a:spcBef>
              <a:spcAft>
                <a:spcPts val="0"/>
              </a:spcAft>
              <a:defRPr/>
            </a:pPr>
            <a:r>
              <a:rPr lang="en-US" sz="1200">
                <a:solidFill>
                  <a:schemeClr val="tx2">
                    <a:shade val="90000"/>
                  </a:schemeClr>
                </a:solidFill>
                <a:latin typeface="+mn-lt"/>
                <a:cs typeface="+mn-cs"/>
              </a:rPr>
              <a:t>Mrs. Huda Saad AlBakr, CLS, CAMPS, KSU</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Date Placeholder 9"/>
          <p:cNvSpPr>
            <a:spLocks noGrp="1"/>
          </p:cNvSpPr>
          <p:nvPr>
            <p:ph type="dt" sz="half" idx="10"/>
          </p:nvPr>
        </p:nvSpPr>
        <p:spPr/>
        <p:txBody>
          <a:bodyPr/>
          <a:lstStyle/>
          <a:p>
            <a:pPr>
              <a:defRPr/>
            </a:pPr>
            <a:fld id="{A24E35CE-2563-4E51-A95F-746FC4F531FE}" type="datetime4">
              <a:rPr lang="en-US"/>
              <a:pPr>
                <a:defRPr/>
              </a:pPr>
              <a:t>October 11, 2010</a:t>
            </a:fld>
            <a:endParaRPr lang="en-US"/>
          </a:p>
        </p:txBody>
      </p:sp>
      <p:sp>
        <p:nvSpPr>
          <p:cNvPr id="8" name="Footer Placeholder 21"/>
          <p:cNvSpPr>
            <a:spLocks noGrp="1"/>
          </p:cNvSpPr>
          <p:nvPr>
            <p:ph type="ftr" sz="quarter" idx="11"/>
          </p:nvPr>
        </p:nvSpPr>
        <p:spPr/>
        <p:txBody>
          <a:bodyPr/>
          <a:lstStyle/>
          <a:p>
            <a:r>
              <a:rPr lang="en-US"/>
              <a:t>Mrs. Huda Saad AlBakr, CLS, CAMPS, KSU</a:t>
            </a:r>
          </a:p>
        </p:txBody>
      </p:sp>
      <p:sp>
        <p:nvSpPr>
          <p:cNvPr id="9" name="Slide Number Placeholder 17"/>
          <p:cNvSpPr>
            <a:spLocks noGrp="1"/>
          </p:cNvSpPr>
          <p:nvPr>
            <p:ph type="sldNum" sz="quarter" idx="12"/>
          </p:nvPr>
        </p:nvSpPr>
        <p:spPr/>
        <p:txBody>
          <a:bodyPr/>
          <a:lstStyle/>
          <a:p>
            <a:pPr>
              <a:defRPr/>
            </a:pPr>
            <a:fld id="{35BBFC3D-0D27-44DC-8A1C-EDFC32B7C13A}" type="slidenum">
              <a:rPr lang="ar-SA"/>
              <a:pPr>
                <a:defRPr/>
              </a:pPr>
              <a:t>12</a:t>
            </a:fld>
            <a:endParaRPr lang="en-US"/>
          </a:p>
        </p:txBody>
      </p:sp>
      <p:sp>
        <p:nvSpPr>
          <p:cNvPr id="25601" name="Title 1"/>
          <p:cNvSpPr>
            <a:spLocks noGrp="1"/>
          </p:cNvSpPr>
          <p:nvPr>
            <p:ph type="title"/>
          </p:nvPr>
        </p:nvSpPr>
        <p:spPr>
          <a:xfrm>
            <a:off x="6629400" y="76200"/>
            <a:ext cx="2362200" cy="381000"/>
          </a:xfrm>
        </p:spPr>
        <p:txBody>
          <a:bodyPr/>
          <a:lstStyle/>
          <a:p>
            <a:pPr eaLnBrk="1" hangingPunct="1"/>
            <a:r>
              <a:rPr lang="en-US" sz="1800" b="1" u="sng" smtClean="0">
                <a:latin typeface="Times New Roman" pitchFamily="18" charset="0"/>
                <a:cs typeface="Times New Roman" pitchFamily="18" charset="0"/>
              </a:rPr>
              <a:t>5) Controlling:</a:t>
            </a:r>
            <a:r>
              <a:rPr lang="en-US" sz="1800" b="1" smtClean="0">
                <a:latin typeface="Times New Roman" pitchFamily="18" charset="0"/>
                <a:cs typeface="Times New Roman" pitchFamily="18" charset="0"/>
              </a:rPr>
              <a:t> cont, </a:t>
            </a:r>
            <a:endParaRPr lang="en-US" sz="1800" smtClean="0">
              <a:latin typeface="Times New Roman" pitchFamily="18" charset="0"/>
              <a:cs typeface="Times New Roman" pitchFamily="18" charset="0"/>
            </a:endParaRPr>
          </a:p>
        </p:txBody>
      </p:sp>
      <p:sp>
        <p:nvSpPr>
          <p:cNvPr id="25602" name="Content Placeholder 2"/>
          <p:cNvSpPr>
            <a:spLocks noGrp="1"/>
          </p:cNvSpPr>
          <p:nvPr>
            <p:ph idx="1"/>
          </p:nvPr>
        </p:nvSpPr>
        <p:spPr>
          <a:xfrm>
            <a:off x="457200" y="609600"/>
            <a:ext cx="8229600" cy="5516563"/>
          </a:xfrm>
        </p:spPr>
        <p:txBody>
          <a:bodyPr/>
          <a:lstStyle/>
          <a:p>
            <a:pPr algn="just" eaLnBrk="1" hangingPunct="1">
              <a:buFont typeface="Wingdings 2" pitchFamily="18" charset="2"/>
              <a:buNone/>
            </a:pPr>
            <a:r>
              <a:rPr lang="en-US" b="1" u="sng" smtClean="0">
                <a:latin typeface="Times New Roman" pitchFamily="18" charset="0"/>
                <a:cs typeface="Times New Roman" pitchFamily="18" charset="0"/>
              </a:rPr>
              <a:t>Guidelines For the clinical lab. Supervisor related to the controlling function:</a:t>
            </a:r>
          </a:p>
          <a:p>
            <a:pPr algn="just" eaLnBrk="1" hangingPunct="1"/>
            <a:r>
              <a:rPr lang="en-US" smtClean="0">
                <a:latin typeface="Times New Roman" pitchFamily="18" charset="0"/>
                <a:cs typeface="Times New Roman" pitchFamily="18" charset="0"/>
              </a:rPr>
              <a:t>Plans and budgets.</a:t>
            </a:r>
          </a:p>
          <a:p>
            <a:pPr algn="just" eaLnBrk="1" hangingPunct="1"/>
            <a:r>
              <a:rPr lang="en-US" smtClean="0">
                <a:latin typeface="Times New Roman" pitchFamily="18" charset="0"/>
                <a:cs typeface="Times New Roman" pitchFamily="18" charset="0"/>
              </a:rPr>
              <a:t>Control should be taken by only the superior.</a:t>
            </a:r>
          </a:p>
          <a:p>
            <a:pPr algn="just" eaLnBrk="1" hangingPunct="1"/>
            <a:r>
              <a:rPr lang="en-US" smtClean="0">
                <a:latin typeface="Times New Roman" pitchFamily="18" charset="0"/>
                <a:cs typeface="Times New Roman" pitchFamily="18" charset="0"/>
              </a:rPr>
              <a:t>A system of information is required.</a:t>
            </a:r>
          </a:p>
          <a:p>
            <a:pPr algn="just" eaLnBrk="1" hangingPunct="1"/>
            <a:r>
              <a:rPr lang="en-US" smtClean="0">
                <a:latin typeface="Times New Roman" pitchFamily="18" charset="0"/>
                <a:cs typeface="Times New Roman" pitchFamily="18" charset="0"/>
              </a:rPr>
              <a:t>Staff personnel awareness.</a:t>
            </a:r>
          </a:p>
          <a:p>
            <a:pPr algn="just" eaLnBrk="1" hangingPunct="1"/>
            <a:r>
              <a:rPr lang="en-US" smtClean="0">
                <a:latin typeface="Times New Roman" pitchFamily="18" charset="0"/>
                <a:cs typeface="Times New Roman" pitchFamily="18" charset="0"/>
              </a:rPr>
              <a:t>Existence of an established plans.</a:t>
            </a:r>
          </a:p>
          <a:p>
            <a:pPr algn="just" eaLnBrk="1" hangingPunct="1">
              <a:buFont typeface="Wingdings 2" pitchFamily="18" charset="2"/>
              <a:buNone/>
            </a:pPr>
            <a:r>
              <a:rPr lang="en-US" smtClean="0">
                <a:latin typeface="Times New Roman" pitchFamily="18" charset="0"/>
                <a:cs typeface="Times New Roman" pitchFamily="18" charset="0"/>
              </a:rPr>
              <a:t>In order to develop the controlling function, the clin.lab. supervisor should ask </a:t>
            </a:r>
            <a:r>
              <a:rPr lang="en-US" b="1" smtClean="0">
                <a:latin typeface="Times New Roman" pitchFamily="18" charset="0"/>
                <a:cs typeface="Times New Roman" pitchFamily="18" charset="0"/>
              </a:rPr>
              <a:t>tow</a:t>
            </a:r>
            <a:r>
              <a:rPr lang="en-US" smtClean="0">
                <a:latin typeface="Times New Roman" pitchFamily="18" charset="0"/>
                <a:cs typeface="Times New Roman" pitchFamily="18" charset="0"/>
              </a:rPr>
              <a:t> basic questions:1) </a:t>
            </a:r>
            <a:r>
              <a:rPr lang="en-US" b="1" i="1" smtClean="0">
                <a:solidFill>
                  <a:srgbClr val="FF0000"/>
                </a:solidFill>
                <a:latin typeface="Times New Roman" pitchFamily="18" charset="0"/>
                <a:cs typeface="Times New Roman" pitchFamily="18" charset="0"/>
              </a:rPr>
              <a:t>are the clinical lab. tasks being performed well? </a:t>
            </a:r>
            <a:r>
              <a:rPr lang="en-US" smtClean="0">
                <a:latin typeface="Times New Roman" pitchFamily="18" charset="0"/>
                <a:cs typeface="Times New Roman" pitchFamily="18" charset="0"/>
              </a:rPr>
              <a:t>2) </a:t>
            </a:r>
            <a:r>
              <a:rPr lang="en-US" b="1" i="1" smtClean="0">
                <a:solidFill>
                  <a:srgbClr val="FF0000"/>
                </a:solidFill>
                <a:latin typeface="Times New Roman" pitchFamily="18" charset="0"/>
                <a:cs typeface="Times New Roman" pitchFamily="18" charset="0"/>
              </a:rPr>
              <a:t>are there any ways of doing them better? </a:t>
            </a:r>
          </a:p>
        </p:txBody>
      </p:sp>
      <p:sp>
        <p:nvSpPr>
          <p:cNvPr id="4" name="Date Placeholder 3"/>
          <p:cNvSpPr txBox="1">
            <a:spLocks noGrp="1"/>
          </p:cNvSpPr>
          <p:nvPr/>
        </p:nvSpPr>
        <p:spPr>
          <a:xfrm>
            <a:off x="457200" y="6356350"/>
            <a:ext cx="2133600" cy="365125"/>
          </a:xfrm>
          <a:prstGeom prst="rect">
            <a:avLst/>
          </a:prstGeom>
          <a:noFill/>
        </p:spPr>
        <p:txBody>
          <a:bodyPr lIns="0" tIns="0" rIns="0" bIns="0" anchor="b"/>
          <a:lstStyle/>
          <a:p>
            <a:pPr algn="l" fontAlgn="auto">
              <a:spcBef>
                <a:spcPts val="0"/>
              </a:spcBef>
              <a:spcAft>
                <a:spcPts val="0"/>
              </a:spcAft>
              <a:defRPr/>
            </a:pPr>
            <a:fld id="{7F907CF4-1D3B-415C-9046-CE627FDE9ED0}" type="datetime4">
              <a:rPr lang="en-US" sz="1200">
                <a:solidFill>
                  <a:schemeClr val="tx2">
                    <a:shade val="90000"/>
                  </a:schemeClr>
                </a:solidFill>
                <a:latin typeface="+mn-lt"/>
                <a:cs typeface="+mn-cs"/>
              </a:rPr>
              <a:pPr algn="l" fontAlgn="auto">
                <a:spcBef>
                  <a:spcPts val="0"/>
                </a:spcBef>
                <a:spcAft>
                  <a:spcPts val="0"/>
                </a:spcAft>
                <a:defRPr/>
              </a:pPr>
              <a:t>October 11, 2010</a:t>
            </a:fld>
            <a:endParaRPr lang="en-US" sz="1200">
              <a:solidFill>
                <a:schemeClr val="tx2">
                  <a:shade val="90000"/>
                </a:schemeClr>
              </a:solidFill>
              <a:latin typeface="+mn-lt"/>
              <a:cs typeface="+mn-cs"/>
            </a:endParaRPr>
          </a:p>
        </p:txBody>
      </p:sp>
      <p:sp>
        <p:nvSpPr>
          <p:cNvPr id="25604" name="Slide Number Placeholder 4"/>
          <p:cNvSpPr txBox="1">
            <a:spLocks noGrp="1"/>
          </p:cNvSpPr>
          <p:nvPr/>
        </p:nvSpPr>
        <p:spPr bwMode="auto">
          <a:xfrm>
            <a:off x="7924800" y="6356350"/>
            <a:ext cx="762000" cy="365125"/>
          </a:xfrm>
          <a:prstGeom prst="rect">
            <a:avLst/>
          </a:prstGeom>
          <a:noFill/>
          <a:ln w="9525">
            <a:noFill/>
            <a:miter lim="800000"/>
            <a:headEnd/>
            <a:tailEnd/>
          </a:ln>
        </p:spPr>
        <p:txBody>
          <a:bodyPr lIns="0" tIns="0" rIns="0" bIns="0" anchor="b"/>
          <a:lstStyle/>
          <a:p>
            <a:fld id="{DAB91CE5-B82E-4623-B713-81B06E24114E}" type="slidenum">
              <a:rPr lang="ar-SA" sz="1200">
                <a:solidFill>
                  <a:srgbClr val="045C75"/>
                </a:solidFill>
                <a:latin typeface="Constantia" pitchFamily="18" charset="0"/>
              </a:rPr>
              <a:pPr/>
              <a:t>12</a:t>
            </a:fld>
            <a:endParaRPr lang="en-US" sz="1200">
              <a:solidFill>
                <a:srgbClr val="045C75"/>
              </a:solidFill>
              <a:latin typeface="Constantia" pitchFamily="18" charset="0"/>
            </a:endParaRPr>
          </a:p>
        </p:txBody>
      </p:sp>
      <p:sp>
        <p:nvSpPr>
          <p:cNvPr id="6" name="Footer Placeholder 5"/>
          <p:cNvSpPr txBox="1">
            <a:spLocks noGrp="1"/>
          </p:cNvSpPr>
          <p:nvPr/>
        </p:nvSpPr>
        <p:spPr>
          <a:xfrm>
            <a:off x="2667000" y="6356350"/>
            <a:ext cx="3352800" cy="365125"/>
          </a:xfrm>
          <a:prstGeom prst="rect">
            <a:avLst/>
          </a:prstGeom>
          <a:noFill/>
        </p:spPr>
        <p:txBody>
          <a:bodyPr lIns="0" tIns="0" rIns="0" bIns="0" anchor="b"/>
          <a:lstStyle/>
          <a:p>
            <a:pPr algn="l" fontAlgn="auto">
              <a:spcBef>
                <a:spcPts val="0"/>
              </a:spcBef>
              <a:spcAft>
                <a:spcPts val="0"/>
              </a:spcAft>
              <a:defRPr/>
            </a:pPr>
            <a:r>
              <a:rPr lang="en-US" sz="1200">
                <a:solidFill>
                  <a:schemeClr val="tx2">
                    <a:shade val="90000"/>
                  </a:schemeClr>
                </a:solidFill>
                <a:latin typeface="+mn-lt"/>
                <a:cs typeface="+mn-cs"/>
              </a:rPr>
              <a:t>Mrs. Huda Saad AlBakr, CLS, CAMPS, KSU</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Date Placeholder 9"/>
          <p:cNvSpPr>
            <a:spLocks noGrp="1"/>
          </p:cNvSpPr>
          <p:nvPr>
            <p:ph type="dt" sz="half" idx="10"/>
          </p:nvPr>
        </p:nvSpPr>
        <p:spPr/>
        <p:txBody>
          <a:bodyPr/>
          <a:lstStyle/>
          <a:p>
            <a:pPr>
              <a:defRPr/>
            </a:pPr>
            <a:fld id="{1827BBBD-8C68-4C0B-BAA3-8A5B79BA11BE}" type="datetime4">
              <a:rPr lang="en-US"/>
              <a:pPr>
                <a:defRPr/>
              </a:pPr>
              <a:t>October 11, 2010</a:t>
            </a:fld>
            <a:endParaRPr lang="en-US"/>
          </a:p>
        </p:txBody>
      </p:sp>
      <p:sp>
        <p:nvSpPr>
          <p:cNvPr id="8" name="Footer Placeholder 21"/>
          <p:cNvSpPr>
            <a:spLocks noGrp="1"/>
          </p:cNvSpPr>
          <p:nvPr>
            <p:ph type="ftr" sz="quarter" idx="11"/>
          </p:nvPr>
        </p:nvSpPr>
        <p:spPr/>
        <p:txBody>
          <a:bodyPr/>
          <a:lstStyle/>
          <a:p>
            <a:r>
              <a:rPr lang="en-US"/>
              <a:t>Mrs. Huda Saad AlBakr, CLS, CAMPS, KSU</a:t>
            </a:r>
          </a:p>
        </p:txBody>
      </p:sp>
      <p:sp>
        <p:nvSpPr>
          <p:cNvPr id="9" name="Slide Number Placeholder 17"/>
          <p:cNvSpPr>
            <a:spLocks noGrp="1"/>
          </p:cNvSpPr>
          <p:nvPr>
            <p:ph type="sldNum" sz="quarter" idx="12"/>
          </p:nvPr>
        </p:nvSpPr>
        <p:spPr/>
        <p:txBody>
          <a:bodyPr/>
          <a:lstStyle/>
          <a:p>
            <a:pPr>
              <a:defRPr/>
            </a:pPr>
            <a:fld id="{57BDA080-390C-402F-8480-D6454B31179E}" type="slidenum">
              <a:rPr lang="ar-SA"/>
              <a:pPr>
                <a:defRPr/>
              </a:pPr>
              <a:t>13</a:t>
            </a:fld>
            <a:endParaRPr lang="en-US"/>
          </a:p>
        </p:txBody>
      </p:sp>
      <p:sp>
        <p:nvSpPr>
          <p:cNvPr id="26625" name="Title 1"/>
          <p:cNvSpPr>
            <a:spLocks noGrp="1"/>
          </p:cNvSpPr>
          <p:nvPr>
            <p:ph type="title"/>
          </p:nvPr>
        </p:nvSpPr>
        <p:spPr>
          <a:xfrm>
            <a:off x="457200" y="274638"/>
            <a:ext cx="8229600" cy="639762"/>
          </a:xfrm>
        </p:spPr>
        <p:txBody>
          <a:bodyPr/>
          <a:lstStyle/>
          <a:p>
            <a:pPr eaLnBrk="1" hangingPunct="1"/>
            <a:r>
              <a:rPr lang="en-US" sz="3200" b="1" smtClean="0">
                <a:latin typeface="Times New Roman" pitchFamily="18" charset="0"/>
                <a:cs typeface="Times New Roman" pitchFamily="18" charset="0"/>
              </a:rPr>
              <a:t>Legal aspects of clinical laboratory supervision</a:t>
            </a:r>
          </a:p>
        </p:txBody>
      </p:sp>
      <p:sp>
        <p:nvSpPr>
          <p:cNvPr id="3" name="Content Placeholder 2"/>
          <p:cNvSpPr>
            <a:spLocks noGrp="1"/>
          </p:cNvSpPr>
          <p:nvPr>
            <p:ph idx="1"/>
          </p:nvPr>
        </p:nvSpPr>
        <p:spPr>
          <a:xfrm>
            <a:off x="457200" y="1143000"/>
            <a:ext cx="8229600" cy="4983163"/>
          </a:xfrm>
        </p:spPr>
        <p:txBody>
          <a:bodyPr>
            <a:normAutofit lnSpcReduction="10000"/>
          </a:bodyPr>
          <a:lstStyle/>
          <a:p>
            <a:pPr marL="274320" indent="-274320" algn="just" eaLnBrk="1" fontAlgn="auto" hangingPunct="1">
              <a:spcAft>
                <a:spcPts val="0"/>
              </a:spcAft>
              <a:buClr>
                <a:schemeClr val="accent3"/>
              </a:buClr>
              <a:buFont typeface="Wingdings 2"/>
              <a:buNone/>
              <a:defRPr/>
            </a:pPr>
            <a:r>
              <a:rPr lang="en-US" b="1" u="sng" dirty="0" smtClean="0">
                <a:latin typeface="Times New Roman" pitchFamily="18" charset="0"/>
                <a:cs typeface="Times New Roman" pitchFamily="18" charset="0"/>
              </a:rPr>
              <a:t>The clinical laboratory supervisor should pay most attention to regulations affecting the following:</a:t>
            </a:r>
          </a:p>
          <a:p>
            <a:pPr marL="274320" indent="-274320" algn="just" eaLnBrk="1" fontAlgn="auto" hangingPunct="1">
              <a:spcAft>
                <a:spcPts val="0"/>
              </a:spcAft>
              <a:buClr>
                <a:schemeClr val="accent3"/>
              </a:buClr>
              <a:buFont typeface="Wingdings 2"/>
              <a:buChar char=""/>
              <a:defRPr/>
            </a:pPr>
            <a:r>
              <a:rPr lang="en-US" dirty="0" smtClean="0">
                <a:latin typeface="Times New Roman" pitchFamily="18" charset="0"/>
                <a:cs typeface="Times New Roman" pitchFamily="18" charset="0"/>
              </a:rPr>
              <a:t>Safety procedures.</a:t>
            </a:r>
          </a:p>
          <a:p>
            <a:pPr marL="274320" indent="-274320" algn="just" eaLnBrk="1" fontAlgn="auto" hangingPunct="1">
              <a:spcAft>
                <a:spcPts val="0"/>
              </a:spcAft>
              <a:buClr>
                <a:schemeClr val="accent3"/>
              </a:buClr>
              <a:buFont typeface="Wingdings 2"/>
              <a:buChar char=""/>
              <a:defRPr/>
            </a:pPr>
            <a:r>
              <a:rPr lang="en-US" dirty="0" smtClean="0">
                <a:latin typeface="Times New Roman" pitchFamily="18" charset="0"/>
                <a:cs typeface="Times New Roman" pitchFamily="18" charset="0"/>
              </a:rPr>
              <a:t>Performance criteria to ensure internal quality control monitoring of clinical laboratory tests.</a:t>
            </a:r>
          </a:p>
          <a:p>
            <a:pPr marL="274320" indent="-274320" algn="just" eaLnBrk="1" fontAlgn="auto" hangingPunct="1">
              <a:spcAft>
                <a:spcPts val="0"/>
              </a:spcAft>
              <a:buClr>
                <a:schemeClr val="accent3"/>
              </a:buClr>
              <a:buFont typeface="Wingdings 2"/>
              <a:buChar char=""/>
              <a:defRPr/>
            </a:pPr>
            <a:r>
              <a:rPr lang="en-US" dirty="0" smtClean="0">
                <a:latin typeface="Times New Roman" pitchFamily="18" charset="0"/>
                <a:cs typeface="Times New Roman" pitchFamily="18" charset="0"/>
              </a:rPr>
              <a:t>External proficiency testing surveys.</a:t>
            </a:r>
          </a:p>
          <a:p>
            <a:pPr marL="274320" indent="-274320" algn="just" eaLnBrk="1" fontAlgn="auto" hangingPunct="1">
              <a:spcAft>
                <a:spcPts val="0"/>
              </a:spcAft>
              <a:buClr>
                <a:schemeClr val="accent3"/>
              </a:buClr>
              <a:buFont typeface="Wingdings 2"/>
              <a:buChar char=""/>
              <a:defRPr/>
            </a:pPr>
            <a:r>
              <a:rPr lang="en-US" dirty="0" smtClean="0">
                <a:latin typeface="Times New Roman" pitchFamily="18" charset="0"/>
                <a:cs typeface="Times New Roman" pitchFamily="18" charset="0"/>
              </a:rPr>
              <a:t>Preventive maintenance of instruments and proper maintenance of records.</a:t>
            </a:r>
          </a:p>
          <a:p>
            <a:pPr marL="274320" indent="-274320" algn="just" eaLnBrk="1" fontAlgn="auto" hangingPunct="1">
              <a:spcAft>
                <a:spcPts val="0"/>
              </a:spcAft>
              <a:buClr>
                <a:schemeClr val="accent3"/>
              </a:buClr>
              <a:buFont typeface="Wingdings 2"/>
              <a:buChar char=""/>
              <a:defRPr/>
            </a:pPr>
            <a:r>
              <a:rPr lang="en-US" dirty="0" smtClean="0">
                <a:latin typeface="Times New Roman" pitchFamily="18" charset="0"/>
                <a:cs typeface="Times New Roman" pitchFamily="18" charset="0"/>
              </a:rPr>
              <a:t>Personal relations.</a:t>
            </a:r>
          </a:p>
          <a:p>
            <a:pPr marL="274320" indent="-274320" algn="just" eaLnBrk="1" fontAlgn="auto" hangingPunct="1">
              <a:spcAft>
                <a:spcPts val="0"/>
              </a:spcAft>
              <a:buClr>
                <a:schemeClr val="accent3"/>
              </a:buClr>
              <a:buFont typeface="Wingdings 2"/>
              <a:buChar char=""/>
              <a:defRPr/>
            </a:pPr>
            <a:r>
              <a:rPr lang="en-US" dirty="0" smtClean="0">
                <a:latin typeface="Times New Roman" pitchFamily="18" charset="0"/>
                <a:cs typeface="Times New Roman" pitchFamily="18" charset="0"/>
              </a:rPr>
              <a:t>Treatment of medicolegal specimens.</a:t>
            </a:r>
          </a:p>
          <a:p>
            <a:pPr marL="274320" indent="-274320" algn="just" eaLnBrk="1" fontAlgn="auto" hangingPunct="1">
              <a:spcAft>
                <a:spcPts val="0"/>
              </a:spcAft>
              <a:buClr>
                <a:schemeClr val="accent3"/>
              </a:buClr>
              <a:buFont typeface="Wingdings 2"/>
              <a:buChar char=""/>
              <a:defRPr/>
            </a:pPr>
            <a:r>
              <a:rPr lang="en-US" dirty="0" smtClean="0">
                <a:latin typeface="Times New Roman" pitchFamily="18" charset="0"/>
                <a:cs typeface="Times New Roman" pitchFamily="18" charset="0"/>
              </a:rPr>
              <a:t>Malpractice (negligence).</a:t>
            </a:r>
            <a:endParaRPr lang="en-US" dirty="0">
              <a:latin typeface="Times New Roman" pitchFamily="18" charset="0"/>
              <a:cs typeface="Times New Roman" pitchFamily="18" charset="0"/>
            </a:endParaRPr>
          </a:p>
        </p:txBody>
      </p:sp>
      <p:sp>
        <p:nvSpPr>
          <p:cNvPr id="4" name="Date Placeholder 3"/>
          <p:cNvSpPr txBox="1">
            <a:spLocks noGrp="1"/>
          </p:cNvSpPr>
          <p:nvPr/>
        </p:nvSpPr>
        <p:spPr>
          <a:xfrm>
            <a:off x="457200" y="6356350"/>
            <a:ext cx="2133600" cy="365125"/>
          </a:xfrm>
          <a:prstGeom prst="rect">
            <a:avLst/>
          </a:prstGeom>
          <a:noFill/>
        </p:spPr>
        <p:txBody>
          <a:bodyPr lIns="0" tIns="0" rIns="0" bIns="0" anchor="b"/>
          <a:lstStyle/>
          <a:p>
            <a:pPr algn="l" fontAlgn="auto">
              <a:spcBef>
                <a:spcPts val="0"/>
              </a:spcBef>
              <a:spcAft>
                <a:spcPts val="0"/>
              </a:spcAft>
              <a:defRPr/>
            </a:pPr>
            <a:fld id="{A4A02AD8-2036-4700-BCD5-CD4E1FBCCA17}" type="datetime4">
              <a:rPr lang="en-US" sz="1200">
                <a:solidFill>
                  <a:schemeClr val="tx2">
                    <a:shade val="90000"/>
                  </a:schemeClr>
                </a:solidFill>
                <a:latin typeface="+mn-lt"/>
                <a:cs typeface="+mn-cs"/>
              </a:rPr>
              <a:pPr algn="l" fontAlgn="auto">
                <a:spcBef>
                  <a:spcPts val="0"/>
                </a:spcBef>
                <a:spcAft>
                  <a:spcPts val="0"/>
                </a:spcAft>
                <a:defRPr/>
              </a:pPr>
              <a:t>October 11, 2010</a:t>
            </a:fld>
            <a:endParaRPr lang="en-US" sz="1200">
              <a:solidFill>
                <a:schemeClr val="tx2">
                  <a:shade val="90000"/>
                </a:schemeClr>
              </a:solidFill>
              <a:latin typeface="+mn-lt"/>
              <a:cs typeface="+mn-cs"/>
            </a:endParaRPr>
          </a:p>
        </p:txBody>
      </p:sp>
      <p:sp>
        <p:nvSpPr>
          <p:cNvPr id="26628" name="Slide Number Placeholder 4"/>
          <p:cNvSpPr txBox="1">
            <a:spLocks noGrp="1"/>
          </p:cNvSpPr>
          <p:nvPr/>
        </p:nvSpPr>
        <p:spPr bwMode="auto">
          <a:xfrm>
            <a:off x="7924800" y="6356350"/>
            <a:ext cx="762000" cy="365125"/>
          </a:xfrm>
          <a:prstGeom prst="rect">
            <a:avLst/>
          </a:prstGeom>
          <a:noFill/>
          <a:ln w="9525">
            <a:noFill/>
            <a:miter lim="800000"/>
            <a:headEnd/>
            <a:tailEnd/>
          </a:ln>
        </p:spPr>
        <p:txBody>
          <a:bodyPr lIns="0" tIns="0" rIns="0" bIns="0" anchor="b"/>
          <a:lstStyle/>
          <a:p>
            <a:fld id="{559DBF94-8CED-4955-BA64-A125FC087FBD}" type="slidenum">
              <a:rPr lang="ar-SA" sz="1200">
                <a:solidFill>
                  <a:srgbClr val="045C75"/>
                </a:solidFill>
                <a:latin typeface="Constantia" pitchFamily="18" charset="0"/>
              </a:rPr>
              <a:pPr/>
              <a:t>13</a:t>
            </a:fld>
            <a:endParaRPr lang="en-US" sz="1200">
              <a:solidFill>
                <a:srgbClr val="045C75"/>
              </a:solidFill>
              <a:latin typeface="Constantia" pitchFamily="18" charset="0"/>
            </a:endParaRPr>
          </a:p>
        </p:txBody>
      </p:sp>
      <p:sp>
        <p:nvSpPr>
          <p:cNvPr id="6" name="Footer Placeholder 5"/>
          <p:cNvSpPr txBox="1">
            <a:spLocks noGrp="1"/>
          </p:cNvSpPr>
          <p:nvPr/>
        </p:nvSpPr>
        <p:spPr>
          <a:xfrm>
            <a:off x="2667000" y="6356350"/>
            <a:ext cx="3352800" cy="365125"/>
          </a:xfrm>
          <a:prstGeom prst="rect">
            <a:avLst/>
          </a:prstGeom>
          <a:noFill/>
        </p:spPr>
        <p:txBody>
          <a:bodyPr lIns="0" tIns="0" rIns="0" bIns="0" anchor="b"/>
          <a:lstStyle/>
          <a:p>
            <a:pPr algn="l" fontAlgn="auto">
              <a:spcBef>
                <a:spcPts val="0"/>
              </a:spcBef>
              <a:spcAft>
                <a:spcPts val="0"/>
              </a:spcAft>
              <a:defRPr/>
            </a:pPr>
            <a:r>
              <a:rPr lang="en-US" sz="1200">
                <a:solidFill>
                  <a:schemeClr val="tx2">
                    <a:shade val="90000"/>
                  </a:schemeClr>
                </a:solidFill>
                <a:latin typeface="+mn-lt"/>
                <a:cs typeface="+mn-cs"/>
              </a:rPr>
              <a:t>Mrs. Huda Saad AlBakr, CLS, CAMPS, KSU</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Date Placeholder 9"/>
          <p:cNvSpPr>
            <a:spLocks noGrp="1"/>
          </p:cNvSpPr>
          <p:nvPr>
            <p:ph type="dt" sz="half" idx="10"/>
          </p:nvPr>
        </p:nvSpPr>
        <p:spPr/>
        <p:txBody>
          <a:bodyPr/>
          <a:lstStyle/>
          <a:p>
            <a:pPr>
              <a:defRPr/>
            </a:pPr>
            <a:fld id="{628F1561-2D8E-4333-925D-F93E1726FD82}" type="datetime4">
              <a:rPr lang="en-US"/>
              <a:pPr>
                <a:defRPr/>
              </a:pPr>
              <a:t>October 11, 2010</a:t>
            </a:fld>
            <a:endParaRPr lang="en-US"/>
          </a:p>
        </p:txBody>
      </p:sp>
      <p:sp>
        <p:nvSpPr>
          <p:cNvPr id="8" name="Footer Placeholder 21"/>
          <p:cNvSpPr>
            <a:spLocks noGrp="1"/>
          </p:cNvSpPr>
          <p:nvPr>
            <p:ph type="ftr" sz="quarter" idx="11"/>
          </p:nvPr>
        </p:nvSpPr>
        <p:spPr/>
        <p:txBody>
          <a:bodyPr/>
          <a:lstStyle/>
          <a:p>
            <a:r>
              <a:rPr lang="en-US"/>
              <a:t>Mrs. Huda Saad AlBakr, CLS, CAMPS, KSU</a:t>
            </a:r>
          </a:p>
        </p:txBody>
      </p:sp>
      <p:sp>
        <p:nvSpPr>
          <p:cNvPr id="9" name="Slide Number Placeholder 17"/>
          <p:cNvSpPr>
            <a:spLocks noGrp="1"/>
          </p:cNvSpPr>
          <p:nvPr>
            <p:ph type="sldNum" sz="quarter" idx="12"/>
          </p:nvPr>
        </p:nvSpPr>
        <p:spPr/>
        <p:txBody>
          <a:bodyPr/>
          <a:lstStyle/>
          <a:p>
            <a:pPr>
              <a:defRPr/>
            </a:pPr>
            <a:fld id="{5043FFB9-4344-4337-B43D-C043ABC923CC}" type="slidenum">
              <a:rPr lang="ar-SA"/>
              <a:pPr>
                <a:defRPr/>
              </a:pPr>
              <a:t>14</a:t>
            </a:fld>
            <a:endParaRPr lang="en-US"/>
          </a:p>
        </p:txBody>
      </p:sp>
      <p:sp>
        <p:nvSpPr>
          <p:cNvPr id="27649" name="Title 1"/>
          <p:cNvSpPr>
            <a:spLocks noGrp="1"/>
          </p:cNvSpPr>
          <p:nvPr>
            <p:ph type="title"/>
          </p:nvPr>
        </p:nvSpPr>
        <p:spPr>
          <a:xfrm>
            <a:off x="457200" y="228600"/>
            <a:ext cx="8229600" cy="514350"/>
          </a:xfrm>
        </p:spPr>
        <p:txBody>
          <a:bodyPr/>
          <a:lstStyle/>
          <a:p>
            <a:pPr eaLnBrk="1" hangingPunct="1"/>
            <a:r>
              <a:rPr lang="en-US" sz="2800" b="1" smtClean="0"/>
              <a:t>The laboratory management of a medicolegal specimen </a:t>
            </a:r>
            <a:endParaRPr lang="en-US" sz="2800" smtClean="0"/>
          </a:p>
        </p:txBody>
      </p:sp>
      <p:sp>
        <p:nvSpPr>
          <p:cNvPr id="27650" name="Content Placeholder 2"/>
          <p:cNvSpPr>
            <a:spLocks noGrp="1"/>
          </p:cNvSpPr>
          <p:nvPr>
            <p:ph idx="1"/>
          </p:nvPr>
        </p:nvSpPr>
        <p:spPr>
          <a:xfrm>
            <a:off x="457200" y="990600"/>
            <a:ext cx="8229600" cy="5334000"/>
          </a:xfrm>
        </p:spPr>
        <p:txBody>
          <a:bodyPr/>
          <a:lstStyle/>
          <a:p>
            <a:pPr algn="just" eaLnBrk="1" hangingPunct="1">
              <a:buFont typeface="Wingdings 2" pitchFamily="18" charset="2"/>
              <a:buNone/>
            </a:pPr>
            <a:r>
              <a:rPr lang="en-US" sz="2400" smtClean="0">
                <a:latin typeface="Times New Roman" pitchFamily="18" charset="0"/>
                <a:cs typeface="Times New Roman" pitchFamily="18" charset="0"/>
              </a:rPr>
              <a:t>The medicolegal specimen refers to any material, biologic or non-biologic, that is analyzed by the laboratory as part of an investigative procedure, the results of which may be presented as evidence in a court of law. The medicolegal specimen is an example of physical evidence and has an intrinsic credibility based on the reliability of the person handling it, the reliability of methods of laboratory analysis and the reliability of testimony with relationship to the interpretations of the findings. Aspects of specimen integrity, re: chain of custody, sample collection, specifications for samples and utilization of samples, are outlined. The responsibilities for the management of the specimen are defined and discussed with suggested guidelines recommended. </a:t>
            </a:r>
          </a:p>
        </p:txBody>
      </p:sp>
      <p:sp>
        <p:nvSpPr>
          <p:cNvPr id="4" name="Date Placeholder 3"/>
          <p:cNvSpPr txBox="1">
            <a:spLocks noGrp="1"/>
          </p:cNvSpPr>
          <p:nvPr/>
        </p:nvSpPr>
        <p:spPr>
          <a:xfrm>
            <a:off x="457200" y="6356350"/>
            <a:ext cx="2133600" cy="365125"/>
          </a:xfrm>
          <a:prstGeom prst="rect">
            <a:avLst/>
          </a:prstGeom>
          <a:noFill/>
        </p:spPr>
        <p:txBody>
          <a:bodyPr lIns="0" tIns="0" rIns="0" bIns="0" anchor="b"/>
          <a:lstStyle/>
          <a:p>
            <a:pPr algn="l" fontAlgn="auto">
              <a:spcBef>
                <a:spcPts val="0"/>
              </a:spcBef>
              <a:spcAft>
                <a:spcPts val="0"/>
              </a:spcAft>
              <a:defRPr/>
            </a:pPr>
            <a:fld id="{F2EC804C-40AA-434E-8E60-850C3B3351FB}" type="datetime4">
              <a:rPr lang="en-US" sz="1200">
                <a:solidFill>
                  <a:schemeClr val="tx2">
                    <a:shade val="90000"/>
                  </a:schemeClr>
                </a:solidFill>
                <a:latin typeface="+mn-lt"/>
                <a:cs typeface="+mn-cs"/>
              </a:rPr>
              <a:pPr algn="l" fontAlgn="auto">
                <a:spcBef>
                  <a:spcPts val="0"/>
                </a:spcBef>
                <a:spcAft>
                  <a:spcPts val="0"/>
                </a:spcAft>
                <a:defRPr/>
              </a:pPr>
              <a:t>October 11, 2010</a:t>
            </a:fld>
            <a:endParaRPr lang="en-US" sz="1200">
              <a:solidFill>
                <a:schemeClr val="tx2">
                  <a:shade val="90000"/>
                </a:schemeClr>
              </a:solidFill>
              <a:latin typeface="+mn-lt"/>
              <a:cs typeface="+mn-cs"/>
            </a:endParaRPr>
          </a:p>
        </p:txBody>
      </p:sp>
      <p:sp>
        <p:nvSpPr>
          <p:cNvPr id="27652" name="Slide Number Placeholder 4"/>
          <p:cNvSpPr txBox="1">
            <a:spLocks noGrp="1"/>
          </p:cNvSpPr>
          <p:nvPr/>
        </p:nvSpPr>
        <p:spPr bwMode="auto">
          <a:xfrm>
            <a:off x="7924800" y="6356350"/>
            <a:ext cx="762000" cy="365125"/>
          </a:xfrm>
          <a:prstGeom prst="rect">
            <a:avLst/>
          </a:prstGeom>
          <a:noFill/>
          <a:ln w="9525">
            <a:noFill/>
            <a:miter lim="800000"/>
            <a:headEnd/>
            <a:tailEnd/>
          </a:ln>
        </p:spPr>
        <p:txBody>
          <a:bodyPr lIns="0" tIns="0" rIns="0" bIns="0" anchor="b"/>
          <a:lstStyle/>
          <a:p>
            <a:fld id="{8CE9FF31-07C6-43E6-B20D-22EFCF8E6512}" type="slidenum">
              <a:rPr lang="ar-SA" sz="1200">
                <a:solidFill>
                  <a:srgbClr val="045C75"/>
                </a:solidFill>
                <a:latin typeface="Constantia" pitchFamily="18" charset="0"/>
              </a:rPr>
              <a:pPr/>
              <a:t>14</a:t>
            </a:fld>
            <a:endParaRPr lang="en-US" sz="1200">
              <a:solidFill>
                <a:srgbClr val="045C75"/>
              </a:solidFill>
              <a:latin typeface="Constantia" pitchFamily="18" charset="0"/>
            </a:endParaRPr>
          </a:p>
        </p:txBody>
      </p:sp>
      <p:sp>
        <p:nvSpPr>
          <p:cNvPr id="6" name="Footer Placeholder 5"/>
          <p:cNvSpPr txBox="1">
            <a:spLocks noGrp="1"/>
          </p:cNvSpPr>
          <p:nvPr/>
        </p:nvSpPr>
        <p:spPr>
          <a:xfrm>
            <a:off x="2667000" y="6356350"/>
            <a:ext cx="3352800" cy="365125"/>
          </a:xfrm>
          <a:prstGeom prst="rect">
            <a:avLst/>
          </a:prstGeom>
          <a:noFill/>
        </p:spPr>
        <p:txBody>
          <a:bodyPr lIns="0" tIns="0" rIns="0" bIns="0" anchor="b"/>
          <a:lstStyle/>
          <a:p>
            <a:pPr algn="l" fontAlgn="auto">
              <a:spcBef>
                <a:spcPts val="0"/>
              </a:spcBef>
              <a:spcAft>
                <a:spcPts val="0"/>
              </a:spcAft>
              <a:defRPr/>
            </a:pPr>
            <a:r>
              <a:rPr lang="en-US" sz="1200">
                <a:solidFill>
                  <a:schemeClr val="tx2">
                    <a:shade val="90000"/>
                  </a:schemeClr>
                </a:solidFill>
                <a:latin typeface="+mn-lt"/>
                <a:cs typeface="+mn-cs"/>
              </a:rPr>
              <a:t>Mrs. Huda Saad AlBakr, CLS, CAMPS, KSU</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Date Placeholder 9"/>
          <p:cNvSpPr>
            <a:spLocks noGrp="1"/>
          </p:cNvSpPr>
          <p:nvPr>
            <p:ph type="dt" sz="half" idx="10"/>
          </p:nvPr>
        </p:nvSpPr>
        <p:spPr/>
        <p:txBody>
          <a:bodyPr/>
          <a:lstStyle/>
          <a:p>
            <a:pPr>
              <a:defRPr/>
            </a:pPr>
            <a:fld id="{3211EE66-2735-42B8-93C3-F7DC168B27B4}" type="datetime4">
              <a:rPr lang="en-US"/>
              <a:pPr>
                <a:defRPr/>
              </a:pPr>
              <a:t>October 11, 2010</a:t>
            </a:fld>
            <a:endParaRPr lang="en-US"/>
          </a:p>
        </p:txBody>
      </p:sp>
      <p:sp>
        <p:nvSpPr>
          <p:cNvPr id="7" name="Footer Placeholder 21"/>
          <p:cNvSpPr>
            <a:spLocks noGrp="1"/>
          </p:cNvSpPr>
          <p:nvPr>
            <p:ph type="ftr" sz="quarter" idx="11"/>
          </p:nvPr>
        </p:nvSpPr>
        <p:spPr/>
        <p:txBody>
          <a:bodyPr/>
          <a:lstStyle/>
          <a:p>
            <a:r>
              <a:rPr lang="en-US"/>
              <a:t>Mrs. Huda Saad AlBakr, CLS, CAMPS, KSU</a:t>
            </a:r>
          </a:p>
        </p:txBody>
      </p:sp>
      <p:sp>
        <p:nvSpPr>
          <p:cNvPr id="8" name="Slide Number Placeholder 17"/>
          <p:cNvSpPr>
            <a:spLocks noGrp="1"/>
          </p:cNvSpPr>
          <p:nvPr>
            <p:ph type="sldNum" sz="quarter" idx="12"/>
          </p:nvPr>
        </p:nvSpPr>
        <p:spPr/>
        <p:txBody>
          <a:bodyPr/>
          <a:lstStyle/>
          <a:p>
            <a:pPr>
              <a:defRPr/>
            </a:pPr>
            <a:fld id="{DC09927E-01FA-4FD2-BEBE-6A795CC7C0E7}" type="slidenum">
              <a:rPr lang="ar-SA"/>
              <a:pPr>
                <a:defRPr/>
              </a:pPr>
              <a:t>15</a:t>
            </a:fld>
            <a:endParaRPr lang="en-US"/>
          </a:p>
        </p:txBody>
      </p:sp>
      <p:pic>
        <p:nvPicPr>
          <p:cNvPr id="28673" name="Picture 2" descr="G:\Scans\2009-11-10 3\3 001.jpg"/>
          <p:cNvPicPr>
            <a:picLocks noGrp="1" noChangeAspect="1" noChangeArrowheads="1"/>
          </p:cNvPicPr>
          <p:nvPr>
            <p:ph idx="1"/>
          </p:nvPr>
        </p:nvPicPr>
        <p:blipFill>
          <a:blip r:embed="rId2" cstate="print"/>
          <a:srcRect/>
          <a:stretch>
            <a:fillRect/>
          </a:stretch>
        </p:blipFill>
        <p:spPr>
          <a:xfrm>
            <a:off x="304800" y="76200"/>
            <a:ext cx="8458200" cy="6629400"/>
          </a:xfrm>
        </p:spPr>
      </p:pic>
      <p:sp>
        <p:nvSpPr>
          <p:cNvPr id="3" name="Date Placeholder 2"/>
          <p:cNvSpPr txBox="1">
            <a:spLocks noGrp="1"/>
          </p:cNvSpPr>
          <p:nvPr/>
        </p:nvSpPr>
        <p:spPr>
          <a:xfrm>
            <a:off x="457200" y="6356350"/>
            <a:ext cx="2133600" cy="365125"/>
          </a:xfrm>
          <a:prstGeom prst="rect">
            <a:avLst/>
          </a:prstGeom>
          <a:noFill/>
        </p:spPr>
        <p:txBody>
          <a:bodyPr lIns="0" tIns="0" rIns="0" bIns="0" anchor="b"/>
          <a:lstStyle/>
          <a:p>
            <a:pPr algn="l" fontAlgn="auto">
              <a:spcBef>
                <a:spcPts val="0"/>
              </a:spcBef>
              <a:spcAft>
                <a:spcPts val="0"/>
              </a:spcAft>
              <a:defRPr/>
            </a:pPr>
            <a:fld id="{4E1731F8-7D72-418A-B6E8-218B56B26E29}" type="datetime4">
              <a:rPr lang="en-US" sz="1200">
                <a:solidFill>
                  <a:schemeClr val="tx2">
                    <a:shade val="90000"/>
                  </a:schemeClr>
                </a:solidFill>
                <a:latin typeface="+mn-lt"/>
                <a:cs typeface="+mn-cs"/>
              </a:rPr>
              <a:pPr algn="l" fontAlgn="auto">
                <a:spcBef>
                  <a:spcPts val="0"/>
                </a:spcBef>
                <a:spcAft>
                  <a:spcPts val="0"/>
                </a:spcAft>
                <a:defRPr/>
              </a:pPr>
              <a:t>October 11, 2010</a:t>
            </a:fld>
            <a:endParaRPr lang="en-US" sz="1200">
              <a:solidFill>
                <a:schemeClr val="tx2">
                  <a:shade val="90000"/>
                </a:schemeClr>
              </a:solidFill>
              <a:latin typeface="+mn-lt"/>
              <a:cs typeface="+mn-cs"/>
            </a:endParaRPr>
          </a:p>
        </p:txBody>
      </p:sp>
      <p:sp>
        <p:nvSpPr>
          <p:cNvPr id="28675" name="Slide Number Placeholder 3"/>
          <p:cNvSpPr txBox="1">
            <a:spLocks noGrp="1"/>
          </p:cNvSpPr>
          <p:nvPr/>
        </p:nvSpPr>
        <p:spPr bwMode="auto">
          <a:xfrm>
            <a:off x="7924800" y="6356350"/>
            <a:ext cx="762000" cy="365125"/>
          </a:xfrm>
          <a:prstGeom prst="rect">
            <a:avLst/>
          </a:prstGeom>
          <a:noFill/>
          <a:ln w="9525">
            <a:noFill/>
            <a:miter lim="800000"/>
            <a:headEnd/>
            <a:tailEnd/>
          </a:ln>
        </p:spPr>
        <p:txBody>
          <a:bodyPr lIns="0" tIns="0" rIns="0" bIns="0" anchor="b"/>
          <a:lstStyle/>
          <a:p>
            <a:fld id="{B7EAC0E4-00D2-4034-B143-0732A1C71CDE}" type="slidenum">
              <a:rPr lang="ar-SA" sz="1200">
                <a:solidFill>
                  <a:srgbClr val="045C75"/>
                </a:solidFill>
                <a:latin typeface="Constantia" pitchFamily="18" charset="0"/>
              </a:rPr>
              <a:pPr/>
              <a:t>15</a:t>
            </a:fld>
            <a:endParaRPr lang="en-US" sz="1200">
              <a:solidFill>
                <a:srgbClr val="045C75"/>
              </a:solidFill>
              <a:latin typeface="Constantia" pitchFamily="18" charset="0"/>
            </a:endParaRPr>
          </a:p>
        </p:txBody>
      </p:sp>
      <p:sp>
        <p:nvSpPr>
          <p:cNvPr id="5" name="Footer Placeholder 4"/>
          <p:cNvSpPr txBox="1">
            <a:spLocks noGrp="1"/>
          </p:cNvSpPr>
          <p:nvPr/>
        </p:nvSpPr>
        <p:spPr>
          <a:xfrm>
            <a:off x="2667000" y="6356350"/>
            <a:ext cx="3352800" cy="365125"/>
          </a:xfrm>
          <a:prstGeom prst="rect">
            <a:avLst/>
          </a:prstGeom>
          <a:noFill/>
        </p:spPr>
        <p:txBody>
          <a:bodyPr lIns="0" tIns="0" rIns="0" bIns="0" anchor="b"/>
          <a:lstStyle/>
          <a:p>
            <a:pPr algn="l" fontAlgn="auto">
              <a:spcBef>
                <a:spcPts val="0"/>
              </a:spcBef>
              <a:spcAft>
                <a:spcPts val="0"/>
              </a:spcAft>
              <a:defRPr/>
            </a:pPr>
            <a:r>
              <a:rPr lang="en-US" sz="1200">
                <a:solidFill>
                  <a:schemeClr val="tx2">
                    <a:shade val="90000"/>
                  </a:schemeClr>
                </a:solidFill>
                <a:latin typeface="+mn-lt"/>
                <a:cs typeface="+mn-cs"/>
              </a:rPr>
              <a:t>Mrs. Huda Saad AlBakr, CLS, CAMPS, KSU</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Date Placeholder 9"/>
          <p:cNvSpPr>
            <a:spLocks noGrp="1"/>
          </p:cNvSpPr>
          <p:nvPr>
            <p:ph type="dt" sz="half" idx="10"/>
          </p:nvPr>
        </p:nvSpPr>
        <p:spPr/>
        <p:txBody>
          <a:bodyPr/>
          <a:lstStyle/>
          <a:p>
            <a:pPr>
              <a:defRPr/>
            </a:pPr>
            <a:fld id="{51FEB074-6604-4CF5-961A-2AFA6C9C4EC6}" type="datetime4">
              <a:rPr lang="en-US"/>
              <a:pPr>
                <a:defRPr/>
              </a:pPr>
              <a:t>October 11, 2010</a:t>
            </a:fld>
            <a:endParaRPr lang="en-US"/>
          </a:p>
        </p:txBody>
      </p:sp>
      <p:sp>
        <p:nvSpPr>
          <p:cNvPr id="8" name="Footer Placeholder 21"/>
          <p:cNvSpPr>
            <a:spLocks noGrp="1"/>
          </p:cNvSpPr>
          <p:nvPr>
            <p:ph type="ftr" sz="quarter" idx="11"/>
          </p:nvPr>
        </p:nvSpPr>
        <p:spPr/>
        <p:txBody>
          <a:bodyPr/>
          <a:lstStyle/>
          <a:p>
            <a:r>
              <a:rPr lang="en-US"/>
              <a:t>Mrs. Huda Saad AlBakr, CLS, CAMPS, KSU</a:t>
            </a:r>
          </a:p>
        </p:txBody>
      </p:sp>
      <p:sp>
        <p:nvSpPr>
          <p:cNvPr id="9" name="Slide Number Placeholder 17"/>
          <p:cNvSpPr>
            <a:spLocks noGrp="1"/>
          </p:cNvSpPr>
          <p:nvPr>
            <p:ph type="sldNum" sz="quarter" idx="12"/>
          </p:nvPr>
        </p:nvSpPr>
        <p:spPr/>
        <p:txBody>
          <a:bodyPr/>
          <a:lstStyle/>
          <a:p>
            <a:pPr>
              <a:defRPr/>
            </a:pPr>
            <a:fld id="{76C9E854-0BE5-4A7B-B332-37A290430DA8}" type="slidenum">
              <a:rPr lang="ar-SA"/>
              <a:pPr>
                <a:defRPr/>
              </a:pPr>
              <a:t>16</a:t>
            </a:fld>
            <a:endParaRPr lang="en-US"/>
          </a:p>
        </p:txBody>
      </p:sp>
      <p:sp>
        <p:nvSpPr>
          <p:cNvPr id="29697" name="Title 1"/>
          <p:cNvSpPr>
            <a:spLocks noGrp="1"/>
          </p:cNvSpPr>
          <p:nvPr>
            <p:ph type="title"/>
          </p:nvPr>
        </p:nvSpPr>
        <p:spPr/>
        <p:txBody>
          <a:bodyPr/>
          <a:lstStyle/>
          <a:p>
            <a:pPr eaLnBrk="1" hangingPunct="1"/>
            <a:endParaRPr lang="en-US" smtClean="0"/>
          </a:p>
        </p:txBody>
      </p:sp>
      <p:sp>
        <p:nvSpPr>
          <p:cNvPr id="29698" name="Content Placeholder 2"/>
          <p:cNvSpPr>
            <a:spLocks noGrp="1"/>
          </p:cNvSpPr>
          <p:nvPr>
            <p:ph idx="1"/>
          </p:nvPr>
        </p:nvSpPr>
        <p:spPr/>
        <p:txBody>
          <a:bodyPr/>
          <a:lstStyle/>
          <a:p>
            <a:pPr eaLnBrk="1" hangingPunct="1"/>
            <a:endParaRPr lang="en-US" smtClean="0"/>
          </a:p>
        </p:txBody>
      </p:sp>
      <p:sp>
        <p:nvSpPr>
          <p:cNvPr id="4" name="Date Placeholder 3"/>
          <p:cNvSpPr txBox="1">
            <a:spLocks noGrp="1"/>
          </p:cNvSpPr>
          <p:nvPr/>
        </p:nvSpPr>
        <p:spPr>
          <a:xfrm>
            <a:off x="457200" y="6356350"/>
            <a:ext cx="2133600" cy="365125"/>
          </a:xfrm>
          <a:prstGeom prst="rect">
            <a:avLst/>
          </a:prstGeom>
          <a:noFill/>
        </p:spPr>
        <p:txBody>
          <a:bodyPr lIns="0" tIns="0" rIns="0" bIns="0" anchor="b"/>
          <a:lstStyle/>
          <a:p>
            <a:pPr algn="l" fontAlgn="auto">
              <a:spcBef>
                <a:spcPts val="0"/>
              </a:spcBef>
              <a:spcAft>
                <a:spcPts val="0"/>
              </a:spcAft>
              <a:defRPr/>
            </a:pPr>
            <a:fld id="{AA55289F-80CA-4959-8DD1-0B7C52B6BCF5}" type="datetime4">
              <a:rPr lang="en-US" sz="1200">
                <a:solidFill>
                  <a:schemeClr val="tx2">
                    <a:shade val="90000"/>
                  </a:schemeClr>
                </a:solidFill>
                <a:latin typeface="+mn-lt"/>
                <a:cs typeface="+mn-cs"/>
              </a:rPr>
              <a:pPr algn="l" fontAlgn="auto">
                <a:spcBef>
                  <a:spcPts val="0"/>
                </a:spcBef>
                <a:spcAft>
                  <a:spcPts val="0"/>
                </a:spcAft>
                <a:defRPr/>
              </a:pPr>
              <a:t>October 11, 2010</a:t>
            </a:fld>
            <a:endParaRPr lang="en-US" sz="1200">
              <a:solidFill>
                <a:schemeClr val="tx2">
                  <a:shade val="90000"/>
                </a:schemeClr>
              </a:solidFill>
              <a:latin typeface="+mn-lt"/>
              <a:cs typeface="+mn-cs"/>
            </a:endParaRPr>
          </a:p>
        </p:txBody>
      </p:sp>
      <p:sp>
        <p:nvSpPr>
          <p:cNvPr id="29700" name="Slide Number Placeholder 4"/>
          <p:cNvSpPr txBox="1">
            <a:spLocks noGrp="1"/>
          </p:cNvSpPr>
          <p:nvPr/>
        </p:nvSpPr>
        <p:spPr bwMode="auto">
          <a:xfrm>
            <a:off x="7924800" y="6356350"/>
            <a:ext cx="762000" cy="365125"/>
          </a:xfrm>
          <a:prstGeom prst="rect">
            <a:avLst/>
          </a:prstGeom>
          <a:noFill/>
          <a:ln w="9525">
            <a:noFill/>
            <a:miter lim="800000"/>
            <a:headEnd/>
            <a:tailEnd/>
          </a:ln>
        </p:spPr>
        <p:txBody>
          <a:bodyPr lIns="0" tIns="0" rIns="0" bIns="0" anchor="b"/>
          <a:lstStyle/>
          <a:p>
            <a:fld id="{AE31006A-0A4D-400B-AB04-54D16A725A4E}" type="slidenum">
              <a:rPr lang="ar-SA" sz="1200">
                <a:solidFill>
                  <a:srgbClr val="045C75"/>
                </a:solidFill>
                <a:latin typeface="Constantia" pitchFamily="18" charset="0"/>
              </a:rPr>
              <a:pPr/>
              <a:t>16</a:t>
            </a:fld>
            <a:endParaRPr lang="en-US" sz="1200">
              <a:solidFill>
                <a:srgbClr val="045C75"/>
              </a:solidFill>
              <a:latin typeface="Constantia" pitchFamily="18" charset="0"/>
            </a:endParaRPr>
          </a:p>
        </p:txBody>
      </p:sp>
      <p:sp>
        <p:nvSpPr>
          <p:cNvPr id="6" name="Footer Placeholder 5"/>
          <p:cNvSpPr txBox="1">
            <a:spLocks noGrp="1"/>
          </p:cNvSpPr>
          <p:nvPr/>
        </p:nvSpPr>
        <p:spPr>
          <a:xfrm>
            <a:off x="2667000" y="6356350"/>
            <a:ext cx="3352800" cy="365125"/>
          </a:xfrm>
          <a:prstGeom prst="rect">
            <a:avLst/>
          </a:prstGeom>
          <a:noFill/>
        </p:spPr>
        <p:txBody>
          <a:bodyPr lIns="0" tIns="0" rIns="0" bIns="0" anchor="b"/>
          <a:lstStyle/>
          <a:p>
            <a:pPr algn="l" fontAlgn="auto">
              <a:spcBef>
                <a:spcPts val="0"/>
              </a:spcBef>
              <a:spcAft>
                <a:spcPts val="0"/>
              </a:spcAft>
              <a:defRPr/>
            </a:pPr>
            <a:r>
              <a:rPr lang="en-US" sz="1200">
                <a:solidFill>
                  <a:schemeClr val="tx2">
                    <a:shade val="90000"/>
                  </a:schemeClr>
                </a:solidFill>
                <a:latin typeface="+mn-lt"/>
                <a:cs typeface="+mn-cs"/>
              </a:rPr>
              <a:t>Mrs. Huda Saad AlBakr, CLS, CAMPS, KSU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Date Placeholder 9"/>
          <p:cNvSpPr>
            <a:spLocks noGrp="1"/>
          </p:cNvSpPr>
          <p:nvPr>
            <p:ph type="dt" sz="half" idx="10"/>
          </p:nvPr>
        </p:nvSpPr>
        <p:spPr/>
        <p:txBody>
          <a:bodyPr/>
          <a:lstStyle/>
          <a:p>
            <a:pPr>
              <a:defRPr/>
            </a:pPr>
            <a:fld id="{9CC5B523-332C-42D5-BED5-A668041D9815}" type="datetime4">
              <a:rPr lang="en-US"/>
              <a:pPr>
                <a:defRPr/>
              </a:pPr>
              <a:t>October 11, 2010</a:t>
            </a:fld>
            <a:endParaRPr lang="en-US"/>
          </a:p>
        </p:txBody>
      </p:sp>
      <p:sp>
        <p:nvSpPr>
          <p:cNvPr id="8" name="Footer Placeholder 21"/>
          <p:cNvSpPr>
            <a:spLocks noGrp="1"/>
          </p:cNvSpPr>
          <p:nvPr>
            <p:ph type="ftr" sz="quarter" idx="11"/>
          </p:nvPr>
        </p:nvSpPr>
        <p:spPr/>
        <p:txBody>
          <a:bodyPr/>
          <a:lstStyle/>
          <a:p>
            <a:r>
              <a:rPr lang="en-US"/>
              <a:t>Mrs. Huda Saad AlBakr, CLS, CAMPS, KSU</a:t>
            </a:r>
          </a:p>
        </p:txBody>
      </p:sp>
      <p:sp>
        <p:nvSpPr>
          <p:cNvPr id="9" name="Slide Number Placeholder 17"/>
          <p:cNvSpPr>
            <a:spLocks noGrp="1"/>
          </p:cNvSpPr>
          <p:nvPr>
            <p:ph type="sldNum" sz="quarter" idx="12"/>
          </p:nvPr>
        </p:nvSpPr>
        <p:spPr/>
        <p:txBody>
          <a:bodyPr/>
          <a:lstStyle/>
          <a:p>
            <a:pPr>
              <a:defRPr/>
            </a:pPr>
            <a:fld id="{E762CF38-1E06-477F-A40E-1B9C62DBDA3D}" type="slidenum">
              <a:rPr lang="ar-SA"/>
              <a:pPr>
                <a:defRPr/>
              </a:pPr>
              <a:t>2</a:t>
            </a:fld>
            <a:endParaRPr lang="en-US"/>
          </a:p>
        </p:txBody>
      </p:sp>
      <p:sp>
        <p:nvSpPr>
          <p:cNvPr id="15361" name="Title 2"/>
          <p:cNvSpPr>
            <a:spLocks noGrp="1"/>
          </p:cNvSpPr>
          <p:nvPr>
            <p:ph type="title"/>
          </p:nvPr>
        </p:nvSpPr>
        <p:spPr>
          <a:xfrm>
            <a:off x="1600200" y="0"/>
            <a:ext cx="5715000" cy="868363"/>
          </a:xfrm>
        </p:spPr>
        <p:txBody>
          <a:bodyPr/>
          <a:lstStyle/>
          <a:p>
            <a:pPr algn="ctr" eaLnBrk="1" hangingPunct="1"/>
            <a:r>
              <a:rPr lang="en-US" sz="4400" b="1" smtClean="0">
                <a:latin typeface="Times New Roman" pitchFamily="18" charset="0"/>
                <a:cs typeface="Times New Roman" pitchFamily="18" charset="0"/>
              </a:rPr>
              <a:t>Introduction</a:t>
            </a:r>
          </a:p>
        </p:txBody>
      </p:sp>
      <p:sp>
        <p:nvSpPr>
          <p:cNvPr id="15362" name="Content Placeholder 3"/>
          <p:cNvSpPr>
            <a:spLocks noGrp="1"/>
          </p:cNvSpPr>
          <p:nvPr>
            <p:ph idx="1"/>
          </p:nvPr>
        </p:nvSpPr>
        <p:spPr>
          <a:xfrm>
            <a:off x="457200" y="1066800"/>
            <a:ext cx="8229600" cy="5486400"/>
          </a:xfrm>
        </p:spPr>
        <p:txBody>
          <a:bodyPr/>
          <a:lstStyle/>
          <a:p>
            <a:pPr eaLnBrk="1" hangingPunct="1">
              <a:buFont typeface="Wingdings 2" pitchFamily="18" charset="2"/>
              <a:buNone/>
            </a:pPr>
            <a:r>
              <a:rPr lang="en-US" b="1" dirty="0" smtClean="0">
                <a:solidFill>
                  <a:schemeClr val="bg2">
                    <a:lumMod val="25000"/>
                  </a:schemeClr>
                </a:solidFill>
              </a:rPr>
              <a:t>Health care trends and issues:</a:t>
            </a:r>
          </a:p>
          <a:p>
            <a:pPr algn="just" eaLnBrk="1" hangingPunct="1">
              <a:buFont typeface="Wingdings 2" pitchFamily="18" charset="2"/>
              <a:buNone/>
            </a:pPr>
            <a:r>
              <a:rPr lang="en-US" dirty="0" smtClean="0"/>
              <a:t>What is needed is better and more effective administration and supervision of health care systems. Consequently, in the clinical lab it is essential that emphasis be placed on the need for further development of effective supervision.</a:t>
            </a:r>
          </a:p>
          <a:p>
            <a:pPr algn="just" eaLnBrk="1" hangingPunct="1">
              <a:buFont typeface="Wingdings 2" pitchFamily="18" charset="2"/>
              <a:buNone/>
            </a:pPr>
            <a:r>
              <a:rPr lang="en-US" b="1" dirty="0" smtClean="0">
                <a:solidFill>
                  <a:schemeClr val="bg2">
                    <a:lumMod val="25000"/>
                  </a:schemeClr>
                </a:solidFill>
              </a:rPr>
              <a:t>What is management?</a:t>
            </a:r>
          </a:p>
          <a:p>
            <a:pPr algn="just" eaLnBrk="1" hangingPunct="1">
              <a:buFont typeface="Wingdings 2" pitchFamily="18" charset="2"/>
              <a:buNone/>
            </a:pPr>
            <a:r>
              <a:rPr lang="en-US" dirty="0" smtClean="0"/>
              <a:t>It is the process of getting things done through and with people operating in an organized groups toward a common GAOL.</a:t>
            </a:r>
          </a:p>
        </p:txBody>
      </p:sp>
      <p:sp>
        <p:nvSpPr>
          <p:cNvPr id="4" name="Date Placeholder 3"/>
          <p:cNvSpPr txBox="1">
            <a:spLocks noGrp="1"/>
          </p:cNvSpPr>
          <p:nvPr/>
        </p:nvSpPr>
        <p:spPr>
          <a:xfrm>
            <a:off x="457200" y="6356350"/>
            <a:ext cx="2133600" cy="365125"/>
          </a:xfrm>
          <a:prstGeom prst="rect">
            <a:avLst/>
          </a:prstGeom>
          <a:noFill/>
        </p:spPr>
        <p:txBody>
          <a:bodyPr lIns="0" tIns="0" rIns="0" bIns="0" anchor="b"/>
          <a:lstStyle/>
          <a:p>
            <a:pPr algn="l" fontAlgn="auto">
              <a:spcBef>
                <a:spcPts val="0"/>
              </a:spcBef>
              <a:spcAft>
                <a:spcPts val="0"/>
              </a:spcAft>
              <a:defRPr/>
            </a:pPr>
            <a:fld id="{818F8F85-A77F-4339-8C81-94B5F00F5348}" type="datetime4">
              <a:rPr lang="en-US" sz="1200">
                <a:solidFill>
                  <a:schemeClr val="tx2">
                    <a:shade val="90000"/>
                  </a:schemeClr>
                </a:solidFill>
                <a:latin typeface="+mn-lt"/>
                <a:cs typeface="+mn-cs"/>
              </a:rPr>
              <a:pPr algn="l" fontAlgn="auto">
                <a:spcBef>
                  <a:spcPts val="0"/>
                </a:spcBef>
                <a:spcAft>
                  <a:spcPts val="0"/>
                </a:spcAft>
                <a:defRPr/>
              </a:pPr>
              <a:t>October 11, 2010</a:t>
            </a:fld>
            <a:endParaRPr lang="en-US" sz="1200">
              <a:solidFill>
                <a:schemeClr val="tx2">
                  <a:shade val="90000"/>
                </a:schemeClr>
              </a:solidFill>
              <a:latin typeface="+mn-lt"/>
              <a:cs typeface="+mn-cs"/>
            </a:endParaRPr>
          </a:p>
        </p:txBody>
      </p:sp>
      <p:sp>
        <p:nvSpPr>
          <p:cNvPr id="15364" name="Slide Number Placeholder 4"/>
          <p:cNvSpPr txBox="1">
            <a:spLocks noGrp="1"/>
          </p:cNvSpPr>
          <p:nvPr/>
        </p:nvSpPr>
        <p:spPr bwMode="auto">
          <a:xfrm>
            <a:off x="7924800" y="6356350"/>
            <a:ext cx="762000" cy="365125"/>
          </a:xfrm>
          <a:prstGeom prst="rect">
            <a:avLst/>
          </a:prstGeom>
          <a:noFill/>
          <a:ln w="9525">
            <a:noFill/>
            <a:miter lim="800000"/>
            <a:headEnd/>
            <a:tailEnd/>
          </a:ln>
        </p:spPr>
        <p:txBody>
          <a:bodyPr lIns="0" tIns="0" rIns="0" bIns="0" anchor="b"/>
          <a:lstStyle/>
          <a:p>
            <a:fld id="{01BC75E7-0CB8-4A07-96A2-61D1DF1C3F79}" type="slidenum">
              <a:rPr lang="ar-SA" sz="1200">
                <a:solidFill>
                  <a:srgbClr val="045C75"/>
                </a:solidFill>
                <a:latin typeface="Constantia" pitchFamily="18" charset="0"/>
              </a:rPr>
              <a:pPr/>
              <a:t>2</a:t>
            </a:fld>
            <a:endParaRPr lang="en-US" sz="1200">
              <a:solidFill>
                <a:srgbClr val="045C75"/>
              </a:solidFill>
              <a:latin typeface="Constantia" pitchFamily="18" charset="0"/>
            </a:endParaRPr>
          </a:p>
        </p:txBody>
      </p:sp>
      <p:sp>
        <p:nvSpPr>
          <p:cNvPr id="6" name="Footer Placeholder 5"/>
          <p:cNvSpPr txBox="1">
            <a:spLocks noGrp="1"/>
          </p:cNvSpPr>
          <p:nvPr/>
        </p:nvSpPr>
        <p:spPr>
          <a:xfrm>
            <a:off x="2667000" y="6356350"/>
            <a:ext cx="3352800" cy="365125"/>
          </a:xfrm>
          <a:prstGeom prst="rect">
            <a:avLst/>
          </a:prstGeom>
          <a:noFill/>
        </p:spPr>
        <p:txBody>
          <a:bodyPr lIns="0" tIns="0" rIns="0" bIns="0" anchor="b"/>
          <a:lstStyle/>
          <a:p>
            <a:pPr algn="l" fontAlgn="auto">
              <a:spcBef>
                <a:spcPts val="0"/>
              </a:spcBef>
              <a:spcAft>
                <a:spcPts val="0"/>
              </a:spcAft>
              <a:defRPr/>
            </a:pPr>
            <a:r>
              <a:rPr lang="en-US" sz="1200" dirty="0">
                <a:solidFill>
                  <a:schemeClr val="tx2">
                    <a:shade val="90000"/>
                  </a:schemeClr>
                </a:solidFill>
                <a:latin typeface="+mn-lt"/>
                <a:cs typeface="+mn-cs"/>
              </a:rPr>
              <a:t>Mrs. Huda </a:t>
            </a:r>
            <a:r>
              <a:rPr lang="en-US" sz="1200" dirty="0" err="1">
                <a:solidFill>
                  <a:schemeClr val="tx2">
                    <a:shade val="90000"/>
                  </a:schemeClr>
                </a:solidFill>
                <a:latin typeface="+mn-lt"/>
                <a:cs typeface="+mn-cs"/>
              </a:rPr>
              <a:t>Saad</a:t>
            </a:r>
            <a:r>
              <a:rPr lang="en-US" sz="1200" dirty="0">
                <a:solidFill>
                  <a:schemeClr val="tx2">
                    <a:shade val="90000"/>
                  </a:schemeClr>
                </a:solidFill>
                <a:latin typeface="+mn-lt"/>
                <a:cs typeface="+mn-cs"/>
              </a:rPr>
              <a:t> </a:t>
            </a:r>
            <a:r>
              <a:rPr lang="en-US" sz="1200" dirty="0" err="1">
                <a:solidFill>
                  <a:schemeClr val="tx2">
                    <a:shade val="90000"/>
                  </a:schemeClr>
                </a:solidFill>
                <a:latin typeface="+mn-lt"/>
                <a:cs typeface="+mn-cs"/>
              </a:rPr>
              <a:t>AlBakr</a:t>
            </a:r>
            <a:r>
              <a:rPr lang="en-US" sz="1200" dirty="0">
                <a:solidFill>
                  <a:schemeClr val="tx2">
                    <a:shade val="90000"/>
                  </a:schemeClr>
                </a:solidFill>
                <a:latin typeface="+mn-lt"/>
                <a:cs typeface="+mn-cs"/>
              </a:rPr>
              <a:t>, CLS, CAMPS, KSU</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Date Placeholder 9"/>
          <p:cNvSpPr>
            <a:spLocks noGrp="1"/>
          </p:cNvSpPr>
          <p:nvPr>
            <p:ph type="dt" sz="half" idx="10"/>
          </p:nvPr>
        </p:nvSpPr>
        <p:spPr/>
        <p:txBody>
          <a:bodyPr/>
          <a:lstStyle/>
          <a:p>
            <a:pPr>
              <a:defRPr/>
            </a:pPr>
            <a:fld id="{C902DCA7-3C6F-42DC-AC9C-435D8A11F739}" type="datetime4">
              <a:rPr lang="en-US"/>
              <a:pPr>
                <a:defRPr/>
              </a:pPr>
              <a:t>October 11, 2010</a:t>
            </a:fld>
            <a:endParaRPr lang="en-US"/>
          </a:p>
        </p:txBody>
      </p:sp>
      <p:sp>
        <p:nvSpPr>
          <p:cNvPr id="8" name="Footer Placeholder 21"/>
          <p:cNvSpPr>
            <a:spLocks noGrp="1"/>
          </p:cNvSpPr>
          <p:nvPr>
            <p:ph type="ftr" sz="quarter" idx="11"/>
          </p:nvPr>
        </p:nvSpPr>
        <p:spPr/>
        <p:txBody>
          <a:bodyPr/>
          <a:lstStyle/>
          <a:p>
            <a:r>
              <a:rPr lang="en-US"/>
              <a:t>Mrs. Huda Saad AlBakr, CLS, CAMPS, KSU</a:t>
            </a:r>
          </a:p>
        </p:txBody>
      </p:sp>
      <p:sp>
        <p:nvSpPr>
          <p:cNvPr id="9" name="Slide Number Placeholder 17"/>
          <p:cNvSpPr>
            <a:spLocks noGrp="1"/>
          </p:cNvSpPr>
          <p:nvPr>
            <p:ph type="sldNum" sz="quarter" idx="12"/>
          </p:nvPr>
        </p:nvSpPr>
        <p:spPr/>
        <p:txBody>
          <a:bodyPr/>
          <a:lstStyle/>
          <a:p>
            <a:pPr>
              <a:defRPr/>
            </a:pPr>
            <a:fld id="{E325272C-EFE4-4E7D-B0DF-53F3D7BE2897}" type="slidenum">
              <a:rPr lang="ar-SA"/>
              <a:pPr>
                <a:defRPr/>
              </a:pPr>
              <a:t>3</a:t>
            </a:fld>
            <a:endParaRPr lang="en-US"/>
          </a:p>
        </p:txBody>
      </p:sp>
      <p:sp>
        <p:nvSpPr>
          <p:cNvPr id="16385" name="Rectangle 2"/>
          <p:cNvSpPr>
            <a:spLocks noGrp="1"/>
          </p:cNvSpPr>
          <p:nvPr>
            <p:ph type="title"/>
          </p:nvPr>
        </p:nvSpPr>
        <p:spPr>
          <a:xfrm>
            <a:off x="457200" y="228600"/>
            <a:ext cx="8229600" cy="666750"/>
          </a:xfrm>
        </p:spPr>
        <p:txBody>
          <a:bodyPr/>
          <a:lstStyle/>
          <a:p>
            <a:pPr algn="just"/>
            <a:r>
              <a:rPr lang="en-US" sz="3600" dirty="0" smtClean="0">
                <a:latin typeface="Times New Roman" pitchFamily="18" charset="0"/>
                <a:cs typeface="Times New Roman" pitchFamily="18" charset="0"/>
              </a:rPr>
              <a:t>Role Of The Clinical Laboratory Supervisor</a:t>
            </a:r>
          </a:p>
        </p:txBody>
      </p:sp>
      <p:sp>
        <p:nvSpPr>
          <p:cNvPr id="16386" name="Rectangle 3"/>
          <p:cNvSpPr>
            <a:spLocks noGrp="1"/>
          </p:cNvSpPr>
          <p:nvPr>
            <p:ph type="body" idx="1"/>
          </p:nvPr>
        </p:nvSpPr>
        <p:spPr>
          <a:xfrm>
            <a:off x="381000" y="1066800"/>
            <a:ext cx="8229600" cy="4389437"/>
          </a:xfrm>
        </p:spPr>
        <p:txBody>
          <a:bodyPr/>
          <a:lstStyle/>
          <a:p>
            <a:pPr algn="just"/>
            <a:r>
              <a:rPr lang="en-US" dirty="0" smtClean="0"/>
              <a:t>The supervisor is the manager of staff technologists and technicians, and must have the professional and technical competence to see that the staff personnel effectively perform lab procedures.</a:t>
            </a:r>
          </a:p>
          <a:p>
            <a:pPr algn="just"/>
            <a:r>
              <a:rPr lang="en-US" dirty="0" smtClean="0"/>
              <a:t>The supervisor needs to be a good follower of a superior, in most instances the lab director.</a:t>
            </a:r>
          </a:p>
          <a:p>
            <a:pPr algn="just"/>
            <a:r>
              <a:rPr lang="en-US" dirty="0" smtClean="0"/>
              <a:t>The connecting link between the staff personnel and lab director is thereby the clinical supervisor he must make certain the daily performance of clinical lab tasks occurs.</a:t>
            </a:r>
          </a:p>
          <a:p>
            <a:pPr algn="just"/>
            <a:r>
              <a:rPr lang="en-US" dirty="0" smtClean="0"/>
              <a:t>He is responsible of maintain satisfactory working communications with the supervisors of the other clinical lab areas and sections.</a:t>
            </a:r>
          </a:p>
          <a:p>
            <a:endParaRPr lang="en-US" dirty="0" smtClean="0"/>
          </a:p>
        </p:txBody>
      </p:sp>
      <p:sp>
        <p:nvSpPr>
          <p:cNvPr id="4" name="Date Placeholder 3"/>
          <p:cNvSpPr txBox="1">
            <a:spLocks noGrp="1"/>
          </p:cNvSpPr>
          <p:nvPr/>
        </p:nvSpPr>
        <p:spPr>
          <a:xfrm>
            <a:off x="457200" y="6356350"/>
            <a:ext cx="2133600" cy="365125"/>
          </a:xfrm>
          <a:prstGeom prst="rect">
            <a:avLst/>
          </a:prstGeom>
          <a:noFill/>
        </p:spPr>
        <p:txBody>
          <a:bodyPr lIns="0" tIns="0" rIns="0" bIns="0" anchor="b"/>
          <a:lstStyle/>
          <a:p>
            <a:pPr algn="l" fontAlgn="auto">
              <a:spcBef>
                <a:spcPts val="0"/>
              </a:spcBef>
              <a:spcAft>
                <a:spcPts val="0"/>
              </a:spcAft>
              <a:defRPr/>
            </a:pPr>
            <a:fld id="{49A5164F-F145-4B3E-B536-C94156AA1BBE}" type="datetime4">
              <a:rPr lang="en-US" sz="1200">
                <a:solidFill>
                  <a:schemeClr val="tx2">
                    <a:shade val="90000"/>
                  </a:schemeClr>
                </a:solidFill>
                <a:latin typeface="+mn-lt"/>
                <a:cs typeface="+mn-cs"/>
              </a:rPr>
              <a:pPr algn="l" fontAlgn="auto">
                <a:spcBef>
                  <a:spcPts val="0"/>
                </a:spcBef>
                <a:spcAft>
                  <a:spcPts val="0"/>
                </a:spcAft>
                <a:defRPr/>
              </a:pPr>
              <a:t>October 11, 2010</a:t>
            </a:fld>
            <a:endParaRPr lang="en-US" sz="1200">
              <a:solidFill>
                <a:schemeClr val="tx2">
                  <a:shade val="90000"/>
                </a:schemeClr>
              </a:solidFill>
              <a:latin typeface="+mn-lt"/>
              <a:cs typeface="+mn-cs"/>
            </a:endParaRPr>
          </a:p>
        </p:txBody>
      </p:sp>
      <p:sp>
        <p:nvSpPr>
          <p:cNvPr id="16388" name="Slide Number Placeholder 4"/>
          <p:cNvSpPr txBox="1">
            <a:spLocks noGrp="1"/>
          </p:cNvSpPr>
          <p:nvPr/>
        </p:nvSpPr>
        <p:spPr bwMode="auto">
          <a:xfrm>
            <a:off x="7924800" y="6356350"/>
            <a:ext cx="762000" cy="365125"/>
          </a:xfrm>
          <a:prstGeom prst="rect">
            <a:avLst/>
          </a:prstGeom>
          <a:noFill/>
          <a:ln w="9525">
            <a:noFill/>
            <a:miter lim="800000"/>
            <a:headEnd/>
            <a:tailEnd/>
          </a:ln>
        </p:spPr>
        <p:txBody>
          <a:bodyPr lIns="0" tIns="0" rIns="0" bIns="0" anchor="b"/>
          <a:lstStyle/>
          <a:p>
            <a:fld id="{DA880E8F-C1A2-48EF-B291-D26DEBE9DB80}" type="slidenum">
              <a:rPr lang="ar-SA" sz="1200">
                <a:solidFill>
                  <a:srgbClr val="045C75"/>
                </a:solidFill>
                <a:latin typeface="Constantia" pitchFamily="18" charset="0"/>
              </a:rPr>
              <a:pPr/>
              <a:t>3</a:t>
            </a:fld>
            <a:endParaRPr lang="en-US" sz="1200">
              <a:solidFill>
                <a:srgbClr val="045C75"/>
              </a:solidFill>
              <a:latin typeface="Constantia" pitchFamily="18" charset="0"/>
            </a:endParaRPr>
          </a:p>
        </p:txBody>
      </p:sp>
      <p:sp>
        <p:nvSpPr>
          <p:cNvPr id="6" name="Footer Placeholder 5"/>
          <p:cNvSpPr txBox="1">
            <a:spLocks noGrp="1"/>
          </p:cNvSpPr>
          <p:nvPr/>
        </p:nvSpPr>
        <p:spPr>
          <a:xfrm>
            <a:off x="2667000" y="6356350"/>
            <a:ext cx="3352800" cy="365125"/>
          </a:xfrm>
          <a:prstGeom prst="rect">
            <a:avLst/>
          </a:prstGeom>
          <a:noFill/>
        </p:spPr>
        <p:txBody>
          <a:bodyPr lIns="0" tIns="0" rIns="0" bIns="0" anchor="b"/>
          <a:lstStyle/>
          <a:p>
            <a:pPr algn="l" fontAlgn="auto">
              <a:spcBef>
                <a:spcPts val="0"/>
              </a:spcBef>
              <a:spcAft>
                <a:spcPts val="0"/>
              </a:spcAft>
              <a:defRPr/>
            </a:pPr>
            <a:r>
              <a:rPr lang="en-US" sz="1200">
                <a:solidFill>
                  <a:schemeClr val="tx2">
                    <a:shade val="90000"/>
                  </a:schemeClr>
                </a:solidFill>
                <a:latin typeface="+mn-lt"/>
                <a:cs typeface="+mn-cs"/>
              </a:rPr>
              <a:t>Mrs. Huda Saad AlBakr, CLS, CAMPS, KSU</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Date Placeholder 9"/>
          <p:cNvSpPr>
            <a:spLocks noGrp="1"/>
          </p:cNvSpPr>
          <p:nvPr>
            <p:ph type="dt" sz="half" idx="10"/>
          </p:nvPr>
        </p:nvSpPr>
        <p:spPr/>
        <p:txBody>
          <a:bodyPr/>
          <a:lstStyle/>
          <a:p>
            <a:pPr>
              <a:defRPr/>
            </a:pPr>
            <a:fld id="{AA6DC63E-94C3-4DD1-ACAC-908AFBBAC226}" type="datetime4">
              <a:rPr lang="en-US"/>
              <a:pPr>
                <a:defRPr/>
              </a:pPr>
              <a:t>October 11, 2010</a:t>
            </a:fld>
            <a:endParaRPr lang="en-US"/>
          </a:p>
        </p:txBody>
      </p:sp>
      <p:sp>
        <p:nvSpPr>
          <p:cNvPr id="8" name="Footer Placeholder 21"/>
          <p:cNvSpPr>
            <a:spLocks noGrp="1"/>
          </p:cNvSpPr>
          <p:nvPr>
            <p:ph type="ftr" sz="quarter" idx="11"/>
          </p:nvPr>
        </p:nvSpPr>
        <p:spPr/>
        <p:txBody>
          <a:bodyPr/>
          <a:lstStyle/>
          <a:p>
            <a:r>
              <a:rPr lang="en-US"/>
              <a:t>Mrs. Huda Saad AlBakr, CLS, CAMPS, KSU</a:t>
            </a:r>
          </a:p>
        </p:txBody>
      </p:sp>
      <p:sp>
        <p:nvSpPr>
          <p:cNvPr id="9" name="Slide Number Placeholder 17"/>
          <p:cNvSpPr>
            <a:spLocks noGrp="1"/>
          </p:cNvSpPr>
          <p:nvPr>
            <p:ph type="sldNum" sz="quarter" idx="12"/>
          </p:nvPr>
        </p:nvSpPr>
        <p:spPr/>
        <p:txBody>
          <a:bodyPr/>
          <a:lstStyle/>
          <a:p>
            <a:pPr>
              <a:defRPr/>
            </a:pPr>
            <a:fld id="{4CAD09FE-ED75-4C44-AE2B-70E7D9A9D4EE}" type="slidenum">
              <a:rPr lang="ar-SA"/>
              <a:pPr>
                <a:defRPr/>
              </a:pPr>
              <a:t>4</a:t>
            </a:fld>
            <a:endParaRPr lang="en-US"/>
          </a:p>
        </p:txBody>
      </p:sp>
      <p:sp>
        <p:nvSpPr>
          <p:cNvPr id="17409" name="Rectangle 2"/>
          <p:cNvSpPr>
            <a:spLocks noGrp="1"/>
          </p:cNvSpPr>
          <p:nvPr>
            <p:ph type="title"/>
          </p:nvPr>
        </p:nvSpPr>
        <p:spPr/>
        <p:txBody>
          <a:bodyPr/>
          <a:lstStyle/>
          <a:p>
            <a:r>
              <a:rPr lang="en-US" smtClean="0"/>
              <a:t>The management Functions</a:t>
            </a:r>
          </a:p>
        </p:txBody>
      </p:sp>
      <p:sp>
        <p:nvSpPr>
          <p:cNvPr id="17410" name="Rectangle 3"/>
          <p:cNvSpPr>
            <a:spLocks noGrp="1"/>
          </p:cNvSpPr>
          <p:nvPr>
            <p:ph type="body" idx="1"/>
          </p:nvPr>
        </p:nvSpPr>
        <p:spPr/>
        <p:txBody>
          <a:bodyPr/>
          <a:lstStyle/>
          <a:p>
            <a:pPr>
              <a:buFont typeface="Wingdings 2" pitchFamily="18" charset="2"/>
              <a:buNone/>
            </a:pPr>
            <a:r>
              <a:rPr lang="en-US" smtClean="0"/>
              <a:t>The clinical lab supervisors perform the managerial functions in the lab everyday in the following sections:</a:t>
            </a:r>
          </a:p>
          <a:p>
            <a:r>
              <a:rPr lang="en-US" smtClean="0"/>
              <a:t>Planning</a:t>
            </a:r>
          </a:p>
          <a:p>
            <a:r>
              <a:rPr lang="en-US" smtClean="0"/>
              <a:t>Organizing</a:t>
            </a:r>
          </a:p>
          <a:p>
            <a:r>
              <a:rPr lang="en-US" smtClean="0"/>
              <a:t>Staffing</a:t>
            </a:r>
          </a:p>
          <a:p>
            <a:r>
              <a:rPr lang="en-US" smtClean="0"/>
              <a:t>Directing</a:t>
            </a:r>
          </a:p>
          <a:p>
            <a:r>
              <a:rPr lang="en-US" smtClean="0"/>
              <a:t>controlling</a:t>
            </a:r>
          </a:p>
        </p:txBody>
      </p:sp>
      <p:sp>
        <p:nvSpPr>
          <p:cNvPr id="4" name="Date Placeholder 3"/>
          <p:cNvSpPr txBox="1">
            <a:spLocks noGrp="1"/>
          </p:cNvSpPr>
          <p:nvPr/>
        </p:nvSpPr>
        <p:spPr>
          <a:xfrm>
            <a:off x="457200" y="6356350"/>
            <a:ext cx="2133600" cy="365125"/>
          </a:xfrm>
          <a:prstGeom prst="rect">
            <a:avLst/>
          </a:prstGeom>
          <a:noFill/>
        </p:spPr>
        <p:txBody>
          <a:bodyPr lIns="0" tIns="0" rIns="0" bIns="0" anchor="b"/>
          <a:lstStyle/>
          <a:p>
            <a:pPr algn="l" fontAlgn="auto">
              <a:spcBef>
                <a:spcPts val="0"/>
              </a:spcBef>
              <a:spcAft>
                <a:spcPts val="0"/>
              </a:spcAft>
              <a:defRPr/>
            </a:pPr>
            <a:fld id="{82786A30-51D2-47FC-B9AA-950559615BAB}" type="datetime4">
              <a:rPr lang="en-US" sz="1200">
                <a:solidFill>
                  <a:schemeClr val="tx2">
                    <a:shade val="90000"/>
                  </a:schemeClr>
                </a:solidFill>
                <a:latin typeface="+mn-lt"/>
                <a:cs typeface="+mn-cs"/>
              </a:rPr>
              <a:pPr algn="l" fontAlgn="auto">
                <a:spcBef>
                  <a:spcPts val="0"/>
                </a:spcBef>
                <a:spcAft>
                  <a:spcPts val="0"/>
                </a:spcAft>
                <a:defRPr/>
              </a:pPr>
              <a:t>October 11, 2010</a:t>
            </a:fld>
            <a:endParaRPr lang="en-US" sz="1200">
              <a:solidFill>
                <a:schemeClr val="tx2">
                  <a:shade val="90000"/>
                </a:schemeClr>
              </a:solidFill>
              <a:latin typeface="+mn-lt"/>
              <a:cs typeface="+mn-cs"/>
            </a:endParaRPr>
          </a:p>
        </p:txBody>
      </p:sp>
      <p:sp>
        <p:nvSpPr>
          <p:cNvPr id="17412" name="Slide Number Placeholder 4"/>
          <p:cNvSpPr txBox="1">
            <a:spLocks noGrp="1"/>
          </p:cNvSpPr>
          <p:nvPr/>
        </p:nvSpPr>
        <p:spPr bwMode="auto">
          <a:xfrm>
            <a:off x="7924800" y="6356350"/>
            <a:ext cx="762000" cy="365125"/>
          </a:xfrm>
          <a:prstGeom prst="rect">
            <a:avLst/>
          </a:prstGeom>
          <a:noFill/>
          <a:ln w="9525">
            <a:noFill/>
            <a:miter lim="800000"/>
            <a:headEnd/>
            <a:tailEnd/>
          </a:ln>
        </p:spPr>
        <p:txBody>
          <a:bodyPr lIns="0" tIns="0" rIns="0" bIns="0" anchor="b"/>
          <a:lstStyle/>
          <a:p>
            <a:fld id="{2273BB35-4413-416B-A966-0238F362F62E}" type="slidenum">
              <a:rPr lang="ar-SA" sz="1200">
                <a:solidFill>
                  <a:srgbClr val="045C75"/>
                </a:solidFill>
                <a:latin typeface="Constantia" pitchFamily="18" charset="0"/>
              </a:rPr>
              <a:pPr/>
              <a:t>4</a:t>
            </a:fld>
            <a:endParaRPr lang="en-US" sz="1200">
              <a:solidFill>
                <a:srgbClr val="045C75"/>
              </a:solidFill>
              <a:latin typeface="Constantia" pitchFamily="18" charset="0"/>
            </a:endParaRPr>
          </a:p>
        </p:txBody>
      </p:sp>
      <p:sp>
        <p:nvSpPr>
          <p:cNvPr id="6" name="Footer Placeholder 5"/>
          <p:cNvSpPr txBox="1">
            <a:spLocks noGrp="1"/>
          </p:cNvSpPr>
          <p:nvPr/>
        </p:nvSpPr>
        <p:spPr>
          <a:xfrm>
            <a:off x="2667000" y="6356350"/>
            <a:ext cx="3352800" cy="365125"/>
          </a:xfrm>
          <a:prstGeom prst="rect">
            <a:avLst/>
          </a:prstGeom>
          <a:noFill/>
        </p:spPr>
        <p:txBody>
          <a:bodyPr lIns="0" tIns="0" rIns="0" bIns="0" anchor="b"/>
          <a:lstStyle/>
          <a:p>
            <a:pPr algn="l" fontAlgn="auto">
              <a:spcBef>
                <a:spcPts val="0"/>
              </a:spcBef>
              <a:spcAft>
                <a:spcPts val="0"/>
              </a:spcAft>
              <a:defRPr/>
            </a:pPr>
            <a:r>
              <a:rPr lang="en-US" sz="1200">
                <a:solidFill>
                  <a:schemeClr val="tx2">
                    <a:shade val="90000"/>
                  </a:schemeClr>
                </a:solidFill>
                <a:latin typeface="+mn-lt"/>
                <a:cs typeface="+mn-cs"/>
              </a:rPr>
              <a:t>Mrs. Huda Saad AlBakr, CLS, CAMPS, KSU</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Date Placeholder 9"/>
          <p:cNvSpPr>
            <a:spLocks noGrp="1"/>
          </p:cNvSpPr>
          <p:nvPr>
            <p:ph type="dt" sz="half" idx="10"/>
          </p:nvPr>
        </p:nvSpPr>
        <p:spPr/>
        <p:txBody>
          <a:bodyPr/>
          <a:lstStyle/>
          <a:p>
            <a:pPr>
              <a:defRPr/>
            </a:pPr>
            <a:fld id="{DAEB8859-3CA4-48D1-ACFA-BEC90A322E73}" type="datetime4">
              <a:rPr lang="en-US"/>
              <a:pPr>
                <a:defRPr/>
              </a:pPr>
              <a:t>October 11, 2010</a:t>
            </a:fld>
            <a:endParaRPr lang="en-US"/>
          </a:p>
        </p:txBody>
      </p:sp>
      <p:sp>
        <p:nvSpPr>
          <p:cNvPr id="8" name="Footer Placeholder 21"/>
          <p:cNvSpPr>
            <a:spLocks noGrp="1"/>
          </p:cNvSpPr>
          <p:nvPr>
            <p:ph type="ftr" sz="quarter" idx="11"/>
          </p:nvPr>
        </p:nvSpPr>
        <p:spPr/>
        <p:txBody>
          <a:bodyPr/>
          <a:lstStyle/>
          <a:p>
            <a:r>
              <a:rPr lang="en-US"/>
              <a:t>Mrs. Huda Saad AlBakr, CLS, CAMPS, KSU</a:t>
            </a:r>
          </a:p>
        </p:txBody>
      </p:sp>
      <p:sp>
        <p:nvSpPr>
          <p:cNvPr id="9" name="Slide Number Placeholder 17"/>
          <p:cNvSpPr>
            <a:spLocks noGrp="1"/>
          </p:cNvSpPr>
          <p:nvPr>
            <p:ph type="sldNum" sz="quarter" idx="12"/>
          </p:nvPr>
        </p:nvSpPr>
        <p:spPr/>
        <p:txBody>
          <a:bodyPr/>
          <a:lstStyle/>
          <a:p>
            <a:pPr>
              <a:defRPr/>
            </a:pPr>
            <a:fld id="{4BB74C3E-5170-482D-BD30-FAC55F09C62C}" type="slidenum">
              <a:rPr lang="ar-SA"/>
              <a:pPr>
                <a:defRPr/>
              </a:pPr>
              <a:t>5</a:t>
            </a:fld>
            <a:endParaRPr lang="en-US"/>
          </a:p>
        </p:txBody>
      </p:sp>
      <p:sp>
        <p:nvSpPr>
          <p:cNvPr id="18433" name="Rectangle 2"/>
          <p:cNvSpPr>
            <a:spLocks noGrp="1"/>
          </p:cNvSpPr>
          <p:nvPr>
            <p:ph type="title"/>
          </p:nvPr>
        </p:nvSpPr>
        <p:spPr>
          <a:xfrm>
            <a:off x="533400" y="152400"/>
            <a:ext cx="3581400" cy="762000"/>
          </a:xfrm>
        </p:spPr>
        <p:txBody>
          <a:bodyPr/>
          <a:lstStyle/>
          <a:p>
            <a:r>
              <a:rPr lang="en-US" sz="4600" smtClean="0"/>
              <a:t>1-Planning:</a:t>
            </a:r>
          </a:p>
        </p:txBody>
      </p:sp>
      <p:sp>
        <p:nvSpPr>
          <p:cNvPr id="18434" name="Rectangle 3"/>
          <p:cNvSpPr>
            <a:spLocks noGrp="1"/>
          </p:cNvSpPr>
          <p:nvPr>
            <p:ph type="body" idx="1"/>
          </p:nvPr>
        </p:nvSpPr>
        <p:spPr>
          <a:xfrm>
            <a:off x="457200" y="914400"/>
            <a:ext cx="8229600" cy="5410200"/>
          </a:xfrm>
        </p:spPr>
        <p:txBody>
          <a:bodyPr/>
          <a:lstStyle/>
          <a:p>
            <a:pPr algn="just">
              <a:lnSpc>
                <a:spcPct val="90000"/>
              </a:lnSpc>
              <a:buFont typeface="Wingdings 2" pitchFamily="18" charset="2"/>
              <a:buNone/>
            </a:pPr>
            <a:r>
              <a:rPr lang="en-US" smtClean="0">
                <a:latin typeface="Times New Roman" pitchFamily="18" charset="0"/>
                <a:cs typeface="Times New Roman" pitchFamily="18" charset="0"/>
              </a:rPr>
              <a:t>It is the primary task for every manager, it is deciding in advance what must be done in the future. It is a continuous process.</a:t>
            </a:r>
          </a:p>
          <a:p>
            <a:pPr algn="just">
              <a:lnSpc>
                <a:spcPct val="90000"/>
              </a:lnSpc>
              <a:buFont typeface="Wingdings 2" pitchFamily="18" charset="2"/>
              <a:buNone/>
            </a:pPr>
            <a:r>
              <a:rPr lang="en-US" b="1" u="sng" smtClean="0">
                <a:latin typeface="Times New Roman" pitchFamily="18" charset="0"/>
                <a:cs typeface="Times New Roman" pitchFamily="18" charset="0"/>
              </a:rPr>
              <a:t>Objectives of planning:</a:t>
            </a:r>
          </a:p>
          <a:p>
            <a:pPr algn="just">
              <a:lnSpc>
                <a:spcPct val="90000"/>
              </a:lnSpc>
              <a:buFont typeface="Wingdings 2" pitchFamily="18" charset="2"/>
              <a:buNone/>
            </a:pPr>
            <a:r>
              <a:rPr lang="en-US" smtClean="0">
                <a:latin typeface="Times New Roman" pitchFamily="18" charset="0"/>
                <a:cs typeface="Times New Roman" pitchFamily="18" charset="0"/>
              </a:rPr>
              <a:t>The first stage in planning BEGINES with </a:t>
            </a:r>
            <a:r>
              <a:rPr lang="en-US" smtClean="0">
                <a:solidFill>
                  <a:schemeClr val="accent2"/>
                </a:solidFill>
                <a:latin typeface="Times New Roman" pitchFamily="18" charset="0"/>
                <a:cs typeface="Times New Roman" pitchFamily="18" charset="0"/>
              </a:rPr>
              <a:t>specifying objectives</a:t>
            </a:r>
            <a:r>
              <a:rPr lang="en-US" smtClean="0">
                <a:latin typeface="Times New Roman" pitchFamily="18" charset="0"/>
                <a:cs typeface="Times New Roman" pitchFamily="18" charset="0"/>
              </a:rPr>
              <a:t> and ENDS with </a:t>
            </a:r>
            <a:r>
              <a:rPr lang="en-US" smtClean="0">
                <a:solidFill>
                  <a:schemeClr val="accent2"/>
                </a:solidFill>
                <a:latin typeface="Times New Roman" pitchFamily="18" charset="0"/>
                <a:cs typeface="Times New Roman" pitchFamily="18" charset="0"/>
              </a:rPr>
              <a:t>assessing</a:t>
            </a:r>
            <a:r>
              <a:rPr lang="en-US" smtClean="0">
                <a:latin typeface="Times New Roman" pitchFamily="18" charset="0"/>
                <a:cs typeface="Times New Roman" pitchFamily="18" charset="0"/>
              </a:rPr>
              <a:t> how well they were accomplished.</a:t>
            </a:r>
          </a:p>
          <a:p>
            <a:pPr algn="just">
              <a:lnSpc>
                <a:spcPct val="90000"/>
              </a:lnSpc>
              <a:buFont typeface="Wingdings 2" pitchFamily="18" charset="2"/>
              <a:buNone/>
            </a:pPr>
            <a:r>
              <a:rPr lang="en-US" smtClean="0">
                <a:latin typeface="Times New Roman" pitchFamily="18" charset="0"/>
                <a:cs typeface="Times New Roman" pitchFamily="18" charset="0"/>
              </a:rPr>
              <a:t>There are tow levels of objectives for the lab. *Primary* objectives are those for the lab as a whole. An example: is to increase the efficiency and decrease the costs in the performance of clinical lab tests.*Secondary* objectives are those for each section of the clinical lab, these objectives are much more specific and detailed than the primary objectives. </a:t>
            </a:r>
          </a:p>
        </p:txBody>
      </p:sp>
      <p:sp>
        <p:nvSpPr>
          <p:cNvPr id="4" name="Date Placeholder 3"/>
          <p:cNvSpPr txBox="1">
            <a:spLocks noGrp="1"/>
          </p:cNvSpPr>
          <p:nvPr/>
        </p:nvSpPr>
        <p:spPr>
          <a:xfrm>
            <a:off x="457200" y="6356350"/>
            <a:ext cx="2133600" cy="365125"/>
          </a:xfrm>
          <a:prstGeom prst="rect">
            <a:avLst/>
          </a:prstGeom>
          <a:noFill/>
        </p:spPr>
        <p:txBody>
          <a:bodyPr lIns="0" tIns="0" rIns="0" bIns="0" anchor="b"/>
          <a:lstStyle/>
          <a:p>
            <a:pPr algn="l" fontAlgn="auto">
              <a:spcBef>
                <a:spcPts val="0"/>
              </a:spcBef>
              <a:spcAft>
                <a:spcPts val="0"/>
              </a:spcAft>
              <a:defRPr/>
            </a:pPr>
            <a:fld id="{FD16EE78-573E-40AA-9232-6F3ABF6BC3E0}" type="datetime4">
              <a:rPr lang="en-US" sz="1200">
                <a:solidFill>
                  <a:schemeClr val="tx2">
                    <a:shade val="90000"/>
                  </a:schemeClr>
                </a:solidFill>
                <a:latin typeface="+mn-lt"/>
                <a:cs typeface="+mn-cs"/>
              </a:rPr>
              <a:pPr algn="l" fontAlgn="auto">
                <a:spcBef>
                  <a:spcPts val="0"/>
                </a:spcBef>
                <a:spcAft>
                  <a:spcPts val="0"/>
                </a:spcAft>
                <a:defRPr/>
              </a:pPr>
              <a:t>October 11, 2010</a:t>
            </a:fld>
            <a:endParaRPr lang="en-US" sz="1200">
              <a:solidFill>
                <a:schemeClr val="tx2">
                  <a:shade val="90000"/>
                </a:schemeClr>
              </a:solidFill>
              <a:latin typeface="+mn-lt"/>
              <a:cs typeface="+mn-cs"/>
            </a:endParaRPr>
          </a:p>
        </p:txBody>
      </p:sp>
      <p:sp>
        <p:nvSpPr>
          <p:cNvPr id="18436" name="Slide Number Placeholder 4"/>
          <p:cNvSpPr txBox="1">
            <a:spLocks noGrp="1"/>
          </p:cNvSpPr>
          <p:nvPr/>
        </p:nvSpPr>
        <p:spPr bwMode="auto">
          <a:xfrm>
            <a:off x="7924800" y="6356350"/>
            <a:ext cx="762000" cy="365125"/>
          </a:xfrm>
          <a:prstGeom prst="rect">
            <a:avLst/>
          </a:prstGeom>
          <a:noFill/>
          <a:ln w="9525">
            <a:noFill/>
            <a:miter lim="800000"/>
            <a:headEnd/>
            <a:tailEnd/>
          </a:ln>
        </p:spPr>
        <p:txBody>
          <a:bodyPr lIns="0" tIns="0" rIns="0" bIns="0" anchor="b"/>
          <a:lstStyle/>
          <a:p>
            <a:fld id="{4E9B8F74-2BD2-43D1-B6DC-339CF91C00E0}" type="slidenum">
              <a:rPr lang="ar-SA" sz="1200">
                <a:solidFill>
                  <a:srgbClr val="045C75"/>
                </a:solidFill>
                <a:latin typeface="Constantia" pitchFamily="18" charset="0"/>
              </a:rPr>
              <a:pPr/>
              <a:t>5</a:t>
            </a:fld>
            <a:endParaRPr lang="en-US" sz="1200">
              <a:solidFill>
                <a:srgbClr val="045C75"/>
              </a:solidFill>
              <a:latin typeface="Constantia" pitchFamily="18" charset="0"/>
            </a:endParaRPr>
          </a:p>
        </p:txBody>
      </p:sp>
      <p:sp>
        <p:nvSpPr>
          <p:cNvPr id="6" name="Footer Placeholder 5"/>
          <p:cNvSpPr txBox="1">
            <a:spLocks noGrp="1"/>
          </p:cNvSpPr>
          <p:nvPr/>
        </p:nvSpPr>
        <p:spPr>
          <a:xfrm>
            <a:off x="2667000" y="6356350"/>
            <a:ext cx="3352800" cy="365125"/>
          </a:xfrm>
          <a:prstGeom prst="rect">
            <a:avLst/>
          </a:prstGeom>
          <a:noFill/>
        </p:spPr>
        <p:txBody>
          <a:bodyPr lIns="0" tIns="0" rIns="0" bIns="0" anchor="b"/>
          <a:lstStyle/>
          <a:p>
            <a:pPr algn="l" fontAlgn="auto">
              <a:spcBef>
                <a:spcPts val="0"/>
              </a:spcBef>
              <a:spcAft>
                <a:spcPts val="0"/>
              </a:spcAft>
              <a:defRPr/>
            </a:pPr>
            <a:r>
              <a:rPr lang="en-US" sz="1200">
                <a:solidFill>
                  <a:schemeClr val="tx2">
                    <a:shade val="90000"/>
                  </a:schemeClr>
                </a:solidFill>
                <a:latin typeface="+mn-lt"/>
                <a:cs typeface="+mn-cs"/>
              </a:rPr>
              <a:t>Mrs. Huda Saad AlBakr, CLS, CAMPS, KSU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Date Placeholder 9"/>
          <p:cNvSpPr>
            <a:spLocks noGrp="1"/>
          </p:cNvSpPr>
          <p:nvPr>
            <p:ph type="dt" sz="half" idx="10"/>
          </p:nvPr>
        </p:nvSpPr>
        <p:spPr/>
        <p:txBody>
          <a:bodyPr/>
          <a:lstStyle/>
          <a:p>
            <a:pPr>
              <a:defRPr/>
            </a:pPr>
            <a:fld id="{0C8A9150-C54F-4F35-B9DA-35A15194CDBD}" type="datetime4">
              <a:rPr lang="en-US"/>
              <a:pPr>
                <a:defRPr/>
              </a:pPr>
              <a:t>October 11, 2010</a:t>
            </a:fld>
            <a:endParaRPr lang="en-US"/>
          </a:p>
        </p:txBody>
      </p:sp>
      <p:sp>
        <p:nvSpPr>
          <p:cNvPr id="8" name="Footer Placeholder 21"/>
          <p:cNvSpPr>
            <a:spLocks noGrp="1"/>
          </p:cNvSpPr>
          <p:nvPr>
            <p:ph type="ftr" sz="quarter" idx="11"/>
          </p:nvPr>
        </p:nvSpPr>
        <p:spPr/>
        <p:txBody>
          <a:bodyPr/>
          <a:lstStyle/>
          <a:p>
            <a:r>
              <a:rPr lang="en-US"/>
              <a:t>Mrs. Huda Saad AlBakr, CLS, CAMPS, KSU</a:t>
            </a:r>
          </a:p>
        </p:txBody>
      </p:sp>
      <p:sp>
        <p:nvSpPr>
          <p:cNvPr id="9" name="Slide Number Placeholder 17"/>
          <p:cNvSpPr>
            <a:spLocks noGrp="1"/>
          </p:cNvSpPr>
          <p:nvPr>
            <p:ph type="sldNum" sz="quarter" idx="12"/>
          </p:nvPr>
        </p:nvSpPr>
        <p:spPr/>
        <p:txBody>
          <a:bodyPr/>
          <a:lstStyle/>
          <a:p>
            <a:pPr>
              <a:defRPr/>
            </a:pPr>
            <a:fld id="{A56F2481-03BB-4F5E-8B46-C40CA3B081C8}" type="slidenum">
              <a:rPr lang="ar-SA"/>
              <a:pPr>
                <a:defRPr/>
              </a:pPr>
              <a:t>6</a:t>
            </a:fld>
            <a:endParaRPr lang="en-US"/>
          </a:p>
        </p:txBody>
      </p:sp>
      <p:sp>
        <p:nvSpPr>
          <p:cNvPr id="19457" name="Rectangle 2"/>
          <p:cNvSpPr>
            <a:spLocks noGrp="1"/>
          </p:cNvSpPr>
          <p:nvPr>
            <p:ph type="title"/>
          </p:nvPr>
        </p:nvSpPr>
        <p:spPr>
          <a:xfrm>
            <a:off x="457200" y="228600"/>
            <a:ext cx="8229600" cy="990600"/>
          </a:xfrm>
        </p:spPr>
        <p:txBody>
          <a:bodyPr/>
          <a:lstStyle/>
          <a:p>
            <a:r>
              <a:rPr lang="en-US" smtClean="0"/>
              <a:t>2- Organizing:</a:t>
            </a:r>
          </a:p>
        </p:txBody>
      </p:sp>
      <p:sp>
        <p:nvSpPr>
          <p:cNvPr id="19458" name="Rectangle 3"/>
          <p:cNvSpPr>
            <a:spLocks noGrp="1"/>
          </p:cNvSpPr>
          <p:nvPr>
            <p:ph type="body" idx="1"/>
          </p:nvPr>
        </p:nvSpPr>
        <p:spPr>
          <a:xfrm>
            <a:off x="457200" y="1219200"/>
            <a:ext cx="8229600" cy="5105400"/>
          </a:xfrm>
        </p:spPr>
        <p:txBody>
          <a:bodyPr/>
          <a:lstStyle/>
          <a:p>
            <a:pPr algn="justLow">
              <a:buFont typeface="Wingdings 2" pitchFamily="18" charset="2"/>
              <a:buNone/>
            </a:pPr>
            <a:r>
              <a:rPr lang="en-US" sz="2200" smtClean="0"/>
              <a:t>It involves structuring activities and behavior within the institution to achieve the goals and objectives of the institution.</a:t>
            </a:r>
          </a:p>
          <a:p>
            <a:pPr algn="justLow"/>
            <a:r>
              <a:rPr lang="en-US" sz="2200" smtClean="0"/>
              <a:t>a) Formal organization: it consists of deliberately planned behaviors and relationships among members of the organization. It includes the division of work, coordination of performed tasks, delegation of authority, span of supervision, and official channels of communication. it is usually portrayed in organizational chart.</a:t>
            </a:r>
          </a:p>
          <a:p>
            <a:pPr algn="justLow"/>
            <a:r>
              <a:rPr lang="en-US" sz="2200" smtClean="0"/>
              <a:t>b) Informal organization: the real behavior and relationships of organization members usually differ from their planned ones. The bases of informal organization is the staff personnel and their relationship. It can make a positive contribution to the smooth operation of clinical lab tasks, thus the clinical supervisor must understand its working and respect it.</a:t>
            </a:r>
          </a:p>
        </p:txBody>
      </p:sp>
      <p:sp>
        <p:nvSpPr>
          <p:cNvPr id="4" name="Date Placeholder 3"/>
          <p:cNvSpPr txBox="1">
            <a:spLocks noGrp="1"/>
          </p:cNvSpPr>
          <p:nvPr/>
        </p:nvSpPr>
        <p:spPr>
          <a:xfrm>
            <a:off x="457200" y="6356350"/>
            <a:ext cx="2133600" cy="365125"/>
          </a:xfrm>
          <a:prstGeom prst="rect">
            <a:avLst/>
          </a:prstGeom>
          <a:noFill/>
        </p:spPr>
        <p:txBody>
          <a:bodyPr lIns="0" tIns="0" rIns="0" bIns="0" anchor="b"/>
          <a:lstStyle/>
          <a:p>
            <a:pPr algn="l" fontAlgn="auto">
              <a:spcBef>
                <a:spcPts val="0"/>
              </a:spcBef>
              <a:spcAft>
                <a:spcPts val="0"/>
              </a:spcAft>
              <a:defRPr/>
            </a:pPr>
            <a:fld id="{740E1DA3-C86D-4509-8C0D-6BFC35E777A8}" type="datetime4">
              <a:rPr lang="en-US" sz="1200">
                <a:solidFill>
                  <a:schemeClr val="tx2">
                    <a:shade val="90000"/>
                  </a:schemeClr>
                </a:solidFill>
                <a:latin typeface="+mn-lt"/>
                <a:cs typeface="+mn-cs"/>
              </a:rPr>
              <a:pPr algn="l" fontAlgn="auto">
                <a:spcBef>
                  <a:spcPts val="0"/>
                </a:spcBef>
                <a:spcAft>
                  <a:spcPts val="0"/>
                </a:spcAft>
                <a:defRPr/>
              </a:pPr>
              <a:t>October 11, 2010</a:t>
            </a:fld>
            <a:endParaRPr lang="en-US" sz="1200">
              <a:solidFill>
                <a:schemeClr val="tx2">
                  <a:shade val="90000"/>
                </a:schemeClr>
              </a:solidFill>
              <a:latin typeface="+mn-lt"/>
              <a:cs typeface="+mn-cs"/>
            </a:endParaRPr>
          </a:p>
        </p:txBody>
      </p:sp>
      <p:sp>
        <p:nvSpPr>
          <p:cNvPr id="19460" name="Slide Number Placeholder 4"/>
          <p:cNvSpPr txBox="1">
            <a:spLocks noGrp="1"/>
          </p:cNvSpPr>
          <p:nvPr/>
        </p:nvSpPr>
        <p:spPr bwMode="auto">
          <a:xfrm>
            <a:off x="7924800" y="6356350"/>
            <a:ext cx="762000" cy="365125"/>
          </a:xfrm>
          <a:prstGeom prst="rect">
            <a:avLst/>
          </a:prstGeom>
          <a:noFill/>
          <a:ln w="9525">
            <a:noFill/>
            <a:miter lim="800000"/>
            <a:headEnd/>
            <a:tailEnd/>
          </a:ln>
        </p:spPr>
        <p:txBody>
          <a:bodyPr lIns="0" tIns="0" rIns="0" bIns="0" anchor="b"/>
          <a:lstStyle/>
          <a:p>
            <a:fld id="{3F93B307-F6AF-4C6E-BB11-A8E88D00B312}" type="slidenum">
              <a:rPr lang="ar-SA" sz="1200">
                <a:solidFill>
                  <a:srgbClr val="045C75"/>
                </a:solidFill>
                <a:latin typeface="Constantia" pitchFamily="18" charset="0"/>
              </a:rPr>
              <a:pPr/>
              <a:t>6</a:t>
            </a:fld>
            <a:endParaRPr lang="en-US" sz="1200">
              <a:solidFill>
                <a:srgbClr val="045C75"/>
              </a:solidFill>
              <a:latin typeface="Constantia" pitchFamily="18" charset="0"/>
            </a:endParaRPr>
          </a:p>
        </p:txBody>
      </p:sp>
      <p:sp>
        <p:nvSpPr>
          <p:cNvPr id="6" name="Footer Placeholder 5"/>
          <p:cNvSpPr txBox="1">
            <a:spLocks noGrp="1"/>
          </p:cNvSpPr>
          <p:nvPr/>
        </p:nvSpPr>
        <p:spPr>
          <a:xfrm>
            <a:off x="2667000" y="6356350"/>
            <a:ext cx="3352800" cy="365125"/>
          </a:xfrm>
          <a:prstGeom prst="rect">
            <a:avLst/>
          </a:prstGeom>
          <a:noFill/>
        </p:spPr>
        <p:txBody>
          <a:bodyPr lIns="0" tIns="0" rIns="0" bIns="0" anchor="b"/>
          <a:lstStyle/>
          <a:p>
            <a:pPr algn="l" fontAlgn="auto">
              <a:spcBef>
                <a:spcPts val="0"/>
              </a:spcBef>
              <a:spcAft>
                <a:spcPts val="0"/>
              </a:spcAft>
              <a:defRPr/>
            </a:pPr>
            <a:r>
              <a:rPr lang="en-US" sz="1200">
                <a:solidFill>
                  <a:schemeClr val="tx2">
                    <a:shade val="90000"/>
                  </a:schemeClr>
                </a:solidFill>
                <a:latin typeface="+mn-lt"/>
                <a:cs typeface="+mn-cs"/>
              </a:rPr>
              <a:t>Mrs. Huda Saad AlBakr, CLS, CAMPS, KSU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Date Placeholder 9"/>
          <p:cNvSpPr>
            <a:spLocks noGrp="1"/>
          </p:cNvSpPr>
          <p:nvPr>
            <p:ph type="dt" sz="half" idx="10"/>
          </p:nvPr>
        </p:nvSpPr>
        <p:spPr/>
        <p:txBody>
          <a:bodyPr/>
          <a:lstStyle/>
          <a:p>
            <a:pPr>
              <a:defRPr/>
            </a:pPr>
            <a:fld id="{4C7738F2-6228-445F-9B45-6DC475409926}" type="datetime4">
              <a:rPr lang="en-US"/>
              <a:pPr>
                <a:defRPr/>
              </a:pPr>
              <a:t>October 11, 2010</a:t>
            </a:fld>
            <a:endParaRPr lang="en-US"/>
          </a:p>
        </p:txBody>
      </p:sp>
      <p:sp>
        <p:nvSpPr>
          <p:cNvPr id="8" name="Footer Placeholder 21"/>
          <p:cNvSpPr>
            <a:spLocks noGrp="1"/>
          </p:cNvSpPr>
          <p:nvPr>
            <p:ph type="ftr" sz="quarter" idx="11"/>
          </p:nvPr>
        </p:nvSpPr>
        <p:spPr/>
        <p:txBody>
          <a:bodyPr/>
          <a:lstStyle/>
          <a:p>
            <a:r>
              <a:rPr lang="en-US"/>
              <a:t>Mrs. Huda Saad AlBakr, CLS, CAMPS, KSU</a:t>
            </a:r>
          </a:p>
        </p:txBody>
      </p:sp>
      <p:sp>
        <p:nvSpPr>
          <p:cNvPr id="9" name="Slide Number Placeholder 17"/>
          <p:cNvSpPr>
            <a:spLocks noGrp="1"/>
          </p:cNvSpPr>
          <p:nvPr>
            <p:ph type="sldNum" sz="quarter" idx="12"/>
          </p:nvPr>
        </p:nvSpPr>
        <p:spPr/>
        <p:txBody>
          <a:bodyPr/>
          <a:lstStyle/>
          <a:p>
            <a:pPr>
              <a:defRPr/>
            </a:pPr>
            <a:fld id="{AC0DA94E-F1A3-432E-A503-90B013BF2037}" type="slidenum">
              <a:rPr lang="ar-SA"/>
              <a:pPr>
                <a:defRPr/>
              </a:pPr>
              <a:t>7</a:t>
            </a:fld>
            <a:endParaRPr lang="en-US"/>
          </a:p>
        </p:txBody>
      </p:sp>
      <p:sp>
        <p:nvSpPr>
          <p:cNvPr id="4" name="Date Placeholder 3"/>
          <p:cNvSpPr txBox="1">
            <a:spLocks noGrp="1"/>
          </p:cNvSpPr>
          <p:nvPr/>
        </p:nvSpPr>
        <p:spPr>
          <a:xfrm>
            <a:off x="457200" y="6356350"/>
            <a:ext cx="2133600" cy="365125"/>
          </a:xfrm>
          <a:prstGeom prst="rect">
            <a:avLst/>
          </a:prstGeom>
          <a:noFill/>
        </p:spPr>
        <p:txBody>
          <a:bodyPr lIns="0" tIns="0" rIns="0" bIns="0" anchor="b"/>
          <a:lstStyle/>
          <a:p>
            <a:pPr algn="l" fontAlgn="auto">
              <a:spcBef>
                <a:spcPts val="0"/>
              </a:spcBef>
              <a:spcAft>
                <a:spcPts val="0"/>
              </a:spcAft>
              <a:defRPr/>
            </a:pPr>
            <a:fld id="{1AC9DDCE-468A-4D7C-A259-01CC86252FDC}" type="datetime4">
              <a:rPr lang="en-US" sz="1200">
                <a:solidFill>
                  <a:schemeClr val="tx2">
                    <a:shade val="90000"/>
                  </a:schemeClr>
                </a:solidFill>
                <a:latin typeface="+mn-lt"/>
                <a:cs typeface="+mn-cs"/>
              </a:rPr>
              <a:pPr algn="l" fontAlgn="auto">
                <a:spcBef>
                  <a:spcPts val="0"/>
                </a:spcBef>
                <a:spcAft>
                  <a:spcPts val="0"/>
                </a:spcAft>
                <a:defRPr/>
              </a:pPr>
              <a:t>October 11, 2010</a:t>
            </a:fld>
            <a:endParaRPr lang="en-US" sz="1200">
              <a:solidFill>
                <a:schemeClr val="tx2">
                  <a:shade val="90000"/>
                </a:schemeClr>
              </a:solidFill>
              <a:latin typeface="+mn-lt"/>
              <a:cs typeface="+mn-cs"/>
            </a:endParaRPr>
          </a:p>
        </p:txBody>
      </p:sp>
      <p:sp>
        <p:nvSpPr>
          <p:cNvPr id="20484" name="Slide Number Placeholder 4"/>
          <p:cNvSpPr txBox="1">
            <a:spLocks noGrp="1"/>
          </p:cNvSpPr>
          <p:nvPr/>
        </p:nvSpPr>
        <p:spPr bwMode="auto">
          <a:xfrm>
            <a:off x="7924800" y="6356350"/>
            <a:ext cx="762000" cy="365125"/>
          </a:xfrm>
          <a:prstGeom prst="rect">
            <a:avLst/>
          </a:prstGeom>
          <a:noFill/>
          <a:ln w="9525">
            <a:noFill/>
            <a:miter lim="800000"/>
            <a:headEnd/>
            <a:tailEnd/>
          </a:ln>
        </p:spPr>
        <p:txBody>
          <a:bodyPr lIns="0" tIns="0" rIns="0" bIns="0" anchor="b"/>
          <a:lstStyle/>
          <a:p>
            <a:fld id="{42A99B09-EE1A-4BD2-9F51-FC0FA45E8091}" type="slidenum">
              <a:rPr lang="ar-SA" sz="1200">
                <a:solidFill>
                  <a:srgbClr val="045C75"/>
                </a:solidFill>
                <a:latin typeface="Constantia" pitchFamily="18" charset="0"/>
              </a:rPr>
              <a:pPr/>
              <a:t>7</a:t>
            </a:fld>
            <a:endParaRPr lang="en-US" sz="1200">
              <a:solidFill>
                <a:srgbClr val="045C75"/>
              </a:solidFill>
              <a:latin typeface="Constantia" pitchFamily="18" charset="0"/>
            </a:endParaRPr>
          </a:p>
        </p:txBody>
      </p:sp>
      <p:sp>
        <p:nvSpPr>
          <p:cNvPr id="6" name="Footer Placeholder 5"/>
          <p:cNvSpPr txBox="1">
            <a:spLocks noGrp="1"/>
          </p:cNvSpPr>
          <p:nvPr/>
        </p:nvSpPr>
        <p:spPr>
          <a:xfrm>
            <a:off x="2667000" y="6356350"/>
            <a:ext cx="3352800" cy="365125"/>
          </a:xfrm>
          <a:prstGeom prst="rect">
            <a:avLst/>
          </a:prstGeom>
          <a:noFill/>
        </p:spPr>
        <p:txBody>
          <a:bodyPr lIns="0" tIns="0" rIns="0" bIns="0" anchor="b"/>
          <a:lstStyle/>
          <a:p>
            <a:pPr algn="l" fontAlgn="auto">
              <a:spcBef>
                <a:spcPts val="0"/>
              </a:spcBef>
              <a:spcAft>
                <a:spcPts val="0"/>
              </a:spcAft>
              <a:defRPr/>
            </a:pPr>
            <a:r>
              <a:rPr lang="en-US" sz="1200">
                <a:solidFill>
                  <a:schemeClr val="tx2">
                    <a:shade val="90000"/>
                  </a:schemeClr>
                </a:solidFill>
                <a:latin typeface="+mn-lt"/>
                <a:cs typeface="+mn-cs"/>
              </a:rPr>
              <a:t>Mrs. Huda Saad AlBakr, CLS, CAMPS, KSU</a:t>
            </a:r>
          </a:p>
        </p:txBody>
      </p:sp>
      <p:pic>
        <p:nvPicPr>
          <p:cNvPr id="20487" name="Picture 7" descr="OrgChartC"/>
          <p:cNvPicPr>
            <a:picLocks noChangeAspect="1" noChangeArrowheads="1"/>
          </p:cNvPicPr>
          <p:nvPr/>
        </p:nvPicPr>
        <p:blipFill>
          <a:blip r:embed="rId2" cstate="print"/>
          <a:srcRect/>
          <a:stretch>
            <a:fillRect/>
          </a:stretch>
        </p:blipFill>
        <p:spPr bwMode="auto">
          <a:xfrm>
            <a:off x="533400" y="304800"/>
            <a:ext cx="7772400" cy="5710238"/>
          </a:xfrm>
          <a:prstGeom prst="rect">
            <a:avLst/>
          </a:prstGeom>
          <a:noFill/>
        </p:spPr>
      </p:pic>
      <p:sp>
        <p:nvSpPr>
          <p:cNvPr id="20488" name="Rectangle 8"/>
          <p:cNvSpPr>
            <a:spLocks noChangeArrowheads="1"/>
          </p:cNvSpPr>
          <p:nvPr/>
        </p:nvSpPr>
        <p:spPr bwMode="auto">
          <a:xfrm>
            <a:off x="6019800" y="6248400"/>
            <a:ext cx="2362200" cy="381000"/>
          </a:xfrm>
          <a:prstGeom prst="rect">
            <a:avLst/>
          </a:prstGeom>
          <a:solidFill>
            <a:schemeClr val="accent1"/>
          </a:solidFill>
          <a:ln w="9525">
            <a:solidFill>
              <a:schemeClr val="tx1"/>
            </a:solidFill>
            <a:miter lim="800000"/>
            <a:headEnd/>
            <a:tailEnd/>
          </a:ln>
          <a:effectLst/>
        </p:spPr>
        <p:txBody>
          <a:bodyPr wrap="none" anchor="ctr"/>
          <a:lstStyle/>
          <a:p>
            <a:pPr algn="ctr"/>
            <a:r>
              <a:rPr lang="en-US" sz="1200"/>
              <a:t>Fig( 1) formal organization chart</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9"/>
          <p:cNvSpPr>
            <a:spLocks noGrp="1"/>
          </p:cNvSpPr>
          <p:nvPr>
            <p:ph type="dt" sz="half" idx="10"/>
          </p:nvPr>
        </p:nvSpPr>
        <p:spPr/>
        <p:txBody>
          <a:bodyPr/>
          <a:lstStyle/>
          <a:p>
            <a:pPr>
              <a:defRPr/>
            </a:pPr>
            <a:fld id="{B6B8C82D-9DA6-4D78-9730-7FF230606EA3}" type="datetime4">
              <a:rPr lang="en-US"/>
              <a:pPr>
                <a:defRPr/>
              </a:pPr>
              <a:t>October 11, 2010</a:t>
            </a:fld>
            <a:endParaRPr lang="en-US"/>
          </a:p>
        </p:txBody>
      </p:sp>
      <p:sp>
        <p:nvSpPr>
          <p:cNvPr id="5" name="Footer Placeholder 21"/>
          <p:cNvSpPr>
            <a:spLocks noGrp="1"/>
          </p:cNvSpPr>
          <p:nvPr>
            <p:ph type="ftr" sz="quarter" idx="11"/>
          </p:nvPr>
        </p:nvSpPr>
        <p:spPr/>
        <p:txBody>
          <a:bodyPr/>
          <a:lstStyle/>
          <a:p>
            <a:r>
              <a:rPr lang="en-US"/>
              <a:t>Mrs. Huda Saad AlBakr, CLS, CAMPS, KSU</a:t>
            </a:r>
          </a:p>
        </p:txBody>
      </p:sp>
      <p:sp>
        <p:nvSpPr>
          <p:cNvPr id="6" name="Slide Number Placeholder 17"/>
          <p:cNvSpPr>
            <a:spLocks noGrp="1"/>
          </p:cNvSpPr>
          <p:nvPr>
            <p:ph type="sldNum" sz="quarter" idx="12"/>
          </p:nvPr>
        </p:nvSpPr>
        <p:spPr/>
        <p:txBody>
          <a:bodyPr/>
          <a:lstStyle/>
          <a:p>
            <a:pPr>
              <a:defRPr/>
            </a:pPr>
            <a:fld id="{53AAC25F-F9B5-4518-AE1D-D19A22781CDF}" type="slidenum">
              <a:rPr lang="ar-SA"/>
              <a:pPr>
                <a:defRPr/>
              </a:pPr>
              <a:t>8</a:t>
            </a:fld>
            <a:endParaRPr lang="en-US"/>
          </a:p>
        </p:txBody>
      </p:sp>
      <p:sp>
        <p:nvSpPr>
          <p:cNvPr id="35842" name="Rectangle 2"/>
          <p:cNvSpPr>
            <a:spLocks noGrp="1"/>
          </p:cNvSpPr>
          <p:nvPr>
            <p:ph type="title"/>
          </p:nvPr>
        </p:nvSpPr>
        <p:spPr>
          <a:xfrm>
            <a:off x="533400" y="76200"/>
            <a:ext cx="4267200" cy="914400"/>
          </a:xfrm>
        </p:spPr>
        <p:txBody>
          <a:bodyPr/>
          <a:lstStyle/>
          <a:p>
            <a:r>
              <a:rPr lang="en-US" smtClean="0">
                <a:latin typeface="Times New Roman" pitchFamily="18" charset="0"/>
                <a:cs typeface="Times New Roman" pitchFamily="18" charset="0"/>
              </a:rPr>
              <a:t>3- Staffing</a:t>
            </a:r>
          </a:p>
        </p:txBody>
      </p:sp>
      <p:sp>
        <p:nvSpPr>
          <p:cNvPr id="35843" name="Rectangle 3"/>
          <p:cNvSpPr>
            <a:spLocks noGrp="1"/>
          </p:cNvSpPr>
          <p:nvPr>
            <p:ph type="body" idx="1"/>
          </p:nvPr>
        </p:nvSpPr>
        <p:spPr>
          <a:xfrm>
            <a:off x="457200" y="1219200"/>
            <a:ext cx="8229600" cy="5105400"/>
          </a:xfrm>
        </p:spPr>
        <p:txBody>
          <a:bodyPr/>
          <a:lstStyle/>
          <a:p>
            <a:pPr algn="justLow">
              <a:buFont typeface="Wingdings 2" pitchFamily="18" charset="2"/>
              <a:buNone/>
            </a:pPr>
            <a:r>
              <a:rPr lang="en-US" sz="2700" smtClean="0"/>
              <a:t>It is the supervisor’s responsibility to vitalize his/her own department or section by staffing it properly.</a:t>
            </a:r>
          </a:p>
          <a:p>
            <a:pPr algn="justLow">
              <a:buFont typeface="Wingdings 2" pitchFamily="18" charset="2"/>
              <a:buNone/>
            </a:pPr>
            <a:r>
              <a:rPr lang="en-US" sz="2700" b="1" i="1" u="sng" smtClean="0"/>
              <a:t>Sub functions:</a:t>
            </a:r>
          </a:p>
          <a:p>
            <a:pPr algn="justLow"/>
            <a:r>
              <a:rPr lang="en-US" sz="2700" smtClean="0"/>
              <a:t>Recruitment of personnel</a:t>
            </a:r>
          </a:p>
          <a:p>
            <a:pPr algn="justLow"/>
            <a:r>
              <a:rPr lang="en-US" sz="2700" smtClean="0"/>
              <a:t>Selection of best quality</a:t>
            </a:r>
          </a:p>
          <a:p>
            <a:pPr algn="justLow"/>
            <a:r>
              <a:rPr lang="en-US" sz="2700" smtClean="0"/>
              <a:t>Transfers and promotions.</a:t>
            </a:r>
          </a:p>
          <a:p>
            <a:pPr algn="justLow"/>
            <a:r>
              <a:rPr lang="en-US" sz="2700" smtClean="0"/>
              <a:t>Continuing education activities to update the skills and knowledge of the employees.</a:t>
            </a:r>
          </a:p>
          <a:p>
            <a:pPr algn="justLow">
              <a:buFont typeface="Wingdings 2" pitchFamily="18" charset="2"/>
              <a:buNone/>
            </a:pPr>
            <a:r>
              <a:rPr lang="en-US" sz="2700" smtClean="0"/>
              <a:t>** The purpose of staffing function is to achieve the optimum use of human resources.</a:t>
            </a:r>
          </a:p>
          <a:p>
            <a:pPr>
              <a:buFont typeface="Wingdings 2" pitchFamily="18" charset="2"/>
              <a:buNone/>
            </a:pPr>
            <a:endParaRPr lang="en-US" sz="2700" smtClean="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Date Placeholder 9"/>
          <p:cNvSpPr>
            <a:spLocks noGrp="1"/>
          </p:cNvSpPr>
          <p:nvPr>
            <p:ph type="dt" sz="half" idx="10"/>
          </p:nvPr>
        </p:nvSpPr>
        <p:spPr/>
        <p:txBody>
          <a:bodyPr/>
          <a:lstStyle/>
          <a:p>
            <a:pPr>
              <a:defRPr/>
            </a:pPr>
            <a:fld id="{6B6094E4-1123-4150-9A8B-243931C58CB2}" type="datetime4">
              <a:rPr lang="en-US"/>
              <a:pPr>
                <a:defRPr/>
              </a:pPr>
              <a:t>October 11, 2010</a:t>
            </a:fld>
            <a:endParaRPr lang="en-US"/>
          </a:p>
        </p:txBody>
      </p:sp>
      <p:sp>
        <p:nvSpPr>
          <p:cNvPr id="8" name="Footer Placeholder 21"/>
          <p:cNvSpPr>
            <a:spLocks noGrp="1"/>
          </p:cNvSpPr>
          <p:nvPr>
            <p:ph type="ftr" sz="quarter" idx="11"/>
          </p:nvPr>
        </p:nvSpPr>
        <p:spPr/>
        <p:txBody>
          <a:bodyPr/>
          <a:lstStyle/>
          <a:p>
            <a:r>
              <a:rPr lang="en-US"/>
              <a:t>Mrs. Huda Saad AlBakr, CLS, CAMPS, KSU</a:t>
            </a:r>
          </a:p>
        </p:txBody>
      </p:sp>
      <p:sp>
        <p:nvSpPr>
          <p:cNvPr id="9" name="Slide Number Placeholder 17"/>
          <p:cNvSpPr>
            <a:spLocks noGrp="1"/>
          </p:cNvSpPr>
          <p:nvPr>
            <p:ph type="sldNum" sz="quarter" idx="12"/>
          </p:nvPr>
        </p:nvSpPr>
        <p:spPr/>
        <p:txBody>
          <a:bodyPr/>
          <a:lstStyle/>
          <a:p>
            <a:pPr>
              <a:defRPr/>
            </a:pPr>
            <a:fld id="{4B4CA63C-5391-4D51-B606-C694326FDFB8}" type="slidenum">
              <a:rPr lang="ar-SA"/>
              <a:pPr>
                <a:defRPr/>
              </a:pPr>
              <a:t>9</a:t>
            </a:fld>
            <a:endParaRPr lang="en-US"/>
          </a:p>
        </p:txBody>
      </p:sp>
      <p:sp>
        <p:nvSpPr>
          <p:cNvPr id="38914" name="Rectangle 2"/>
          <p:cNvSpPr>
            <a:spLocks noGrp="1"/>
          </p:cNvSpPr>
          <p:nvPr>
            <p:ph type="title" idx="4294967295"/>
          </p:nvPr>
        </p:nvSpPr>
        <p:spPr>
          <a:xfrm>
            <a:off x="457200" y="457200"/>
            <a:ext cx="8229600" cy="990600"/>
          </a:xfrm>
        </p:spPr>
        <p:txBody>
          <a:bodyPr/>
          <a:lstStyle/>
          <a:p>
            <a:r>
              <a:rPr lang="en-US" sz="4600" b="1" smtClean="0">
                <a:latin typeface="Times New Roman" pitchFamily="18" charset="0"/>
                <a:cs typeface="Times New Roman" pitchFamily="18" charset="0"/>
              </a:rPr>
              <a:t>4)Directing:</a:t>
            </a:r>
          </a:p>
        </p:txBody>
      </p:sp>
      <p:sp>
        <p:nvSpPr>
          <p:cNvPr id="38915" name="Rectangle 3"/>
          <p:cNvSpPr>
            <a:spLocks noGrp="1"/>
          </p:cNvSpPr>
          <p:nvPr>
            <p:ph type="body" idx="4294967295"/>
          </p:nvPr>
        </p:nvSpPr>
        <p:spPr/>
        <p:txBody>
          <a:bodyPr/>
          <a:lstStyle/>
          <a:p>
            <a:pPr algn="just" eaLnBrk="1" hangingPunct="1">
              <a:buFont typeface="Wingdings 2" pitchFamily="18" charset="2"/>
              <a:buNone/>
            </a:pPr>
            <a:r>
              <a:rPr lang="en-US" smtClean="0">
                <a:latin typeface="Times New Roman" pitchFamily="18" charset="0"/>
                <a:cs typeface="Times New Roman" pitchFamily="18" charset="0"/>
              </a:rPr>
              <a:t>It involve telling people what to do and seeing that they do it to the best of their ability.</a:t>
            </a:r>
          </a:p>
          <a:p>
            <a:pPr algn="just" eaLnBrk="1" hangingPunct="1">
              <a:buFont typeface="Wingdings 2" pitchFamily="18" charset="2"/>
              <a:buNone/>
            </a:pPr>
            <a:r>
              <a:rPr lang="en-US" smtClean="0">
                <a:latin typeface="Times New Roman" pitchFamily="18" charset="0"/>
                <a:cs typeface="Times New Roman" pitchFamily="18" charset="0"/>
              </a:rPr>
              <a:t>It includes </a:t>
            </a:r>
            <a:r>
              <a:rPr lang="en-US" u="sng" smtClean="0">
                <a:latin typeface="Times New Roman" pitchFamily="18" charset="0"/>
                <a:cs typeface="Times New Roman" pitchFamily="18" charset="0"/>
              </a:rPr>
              <a:t>making assignment</a:t>
            </a:r>
            <a:r>
              <a:rPr lang="en-US" smtClean="0">
                <a:latin typeface="Times New Roman" pitchFamily="18" charset="0"/>
                <a:cs typeface="Times New Roman" pitchFamily="18" charset="0"/>
              </a:rPr>
              <a:t>, </a:t>
            </a:r>
            <a:r>
              <a:rPr lang="en-US" u="sng" smtClean="0">
                <a:latin typeface="Times New Roman" pitchFamily="18" charset="0"/>
                <a:cs typeface="Times New Roman" pitchFamily="18" charset="0"/>
              </a:rPr>
              <a:t>explaining policies and procedures</a:t>
            </a:r>
            <a:r>
              <a:rPr lang="en-US" smtClean="0">
                <a:latin typeface="Times New Roman" pitchFamily="18" charset="0"/>
                <a:cs typeface="Times New Roman" pitchFamily="18" charset="0"/>
              </a:rPr>
              <a:t>, </a:t>
            </a:r>
            <a:r>
              <a:rPr lang="en-US" u="sng" smtClean="0">
                <a:latin typeface="Times New Roman" pitchFamily="18" charset="0"/>
                <a:cs typeface="Times New Roman" pitchFamily="18" charset="0"/>
              </a:rPr>
              <a:t>seeing that errors are corrected</a:t>
            </a:r>
            <a:r>
              <a:rPr lang="en-US" smtClean="0">
                <a:latin typeface="Times New Roman" pitchFamily="18" charset="0"/>
                <a:cs typeface="Times New Roman" pitchFamily="18" charset="0"/>
              </a:rPr>
              <a:t>, </a:t>
            </a:r>
            <a:r>
              <a:rPr lang="en-US" u="sng" smtClean="0">
                <a:latin typeface="Times New Roman" pitchFamily="18" charset="0"/>
                <a:cs typeface="Times New Roman" pitchFamily="18" charset="0"/>
              </a:rPr>
              <a:t>providing instructions</a:t>
            </a:r>
            <a:r>
              <a:rPr lang="en-US" smtClean="0">
                <a:latin typeface="Times New Roman" pitchFamily="18" charset="0"/>
                <a:cs typeface="Times New Roman" pitchFamily="18" charset="0"/>
              </a:rPr>
              <a:t>, and </a:t>
            </a:r>
            <a:r>
              <a:rPr lang="en-US" u="sng" smtClean="0">
                <a:latin typeface="Times New Roman" pitchFamily="18" charset="0"/>
                <a:cs typeface="Times New Roman" pitchFamily="18" charset="0"/>
              </a:rPr>
              <a:t>giving directives</a:t>
            </a:r>
            <a:r>
              <a:rPr lang="en-US" smtClean="0">
                <a:latin typeface="Times New Roman" pitchFamily="18" charset="0"/>
                <a:cs typeface="Times New Roman" pitchFamily="18" charset="0"/>
              </a:rPr>
              <a:t>.</a:t>
            </a:r>
          </a:p>
          <a:p>
            <a:pPr algn="just" eaLnBrk="1" hangingPunct="1">
              <a:buFont typeface="Wingdings 2" pitchFamily="18" charset="2"/>
              <a:buNone/>
            </a:pPr>
            <a:r>
              <a:rPr lang="en-US" smtClean="0">
                <a:latin typeface="Times New Roman" pitchFamily="18" charset="0"/>
                <a:cs typeface="Times New Roman" pitchFamily="18" charset="0"/>
              </a:rPr>
              <a:t>An effective directive must be: 1)compatible with the planning objectives of that institution.2) realistic,3) intelligible, and 4) appropriately worded.</a:t>
            </a:r>
          </a:p>
          <a:p>
            <a:endParaRPr lang="en-US" smtClean="0"/>
          </a:p>
        </p:txBody>
      </p:sp>
      <p:sp>
        <p:nvSpPr>
          <p:cNvPr id="4" name="Date Placeholder 3"/>
          <p:cNvSpPr txBox="1">
            <a:spLocks noGrp="1"/>
          </p:cNvSpPr>
          <p:nvPr/>
        </p:nvSpPr>
        <p:spPr>
          <a:xfrm>
            <a:off x="457200" y="6356350"/>
            <a:ext cx="2133600" cy="365125"/>
          </a:xfrm>
          <a:prstGeom prst="rect">
            <a:avLst/>
          </a:prstGeom>
          <a:noFill/>
        </p:spPr>
        <p:txBody>
          <a:bodyPr lIns="0" tIns="0" rIns="0" bIns="0" anchor="b"/>
          <a:lstStyle/>
          <a:p>
            <a:pPr algn="l" fontAlgn="auto">
              <a:spcBef>
                <a:spcPts val="0"/>
              </a:spcBef>
              <a:spcAft>
                <a:spcPts val="0"/>
              </a:spcAft>
              <a:defRPr/>
            </a:pPr>
            <a:fld id="{63008134-23B7-44AD-8E84-AF5BE745473F}" type="datetime4">
              <a:rPr lang="en-US" sz="1200">
                <a:solidFill>
                  <a:schemeClr val="tx2">
                    <a:shade val="90000"/>
                  </a:schemeClr>
                </a:solidFill>
                <a:latin typeface="+mn-lt"/>
                <a:cs typeface="+mn-cs"/>
              </a:rPr>
              <a:pPr algn="l" fontAlgn="auto">
                <a:spcBef>
                  <a:spcPts val="0"/>
                </a:spcBef>
                <a:spcAft>
                  <a:spcPts val="0"/>
                </a:spcAft>
                <a:defRPr/>
              </a:pPr>
              <a:t>October 11, 2010</a:t>
            </a:fld>
            <a:endParaRPr lang="en-US" sz="1200">
              <a:solidFill>
                <a:schemeClr val="tx2">
                  <a:shade val="90000"/>
                </a:schemeClr>
              </a:solidFill>
              <a:latin typeface="+mn-lt"/>
              <a:cs typeface="+mn-cs"/>
            </a:endParaRPr>
          </a:p>
        </p:txBody>
      </p:sp>
      <p:sp>
        <p:nvSpPr>
          <p:cNvPr id="38917" name="Slide Number Placeholder 4"/>
          <p:cNvSpPr txBox="1">
            <a:spLocks noGrp="1"/>
          </p:cNvSpPr>
          <p:nvPr/>
        </p:nvSpPr>
        <p:spPr bwMode="auto">
          <a:xfrm>
            <a:off x="7924800" y="6356350"/>
            <a:ext cx="762000" cy="365125"/>
          </a:xfrm>
          <a:prstGeom prst="rect">
            <a:avLst/>
          </a:prstGeom>
          <a:noFill/>
          <a:ln w="9525">
            <a:noFill/>
            <a:miter lim="800000"/>
            <a:headEnd/>
            <a:tailEnd/>
          </a:ln>
        </p:spPr>
        <p:txBody>
          <a:bodyPr lIns="0" tIns="0" rIns="0" bIns="0" anchor="b"/>
          <a:lstStyle/>
          <a:p>
            <a:fld id="{9CE18BBE-7972-4E1B-BF84-77E842DE8A0E}" type="slidenum">
              <a:rPr lang="ar-SA" sz="1200">
                <a:solidFill>
                  <a:srgbClr val="045C75"/>
                </a:solidFill>
                <a:latin typeface="Constantia" pitchFamily="18" charset="0"/>
              </a:rPr>
              <a:pPr/>
              <a:t>9</a:t>
            </a:fld>
            <a:endParaRPr lang="en-US" sz="1200">
              <a:solidFill>
                <a:srgbClr val="045C75"/>
              </a:solidFill>
              <a:latin typeface="Constantia" pitchFamily="18" charset="0"/>
            </a:endParaRPr>
          </a:p>
        </p:txBody>
      </p:sp>
      <p:sp>
        <p:nvSpPr>
          <p:cNvPr id="6" name="Footer Placeholder 5"/>
          <p:cNvSpPr txBox="1">
            <a:spLocks noGrp="1"/>
          </p:cNvSpPr>
          <p:nvPr/>
        </p:nvSpPr>
        <p:spPr>
          <a:xfrm>
            <a:off x="2667000" y="6356350"/>
            <a:ext cx="3352800" cy="365125"/>
          </a:xfrm>
          <a:prstGeom prst="rect">
            <a:avLst/>
          </a:prstGeom>
          <a:noFill/>
        </p:spPr>
        <p:txBody>
          <a:bodyPr lIns="0" tIns="0" rIns="0" bIns="0" anchor="b"/>
          <a:lstStyle/>
          <a:p>
            <a:pPr algn="l" fontAlgn="auto">
              <a:spcBef>
                <a:spcPts val="0"/>
              </a:spcBef>
              <a:spcAft>
                <a:spcPts val="0"/>
              </a:spcAft>
              <a:defRPr/>
            </a:pPr>
            <a:r>
              <a:rPr lang="en-US" sz="1200">
                <a:solidFill>
                  <a:schemeClr val="tx2">
                    <a:shade val="90000"/>
                  </a:schemeClr>
                </a:solidFill>
                <a:latin typeface="+mn-lt"/>
                <a:cs typeface="+mn-cs"/>
              </a:rPr>
              <a:t>Mrs. Huda Saad AlBakr, CLS, CAMPS, KSU</a:t>
            </a:r>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themeOverride>
</file>

<file path=ppt/theme/themeOverride2.xml><?xml version="1.0" encoding="utf-8"?>
<a:themeOverride xmlns:a="http://schemas.openxmlformats.org/drawingml/2006/main">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themeOverride>
</file>

<file path=docProps/app.xml><?xml version="1.0" encoding="utf-8"?>
<Properties xmlns="http://schemas.openxmlformats.org/officeDocument/2006/extended-properties" xmlns:vt="http://schemas.openxmlformats.org/officeDocument/2006/docPropsVTypes">
  <Template>Flow</Template>
  <TotalTime>517</TotalTime>
  <Words>1389</Words>
  <Application>Microsoft Office PowerPoint</Application>
  <PresentationFormat>On-screen Show (4:3)</PresentationFormat>
  <Paragraphs>153</Paragraphs>
  <Slides>16</Slides>
  <Notes>0</Notes>
  <HiddenSlides>0</HiddenSlides>
  <MMClips>0</MMClips>
  <ScaleCrop>false</ScaleCrop>
  <HeadingPairs>
    <vt:vector size="4" baseType="variant">
      <vt:variant>
        <vt:lpstr>Theme</vt:lpstr>
      </vt:variant>
      <vt:variant>
        <vt:i4>1</vt:i4>
      </vt:variant>
      <vt:variant>
        <vt:lpstr>Slide Titles</vt:lpstr>
      </vt:variant>
      <vt:variant>
        <vt:i4>16</vt:i4>
      </vt:variant>
    </vt:vector>
  </HeadingPairs>
  <TitlesOfParts>
    <vt:vector size="17" baseType="lpstr">
      <vt:lpstr>Flow</vt:lpstr>
      <vt:lpstr>CLINICAL LABORATORY MANGEMENT</vt:lpstr>
      <vt:lpstr>Introduction</vt:lpstr>
      <vt:lpstr>Role Of The Clinical Laboratory Supervisor</vt:lpstr>
      <vt:lpstr>The management Functions</vt:lpstr>
      <vt:lpstr>1-Planning:</vt:lpstr>
      <vt:lpstr>2- Organizing:</vt:lpstr>
      <vt:lpstr>Slide 7</vt:lpstr>
      <vt:lpstr>3- Staffing</vt:lpstr>
      <vt:lpstr>4)Directing:</vt:lpstr>
      <vt:lpstr>4)Directing: cont,</vt:lpstr>
      <vt:lpstr>5) Controlling:</vt:lpstr>
      <vt:lpstr>5) Controlling: cont, </vt:lpstr>
      <vt:lpstr>Legal aspects of clinical laboratory supervision</vt:lpstr>
      <vt:lpstr>The laboratory management of a medicolegal specimen </vt:lpstr>
      <vt:lpstr>Slide 15</vt:lpstr>
      <vt:lpstr>Slide 16</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
  <cp:lastModifiedBy>ksu</cp:lastModifiedBy>
  <cp:revision>25</cp:revision>
  <dcterms:created xsi:type="dcterms:W3CDTF">2006-08-16T00:00:00Z</dcterms:created>
  <dcterms:modified xsi:type="dcterms:W3CDTF">2010-10-11T20:10:12Z</dcterms:modified>
</cp:coreProperties>
</file>